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sldIdLst>
    <p:sldId id="256" r:id="rId2"/>
    <p:sldId id="257" r:id="rId3"/>
    <p:sldId id="285" r:id="rId4"/>
    <p:sldId id="258" r:id="rId5"/>
    <p:sldId id="259" r:id="rId6"/>
    <p:sldId id="286" r:id="rId7"/>
    <p:sldId id="303" r:id="rId8"/>
    <p:sldId id="305" r:id="rId9"/>
    <p:sldId id="264" r:id="rId10"/>
    <p:sldId id="310" r:id="rId11"/>
    <p:sldId id="297" r:id="rId12"/>
    <p:sldId id="298" r:id="rId13"/>
    <p:sldId id="288" r:id="rId14"/>
    <p:sldId id="289" r:id="rId15"/>
    <p:sldId id="260" r:id="rId16"/>
    <p:sldId id="306" r:id="rId17"/>
    <p:sldId id="261" r:id="rId18"/>
    <p:sldId id="290" r:id="rId19"/>
    <p:sldId id="291" r:id="rId20"/>
    <p:sldId id="263" r:id="rId21"/>
    <p:sldId id="293" r:id="rId22"/>
    <p:sldId id="262" r:id="rId23"/>
    <p:sldId id="292" r:id="rId24"/>
    <p:sldId id="307" r:id="rId25"/>
    <p:sldId id="308" r:id="rId26"/>
    <p:sldId id="266" r:id="rId27"/>
    <p:sldId id="299" r:id="rId28"/>
    <p:sldId id="300" r:id="rId29"/>
    <p:sldId id="302" r:id="rId30"/>
    <p:sldId id="301" r:id="rId31"/>
    <p:sldId id="309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25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B05A0F-1960-48BB-A220-D658D377B872}" v="467" dt="2024-06-17T06:26:37.174"/>
    <p1510:client id="{D3A7ED2C-6092-900C-B95C-8258543CB0C2}" v="3" dt="2024-06-17T13:45:21.9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andro Scordo" userId="S::scordo@infn.it::92ed46d9-721c-4ca3-b215-7b0cdbd44082" providerId="AD" clId="Web-{D3A7ED2C-6092-900C-B95C-8258543CB0C2}"/>
    <pc:docChg chg="modSld">
      <pc:chgData name="Alessandro Scordo" userId="S::scordo@infn.it::92ed46d9-721c-4ca3-b215-7b0cdbd44082" providerId="AD" clId="Web-{D3A7ED2C-6092-900C-B95C-8258543CB0C2}" dt="2024-06-17T13:45:21.942" v="2"/>
      <pc:docMkLst>
        <pc:docMk/>
      </pc:docMkLst>
      <pc:sldChg chg="modSp">
        <pc:chgData name="Alessandro Scordo" userId="S::scordo@infn.it::92ed46d9-721c-4ca3-b215-7b0cdbd44082" providerId="AD" clId="Web-{D3A7ED2C-6092-900C-B95C-8258543CB0C2}" dt="2024-06-17T13:36:59.693" v="0" actId="1076"/>
        <pc:sldMkLst>
          <pc:docMk/>
          <pc:sldMk cId="1771568759" sldId="257"/>
        </pc:sldMkLst>
        <pc:spChg chg="mod">
          <ac:chgData name="Alessandro Scordo" userId="S::scordo@infn.it::92ed46d9-721c-4ca3-b215-7b0cdbd44082" providerId="AD" clId="Web-{D3A7ED2C-6092-900C-B95C-8258543CB0C2}" dt="2024-06-17T13:36:59.693" v="0" actId="1076"/>
          <ac:spMkLst>
            <pc:docMk/>
            <pc:sldMk cId="1771568759" sldId="257"/>
            <ac:spMk id="15" creationId="{AF24B2B4-29B8-F59B-1F5D-553D78BAEE75}"/>
          </ac:spMkLst>
        </pc:spChg>
      </pc:sldChg>
      <pc:sldChg chg="delAnim">
        <pc:chgData name="Alessandro Scordo" userId="S::scordo@infn.it::92ed46d9-721c-4ca3-b215-7b0cdbd44082" providerId="AD" clId="Web-{D3A7ED2C-6092-900C-B95C-8258543CB0C2}" dt="2024-06-17T13:45:21.942" v="2"/>
        <pc:sldMkLst>
          <pc:docMk/>
          <pc:sldMk cId="3173311365" sldId="262"/>
        </pc:sldMkLst>
      </pc:sldChg>
      <pc:sldChg chg="delAnim">
        <pc:chgData name="Alessandro Scordo" userId="S::scordo@infn.it::92ed46d9-721c-4ca3-b215-7b0cdbd44082" providerId="AD" clId="Web-{D3A7ED2C-6092-900C-B95C-8258543CB0C2}" dt="2024-06-17T13:40:59.434" v="1"/>
        <pc:sldMkLst>
          <pc:docMk/>
          <pc:sldMk cId="1806462414" sldId="303"/>
        </pc:sldMkLst>
      </pc:sldChg>
    </pc:docChg>
  </pc:docChgLst>
  <pc:docChgLst>
    <pc:chgData name="Alessandro Scordo" userId="92ed46d9-721c-4ca3-b215-7b0cdbd44082" providerId="ADAL" clId="{81B05A0F-1960-48BB-A220-D658D377B872}"/>
    <pc:docChg chg="undo custSel addSld delSld modSld sldOrd modMainMaster">
      <pc:chgData name="Alessandro Scordo" userId="92ed46d9-721c-4ca3-b215-7b0cdbd44082" providerId="ADAL" clId="{81B05A0F-1960-48BB-A220-D658D377B872}" dt="2024-06-17T06:26:37.174" v="10966" actId="20577"/>
      <pc:docMkLst>
        <pc:docMk/>
      </pc:docMkLst>
      <pc:sldChg chg="addSp delSp modSp mod">
        <pc:chgData name="Alessandro Scordo" userId="92ed46d9-721c-4ca3-b215-7b0cdbd44082" providerId="ADAL" clId="{81B05A0F-1960-48BB-A220-D658D377B872}" dt="2024-06-12T07:02:03.650" v="371" actId="14100"/>
        <pc:sldMkLst>
          <pc:docMk/>
          <pc:sldMk cId="979878185" sldId="256"/>
        </pc:sldMkLst>
        <pc:spChg chg="mod">
          <ac:chgData name="Alessandro Scordo" userId="92ed46d9-721c-4ca3-b215-7b0cdbd44082" providerId="ADAL" clId="{81B05A0F-1960-48BB-A220-D658D377B872}" dt="2024-06-12T07:02:03.650" v="371" actId="14100"/>
          <ac:spMkLst>
            <pc:docMk/>
            <pc:sldMk cId="979878185" sldId="256"/>
            <ac:spMk id="2" creationId="{0F3A220E-EA0E-6BDB-7462-C6E1315FF303}"/>
          </ac:spMkLst>
        </pc:spChg>
        <pc:spChg chg="del">
          <ac:chgData name="Alessandro Scordo" userId="92ed46d9-721c-4ca3-b215-7b0cdbd44082" providerId="ADAL" clId="{81B05A0F-1960-48BB-A220-D658D377B872}" dt="2024-06-12T06:55:27.314" v="235" actId="478"/>
          <ac:spMkLst>
            <pc:docMk/>
            <pc:sldMk cId="979878185" sldId="256"/>
            <ac:spMk id="3" creationId="{73BAB828-EC0E-1429-3BA8-DECB0E5CC3E7}"/>
          </ac:spMkLst>
        </pc:spChg>
        <pc:spChg chg="add mod">
          <ac:chgData name="Alessandro Scordo" userId="92ed46d9-721c-4ca3-b215-7b0cdbd44082" providerId="ADAL" clId="{81B05A0F-1960-48BB-A220-D658D377B872}" dt="2024-06-12T07:01:51.218" v="368" actId="114"/>
          <ac:spMkLst>
            <pc:docMk/>
            <pc:sldMk cId="979878185" sldId="256"/>
            <ac:spMk id="15" creationId="{62DCA99E-7117-5DC3-CD60-7839641AFF81}"/>
          </ac:spMkLst>
        </pc:spChg>
      </pc:sldChg>
      <pc:sldChg chg="addSp modSp new del mod">
        <pc:chgData name="Alessandro Scordo" userId="92ed46d9-721c-4ca3-b215-7b0cdbd44082" providerId="ADAL" clId="{81B05A0F-1960-48BB-A220-D658D377B872}" dt="2024-06-12T06:54:06.067" v="229" actId="47"/>
        <pc:sldMkLst>
          <pc:docMk/>
          <pc:sldMk cId="1506778182" sldId="257"/>
        </pc:sldMkLst>
        <pc:spChg chg="mod">
          <ac:chgData name="Alessandro Scordo" userId="92ed46d9-721c-4ca3-b215-7b0cdbd44082" providerId="ADAL" clId="{81B05A0F-1960-48BB-A220-D658D377B872}" dt="2024-06-12T06:47:36.414" v="18" actId="1076"/>
          <ac:spMkLst>
            <pc:docMk/>
            <pc:sldMk cId="1506778182" sldId="257"/>
            <ac:spMk id="4" creationId="{318F3D8B-880E-CC7E-0E09-B5E969BB96C8}"/>
          </ac:spMkLst>
        </pc:spChg>
        <pc:spChg chg="mod">
          <ac:chgData name="Alessandro Scordo" userId="92ed46d9-721c-4ca3-b215-7b0cdbd44082" providerId="ADAL" clId="{81B05A0F-1960-48BB-A220-D658D377B872}" dt="2024-06-12T06:47:46.160" v="33" actId="1035"/>
          <ac:spMkLst>
            <pc:docMk/>
            <pc:sldMk cId="1506778182" sldId="257"/>
            <ac:spMk id="5" creationId="{7B006D45-FDF9-9910-DB48-8AA0012B5D23}"/>
          </ac:spMkLst>
        </pc:spChg>
        <pc:spChg chg="mod">
          <ac:chgData name="Alessandro Scordo" userId="92ed46d9-721c-4ca3-b215-7b0cdbd44082" providerId="ADAL" clId="{81B05A0F-1960-48BB-A220-D658D377B872}" dt="2024-06-12T06:47:58.211" v="80" actId="1038"/>
          <ac:spMkLst>
            <pc:docMk/>
            <pc:sldMk cId="1506778182" sldId="257"/>
            <ac:spMk id="6" creationId="{07AFEAA5-400A-D2D4-4F5C-AC3774C67570}"/>
          </ac:spMkLst>
        </pc:spChg>
        <pc:spChg chg="add mod ord">
          <ac:chgData name="Alessandro Scordo" userId="92ed46d9-721c-4ca3-b215-7b0cdbd44082" providerId="ADAL" clId="{81B05A0F-1960-48BB-A220-D658D377B872}" dt="2024-06-12T06:47:29.089" v="17" actId="167"/>
          <ac:spMkLst>
            <pc:docMk/>
            <pc:sldMk cId="1506778182" sldId="257"/>
            <ac:spMk id="7" creationId="{BF53A6FF-D82A-878E-3172-A120A2A182C9}"/>
          </ac:spMkLst>
        </pc:spChg>
        <pc:spChg chg="add mod ord">
          <ac:chgData name="Alessandro Scordo" userId="92ed46d9-721c-4ca3-b215-7b0cdbd44082" providerId="ADAL" clId="{81B05A0F-1960-48BB-A220-D658D377B872}" dt="2024-06-12T06:47:29.089" v="17" actId="167"/>
          <ac:spMkLst>
            <pc:docMk/>
            <pc:sldMk cId="1506778182" sldId="257"/>
            <ac:spMk id="8" creationId="{1E7FA039-740F-A6F7-0476-32BE11A36F71}"/>
          </ac:spMkLst>
        </pc:spChg>
        <pc:picChg chg="add mod ord">
          <ac:chgData name="Alessandro Scordo" userId="92ed46d9-721c-4ca3-b215-7b0cdbd44082" providerId="ADAL" clId="{81B05A0F-1960-48BB-A220-D658D377B872}" dt="2024-06-12T06:47:29.089" v="17" actId="167"/>
          <ac:picMkLst>
            <pc:docMk/>
            <pc:sldMk cId="1506778182" sldId="257"/>
            <ac:picMk id="9" creationId="{9D1E445F-9A9D-6D80-F435-49627BB9BC9F}"/>
          </ac:picMkLst>
        </pc:picChg>
        <pc:picChg chg="add mod ord">
          <ac:chgData name="Alessandro Scordo" userId="92ed46d9-721c-4ca3-b215-7b0cdbd44082" providerId="ADAL" clId="{81B05A0F-1960-48BB-A220-D658D377B872}" dt="2024-06-12T06:47:29.089" v="17" actId="167"/>
          <ac:picMkLst>
            <pc:docMk/>
            <pc:sldMk cId="1506778182" sldId="257"/>
            <ac:picMk id="10" creationId="{2644E8D7-979F-5E38-DE86-C19ABEB47436}"/>
          </ac:picMkLst>
        </pc:picChg>
      </pc:sldChg>
      <pc:sldChg chg="addSp delSp modSp new mod modAnim">
        <pc:chgData name="Alessandro Scordo" userId="92ed46d9-721c-4ca3-b215-7b0cdbd44082" providerId="ADAL" clId="{81B05A0F-1960-48BB-A220-D658D377B872}" dt="2024-06-17T06:14:06.143" v="10839"/>
        <pc:sldMkLst>
          <pc:docMk/>
          <pc:sldMk cId="1771568759" sldId="257"/>
        </pc:sldMkLst>
        <pc:spChg chg="mod">
          <ac:chgData name="Alessandro Scordo" userId="92ed46d9-721c-4ca3-b215-7b0cdbd44082" providerId="ADAL" clId="{81B05A0F-1960-48BB-A220-D658D377B872}" dt="2024-06-13T11:52:28.677" v="6320" actId="14100"/>
          <ac:spMkLst>
            <pc:docMk/>
            <pc:sldMk cId="1771568759" sldId="257"/>
            <ac:spMk id="2" creationId="{5568781F-2381-0617-64D6-D8F33245B129}"/>
          </ac:spMkLst>
        </pc:spChg>
        <pc:spChg chg="del">
          <ac:chgData name="Alessandro Scordo" userId="92ed46d9-721c-4ca3-b215-7b0cdbd44082" providerId="ADAL" clId="{81B05A0F-1960-48BB-A220-D658D377B872}" dt="2024-06-12T06:56:16.296" v="254" actId="478"/>
          <ac:spMkLst>
            <pc:docMk/>
            <pc:sldMk cId="1771568759" sldId="257"/>
            <ac:spMk id="3" creationId="{65CBCD2B-BDCC-0612-0FAA-0E8672D66118}"/>
          </ac:spMkLst>
        </pc:spChg>
        <pc:spChg chg="add mod">
          <ac:chgData name="Alessandro Scordo" userId="92ed46d9-721c-4ca3-b215-7b0cdbd44082" providerId="ADAL" clId="{81B05A0F-1960-48BB-A220-D658D377B872}" dt="2024-06-13T11:54:16.463" v="6405" actId="14100"/>
          <ac:spMkLst>
            <pc:docMk/>
            <pc:sldMk cId="1771568759" sldId="257"/>
            <ac:spMk id="3" creationId="{AF9E43CA-8FCA-BF1B-8DA8-64ACED74639E}"/>
          </ac:spMkLst>
        </pc:spChg>
        <pc:spChg chg="add mod ord">
          <ac:chgData name="Alessandro Scordo" userId="92ed46d9-721c-4ca3-b215-7b0cdbd44082" providerId="ADAL" clId="{81B05A0F-1960-48BB-A220-D658D377B872}" dt="2024-06-12T06:54:44.481" v="232" actId="167"/>
          <ac:spMkLst>
            <pc:docMk/>
            <pc:sldMk cId="1771568759" sldId="257"/>
            <ac:spMk id="6" creationId="{91ED4F2F-A89E-6AD1-326B-68BF2B850E10}"/>
          </ac:spMkLst>
        </pc:spChg>
        <pc:spChg chg="add mod ord">
          <ac:chgData name="Alessandro Scordo" userId="92ed46d9-721c-4ca3-b215-7b0cdbd44082" providerId="ADAL" clId="{81B05A0F-1960-48BB-A220-D658D377B872}" dt="2024-06-12T06:54:44.481" v="232" actId="167"/>
          <ac:spMkLst>
            <pc:docMk/>
            <pc:sldMk cId="1771568759" sldId="257"/>
            <ac:spMk id="7" creationId="{539DE8D9-A616-F223-724C-40B62BAFE1B6}"/>
          </ac:spMkLst>
        </pc:spChg>
        <pc:spChg chg="add mod">
          <ac:chgData name="Alessandro Scordo" userId="92ed46d9-721c-4ca3-b215-7b0cdbd44082" providerId="ADAL" clId="{81B05A0F-1960-48BB-A220-D658D377B872}" dt="2024-06-13T11:52:04.667" v="6318" actId="14100"/>
          <ac:spMkLst>
            <pc:docMk/>
            <pc:sldMk cId="1771568759" sldId="257"/>
            <ac:spMk id="12" creationId="{2FE60738-9ADB-8F76-50AD-162BF96295C1}"/>
          </ac:spMkLst>
        </pc:spChg>
        <pc:spChg chg="add mod">
          <ac:chgData name="Alessandro Scordo" userId="92ed46d9-721c-4ca3-b215-7b0cdbd44082" providerId="ADAL" clId="{81B05A0F-1960-48BB-A220-D658D377B872}" dt="2024-06-13T11:52:04.667" v="6318" actId="14100"/>
          <ac:spMkLst>
            <pc:docMk/>
            <pc:sldMk cId="1771568759" sldId="257"/>
            <ac:spMk id="13" creationId="{D4DCC709-E04E-D37F-5F14-BBB0D8FC64E4}"/>
          </ac:spMkLst>
        </pc:spChg>
        <pc:spChg chg="add mod">
          <ac:chgData name="Alessandro Scordo" userId="92ed46d9-721c-4ca3-b215-7b0cdbd44082" providerId="ADAL" clId="{81B05A0F-1960-48BB-A220-D658D377B872}" dt="2024-06-13T11:52:04.667" v="6318" actId="14100"/>
          <ac:spMkLst>
            <pc:docMk/>
            <pc:sldMk cId="1771568759" sldId="257"/>
            <ac:spMk id="14" creationId="{3B2977A3-F42D-07EE-82C1-7F5D740B637E}"/>
          </ac:spMkLst>
        </pc:spChg>
        <pc:spChg chg="add mod">
          <ac:chgData name="Alessandro Scordo" userId="92ed46d9-721c-4ca3-b215-7b0cdbd44082" providerId="ADAL" clId="{81B05A0F-1960-48BB-A220-D658D377B872}" dt="2024-06-13T11:52:04.667" v="6318" actId="14100"/>
          <ac:spMkLst>
            <pc:docMk/>
            <pc:sldMk cId="1771568759" sldId="257"/>
            <ac:spMk id="15" creationId="{AF24B2B4-29B8-F59B-1F5D-553D78BAEE75}"/>
          </ac:spMkLst>
        </pc:spChg>
        <pc:spChg chg="add mod">
          <ac:chgData name="Alessandro Scordo" userId="92ed46d9-721c-4ca3-b215-7b0cdbd44082" providerId="ADAL" clId="{81B05A0F-1960-48BB-A220-D658D377B872}" dt="2024-06-13T11:52:23.062" v="6319" actId="1076"/>
          <ac:spMkLst>
            <pc:docMk/>
            <pc:sldMk cId="1771568759" sldId="257"/>
            <ac:spMk id="16" creationId="{787E3315-7D48-9284-8C02-BBEA0C24B700}"/>
          </ac:spMkLst>
        </pc:spChg>
        <pc:spChg chg="add mod">
          <ac:chgData name="Alessandro Scordo" userId="92ed46d9-721c-4ca3-b215-7b0cdbd44082" providerId="ADAL" clId="{81B05A0F-1960-48BB-A220-D658D377B872}" dt="2024-06-13T11:59:52.215" v="6593" actId="1076"/>
          <ac:spMkLst>
            <pc:docMk/>
            <pc:sldMk cId="1771568759" sldId="257"/>
            <ac:spMk id="17" creationId="{0D5D4A0E-3912-1F31-89B7-07A3FC022BA6}"/>
          </ac:spMkLst>
        </pc:spChg>
        <pc:spChg chg="add mod">
          <ac:chgData name="Alessandro Scordo" userId="92ed46d9-721c-4ca3-b215-7b0cdbd44082" providerId="ADAL" clId="{81B05A0F-1960-48BB-A220-D658D377B872}" dt="2024-06-13T11:57:58.254" v="6525" actId="21"/>
          <ac:spMkLst>
            <pc:docMk/>
            <pc:sldMk cId="1771568759" sldId="257"/>
            <ac:spMk id="18" creationId="{2037DEB2-DCB8-5206-704C-3D6A99DD72FA}"/>
          </ac:spMkLst>
        </pc:spChg>
        <pc:spChg chg="add mod">
          <ac:chgData name="Alessandro Scordo" userId="92ed46d9-721c-4ca3-b215-7b0cdbd44082" providerId="ADAL" clId="{81B05A0F-1960-48BB-A220-D658D377B872}" dt="2024-06-13T11:56:05.114" v="6452" actId="1076"/>
          <ac:spMkLst>
            <pc:docMk/>
            <pc:sldMk cId="1771568759" sldId="257"/>
            <ac:spMk id="19" creationId="{A06A9D02-CE44-70D4-6B75-888F8FF7989C}"/>
          </ac:spMkLst>
        </pc:spChg>
        <pc:spChg chg="add mod">
          <ac:chgData name="Alessandro Scordo" userId="92ed46d9-721c-4ca3-b215-7b0cdbd44082" providerId="ADAL" clId="{81B05A0F-1960-48BB-A220-D658D377B872}" dt="2024-06-13T11:54:20.113" v="6406" actId="1076"/>
          <ac:spMkLst>
            <pc:docMk/>
            <pc:sldMk cId="1771568759" sldId="257"/>
            <ac:spMk id="21" creationId="{E2A0690F-02D1-A0C1-5ACE-E5A730E7EC38}"/>
          </ac:spMkLst>
        </pc:spChg>
        <pc:spChg chg="add mod">
          <ac:chgData name="Alessandro Scordo" userId="92ed46d9-721c-4ca3-b215-7b0cdbd44082" providerId="ADAL" clId="{81B05A0F-1960-48BB-A220-D658D377B872}" dt="2024-06-13T11:55:30.348" v="6448" actId="1076"/>
          <ac:spMkLst>
            <pc:docMk/>
            <pc:sldMk cId="1771568759" sldId="257"/>
            <ac:spMk id="23" creationId="{0F70ADDD-B733-B667-3F29-7C9CC4CEE627}"/>
          </ac:spMkLst>
        </pc:spChg>
        <pc:spChg chg="add mod">
          <ac:chgData name="Alessandro Scordo" userId="92ed46d9-721c-4ca3-b215-7b0cdbd44082" providerId="ADAL" clId="{81B05A0F-1960-48BB-A220-D658D377B872}" dt="2024-06-13T11:55:07.634" v="6445" actId="403"/>
          <ac:spMkLst>
            <pc:docMk/>
            <pc:sldMk cId="1771568759" sldId="257"/>
            <ac:spMk id="25" creationId="{D3B9A1EE-A699-C226-B7EC-B01CA5A3DA73}"/>
          </ac:spMkLst>
        </pc:spChg>
        <pc:spChg chg="add mod">
          <ac:chgData name="Alessandro Scordo" userId="92ed46d9-721c-4ca3-b215-7b0cdbd44082" providerId="ADAL" clId="{81B05A0F-1960-48BB-A220-D658D377B872}" dt="2024-06-13T11:56:56.930" v="6476" actId="1076"/>
          <ac:spMkLst>
            <pc:docMk/>
            <pc:sldMk cId="1771568759" sldId="257"/>
            <ac:spMk id="27" creationId="{2DDB6CAE-625D-EC62-9576-989024BDAC8B}"/>
          </ac:spMkLst>
        </pc:spChg>
        <pc:spChg chg="add mod">
          <ac:chgData name="Alessandro Scordo" userId="92ed46d9-721c-4ca3-b215-7b0cdbd44082" providerId="ADAL" clId="{81B05A0F-1960-48BB-A220-D658D377B872}" dt="2024-06-13T11:57:48.387" v="6524" actId="20577"/>
          <ac:spMkLst>
            <pc:docMk/>
            <pc:sldMk cId="1771568759" sldId="257"/>
            <ac:spMk id="29" creationId="{02E4E173-DEF2-74FD-0947-E1220789A916}"/>
          </ac:spMkLst>
        </pc:spChg>
        <pc:spChg chg="add mod">
          <ac:chgData name="Alessandro Scordo" userId="92ed46d9-721c-4ca3-b215-7b0cdbd44082" providerId="ADAL" clId="{81B05A0F-1960-48BB-A220-D658D377B872}" dt="2024-06-13T11:58:34.621" v="6564" actId="14100"/>
          <ac:spMkLst>
            <pc:docMk/>
            <pc:sldMk cId="1771568759" sldId="257"/>
            <ac:spMk id="31" creationId="{B256D2CC-CBCE-E510-909F-F4DF7B44551F}"/>
          </ac:spMkLst>
        </pc:spChg>
        <pc:picChg chg="add mod">
          <ac:chgData name="Alessandro Scordo" userId="92ed46d9-721c-4ca3-b215-7b0cdbd44082" providerId="ADAL" clId="{81B05A0F-1960-48BB-A220-D658D377B872}" dt="2024-06-12T06:54:25.940" v="231"/>
          <ac:picMkLst>
            <pc:docMk/>
            <pc:sldMk cId="1771568759" sldId="257"/>
            <ac:picMk id="8" creationId="{3684FDF3-4B89-C809-A06F-8C71FEBE0E0D}"/>
          </ac:picMkLst>
        </pc:picChg>
        <pc:picChg chg="add mod">
          <ac:chgData name="Alessandro Scordo" userId="92ed46d9-721c-4ca3-b215-7b0cdbd44082" providerId="ADAL" clId="{81B05A0F-1960-48BB-A220-D658D377B872}" dt="2024-06-12T06:54:25.940" v="231"/>
          <ac:picMkLst>
            <pc:docMk/>
            <pc:sldMk cId="1771568759" sldId="257"/>
            <ac:picMk id="9" creationId="{A9431564-1F94-8F91-BE8F-A5D36A02E5D9}"/>
          </ac:picMkLst>
        </pc:picChg>
        <pc:picChg chg="add mod">
          <ac:chgData name="Alessandro Scordo" userId="92ed46d9-721c-4ca3-b215-7b0cdbd44082" providerId="ADAL" clId="{81B05A0F-1960-48BB-A220-D658D377B872}" dt="2024-06-13T11:57:00.305" v="6478" actId="1076"/>
          <ac:picMkLst>
            <pc:docMk/>
            <pc:sldMk cId="1771568759" sldId="257"/>
            <ac:picMk id="11" creationId="{7CCF1470-FF82-7522-7B8D-C605D6DCA6FD}"/>
          </ac:picMkLst>
        </pc:picChg>
      </pc:sldChg>
      <pc:sldChg chg="new del">
        <pc:chgData name="Alessandro Scordo" userId="92ed46d9-721c-4ca3-b215-7b0cdbd44082" providerId="ADAL" clId="{81B05A0F-1960-48BB-A220-D658D377B872}" dt="2024-06-12T06:54:06.067" v="229" actId="47"/>
        <pc:sldMkLst>
          <pc:docMk/>
          <pc:sldMk cId="2261218372" sldId="258"/>
        </pc:sldMkLst>
      </pc:sldChg>
      <pc:sldChg chg="addSp modSp add mod modAnim">
        <pc:chgData name="Alessandro Scordo" userId="92ed46d9-721c-4ca3-b215-7b0cdbd44082" providerId="ADAL" clId="{81B05A0F-1960-48BB-A220-D658D377B872}" dt="2024-06-13T12:03:51.407" v="6608"/>
        <pc:sldMkLst>
          <pc:docMk/>
          <pc:sldMk cId="2436970162" sldId="258"/>
        </pc:sldMkLst>
        <pc:spChg chg="mod">
          <ac:chgData name="Alessandro Scordo" userId="92ed46d9-721c-4ca3-b215-7b0cdbd44082" providerId="ADAL" clId="{81B05A0F-1960-48BB-A220-D658D377B872}" dt="2024-06-12T08:35:23.418" v="924" actId="2711"/>
          <ac:spMkLst>
            <pc:docMk/>
            <pc:sldMk cId="2436970162" sldId="258"/>
            <ac:spMk id="2" creationId="{5568781F-2381-0617-64D6-D8F33245B129}"/>
          </ac:spMkLst>
        </pc:spChg>
        <pc:spChg chg="add mod">
          <ac:chgData name="Alessandro Scordo" userId="92ed46d9-721c-4ca3-b215-7b0cdbd44082" providerId="ADAL" clId="{81B05A0F-1960-48BB-A220-D658D377B872}" dt="2024-06-12T08:37:16.591" v="928"/>
          <ac:spMkLst>
            <pc:docMk/>
            <pc:sldMk cId="2436970162" sldId="258"/>
            <ac:spMk id="10" creationId="{CAFEBA33-0938-4082-0DCB-AE009091DB6C}"/>
          </ac:spMkLst>
        </pc:spChg>
        <pc:spChg chg="add mod">
          <ac:chgData name="Alessandro Scordo" userId="92ed46d9-721c-4ca3-b215-7b0cdbd44082" providerId="ADAL" clId="{81B05A0F-1960-48BB-A220-D658D377B872}" dt="2024-06-13T12:02:37.987" v="6606" actId="20577"/>
          <ac:spMkLst>
            <pc:docMk/>
            <pc:sldMk cId="2436970162" sldId="258"/>
            <ac:spMk id="11" creationId="{E84C0932-BFE7-9408-EF41-3491E68FD1A8}"/>
          </ac:spMkLst>
        </pc:spChg>
        <pc:spChg chg="add mod">
          <ac:chgData name="Alessandro Scordo" userId="92ed46d9-721c-4ca3-b215-7b0cdbd44082" providerId="ADAL" clId="{81B05A0F-1960-48BB-A220-D658D377B872}" dt="2024-06-12T08:57:29.408" v="1320" actId="1035"/>
          <ac:spMkLst>
            <pc:docMk/>
            <pc:sldMk cId="2436970162" sldId="258"/>
            <ac:spMk id="15" creationId="{0E093C68-0084-66BC-DE44-80B4EF51A582}"/>
          </ac:spMkLst>
        </pc:spChg>
        <pc:picChg chg="add mod">
          <ac:chgData name="Alessandro Scordo" userId="92ed46d9-721c-4ca3-b215-7b0cdbd44082" providerId="ADAL" clId="{81B05A0F-1960-48BB-A220-D658D377B872}" dt="2024-06-12T09:00:49.706" v="1342" actId="1037"/>
          <ac:picMkLst>
            <pc:docMk/>
            <pc:sldMk cId="2436970162" sldId="258"/>
            <ac:picMk id="3" creationId="{93156E99-39CE-54E9-518B-4AA97D99840F}"/>
          </ac:picMkLst>
        </pc:picChg>
        <pc:picChg chg="add mod">
          <ac:chgData name="Alessandro Scordo" userId="92ed46d9-721c-4ca3-b215-7b0cdbd44082" providerId="ADAL" clId="{81B05A0F-1960-48BB-A220-D658D377B872}" dt="2024-06-13T12:02:24.782" v="6602" actId="14100"/>
          <ac:picMkLst>
            <pc:docMk/>
            <pc:sldMk cId="2436970162" sldId="258"/>
            <ac:picMk id="13" creationId="{2AEB9AEE-942D-6DC6-F86C-49A37A1269EF}"/>
          </ac:picMkLst>
        </pc:picChg>
      </pc:sldChg>
      <pc:sldChg chg="new del">
        <pc:chgData name="Alessandro Scordo" userId="92ed46d9-721c-4ca3-b215-7b0cdbd44082" providerId="ADAL" clId="{81B05A0F-1960-48BB-A220-D658D377B872}" dt="2024-06-12T06:54:06.067" v="229" actId="47"/>
        <pc:sldMkLst>
          <pc:docMk/>
          <pc:sldMk cId="980959853" sldId="259"/>
        </pc:sldMkLst>
      </pc:sldChg>
      <pc:sldChg chg="addSp delSp modSp add mod modAnim">
        <pc:chgData name="Alessandro Scordo" userId="92ed46d9-721c-4ca3-b215-7b0cdbd44082" providerId="ADAL" clId="{81B05A0F-1960-48BB-A220-D658D377B872}" dt="2024-06-13T12:04:08.809" v="6610"/>
        <pc:sldMkLst>
          <pc:docMk/>
          <pc:sldMk cId="3254097485" sldId="259"/>
        </pc:sldMkLst>
        <pc:spChg chg="mod">
          <ac:chgData name="Alessandro Scordo" userId="92ed46d9-721c-4ca3-b215-7b0cdbd44082" providerId="ADAL" clId="{81B05A0F-1960-48BB-A220-D658D377B872}" dt="2024-06-12T11:06:22.544" v="2470" actId="27636"/>
          <ac:spMkLst>
            <pc:docMk/>
            <pc:sldMk cId="3254097485" sldId="259"/>
            <ac:spMk id="2" creationId="{5568781F-2381-0617-64D6-D8F33245B129}"/>
          </ac:spMkLst>
        </pc:spChg>
        <pc:spChg chg="add mod">
          <ac:chgData name="Alessandro Scordo" userId="92ed46d9-721c-4ca3-b215-7b0cdbd44082" providerId="ADAL" clId="{81B05A0F-1960-48BB-A220-D658D377B872}" dt="2024-06-12T09:19:43.242" v="1812" actId="20577"/>
          <ac:spMkLst>
            <pc:docMk/>
            <pc:sldMk cId="3254097485" sldId="259"/>
            <ac:spMk id="12" creationId="{1FBE6BB4-CAF2-BB26-3C34-188DFFAB2CF4}"/>
          </ac:spMkLst>
        </pc:spChg>
        <pc:spChg chg="add mod">
          <ac:chgData name="Alessandro Scordo" userId="92ed46d9-721c-4ca3-b215-7b0cdbd44082" providerId="ADAL" clId="{81B05A0F-1960-48BB-A220-D658D377B872}" dt="2024-06-12T09:23:12.236" v="2073" actId="1037"/>
          <ac:spMkLst>
            <pc:docMk/>
            <pc:sldMk cId="3254097485" sldId="259"/>
            <ac:spMk id="16" creationId="{864A7B05-2F51-4167-2DCD-2780A9CAFCF0}"/>
          </ac:spMkLst>
        </pc:spChg>
        <pc:spChg chg="add mod">
          <ac:chgData name="Alessandro Scordo" userId="92ed46d9-721c-4ca3-b215-7b0cdbd44082" providerId="ADAL" clId="{81B05A0F-1960-48BB-A220-D658D377B872}" dt="2024-06-12T09:22:37.093" v="1996" actId="1035"/>
          <ac:spMkLst>
            <pc:docMk/>
            <pc:sldMk cId="3254097485" sldId="259"/>
            <ac:spMk id="17" creationId="{32E5A745-6180-5E3C-AE3A-D6D7291E57E3}"/>
          </ac:spMkLst>
        </pc:spChg>
        <pc:picChg chg="add mod">
          <ac:chgData name="Alessandro Scordo" userId="92ed46d9-721c-4ca3-b215-7b0cdbd44082" providerId="ADAL" clId="{81B05A0F-1960-48BB-A220-D658D377B872}" dt="2024-06-12T09:19:24.030" v="1789" actId="14100"/>
          <ac:picMkLst>
            <pc:docMk/>
            <pc:sldMk cId="3254097485" sldId="259"/>
            <ac:picMk id="10" creationId="{7E9B3493-DB65-FE57-89B5-0710CEBEBA4E}"/>
          </ac:picMkLst>
        </pc:picChg>
        <pc:picChg chg="add del mod">
          <ac:chgData name="Alessandro Scordo" userId="92ed46d9-721c-4ca3-b215-7b0cdbd44082" providerId="ADAL" clId="{81B05A0F-1960-48BB-A220-D658D377B872}" dt="2024-06-12T09:18:40.735" v="1770" actId="478"/>
          <ac:picMkLst>
            <pc:docMk/>
            <pc:sldMk cId="3254097485" sldId="259"/>
            <ac:picMk id="14" creationId="{7622F0B0-BDEE-4820-61C0-08209A9E8428}"/>
          </ac:picMkLst>
        </pc:picChg>
        <pc:picChg chg="add mod ord">
          <ac:chgData name="Alessandro Scordo" userId="92ed46d9-721c-4ca3-b215-7b0cdbd44082" providerId="ADAL" clId="{81B05A0F-1960-48BB-A220-D658D377B872}" dt="2024-06-12T09:19:15.579" v="1788" actId="1036"/>
          <ac:picMkLst>
            <pc:docMk/>
            <pc:sldMk cId="3254097485" sldId="259"/>
            <ac:picMk id="15" creationId="{EB19C6D2-C814-58D6-A96D-DB8B5B054E32}"/>
          </ac:picMkLst>
        </pc:picChg>
      </pc:sldChg>
      <pc:sldChg chg="addSp modSp add mod">
        <pc:chgData name="Alessandro Scordo" userId="92ed46d9-721c-4ca3-b215-7b0cdbd44082" providerId="ADAL" clId="{81B05A0F-1960-48BB-A220-D658D377B872}" dt="2024-06-13T08:12:30.404" v="5000" actId="14100"/>
        <pc:sldMkLst>
          <pc:docMk/>
          <pc:sldMk cId="816875305" sldId="260"/>
        </pc:sldMkLst>
        <pc:spChg chg="mod">
          <ac:chgData name="Alessandro Scordo" userId="92ed46d9-721c-4ca3-b215-7b0cdbd44082" providerId="ADAL" clId="{81B05A0F-1960-48BB-A220-D658D377B872}" dt="2024-06-12T09:02:36.347" v="1406" actId="2711"/>
          <ac:spMkLst>
            <pc:docMk/>
            <pc:sldMk cId="816875305" sldId="260"/>
            <ac:spMk id="2" creationId="{5568781F-2381-0617-64D6-D8F33245B129}"/>
          </ac:spMkLst>
        </pc:spChg>
        <pc:picChg chg="add mod ord">
          <ac:chgData name="Alessandro Scordo" userId="92ed46d9-721c-4ca3-b215-7b0cdbd44082" providerId="ADAL" clId="{81B05A0F-1960-48BB-A220-D658D377B872}" dt="2024-06-13T08:12:30.404" v="5000" actId="14100"/>
          <ac:picMkLst>
            <pc:docMk/>
            <pc:sldMk cId="816875305" sldId="260"/>
            <ac:picMk id="10" creationId="{242EA5E1-DA58-24C9-2265-AE1FDEC733F6}"/>
          </ac:picMkLst>
        </pc:picChg>
      </pc:sldChg>
      <pc:sldChg chg="new del">
        <pc:chgData name="Alessandro Scordo" userId="92ed46d9-721c-4ca3-b215-7b0cdbd44082" providerId="ADAL" clId="{81B05A0F-1960-48BB-A220-D658D377B872}" dt="2024-06-12T06:54:06.067" v="229" actId="47"/>
        <pc:sldMkLst>
          <pc:docMk/>
          <pc:sldMk cId="2614887326" sldId="260"/>
        </pc:sldMkLst>
      </pc:sldChg>
      <pc:sldChg chg="addSp modSp add mod modAnim">
        <pc:chgData name="Alessandro Scordo" userId="92ed46d9-721c-4ca3-b215-7b0cdbd44082" providerId="ADAL" clId="{81B05A0F-1960-48BB-A220-D658D377B872}" dt="2024-06-13T12:12:58.550" v="6700" actId="1035"/>
        <pc:sldMkLst>
          <pc:docMk/>
          <pc:sldMk cId="991601221" sldId="261"/>
        </pc:sldMkLst>
        <pc:spChg chg="mod">
          <ac:chgData name="Alessandro Scordo" userId="92ed46d9-721c-4ca3-b215-7b0cdbd44082" providerId="ADAL" clId="{81B05A0F-1960-48BB-A220-D658D377B872}" dt="2024-06-12T09:07:21.156" v="1443" actId="20577"/>
          <ac:spMkLst>
            <pc:docMk/>
            <pc:sldMk cId="991601221" sldId="261"/>
            <ac:spMk id="2" creationId="{5568781F-2381-0617-64D6-D8F33245B129}"/>
          </ac:spMkLst>
        </pc:spChg>
        <pc:spChg chg="add mod">
          <ac:chgData name="Alessandro Scordo" userId="92ed46d9-721c-4ca3-b215-7b0cdbd44082" providerId="ADAL" clId="{81B05A0F-1960-48BB-A220-D658D377B872}" dt="2024-06-13T12:12:50.623" v="6687" actId="1037"/>
          <ac:spMkLst>
            <pc:docMk/>
            <pc:sldMk cId="991601221" sldId="261"/>
            <ac:spMk id="12" creationId="{BBC55A61-E1CE-8CDC-0570-23121353B3B3}"/>
          </ac:spMkLst>
        </pc:spChg>
        <pc:spChg chg="add mod">
          <ac:chgData name="Alessandro Scordo" userId="92ed46d9-721c-4ca3-b215-7b0cdbd44082" providerId="ADAL" clId="{81B05A0F-1960-48BB-A220-D658D377B872}" dt="2024-06-13T12:12:58.550" v="6700" actId="1035"/>
          <ac:spMkLst>
            <pc:docMk/>
            <pc:sldMk cId="991601221" sldId="261"/>
            <ac:spMk id="14" creationId="{D6EBAACC-86FD-5531-44D1-AED3FEAF9B28}"/>
          </ac:spMkLst>
        </pc:spChg>
        <pc:picChg chg="add mod">
          <ac:chgData name="Alessandro Scordo" userId="92ed46d9-721c-4ca3-b215-7b0cdbd44082" providerId="ADAL" clId="{81B05A0F-1960-48BB-A220-D658D377B872}" dt="2024-06-13T08:19:54.702" v="5045" actId="1035"/>
          <ac:picMkLst>
            <pc:docMk/>
            <pc:sldMk cId="991601221" sldId="261"/>
            <ac:picMk id="10" creationId="{B6D6BD25-CA56-B63A-47B8-9AA293549801}"/>
          </ac:picMkLst>
        </pc:picChg>
      </pc:sldChg>
      <pc:sldChg chg="addSp delSp modSp add mod modAnim">
        <pc:chgData name="Alessandro Scordo" userId="92ed46d9-721c-4ca3-b215-7b0cdbd44082" providerId="ADAL" clId="{81B05A0F-1960-48BB-A220-D658D377B872}" dt="2024-06-13T12:14:36.473" v="6709"/>
        <pc:sldMkLst>
          <pc:docMk/>
          <pc:sldMk cId="3173311365" sldId="262"/>
        </pc:sldMkLst>
        <pc:spChg chg="mod">
          <ac:chgData name="Alessandro Scordo" userId="92ed46d9-721c-4ca3-b215-7b0cdbd44082" providerId="ADAL" clId="{81B05A0F-1960-48BB-A220-D658D377B872}" dt="2024-06-12T09:07:42.315" v="1490" actId="20577"/>
          <ac:spMkLst>
            <pc:docMk/>
            <pc:sldMk cId="3173311365" sldId="262"/>
            <ac:spMk id="2" creationId="{5568781F-2381-0617-64D6-D8F33245B129}"/>
          </ac:spMkLst>
        </pc:spChg>
        <pc:spChg chg="add mod">
          <ac:chgData name="Alessandro Scordo" userId="92ed46d9-721c-4ca3-b215-7b0cdbd44082" providerId="ADAL" clId="{81B05A0F-1960-48BB-A220-D658D377B872}" dt="2024-06-13T08:53:04.797" v="5529" actId="1038"/>
          <ac:spMkLst>
            <pc:docMk/>
            <pc:sldMk cId="3173311365" sldId="262"/>
            <ac:spMk id="17" creationId="{7D383045-395A-9383-14EE-DDCC37B4A6B4}"/>
          </ac:spMkLst>
        </pc:spChg>
        <pc:picChg chg="add del mod">
          <ac:chgData name="Alessandro Scordo" userId="92ed46d9-721c-4ca3-b215-7b0cdbd44082" providerId="ADAL" clId="{81B05A0F-1960-48BB-A220-D658D377B872}" dt="2024-06-13T08:50:57.526" v="5458" actId="478"/>
          <ac:picMkLst>
            <pc:docMk/>
            <pc:sldMk cId="3173311365" sldId="262"/>
            <ac:picMk id="10" creationId="{DCA41C5E-3607-E262-1263-C018CDA94B93}"/>
          </ac:picMkLst>
        </pc:picChg>
        <pc:picChg chg="add mod">
          <ac:chgData name="Alessandro Scordo" userId="92ed46d9-721c-4ca3-b215-7b0cdbd44082" providerId="ADAL" clId="{81B05A0F-1960-48BB-A220-D658D377B872}" dt="2024-06-13T08:51:06.113" v="5461" actId="1076"/>
          <ac:picMkLst>
            <pc:docMk/>
            <pc:sldMk cId="3173311365" sldId="262"/>
            <ac:picMk id="12" creationId="{AF22EE7A-5E68-3AED-8AB8-DE1B3ACFC119}"/>
          </ac:picMkLst>
        </pc:picChg>
        <pc:picChg chg="add mod">
          <ac:chgData name="Alessandro Scordo" userId="92ed46d9-721c-4ca3-b215-7b0cdbd44082" providerId="ADAL" clId="{81B05A0F-1960-48BB-A220-D658D377B872}" dt="2024-06-13T08:52:04.750" v="5464" actId="1076"/>
          <ac:picMkLst>
            <pc:docMk/>
            <pc:sldMk cId="3173311365" sldId="262"/>
            <ac:picMk id="14" creationId="{75FD95AB-4E19-9332-33C3-55A89A145E94}"/>
          </ac:picMkLst>
        </pc:picChg>
        <pc:picChg chg="add mod">
          <ac:chgData name="Alessandro Scordo" userId="92ed46d9-721c-4ca3-b215-7b0cdbd44082" providerId="ADAL" clId="{81B05A0F-1960-48BB-A220-D658D377B872}" dt="2024-06-13T08:52:31.783" v="5470" actId="1076"/>
          <ac:picMkLst>
            <pc:docMk/>
            <pc:sldMk cId="3173311365" sldId="262"/>
            <ac:picMk id="16" creationId="{28128FA9-A19E-654E-CD22-06EAB8166F2B}"/>
          </ac:picMkLst>
        </pc:picChg>
      </pc:sldChg>
      <pc:sldChg chg="addSp delSp modSp add mod ord">
        <pc:chgData name="Alessandro Scordo" userId="92ed46d9-721c-4ca3-b215-7b0cdbd44082" providerId="ADAL" clId="{81B05A0F-1960-48BB-A220-D658D377B872}" dt="2024-06-13T08:32:27.210" v="5214" actId="1076"/>
        <pc:sldMkLst>
          <pc:docMk/>
          <pc:sldMk cId="1463719085" sldId="263"/>
        </pc:sldMkLst>
        <pc:spChg chg="mod">
          <ac:chgData name="Alessandro Scordo" userId="92ed46d9-721c-4ca3-b215-7b0cdbd44082" providerId="ADAL" clId="{81B05A0F-1960-48BB-A220-D658D377B872}" dt="2024-06-12T09:07:58.725" v="1517" actId="20577"/>
          <ac:spMkLst>
            <pc:docMk/>
            <pc:sldMk cId="1463719085" sldId="263"/>
            <ac:spMk id="2" creationId="{5568781F-2381-0617-64D6-D8F33245B129}"/>
          </ac:spMkLst>
        </pc:spChg>
        <pc:picChg chg="add mod">
          <ac:chgData name="Alessandro Scordo" userId="92ed46d9-721c-4ca3-b215-7b0cdbd44082" providerId="ADAL" clId="{81B05A0F-1960-48BB-A220-D658D377B872}" dt="2024-06-13T08:32:21.605" v="5213" actId="1076"/>
          <ac:picMkLst>
            <pc:docMk/>
            <pc:sldMk cId="1463719085" sldId="263"/>
            <ac:picMk id="10" creationId="{7F095F56-BE46-B80D-6C56-13B2E281A2E5}"/>
          </ac:picMkLst>
        </pc:picChg>
        <pc:picChg chg="add del mod">
          <ac:chgData name="Alessandro Scordo" userId="92ed46d9-721c-4ca3-b215-7b0cdbd44082" providerId="ADAL" clId="{81B05A0F-1960-48BB-A220-D658D377B872}" dt="2024-06-13T08:32:09.512" v="5211" actId="22"/>
          <ac:picMkLst>
            <pc:docMk/>
            <pc:sldMk cId="1463719085" sldId="263"/>
            <ac:picMk id="12" creationId="{E3C66A71-B542-B0DE-BCE3-36DB7D487278}"/>
          </ac:picMkLst>
        </pc:picChg>
        <pc:picChg chg="add mod">
          <ac:chgData name="Alessandro Scordo" userId="92ed46d9-721c-4ca3-b215-7b0cdbd44082" providerId="ADAL" clId="{81B05A0F-1960-48BB-A220-D658D377B872}" dt="2024-06-13T08:32:27.210" v="5214" actId="1076"/>
          <ac:picMkLst>
            <pc:docMk/>
            <pc:sldMk cId="1463719085" sldId="263"/>
            <ac:picMk id="14" creationId="{764FDCC1-2B70-ACB9-8D9D-E228E434592A}"/>
          </ac:picMkLst>
        </pc:picChg>
      </pc:sldChg>
      <pc:sldChg chg="addSp delSp modSp add mod ord delAnim modAnim">
        <pc:chgData name="Alessandro Scordo" userId="92ed46d9-721c-4ca3-b215-7b0cdbd44082" providerId="ADAL" clId="{81B05A0F-1960-48BB-A220-D658D377B872}" dt="2024-06-13T18:20:12.799" v="10787"/>
        <pc:sldMkLst>
          <pc:docMk/>
          <pc:sldMk cId="653981563" sldId="264"/>
        </pc:sldMkLst>
        <pc:spChg chg="add del mod">
          <ac:chgData name="Alessandro Scordo" userId="92ed46d9-721c-4ca3-b215-7b0cdbd44082" providerId="ADAL" clId="{81B05A0F-1960-48BB-A220-D658D377B872}" dt="2024-06-12T11:27:38.961" v="2935" actId="478"/>
          <ac:spMkLst>
            <pc:docMk/>
            <pc:sldMk cId="653981563" sldId="264"/>
            <ac:spMk id="10" creationId="{5F7317FD-8216-45E7-2A73-2E2F361B1E9D}"/>
          </ac:spMkLst>
        </pc:spChg>
        <pc:spChg chg="add del mod">
          <ac:chgData name="Alessandro Scordo" userId="92ed46d9-721c-4ca3-b215-7b0cdbd44082" providerId="ADAL" clId="{81B05A0F-1960-48BB-A220-D658D377B872}" dt="2024-06-12T11:27:38.961" v="2935" actId="478"/>
          <ac:spMkLst>
            <pc:docMk/>
            <pc:sldMk cId="653981563" sldId="264"/>
            <ac:spMk id="11" creationId="{FF53472D-F441-D8D6-6945-AA5E709C4C68}"/>
          </ac:spMkLst>
        </pc:spChg>
        <pc:spChg chg="add del mod">
          <ac:chgData name="Alessandro Scordo" userId="92ed46d9-721c-4ca3-b215-7b0cdbd44082" providerId="ADAL" clId="{81B05A0F-1960-48BB-A220-D658D377B872}" dt="2024-06-12T11:27:38.961" v="2935" actId="478"/>
          <ac:spMkLst>
            <pc:docMk/>
            <pc:sldMk cId="653981563" sldId="264"/>
            <ac:spMk id="12" creationId="{3BC291EB-55E4-3CC5-D322-79FD726AD0E0}"/>
          </ac:spMkLst>
        </pc:spChg>
        <pc:spChg chg="add del mod">
          <ac:chgData name="Alessandro Scordo" userId="92ed46d9-721c-4ca3-b215-7b0cdbd44082" providerId="ADAL" clId="{81B05A0F-1960-48BB-A220-D658D377B872}" dt="2024-06-12T11:27:38.961" v="2935" actId="478"/>
          <ac:spMkLst>
            <pc:docMk/>
            <pc:sldMk cId="653981563" sldId="264"/>
            <ac:spMk id="13" creationId="{1F8A3BCE-A1FC-2DFC-F113-C602B7700574}"/>
          </ac:spMkLst>
        </pc:spChg>
        <pc:spChg chg="add mod">
          <ac:chgData name="Alessandro Scordo" userId="92ed46d9-721c-4ca3-b215-7b0cdbd44082" providerId="ADAL" clId="{81B05A0F-1960-48BB-A220-D658D377B872}" dt="2024-06-13T18:13:37.215" v="10535" actId="1076"/>
          <ac:spMkLst>
            <pc:docMk/>
            <pc:sldMk cId="653981563" sldId="264"/>
            <ac:spMk id="14" creationId="{565BF3DD-999C-4E58-37E2-E5337C0B658D}"/>
          </ac:spMkLst>
        </pc:spChg>
        <pc:spChg chg="add del mod">
          <ac:chgData name="Alessandro Scordo" userId="92ed46d9-721c-4ca3-b215-7b0cdbd44082" providerId="ADAL" clId="{81B05A0F-1960-48BB-A220-D658D377B872}" dt="2024-06-12T11:27:38.961" v="2935" actId="478"/>
          <ac:spMkLst>
            <pc:docMk/>
            <pc:sldMk cId="653981563" sldId="264"/>
            <ac:spMk id="14" creationId="{F5C1E2CC-7363-736B-8595-600C5B3E0C3E}"/>
          </ac:spMkLst>
        </pc:spChg>
        <pc:spChg chg="add del mod">
          <ac:chgData name="Alessandro Scordo" userId="92ed46d9-721c-4ca3-b215-7b0cdbd44082" providerId="ADAL" clId="{81B05A0F-1960-48BB-A220-D658D377B872}" dt="2024-06-12T11:27:38.961" v="2935" actId="478"/>
          <ac:spMkLst>
            <pc:docMk/>
            <pc:sldMk cId="653981563" sldId="264"/>
            <ac:spMk id="15" creationId="{D30EC4F0-0D97-78D3-ED96-032121025ECA}"/>
          </ac:spMkLst>
        </pc:spChg>
        <pc:picChg chg="add del mod">
          <ac:chgData name="Alessandro Scordo" userId="92ed46d9-721c-4ca3-b215-7b0cdbd44082" providerId="ADAL" clId="{81B05A0F-1960-48BB-A220-D658D377B872}" dt="2024-06-12T11:27:38.961" v="2935" actId="478"/>
          <ac:picMkLst>
            <pc:docMk/>
            <pc:sldMk cId="653981563" sldId="264"/>
            <ac:picMk id="3" creationId="{5B5FA993-B080-9121-8CF1-AB0A937EE78D}"/>
          </ac:picMkLst>
        </pc:picChg>
        <pc:picChg chg="add mod ord">
          <ac:chgData name="Alessandro Scordo" userId="92ed46d9-721c-4ca3-b215-7b0cdbd44082" providerId="ADAL" clId="{81B05A0F-1960-48BB-A220-D658D377B872}" dt="2024-06-13T18:13:31.163" v="10534" actId="14100"/>
          <ac:picMkLst>
            <pc:docMk/>
            <pc:sldMk cId="653981563" sldId="264"/>
            <ac:picMk id="3" creationId="{61CD95FC-1F0A-DFA1-29A7-ACB27CA62734}"/>
          </ac:picMkLst>
        </pc:picChg>
        <pc:picChg chg="add mod">
          <ac:chgData name="Alessandro Scordo" userId="92ed46d9-721c-4ca3-b215-7b0cdbd44082" providerId="ADAL" clId="{81B05A0F-1960-48BB-A220-D658D377B872}" dt="2024-06-13T18:13:15.119" v="10504" actId="1076"/>
          <ac:picMkLst>
            <pc:docMk/>
            <pc:sldMk cId="653981563" sldId="264"/>
            <ac:picMk id="10" creationId="{8A7AD964-21EF-4216-7341-35B2713672B1}"/>
          </ac:picMkLst>
        </pc:picChg>
        <pc:picChg chg="add mod">
          <ac:chgData name="Alessandro Scordo" userId="92ed46d9-721c-4ca3-b215-7b0cdbd44082" providerId="ADAL" clId="{81B05A0F-1960-48BB-A220-D658D377B872}" dt="2024-06-13T18:12:44.784" v="10496" actId="14100"/>
          <ac:picMkLst>
            <pc:docMk/>
            <pc:sldMk cId="653981563" sldId="264"/>
            <ac:picMk id="12" creationId="{DD3B253B-7314-394C-F5C4-71F76C4A1C26}"/>
          </ac:picMkLst>
        </pc:picChg>
      </pc:sldChg>
      <pc:sldChg chg="modSp add del mod">
        <pc:chgData name="Alessandro Scordo" userId="92ed46d9-721c-4ca3-b215-7b0cdbd44082" providerId="ADAL" clId="{81B05A0F-1960-48BB-A220-D658D377B872}" dt="2024-06-12T09:10:02.500" v="1610" actId="2696"/>
        <pc:sldMkLst>
          <pc:docMk/>
          <pc:sldMk cId="3926087285" sldId="264"/>
        </pc:sldMkLst>
        <pc:spChg chg="mod">
          <ac:chgData name="Alessandro Scordo" userId="92ed46d9-721c-4ca3-b215-7b0cdbd44082" providerId="ADAL" clId="{81B05A0F-1960-48BB-A220-D658D377B872}" dt="2024-06-12T09:08:48.169" v="1554" actId="20577"/>
          <ac:spMkLst>
            <pc:docMk/>
            <pc:sldMk cId="3926087285" sldId="264"/>
            <ac:spMk id="2" creationId="{5568781F-2381-0617-64D6-D8F33245B129}"/>
          </ac:spMkLst>
        </pc:spChg>
      </pc:sldChg>
      <pc:sldChg chg="add del">
        <pc:chgData name="Alessandro Scordo" userId="92ed46d9-721c-4ca3-b215-7b0cdbd44082" providerId="ADAL" clId="{81B05A0F-1960-48BB-A220-D658D377B872}" dt="2024-06-12T09:10:18.342" v="1612" actId="47"/>
        <pc:sldMkLst>
          <pc:docMk/>
          <pc:sldMk cId="2389611468" sldId="265"/>
        </pc:sldMkLst>
      </pc:sldChg>
      <pc:sldChg chg="addSp modSp add mod modAnim">
        <pc:chgData name="Alessandro Scordo" userId="92ed46d9-721c-4ca3-b215-7b0cdbd44082" providerId="ADAL" clId="{81B05A0F-1960-48BB-A220-D658D377B872}" dt="2024-06-13T12:27:33.586" v="7029"/>
        <pc:sldMkLst>
          <pc:docMk/>
          <pc:sldMk cId="3056828965" sldId="266"/>
        </pc:sldMkLst>
        <pc:spChg chg="mod">
          <ac:chgData name="Alessandro Scordo" userId="92ed46d9-721c-4ca3-b215-7b0cdbd44082" providerId="ADAL" clId="{81B05A0F-1960-48BB-A220-D658D377B872}" dt="2024-06-12T09:09:17.455" v="1593" actId="20577"/>
          <ac:spMkLst>
            <pc:docMk/>
            <pc:sldMk cId="3056828965" sldId="266"/>
            <ac:spMk id="2" creationId="{5568781F-2381-0617-64D6-D8F33245B129}"/>
          </ac:spMkLst>
        </pc:spChg>
        <pc:spChg chg="add mod">
          <ac:chgData name="Alessandro Scordo" userId="92ed46d9-721c-4ca3-b215-7b0cdbd44082" providerId="ADAL" clId="{81B05A0F-1960-48BB-A220-D658D377B872}" dt="2024-06-13T12:24:32.160" v="6806" actId="1035"/>
          <ac:spMkLst>
            <pc:docMk/>
            <pc:sldMk cId="3056828965" sldId="266"/>
            <ac:spMk id="12" creationId="{CE5CFB63-E193-8494-427F-1F441AA37550}"/>
          </ac:spMkLst>
        </pc:spChg>
        <pc:spChg chg="add mod">
          <ac:chgData name="Alessandro Scordo" userId="92ed46d9-721c-4ca3-b215-7b0cdbd44082" providerId="ADAL" clId="{81B05A0F-1960-48BB-A220-D658D377B872}" dt="2024-06-13T12:27:22.138" v="7028" actId="1582"/>
          <ac:spMkLst>
            <pc:docMk/>
            <pc:sldMk cId="3056828965" sldId="266"/>
            <ac:spMk id="13" creationId="{AF0E300A-C971-F623-04C4-D652791F2CC7}"/>
          </ac:spMkLst>
        </pc:spChg>
        <pc:picChg chg="add mod">
          <ac:chgData name="Alessandro Scordo" userId="92ed46d9-721c-4ca3-b215-7b0cdbd44082" providerId="ADAL" clId="{81B05A0F-1960-48BB-A220-D658D377B872}" dt="2024-06-13T09:26:28.912" v="5740" actId="1038"/>
          <ac:picMkLst>
            <pc:docMk/>
            <pc:sldMk cId="3056828965" sldId="266"/>
            <ac:picMk id="10" creationId="{E3E9DD92-7606-EBD2-BA1D-E37F170A6626}"/>
          </ac:picMkLst>
        </pc:picChg>
        <pc:picChg chg="add mod">
          <ac:chgData name="Alessandro Scordo" userId="92ed46d9-721c-4ca3-b215-7b0cdbd44082" providerId="ADAL" clId="{81B05A0F-1960-48BB-A220-D658D377B872}" dt="2024-06-13T12:24:37.146" v="6824" actId="1036"/>
          <ac:picMkLst>
            <pc:docMk/>
            <pc:sldMk cId="3056828965" sldId="266"/>
            <ac:picMk id="11" creationId="{75E55874-D031-5537-6106-DB1EB80C6F1F}"/>
          </ac:picMkLst>
        </pc:picChg>
      </pc:sldChg>
      <pc:sldChg chg="addSp delSp modSp add del mod ord">
        <pc:chgData name="Alessandro Scordo" userId="92ed46d9-721c-4ca3-b215-7b0cdbd44082" providerId="ADAL" clId="{81B05A0F-1960-48BB-A220-D658D377B872}" dt="2024-06-13T13:26:43.752" v="9988" actId="47"/>
        <pc:sldMkLst>
          <pc:docMk/>
          <pc:sldMk cId="1560942827" sldId="267"/>
        </pc:sldMkLst>
        <pc:spChg chg="mod">
          <ac:chgData name="Alessandro Scordo" userId="92ed46d9-721c-4ca3-b215-7b0cdbd44082" providerId="ADAL" clId="{81B05A0F-1960-48BB-A220-D658D377B872}" dt="2024-06-13T13:13:58.838" v="9175" actId="14100"/>
          <ac:spMkLst>
            <pc:docMk/>
            <pc:sldMk cId="1560942827" sldId="267"/>
            <ac:spMk id="2" creationId="{5568781F-2381-0617-64D6-D8F33245B129}"/>
          </ac:spMkLst>
        </pc:spChg>
        <pc:spChg chg="add mod">
          <ac:chgData name="Alessandro Scordo" userId="92ed46d9-721c-4ca3-b215-7b0cdbd44082" providerId="ADAL" clId="{81B05A0F-1960-48BB-A220-D658D377B872}" dt="2024-06-13T13:14:06.741" v="9177" actId="20577"/>
          <ac:spMkLst>
            <pc:docMk/>
            <pc:sldMk cId="1560942827" sldId="267"/>
            <ac:spMk id="3" creationId="{EA5EEA3E-9523-33D8-37D4-4C3810EE4185}"/>
          </ac:spMkLst>
        </pc:spChg>
        <pc:spChg chg="add mod">
          <ac:chgData name="Alessandro Scordo" userId="92ed46d9-721c-4ca3-b215-7b0cdbd44082" providerId="ADAL" clId="{81B05A0F-1960-48BB-A220-D658D377B872}" dt="2024-06-13T13:18:04.029" v="9705" actId="1076"/>
          <ac:spMkLst>
            <pc:docMk/>
            <pc:sldMk cId="1560942827" sldId="267"/>
            <ac:spMk id="10" creationId="{12D12751-EBB8-E4CE-0774-96D39A836255}"/>
          </ac:spMkLst>
        </pc:spChg>
        <pc:spChg chg="add del mod">
          <ac:chgData name="Alessandro Scordo" userId="92ed46d9-721c-4ca3-b215-7b0cdbd44082" providerId="ADAL" clId="{81B05A0F-1960-48BB-A220-D658D377B872}" dt="2024-06-13T13:12:52.901" v="9030" actId="478"/>
          <ac:spMkLst>
            <pc:docMk/>
            <pc:sldMk cId="1560942827" sldId="267"/>
            <ac:spMk id="11" creationId="{EB97A918-BBE2-2FFF-9217-6F2D60DA6A55}"/>
          </ac:spMkLst>
        </pc:spChg>
        <pc:spChg chg="add del mod">
          <ac:chgData name="Alessandro Scordo" userId="92ed46d9-721c-4ca3-b215-7b0cdbd44082" providerId="ADAL" clId="{81B05A0F-1960-48BB-A220-D658D377B872}" dt="2024-06-13T13:12:54.957" v="9031" actId="478"/>
          <ac:spMkLst>
            <pc:docMk/>
            <pc:sldMk cId="1560942827" sldId="267"/>
            <ac:spMk id="12" creationId="{9E229164-FAA1-CCE5-9227-36B691D17AE0}"/>
          </ac:spMkLst>
        </pc:spChg>
        <pc:spChg chg="add del mod">
          <ac:chgData name="Alessandro Scordo" userId="92ed46d9-721c-4ca3-b215-7b0cdbd44082" providerId="ADAL" clId="{81B05A0F-1960-48BB-A220-D658D377B872}" dt="2024-06-13T13:06:42.354" v="8838" actId="478"/>
          <ac:spMkLst>
            <pc:docMk/>
            <pc:sldMk cId="1560942827" sldId="267"/>
            <ac:spMk id="13" creationId="{9EB29E45-7196-57F4-6736-16EA092E79C7}"/>
          </ac:spMkLst>
        </pc:spChg>
        <pc:spChg chg="add mod">
          <ac:chgData name="Alessandro Scordo" userId="92ed46d9-721c-4ca3-b215-7b0cdbd44082" providerId="ADAL" clId="{81B05A0F-1960-48BB-A220-D658D377B872}" dt="2024-06-13T13:18:00.493" v="9704" actId="1076"/>
          <ac:spMkLst>
            <pc:docMk/>
            <pc:sldMk cId="1560942827" sldId="267"/>
            <ac:spMk id="14" creationId="{E76894D5-5E8D-7FC1-5070-363632E9A908}"/>
          </ac:spMkLst>
        </pc:spChg>
        <pc:spChg chg="add mod">
          <ac:chgData name="Alessandro Scordo" userId="92ed46d9-721c-4ca3-b215-7b0cdbd44082" providerId="ADAL" clId="{81B05A0F-1960-48BB-A220-D658D377B872}" dt="2024-06-13T13:24:10.244" v="9824" actId="20577"/>
          <ac:spMkLst>
            <pc:docMk/>
            <pc:sldMk cId="1560942827" sldId="267"/>
            <ac:spMk id="15" creationId="{2BBD64E1-9807-462A-0966-5D240DC796D0}"/>
          </ac:spMkLst>
        </pc:spChg>
      </pc:sldChg>
      <pc:sldChg chg="add del">
        <pc:chgData name="Alessandro Scordo" userId="92ed46d9-721c-4ca3-b215-7b0cdbd44082" providerId="ADAL" clId="{81B05A0F-1960-48BB-A220-D658D377B872}" dt="2024-06-12T09:09:31.177" v="1609" actId="47"/>
        <pc:sldMkLst>
          <pc:docMk/>
          <pc:sldMk cId="2656981317" sldId="268"/>
        </pc:sldMkLst>
      </pc:sldChg>
      <pc:sldChg chg="add del">
        <pc:chgData name="Alessandro Scordo" userId="92ed46d9-721c-4ca3-b215-7b0cdbd44082" providerId="ADAL" clId="{81B05A0F-1960-48BB-A220-D658D377B872}" dt="2024-06-12T09:09:31.177" v="1609" actId="47"/>
        <pc:sldMkLst>
          <pc:docMk/>
          <pc:sldMk cId="3070150193" sldId="269"/>
        </pc:sldMkLst>
      </pc:sldChg>
      <pc:sldChg chg="add del">
        <pc:chgData name="Alessandro Scordo" userId="92ed46d9-721c-4ca3-b215-7b0cdbd44082" providerId="ADAL" clId="{81B05A0F-1960-48BB-A220-D658D377B872}" dt="2024-06-12T09:09:31.177" v="1609" actId="47"/>
        <pc:sldMkLst>
          <pc:docMk/>
          <pc:sldMk cId="91218120" sldId="270"/>
        </pc:sldMkLst>
      </pc:sldChg>
      <pc:sldChg chg="add del">
        <pc:chgData name="Alessandro Scordo" userId="92ed46d9-721c-4ca3-b215-7b0cdbd44082" providerId="ADAL" clId="{81B05A0F-1960-48BB-A220-D658D377B872}" dt="2024-06-12T09:09:31.177" v="1609" actId="47"/>
        <pc:sldMkLst>
          <pc:docMk/>
          <pc:sldMk cId="3242934877" sldId="271"/>
        </pc:sldMkLst>
      </pc:sldChg>
      <pc:sldChg chg="add del">
        <pc:chgData name="Alessandro Scordo" userId="92ed46d9-721c-4ca3-b215-7b0cdbd44082" providerId="ADAL" clId="{81B05A0F-1960-48BB-A220-D658D377B872}" dt="2024-06-12T09:09:31.177" v="1609" actId="47"/>
        <pc:sldMkLst>
          <pc:docMk/>
          <pc:sldMk cId="2990281829" sldId="272"/>
        </pc:sldMkLst>
      </pc:sldChg>
      <pc:sldChg chg="add del">
        <pc:chgData name="Alessandro Scordo" userId="92ed46d9-721c-4ca3-b215-7b0cdbd44082" providerId="ADAL" clId="{81B05A0F-1960-48BB-A220-D658D377B872}" dt="2024-06-12T09:09:31.177" v="1609" actId="47"/>
        <pc:sldMkLst>
          <pc:docMk/>
          <pc:sldMk cId="757917763" sldId="273"/>
        </pc:sldMkLst>
      </pc:sldChg>
      <pc:sldChg chg="add del">
        <pc:chgData name="Alessandro Scordo" userId="92ed46d9-721c-4ca3-b215-7b0cdbd44082" providerId="ADAL" clId="{81B05A0F-1960-48BB-A220-D658D377B872}" dt="2024-06-12T09:09:31.177" v="1609" actId="47"/>
        <pc:sldMkLst>
          <pc:docMk/>
          <pc:sldMk cId="1873256481" sldId="274"/>
        </pc:sldMkLst>
      </pc:sldChg>
      <pc:sldChg chg="add del">
        <pc:chgData name="Alessandro Scordo" userId="92ed46d9-721c-4ca3-b215-7b0cdbd44082" providerId="ADAL" clId="{81B05A0F-1960-48BB-A220-D658D377B872}" dt="2024-06-12T09:09:31.177" v="1609" actId="47"/>
        <pc:sldMkLst>
          <pc:docMk/>
          <pc:sldMk cId="2332883739" sldId="275"/>
        </pc:sldMkLst>
      </pc:sldChg>
      <pc:sldChg chg="add del">
        <pc:chgData name="Alessandro Scordo" userId="92ed46d9-721c-4ca3-b215-7b0cdbd44082" providerId="ADAL" clId="{81B05A0F-1960-48BB-A220-D658D377B872}" dt="2024-06-12T09:09:31.177" v="1609" actId="47"/>
        <pc:sldMkLst>
          <pc:docMk/>
          <pc:sldMk cId="2225435401" sldId="276"/>
        </pc:sldMkLst>
      </pc:sldChg>
      <pc:sldChg chg="add del">
        <pc:chgData name="Alessandro Scordo" userId="92ed46d9-721c-4ca3-b215-7b0cdbd44082" providerId="ADAL" clId="{81B05A0F-1960-48BB-A220-D658D377B872}" dt="2024-06-12T09:09:31.177" v="1609" actId="47"/>
        <pc:sldMkLst>
          <pc:docMk/>
          <pc:sldMk cId="970535243" sldId="277"/>
        </pc:sldMkLst>
      </pc:sldChg>
      <pc:sldChg chg="add del">
        <pc:chgData name="Alessandro Scordo" userId="92ed46d9-721c-4ca3-b215-7b0cdbd44082" providerId="ADAL" clId="{81B05A0F-1960-48BB-A220-D658D377B872}" dt="2024-06-12T09:09:31.177" v="1609" actId="47"/>
        <pc:sldMkLst>
          <pc:docMk/>
          <pc:sldMk cId="46563676" sldId="278"/>
        </pc:sldMkLst>
      </pc:sldChg>
      <pc:sldChg chg="add del">
        <pc:chgData name="Alessandro Scordo" userId="92ed46d9-721c-4ca3-b215-7b0cdbd44082" providerId="ADAL" clId="{81B05A0F-1960-48BB-A220-D658D377B872}" dt="2024-06-12T09:09:31.177" v="1609" actId="47"/>
        <pc:sldMkLst>
          <pc:docMk/>
          <pc:sldMk cId="3143007436" sldId="279"/>
        </pc:sldMkLst>
      </pc:sldChg>
      <pc:sldChg chg="add del">
        <pc:chgData name="Alessandro Scordo" userId="92ed46d9-721c-4ca3-b215-7b0cdbd44082" providerId="ADAL" clId="{81B05A0F-1960-48BB-A220-D658D377B872}" dt="2024-06-12T09:09:31.177" v="1609" actId="47"/>
        <pc:sldMkLst>
          <pc:docMk/>
          <pc:sldMk cId="491903265" sldId="280"/>
        </pc:sldMkLst>
      </pc:sldChg>
      <pc:sldChg chg="add del">
        <pc:chgData name="Alessandro Scordo" userId="92ed46d9-721c-4ca3-b215-7b0cdbd44082" providerId="ADAL" clId="{81B05A0F-1960-48BB-A220-D658D377B872}" dt="2024-06-12T09:09:31.177" v="1609" actId="47"/>
        <pc:sldMkLst>
          <pc:docMk/>
          <pc:sldMk cId="3718921229" sldId="281"/>
        </pc:sldMkLst>
      </pc:sldChg>
      <pc:sldChg chg="add del">
        <pc:chgData name="Alessandro Scordo" userId="92ed46d9-721c-4ca3-b215-7b0cdbd44082" providerId="ADAL" clId="{81B05A0F-1960-48BB-A220-D658D377B872}" dt="2024-06-12T09:09:31.177" v="1609" actId="47"/>
        <pc:sldMkLst>
          <pc:docMk/>
          <pc:sldMk cId="1044815128" sldId="282"/>
        </pc:sldMkLst>
      </pc:sldChg>
      <pc:sldChg chg="add del">
        <pc:chgData name="Alessandro Scordo" userId="92ed46d9-721c-4ca3-b215-7b0cdbd44082" providerId="ADAL" clId="{81B05A0F-1960-48BB-A220-D658D377B872}" dt="2024-06-12T09:09:31.177" v="1609" actId="47"/>
        <pc:sldMkLst>
          <pc:docMk/>
          <pc:sldMk cId="443713230" sldId="283"/>
        </pc:sldMkLst>
      </pc:sldChg>
      <pc:sldChg chg="add del">
        <pc:chgData name="Alessandro Scordo" userId="92ed46d9-721c-4ca3-b215-7b0cdbd44082" providerId="ADAL" clId="{81B05A0F-1960-48BB-A220-D658D377B872}" dt="2024-06-12T09:09:31.177" v="1609" actId="47"/>
        <pc:sldMkLst>
          <pc:docMk/>
          <pc:sldMk cId="3160264027" sldId="284"/>
        </pc:sldMkLst>
      </pc:sldChg>
      <pc:sldChg chg="addSp delSp modSp add mod modAnim">
        <pc:chgData name="Alessandro Scordo" userId="92ed46d9-721c-4ca3-b215-7b0cdbd44082" providerId="ADAL" clId="{81B05A0F-1960-48BB-A220-D658D377B872}" dt="2024-06-13T12:01:43.170" v="6601"/>
        <pc:sldMkLst>
          <pc:docMk/>
          <pc:sldMk cId="1574758418" sldId="285"/>
        </pc:sldMkLst>
        <pc:spChg chg="mod">
          <ac:chgData name="Alessandro Scordo" userId="92ed46d9-721c-4ca3-b215-7b0cdbd44082" providerId="ADAL" clId="{81B05A0F-1960-48BB-A220-D658D377B872}" dt="2024-06-12T08:20:34.358" v="635" actId="2711"/>
          <ac:spMkLst>
            <pc:docMk/>
            <pc:sldMk cId="1574758418" sldId="285"/>
            <ac:spMk id="2" creationId="{5568781F-2381-0617-64D6-D8F33245B129}"/>
          </ac:spMkLst>
        </pc:spChg>
        <pc:spChg chg="del">
          <ac:chgData name="Alessandro Scordo" userId="92ed46d9-721c-4ca3-b215-7b0cdbd44082" providerId="ADAL" clId="{81B05A0F-1960-48BB-A220-D658D377B872}" dt="2024-06-12T07:43:57.999" v="628" actId="478"/>
          <ac:spMkLst>
            <pc:docMk/>
            <pc:sldMk cId="1574758418" sldId="285"/>
            <ac:spMk id="12" creationId="{2FE60738-9ADB-8F76-50AD-162BF96295C1}"/>
          </ac:spMkLst>
        </pc:spChg>
        <pc:spChg chg="del">
          <ac:chgData name="Alessandro Scordo" userId="92ed46d9-721c-4ca3-b215-7b0cdbd44082" providerId="ADAL" clId="{81B05A0F-1960-48BB-A220-D658D377B872}" dt="2024-06-12T07:44:00.887" v="629" actId="478"/>
          <ac:spMkLst>
            <pc:docMk/>
            <pc:sldMk cId="1574758418" sldId="285"/>
            <ac:spMk id="13" creationId="{D4DCC709-E04E-D37F-5F14-BBB0D8FC64E4}"/>
          </ac:spMkLst>
        </pc:spChg>
        <pc:spChg chg="del">
          <ac:chgData name="Alessandro Scordo" userId="92ed46d9-721c-4ca3-b215-7b0cdbd44082" providerId="ADAL" clId="{81B05A0F-1960-48BB-A220-D658D377B872}" dt="2024-06-12T07:43:53.560" v="626" actId="478"/>
          <ac:spMkLst>
            <pc:docMk/>
            <pc:sldMk cId="1574758418" sldId="285"/>
            <ac:spMk id="14" creationId="{3B2977A3-F42D-07EE-82C1-7F5D740B637E}"/>
          </ac:spMkLst>
        </pc:spChg>
        <pc:spChg chg="del">
          <ac:chgData name="Alessandro Scordo" userId="92ed46d9-721c-4ca3-b215-7b0cdbd44082" providerId="ADAL" clId="{81B05A0F-1960-48BB-A220-D658D377B872}" dt="2024-06-12T07:43:51.157" v="625" actId="478"/>
          <ac:spMkLst>
            <pc:docMk/>
            <pc:sldMk cId="1574758418" sldId="285"/>
            <ac:spMk id="15" creationId="{AF24B2B4-29B8-F59B-1F5D-553D78BAEE75}"/>
          </ac:spMkLst>
        </pc:spChg>
        <pc:spChg chg="del">
          <ac:chgData name="Alessandro Scordo" userId="92ed46d9-721c-4ca3-b215-7b0cdbd44082" providerId="ADAL" clId="{81B05A0F-1960-48BB-A220-D658D377B872}" dt="2024-06-12T07:43:47.270" v="624" actId="478"/>
          <ac:spMkLst>
            <pc:docMk/>
            <pc:sldMk cId="1574758418" sldId="285"/>
            <ac:spMk id="16" creationId="{787E3315-7D48-9284-8C02-BBEA0C24B700}"/>
          </ac:spMkLst>
        </pc:spChg>
        <pc:spChg chg="del">
          <ac:chgData name="Alessandro Scordo" userId="92ed46d9-721c-4ca3-b215-7b0cdbd44082" providerId="ADAL" clId="{81B05A0F-1960-48BB-A220-D658D377B872}" dt="2024-06-12T07:43:41.690" v="623" actId="478"/>
          <ac:spMkLst>
            <pc:docMk/>
            <pc:sldMk cId="1574758418" sldId="285"/>
            <ac:spMk id="18" creationId="{2037DEB2-DCB8-5206-704C-3D6A99DD72FA}"/>
          </ac:spMkLst>
        </pc:spChg>
        <pc:spChg chg="add mod">
          <ac:chgData name="Alessandro Scordo" userId="92ed46d9-721c-4ca3-b215-7b0cdbd44082" providerId="ADAL" clId="{81B05A0F-1960-48BB-A220-D658D377B872}" dt="2024-06-12T08:34:56.674" v="912" actId="1035"/>
          <ac:spMkLst>
            <pc:docMk/>
            <pc:sldMk cId="1574758418" sldId="285"/>
            <ac:spMk id="18" creationId="{3155E57C-9AC5-5CD6-CA61-8BED0ECFDFD1}"/>
          </ac:spMkLst>
        </pc:spChg>
        <pc:spChg chg="add mod">
          <ac:chgData name="Alessandro Scordo" userId="92ed46d9-721c-4ca3-b215-7b0cdbd44082" providerId="ADAL" clId="{81B05A0F-1960-48BB-A220-D658D377B872}" dt="2024-06-12T08:34:56.674" v="912" actId="1035"/>
          <ac:spMkLst>
            <pc:docMk/>
            <pc:sldMk cId="1574758418" sldId="285"/>
            <ac:spMk id="19" creationId="{655B8C8C-C183-1E35-CF03-DBDF817D0D97}"/>
          </ac:spMkLst>
        </pc:spChg>
        <pc:spChg chg="del">
          <ac:chgData name="Alessandro Scordo" userId="92ed46d9-721c-4ca3-b215-7b0cdbd44082" providerId="ADAL" clId="{81B05A0F-1960-48BB-A220-D658D377B872}" dt="2024-06-12T07:43:55.689" v="627" actId="478"/>
          <ac:spMkLst>
            <pc:docMk/>
            <pc:sldMk cId="1574758418" sldId="285"/>
            <ac:spMk id="19" creationId="{A06A9D02-CE44-70D4-6B75-888F8FF7989C}"/>
          </ac:spMkLst>
        </pc:spChg>
        <pc:spChg chg="add mod">
          <ac:chgData name="Alessandro Scordo" userId="92ed46d9-721c-4ca3-b215-7b0cdbd44082" providerId="ADAL" clId="{81B05A0F-1960-48BB-A220-D658D377B872}" dt="2024-06-12T08:34:56.674" v="912" actId="1035"/>
          <ac:spMkLst>
            <pc:docMk/>
            <pc:sldMk cId="1574758418" sldId="285"/>
            <ac:spMk id="20" creationId="{5FC6F902-6B7B-CB96-4E90-567C5EC4C8E4}"/>
          </ac:spMkLst>
        </pc:spChg>
        <pc:spChg chg="add mod">
          <ac:chgData name="Alessandro Scordo" userId="92ed46d9-721c-4ca3-b215-7b0cdbd44082" providerId="ADAL" clId="{81B05A0F-1960-48BB-A220-D658D377B872}" dt="2024-06-12T08:34:56.674" v="912" actId="1035"/>
          <ac:spMkLst>
            <pc:docMk/>
            <pc:sldMk cId="1574758418" sldId="285"/>
            <ac:spMk id="21" creationId="{1C213F28-55C3-0A79-AA65-B8D1EB22B210}"/>
          </ac:spMkLst>
        </pc:spChg>
        <pc:spChg chg="add mod">
          <ac:chgData name="Alessandro Scordo" userId="92ed46d9-721c-4ca3-b215-7b0cdbd44082" providerId="ADAL" clId="{81B05A0F-1960-48BB-A220-D658D377B872}" dt="2024-06-12T08:42:24.580" v="1015" actId="1038"/>
          <ac:spMkLst>
            <pc:docMk/>
            <pc:sldMk cId="1574758418" sldId="285"/>
            <ac:spMk id="38" creationId="{0C7D614C-18DA-E87F-6BEF-8B73AD93646E}"/>
          </ac:spMkLst>
        </pc:spChg>
        <pc:picChg chg="add mod ord">
          <ac:chgData name="Alessandro Scordo" userId="92ed46d9-721c-4ca3-b215-7b0cdbd44082" providerId="ADAL" clId="{81B05A0F-1960-48BB-A220-D658D377B872}" dt="2024-06-12T08:40:05.819" v="967" actId="1035"/>
          <ac:picMkLst>
            <pc:docMk/>
            <pc:sldMk cId="1574758418" sldId="285"/>
            <ac:picMk id="10" creationId="{D131A545-F820-C026-C6E6-2FA1CD1600B5}"/>
          </ac:picMkLst>
        </pc:picChg>
        <pc:picChg chg="mod">
          <ac:chgData name="Alessandro Scordo" userId="92ed46d9-721c-4ca3-b215-7b0cdbd44082" providerId="ADAL" clId="{81B05A0F-1960-48BB-A220-D658D377B872}" dt="2024-06-12T08:34:56.674" v="912" actId="1035"/>
          <ac:picMkLst>
            <pc:docMk/>
            <pc:sldMk cId="1574758418" sldId="285"/>
            <ac:picMk id="11" creationId="{7CCF1470-FF82-7522-7B8D-C605D6DCA6FD}"/>
          </ac:picMkLst>
        </pc:picChg>
        <pc:picChg chg="add mod">
          <ac:chgData name="Alessandro Scordo" userId="92ed46d9-721c-4ca3-b215-7b0cdbd44082" providerId="ADAL" clId="{81B05A0F-1960-48BB-A220-D658D377B872}" dt="2024-06-12T08:40:10.514" v="968" actId="1076"/>
          <ac:picMkLst>
            <pc:docMk/>
            <pc:sldMk cId="1574758418" sldId="285"/>
            <ac:picMk id="36" creationId="{605FBA28-CB01-BAA3-A780-A3423C204EF2}"/>
          </ac:picMkLst>
        </pc:picChg>
        <pc:cxnChg chg="add del">
          <ac:chgData name="Alessandro Scordo" userId="92ed46d9-721c-4ca3-b215-7b0cdbd44082" providerId="ADAL" clId="{81B05A0F-1960-48BB-A220-D658D377B872}" dt="2024-06-12T08:25:29.105" v="681" actId="478"/>
          <ac:cxnSpMkLst>
            <pc:docMk/>
            <pc:sldMk cId="1574758418" sldId="285"/>
            <ac:cxnSpMk id="13" creationId="{7F39E535-1EF2-CCD2-E781-6432A9F26974}"/>
          </ac:cxnSpMkLst>
        </pc:cxnChg>
        <pc:cxnChg chg="add del mod">
          <ac:chgData name="Alessandro Scordo" userId="92ed46d9-721c-4ca3-b215-7b0cdbd44082" providerId="ADAL" clId="{81B05A0F-1960-48BB-A220-D658D377B872}" dt="2024-06-12T08:30:35.173" v="801" actId="478"/>
          <ac:cxnSpMkLst>
            <pc:docMk/>
            <pc:sldMk cId="1574758418" sldId="285"/>
            <ac:cxnSpMk id="15" creationId="{65391F84-7754-091C-D74F-8D42A8DAADC0}"/>
          </ac:cxnSpMkLst>
        </pc:cxnChg>
        <pc:cxnChg chg="add del mod">
          <ac:chgData name="Alessandro Scordo" userId="92ed46d9-721c-4ca3-b215-7b0cdbd44082" providerId="ADAL" clId="{81B05A0F-1960-48BB-A220-D658D377B872}" dt="2024-06-12T08:30:34.137" v="800" actId="478"/>
          <ac:cxnSpMkLst>
            <pc:docMk/>
            <pc:sldMk cId="1574758418" sldId="285"/>
            <ac:cxnSpMk id="17" creationId="{F0ACC582-4933-FD87-7509-C446DE43E0FF}"/>
          </ac:cxnSpMkLst>
        </pc:cxnChg>
        <pc:cxnChg chg="add mod">
          <ac:chgData name="Alessandro Scordo" userId="92ed46d9-721c-4ca3-b215-7b0cdbd44082" providerId="ADAL" clId="{81B05A0F-1960-48BB-A220-D658D377B872}" dt="2024-06-12T08:34:56.674" v="912" actId="1035"/>
          <ac:cxnSpMkLst>
            <pc:docMk/>
            <pc:sldMk cId="1574758418" sldId="285"/>
            <ac:cxnSpMk id="23" creationId="{D23C84C0-3B77-BC41-08B4-95F5DACAE29F}"/>
          </ac:cxnSpMkLst>
        </pc:cxnChg>
        <pc:cxnChg chg="add mod">
          <ac:chgData name="Alessandro Scordo" userId="92ed46d9-721c-4ca3-b215-7b0cdbd44082" providerId="ADAL" clId="{81B05A0F-1960-48BB-A220-D658D377B872}" dt="2024-06-12T08:34:56.674" v="912" actId="1035"/>
          <ac:cxnSpMkLst>
            <pc:docMk/>
            <pc:sldMk cId="1574758418" sldId="285"/>
            <ac:cxnSpMk id="25" creationId="{CE1B8AED-4931-05E0-B915-552DF5E4C8FA}"/>
          </ac:cxnSpMkLst>
        </pc:cxnChg>
        <pc:cxnChg chg="add mod">
          <ac:chgData name="Alessandro Scordo" userId="92ed46d9-721c-4ca3-b215-7b0cdbd44082" providerId="ADAL" clId="{81B05A0F-1960-48BB-A220-D658D377B872}" dt="2024-06-12T08:34:56.674" v="912" actId="1035"/>
          <ac:cxnSpMkLst>
            <pc:docMk/>
            <pc:sldMk cId="1574758418" sldId="285"/>
            <ac:cxnSpMk id="26" creationId="{5ED37565-F7DB-4AAF-B1DA-BC8190E9BCEF}"/>
          </ac:cxnSpMkLst>
        </pc:cxnChg>
        <pc:cxnChg chg="add mod">
          <ac:chgData name="Alessandro Scordo" userId="92ed46d9-721c-4ca3-b215-7b0cdbd44082" providerId="ADAL" clId="{81B05A0F-1960-48BB-A220-D658D377B872}" dt="2024-06-12T08:34:56.674" v="912" actId="1035"/>
          <ac:cxnSpMkLst>
            <pc:docMk/>
            <pc:sldMk cId="1574758418" sldId="285"/>
            <ac:cxnSpMk id="29" creationId="{257249EC-AE3C-C8D9-EC64-9A571C958CDD}"/>
          </ac:cxnSpMkLst>
        </pc:cxnChg>
        <pc:cxnChg chg="add mod">
          <ac:chgData name="Alessandro Scordo" userId="92ed46d9-721c-4ca3-b215-7b0cdbd44082" providerId="ADAL" clId="{81B05A0F-1960-48BB-A220-D658D377B872}" dt="2024-06-12T08:34:56.674" v="912" actId="1035"/>
          <ac:cxnSpMkLst>
            <pc:docMk/>
            <pc:sldMk cId="1574758418" sldId="285"/>
            <ac:cxnSpMk id="30" creationId="{48A35970-E7FF-1E92-97D7-C2F9B8933FBF}"/>
          </ac:cxnSpMkLst>
        </pc:cxnChg>
        <pc:cxnChg chg="add mod">
          <ac:chgData name="Alessandro Scordo" userId="92ed46d9-721c-4ca3-b215-7b0cdbd44082" providerId="ADAL" clId="{81B05A0F-1960-48BB-A220-D658D377B872}" dt="2024-06-12T08:34:56.674" v="912" actId="1035"/>
          <ac:cxnSpMkLst>
            <pc:docMk/>
            <pc:sldMk cId="1574758418" sldId="285"/>
            <ac:cxnSpMk id="33" creationId="{72FFCD3C-E9D7-5949-E3B4-E0718AB8DAC0}"/>
          </ac:cxnSpMkLst>
        </pc:cxnChg>
      </pc:sldChg>
      <pc:sldChg chg="addSp delSp modSp add mod addAnim delAnim modAnim">
        <pc:chgData name="Alessandro Scordo" userId="92ed46d9-721c-4ca3-b215-7b0cdbd44082" providerId="ADAL" clId="{81B05A0F-1960-48BB-A220-D658D377B872}" dt="2024-06-13T13:38:33.587" v="10462"/>
        <pc:sldMkLst>
          <pc:docMk/>
          <pc:sldMk cId="4036496635" sldId="286"/>
        </pc:sldMkLst>
        <pc:spChg chg="del">
          <ac:chgData name="Alessandro Scordo" userId="92ed46d9-721c-4ca3-b215-7b0cdbd44082" providerId="ADAL" clId="{81B05A0F-1960-48BB-A220-D658D377B872}" dt="2024-06-12T09:16:23.649" v="1742" actId="478"/>
          <ac:spMkLst>
            <pc:docMk/>
            <pc:sldMk cId="4036496635" sldId="286"/>
            <ac:spMk id="2" creationId="{5568781F-2381-0617-64D6-D8F33245B129}"/>
          </ac:spMkLst>
        </pc:spChg>
        <pc:spChg chg="add del mod">
          <ac:chgData name="Alessandro Scordo" userId="92ed46d9-721c-4ca3-b215-7b0cdbd44082" providerId="ADAL" clId="{81B05A0F-1960-48BB-A220-D658D377B872}" dt="2024-06-12T09:16:27.501" v="1744" actId="478"/>
          <ac:spMkLst>
            <pc:docMk/>
            <pc:sldMk cId="4036496635" sldId="286"/>
            <ac:spMk id="10" creationId="{9C2CBAA3-FE43-1691-2820-084796BC6BA7}"/>
          </ac:spMkLst>
        </pc:spChg>
        <pc:spChg chg="add mod">
          <ac:chgData name="Alessandro Scordo" userId="92ed46d9-721c-4ca3-b215-7b0cdbd44082" providerId="ADAL" clId="{81B05A0F-1960-48BB-A220-D658D377B872}" dt="2024-06-12T11:06:11.450" v="2468" actId="27636"/>
          <ac:spMkLst>
            <pc:docMk/>
            <pc:sldMk cId="4036496635" sldId="286"/>
            <ac:spMk id="11" creationId="{F5EC27ED-F312-0103-A324-053637C8B89B}"/>
          </ac:spMkLst>
        </pc:spChg>
        <pc:spChg chg="add del mod">
          <ac:chgData name="Alessandro Scordo" userId="92ed46d9-721c-4ca3-b215-7b0cdbd44082" providerId="ADAL" clId="{81B05A0F-1960-48BB-A220-D658D377B872}" dt="2024-06-12T09:25:32.382" v="2078" actId="478"/>
          <ac:spMkLst>
            <pc:docMk/>
            <pc:sldMk cId="4036496635" sldId="286"/>
            <ac:spMk id="12" creationId="{CD626708-D673-A48F-8BCF-7CB8A0B7E8B2}"/>
          </ac:spMkLst>
        </pc:spChg>
        <pc:spChg chg="add del mod">
          <ac:chgData name="Alessandro Scordo" userId="92ed46d9-721c-4ca3-b215-7b0cdbd44082" providerId="ADAL" clId="{81B05A0F-1960-48BB-A220-D658D377B872}" dt="2024-06-12T09:25:32.382" v="2078" actId="478"/>
          <ac:spMkLst>
            <pc:docMk/>
            <pc:sldMk cId="4036496635" sldId="286"/>
            <ac:spMk id="13" creationId="{4C057F63-B390-D677-9DE5-557812505315}"/>
          </ac:spMkLst>
        </pc:spChg>
        <pc:spChg chg="add del mod">
          <ac:chgData name="Alessandro Scordo" userId="92ed46d9-721c-4ca3-b215-7b0cdbd44082" providerId="ADAL" clId="{81B05A0F-1960-48BB-A220-D658D377B872}" dt="2024-06-12T09:25:32.382" v="2078" actId="478"/>
          <ac:spMkLst>
            <pc:docMk/>
            <pc:sldMk cId="4036496635" sldId="286"/>
            <ac:spMk id="14" creationId="{C4EF9956-0260-F1D8-0E95-88FBEC6DAE98}"/>
          </ac:spMkLst>
        </pc:spChg>
        <pc:spChg chg="add del mod">
          <ac:chgData name="Alessandro Scordo" userId="92ed46d9-721c-4ca3-b215-7b0cdbd44082" providerId="ADAL" clId="{81B05A0F-1960-48BB-A220-D658D377B872}" dt="2024-06-12T09:25:32.382" v="2078" actId="478"/>
          <ac:spMkLst>
            <pc:docMk/>
            <pc:sldMk cId="4036496635" sldId="286"/>
            <ac:spMk id="15" creationId="{324E9BE5-9E0E-97EB-9833-ED8508251C07}"/>
          </ac:spMkLst>
        </pc:spChg>
        <pc:spChg chg="add del mod">
          <ac:chgData name="Alessandro Scordo" userId="92ed46d9-721c-4ca3-b215-7b0cdbd44082" providerId="ADAL" clId="{81B05A0F-1960-48BB-A220-D658D377B872}" dt="2024-06-12T09:25:32.382" v="2078" actId="478"/>
          <ac:spMkLst>
            <pc:docMk/>
            <pc:sldMk cId="4036496635" sldId="286"/>
            <ac:spMk id="16" creationId="{A2846044-9936-FE2A-3581-AB357EB905FD}"/>
          </ac:spMkLst>
        </pc:spChg>
        <pc:spChg chg="add del mod">
          <ac:chgData name="Alessandro Scordo" userId="92ed46d9-721c-4ca3-b215-7b0cdbd44082" providerId="ADAL" clId="{81B05A0F-1960-48BB-A220-D658D377B872}" dt="2024-06-12T09:25:32.382" v="2078" actId="478"/>
          <ac:spMkLst>
            <pc:docMk/>
            <pc:sldMk cId="4036496635" sldId="286"/>
            <ac:spMk id="17" creationId="{A870E175-488A-82A3-386E-7E0C333BC791}"/>
          </ac:spMkLst>
        </pc:spChg>
        <pc:spChg chg="add del mod">
          <ac:chgData name="Alessandro Scordo" userId="92ed46d9-721c-4ca3-b215-7b0cdbd44082" providerId="ADAL" clId="{81B05A0F-1960-48BB-A220-D658D377B872}" dt="2024-06-12T09:25:32.382" v="2078" actId="478"/>
          <ac:spMkLst>
            <pc:docMk/>
            <pc:sldMk cId="4036496635" sldId="286"/>
            <ac:spMk id="18" creationId="{33E4CB40-FECF-E8B4-52E1-972C35AB3D17}"/>
          </ac:spMkLst>
        </pc:spChg>
        <pc:spChg chg="add del mod">
          <ac:chgData name="Alessandro Scordo" userId="92ed46d9-721c-4ca3-b215-7b0cdbd44082" providerId="ADAL" clId="{81B05A0F-1960-48BB-A220-D658D377B872}" dt="2024-06-12T09:25:32.382" v="2078" actId="478"/>
          <ac:spMkLst>
            <pc:docMk/>
            <pc:sldMk cId="4036496635" sldId="286"/>
            <ac:spMk id="19" creationId="{8B63BCC2-7095-8665-F66C-AF36BDE34BDD}"/>
          </ac:spMkLst>
        </pc:spChg>
        <pc:spChg chg="add del mod">
          <ac:chgData name="Alessandro Scordo" userId="92ed46d9-721c-4ca3-b215-7b0cdbd44082" providerId="ADAL" clId="{81B05A0F-1960-48BB-A220-D658D377B872}" dt="2024-06-12T09:25:32.382" v="2078" actId="478"/>
          <ac:spMkLst>
            <pc:docMk/>
            <pc:sldMk cId="4036496635" sldId="286"/>
            <ac:spMk id="20" creationId="{A372D0D2-FF34-F84B-9FA2-5E4DA5938777}"/>
          </ac:spMkLst>
        </pc:spChg>
        <pc:spChg chg="add del mod">
          <ac:chgData name="Alessandro Scordo" userId="92ed46d9-721c-4ca3-b215-7b0cdbd44082" providerId="ADAL" clId="{81B05A0F-1960-48BB-A220-D658D377B872}" dt="2024-06-12T09:25:32.382" v="2078" actId="478"/>
          <ac:spMkLst>
            <pc:docMk/>
            <pc:sldMk cId="4036496635" sldId="286"/>
            <ac:spMk id="21" creationId="{2E8BDCB0-F4C8-F3FF-CA71-716EDF86AD0F}"/>
          </ac:spMkLst>
        </pc:spChg>
        <pc:spChg chg="add del mod">
          <ac:chgData name="Alessandro Scordo" userId="92ed46d9-721c-4ca3-b215-7b0cdbd44082" providerId="ADAL" clId="{81B05A0F-1960-48BB-A220-D658D377B872}" dt="2024-06-12T09:25:32.382" v="2078" actId="478"/>
          <ac:spMkLst>
            <pc:docMk/>
            <pc:sldMk cId="4036496635" sldId="286"/>
            <ac:spMk id="22" creationId="{41FEF7B9-161D-23F1-CBEE-787F090D4ECC}"/>
          </ac:spMkLst>
        </pc:spChg>
        <pc:spChg chg="add del mod">
          <ac:chgData name="Alessandro Scordo" userId="92ed46d9-721c-4ca3-b215-7b0cdbd44082" providerId="ADAL" clId="{81B05A0F-1960-48BB-A220-D658D377B872}" dt="2024-06-12T09:25:32.382" v="2078" actId="478"/>
          <ac:spMkLst>
            <pc:docMk/>
            <pc:sldMk cId="4036496635" sldId="286"/>
            <ac:spMk id="23" creationId="{5E3F5DB8-8795-6ED2-6469-F2FDA727CFB2}"/>
          </ac:spMkLst>
        </pc:spChg>
        <pc:spChg chg="add del mod">
          <ac:chgData name="Alessandro Scordo" userId="92ed46d9-721c-4ca3-b215-7b0cdbd44082" providerId="ADAL" clId="{81B05A0F-1960-48BB-A220-D658D377B872}" dt="2024-06-12T09:25:32.382" v="2078" actId="478"/>
          <ac:spMkLst>
            <pc:docMk/>
            <pc:sldMk cId="4036496635" sldId="286"/>
            <ac:spMk id="24" creationId="{44B83DC9-4EBE-69A3-3A50-0FBCB4DE0A52}"/>
          </ac:spMkLst>
        </pc:spChg>
        <pc:spChg chg="add del mod">
          <ac:chgData name="Alessandro Scordo" userId="92ed46d9-721c-4ca3-b215-7b0cdbd44082" providerId="ADAL" clId="{81B05A0F-1960-48BB-A220-D658D377B872}" dt="2024-06-12T09:25:32.382" v="2078" actId="478"/>
          <ac:spMkLst>
            <pc:docMk/>
            <pc:sldMk cId="4036496635" sldId="286"/>
            <ac:spMk id="25" creationId="{3B009B93-0842-2726-FA25-242794FDBE62}"/>
          </ac:spMkLst>
        </pc:spChg>
        <pc:spChg chg="add del mod">
          <ac:chgData name="Alessandro Scordo" userId="92ed46d9-721c-4ca3-b215-7b0cdbd44082" providerId="ADAL" clId="{81B05A0F-1960-48BB-A220-D658D377B872}" dt="2024-06-12T09:25:32.382" v="2078" actId="478"/>
          <ac:spMkLst>
            <pc:docMk/>
            <pc:sldMk cId="4036496635" sldId="286"/>
            <ac:spMk id="26" creationId="{A93D62F1-694A-101B-A0FF-99BA548C1ECD}"/>
          </ac:spMkLst>
        </pc:spChg>
        <pc:spChg chg="add del mod">
          <ac:chgData name="Alessandro Scordo" userId="92ed46d9-721c-4ca3-b215-7b0cdbd44082" providerId="ADAL" clId="{81B05A0F-1960-48BB-A220-D658D377B872}" dt="2024-06-12T09:25:32.382" v="2078" actId="478"/>
          <ac:spMkLst>
            <pc:docMk/>
            <pc:sldMk cId="4036496635" sldId="286"/>
            <ac:spMk id="27" creationId="{F5B5DBC5-33D3-FACF-EFA3-687F4742AEEE}"/>
          </ac:spMkLst>
        </pc:spChg>
        <pc:spChg chg="add del mod">
          <ac:chgData name="Alessandro Scordo" userId="92ed46d9-721c-4ca3-b215-7b0cdbd44082" providerId="ADAL" clId="{81B05A0F-1960-48BB-A220-D658D377B872}" dt="2024-06-12T09:25:32.382" v="2078" actId="478"/>
          <ac:spMkLst>
            <pc:docMk/>
            <pc:sldMk cId="4036496635" sldId="286"/>
            <ac:spMk id="28" creationId="{1EDE8C16-1EF9-957F-A760-F70B20AD3439}"/>
          </ac:spMkLst>
        </pc:spChg>
        <pc:spChg chg="add del mod">
          <ac:chgData name="Alessandro Scordo" userId="92ed46d9-721c-4ca3-b215-7b0cdbd44082" providerId="ADAL" clId="{81B05A0F-1960-48BB-A220-D658D377B872}" dt="2024-06-12T09:25:32.382" v="2078" actId="478"/>
          <ac:spMkLst>
            <pc:docMk/>
            <pc:sldMk cId="4036496635" sldId="286"/>
            <ac:spMk id="29" creationId="{A37804BB-8B0C-B710-4AFC-1C9BA1875D2C}"/>
          </ac:spMkLst>
        </pc:spChg>
        <pc:spChg chg="add del mod">
          <ac:chgData name="Alessandro Scordo" userId="92ed46d9-721c-4ca3-b215-7b0cdbd44082" providerId="ADAL" clId="{81B05A0F-1960-48BB-A220-D658D377B872}" dt="2024-06-12T09:25:32.382" v="2078" actId="478"/>
          <ac:spMkLst>
            <pc:docMk/>
            <pc:sldMk cId="4036496635" sldId="286"/>
            <ac:spMk id="30" creationId="{4F2681B1-99CE-6249-7A08-C2D4392CD2E2}"/>
          </ac:spMkLst>
        </pc:spChg>
        <pc:spChg chg="add del mod">
          <ac:chgData name="Alessandro Scordo" userId="92ed46d9-721c-4ca3-b215-7b0cdbd44082" providerId="ADAL" clId="{81B05A0F-1960-48BB-A220-D658D377B872}" dt="2024-06-12T09:25:32.382" v="2078" actId="478"/>
          <ac:spMkLst>
            <pc:docMk/>
            <pc:sldMk cId="4036496635" sldId="286"/>
            <ac:spMk id="31" creationId="{0446A867-23EB-80A7-0951-7CDE5822E765}"/>
          </ac:spMkLst>
        </pc:spChg>
        <pc:spChg chg="add del mod">
          <ac:chgData name="Alessandro Scordo" userId="92ed46d9-721c-4ca3-b215-7b0cdbd44082" providerId="ADAL" clId="{81B05A0F-1960-48BB-A220-D658D377B872}" dt="2024-06-12T09:25:32.382" v="2078" actId="478"/>
          <ac:spMkLst>
            <pc:docMk/>
            <pc:sldMk cId="4036496635" sldId="286"/>
            <ac:spMk id="32" creationId="{1455B62A-03BF-3B3A-37D6-1A2DE6F6537E}"/>
          </ac:spMkLst>
        </pc:spChg>
        <pc:spChg chg="add del mod">
          <ac:chgData name="Alessandro Scordo" userId="92ed46d9-721c-4ca3-b215-7b0cdbd44082" providerId="ADAL" clId="{81B05A0F-1960-48BB-A220-D658D377B872}" dt="2024-06-12T09:25:32.382" v="2078" actId="478"/>
          <ac:spMkLst>
            <pc:docMk/>
            <pc:sldMk cId="4036496635" sldId="286"/>
            <ac:spMk id="33" creationId="{BB0E1B76-AF95-DA01-F772-4958DBE92017}"/>
          </ac:spMkLst>
        </pc:spChg>
        <pc:spChg chg="add mod">
          <ac:chgData name="Alessandro Scordo" userId="92ed46d9-721c-4ca3-b215-7b0cdbd44082" providerId="ADAL" clId="{81B05A0F-1960-48BB-A220-D658D377B872}" dt="2024-06-12T09:31:50.188" v="2346" actId="208"/>
          <ac:spMkLst>
            <pc:docMk/>
            <pc:sldMk cId="4036496635" sldId="286"/>
            <ac:spMk id="34" creationId="{B9777CAA-8C0C-FCCF-A5B1-72C05B641740}"/>
          </ac:spMkLst>
        </pc:spChg>
        <pc:spChg chg="add del mod">
          <ac:chgData name="Alessandro Scordo" userId="92ed46d9-721c-4ca3-b215-7b0cdbd44082" providerId="ADAL" clId="{81B05A0F-1960-48BB-A220-D658D377B872}" dt="2024-06-12T09:26:05.405" v="2080" actId="478"/>
          <ac:spMkLst>
            <pc:docMk/>
            <pc:sldMk cId="4036496635" sldId="286"/>
            <ac:spMk id="35" creationId="{E4F23C92-589C-2D2F-D04E-27169BAB349C}"/>
          </ac:spMkLst>
        </pc:spChg>
        <pc:spChg chg="add mod">
          <ac:chgData name="Alessandro Scordo" userId="92ed46d9-721c-4ca3-b215-7b0cdbd44082" providerId="ADAL" clId="{81B05A0F-1960-48BB-A220-D658D377B872}" dt="2024-06-12T09:26:31.365" v="2094" actId="1036"/>
          <ac:spMkLst>
            <pc:docMk/>
            <pc:sldMk cId="4036496635" sldId="286"/>
            <ac:spMk id="36" creationId="{056936FA-03FB-9F08-6057-E41CA8075151}"/>
          </ac:spMkLst>
        </pc:spChg>
        <pc:spChg chg="add mod">
          <ac:chgData name="Alessandro Scordo" userId="92ed46d9-721c-4ca3-b215-7b0cdbd44082" providerId="ADAL" clId="{81B05A0F-1960-48BB-A220-D658D377B872}" dt="2024-06-12T09:26:40.253" v="2106" actId="1035"/>
          <ac:spMkLst>
            <pc:docMk/>
            <pc:sldMk cId="4036496635" sldId="286"/>
            <ac:spMk id="37" creationId="{97DF10EB-7FDB-28C8-6EC0-B5256104620C}"/>
          </ac:spMkLst>
        </pc:spChg>
        <pc:spChg chg="add mod">
          <ac:chgData name="Alessandro Scordo" userId="92ed46d9-721c-4ca3-b215-7b0cdbd44082" providerId="ADAL" clId="{81B05A0F-1960-48BB-A220-D658D377B872}" dt="2024-06-12T09:26:45.682" v="2115" actId="1037"/>
          <ac:spMkLst>
            <pc:docMk/>
            <pc:sldMk cId="4036496635" sldId="286"/>
            <ac:spMk id="38" creationId="{4F039537-AE76-BD5A-5273-2663E62C7368}"/>
          </ac:spMkLst>
        </pc:spChg>
        <pc:spChg chg="add del mod">
          <ac:chgData name="Alessandro Scordo" userId="92ed46d9-721c-4ca3-b215-7b0cdbd44082" providerId="ADAL" clId="{81B05A0F-1960-48BB-A220-D658D377B872}" dt="2024-06-12T09:28:47.046" v="2214" actId="478"/>
          <ac:spMkLst>
            <pc:docMk/>
            <pc:sldMk cId="4036496635" sldId="286"/>
            <ac:spMk id="39" creationId="{999CC552-2393-E64C-A5ED-AFB56C57F69C}"/>
          </ac:spMkLst>
        </pc:spChg>
        <pc:spChg chg="add mod">
          <ac:chgData name="Alessandro Scordo" userId="92ed46d9-721c-4ca3-b215-7b0cdbd44082" providerId="ADAL" clId="{81B05A0F-1960-48BB-A220-D658D377B872}" dt="2024-06-12T09:30:16.482" v="2307" actId="14100"/>
          <ac:spMkLst>
            <pc:docMk/>
            <pc:sldMk cId="4036496635" sldId="286"/>
            <ac:spMk id="40" creationId="{A3DF851B-377D-348D-D8CC-070887F035B9}"/>
          </ac:spMkLst>
        </pc:spChg>
        <pc:spChg chg="add mod">
          <ac:chgData name="Alessandro Scordo" userId="92ed46d9-721c-4ca3-b215-7b0cdbd44082" providerId="ADAL" clId="{81B05A0F-1960-48BB-A220-D658D377B872}" dt="2024-06-12T09:28:30.976" v="2211" actId="1076"/>
          <ac:spMkLst>
            <pc:docMk/>
            <pc:sldMk cId="4036496635" sldId="286"/>
            <ac:spMk id="41" creationId="{0C2F1E1B-8D48-3364-4E19-D7DECC48AE8D}"/>
          </ac:spMkLst>
        </pc:spChg>
        <pc:spChg chg="add mod">
          <ac:chgData name="Alessandro Scordo" userId="92ed46d9-721c-4ca3-b215-7b0cdbd44082" providerId="ADAL" clId="{81B05A0F-1960-48BB-A220-D658D377B872}" dt="2024-06-12T09:27:58.488" v="2204" actId="1036"/>
          <ac:spMkLst>
            <pc:docMk/>
            <pc:sldMk cId="4036496635" sldId="286"/>
            <ac:spMk id="42" creationId="{92DFD9BD-3CB5-F24E-CA7F-A23DA9EE0502}"/>
          </ac:spMkLst>
        </pc:spChg>
        <pc:spChg chg="add del mod">
          <ac:chgData name="Alessandro Scordo" userId="92ed46d9-721c-4ca3-b215-7b0cdbd44082" providerId="ADAL" clId="{81B05A0F-1960-48BB-A220-D658D377B872}" dt="2024-06-12T09:30:32.734" v="2320" actId="478"/>
          <ac:spMkLst>
            <pc:docMk/>
            <pc:sldMk cId="4036496635" sldId="286"/>
            <ac:spMk id="43" creationId="{FD9B797F-FD93-BB43-D9FA-42F530F79784}"/>
          </ac:spMkLst>
        </pc:spChg>
        <pc:spChg chg="add mod">
          <ac:chgData name="Alessandro Scordo" userId="92ed46d9-721c-4ca3-b215-7b0cdbd44082" providerId="ADAL" clId="{81B05A0F-1960-48BB-A220-D658D377B872}" dt="2024-06-12T09:31:46.775" v="2345" actId="208"/>
          <ac:spMkLst>
            <pc:docMk/>
            <pc:sldMk cId="4036496635" sldId="286"/>
            <ac:spMk id="44" creationId="{89840F93-8B1E-2447-E1EB-01C9AE69705E}"/>
          </ac:spMkLst>
        </pc:spChg>
        <pc:spChg chg="add mod">
          <ac:chgData name="Alessandro Scordo" userId="92ed46d9-721c-4ca3-b215-7b0cdbd44082" providerId="ADAL" clId="{81B05A0F-1960-48BB-A220-D658D377B872}" dt="2024-06-12T09:30:58.742" v="2338" actId="14100"/>
          <ac:spMkLst>
            <pc:docMk/>
            <pc:sldMk cId="4036496635" sldId="286"/>
            <ac:spMk id="45" creationId="{48A98E77-0E4C-AAF4-338B-75824E1045FF}"/>
          </ac:spMkLst>
        </pc:spChg>
        <pc:spChg chg="add mod">
          <ac:chgData name="Alessandro Scordo" userId="92ed46d9-721c-4ca3-b215-7b0cdbd44082" providerId="ADAL" clId="{81B05A0F-1960-48BB-A220-D658D377B872}" dt="2024-06-12T09:31:30.787" v="2343" actId="14100"/>
          <ac:spMkLst>
            <pc:docMk/>
            <pc:sldMk cId="4036496635" sldId="286"/>
            <ac:spMk id="46" creationId="{7DDBBF1F-A0A9-6641-77B8-312CC924FF43}"/>
          </ac:spMkLst>
        </pc:spChg>
        <pc:spChg chg="add mod">
          <ac:chgData name="Alessandro Scordo" userId="92ed46d9-721c-4ca3-b215-7b0cdbd44082" providerId="ADAL" clId="{81B05A0F-1960-48BB-A220-D658D377B872}" dt="2024-06-12T09:31:33.784" v="2344" actId="14100"/>
          <ac:spMkLst>
            <pc:docMk/>
            <pc:sldMk cId="4036496635" sldId="286"/>
            <ac:spMk id="47" creationId="{760881C9-D5FD-55C4-BB7C-8F64E935B68C}"/>
          </ac:spMkLst>
        </pc:spChg>
        <pc:spChg chg="add mod">
          <ac:chgData name="Alessandro Scordo" userId="92ed46d9-721c-4ca3-b215-7b0cdbd44082" providerId="ADAL" clId="{81B05A0F-1960-48BB-A220-D658D377B872}" dt="2024-06-12T09:30:28.251" v="2319" actId="1036"/>
          <ac:spMkLst>
            <pc:docMk/>
            <pc:sldMk cId="4036496635" sldId="286"/>
            <ac:spMk id="48" creationId="{2F485022-2CC0-7594-1162-2C81D9352CA6}"/>
          </ac:spMkLst>
        </pc:spChg>
        <pc:spChg chg="add mod">
          <ac:chgData name="Alessandro Scordo" userId="92ed46d9-721c-4ca3-b215-7b0cdbd44082" providerId="ADAL" clId="{81B05A0F-1960-48BB-A220-D658D377B872}" dt="2024-06-12T09:30:41.194" v="2336" actId="1035"/>
          <ac:spMkLst>
            <pc:docMk/>
            <pc:sldMk cId="4036496635" sldId="286"/>
            <ac:spMk id="49" creationId="{68198E03-76D8-1062-ADEB-0D436A0E6999}"/>
          </ac:spMkLst>
        </pc:spChg>
        <pc:spChg chg="add mod">
          <ac:chgData name="Alessandro Scordo" userId="92ed46d9-721c-4ca3-b215-7b0cdbd44082" providerId="ADAL" clId="{81B05A0F-1960-48BB-A220-D658D377B872}" dt="2024-06-12T09:31:18.122" v="2341" actId="14100"/>
          <ac:spMkLst>
            <pc:docMk/>
            <pc:sldMk cId="4036496635" sldId="286"/>
            <ac:spMk id="50" creationId="{4D39F36B-C9EB-CB4A-C267-FB1E39964E26}"/>
          </ac:spMkLst>
        </pc:spChg>
        <pc:spChg chg="add mod">
          <ac:chgData name="Alessandro Scordo" userId="92ed46d9-721c-4ca3-b215-7b0cdbd44082" providerId="ADAL" clId="{81B05A0F-1960-48BB-A220-D658D377B872}" dt="2024-06-12T09:31:21.788" v="2342" actId="14100"/>
          <ac:spMkLst>
            <pc:docMk/>
            <pc:sldMk cId="4036496635" sldId="286"/>
            <ac:spMk id="51" creationId="{49C5DBDC-9618-625C-0400-ED9422501388}"/>
          </ac:spMkLst>
        </pc:spChg>
        <pc:spChg chg="add mod">
          <ac:chgData name="Alessandro Scordo" userId="92ed46d9-721c-4ca3-b215-7b0cdbd44082" providerId="ADAL" clId="{81B05A0F-1960-48BB-A220-D658D377B872}" dt="2024-06-12T09:29:50.776" v="2264" actId="14100"/>
          <ac:spMkLst>
            <pc:docMk/>
            <pc:sldMk cId="4036496635" sldId="286"/>
            <ac:spMk id="52" creationId="{43A64918-BE33-0CCA-89D8-1D7ED9AE8C6B}"/>
          </ac:spMkLst>
        </pc:spChg>
        <pc:spChg chg="add mod">
          <ac:chgData name="Alessandro Scordo" userId="92ed46d9-721c-4ca3-b215-7b0cdbd44082" providerId="ADAL" clId="{81B05A0F-1960-48BB-A220-D658D377B872}" dt="2024-06-12T09:29:58.317" v="2286" actId="14100"/>
          <ac:spMkLst>
            <pc:docMk/>
            <pc:sldMk cId="4036496635" sldId="286"/>
            <ac:spMk id="53" creationId="{D40B75B2-17CC-0663-C364-8CDD7F72EB1B}"/>
          </ac:spMkLst>
        </pc:spChg>
        <pc:spChg chg="add mod">
          <ac:chgData name="Alessandro Scordo" userId="92ed46d9-721c-4ca3-b215-7b0cdbd44082" providerId="ADAL" clId="{81B05A0F-1960-48BB-A220-D658D377B872}" dt="2024-06-12T09:30:12.481" v="2306" actId="14100"/>
          <ac:spMkLst>
            <pc:docMk/>
            <pc:sldMk cId="4036496635" sldId="286"/>
            <ac:spMk id="54" creationId="{F4C104D8-7565-01AC-5E84-0FF00237D178}"/>
          </ac:spMkLst>
        </pc:spChg>
        <pc:spChg chg="add del mod">
          <ac:chgData name="Alessandro Scordo" userId="92ed46d9-721c-4ca3-b215-7b0cdbd44082" providerId="ADAL" clId="{81B05A0F-1960-48BB-A220-D658D377B872}" dt="2024-06-12T09:28:03.547" v="2205" actId="478"/>
          <ac:spMkLst>
            <pc:docMk/>
            <pc:sldMk cId="4036496635" sldId="286"/>
            <ac:spMk id="55" creationId="{D28FA2DE-1B4F-F757-1CD0-35204C141050}"/>
          </ac:spMkLst>
        </pc:spChg>
        <pc:spChg chg="add del mod">
          <ac:chgData name="Alessandro Scordo" userId="92ed46d9-721c-4ca3-b215-7b0cdbd44082" providerId="ADAL" clId="{81B05A0F-1960-48BB-A220-D658D377B872}" dt="2024-06-12T09:29:12.269" v="2241" actId="478"/>
          <ac:spMkLst>
            <pc:docMk/>
            <pc:sldMk cId="4036496635" sldId="286"/>
            <ac:spMk id="56" creationId="{9540DACD-32D1-80CE-B420-FAB38AD91052}"/>
          </ac:spMkLst>
        </pc:spChg>
        <pc:spChg chg="add mod">
          <ac:chgData name="Alessandro Scordo" userId="92ed46d9-721c-4ca3-b215-7b0cdbd44082" providerId="ADAL" clId="{81B05A0F-1960-48BB-A220-D658D377B872}" dt="2024-06-12T09:34:41.455" v="2387" actId="1076"/>
          <ac:spMkLst>
            <pc:docMk/>
            <pc:sldMk cId="4036496635" sldId="286"/>
            <ac:spMk id="60" creationId="{75661A66-1B6A-2E93-D22F-F20057841B23}"/>
          </ac:spMkLst>
        </pc:spChg>
        <pc:spChg chg="add mod">
          <ac:chgData name="Alessandro Scordo" userId="92ed46d9-721c-4ca3-b215-7b0cdbd44082" providerId="ADAL" clId="{81B05A0F-1960-48BB-A220-D658D377B872}" dt="2024-06-12T09:35:11.845" v="2422" actId="1076"/>
          <ac:spMkLst>
            <pc:docMk/>
            <pc:sldMk cId="4036496635" sldId="286"/>
            <ac:spMk id="61" creationId="{DFF1EBD3-E830-C678-B248-1CCDA11B67BC}"/>
          </ac:spMkLst>
        </pc:spChg>
        <pc:spChg chg="add mod">
          <ac:chgData name="Alessandro Scordo" userId="92ed46d9-721c-4ca3-b215-7b0cdbd44082" providerId="ADAL" clId="{81B05A0F-1960-48BB-A220-D658D377B872}" dt="2024-06-12T09:35:25.925" v="2455" actId="1036"/>
          <ac:spMkLst>
            <pc:docMk/>
            <pc:sldMk cId="4036496635" sldId="286"/>
            <ac:spMk id="62" creationId="{523B8DD3-F9A8-661C-6011-87AF8C1E795F}"/>
          </ac:spMkLst>
        </pc:spChg>
        <pc:cxnChg chg="add mod">
          <ac:chgData name="Alessandro Scordo" userId="92ed46d9-721c-4ca3-b215-7b0cdbd44082" providerId="ADAL" clId="{81B05A0F-1960-48BB-A220-D658D377B872}" dt="2024-06-12T09:29:38.815" v="2244" actId="1582"/>
          <ac:cxnSpMkLst>
            <pc:docMk/>
            <pc:sldMk cId="4036496635" sldId="286"/>
            <ac:cxnSpMk id="58" creationId="{50D950C1-0379-48AB-C523-99429BB383E3}"/>
          </ac:cxnSpMkLst>
        </pc:cxnChg>
      </pc:sldChg>
      <pc:sldChg chg="add del">
        <pc:chgData name="Alessandro Scordo" userId="92ed46d9-721c-4ca3-b215-7b0cdbd44082" providerId="ADAL" clId="{81B05A0F-1960-48BB-A220-D658D377B872}" dt="2024-06-12T09:16:33.777" v="1746" actId="47"/>
        <pc:sldMkLst>
          <pc:docMk/>
          <pc:sldMk cId="1161594377" sldId="287"/>
        </pc:sldMkLst>
      </pc:sldChg>
      <pc:sldChg chg="addSp delSp modSp add mod modAnim">
        <pc:chgData name="Alessandro Scordo" userId="92ed46d9-721c-4ca3-b215-7b0cdbd44082" providerId="ADAL" clId="{81B05A0F-1960-48BB-A220-D658D377B872}" dt="2024-06-17T06:26:37.174" v="10966" actId="20577"/>
        <pc:sldMkLst>
          <pc:docMk/>
          <pc:sldMk cId="2788293776" sldId="288"/>
        </pc:sldMkLst>
        <pc:spChg chg="mod">
          <ac:chgData name="Alessandro Scordo" userId="92ed46d9-721c-4ca3-b215-7b0cdbd44082" providerId="ADAL" clId="{81B05A0F-1960-48BB-A220-D658D377B872}" dt="2024-06-12T09:03:00.184" v="1418" actId="20577"/>
          <ac:spMkLst>
            <pc:docMk/>
            <pc:sldMk cId="2788293776" sldId="288"/>
            <ac:spMk id="2" creationId="{5568781F-2381-0617-64D6-D8F33245B129}"/>
          </ac:spMkLst>
        </pc:spChg>
        <pc:spChg chg="add mod">
          <ac:chgData name="Alessandro Scordo" userId="92ed46d9-721c-4ca3-b215-7b0cdbd44082" providerId="ADAL" clId="{81B05A0F-1960-48BB-A220-D658D377B872}" dt="2024-06-17T06:26:37.174" v="10966" actId="20577"/>
          <ac:spMkLst>
            <pc:docMk/>
            <pc:sldMk cId="2788293776" sldId="288"/>
            <ac:spMk id="15" creationId="{1AAAF156-C5C3-5A6F-C5AA-D0E76904D608}"/>
          </ac:spMkLst>
        </pc:spChg>
        <pc:picChg chg="add mod">
          <ac:chgData name="Alessandro Scordo" userId="92ed46d9-721c-4ca3-b215-7b0cdbd44082" providerId="ADAL" clId="{81B05A0F-1960-48BB-A220-D658D377B872}" dt="2024-06-13T07:57:21.639" v="4239" actId="14100"/>
          <ac:picMkLst>
            <pc:docMk/>
            <pc:sldMk cId="2788293776" sldId="288"/>
            <ac:picMk id="3" creationId="{FAFA6694-E94C-4609-B021-202F377EFF95}"/>
          </ac:picMkLst>
        </pc:picChg>
        <pc:picChg chg="add del mod">
          <ac:chgData name="Alessandro Scordo" userId="92ed46d9-721c-4ca3-b215-7b0cdbd44082" providerId="ADAL" clId="{81B05A0F-1960-48BB-A220-D658D377B872}" dt="2024-06-13T07:57:08.344" v="4235" actId="21"/>
          <ac:picMkLst>
            <pc:docMk/>
            <pc:sldMk cId="2788293776" sldId="288"/>
            <ac:picMk id="11" creationId="{860086DE-17F7-8C73-FBF5-62D908352494}"/>
          </ac:picMkLst>
        </pc:picChg>
        <pc:picChg chg="add mod">
          <ac:chgData name="Alessandro Scordo" userId="92ed46d9-721c-4ca3-b215-7b0cdbd44082" providerId="ADAL" clId="{81B05A0F-1960-48BB-A220-D658D377B872}" dt="2024-06-13T07:59:03.555" v="4478" actId="1037"/>
          <ac:picMkLst>
            <pc:docMk/>
            <pc:sldMk cId="2788293776" sldId="288"/>
            <ac:picMk id="13" creationId="{CF3AF6EE-51DA-A5CC-8C33-229E62E0B15F}"/>
          </ac:picMkLst>
        </pc:picChg>
      </pc:sldChg>
      <pc:sldChg chg="addSp delSp modSp add mod modAnim">
        <pc:chgData name="Alessandro Scordo" userId="92ed46d9-721c-4ca3-b215-7b0cdbd44082" providerId="ADAL" clId="{81B05A0F-1960-48BB-A220-D658D377B872}" dt="2024-06-13T12:11:47.440" v="6661"/>
        <pc:sldMkLst>
          <pc:docMk/>
          <pc:sldMk cId="1025194747" sldId="289"/>
        </pc:sldMkLst>
        <pc:spChg chg="add mod">
          <ac:chgData name="Alessandro Scordo" userId="92ed46d9-721c-4ca3-b215-7b0cdbd44082" providerId="ADAL" clId="{81B05A0F-1960-48BB-A220-D658D377B872}" dt="2024-06-13T08:06:41.856" v="4945" actId="1035"/>
          <ac:spMkLst>
            <pc:docMk/>
            <pc:sldMk cId="1025194747" sldId="289"/>
            <ac:spMk id="12" creationId="{844C3B2A-96A3-631A-6458-15395A6D3FFD}"/>
          </ac:spMkLst>
        </pc:spChg>
        <pc:spChg chg="add mod">
          <ac:chgData name="Alessandro Scordo" userId="92ed46d9-721c-4ca3-b215-7b0cdbd44082" providerId="ADAL" clId="{81B05A0F-1960-48BB-A220-D658D377B872}" dt="2024-06-13T08:06:05.207" v="4840" actId="2711"/>
          <ac:spMkLst>
            <pc:docMk/>
            <pc:sldMk cId="1025194747" sldId="289"/>
            <ac:spMk id="13" creationId="{A4E75AEF-73A1-FE41-304D-99CE66317909}"/>
          </ac:spMkLst>
        </pc:spChg>
        <pc:spChg chg="add mod">
          <ac:chgData name="Alessandro Scordo" userId="92ed46d9-721c-4ca3-b215-7b0cdbd44082" providerId="ADAL" clId="{81B05A0F-1960-48BB-A220-D658D377B872}" dt="2024-06-13T08:06:47.183" v="4957" actId="20577"/>
          <ac:spMkLst>
            <pc:docMk/>
            <pc:sldMk cId="1025194747" sldId="289"/>
            <ac:spMk id="14" creationId="{8304AA1A-208F-4552-D770-0563BCCAF8C8}"/>
          </ac:spMkLst>
        </pc:spChg>
        <pc:picChg chg="add del mod ord">
          <ac:chgData name="Alessandro Scordo" userId="92ed46d9-721c-4ca3-b215-7b0cdbd44082" providerId="ADAL" clId="{81B05A0F-1960-48BB-A220-D658D377B872}" dt="2024-06-13T08:03:23.296" v="4662" actId="478"/>
          <ac:picMkLst>
            <pc:docMk/>
            <pc:sldMk cId="1025194747" sldId="289"/>
            <ac:picMk id="3" creationId="{E5950D60-EFEF-4A73-B4FB-B29386A2A07F}"/>
          </ac:picMkLst>
        </pc:picChg>
        <pc:picChg chg="add mod ord">
          <ac:chgData name="Alessandro Scordo" userId="92ed46d9-721c-4ca3-b215-7b0cdbd44082" providerId="ADAL" clId="{81B05A0F-1960-48BB-A220-D658D377B872}" dt="2024-06-13T08:04:05.004" v="4666" actId="1076"/>
          <ac:picMkLst>
            <pc:docMk/>
            <pc:sldMk cId="1025194747" sldId="289"/>
            <ac:picMk id="11" creationId="{860086DE-17F7-8C73-FBF5-62D908352494}"/>
          </ac:picMkLst>
        </pc:picChg>
      </pc:sldChg>
      <pc:sldChg chg="addSp delSp modSp add mod">
        <pc:chgData name="Alessandro Scordo" userId="92ed46d9-721c-4ca3-b215-7b0cdbd44082" providerId="ADAL" clId="{81B05A0F-1960-48BB-A220-D658D377B872}" dt="2024-06-13T12:13:18.218" v="6704" actId="14100"/>
        <pc:sldMkLst>
          <pc:docMk/>
          <pc:sldMk cId="3358756363" sldId="290"/>
        </pc:sldMkLst>
        <pc:spChg chg="add del mod">
          <ac:chgData name="Alessandro Scordo" userId="92ed46d9-721c-4ca3-b215-7b0cdbd44082" providerId="ADAL" clId="{81B05A0F-1960-48BB-A220-D658D377B872}" dt="2024-06-13T08:25:58.866" v="5145"/>
          <ac:spMkLst>
            <pc:docMk/>
            <pc:sldMk cId="3358756363" sldId="290"/>
            <ac:spMk id="13" creationId="{063EE5EE-2345-95DB-8F27-747C3C839152}"/>
          </ac:spMkLst>
        </pc:spChg>
        <pc:spChg chg="add mod">
          <ac:chgData name="Alessandro Scordo" userId="92ed46d9-721c-4ca3-b215-7b0cdbd44082" providerId="ADAL" clId="{81B05A0F-1960-48BB-A220-D658D377B872}" dt="2024-06-13T12:13:11.964" v="6702" actId="14100"/>
          <ac:spMkLst>
            <pc:docMk/>
            <pc:sldMk cId="3358756363" sldId="290"/>
            <ac:spMk id="17" creationId="{6915F619-5D3F-CFAD-B4B4-6706668CEF83}"/>
          </ac:spMkLst>
        </pc:spChg>
        <pc:spChg chg="add mod">
          <ac:chgData name="Alessandro Scordo" userId="92ed46d9-721c-4ca3-b215-7b0cdbd44082" providerId="ADAL" clId="{81B05A0F-1960-48BB-A220-D658D377B872}" dt="2024-06-13T12:13:18.218" v="6704" actId="14100"/>
          <ac:spMkLst>
            <pc:docMk/>
            <pc:sldMk cId="3358756363" sldId="290"/>
            <ac:spMk id="18" creationId="{B767615B-04EC-5430-A647-25B22277CCF3}"/>
          </ac:spMkLst>
        </pc:spChg>
        <pc:spChg chg="add mod">
          <ac:chgData name="Alessandro Scordo" userId="92ed46d9-721c-4ca3-b215-7b0cdbd44082" providerId="ADAL" clId="{81B05A0F-1960-48BB-A220-D658D377B872}" dt="2024-06-13T08:26:56.831" v="5156"/>
          <ac:spMkLst>
            <pc:docMk/>
            <pc:sldMk cId="3358756363" sldId="290"/>
            <ac:spMk id="19" creationId="{C3790A5D-54FA-A795-AB4A-0042FBACF032}"/>
          </ac:spMkLst>
        </pc:spChg>
        <pc:picChg chg="add">
          <ac:chgData name="Alessandro Scordo" userId="92ed46d9-721c-4ca3-b215-7b0cdbd44082" providerId="ADAL" clId="{81B05A0F-1960-48BB-A220-D658D377B872}" dt="2024-06-13T08:24:48.098" v="5138" actId="22"/>
          <ac:picMkLst>
            <pc:docMk/>
            <pc:sldMk cId="3358756363" sldId="290"/>
            <ac:picMk id="10" creationId="{237F432C-2461-8EB5-8DBC-F256BFD1C98C}"/>
          </ac:picMkLst>
        </pc:picChg>
        <pc:picChg chg="add del">
          <ac:chgData name="Alessandro Scordo" userId="92ed46d9-721c-4ca3-b215-7b0cdbd44082" providerId="ADAL" clId="{81B05A0F-1960-48BB-A220-D658D377B872}" dt="2024-06-13T08:25:27.748" v="5140" actId="22"/>
          <ac:picMkLst>
            <pc:docMk/>
            <pc:sldMk cId="3358756363" sldId="290"/>
            <ac:picMk id="12" creationId="{742C56A0-4775-6936-C3F7-A91518EF1E6E}"/>
          </ac:picMkLst>
        </pc:picChg>
        <pc:picChg chg="add del">
          <ac:chgData name="Alessandro Scordo" userId="92ed46d9-721c-4ca3-b215-7b0cdbd44082" providerId="ADAL" clId="{81B05A0F-1960-48BB-A220-D658D377B872}" dt="2024-06-13T08:25:43.701" v="5143" actId="22"/>
          <ac:picMkLst>
            <pc:docMk/>
            <pc:sldMk cId="3358756363" sldId="290"/>
            <ac:picMk id="15" creationId="{EB0A2411-0DE6-0E09-2F5E-50CFD2B6F42B}"/>
          </ac:picMkLst>
        </pc:picChg>
      </pc:sldChg>
      <pc:sldChg chg="addSp modSp add mod modAnim">
        <pc:chgData name="Alessandro Scordo" userId="92ed46d9-721c-4ca3-b215-7b0cdbd44082" providerId="ADAL" clId="{81B05A0F-1960-48BB-A220-D658D377B872}" dt="2024-06-13T12:13:34.018" v="6705"/>
        <pc:sldMkLst>
          <pc:docMk/>
          <pc:sldMk cId="13310218" sldId="291"/>
        </pc:sldMkLst>
        <pc:picChg chg="add mod ord">
          <ac:chgData name="Alessandro Scordo" userId="92ed46d9-721c-4ca3-b215-7b0cdbd44082" providerId="ADAL" clId="{81B05A0F-1960-48BB-A220-D658D377B872}" dt="2024-06-13T08:29:13.210" v="5200" actId="167"/>
          <ac:picMkLst>
            <pc:docMk/>
            <pc:sldMk cId="13310218" sldId="291"/>
            <ac:picMk id="10" creationId="{45FEC770-DB24-549C-EBBA-28C37B77C62E}"/>
          </ac:picMkLst>
        </pc:picChg>
        <pc:picChg chg="add mod">
          <ac:chgData name="Alessandro Scordo" userId="92ed46d9-721c-4ca3-b215-7b0cdbd44082" providerId="ADAL" clId="{81B05A0F-1960-48BB-A220-D658D377B872}" dt="2024-06-13T08:29:03.994" v="5197" actId="1076"/>
          <ac:picMkLst>
            <pc:docMk/>
            <pc:sldMk cId="13310218" sldId="291"/>
            <ac:picMk id="12" creationId="{55A5A31A-B398-5D6A-0F6C-762D9A630A6C}"/>
          </ac:picMkLst>
        </pc:picChg>
      </pc:sldChg>
      <pc:sldChg chg="addSp delSp modSp add mod delAnim modAnim">
        <pc:chgData name="Alessandro Scordo" userId="92ed46d9-721c-4ca3-b215-7b0cdbd44082" providerId="ADAL" clId="{81B05A0F-1960-48BB-A220-D658D377B872}" dt="2024-06-13T12:16:30.610" v="6718" actId="1076"/>
        <pc:sldMkLst>
          <pc:docMk/>
          <pc:sldMk cId="2316413441" sldId="292"/>
        </pc:sldMkLst>
        <pc:spChg chg="add mod">
          <ac:chgData name="Alessandro Scordo" userId="92ed46d9-721c-4ca3-b215-7b0cdbd44082" providerId="ADAL" clId="{81B05A0F-1960-48BB-A220-D658D377B872}" dt="2024-06-13T09:05:20.332" v="5636" actId="1076"/>
          <ac:spMkLst>
            <pc:docMk/>
            <pc:sldMk cId="2316413441" sldId="292"/>
            <ac:spMk id="14" creationId="{276CF30E-6600-1D51-9164-7ABD74B1C0DB}"/>
          </ac:spMkLst>
        </pc:spChg>
        <pc:spChg chg="add del">
          <ac:chgData name="Alessandro Scordo" userId="92ed46d9-721c-4ca3-b215-7b0cdbd44082" providerId="ADAL" clId="{81B05A0F-1960-48BB-A220-D658D377B872}" dt="2024-06-13T09:00:42.492" v="5576" actId="22"/>
          <ac:spMkLst>
            <pc:docMk/>
            <pc:sldMk cId="2316413441" sldId="292"/>
            <ac:spMk id="16" creationId="{4DA42F27-305A-8183-6823-EF9B1347CFE4}"/>
          </ac:spMkLst>
        </pc:spChg>
        <pc:spChg chg="add mod">
          <ac:chgData name="Alessandro Scordo" userId="92ed46d9-721c-4ca3-b215-7b0cdbd44082" providerId="ADAL" clId="{81B05A0F-1960-48BB-A220-D658D377B872}" dt="2024-06-13T12:16:30.610" v="6718" actId="1076"/>
          <ac:spMkLst>
            <pc:docMk/>
            <pc:sldMk cId="2316413441" sldId="292"/>
            <ac:spMk id="18" creationId="{849320F7-C5BF-45C4-1464-AD6143A059D5}"/>
          </ac:spMkLst>
        </pc:spChg>
        <pc:spChg chg="add del mod">
          <ac:chgData name="Alessandro Scordo" userId="92ed46d9-721c-4ca3-b215-7b0cdbd44082" providerId="ADAL" clId="{81B05A0F-1960-48BB-A220-D658D377B872}" dt="2024-06-13T12:16:13.021" v="6714" actId="478"/>
          <ac:spMkLst>
            <pc:docMk/>
            <pc:sldMk cId="2316413441" sldId="292"/>
            <ac:spMk id="20" creationId="{ABC823F9-1123-2C8C-8FA7-4F853E531CBB}"/>
          </ac:spMkLst>
        </pc:spChg>
        <pc:picChg chg="add mod">
          <ac:chgData name="Alessandro Scordo" userId="92ed46d9-721c-4ca3-b215-7b0cdbd44082" providerId="ADAL" clId="{81B05A0F-1960-48BB-A220-D658D377B872}" dt="2024-06-13T08:59:31.426" v="5562" actId="14100"/>
          <ac:picMkLst>
            <pc:docMk/>
            <pc:sldMk cId="2316413441" sldId="292"/>
            <ac:picMk id="10" creationId="{E7EB02A9-C179-BC11-3A84-4FFF8E25B524}"/>
          </ac:picMkLst>
        </pc:picChg>
        <pc:picChg chg="add mod ord">
          <ac:chgData name="Alessandro Scordo" userId="92ed46d9-721c-4ca3-b215-7b0cdbd44082" providerId="ADAL" clId="{81B05A0F-1960-48BB-A220-D658D377B872}" dt="2024-06-13T08:59:25.124" v="5561" actId="14100"/>
          <ac:picMkLst>
            <pc:docMk/>
            <pc:sldMk cId="2316413441" sldId="292"/>
            <ac:picMk id="12" creationId="{03AACC7A-B56F-E296-8257-74FBD2BAABD5}"/>
          </ac:picMkLst>
        </pc:picChg>
        <pc:picChg chg="add mod">
          <ac:chgData name="Alessandro Scordo" userId="92ed46d9-721c-4ca3-b215-7b0cdbd44082" providerId="ADAL" clId="{81B05A0F-1960-48BB-A220-D658D377B872}" dt="2024-06-13T09:05:17.051" v="5635" actId="14100"/>
          <ac:picMkLst>
            <pc:docMk/>
            <pc:sldMk cId="2316413441" sldId="292"/>
            <ac:picMk id="22" creationId="{42424E51-3827-97C4-710A-CA493BD9600D}"/>
          </ac:picMkLst>
        </pc:picChg>
      </pc:sldChg>
      <pc:sldChg chg="addSp modSp add mod ord modAnim">
        <pc:chgData name="Alessandro Scordo" userId="92ed46d9-721c-4ca3-b215-7b0cdbd44082" providerId="ADAL" clId="{81B05A0F-1960-48BB-A220-D658D377B872}" dt="2024-06-13T12:14:13.742" v="6707"/>
        <pc:sldMkLst>
          <pc:docMk/>
          <pc:sldMk cId="2061511056" sldId="293"/>
        </pc:sldMkLst>
        <pc:spChg chg="add mod">
          <ac:chgData name="Alessandro Scordo" userId="92ed46d9-721c-4ca3-b215-7b0cdbd44082" providerId="ADAL" clId="{81B05A0F-1960-48BB-A220-D658D377B872}" dt="2024-06-13T08:37:04.016" v="5232" actId="1036"/>
          <ac:spMkLst>
            <pc:docMk/>
            <pc:sldMk cId="2061511056" sldId="293"/>
            <ac:spMk id="13" creationId="{8F30D13F-752D-F848-5721-E04D010C4D83}"/>
          </ac:spMkLst>
        </pc:spChg>
        <pc:spChg chg="add mod">
          <ac:chgData name="Alessandro Scordo" userId="92ed46d9-721c-4ca3-b215-7b0cdbd44082" providerId="ADAL" clId="{81B05A0F-1960-48BB-A220-D658D377B872}" dt="2024-06-13T08:41:26.691" v="5393"/>
          <ac:spMkLst>
            <pc:docMk/>
            <pc:sldMk cId="2061511056" sldId="293"/>
            <ac:spMk id="14" creationId="{4117B466-6D39-9534-320D-5730FDCC5DD5}"/>
          </ac:spMkLst>
        </pc:spChg>
        <pc:spChg chg="add mod">
          <ac:chgData name="Alessandro Scordo" userId="92ed46d9-721c-4ca3-b215-7b0cdbd44082" providerId="ADAL" clId="{81B05A0F-1960-48BB-A220-D658D377B872}" dt="2024-06-13T08:37:32.965" v="5290" actId="14100"/>
          <ac:spMkLst>
            <pc:docMk/>
            <pc:sldMk cId="2061511056" sldId="293"/>
            <ac:spMk id="15" creationId="{6D244E11-B523-CBAB-230A-FA3DCBF7DE45}"/>
          </ac:spMkLst>
        </pc:spChg>
        <pc:spChg chg="add mod">
          <ac:chgData name="Alessandro Scordo" userId="92ed46d9-721c-4ca3-b215-7b0cdbd44082" providerId="ADAL" clId="{81B05A0F-1960-48BB-A220-D658D377B872}" dt="2024-06-13T08:40:14.065" v="5392" actId="1037"/>
          <ac:spMkLst>
            <pc:docMk/>
            <pc:sldMk cId="2061511056" sldId="293"/>
            <ac:spMk id="19" creationId="{3B1646D4-C43D-8B9D-2924-D1FB17606435}"/>
          </ac:spMkLst>
        </pc:spChg>
        <pc:spChg chg="add mod">
          <ac:chgData name="Alessandro Scordo" userId="92ed46d9-721c-4ca3-b215-7b0cdbd44082" providerId="ADAL" clId="{81B05A0F-1960-48BB-A220-D658D377B872}" dt="2024-06-13T08:42:58.846" v="5453" actId="1038"/>
          <ac:spMkLst>
            <pc:docMk/>
            <pc:sldMk cId="2061511056" sldId="293"/>
            <ac:spMk id="20" creationId="{23F2BB4B-D52E-AC6E-2302-CF806D093591}"/>
          </ac:spMkLst>
        </pc:spChg>
        <pc:picChg chg="add mod ord">
          <ac:chgData name="Alessandro Scordo" userId="92ed46d9-721c-4ca3-b215-7b0cdbd44082" providerId="ADAL" clId="{81B05A0F-1960-48BB-A220-D658D377B872}" dt="2024-06-13T08:37:46.268" v="5297" actId="1036"/>
          <ac:picMkLst>
            <pc:docMk/>
            <pc:sldMk cId="2061511056" sldId="293"/>
            <ac:picMk id="10" creationId="{D3C29F43-AE5E-37E6-443B-ACA4FDD15DEE}"/>
          </ac:picMkLst>
        </pc:picChg>
        <pc:picChg chg="add mod">
          <ac:chgData name="Alessandro Scordo" userId="92ed46d9-721c-4ca3-b215-7b0cdbd44082" providerId="ADAL" clId="{81B05A0F-1960-48BB-A220-D658D377B872}" dt="2024-06-13T08:36:31.033" v="5221" actId="1076"/>
          <ac:picMkLst>
            <pc:docMk/>
            <pc:sldMk cId="2061511056" sldId="293"/>
            <ac:picMk id="12" creationId="{4B715093-FAD3-5B9D-043E-809CE45FC3CD}"/>
          </ac:picMkLst>
        </pc:picChg>
        <pc:picChg chg="add mod ord">
          <ac:chgData name="Alessandro Scordo" userId="92ed46d9-721c-4ca3-b215-7b0cdbd44082" providerId="ADAL" clId="{81B05A0F-1960-48BB-A220-D658D377B872}" dt="2024-06-13T08:38:39.882" v="5358" actId="1038"/>
          <ac:picMkLst>
            <pc:docMk/>
            <pc:sldMk cId="2061511056" sldId="293"/>
            <ac:picMk id="17" creationId="{1CBF7243-ECE2-30AD-1062-D55F13D7A252}"/>
          </ac:picMkLst>
        </pc:picChg>
      </pc:sldChg>
      <pc:sldChg chg="add del ord">
        <pc:chgData name="Alessandro Scordo" userId="92ed46d9-721c-4ca3-b215-7b0cdbd44082" providerId="ADAL" clId="{81B05A0F-1960-48BB-A220-D658D377B872}" dt="2024-06-13T08:48:44.252" v="5454" actId="47"/>
        <pc:sldMkLst>
          <pc:docMk/>
          <pc:sldMk cId="140670306" sldId="294"/>
        </pc:sldMkLst>
      </pc:sldChg>
      <pc:sldChg chg="add del ord">
        <pc:chgData name="Alessandro Scordo" userId="92ed46d9-721c-4ca3-b215-7b0cdbd44082" providerId="ADAL" clId="{81B05A0F-1960-48BB-A220-D658D377B872}" dt="2024-06-13T08:48:44.252" v="5454" actId="47"/>
        <pc:sldMkLst>
          <pc:docMk/>
          <pc:sldMk cId="486360231" sldId="295"/>
        </pc:sldMkLst>
      </pc:sldChg>
      <pc:sldChg chg="add del ord">
        <pc:chgData name="Alessandro Scordo" userId="92ed46d9-721c-4ca3-b215-7b0cdbd44082" providerId="ADAL" clId="{81B05A0F-1960-48BB-A220-D658D377B872}" dt="2024-06-13T08:48:44.252" v="5454" actId="47"/>
        <pc:sldMkLst>
          <pc:docMk/>
          <pc:sldMk cId="1845909333" sldId="296"/>
        </pc:sldMkLst>
      </pc:sldChg>
      <pc:sldChg chg="addSp delSp modSp add mod modAnim">
        <pc:chgData name="Alessandro Scordo" userId="92ed46d9-721c-4ca3-b215-7b0cdbd44082" providerId="ADAL" clId="{81B05A0F-1960-48BB-A220-D658D377B872}" dt="2024-06-13T12:08:45.327" v="6640"/>
        <pc:sldMkLst>
          <pc:docMk/>
          <pc:sldMk cId="3530197033" sldId="297"/>
        </pc:sldMkLst>
        <pc:spChg chg="add mod">
          <ac:chgData name="Alessandro Scordo" userId="92ed46d9-721c-4ca3-b215-7b0cdbd44082" providerId="ADAL" clId="{81B05A0F-1960-48BB-A220-D658D377B872}" dt="2024-06-13T07:11:19.785" v="3955" actId="20577"/>
          <ac:spMkLst>
            <pc:docMk/>
            <pc:sldMk cId="3530197033" sldId="297"/>
            <ac:spMk id="17" creationId="{4EE1A03A-EC8E-5C15-04B4-15AD5694B05A}"/>
          </ac:spMkLst>
        </pc:spChg>
        <pc:picChg chg="add del mod">
          <ac:chgData name="Alessandro Scordo" userId="92ed46d9-721c-4ca3-b215-7b0cdbd44082" providerId="ADAL" clId="{81B05A0F-1960-48BB-A220-D658D377B872}" dt="2024-06-13T06:58:39.642" v="3327" actId="478"/>
          <ac:picMkLst>
            <pc:docMk/>
            <pc:sldMk cId="3530197033" sldId="297"/>
            <ac:picMk id="10" creationId="{A6240804-E444-51E7-9177-043E5EC0E19E}"/>
          </ac:picMkLst>
        </pc:picChg>
        <pc:picChg chg="add mod ord">
          <ac:chgData name="Alessandro Scordo" userId="92ed46d9-721c-4ca3-b215-7b0cdbd44082" providerId="ADAL" clId="{81B05A0F-1960-48BB-A220-D658D377B872}" dt="2024-06-13T07:03:35.710" v="3617" actId="14100"/>
          <ac:picMkLst>
            <pc:docMk/>
            <pc:sldMk cId="3530197033" sldId="297"/>
            <ac:picMk id="12" creationId="{44B9ABEC-EE4D-8F93-F345-3F9A4EFF3C05}"/>
          </ac:picMkLst>
        </pc:picChg>
        <pc:picChg chg="add mod">
          <ac:chgData name="Alessandro Scordo" userId="92ed46d9-721c-4ca3-b215-7b0cdbd44082" providerId="ADAL" clId="{81B05A0F-1960-48BB-A220-D658D377B872}" dt="2024-06-13T06:59:41.306" v="3355" actId="1038"/>
          <ac:picMkLst>
            <pc:docMk/>
            <pc:sldMk cId="3530197033" sldId="297"/>
            <ac:picMk id="14" creationId="{AD4DBAA5-B991-C4C3-520B-E65DB54AC387}"/>
          </ac:picMkLst>
        </pc:picChg>
        <pc:picChg chg="add mod">
          <ac:chgData name="Alessandro Scordo" userId="92ed46d9-721c-4ca3-b215-7b0cdbd44082" providerId="ADAL" clId="{81B05A0F-1960-48BB-A220-D658D377B872}" dt="2024-06-13T06:59:35.115" v="3342" actId="1076"/>
          <ac:picMkLst>
            <pc:docMk/>
            <pc:sldMk cId="3530197033" sldId="297"/>
            <ac:picMk id="16" creationId="{48862411-21F5-8251-57A4-EC8282962331}"/>
          </ac:picMkLst>
        </pc:picChg>
      </pc:sldChg>
      <pc:sldChg chg="modSp add del mod">
        <pc:chgData name="Alessandro Scordo" userId="92ed46d9-721c-4ca3-b215-7b0cdbd44082" providerId="ADAL" clId="{81B05A0F-1960-48BB-A220-D658D377B872}" dt="2024-06-12T09:10:02.500" v="1610" actId="2696"/>
        <pc:sldMkLst>
          <pc:docMk/>
          <pc:sldMk cId="3975017449" sldId="297"/>
        </pc:sldMkLst>
        <pc:spChg chg="mod">
          <ac:chgData name="Alessandro Scordo" userId="92ed46d9-721c-4ca3-b215-7b0cdbd44082" providerId="ADAL" clId="{81B05A0F-1960-48BB-A220-D658D377B872}" dt="2024-06-12T09:08:52.475" v="1555" actId="20577"/>
          <ac:spMkLst>
            <pc:docMk/>
            <pc:sldMk cId="3975017449" sldId="297"/>
            <ac:spMk id="2" creationId="{5568781F-2381-0617-64D6-D8F33245B129}"/>
          </ac:spMkLst>
        </pc:spChg>
      </pc:sldChg>
      <pc:sldChg chg="addSp modSp add mod modAnim">
        <pc:chgData name="Alessandro Scordo" userId="92ed46d9-721c-4ca3-b215-7b0cdbd44082" providerId="ADAL" clId="{81B05A0F-1960-48BB-A220-D658D377B872}" dt="2024-06-13T12:11:00.391" v="6656"/>
        <pc:sldMkLst>
          <pc:docMk/>
          <pc:sldMk cId="556385190" sldId="298"/>
        </pc:sldMkLst>
        <pc:spChg chg="add mod">
          <ac:chgData name="Alessandro Scordo" userId="92ed46d9-721c-4ca3-b215-7b0cdbd44082" providerId="ADAL" clId="{81B05A0F-1960-48BB-A220-D658D377B872}" dt="2024-06-13T12:09:56.082" v="6645" actId="1582"/>
          <ac:spMkLst>
            <pc:docMk/>
            <pc:sldMk cId="556385190" sldId="298"/>
            <ac:spMk id="3" creationId="{8DA1AA7B-FABC-1EBB-2224-98BE9507ED06}"/>
          </ac:spMkLst>
        </pc:spChg>
        <pc:spChg chg="add mod">
          <ac:chgData name="Alessandro Scordo" userId="92ed46d9-721c-4ca3-b215-7b0cdbd44082" providerId="ADAL" clId="{81B05A0F-1960-48BB-A220-D658D377B872}" dt="2024-06-13T12:10:26.686" v="6652" actId="14100"/>
          <ac:spMkLst>
            <pc:docMk/>
            <pc:sldMk cId="556385190" sldId="298"/>
            <ac:spMk id="11" creationId="{5F30B075-6B42-33A3-DE74-29E8CC7FE200}"/>
          </ac:spMkLst>
        </pc:spChg>
        <pc:spChg chg="add mod">
          <ac:chgData name="Alessandro Scordo" userId="92ed46d9-721c-4ca3-b215-7b0cdbd44082" providerId="ADAL" clId="{81B05A0F-1960-48BB-A220-D658D377B872}" dt="2024-06-13T07:12:01.422" v="3981" actId="1076"/>
          <ac:spMkLst>
            <pc:docMk/>
            <pc:sldMk cId="556385190" sldId="298"/>
            <ac:spMk id="14" creationId="{8B0C9413-BC82-001C-98AD-C6A3CEA70332}"/>
          </ac:spMkLst>
        </pc:spChg>
        <pc:spChg chg="add mod">
          <ac:chgData name="Alessandro Scordo" userId="92ed46d9-721c-4ca3-b215-7b0cdbd44082" providerId="ADAL" clId="{81B05A0F-1960-48BB-A220-D658D377B872}" dt="2024-06-13T07:09:53.647" v="3799" actId="1076"/>
          <ac:spMkLst>
            <pc:docMk/>
            <pc:sldMk cId="556385190" sldId="298"/>
            <ac:spMk id="16" creationId="{C082CC8A-71A7-BEBE-66E7-99DA9995F27C}"/>
          </ac:spMkLst>
        </pc:spChg>
        <pc:spChg chg="add mod">
          <ac:chgData name="Alessandro Scordo" userId="92ed46d9-721c-4ca3-b215-7b0cdbd44082" providerId="ADAL" clId="{81B05A0F-1960-48BB-A220-D658D377B872}" dt="2024-06-13T07:10:27.667" v="3854" actId="20577"/>
          <ac:spMkLst>
            <pc:docMk/>
            <pc:sldMk cId="556385190" sldId="298"/>
            <ac:spMk id="17" creationId="{77AFAF94-1C0B-39A7-9EE6-CEE58B8F5AD3}"/>
          </ac:spMkLst>
        </pc:spChg>
        <pc:spChg chg="add mod">
          <ac:chgData name="Alessandro Scordo" userId="92ed46d9-721c-4ca3-b215-7b0cdbd44082" providerId="ADAL" clId="{81B05A0F-1960-48BB-A220-D658D377B872}" dt="2024-06-13T07:11:07.168" v="3923" actId="20577"/>
          <ac:spMkLst>
            <pc:docMk/>
            <pc:sldMk cId="556385190" sldId="298"/>
            <ac:spMk id="18" creationId="{BB070CA0-430F-1A35-79D4-D5EDAED963BC}"/>
          </ac:spMkLst>
        </pc:spChg>
        <pc:spChg chg="add mod">
          <ac:chgData name="Alessandro Scordo" userId="92ed46d9-721c-4ca3-b215-7b0cdbd44082" providerId="ADAL" clId="{81B05A0F-1960-48BB-A220-D658D377B872}" dt="2024-06-13T07:11:10.333" v="3927" actId="20577"/>
          <ac:spMkLst>
            <pc:docMk/>
            <pc:sldMk cId="556385190" sldId="298"/>
            <ac:spMk id="19" creationId="{CFAB57E5-4BDB-6606-4979-27EF5C738709}"/>
          </ac:spMkLst>
        </pc:spChg>
        <pc:spChg chg="add mod">
          <ac:chgData name="Alessandro Scordo" userId="92ed46d9-721c-4ca3-b215-7b0cdbd44082" providerId="ADAL" clId="{81B05A0F-1960-48BB-A220-D658D377B872}" dt="2024-06-13T07:11:35.125" v="3956"/>
          <ac:spMkLst>
            <pc:docMk/>
            <pc:sldMk cId="556385190" sldId="298"/>
            <ac:spMk id="20" creationId="{3740DBE4-4009-06BA-88A9-050E875AF3AB}"/>
          </ac:spMkLst>
        </pc:spChg>
        <pc:spChg chg="add mod">
          <ac:chgData name="Alessandro Scordo" userId="92ed46d9-721c-4ca3-b215-7b0cdbd44082" providerId="ADAL" clId="{81B05A0F-1960-48BB-A220-D658D377B872}" dt="2024-06-13T07:12:38.555" v="4065" actId="1076"/>
          <ac:spMkLst>
            <pc:docMk/>
            <pc:sldMk cId="556385190" sldId="298"/>
            <ac:spMk id="21" creationId="{D8F4E834-EA24-D135-F760-88B2EAA07009}"/>
          </ac:spMkLst>
        </pc:spChg>
        <pc:picChg chg="add mod">
          <ac:chgData name="Alessandro Scordo" userId="92ed46d9-721c-4ca3-b215-7b0cdbd44082" providerId="ADAL" clId="{81B05A0F-1960-48BB-A220-D658D377B872}" dt="2024-06-13T12:10:18.364" v="6650" actId="1076"/>
          <ac:picMkLst>
            <pc:docMk/>
            <pc:sldMk cId="556385190" sldId="298"/>
            <ac:picMk id="10" creationId="{58F82C30-59FC-E8AC-1B2D-814CB2FF173F}"/>
          </ac:picMkLst>
        </pc:picChg>
        <pc:picChg chg="add mod">
          <ac:chgData name="Alessandro Scordo" userId="92ed46d9-721c-4ca3-b215-7b0cdbd44082" providerId="ADAL" clId="{81B05A0F-1960-48BB-A220-D658D377B872}" dt="2024-06-13T07:07:38.211" v="3654" actId="1037"/>
          <ac:picMkLst>
            <pc:docMk/>
            <pc:sldMk cId="556385190" sldId="298"/>
            <ac:picMk id="12" creationId="{02EC97C0-6C91-96D2-F1B0-DF0863C9F145}"/>
          </ac:picMkLst>
        </pc:picChg>
        <pc:cxnChg chg="add mod">
          <ac:chgData name="Alessandro Scordo" userId="92ed46d9-721c-4ca3-b215-7b0cdbd44082" providerId="ADAL" clId="{81B05A0F-1960-48BB-A220-D658D377B872}" dt="2024-06-13T12:10:44.185" v="6655" actId="1582"/>
          <ac:cxnSpMkLst>
            <pc:docMk/>
            <pc:sldMk cId="556385190" sldId="298"/>
            <ac:cxnSpMk id="15" creationId="{09FDF55D-3D6C-5768-9A54-881C93B64D66}"/>
          </ac:cxnSpMkLst>
        </pc:cxnChg>
      </pc:sldChg>
      <pc:sldChg chg="add del">
        <pc:chgData name="Alessandro Scordo" userId="92ed46d9-721c-4ca3-b215-7b0cdbd44082" providerId="ADAL" clId="{81B05A0F-1960-48BB-A220-D658D377B872}" dt="2024-06-12T09:10:02.500" v="1610" actId="2696"/>
        <pc:sldMkLst>
          <pc:docMk/>
          <pc:sldMk cId="2384869347" sldId="298"/>
        </pc:sldMkLst>
      </pc:sldChg>
      <pc:sldChg chg="addSp delSp modSp add mod modAnim">
        <pc:chgData name="Alessandro Scordo" userId="92ed46d9-721c-4ca3-b215-7b0cdbd44082" providerId="ADAL" clId="{81B05A0F-1960-48BB-A220-D658D377B872}" dt="2024-06-13T12:31:53.819" v="7069"/>
        <pc:sldMkLst>
          <pc:docMk/>
          <pc:sldMk cId="3234976679" sldId="299"/>
        </pc:sldMkLst>
        <pc:spChg chg="add del mod">
          <ac:chgData name="Alessandro Scordo" userId="92ed46d9-721c-4ca3-b215-7b0cdbd44082" providerId="ADAL" clId="{81B05A0F-1960-48BB-A220-D658D377B872}" dt="2024-06-13T09:27:31.672" v="5766" actId="478"/>
          <ac:spMkLst>
            <pc:docMk/>
            <pc:sldMk cId="3234976679" sldId="299"/>
            <ac:spMk id="3" creationId="{3A812A2C-83B6-AB75-4B4D-225729198116}"/>
          </ac:spMkLst>
        </pc:spChg>
        <pc:spChg chg="add mod">
          <ac:chgData name="Alessandro Scordo" userId="92ed46d9-721c-4ca3-b215-7b0cdbd44082" providerId="ADAL" clId="{81B05A0F-1960-48BB-A220-D658D377B872}" dt="2024-06-13T12:17:57.406" v="6724" actId="2711"/>
          <ac:spMkLst>
            <pc:docMk/>
            <pc:sldMk cId="3234976679" sldId="299"/>
            <ac:spMk id="10" creationId="{E8DED913-16C8-07F0-CF95-A7C0E5EDC6B2}"/>
          </ac:spMkLst>
        </pc:spChg>
        <pc:spChg chg="add mod">
          <ac:chgData name="Alessandro Scordo" userId="92ed46d9-721c-4ca3-b215-7b0cdbd44082" providerId="ADAL" clId="{81B05A0F-1960-48BB-A220-D658D377B872}" dt="2024-06-13T09:29:02.507" v="5772"/>
          <ac:spMkLst>
            <pc:docMk/>
            <pc:sldMk cId="3234976679" sldId="299"/>
            <ac:spMk id="12" creationId="{E65D95EA-45CB-0E8F-302F-B75969D99536}"/>
          </ac:spMkLst>
        </pc:spChg>
        <pc:spChg chg="add mod">
          <ac:chgData name="Alessandro Scordo" userId="92ed46d9-721c-4ca3-b215-7b0cdbd44082" providerId="ADAL" clId="{81B05A0F-1960-48BB-A220-D658D377B872}" dt="2024-06-13T09:30:06.678" v="5798" actId="1037"/>
          <ac:spMkLst>
            <pc:docMk/>
            <pc:sldMk cId="3234976679" sldId="299"/>
            <ac:spMk id="13" creationId="{AC7C39DD-7388-6957-6E48-6752CD070FEC}"/>
          </ac:spMkLst>
        </pc:spChg>
        <pc:spChg chg="add mod">
          <ac:chgData name="Alessandro Scordo" userId="92ed46d9-721c-4ca3-b215-7b0cdbd44082" providerId="ADAL" clId="{81B05A0F-1960-48BB-A220-D658D377B872}" dt="2024-06-13T09:30:36.281" v="5803" actId="1076"/>
          <ac:spMkLst>
            <pc:docMk/>
            <pc:sldMk cId="3234976679" sldId="299"/>
            <ac:spMk id="14" creationId="{9ABC0CEE-ACBA-1DA1-B325-230D819FFDD3}"/>
          </ac:spMkLst>
        </pc:spChg>
        <pc:picChg chg="add del mod">
          <ac:chgData name="Alessandro Scordo" userId="92ed46d9-721c-4ca3-b215-7b0cdbd44082" providerId="ADAL" clId="{81B05A0F-1960-48BB-A220-D658D377B872}" dt="2024-06-13T09:28:04.034" v="5771" actId="478"/>
          <ac:picMkLst>
            <pc:docMk/>
            <pc:sldMk cId="3234976679" sldId="299"/>
            <ac:picMk id="11" creationId="{02320353-8067-9C86-A000-BFA5FF46ED20}"/>
          </ac:picMkLst>
        </pc:picChg>
        <pc:picChg chg="add mod">
          <ac:chgData name="Alessandro Scordo" userId="92ed46d9-721c-4ca3-b215-7b0cdbd44082" providerId="ADAL" clId="{81B05A0F-1960-48BB-A220-D658D377B872}" dt="2024-06-13T09:32:03.127" v="5805" actId="1076"/>
          <ac:picMkLst>
            <pc:docMk/>
            <pc:sldMk cId="3234976679" sldId="299"/>
            <ac:picMk id="15" creationId="{B85C15B1-F2FC-6D38-A0AF-95808DB04F55}"/>
          </ac:picMkLst>
        </pc:picChg>
        <pc:picChg chg="add mod">
          <ac:chgData name="Alessandro Scordo" userId="92ed46d9-721c-4ca3-b215-7b0cdbd44082" providerId="ADAL" clId="{81B05A0F-1960-48BB-A220-D658D377B872}" dt="2024-06-13T12:31:27.095" v="7066" actId="1037"/>
          <ac:picMkLst>
            <pc:docMk/>
            <pc:sldMk cId="3234976679" sldId="299"/>
            <ac:picMk id="16" creationId="{9306F7EB-9D45-3A29-BCDB-F804B3D7CCB4}"/>
          </ac:picMkLst>
        </pc:picChg>
        <pc:picChg chg="add mod">
          <ac:chgData name="Alessandro Scordo" userId="92ed46d9-721c-4ca3-b215-7b0cdbd44082" providerId="ADAL" clId="{81B05A0F-1960-48BB-A220-D658D377B872}" dt="2024-06-13T09:33:26.138" v="5833" actId="1036"/>
          <ac:picMkLst>
            <pc:docMk/>
            <pc:sldMk cId="3234976679" sldId="299"/>
            <ac:picMk id="17" creationId="{4FF46F55-1310-F243-AF1A-977A9FA6C2F0}"/>
          </ac:picMkLst>
        </pc:picChg>
      </pc:sldChg>
      <pc:sldChg chg="addSp delSp modSp add mod modAnim">
        <pc:chgData name="Alessandro Scordo" userId="92ed46d9-721c-4ca3-b215-7b0cdbd44082" providerId="ADAL" clId="{81B05A0F-1960-48BB-A220-D658D377B872}" dt="2024-06-13T12:38:03.872" v="7568"/>
        <pc:sldMkLst>
          <pc:docMk/>
          <pc:sldMk cId="3037017793" sldId="300"/>
        </pc:sldMkLst>
        <pc:spChg chg="mod">
          <ac:chgData name="Alessandro Scordo" userId="92ed46d9-721c-4ca3-b215-7b0cdbd44082" providerId="ADAL" clId="{81B05A0F-1960-48BB-A220-D658D377B872}" dt="2024-06-13T12:33:56.256" v="7208" actId="6549"/>
          <ac:spMkLst>
            <pc:docMk/>
            <pc:sldMk cId="3037017793" sldId="300"/>
            <ac:spMk id="2" creationId="{5568781F-2381-0617-64D6-D8F33245B129}"/>
          </ac:spMkLst>
        </pc:spChg>
        <pc:spChg chg="add del mod">
          <ac:chgData name="Alessandro Scordo" userId="92ed46d9-721c-4ca3-b215-7b0cdbd44082" providerId="ADAL" clId="{81B05A0F-1960-48BB-A220-D658D377B872}" dt="2024-06-13T09:43:09.515" v="6055" actId="478"/>
          <ac:spMkLst>
            <pc:docMk/>
            <pc:sldMk cId="3037017793" sldId="300"/>
            <ac:spMk id="10" creationId="{0802F140-0BB1-A534-C32A-5D26A4076136}"/>
          </ac:spMkLst>
        </pc:spChg>
        <pc:spChg chg="add mod">
          <ac:chgData name="Alessandro Scordo" userId="92ed46d9-721c-4ca3-b215-7b0cdbd44082" providerId="ADAL" clId="{81B05A0F-1960-48BB-A220-D658D377B872}" dt="2024-06-13T12:37:38.560" v="7563" actId="1076"/>
          <ac:spMkLst>
            <pc:docMk/>
            <pc:sldMk cId="3037017793" sldId="300"/>
            <ac:spMk id="10" creationId="{163DD269-75A3-E3C0-33D2-4057C21B0E09}"/>
          </ac:spMkLst>
        </pc:spChg>
        <pc:spChg chg="add mod">
          <ac:chgData name="Alessandro Scordo" userId="92ed46d9-721c-4ca3-b215-7b0cdbd44082" providerId="ADAL" clId="{81B05A0F-1960-48BB-A220-D658D377B872}" dt="2024-06-13T12:37:51.200" v="7566" actId="208"/>
          <ac:spMkLst>
            <pc:docMk/>
            <pc:sldMk cId="3037017793" sldId="300"/>
            <ac:spMk id="11" creationId="{74EBB077-41DE-19BF-34EF-B5EE2536185D}"/>
          </ac:spMkLst>
        </pc:spChg>
        <pc:spChg chg="add mod">
          <ac:chgData name="Alessandro Scordo" userId="92ed46d9-721c-4ca3-b215-7b0cdbd44082" providerId="ADAL" clId="{81B05A0F-1960-48BB-A220-D658D377B872}" dt="2024-06-13T12:32:59.247" v="7206" actId="1036"/>
          <ac:spMkLst>
            <pc:docMk/>
            <pc:sldMk cId="3037017793" sldId="300"/>
            <ac:spMk id="12" creationId="{0BDDA541-69EE-605C-0640-0E51D8C9C65E}"/>
          </ac:spMkLst>
        </pc:spChg>
        <pc:picChg chg="add del mod">
          <ac:chgData name="Alessandro Scordo" userId="92ed46d9-721c-4ca3-b215-7b0cdbd44082" providerId="ADAL" clId="{81B05A0F-1960-48BB-A220-D658D377B872}" dt="2024-06-13T09:43:06.887" v="6054" actId="478"/>
          <ac:picMkLst>
            <pc:docMk/>
            <pc:sldMk cId="3037017793" sldId="300"/>
            <ac:picMk id="3" creationId="{133BF36E-0E55-A5C3-C7E9-C8EA8EB0DB3D}"/>
          </ac:picMkLst>
        </pc:picChg>
        <pc:picChg chg="add mod">
          <ac:chgData name="Alessandro Scordo" userId="92ed46d9-721c-4ca3-b215-7b0cdbd44082" providerId="ADAL" clId="{81B05A0F-1960-48BB-A220-D658D377B872}" dt="2024-06-13T09:43:50.279" v="6066" actId="1076"/>
          <ac:picMkLst>
            <pc:docMk/>
            <pc:sldMk cId="3037017793" sldId="300"/>
            <ac:picMk id="13" creationId="{6F158533-4CBE-3AB1-B43C-853975D90F86}"/>
          </ac:picMkLst>
        </pc:picChg>
        <pc:picChg chg="add mod">
          <ac:chgData name="Alessandro Scordo" userId="92ed46d9-721c-4ca3-b215-7b0cdbd44082" providerId="ADAL" clId="{81B05A0F-1960-48BB-A220-D658D377B872}" dt="2024-06-13T09:43:33.770" v="6062" actId="14100"/>
          <ac:picMkLst>
            <pc:docMk/>
            <pc:sldMk cId="3037017793" sldId="300"/>
            <ac:picMk id="14" creationId="{CF9AFDAA-B923-5182-E48C-BB33CB15E732}"/>
          </ac:picMkLst>
        </pc:picChg>
        <pc:picChg chg="add mod">
          <ac:chgData name="Alessandro Scordo" userId="92ed46d9-721c-4ca3-b215-7b0cdbd44082" providerId="ADAL" clId="{81B05A0F-1960-48BB-A220-D658D377B872}" dt="2024-06-13T09:43:30.480" v="6061" actId="14100"/>
          <ac:picMkLst>
            <pc:docMk/>
            <pc:sldMk cId="3037017793" sldId="300"/>
            <ac:picMk id="15" creationId="{01DC4357-DF42-55EB-DBD6-8EC0A0A60BA7}"/>
          </ac:picMkLst>
        </pc:picChg>
        <pc:picChg chg="add del mod ord">
          <ac:chgData name="Alessandro Scordo" userId="92ed46d9-721c-4ca3-b215-7b0cdbd44082" providerId="ADAL" clId="{81B05A0F-1960-48BB-A220-D658D377B872}" dt="2024-06-13T12:37:23.574" v="7558" actId="478"/>
          <ac:picMkLst>
            <pc:docMk/>
            <pc:sldMk cId="3037017793" sldId="300"/>
            <ac:picMk id="16" creationId="{616186C7-9DBB-64E2-75FF-A08B0437D950}"/>
          </ac:picMkLst>
        </pc:picChg>
      </pc:sldChg>
      <pc:sldChg chg="addSp modSp add mod ord">
        <pc:chgData name="Alessandro Scordo" userId="92ed46d9-721c-4ca3-b215-7b0cdbd44082" providerId="ADAL" clId="{81B05A0F-1960-48BB-A220-D658D377B872}" dt="2024-06-13T12:42:18.298" v="7849"/>
        <pc:sldMkLst>
          <pc:docMk/>
          <pc:sldMk cId="1990460284" sldId="301"/>
        </pc:sldMkLst>
        <pc:spChg chg="add mod">
          <ac:chgData name="Alessandro Scordo" userId="92ed46d9-721c-4ca3-b215-7b0cdbd44082" providerId="ADAL" clId="{81B05A0F-1960-48BB-A220-D658D377B872}" dt="2024-06-13T12:41:55.161" v="7846" actId="1076"/>
          <ac:spMkLst>
            <pc:docMk/>
            <pc:sldMk cId="1990460284" sldId="301"/>
            <ac:spMk id="10" creationId="{C1D9EB82-B60F-73CB-254A-2DD6DFB32ED6}"/>
          </ac:spMkLst>
        </pc:spChg>
        <pc:spChg chg="add mod">
          <ac:chgData name="Alessandro Scordo" userId="92ed46d9-721c-4ca3-b215-7b0cdbd44082" providerId="ADAL" clId="{81B05A0F-1960-48BB-A220-D658D377B872}" dt="2024-06-13T09:47:01.536" v="6149" actId="20577"/>
          <ac:spMkLst>
            <pc:docMk/>
            <pc:sldMk cId="1990460284" sldId="301"/>
            <ac:spMk id="11" creationId="{66FFD770-A0E3-A811-06F5-3ECA9072517C}"/>
          </ac:spMkLst>
        </pc:spChg>
        <pc:spChg chg="add mod">
          <ac:chgData name="Alessandro Scordo" userId="92ed46d9-721c-4ca3-b215-7b0cdbd44082" providerId="ADAL" clId="{81B05A0F-1960-48BB-A220-D658D377B872}" dt="2024-06-13T12:39:02.803" v="7570" actId="1076"/>
          <ac:spMkLst>
            <pc:docMk/>
            <pc:sldMk cId="1990460284" sldId="301"/>
            <ac:spMk id="13" creationId="{F2D9DC6B-ED67-2602-FE1B-532E94840E11}"/>
          </ac:spMkLst>
        </pc:spChg>
        <pc:picChg chg="add mod">
          <ac:chgData name="Alessandro Scordo" userId="92ed46d9-721c-4ca3-b215-7b0cdbd44082" providerId="ADAL" clId="{81B05A0F-1960-48BB-A220-D658D377B872}" dt="2024-06-13T09:46:28.714" v="6135" actId="1037"/>
          <ac:picMkLst>
            <pc:docMk/>
            <pc:sldMk cId="1990460284" sldId="301"/>
            <ac:picMk id="3" creationId="{06C0F10B-B283-18BC-0930-2BE07CE96AC8}"/>
          </ac:picMkLst>
        </pc:picChg>
      </pc:sldChg>
      <pc:sldChg chg="addSp modSp add mod modAnim">
        <pc:chgData name="Alessandro Scordo" userId="92ed46d9-721c-4ca3-b215-7b0cdbd44082" providerId="ADAL" clId="{81B05A0F-1960-48BB-A220-D658D377B872}" dt="2024-06-13T12:42:11.536" v="7847"/>
        <pc:sldMkLst>
          <pc:docMk/>
          <pc:sldMk cId="3779431499" sldId="302"/>
        </pc:sldMkLst>
        <pc:spChg chg="add mod">
          <ac:chgData name="Alessandro Scordo" userId="92ed46d9-721c-4ca3-b215-7b0cdbd44082" providerId="ADAL" clId="{81B05A0F-1960-48BB-A220-D658D377B872}" dt="2024-06-13T09:51:41.037" v="6244" actId="1035"/>
          <ac:spMkLst>
            <pc:docMk/>
            <pc:sldMk cId="3779431499" sldId="302"/>
            <ac:spMk id="3" creationId="{537B4FC0-E4E6-7CB6-CAE5-0056B0EE8802}"/>
          </ac:spMkLst>
        </pc:spChg>
        <pc:spChg chg="add mod">
          <ac:chgData name="Alessandro Scordo" userId="92ed46d9-721c-4ca3-b215-7b0cdbd44082" providerId="ADAL" clId="{81B05A0F-1960-48BB-A220-D658D377B872}" dt="2024-06-13T09:50:09.935" v="6226" actId="1076"/>
          <ac:spMkLst>
            <pc:docMk/>
            <pc:sldMk cId="3779431499" sldId="302"/>
            <ac:spMk id="11" creationId="{E7E967C5-D1AC-B3AB-801E-6B40349AE3D1}"/>
          </ac:spMkLst>
        </pc:spChg>
        <pc:spChg chg="add mod">
          <ac:chgData name="Alessandro Scordo" userId="92ed46d9-721c-4ca3-b215-7b0cdbd44082" providerId="ADAL" clId="{81B05A0F-1960-48BB-A220-D658D377B872}" dt="2024-06-13T09:50:04.910" v="6225" actId="14100"/>
          <ac:spMkLst>
            <pc:docMk/>
            <pc:sldMk cId="3779431499" sldId="302"/>
            <ac:spMk id="12" creationId="{57FE4054-2A6C-A7BB-E94A-C6FA32F09D96}"/>
          </ac:spMkLst>
        </pc:spChg>
        <pc:spChg chg="add mod">
          <ac:chgData name="Alessandro Scordo" userId="92ed46d9-721c-4ca3-b215-7b0cdbd44082" providerId="ADAL" clId="{81B05A0F-1960-48BB-A220-D658D377B872}" dt="2024-06-13T09:49:55.441" v="6223" actId="1076"/>
          <ac:spMkLst>
            <pc:docMk/>
            <pc:sldMk cId="3779431499" sldId="302"/>
            <ac:spMk id="13" creationId="{731EE675-2850-34EF-B36D-AF1707C0B015}"/>
          </ac:spMkLst>
        </pc:spChg>
        <pc:spChg chg="mod">
          <ac:chgData name="Alessandro Scordo" userId="92ed46d9-721c-4ca3-b215-7b0cdbd44082" providerId="ADAL" clId="{81B05A0F-1960-48BB-A220-D658D377B872}" dt="2024-06-13T09:50:25.924" v="6227"/>
          <ac:spMkLst>
            <pc:docMk/>
            <pc:sldMk cId="3779431499" sldId="302"/>
            <ac:spMk id="16" creationId="{8E6B94E3-A049-52ED-1C19-F0A93B52A258}"/>
          </ac:spMkLst>
        </pc:spChg>
        <pc:spChg chg="mod">
          <ac:chgData name="Alessandro Scordo" userId="92ed46d9-721c-4ca3-b215-7b0cdbd44082" providerId="ADAL" clId="{81B05A0F-1960-48BB-A220-D658D377B872}" dt="2024-06-13T09:50:25.924" v="6227"/>
          <ac:spMkLst>
            <pc:docMk/>
            <pc:sldMk cId="3779431499" sldId="302"/>
            <ac:spMk id="17" creationId="{602A7679-AB63-71AA-5385-0673F8B0C371}"/>
          </ac:spMkLst>
        </pc:spChg>
        <pc:grpChg chg="add mod">
          <ac:chgData name="Alessandro Scordo" userId="92ed46d9-721c-4ca3-b215-7b0cdbd44082" providerId="ADAL" clId="{81B05A0F-1960-48BB-A220-D658D377B872}" dt="2024-06-13T09:51:49.930" v="6257" actId="1076"/>
          <ac:grpSpMkLst>
            <pc:docMk/>
            <pc:sldMk cId="3779431499" sldId="302"/>
            <ac:grpSpMk id="14" creationId="{D3B814C4-E271-7939-B1AE-1975DDC86B38}"/>
          </ac:grpSpMkLst>
        </pc:grpChg>
        <pc:picChg chg="add mod">
          <ac:chgData name="Alessandro Scordo" userId="92ed46d9-721c-4ca3-b215-7b0cdbd44082" providerId="ADAL" clId="{81B05A0F-1960-48BB-A220-D658D377B872}" dt="2024-06-13T09:51:45.608" v="6256" actId="1035"/>
          <ac:picMkLst>
            <pc:docMk/>
            <pc:sldMk cId="3779431499" sldId="302"/>
            <ac:picMk id="10" creationId="{6B7E9308-7C89-0E96-5870-6AF8E4943F28}"/>
          </ac:picMkLst>
        </pc:picChg>
        <pc:picChg chg="mod">
          <ac:chgData name="Alessandro Scordo" userId="92ed46d9-721c-4ca3-b215-7b0cdbd44082" providerId="ADAL" clId="{81B05A0F-1960-48BB-A220-D658D377B872}" dt="2024-06-13T09:50:25.924" v="6227"/>
          <ac:picMkLst>
            <pc:docMk/>
            <pc:sldMk cId="3779431499" sldId="302"/>
            <ac:picMk id="15" creationId="{9AFA4B35-FA0B-1C03-DB82-D073F2B091F0}"/>
          </ac:picMkLst>
        </pc:picChg>
      </pc:sldChg>
      <pc:sldChg chg="addSp modSp add mod modAnim">
        <pc:chgData name="Alessandro Scordo" userId="92ed46d9-721c-4ca3-b215-7b0cdbd44082" providerId="ADAL" clId="{81B05A0F-1960-48BB-A220-D658D377B872}" dt="2024-06-17T06:16:36.669" v="10846"/>
        <pc:sldMkLst>
          <pc:docMk/>
          <pc:sldMk cId="1806462414" sldId="303"/>
        </pc:sldMkLst>
        <pc:spChg chg="add mod">
          <ac:chgData name="Alessandro Scordo" userId="92ed46d9-721c-4ca3-b215-7b0cdbd44082" providerId="ADAL" clId="{81B05A0F-1960-48BB-A220-D658D377B872}" dt="2024-06-13T12:05:21.278" v="6633" actId="1036"/>
          <ac:spMkLst>
            <pc:docMk/>
            <pc:sldMk cId="1806462414" sldId="303"/>
            <ac:spMk id="3" creationId="{A3DB7F1F-7D7C-CD7F-A184-7E81DF41AEBF}"/>
          </ac:spMkLst>
        </pc:spChg>
        <pc:spChg chg="mod">
          <ac:chgData name="Alessandro Scordo" userId="92ed46d9-721c-4ca3-b215-7b0cdbd44082" providerId="ADAL" clId="{81B05A0F-1960-48BB-A220-D658D377B872}" dt="2024-06-12T11:05:56.567" v="2462" actId="6549"/>
          <ac:spMkLst>
            <pc:docMk/>
            <pc:sldMk cId="1806462414" sldId="303"/>
            <ac:spMk id="11" creationId="{F5EC27ED-F312-0103-A324-053637C8B89B}"/>
          </ac:spMkLst>
        </pc:spChg>
        <pc:spChg chg="add mod">
          <ac:chgData name="Alessandro Scordo" userId="92ed46d9-721c-4ca3-b215-7b0cdbd44082" providerId="ADAL" clId="{81B05A0F-1960-48BB-A220-D658D377B872}" dt="2024-06-12T11:09:34.487" v="2672" actId="1037"/>
          <ac:spMkLst>
            <pc:docMk/>
            <pc:sldMk cId="1806462414" sldId="303"/>
            <ac:spMk id="14" creationId="{9E6655EC-8488-5725-DBCE-438DD16B6AF0}"/>
          </ac:spMkLst>
        </pc:spChg>
        <pc:spChg chg="add mod">
          <ac:chgData name="Alessandro Scordo" userId="92ed46d9-721c-4ca3-b215-7b0cdbd44082" providerId="ADAL" clId="{81B05A0F-1960-48BB-A220-D658D377B872}" dt="2024-06-12T11:09:29.974" v="2661" actId="208"/>
          <ac:spMkLst>
            <pc:docMk/>
            <pc:sldMk cId="1806462414" sldId="303"/>
            <ac:spMk id="15" creationId="{4C3AF540-DD19-4964-59B9-D7799080427D}"/>
          </ac:spMkLst>
        </pc:spChg>
        <pc:spChg chg="add mod">
          <ac:chgData name="Alessandro Scordo" userId="92ed46d9-721c-4ca3-b215-7b0cdbd44082" providerId="ADAL" clId="{81B05A0F-1960-48BB-A220-D658D377B872}" dt="2024-06-13T12:05:02.554" v="6616"/>
          <ac:spMkLst>
            <pc:docMk/>
            <pc:sldMk cId="1806462414" sldId="303"/>
            <ac:spMk id="18" creationId="{E26374A1-D0DA-9C6D-0BF4-CBBEDA2F9658}"/>
          </ac:spMkLst>
        </pc:spChg>
        <pc:picChg chg="add mod">
          <ac:chgData name="Alessandro Scordo" userId="92ed46d9-721c-4ca3-b215-7b0cdbd44082" providerId="ADAL" clId="{81B05A0F-1960-48BB-A220-D658D377B872}" dt="2024-06-12T11:01:42.935" v="2456"/>
          <ac:picMkLst>
            <pc:docMk/>
            <pc:sldMk cId="1806462414" sldId="303"/>
            <ac:picMk id="2" creationId="{499C982E-CAEC-3850-E43D-06476ABBBB51}"/>
          </ac:picMkLst>
        </pc:picChg>
        <pc:picChg chg="add mod">
          <ac:chgData name="Alessandro Scordo" userId="92ed46d9-721c-4ca3-b215-7b0cdbd44082" providerId="ADAL" clId="{81B05A0F-1960-48BB-A220-D658D377B872}" dt="2024-06-12T11:08:15.195" v="2546" actId="1076"/>
          <ac:picMkLst>
            <pc:docMk/>
            <pc:sldMk cId="1806462414" sldId="303"/>
            <ac:picMk id="10" creationId="{B661C4CF-F84F-B86A-C99B-E806E6734FBF}"/>
          </ac:picMkLst>
        </pc:picChg>
        <pc:picChg chg="add mod">
          <ac:chgData name="Alessandro Scordo" userId="92ed46d9-721c-4ca3-b215-7b0cdbd44082" providerId="ADAL" clId="{81B05A0F-1960-48BB-A220-D658D377B872}" dt="2024-06-12T11:07:05.208" v="2472" actId="1076"/>
          <ac:picMkLst>
            <pc:docMk/>
            <pc:sldMk cId="1806462414" sldId="303"/>
            <ac:picMk id="12" creationId="{EEF2E172-D753-689D-EE68-DCF24B52B560}"/>
          </ac:picMkLst>
        </pc:picChg>
        <pc:picChg chg="add mod">
          <ac:chgData name="Alessandro Scordo" userId="92ed46d9-721c-4ca3-b215-7b0cdbd44082" providerId="ADAL" clId="{81B05A0F-1960-48BB-A220-D658D377B872}" dt="2024-06-17T06:16:14.554" v="10843" actId="1076"/>
          <ac:picMkLst>
            <pc:docMk/>
            <pc:sldMk cId="1806462414" sldId="303"/>
            <ac:picMk id="16" creationId="{FFDEF4E4-88FB-E002-DFD6-4F51FC1F8A3F}"/>
          </ac:picMkLst>
        </pc:picChg>
      </pc:sldChg>
      <pc:sldChg chg="addSp delSp modSp add del mod delAnim modAnim">
        <pc:chgData name="Alessandro Scordo" userId="92ed46d9-721c-4ca3-b215-7b0cdbd44082" providerId="ADAL" clId="{81B05A0F-1960-48BB-A220-D658D377B872}" dt="2024-06-13T18:13:49.902" v="10536" actId="47"/>
        <pc:sldMkLst>
          <pc:docMk/>
          <pc:sldMk cId="1289349956" sldId="304"/>
        </pc:sldMkLst>
        <pc:spChg chg="add del mod">
          <ac:chgData name="Alessandro Scordo" userId="92ed46d9-721c-4ca3-b215-7b0cdbd44082" providerId="ADAL" clId="{81B05A0F-1960-48BB-A220-D658D377B872}" dt="2024-06-13T18:11:08.494" v="10466" actId="478"/>
          <ac:spMkLst>
            <pc:docMk/>
            <pc:sldMk cId="1289349956" sldId="304"/>
            <ac:spMk id="14" creationId="{091FAADF-84AA-610A-7903-28B8DAC77D3B}"/>
          </ac:spMkLst>
        </pc:spChg>
        <pc:spChg chg="add del mod">
          <ac:chgData name="Alessandro Scordo" userId="92ed46d9-721c-4ca3-b215-7b0cdbd44082" providerId="ADAL" clId="{81B05A0F-1960-48BB-A220-D658D377B872}" dt="2024-06-13T18:11:11.477" v="10467" actId="478"/>
          <ac:spMkLst>
            <pc:docMk/>
            <pc:sldMk cId="1289349956" sldId="304"/>
            <ac:spMk id="15" creationId="{9E0A34D3-7A2A-6926-CFC3-FF6540140CAE}"/>
          </ac:spMkLst>
        </pc:spChg>
        <pc:spChg chg="add mod">
          <ac:chgData name="Alessandro Scordo" userId="92ed46d9-721c-4ca3-b215-7b0cdbd44082" providerId="ADAL" clId="{81B05A0F-1960-48BB-A220-D658D377B872}" dt="2024-06-13T18:12:04.252" v="10489" actId="207"/>
          <ac:spMkLst>
            <pc:docMk/>
            <pc:sldMk cId="1289349956" sldId="304"/>
            <ac:spMk id="18" creationId="{42826B23-F348-141B-2F49-378927631E4F}"/>
          </ac:spMkLst>
        </pc:spChg>
        <pc:spChg chg="add mod">
          <ac:chgData name="Alessandro Scordo" userId="92ed46d9-721c-4ca3-b215-7b0cdbd44082" providerId="ADAL" clId="{81B05A0F-1960-48BB-A220-D658D377B872}" dt="2024-06-13T18:12:04.252" v="10489" actId="207"/>
          <ac:spMkLst>
            <pc:docMk/>
            <pc:sldMk cId="1289349956" sldId="304"/>
            <ac:spMk id="22" creationId="{94276146-9032-7053-55F8-A3981EFD8698}"/>
          </ac:spMkLst>
        </pc:spChg>
        <pc:spChg chg="add mod">
          <ac:chgData name="Alessandro Scordo" userId="92ed46d9-721c-4ca3-b215-7b0cdbd44082" providerId="ADAL" clId="{81B05A0F-1960-48BB-A220-D658D377B872}" dt="2024-06-13T18:11:28.429" v="10472"/>
          <ac:spMkLst>
            <pc:docMk/>
            <pc:sldMk cId="1289349956" sldId="304"/>
            <ac:spMk id="26" creationId="{D114D8D1-4E9A-0847-7D14-C3220ED2AA47}"/>
          </ac:spMkLst>
        </pc:spChg>
        <pc:spChg chg="add mod">
          <ac:chgData name="Alessandro Scordo" userId="92ed46d9-721c-4ca3-b215-7b0cdbd44082" providerId="ADAL" clId="{81B05A0F-1960-48BB-A220-D658D377B872}" dt="2024-06-13T18:11:28.429" v="10472"/>
          <ac:spMkLst>
            <pc:docMk/>
            <pc:sldMk cId="1289349956" sldId="304"/>
            <ac:spMk id="27" creationId="{043D4BA3-5722-0623-BE0D-9C4ECDCEEC38}"/>
          </ac:spMkLst>
        </pc:spChg>
        <pc:spChg chg="add mod">
          <ac:chgData name="Alessandro Scordo" userId="92ed46d9-721c-4ca3-b215-7b0cdbd44082" providerId="ADAL" clId="{81B05A0F-1960-48BB-A220-D658D377B872}" dt="2024-06-13T18:11:28.429" v="10472"/>
          <ac:spMkLst>
            <pc:docMk/>
            <pc:sldMk cId="1289349956" sldId="304"/>
            <ac:spMk id="28" creationId="{3A511CCE-DCE8-DDE4-601D-2AE3C94A7B81}"/>
          </ac:spMkLst>
        </pc:spChg>
        <pc:spChg chg="add mod">
          <ac:chgData name="Alessandro Scordo" userId="92ed46d9-721c-4ca3-b215-7b0cdbd44082" providerId="ADAL" clId="{81B05A0F-1960-48BB-A220-D658D377B872}" dt="2024-06-13T18:11:28.429" v="10472"/>
          <ac:spMkLst>
            <pc:docMk/>
            <pc:sldMk cId="1289349956" sldId="304"/>
            <ac:spMk id="29" creationId="{C0DA05B6-9F56-E6A4-2ACA-B42458AD2669}"/>
          </ac:spMkLst>
        </pc:spChg>
        <pc:spChg chg="add mod">
          <ac:chgData name="Alessandro Scordo" userId="92ed46d9-721c-4ca3-b215-7b0cdbd44082" providerId="ADAL" clId="{81B05A0F-1960-48BB-A220-D658D377B872}" dt="2024-06-13T18:11:28.429" v="10472"/>
          <ac:spMkLst>
            <pc:docMk/>
            <pc:sldMk cId="1289349956" sldId="304"/>
            <ac:spMk id="30" creationId="{2731A661-2CD4-91D1-43CA-8087441180E8}"/>
          </ac:spMkLst>
        </pc:spChg>
        <pc:grpChg chg="add del mod ord">
          <ac:chgData name="Alessandro Scordo" userId="92ed46d9-721c-4ca3-b215-7b0cdbd44082" providerId="ADAL" clId="{81B05A0F-1960-48BB-A220-D658D377B872}" dt="2024-06-13T18:12:11.620" v="10490" actId="478"/>
          <ac:grpSpMkLst>
            <pc:docMk/>
            <pc:sldMk cId="1289349956" sldId="304"/>
            <ac:grpSpMk id="11" creationId="{06D7081D-C312-46EB-F145-7FC1009F9587}"/>
          </ac:grpSpMkLst>
        </pc:grpChg>
        <pc:grpChg chg="add del mod topLvl">
          <ac:chgData name="Alessandro Scordo" userId="92ed46d9-721c-4ca3-b215-7b0cdbd44082" providerId="ADAL" clId="{81B05A0F-1960-48BB-A220-D658D377B872}" dt="2024-06-13T18:12:15.004" v="10492" actId="478"/>
          <ac:grpSpMkLst>
            <pc:docMk/>
            <pc:sldMk cId="1289349956" sldId="304"/>
            <ac:grpSpMk id="16" creationId="{BC8D3DBD-1701-13A7-0FE0-23FC66B01D24}"/>
          </ac:grpSpMkLst>
        </pc:grpChg>
        <pc:grpChg chg="add mod">
          <ac:chgData name="Alessandro Scordo" userId="92ed46d9-721c-4ca3-b215-7b0cdbd44082" providerId="ADAL" clId="{81B05A0F-1960-48BB-A220-D658D377B872}" dt="2024-06-13T18:12:04.252" v="10489" actId="207"/>
          <ac:grpSpMkLst>
            <pc:docMk/>
            <pc:sldMk cId="1289349956" sldId="304"/>
            <ac:grpSpMk id="17" creationId="{3136D2B0-C0C3-6561-EF21-E22B12A153BB}"/>
          </ac:grpSpMkLst>
        </pc:grpChg>
        <pc:grpChg chg="add mod">
          <ac:chgData name="Alessandro Scordo" userId="92ed46d9-721c-4ca3-b215-7b0cdbd44082" providerId="ADAL" clId="{81B05A0F-1960-48BB-A220-D658D377B872}" dt="2024-06-13T18:12:21.830" v="10494" actId="1076"/>
          <ac:grpSpMkLst>
            <pc:docMk/>
            <pc:sldMk cId="1289349956" sldId="304"/>
            <ac:grpSpMk id="24" creationId="{71188500-C069-C097-4E9F-48E48206D615}"/>
          </ac:grpSpMkLst>
        </pc:grpChg>
        <pc:picChg chg="add del mod">
          <ac:chgData name="Alessandro Scordo" userId="92ed46d9-721c-4ca3-b215-7b0cdbd44082" providerId="ADAL" clId="{81B05A0F-1960-48BB-A220-D658D377B872}" dt="2024-06-13T18:11:04.213" v="10464" actId="478"/>
          <ac:picMkLst>
            <pc:docMk/>
            <pc:sldMk cId="1289349956" sldId="304"/>
            <ac:picMk id="3" creationId="{065E78A9-FE22-530F-6C80-805C2047CF52}"/>
          </ac:picMkLst>
        </pc:picChg>
        <pc:picChg chg="add del mod">
          <ac:chgData name="Alessandro Scordo" userId="92ed46d9-721c-4ca3-b215-7b0cdbd44082" providerId="ADAL" clId="{81B05A0F-1960-48BB-A220-D658D377B872}" dt="2024-06-13T18:11:05.740" v="10465" actId="478"/>
          <ac:picMkLst>
            <pc:docMk/>
            <pc:sldMk cId="1289349956" sldId="304"/>
            <ac:picMk id="10" creationId="{614357C3-C879-104A-1759-D6BB2981E8DB}"/>
          </ac:picMkLst>
        </pc:picChg>
        <pc:picChg chg="add mod">
          <ac:chgData name="Alessandro Scordo" userId="92ed46d9-721c-4ca3-b215-7b0cdbd44082" providerId="ADAL" clId="{81B05A0F-1960-48BB-A220-D658D377B872}" dt="2024-06-13T18:12:24.192" v="10495" actId="1076"/>
          <ac:picMkLst>
            <pc:docMk/>
            <pc:sldMk cId="1289349956" sldId="304"/>
            <ac:picMk id="12" creationId="{701F46EA-B6F4-E533-0A3E-F487299E7D43}"/>
          </ac:picMkLst>
        </pc:picChg>
        <pc:picChg chg="add del mod topLvl">
          <ac:chgData name="Alessandro Scordo" userId="92ed46d9-721c-4ca3-b215-7b0cdbd44082" providerId="ADAL" clId="{81B05A0F-1960-48BB-A220-D658D377B872}" dt="2024-06-13T18:12:11.620" v="10490" actId="478"/>
          <ac:picMkLst>
            <pc:docMk/>
            <pc:sldMk cId="1289349956" sldId="304"/>
            <ac:picMk id="13" creationId="{F7B0AD9B-1E79-F337-CF56-4810AB7909E1}"/>
          </ac:picMkLst>
        </pc:picChg>
        <pc:picChg chg="add mod">
          <ac:chgData name="Alessandro Scordo" userId="92ed46d9-721c-4ca3-b215-7b0cdbd44082" providerId="ADAL" clId="{81B05A0F-1960-48BB-A220-D658D377B872}" dt="2024-06-13T18:11:28.429" v="10472"/>
          <ac:picMkLst>
            <pc:docMk/>
            <pc:sldMk cId="1289349956" sldId="304"/>
            <ac:picMk id="25" creationId="{03EE08F1-8A7D-C1A8-68B6-B5746922CFFA}"/>
          </ac:picMkLst>
        </pc:picChg>
        <pc:cxnChg chg="add mod">
          <ac:chgData name="Alessandro Scordo" userId="92ed46d9-721c-4ca3-b215-7b0cdbd44082" providerId="ADAL" clId="{81B05A0F-1960-48BB-A220-D658D377B872}" dt="2024-06-13T18:12:04.252" v="10489" actId="207"/>
          <ac:cxnSpMkLst>
            <pc:docMk/>
            <pc:sldMk cId="1289349956" sldId="304"/>
            <ac:cxnSpMk id="19" creationId="{DB04B213-5B78-BAC6-4B24-28C3B6806DBF}"/>
          </ac:cxnSpMkLst>
        </pc:cxnChg>
        <pc:cxnChg chg="add mod">
          <ac:chgData name="Alessandro Scordo" userId="92ed46d9-721c-4ca3-b215-7b0cdbd44082" providerId="ADAL" clId="{81B05A0F-1960-48BB-A220-D658D377B872}" dt="2024-06-13T18:12:04.252" v="10489" actId="207"/>
          <ac:cxnSpMkLst>
            <pc:docMk/>
            <pc:sldMk cId="1289349956" sldId="304"/>
            <ac:cxnSpMk id="20" creationId="{984BFB8C-B37D-D0D4-3B18-F91A9FBD00B0}"/>
          </ac:cxnSpMkLst>
        </pc:cxnChg>
        <pc:cxnChg chg="add mod">
          <ac:chgData name="Alessandro Scordo" userId="92ed46d9-721c-4ca3-b215-7b0cdbd44082" providerId="ADAL" clId="{81B05A0F-1960-48BB-A220-D658D377B872}" dt="2024-06-13T18:12:04.252" v="10489" actId="207"/>
          <ac:cxnSpMkLst>
            <pc:docMk/>
            <pc:sldMk cId="1289349956" sldId="304"/>
            <ac:cxnSpMk id="21" creationId="{85CD80E1-3AF7-9242-431E-01B9D2E87FD1}"/>
          </ac:cxnSpMkLst>
        </pc:cxnChg>
        <pc:cxnChg chg="add mod">
          <ac:chgData name="Alessandro Scordo" userId="92ed46d9-721c-4ca3-b215-7b0cdbd44082" providerId="ADAL" clId="{81B05A0F-1960-48BB-A220-D658D377B872}" dt="2024-06-13T18:12:04.252" v="10489" actId="207"/>
          <ac:cxnSpMkLst>
            <pc:docMk/>
            <pc:sldMk cId="1289349956" sldId="304"/>
            <ac:cxnSpMk id="23" creationId="{63F80645-CF29-05F6-36F8-EEB82568A44E}"/>
          </ac:cxnSpMkLst>
        </pc:cxnChg>
      </pc:sldChg>
      <pc:sldChg chg="add del">
        <pc:chgData name="Alessandro Scordo" userId="92ed46d9-721c-4ca3-b215-7b0cdbd44082" providerId="ADAL" clId="{81B05A0F-1960-48BB-A220-D658D377B872}" dt="2024-06-12T11:14:34.375" v="2832"/>
        <pc:sldMkLst>
          <pc:docMk/>
          <pc:sldMk cId="3322411456" sldId="304"/>
        </pc:sldMkLst>
      </pc:sldChg>
      <pc:sldChg chg="addSp delSp modSp add mod modAnim">
        <pc:chgData name="Alessandro Scordo" userId="92ed46d9-721c-4ca3-b215-7b0cdbd44082" providerId="ADAL" clId="{81B05A0F-1960-48BB-A220-D658D377B872}" dt="2024-06-17T06:26:21.467" v="10965" actId="122"/>
        <pc:sldMkLst>
          <pc:docMk/>
          <pc:sldMk cId="1072820879" sldId="305"/>
        </pc:sldMkLst>
        <pc:spChg chg="add mod">
          <ac:chgData name="Alessandro Scordo" userId="92ed46d9-721c-4ca3-b215-7b0cdbd44082" providerId="ADAL" clId="{81B05A0F-1960-48BB-A220-D658D377B872}" dt="2024-06-17T06:26:21.467" v="10965" actId="122"/>
          <ac:spMkLst>
            <pc:docMk/>
            <pc:sldMk cId="1072820879" sldId="305"/>
            <ac:spMk id="10" creationId="{A27AF787-AE11-10CD-1787-33C0B022CBC9}"/>
          </ac:spMkLst>
        </pc:spChg>
        <pc:spChg chg="add mod">
          <ac:chgData name="Alessandro Scordo" userId="92ed46d9-721c-4ca3-b215-7b0cdbd44082" providerId="ADAL" clId="{81B05A0F-1960-48BB-A220-D658D377B872}" dt="2024-06-12T11:25:22.804" v="2921" actId="14100"/>
          <ac:spMkLst>
            <pc:docMk/>
            <pc:sldMk cId="1072820879" sldId="305"/>
            <ac:spMk id="13" creationId="{45FB2855-0E96-0B25-9399-DD5FF3C6F919}"/>
          </ac:spMkLst>
        </pc:spChg>
        <pc:spChg chg="del">
          <ac:chgData name="Alessandro Scordo" userId="92ed46d9-721c-4ca3-b215-7b0cdbd44082" providerId="ADAL" clId="{81B05A0F-1960-48BB-A220-D658D377B872}" dt="2024-06-12T11:18:46.517" v="2911" actId="478"/>
          <ac:spMkLst>
            <pc:docMk/>
            <pc:sldMk cId="1072820879" sldId="305"/>
            <ac:spMk id="14" creationId="{9E6655EC-8488-5725-DBCE-438DD16B6AF0}"/>
          </ac:spMkLst>
        </pc:spChg>
        <pc:spChg chg="del">
          <ac:chgData name="Alessandro Scordo" userId="92ed46d9-721c-4ca3-b215-7b0cdbd44082" providerId="ADAL" clId="{81B05A0F-1960-48BB-A220-D658D377B872}" dt="2024-06-12T11:18:53.993" v="2914" actId="478"/>
          <ac:spMkLst>
            <pc:docMk/>
            <pc:sldMk cId="1072820879" sldId="305"/>
            <ac:spMk id="15" creationId="{4C3AF540-DD19-4964-59B9-D7799080427D}"/>
          </ac:spMkLst>
        </pc:spChg>
        <pc:spChg chg="add mod">
          <ac:chgData name="Alessandro Scordo" userId="92ed46d9-721c-4ca3-b215-7b0cdbd44082" providerId="ADAL" clId="{81B05A0F-1960-48BB-A220-D658D377B872}" dt="2024-06-12T11:25:22.804" v="2921" actId="14100"/>
          <ac:spMkLst>
            <pc:docMk/>
            <pc:sldMk cId="1072820879" sldId="305"/>
            <ac:spMk id="17" creationId="{CF7C418D-C425-4A22-7680-9F087D37E8B8}"/>
          </ac:spMkLst>
        </pc:spChg>
        <pc:spChg chg="del">
          <ac:chgData name="Alessandro Scordo" userId="92ed46d9-721c-4ca3-b215-7b0cdbd44082" providerId="ADAL" clId="{81B05A0F-1960-48BB-A220-D658D377B872}" dt="2024-06-12T11:18:46.517" v="2911" actId="478"/>
          <ac:spMkLst>
            <pc:docMk/>
            <pc:sldMk cId="1072820879" sldId="305"/>
            <ac:spMk id="18" creationId="{E26374A1-D0DA-9C6D-0BF4-CBBEDA2F9658}"/>
          </ac:spMkLst>
        </pc:spChg>
        <pc:spChg chg="add mod">
          <ac:chgData name="Alessandro Scordo" userId="92ed46d9-721c-4ca3-b215-7b0cdbd44082" providerId="ADAL" clId="{81B05A0F-1960-48BB-A220-D658D377B872}" dt="2024-06-12T11:25:22.804" v="2921" actId="14100"/>
          <ac:spMkLst>
            <pc:docMk/>
            <pc:sldMk cId="1072820879" sldId="305"/>
            <ac:spMk id="19" creationId="{BBB7791C-DE3D-BA2D-F504-773EB613F781}"/>
          </ac:spMkLst>
        </pc:spChg>
        <pc:spChg chg="add mod">
          <ac:chgData name="Alessandro Scordo" userId="92ed46d9-721c-4ca3-b215-7b0cdbd44082" providerId="ADAL" clId="{81B05A0F-1960-48BB-A220-D658D377B872}" dt="2024-06-12T11:25:22.804" v="2921" actId="14100"/>
          <ac:spMkLst>
            <pc:docMk/>
            <pc:sldMk cId="1072820879" sldId="305"/>
            <ac:spMk id="20" creationId="{B73F1911-3FC3-A292-7144-82CFF7664181}"/>
          </ac:spMkLst>
        </pc:spChg>
        <pc:spChg chg="add del mod">
          <ac:chgData name="Alessandro Scordo" userId="92ed46d9-721c-4ca3-b215-7b0cdbd44082" providerId="ADAL" clId="{81B05A0F-1960-48BB-A220-D658D377B872}" dt="2024-06-12T11:26:57.445" v="2928" actId="478"/>
          <ac:spMkLst>
            <pc:docMk/>
            <pc:sldMk cId="1072820879" sldId="305"/>
            <ac:spMk id="22" creationId="{3581B616-5BBD-80E3-6371-380B0C03D20E}"/>
          </ac:spMkLst>
        </pc:spChg>
        <pc:spChg chg="add del mod">
          <ac:chgData name="Alessandro Scordo" userId="92ed46d9-721c-4ca3-b215-7b0cdbd44082" providerId="ADAL" clId="{81B05A0F-1960-48BB-A220-D658D377B872}" dt="2024-06-12T11:26:57.445" v="2928" actId="478"/>
          <ac:spMkLst>
            <pc:docMk/>
            <pc:sldMk cId="1072820879" sldId="305"/>
            <ac:spMk id="23" creationId="{3C5E188D-BA34-B549-F7D8-10BED613BEC4}"/>
          </ac:spMkLst>
        </pc:spChg>
        <pc:spChg chg="add del mod">
          <ac:chgData name="Alessandro Scordo" userId="92ed46d9-721c-4ca3-b215-7b0cdbd44082" providerId="ADAL" clId="{81B05A0F-1960-48BB-A220-D658D377B872}" dt="2024-06-12T11:26:57.445" v="2928" actId="478"/>
          <ac:spMkLst>
            <pc:docMk/>
            <pc:sldMk cId="1072820879" sldId="305"/>
            <ac:spMk id="24" creationId="{1ACA9CF8-6338-2BF2-F663-B79C6B2757D5}"/>
          </ac:spMkLst>
        </pc:spChg>
        <pc:spChg chg="add del mod">
          <ac:chgData name="Alessandro Scordo" userId="92ed46d9-721c-4ca3-b215-7b0cdbd44082" providerId="ADAL" clId="{81B05A0F-1960-48BB-A220-D658D377B872}" dt="2024-06-12T11:26:57.445" v="2928" actId="478"/>
          <ac:spMkLst>
            <pc:docMk/>
            <pc:sldMk cId="1072820879" sldId="305"/>
            <ac:spMk id="25" creationId="{DFECFF6D-894B-E2AC-C50F-019E1C78AA35}"/>
          </ac:spMkLst>
        </pc:spChg>
        <pc:spChg chg="add mod">
          <ac:chgData name="Alessandro Scordo" userId="92ed46d9-721c-4ca3-b215-7b0cdbd44082" providerId="ADAL" clId="{81B05A0F-1960-48BB-A220-D658D377B872}" dt="2024-06-17T06:17:57.721" v="10863" actId="14100"/>
          <ac:spMkLst>
            <pc:docMk/>
            <pc:sldMk cId="1072820879" sldId="305"/>
            <ac:spMk id="30" creationId="{3EE2C55B-3C4D-F872-162B-F1DCF06F4FB8}"/>
          </ac:spMkLst>
        </pc:spChg>
        <pc:spChg chg="add mod">
          <ac:chgData name="Alessandro Scordo" userId="92ed46d9-721c-4ca3-b215-7b0cdbd44082" providerId="ADAL" clId="{81B05A0F-1960-48BB-A220-D658D377B872}" dt="2024-06-12T11:29:46.232" v="2968" actId="207"/>
          <ac:spMkLst>
            <pc:docMk/>
            <pc:sldMk cId="1072820879" sldId="305"/>
            <ac:spMk id="31" creationId="{7732A98C-9150-6C89-D016-B81A13DE289E}"/>
          </ac:spMkLst>
        </pc:spChg>
        <pc:spChg chg="add mod">
          <ac:chgData name="Alessandro Scordo" userId="92ed46d9-721c-4ca3-b215-7b0cdbd44082" providerId="ADAL" clId="{81B05A0F-1960-48BB-A220-D658D377B872}" dt="2024-06-12T11:30:03.129" v="2978" actId="20577"/>
          <ac:spMkLst>
            <pc:docMk/>
            <pc:sldMk cId="1072820879" sldId="305"/>
            <ac:spMk id="32" creationId="{47635725-A3B1-C68F-FD70-4D883DAD1863}"/>
          </ac:spMkLst>
        </pc:spChg>
        <pc:picChg chg="add mod">
          <ac:chgData name="Alessandro Scordo" userId="92ed46d9-721c-4ca3-b215-7b0cdbd44082" providerId="ADAL" clId="{81B05A0F-1960-48BB-A220-D658D377B872}" dt="2024-06-12T11:27:57.224" v="2939" actId="1076"/>
          <ac:picMkLst>
            <pc:docMk/>
            <pc:sldMk cId="1072820879" sldId="305"/>
            <ac:picMk id="2" creationId="{81F4AB1A-5261-416F-1BB9-5F06AA6FBBC9}"/>
          </ac:picMkLst>
        </pc:picChg>
        <pc:picChg chg="add mod">
          <ac:chgData name="Alessandro Scordo" userId="92ed46d9-721c-4ca3-b215-7b0cdbd44082" providerId="ADAL" clId="{81B05A0F-1960-48BB-A220-D658D377B872}" dt="2024-06-12T11:25:22.804" v="2921" actId="14100"/>
          <ac:picMkLst>
            <pc:docMk/>
            <pc:sldMk cId="1072820879" sldId="305"/>
            <ac:picMk id="3" creationId="{8C3BA915-83EE-05C3-F4F5-E37323488BD9}"/>
          </ac:picMkLst>
        </pc:picChg>
        <pc:picChg chg="del">
          <ac:chgData name="Alessandro Scordo" userId="92ed46d9-721c-4ca3-b215-7b0cdbd44082" providerId="ADAL" clId="{81B05A0F-1960-48BB-A220-D658D377B872}" dt="2024-06-12T11:18:46.517" v="2911" actId="478"/>
          <ac:picMkLst>
            <pc:docMk/>
            <pc:sldMk cId="1072820879" sldId="305"/>
            <ac:picMk id="10" creationId="{B661C4CF-F84F-B86A-C99B-E806E6734FBF}"/>
          </ac:picMkLst>
        </pc:picChg>
        <pc:picChg chg="del">
          <ac:chgData name="Alessandro Scordo" userId="92ed46d9-721c-4ca3-b215-7b0cdbd44082" providerId="ADAL" clId="{81B05A0F-1960-48BB-A220-D658D377B872}" dt="2024-06-12T11:18:50.851" v="2913" actId="478"/>
          <ac:picMkLst>
            <pc:docMk/>
            <pc:sldMk cId="1072820879" sldId="305"/>
            <ac:picMk id="12" creationId="{EEF2E172-D753-689D-EE68-DCF24B52B560}"/>
          </ac:picMkLst>
        </pc:picChg>
        <pc:picChg chg="del">
          <ac:chgData name="Alessandro Scordo" userId="92ed46d9-721c-4ca3-b215-7b0cdbd44082" providerId="ADAL" clId="{81B05A0F-1960-48BB-A220-D658D377B872}" dt="2024-06-12T11:18:49.092" v="2912" actId="478"/>
          <ac:picMkLst>
            <pc:docMk/>
            <pc:sldMk cId="1072820879" sldId="305"/>
            <ac:picMk id="16" creationId="{FFDEF4E4-88FB-E002-DFD6-4F51FC1F8A3F}"/>
          </ac:picMkLst>
        </pc:picChg>
        <pc:picChg chg="add del mod">
          <ac:chgData name="Alessandro Scordo" userId="92ed46d9-721c-4ca3-b215-7b0cdbd44082" providerId="ADAL" clId="{81B05A0F-1960-48BB-A220-D658D377B872}" dt="2024-06-12T11:26:57.445" v="2928" actId="478"/>
          <ac:picMkLst>
            <pc:docMk/>
            <pc:sldMk cId="1072820879" sldId="305"/>
            <ac:picMk id="21" creationId="{BC7E94BD-CD8C-55F8-DA81-286DD7584E8A}"/>
          </ac:picMkLst>
        </pc:picChg>
        <pc:picChg chg="add mod">
          <ac:chgData name="Alessandro Scordo" userId="92ed46d9-721c-4ca3-b215-7b0cdbd44082" providerId="ADAL" clId="{81B05A0F-1960-48BB-A220-D658D377B872}" dt="2024-06-12T11:27:08.209" v="2932" actId="14100"/>
          <ac:picMkLst>
            <pc:docMk/>
            <pc:sldMk cId="1072820879" sldId="305"/>
            <ac:picMk id="27" creationId="{2C2EABC8-EAD7-5902-E8A5-5E76053AD09D}"/>
          </ac:picMkLst>
        </pc:picChg>
        <pc:picChg chg="add mod">
          <ac:chgData name="Alessandro Scordo" userId="92ed46d9-721c-4ca3-b215-7b0cdbd44082" providerId="ADAL" clId="{81B05A0F-1960-48BB-A220-D658D377B872}" dt="2024-06-12T11:27:51.969" v="2938" actId="1076"/>
          <ac:picMkLst>
            <pc:docMk/>
            <pc:sldMk cId="1072820879" sldId="305"/>
            <ac:picMk id="29" creationId="{328B6081-F347-2792-E61C-E27F742D101C}"/>
          </ac:picMkLst>
        </pc:picChg>
      </pc:sldChg>
      <pc:sldChg chg="addSp delSp modSp add mod">
        <pc:chgData name="Alessandro Scordo" userId="92ed46d9-721c-4ca3-b215-7b0cdbd44082" providerId="ADAL" clId="{81B05A0F-1960-48BB-A220-D658D377B872}" dt="2024-06-13T08:16:43.281" v="5024" actId="1035"/>
        <pc:sldMkLst>
          <pc:docMk/>
          <pc:sldMk cId="1496217639" sldId="306"/>
        </pc:sldMkLst>
        <pc:picChg chg="del">
          <ac:chgData name="Alessandro Scordo" userId="92ed46d9-721c-4ca3-b215-7b0cdbd44082" providerId="ADAL" clId="{81B05A0F-1960-48BB-A220-D658D377B872}" dt="2024-06-13T08:13:29.307" v="5002" actId="478"/>
          <ac:picMkLst>
            <pc:docMk/>
            <pc:sldMk cId="1496217639" sldId="306"/>
            <ac:picMk id="10" creationId="{242EA5E1-DA58-24C9-2265-AE1FDEC733F6}"/>
          </ac:picMkLst>
        </pc:picChg>
        <pc:picChg chg="add del mod">
          <ac:chgData name="Alessandro Scordo" userId="92ed46d9-721c-4ca3-b215-7b0cdbd44082" providerId="ADAL" clId="{81B05A0F-1960-48BB-A220-D658D377B872}" dt="2024-06-13T08:15:56.980" v="5006" actId="478"/>
          <ac:picMkLst>
            <pc:docMk/>
            <pc:sldMk cId="1496217639" sldId="306"/>
            <ac:picMk id="11" creationId="{34C2C992-6AF4-2F72-F46B-C5C6A4F8B7D7}"/>
          </ac:picMkLst>
        </pc:picChg>
        <pc:picChg chg="add mod">
          <ac:chgData name="Alessandro Scordo" userId="92ed46d9-721c-4ca3-b215-7b0cdbd44082" providerId="ADAL" clId="{81B05A0F-1960-48BB-A220-D658D377B872}" dt="2024-06-13T08:16:43.281" v="5024" actId="1035"/>
          <ac:picMkLst>
            <pc:docMk/>
            <pc:sldMk cId="1496217639" sldId="306"/>
            <ac:picMk id="13" creationId="{CE3A9F75-C398-CF8D-8125-8C71CF7CD24B}"/>
          </ac:picMkLst>
        </pc:picChg>
      </pc:sldChg>
      <pc:sldChg chg="addSp delSp modSp add mod modAnim">
        <pc:chgData name="Alessandro Scordo" userId="92ed46d9-721c-4ca3-b215-7b0cdbd44082" providerId="ADAL" clId="{81B05A0F-1960-48BB-A220-D658D377B872}" dt="2024-06-13T12:16:49.440" v="6720"/>
        <pc:sldMkLst>
          <pc:docMk/>
          <pc:sldMk cId="176185169" sldId="307"/>
        </pc:sldMkLst>
        <pc:spChg chg="add mod">
          <ac:chgData name="Alessandro Scordo" userId="92ed46d9-721c-4ca3-b215-7b0cdbd44082" providerId="ADAL" clId="{81B05A0F-1960-48BB-A220-D658D377B872}" dt="2024-06-13T09:10:46.738" v="5680" actId="1582"/>
          <ac:spMkLst>
            <pc:docMk/>
            <pc:sldMk cId="176185169" sldId="307"/>
            <ac:spMk id="23" creationId="{DDA76B53-66DA-7F9F-0AA5-9F3EBD985AB3}"/>
          </ac:spMkLst>
        </pc:spChg>
        <pc:picChg chg="del">
          <ac:chgData name="Alessandro Scordo" userId="92ed46d9-721c-4ca3-b215-7b0cdbd44082" providerId="ADAL" clId="{81B05A0F-1960-48BB-A220-D658D377B872}" dt="2024-06-13T08:54:22.999" v="5535" actId="478"/>
          <ac:picMkLst>
            <pc:docMk/>
            <pc:sldMk cId="176185169" sldId="307"/>
            <ac:picMk id="10" creationId="{E7EB02A9-C179-BC11-3A84-4FFF8E25B524}"/>
          </ac:picMkLst>
        </pc:picChg>
        <pc:picChg chg="add del mod">
          <ac:chgData name="Alessandro Scordo" userId="92ed46d9-721c-4ca3-b215-7b0cdbd44082" providerId="ADAL" clId="{81B05A0F-1960-48BB-A220-D658D377B872}" dt="2024-06-13T08:58:39.233" v="5541" actId="478"/>
          <ac:picMkLst>
            <pc:docMk/>
            <pc:sldMk cId="176185169" sldId="307"/>
            <ac:picMk id="11" creationId="{637EE931-0117-4B26-E63E-1867B93130D2}"/>
          </ac:picMkLst>
        </pc:picChg>
        <pc:picChg chg="add mod">
          <ac:chgData name="Alessandro Scordo" userId="92ed46d9-721c-4ca3-b215-7b0cdbd44082" providerId="ADAL" clId="{81B05A0F-1960-48BB-A220-D658D377B872}" dt="2024-06-13T09:09:52.223" v="5667" actId="1076"/>
          <ac:picMkLst>
            <pc:docMk/>
            <pc:sldMk cId="176185169" sldId="307"/>
            <ac:picMk id="13" creationId="{FDC3F776-DD6E-F7D1-8D73-067B0C4EA3F3}"/>
          </ac:picMkLst>
        </pc:picChg>
        <pc:picChg chg="add mod">
          <ac:chgData name="Alessandro Scordo" userId="92ed46d9-721c-4ca3-b215-7b0cdbd44082" providerId="ADAL" clId="{81B05A0F-1960-48BB-A220-D658D377B872}" dt="2024-06-13T09:10:33.350" v="5676" actId="14100"/>
          <ac:picMkLst>
            <pc:docMk/>
            <pc:sldMk cId="176185169" sldId="307"/>
            <ac:picMk id="15" creationId="{7D4023AF-598E-8908-16B1-0A889CE4E5F1}"/>
          </ac:picMkLst>
        </pc:picChg>
        <pc:picChg chg="add mod">
          <ac:chgData name="Alessandro Scordo" userId="92ed46d9-721c-4ca3-b215-7b0cdbd44082" providerId="ADAL" clId="{81B05A0F-1960-48BB-A220-D658D377B872}" dt="2024-06-13T09:08:09.860" v="5652" actId="14100"/>
          <ac:picMkLst>
            <pc:docMk/>
            <pc:sldMk cId="176185169" sldId="307"/>
            <ac:picMk id="17" creationId="{73863562-4652-F681-6B8B-F4981D69C1C4}"/>
          </ac:picMkLst>
        </pc:picChg>
        <pc:picChg chg="add mod">
          <ac:chgData name="Alessandro Scordo" userId="92ed46d9-721c-4ca3-b215-7b0cdbd44082" providerId="ADAL" clId="{81B05A0F-1960-48BB-A220-D658D377B872}" dt="2024-06-13T09:09:45.923" v="5664" actId="1076"/>
          <ac:picMkLst>
            <pc:docMk/>
            <pc:sldMk cId="176185169" sldId="307"/>
            <ac:picMk id="19" creationId="{FDBA6801-5BD9-E9E5-DCE8-FAEE9AB89AE4}"/>
          </ac:picMkLst>
        </pc:picChg>
        <pc:picChg chg="add mod">
          <ac:chgData name="Alessandro Scordo" userId="92ed46d9-721c-4ca3-b215-7b0cdbd44082" providerId="ADAL" clId="{81B05A0F-1960-48BB-A220-D658D377B872}" dt="2024-06-13T09:09:43.522" v="5663" actId="1076"/>
          <ac:picMkLst>
            <pc:docMk/>
            <pc:sldMk cId="176185169" sldId="307"/>
            <ac:picMk id="21" creationId="{490F5806-157E-8AAD-27DB-52F34CC0DE08}"/>
          </ac:picMkLst>
        </pc:picChg>
      </pc:sldChg>
      <pc:sldChg chg="add del">
        <pc:chgData name="Alessandro Scordo" userId="92ed46d9-721c-4ca3-b215-7b0cdbd44082" providerId="ADAL" clId="{81B05A0F-1960-48BB-A220-D658D377B872}" dt="2024-06-13T08:33:59.411" v="5216"/>
        <pc:sldMkLst>
          <pc:docMk/>
          <pc:sldMk cId="3666189894" sldId="307"/>
        </pc:sldMkLst>
      </pc:sldChg>
      <pc:sldChg chg="addSp delSp modSp add mod">
        <pc:chgData name="Alessandro Scordo" userId="92ed46d9-721c-4ca3-b215-7b0cdbd44082" providerId="ADAL" clId="{81B05A0F-1960-48BB-A220-D658D377B872}" dt="2024-06-13T09:14:33.434" v="5707" actId="14100"/>
        <pc:sldMkLst>
          <pc:docMk/>
          <pc:sldMk cId="3135788441" sldId="308"/>
        </pc:sldMkLst>
        <pc:picChg chg="del">
          <ac:chgData name="Alessandro Scordo" userId="92ed46d9-721c-4ca3-b215-7b0cdbd44082" providerId="ADAL" clId="{81B05A0F-1960-48BB-A220-D658D377B872}" dt="2024-06-13T08:54:25.293" v="5536" actId="478"/>
          <ac:picMkLst>
            <pc:docMk/>
            <pc:sldMk cId="3135788441" sldId="308"/>
            <ac:picMk id="10" creationId="{E7EB02A9-C179-BC11-3A84-4FFF8E25B524}"/>
          </ac:picMkLst>
        </pc:picChg>
        <pc:picChg chg="add mod ord">
          <ac:chgData name="Alessandro Scordo" userId="92ed46d9-721c-4ca3-b215-7b0cdbd44082" providerId="ADAL" clId="{81B05A0F-1960-48BB-A220-D658D377B872}" dt="2024-06-13T09:13:53.485" v="5702" actId="14100"/>
          <ac:picMkLst>
            <pc:docMk/>
            <pc:sldMk cId="3135788441" sldId="308"/>
            <ac:picMk id="11" creationId="{00334696-1B09-C2B5-328F-90667A2F2AC4}"/>
          </ac:picMkLst>
        </pc:picChg>
        <pc:picChg chg="add del mod">
          <ac:chgData name="Alessandro Scordo" userId="92ed46d9-721c-4ca3-b215-7b0cdbd44082" providerId="ADAL" clId="{81B05A0F-1960-48BB-A220-D658D377B872}" dt="2024-06-13T09:14:22.723" v="5704" actId="478"/>
          <ac:picMkLst>
            <pc:docMk/>
            <pc:sldMk cId="3135788441" sldId="308"/>
            <ac:picMk id="13" creationId="{26690D66-2F0E-1A81-6707-6971CE8582B1}"/>
          </ac:picMkLst>
        </pc:picChg>
        <pc:picChg chg="add mod ord">
          <ac:chgData name="Alessandro Scordo" userId="92ed46d9-721c-4ca3-b215-7b0cdbd44082" providerId="ADAL" clId="{81B05A0F-1960-48BB-A220-D658D377B872}" dt="2024-06-13T09:14:33.434" v="5707" actId="14100"/>
          <ac:picMkLst>
            <pc:docMk/>
            <pc:sldMk cId="3135788441" sldId="308"/>
            <ac:picMk id="15" creationId="{5B300066-FCB1-460A-8D6B-0A83D4700980}"/>
          </ac:picMkLst>
        </pc:picChg>
      </pc:sldChg>
      <pc:sldChg chg="addSp delSp modSp add mod ord modAnim">
        <pc:chgData name="Alessandro Scordo" userId="92ed46d9-721c-4ca3-b215-7b0cdbd44082" providerId="ADAL" clId="{81B05A0F-1960-48BB-A220-D658D377B872}" dt="2024-06-13T13:36:40.428" v="10447"/>
        <pc:sldMkLst>
          <pc:docMk/>
          <pc:sldMk cId="379702467" sldId="309"/>
        </pc:sldMkLst>
        <pc:spChg chg="mod">
          <ac:chgData name="Alessandro Scordo" userId="92ed46d9-721c-4ca3-b215-7b0cdbd44082" providerId="ADAL" clId="{81B05A0F-1960-48BB-A220-D658D377B872}" dt="2024-06-13T13:32:14.312" v="10400" actId="14100"/>
          <ac:spMkLst>
            <pc:docMk/>
            <pc:sldMk cId="379702467" sldId="309"/>
            <ac:spMk id="2" creationId="{5568781F-2381-0617-64D6-D8F33245B129}"/>
          </ac:spMkLst>
        </pc:spChg>
        <pc:spChg chg="del mod">
          <ac:chgData name="Alessandro Scordo" userId="92ed46d9-721c-4ca3-b215-7b0cdbd44082" providerId="ADAL" clId="{81B05A0F-1960-48BB-A220-D658D377B872}" dt="2024-06-13T13:09:44.597" v="8996" actId="478"/>
          <ac:spMkLst>
            <pc:docMk/>
            <pc:sldMk cId="379702467" sldId="309"/>
            <ac:spMk id="3" creationId="{EA5EEA3E-9523-33D8-37D4-4C3810EE4185}"/>
          </ac:spMkLst>
        </pc:spChg>
        <pc:spChg chg="del">
          <ac:chgData name="Alessandro Scordo" userId="92ed46d9-721c-4ca3-b215-7b0cdbd44082" providerId="ADAL" clId="{81B05A0F-1960-48BB-A220-D658D377B872}" dt="2024-06-13T13:08:00.150" v="8861" actId="478"/>
          <ac:spMkLst>
            <pc:docMk/>
            <pc:sldMk cId="379702467" sldId="309"/>
            <ac:spMk id="10" creationId="{12D12751-EBB8-E4CE-0774-96D39A836255}"/>
          </ac:spMkLst>
        </pc:spChg>
        <pc:spChg chg="del">
          <ac:chgData name="Alessandro Scordo" userId="92ed46d9-721c-4ca3-b215-7b0cdbd44082" providerId="ADAL" clId="{81B05A0F-1960-48BB-A220-D658D377B872}" dt="2024-06-13T13:08:00.150" v="8861" actId="478"/>
          <ac:spMkLst>
            <pc:docMk/>
            <pc:sldMk cId="379702467" sldId="309"/>
            <ac:spMk id="11" creationId="{EB97A918-BBE2-2FFF-9217-6F2D60DA6A55}"/>
          </ac:spMkLst>
        </pc:spChg>
        <pc:spChg chg="del">
          <ac:chgData name="Alessandro Scordo" userId="92ed46d9-721c-4ca3-b215-7b0cdbd44082" providerId="ADAL" clId="{81B05A0F-1960-48BB-A220-D658D377B872}" dt="2024-06-13T13:08:00.150" v="8861" actId="478"/>
          <ac:spMkLst>
            <pc:docMk/>
            <pc:sldMk cId="379702467" sldId="309"/>
            <ac:spMk id="12" creationId="{9E229164-FAA1-CCE5-9227-36B691D17AE0}"/>
          </ac:spMkLst>
        </pc:spChg>
        <pc:spChg chg="add mod">
          <ac:chgData name="Alessandro Scordo" userId="92ed46d9-721c-4ca3-b215-7b0cdbd44082" providerId="ADAL" clId="{81B05A0F-1960-48BB-A220-D658D377B872}" dt="2024-06-13T13:22:15.280" v="9711" actId="14100"/>
          <ac:spMkLst>
            <pc:docMk/>
            <pc:sldMk cId="379702467" sldId="309"/>
            <ac:spMk id="14" creationId="{205135DB-DDEC-7CFD-6372-0CADF98F0DFC}"/>
          </ac:spMkLst>
        </pc:spChg>
        <pc:spChg chg="add mod">
          <ac:chgData name="Alessandro Scordo" userId="92ed46d9-721c-4ca3-b215-7b0cdbd44082" providerId="ADAL" clId="{81B05A0F-1960-48BB-A220-D658D377B872}" dt="2024-06-13T13:33:30.037" v="10415" actId="122"/>
          <ac:spMkLst>
            <pc:docMk/>
            <pc:sldMk cId="379702467" sldId="309"/>
            <ac:spMk id="16" creationId="{6BAC9AC2-41B2-02A3-C63D-F41F2C4500AC}"/>
          </ac:spMkLst>
        </pc:spChg>
        <pc:spChg chg="add mod">
          <ac:chgData name="Alessandro Scordo" userId="92ed46d9-721c-4ca3-b215-7b0cdbd44082" providerId="ADAL" clId="{81B05A0F-1960-48BB-A220-D658D377B872}" dt="2024-06-13T13:33:42.426" v="10419" actId="122"/>
          <ac:spMkLst>
            <pc:docMk/>
            <pc:sldMk cId="379702467" sldId="309"/>
            <ac:spMk id="17" creationId="{0C765C6D-1D3D-FE22-945E-63D8B8D186DA}"/>
          </ac:spMkLst>
        </pc:spChg>
        <pc:spChg chg="add mod">
          <ac:chgData name="Alessandro Scordo" userId="92ed46d9-721c-4ca3-b215-7b0cdbd44082" providerId="ADAL" clId="{81B05A0F-1960-48BB-A220-D658D377B872}" dt="2024-06-13T13:33:53.561" v="10422" actId="1076"/>
          <ac:spMkLst>
            <pc:docMk/>
            <pc:sldMk cId="379702467" sldId="309"/>
            <ac:spMk id="18" creationId="{1105DAB0-4FAA-04E1-4B4E-AB290ABE5FDD}"/>
          </ac:spMkLst>
        </pc:spChg>
        <pc:spChg chg="add mod">
          <ac:chgData name="Alessandro Scordo" userId="92ed46d9-721c-4ca3-b215-7b0cdbd44082" providerId="ADAL" clId="{81B05A0F-1960-48BB-A220-D658D377B872}" dt="2024-06-13T13:33:59.844" v="10423" actId="1076"/>
          <ac:spMkLst>
            <pc:docMk/>
            <pc:sldMk cId="379702467" sldId="309"/>
            <ac:spMk id="19" creationId="{48AE3361-BFC0-79F3-635C-5D07AE182EC4}"/>
          </ac:spMkLst>
        </pc:spChg>
        <pc:spChg chg="add mod">
          <ac:chgData name="Alessandro Scordo" userId="92ed46d9-721c-4ca3-b215-7b0cdbd44082" providerId="ADAL" clId="{81B05A0F-1960-48BB-A220-D658D377B872}" dt="2024-06-13T13:33:40.272" v="10418" actId="122"/>
          <ac:spMkLst>
            <pc:docMk/>
            <pc:sldMk cId="379702467" sldId="309"/>
            <ac:spMk id="20" creationId="{492AB74F-BE4C-B3EB-278B-E97346657695}"/>
          </ac:spMkLst>
        </pc:spChg>
        <pc:spChg chg="add mod">
          <ac:chgData name="Alessandro Scordo" userId="92ed46d9-721c-4ca3-b215-7b0cdbd44082" providerId="ADAL" clId="{81B05A0F-1960-48BB-A220-D658D377B872}" dt="2024-06-13T13:36:38.874" v="10446" actId="1035"/>
          <ac:spMkLst>
            <pc:docMk/>
            <pc:sldMk cId="379702467" sldId="309"/>
            <ac:spMk id="22" creationId="{72F94211-136F-1E61-72FF-E056E1DD357F}"/>
          </ac:spMkLst>
        </pc:spChg>
        <pc:picChg chg="add mod">
          <ac:chgData name="Alessandro Scordo" userId="92ed46d9-721c-4ca3-b215-7b0cdbd44082" providerId="ADAL" clId="{81B05A0F-1960-48BB-A220-D658D377B872}" dt="2024-06-13T13:32:45.078" v="10406" actId="1076"/>
          <ac:picMkLst>
            <pc:docMk/>
            <pc:sldMk cId="379702467" sldId="309"/>
            <ac:picMk id="13" creationId="{C4A61AC1-31A9-20D6-1FAA-1C10C9BA4A13}"/>
          </ac:picMkLst>
        </pc:picChg>
      </pc:sldChg>
      <pc:sldChg chg="add del">
        <pc:chgData name="Alessandro Scordo" userId="92ed46d9-721c-4ca3-b215-7b0cdbd44082" providerId="ADAL" clId="{81B05A0F-1960-48BB-A220-D658D377B872}" dt="2024-06-13T13:29:35" v="10147" actId="47"/>
        <pc:sldMkLst>
          <pc:docMk/>
          <pc:sldMk cId="1339825949" sldId="310"/>
        </pc:sldMkLst>
      </pc:sldChg>
      <pc:sldChg chg="add del">
        <pc:chgData name="Alessandro Scordo" userId="92ed46d9-721c-4ca3-b215-7b0cdbd44082" providerId="ADAL" clId="{81B05A0F-1960-48BB-A220-D658D377B872}" dt="2024-06-13T13:12:24.086" v="9026" actId="47"/>
        <pc:sldMkLst>
          <pc:docMk/>
          <pc:sldMk cId="1893398887" sldId="310"/>
        </pc:sldMkLst>
      </pc:sldChg>
      <pc:sldChg chg="addSp delSp modSp add mod delAnim modAnim">
        <pc:chgData name="Alessandro Scordo" userId="92ed46d9-721c-4ca3-b215-7b0cdbd44082" providerId="ADAL" clId="{81B05A0F-1960-48BB-A220-D658D377B872}" dt="2024-06-13T18:21:00.522" v="10838"/>
        <pc:sldMkLst>
          <pc:docMk/>
          <pc:sldMk cId="3137843955" sldId="310"/>
        </pc:sldMkLst>
        <pc:spChg chg="mod">
          <ac:chgData name="Alessandro Scordo" userId="92ed46d9-721c-4ca3-b215-7b0cdbd44082" providerId="ADAL" clId="{81B05A0F-1960-48BB-A220-D658D377B872}" dt="2024-06-13T18:16:07.647" v="10560" actId="14100"/>
          <ac:spMkLst>
            <pc:docMk/>
            <pc:sldMk cId="3137843955" sldId="310"/>
            <ac:spMk id="2" creationId="{5568781F-2381-0617-64D6-D8F33245B129}"/>
          </ac:spMkLst>
        </pc:spChg>
        <pc:spChg chg="del">
          <ac:chgData name="Alessandro Scordo" userId="92ed46d9-721c-4ca3-b215-7b0cdbd44082" providerId="ADAL" clId="{81B05A0F-1960-48BB-A220-D658D377B872}" dt="2024-06-13T18:13:57.628" v="10539" actId="478"/>
          <ac:spMkLst>
            <pc:docMk/>
            <pc:sldMk cId="3137843955" sldId="310"/>
            <ac:spMk id="14" creationId="{091FAADF-84AA-610A-7903-28B8DAC77D3B}"/>
          </ac:spMkLst>
        </pc:spChg>
        <pc:spChg chg="del">
          <ac:chgData name="Alessandro Scordo" userId="92ed46d9-721c-4ca3-b215-7b0cdbd44082" providerId="ADAL" clId="{81B05A0F-1960-48BB-A220-D658D377B872}" dt="2024-06-13T18:14:00.510" v="10541" actId="478"/>
          <ac:spMkLst>
            <pc:docMk/>
            <pc:sldMk cId="3137843955" sldId="310"/>
            <ac:spMk id="15" creationId="{9E0A34D3-7A2A-6926-CFC3-FF6540140CAE}"/>
          </ac:spMkLst>
        </pc:spChg>
        <pc:spChg chg="add mod">
          <ac:chgData name="Alessandro Scordo" userId="92ed46d9-721c-4ca3-b215-7b0cdbd44082" providerId="ADAL" clId="{81B05A0F-1960-48BB-A220-D658D377B872}" dt="2024-06-13T18:17:50.067" v="10662" actId="1036"/>
          <ac:spMkLst>
            <pc:docMk/>
            <pc:sldMk cId="3137843955" sldId="310"/>
            <ac:spMk id="23" creationId="{11B18A3E-7BA8-2961-DBB7-FBD639BAC3A0}"/>
          </ac:spMkLst>
        </pc:spChg>
        <pc:spChg chg="add mod">
          <ac:chgData name="Alessandro Scordo" userId="92ed46d9-721c-4ca3-b215-7b0cdbd44082" providerId="ADAL" clId="{81B05A0F-1960-48BB-A220-D658D377B872}" dt="2024-06-13T18:20:44.042" v="10836" actId="1582"/>
          <ac:spMkLst>
            <pc:docMk/>
            <pc:sldMk cId="3137843955" sldId="310"/>
            <ac:spMk id="25" creationId="{4A96BFBF-7696-123B-D789-054A3D344FF8}"/>
          </ac:spMkLst>
        </pc:spChg>
        <pc:picChg chg="del">
          <ac:chgData name="Alessandro Scordo" userId="92ed46d9-721c-4ca3-b215-7b0cdbd44082" providerId="ADAL" clId="{81B05A0F-1960-48BB-A220-D658D377B872}" dt="2024-06-13T18:13:54.592" v="10538" actId="478"/>
          <ac:picMkLst>
            <pc:docMk/>
            <pc:sldMk cId="3137843955" sldId="310"/>
            <ac:picMk id="3" creationId="{065E78A9-FE22-530F-6C80-805C2047CF52}"/>
          </ac:picMkLst>
        </pc:picChg>
        <pc:picChg chg="del">
          <ac:chgData name="Alessandro Scordo" userId="92ed46d9-721c-4ca3-b215-7b0cdbd44082" providerId="ADAL" clId="{81B05A0F-1960-48BB-A220-D658D377B872}" dt="2024-06-13T18:13:58.812" v="10540" actId="478"/>
          <ac:picMkLst>
            <pc:docMk/>
            <pc:sldMk cId="3137843955" sldId="310"/>
            <ac:picMk id="10" creationId="{614357C3-C879-104A-1759-D6BB2981E8DB}"/>
          </ac:picMkLst>
        </pc:picChg>
        <pc:picChg chg="del">
          <ac:chgData name="Alessandro Scordo" userId="92ed46d9-721c-4ca3-b215-7b0cdbd44082" providerId="ADAL" clId="{81B05A0F-1960-48BB-A220-D658D377B872}" dt="2024-06-13T18:13:53.049" v="10537" actId="478"/>
          <ac:picMkLst>
            <pc:docMk/>
            <pc:sldMk cId="3137843955" sldId="310"/>
            <ac:picMk id="12" creationId="{701F46EA-B6F4-E533-0A3E-F487299E7D43}"/>
          </ac:picMkLst>
        </pc:picChg>
        <pc:picChg chg="add mod ord">
          <ac:chgData name="Alessandro Scordo" userId="92ed46d9-721c-4ca3-b215-7b0cdbd44082" providerId="ADAL" clId="{81B05A0F-1960-48BB-A220-D658D377B872}" dt="2024-06-13T18:17:34.763" v="10648" actId="1076"/>
          <ac:picMkLst>
            <pc:docMk/>
            <pc:sldMk cId="3137843955" sldId="310"/>
            <ac:picMk id="13" creationId="{4A5EB03F-97FF-B05C-F227-074E4B3E6249}"/>
          </ac:picMkLst>
        </pc:picChg>
        <pc:picChg chg="add mod ord">
          <ac:chgData name="Alessandro Scordo" userId="92ed46d9-721c-4ca3-b215-7b0cdbd44082" providerId="ADAL" clId="{81B05A0F-1960-48BB-A220-D658D377B872}" dt="2024-06-13T18:16:54.778" v="10625" actId="1037"/>
          <ac:picMkLst>
            <pc:docMk/>
            <pc:sldMk cId="3137843955" sldId="310"/>
            <ac:picMk id="17" creationId="{1337CFCC-1534-CDEE-A06E-EFB329425E64}"/>
          </ac:picMkLst>
        </pc:picChg>
        <pc:picChg chg="add mod ord">
          <ac:chgData name="Alessandro Scordo" userId="92ed46d9-721c-4ca3-b215-7b0cdbd44082" providerId="ADAL" clId="{81B05A0F-1960-48BB-A220-D658D377B872}" dt="2024-06-13T18:20:20.696" v="10803" actId="1037"/>
          <ac:picMkLst>
            <pc:docMk/>
            <pc:sldMk cId="3137843955" sldId="310"/>
            <ac:picMk id="19" creationId="{D9950A53-29A4-616B-558B-E9E09A293CEB}"/>
          </ac:picMkLst>
        </pc:picChg>
        <pc:picChg chg="add mod">
          <ac:chgData name="Alessandro Scordo" userId="92ed46d9-721c-4ca3-b215-7b0cdbd44082" providerId="ADAL" clId="{81B05A0F-1960-48BB-A220-D658D377B872}" dt="2024-06-13T18:20:26.393" v="10818" actId="1037"/>
          <ac:picMkLst>
            <pc:docMk/>
            <pc:sldMk cId="3137843955" sldId="310"/>
            <ac:picMk id="21" creationId="{F4143E08-AA44-2078-33C7-E44A7385A23A}"/>
          </ac:picMkLst>
        </pc:picChg>
      </pc:sldChg>
      <pc:sldMasterChg chg="modSldLayout">
        <pc:chgData name="Alessandro Scordo" userId="92ed46d9-721c-4ca3-b215-7b0cdbd44082" providerId="ADAL" clId="{81B05A0F-1960-48BB-A220-D658D377B872}" dt="2024-06-12T06:53:47.394" v="228" actId="1076"/>
        <pc:sldMasterMkLst>
          <pc:docMk/>
          <pc:sldMasterMk cId="4019510251" sldId="2147483672"/>
        </pc:sldMasterMkLst>
        <pc:sldLayoutChg chg="delSp modSp mod">
          <pc:chgData name="Alessandro Scordo" userId="92ed46d9-721c-4ca3-b215-7b0cdbd44082" providerId="ADAL" clId="{81B05A0F-1960-48BB-A220-D658D377B872}" dt="2024-06-12T06:53:47.394" v="228" actId="1076"/>
          <pc:sldLayoutMkLst>
            <pc:docMk/>
            <pc:sldMasterMk cId="4019510251" sldId="2147483672"/>
            <pc:sldLayoutMk cId="464374049" sldId="2147483673"/>
          </pc:sldLayoutMkLst>
          <pc:spChg chg="mod">
            <ac:chgData name="Alessandro Scordo" userId="92ed46d9-721c-4ca3-b215-7b0cdbd44082" providerId="ADAL" clId="{81B05A0F-1960-48BB-A220-D658D377B872}" dt="2024-06-12T06:46:02.454" v="6" actId="2711"/>
            <ac:spMkLst>
              <pc:docMk/>
              <pc:sldMasterMk cId="4019510251" sldId="2147483672"/>
              <pc:sldLayoutMk cId="464374049" sldId="2147483673"/>
              <ac:spMk id="2" creationId="{00000000-0000-0000-0000-000000000000}"/>
            </ac:spMkLst>
          </pc:spChg>
          <pc:spChg chg="mod">
            <ac:chgData name="Alessandro Scordo" userId="92ed46d9-721c-4ca3-b215-7b0cdbd44082" providerId="ADAL" clId="{81B05A0F-1960-48BB-A220-D658D377B872}" dt="2024-06-12T06:53:47.394" v="228" actId="1076"/>
            <ac:spMkLst>
              <pc:docMk/>
              <pc:sldMasterMk cId="4019510251" sldId="2147483672"/>
              <pc:sldLayoutMk cId="464374049" sldId="2147483673"/>
              <ac:spMk id="5" creationId="{00000000-0000-0000-0000-000000000000}"/>
            </ac:spMkLst>
          </pc:spChg>
          <pc:spChg chg="mod">
            <ac:chgData name="Alessandro Scordo" userId="92ed46d9-721c-4ca3-b215-7b0cdbd44082" providerId="ADAL" clId="{81B05A0F-1960-48BB-A220-D658D377B872}" dt="2024-06-12T06:51:57.351" v="218" actId="404"/>
            <ac:spMkLst>
              <pc:docMk/>
              <pc:sldMasterMk cId="4019510251" sldId="2147483672"/>
              <pc:sldLayoutMk cId="464374049" sldId="2147483673"/>
              <ac:spMk id="6" creationId="{00000000-0000-0000-0000-000000000000}"/>
            </ac:spMkLst>
          </pc:spChg>
          <pc:spChg chg="del mod">
            <ac:chgData name="Alessandro Scordo" userId="92ed46d9-721c-4ca3-b215-7b0cdbd44082" providerId="ADAL" clId="{81B05A0F-1960-48BB-A220-D658D377B872}" dt="2024-06-12T06:50:57.974" v="190" actId="478"/>
            <ac:spMkLst>
              <pc:docMk/>
              <pc:sldMasterMk cId="4019510251" sldId="2147483672"/>
              <pc:sldLayoutMk cId="464374049" sldId="2147483673"/>
              <ac:spMk id="7" creationId="{7AA153BC-747D-E72C-D2FA-831BFEFE8F42}"/>
            </ac:spMkLst>
          </pc:spChg>
        </pc:sldLayoutChg>
        <pc:sldLayoutChg chg="addSp delSp modSp mod">
          <pc:chgData name="Alessandro Scordo" userId="92ed46d9-721c-4ca3-b215-7b0cdbd44082" providerId="ADAL" clId="{81B05A0F-1960-48BB-A220-D658D377B872}" dt="2024-06-12T06:52:21.880" v="226" actId="403"/>
          <pc:sldLayoutMkLst>
            <pc:docMk/>
            <pc:sldMasterMk cId="4019510251" sldId="2147483672"/>
            <pc:sldLayoutMk cId="3110501051" sldId="2147483674"/>
          </pc:sldLayoutMkLst>
          <pc:spChg chg="mod">
            <ac:chgData name="Alessandro Scordo" userId="92ed46d9-721c-4ca3-b215-7b0cdbd44082" providerId="ADAL" clId="{81B05A0F-1960-48BB-A220-D658D377B872}" dt="2024-06-12T06:46:22.579" v="14" actId="2711"/>
            <ac:spMkLst>
              <pc:docMk/>
              <pc:sldMasterMk cId="4019510251" sldId="2147483672"/>
              <pc:sldLayoutMk cId="3110501051" sldId="2147483674"/>
              <ac:spMk id="2" creationId="{00000000-0000-0000-0000-000000000000}"/>
            </ac:spMkLst>
          </pc:spChg>
          <pc:spChg chg="mod">
            <ac:chgData name="Alessandro Scordo" userId="92ed46d9-721c-4ca3-b215-7b0cdbd44082" providerId="ADAL" clId="{81B05A0F-1960-48BB-A220-D658D377B872}" dt="2024-06-12T06:46:35.710" v="15" actId="2711"/>
            <ac:spMkLst>
              <pc:docMk/>
              <pc:sldMasterMk cId="4019510251" sldId="2147483672"/>
              <pc:sldLayoutMk cId="3110501051" sldId="2147483674"/>
              <ac:spMk id="3" creationId="{00000000-0000-0000-0000-000000000000}"/>
            </ac:spMkLst>
          </pc:spChg>
          <pc:spChg chg="del">
            <ac:chgData name="Alessandro Scordo" userId="92ed46d9-721c-4ca3-b215-7b0cdbd44082" providerId="ADAL" clId="{81B05A0F-1960-48BB-A220-D658D377B872}" dt="2024-06-12T06:45:28.284" v="2" actId="478"/>
            <ac:spMkLst>
              <pc:docMk/>
              <pc:sldMasterMk cId="4019510251" sldId="2147483672"/>
              <pc:sldLayoutMk cId="3110501051" sldId="2147483674"/>
              <ac:spMk id="4" creationId="{00000000-0000-0000-0000-000000000000}"/>
            </ac:spMkLst>
          </pc:spChg>
          <pc:spChg chg="del">
            <ac:chgData name="Alessandro Scordo" userId="92ed46d9-721c-4ca3-b215-7b0cdbd44082" providerId="ADAL" clId="{81B05A0F-1960-48BB-A220-D658D377B872}" dt="2024-06-12T06:45:30.944" v="3" actId="478"/>
            <ac:spMkLst>
              <pc:docMk/>
              <pc:sldMasterMk cId="4019510251" sldId="2147483672"/>
              <pc:sldLayoutMk cId="3110501051" sldId="2147483674"/>
              <ac:spMk id="5" creationId="{00000000-0000-0000-0000-000000000000}"/>
            </ac:spMkLst>
          </pc:spChg>
          <pc:spChg chg="del">
            <ac:chgData name="Alessandro Scordo" userId="92ed46d9-721c-4ca3-b215-7b0cdbd44082" providerId="ADAL" clId="{81B05A0F-1960-48BB-A220-D658D377B872}" dt="2024-06-12T06:45:33.158" v="4" actId="478"/>
            <ac:spMkLst>
              <pc:docMk/>
              <pc:sldMasterMk cId="4019510251" sldId="2147483672"/>
              <pc:sldLayoutMk cId="3110501051" sldId="2147483674"/>
              <ac:spMk id="6" creationId="{00000000-0000-0000-0000-000000000000}"/>
            </ac:spMkLst>
          </pc:spChg>
          <pc:spChg chg="add del mod">
            <ac:chgData name="Alessandro Scordo" userId="92ed46d9-721c-4ca3-b215-7b0cdbd44082" providerId="ADAL" clId="{81B05A0F-1960-48BB-A220-D658D377B872}" dt="2024-06-12T06:52:13.855" v="221" actId="478"/>
            <ac:spMkLst>
              <pc:docMk/>
              <pc:sldMasterMk cId="4019510251" sldId="2147483672"/>
              <pc:sldLayoutMk cId="3110501051" sldId="2147483674"/>
              <ac:spMk id="7" creationId="{4219CFF6-029C-D517-BE6C-6A07848DA8B0}"/>
            </ac:spMkLst>
          </pc:spChg>
          <pc:spChg chg="add mod">
            <ac:chgData name="Alessandro Scordo" userId="92ed46d9-721c-4ca3-b215-7b0cdbd44082" providerId="ADAL" clId="{81B05A0F-1960-48BB-A220-D658D377B872}" dt="2024-06-12T06:52:21.880" v="226" actId="403"/>
            <ac:spMkLst>
              <pc:docMk/>
              <pc:sldMasterMk cId="4019510251" sldId="2147483672"/>
              <pc:sldLayoutMk cId="3110501051" sldId="2147483674"/>
              <ac:spMk id="8" creationId="{AB99B4A5-DD59-2EBB-512A-67A9BE421B46}"/>
            </ac:spMkLst>
          </pc:spChg>
          <pc:spChg chg="add del mod">
            <ac:chgData name="Alessandro Scordo" userId="92ed46d9-721c-4ca3-b215-7b0cdbd44082" providerId="ADAL" clId="{81B05A0F-1960-48BB-A220-D658D377B872}" dt="2024-06-12T06:51:01.587" v="191" actId="478"/>
            <ac:spMkLst>
              <pc:docMk/>
              <pc:sldMasterMk cId="4019510251" sldId="2147483672"/>
              <pc:sldLayoutMk cId="3110501051" sldId="2147483674"/>
              <ac:spMk id="9" creationId="{EDD9E4C2-2203-D69F-6965-CE592EE6B6AE}"/>
            </ac:spMkLst>
          </pc:spChg>
          <pc:spChg chg="add mod">
            <ac:chgData name="Alessandro Scordo" userId="92ed46d9-721c-4ca3-b215-7b0cdbd44082" providerId="ADAL" clId="{81B05A0F-1960-48BB-A220-D658D377B872}" dt="2024-06-12T06:52:16.919" v="225" actId="1038"/>
            <ac:spMkLst>
              <pc:docMk/>
              <pc:sldMasterMk cId="4019510251" sldId="2147483672"/>
              <pc:sldLayoutMk cId="3110501051" sldId="2147483674"/>
              <ac:spMk id="10" creationId="{FC0B9220-1080-D099-E175-DD1C631B1A51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CAB190-F26D-4369-9901-5018393033F9}" type="datetimeFigureOut">
              <a:rPr lang="en-GB" smtClean="0"/>
              <a:t>17/06/2024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DA5636-E23E-4BBB-91F0-E0999ABE371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883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A5636-E23E-4BBB-91F0-E0999ABE3712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378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6356" y="6472778"/>
            <a:ext cx="8464555" cy="365125"/>
          </a:xfrm>
        </p:spPr>
        <p:txBody>
          <a:bodyPr/>
          <a:lstStyle>
            <a:lvl1pPr>
              <a:defRPr sz="1800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dirty="0"/>
              <a:t>Present and future perspectives in Hadron Physics  -  </a:t>
            </a:r>
            <a:r>
              <a:rPr lang="en-GB" i="0" dirty="0"/>
              <a:t>A. Scordo, LNF 17-19/06/2024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76021" y="6483356"/>
            <a:ext cx="2057400" cy="365125"/>
          </a:xfrm>
        </p:spPr>
        <p:txBody>
          <a:bodyPr/>
          <a:lstStyle>
            <a:lvl1pPr>
              <a:defRPr sz="180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F4E53A3A-0741-4E60-AD8B-33AB76DE81F4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4374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 and future perspectives in Hadron Physics  -  A. Scordo, LNF 17-19/06/2024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53A3A-0741-4E60-AD8B-33AB76DE81F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1548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 and future perspectives in Hadron Physics  -  A. Scordo, LNF 17-19/06/2024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53A3A-0741-4E60-AD8B-33AB76DE81F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0738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B99B4A5-DD59-2EBB-512A-67A9BE421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76021" y="6483356"/>
            <a:ext cx="2057400" cy="365125"/>
          </a:xfrm>
        </p:spPr>
        <p:txBody>
          <a:bodyPr/>
          <a:lstStyle>
            <a:lvl1pPr>
              <a:defRPr sz="180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F4E53A3A-0741-4E60-AD8B-33AB76DE81F4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C0B9220-1080-D099-E175-DD1C631B1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6356" y="6481245"/>
            <a:ext cx="8464555" cy="365125"/>
          </a:xfrm>
        </p:spPr>
        <p:txBody>
          <a:bodyPr/>
          <a:lstStyle>
            <a:lvl1pPr>
              <a:defRPr sz="1800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dirty="0"/>
              <a:t>Present and future perspectives in Hadron Physics  -  </a:t>
            </a:r>
            <a:r>
              <a:rPr lang="en-GB" i="0" dirty="0"/>
              <a:t>A. Scordo, LNF 17-19/06/2024</a:t>
            </a:r>
          </a:p>
        </p:txBody>
      </p:sp>
    </p:spTree>
    <p:extLst>
      <p:ext uri="{BB962C8B-B14F-4D97-AF65-F5344CB8AC3E}">
        <p14:creationId xmlns:p14="http://schemas.microsoft.com/office/powerpoint/2010/main" val="3110501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 and future perspectives in Hadron Physics  -  A. Scordo, LNF 17-19/06/2024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53A3A-0741-4E60-AD8B-33AB76DE81F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26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 and future perspectives in Hadron Physics  -  A. Scordo, LNF 17-19/06/2024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53A3A-0741-4E60-AD8B-33AB76DE81F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141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 and future perspectives in Hadron Physics  -  A. Scordo, LNF 17-19/06/2024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53A3A-0741-4E60-AD8B-33AB76DE81F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950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 and future perspectives in Hadron Physics  -  A. Scordo, LNF 17-19/06/2024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53A3A-0741-4E60-AD8B-33AB76DE81F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5807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 and future perspectives in Hadron Physics  -  A. Scordo, LNF 17-19/06/2024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53A3A-0741-4E60-AD8B-33AB76DE81F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8140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 and future perspectives in Hadron Physics  -  A. Scordo, LNF 17-19/06/2024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53A3A-0741-4E60-AD8B-33AB76DE81F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254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 and future perspectives in Hadron Physics  -  A. Scordo, LNF 17-19/06/2024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53A3A-0741-4E60-AD8B-33AB76DE81F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527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GB"/>
              <a:t>Present and future perspectives in Hadron Physics  -  A. Scordo, LNF 17-19/06/2024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E53A3A-0741-4E60-AD8B-33AB76DE81F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9510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6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0.png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D7A61373-4488-6017-721E-261C876D30FA}"/>
              </a:ext>
            </a:extLst>
          </p:cNvPr>
          <p:cNvSpPr/>
          <p:nvPr/>
        </p:nvSpPr>
        <p:spPr>
          <a:xfrm>
            <a:off x="-1508" y="6355533"/>
            <a:ext cx="9144000" cy="5009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F3A220E-EA0E-6BDB-7462-C6E1315FF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69" y="2134898"/>
            <a:ext cx="9210811" cy="2387600"/>
          </a:xfrm>
        </p:spPr>
        <p:txBody>
          <a:bodyPr>
            <a:normAutofit fontScale="90000"/>
          </a:bodyPr>
          <a:lstStyle/>
          <a:p>
            <a:r>
              <a:rPr lang="en-GB" dirty="0"/>
              <a:t>Present and future perspectives for Hadron Physics at LNF's infrastructures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701E31B-7464-7502-4384-43B18FA7776F}"/>
              </a:ext>
            </a:extLst>
          </p:cNvPr>
          <p:cNvSpPr/>
          <p:nvPr/>
        </p:nvSpPr>
        <p:spPr>
          <a:xfrm>
            <a:off x="0" y="6455121"/>
            <a:ext cx="9144000" cy="40287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Immagine 6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5FBE0FEB-FC8A-6859-A437-87DC9A1F6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" y="5561"/>
            <a:ext cx="1316193" cy="958007"/>
          </a:xfrm>
          <a:prstGeom prst="rect">
            <a:avLst/>
          </a:prstGeom>
        </p:spPr>
      </p:pic>
      <p:pic>
        <p:nvPicPr>
          <p:cNvPr id="9" name="Immagine 8" descr="Immagine che contiene Elementi grafici, testo, Carattere, grafica&#10;&#10;Descrizione generata automaticamente">
            <a:extLst>
              <a:ext uri="{FF2B5EF4-FFF2-40B4-BE49-F238E27FC236}">
                <a16:creationId xmlns:a16="http://schemas.microsoft.com/office/drawing/2014/main" id="{9E47B177-6615-5C09-ABAD-F342DC2612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603" y="6525"/>
            <a:ext cx="1572970" cy="1096226"/>
          </a:xfrm>
          <a:prstGeom prst="rect">
            <a:avLst/>
          </a:prstGeom>
        </p:spPr>
      </p:pic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1D38F2F5-F37E-4BBE-E9E5-4A007CE8B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53A3A-0741-4E60-AD8B-33AB76DE81F4}" type="slidenum">
              <a:rPr lang="en-GB" smtClean="0"/>
              <a:t>1</a:t>
            </a:fld>
            <a:endParaRPr lang="en-GB"/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2EB4EA24-CD4B-2A1E-6186-1F39B0BD8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 and future perspectives in Hadron Physics  -  A. Scordo, LNF 17-19/06/2024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2DCA99E-7117-5DC3-CD60-7839641AFF81}"/>
              </a:ext>
            </a:extLst>
          </p:cNvPr>
          <p:cNvSpPr txBox="1"/>
          <p:nvPr/>
        </p:nvSpPr>
        <p:spPr>
          <a:xfrm>
            <a:off x="767090" y="5245338"/>
            <a:ext cx="7678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Alessandro Scordo, </a:t>
            </a:r>
            <a:r>
              <a:rPr lang="en-GB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Laboratori Nazionali di Frascati INFN</a:t>
            </a:r>
            <a:endParaRPr lang="en-GB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878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>
            <a:extLst>
              <a:ext uri="{FF2B5EF4-FFF2-40B4-BE49-F238E27FC236}">
                <a16:creationId xmlns:a16="http://schemas.microsoft.com/office/drawing/2014/main" id="{D9950A53-29A4-616B-558B-E9E09A293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9651" y="3564793"/>
            <a:ext cx="3775295" cy="278862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1337CFCC-1534-CDEE-A06E-EFB329425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3630" y="735022"/>
            <a:ext cx="3637246" cy="307548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4A5EB03F-97FF-B05C-F227-074E4B3E6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79" y="718703"/>
            <a:ext cx="5077666" cy="3475521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91ED4F2F-A89E-6AD1-326B-68BF2B850E10}"/>
              </a:ext>
            </a:extLst>
          </p:cNvPr>
          <p:cNvSpPr/>
          <p:nvPr/>
        </p:nvSpPr>
        <p:spPr>
          <a:xfrm>
            <a:off x="-1508" y="6355533"/>
            <a:ext cx="9144000" cy="5009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39DE8D9-A616-F223-724C-40B62BAFE1B6}"/>
              </a:ext>
            </a:extLst>
          </p:cNvPr>
          <p:cNvSpPr/>
          <p:nvPr/>
        </p:nvSpPr>
        <p:spPr>
          <a:xfrm>
            <a:off x="0" y="6455121"/>
            <a:ext cx="9144000" cy="40287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568781F-2381-0617-64D6-D8F33245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169" y="18255"/>
            <a:ext cx="5866646" cy="716767"/>
          </a:xfrm>
        </p:spPr>
        <p:txBody>
          <a:bodyPr/>
          <a:lstStyle/>
          <a:p>
            <a:pPr algn="ctr"/>
            <a:r>
              <a:rPr lang="it-IT" dirty="0" err="1"/>
              <a:t>Radiation</a:t>
            </a:r>
            <a:r>
              <a:rPr lang="it-IT" dirty="0"/>
              <a:t> Detectors Labs</a:t>
            </a:r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DC8DAC9-A8D2-7505-83F2-F6CECCA31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53A3A-0741-4E60-AD8B-33AB76DE81F4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B96C6E-602B-294C-2D80-7E6D66E5C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 and future perspectives in Hadron Physics  -  </a:t>
            </a:r>
            <a:r>
              <a:rPr lang="en-GB" i="0"/>
              <a:t>A. Scordo, LNF 17-19/06/2024</a:t>
            </a:r>
            <a:endParaRPr lang="en-GB" i="0" dirty="0"/>
          </a:p>
        </p:txBody>
      </p:sp>
      <p:pic>
        <p:nvPicPr>
          <p:cNvPr id="8" name="Immagine 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684FDF3-4B89-C809-A06F-8C71FEBE0E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" y="5561"/>
            <a:ext cx="1316193" cy="958007"/>
          </a:xfrm>
          <a:prstGeom prst="rect">
            <a:avLst/>
          </a:prstGeom>
        </p:spPr>
      </p:pic>
      <p:pic>
        <p:nvPicPr>
          <p:cNvPr id="9" name="Immagine 8" descr="Immagine che contiene Elementi grafici, testo, Carattere, grafica&#10;&#10;Descrizione generata automaticamente">
            <a:extLst>
              <a:ext uri="{FF2B5EF4-FFF2-40B4-BE49-F238E27FC236}">
                <a16:creationId xmlns:a16="http://schemas.microsoft.com/office/drawing/2014/main" id="{A9431564-1F94-8F91-BE8F-A5D36A02E5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603" y="6525"/>
            <a:ext cx="1572970" cy="1096226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F4143E08-AA44-2078-33C7-E44A7385A2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5" y="4030321"/>
            <a:ext cx="3666423" cy="2218158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11B18A3E-7BA8-2961-DBB7-FBD639BAC3A0}"/>
              </a:ext>
            </a:extLst>
          </p:cNvPr>
          <p:cNvSpPr txBox="1"/>
          <p:nvPr/>
        </p:nvSpPr>
        <p:spPr>
          <a:xfrm>
            <a:off x="5546350" y="3584712"/>
            <a:ext cx="45946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120EFF"/>
                </a:solidFill>
              </a:rPr>
              <a:t>Energy Resolution</a:t>
            </a:r>
            <a:endParaRPr lang="en-GB" sz="1600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4A96BFBF-7696-123B-D789-054A3D344FF8}"/>
              </a:ext>
            </a:extLst>
          </p:cNvPr>
          <p:cNvSpPr txBox="1"/>
          <p:nvPr/>
        </p:nvSpPr>
        <p:spPr>
          <a:xfrm>
            <a:off x="3657370" y="4310901"/>
            <a:ext cx="1716969" cy="175432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pc="-1" dirty="0">
                <a:solidFill>
                  <a:srgbClr val="000000"/>
                </a:solidFill>
                <a:latin typeface="Times New Roman"/>
              </a:rPr>
              <a:t>Typical characterization preformed in the SIDDHARTA Radiation Detectors’ Lab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784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interno, pavimento, muro, soffitto&#10;&#10;Descrizione generata automaticamente">
            <a:extLst>
              <a:ext uri="{FF2B5EF4-FFF2-40B4-BE49-F238E27FC236}">
                <a16:creationId xmlns:a16="http://schemas.microsoft.com/office/drawing/2014/main" id="{44B9ABEC-EE4D-8F93-F345-3F9A4EFF3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02" y="1063155"/>
            <a:ext cx="4612074" cy="3459055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91ED4F2F-A89E-6AD1-326B-68BF2B850E10}"/>
              </a:ext>
            </a:extLst>
          </p:cNvPr>
          <p:cNvSpPr/>
          <p:nvPr/>
        </p:nvSpPr>
        <p:spPr>
          <a:xfrm>
            <a:off x="-1508" y="6355533"/>
            <a:ext cx="9144000" cy="5009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39DE8D9-A616-F223-724C-40B62BAFE1B6}"/>
              </a:ext>
            </a:extLst>
          </p:cNvPr>
          <p:cNvSpPr/>
          <p:nvPr/>
        </p:nvSpPr>
        <p:spPr>
          <a:xfrm>
            <a:off x="0" y="6455121"/>
            <a:ext cx="9144000" cy="40287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568781F-2381-0617-64D6-D8F33245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169" y="18255"/>
            <a:ext cx="5866646" cy="1325563"/>
          </a:xfrm>
        </p:spPr>
        <p:txBody>
          <a:bodyPr/>
          <a:lstStyle/>
          <a:p>
            <a:pPr algn="ctr"/>
            <a:r>
              <a:rPr lang="it-IT" dirty="0" err="1"/>
              <a:t>Radiation</a:t>
            </a:r>
            <a:r>
              <a:rPr lang="it-IT" dirty="0"/>
              <a:t> Detectors Labs</a:t>
            </a:r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DC8DAC9-A8D2-7505-83F2-F6CECCA31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53A3A-0741-4E60-AD8B-33AB76DE81F4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B96C6E-602B-294C-2D80-7E6D66E5C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 and future perspectives in Hadron Physics  -  </a:t>
            </a:r>
            <a:r>
              <a:rPr lang="en-GB" i="0"/>
              <a:t>A. Scordo, LNF 17-19/06/2024</a:t>
            </a:r>
            <a:endParaRPr lang="en-GB" i="0" dirty="0"/>
          </a:p>
        </p:txBody>
      </p:sp>
      <p:pic>
        <p:nvPicPr>
          <p:cNvPr id="8" name="Immagine 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684FDF3-4B89-C809-A06F-8C71FEBE0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" y="5561"/>
            <a:ext cx="1316193" cy="958007"/>
          </a:xfrm>
          <a:prstGeom prst="rect">
            <a:avLst/>
          </a:prstGeom>
        </p:spPr>
      </p:pic>
      <p:pic>
        <p:nvPicPr>
          <p:cNvPr id="9" name="Immagine 8" descr="Immagine che contiene Elementi grafici, testo, Carattere, grafica&#10;&#10;Descrizione generata automaticamente">
            <a:extLst>
              <a:ext uri="{FF2B5EF4-FFF2-40B4-BE49-F238E27FC236}">
                <a16:creationId xmlns:a16="http://schemas.microsoft.com/office/drawing/2014/main" id="{A9431564-1F94-8F91-BE8F-A5D36A02E5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603" y="6525"/>
            <a:ext cx="1572970" cy="1096226"/>
          </a:xfrm>
          <a:prstGeom prst="rect">
            <a:avLst/>
          </a:prstGeom>
        </p:spPr>
      </p:pic>
      <p:pic>
        <p:nvPicPr>
          <p:cNvPr id="14" name="Immagine 13" descr="Immagine che contiene muro, interno, Attrezzature mediche, bagno&#10;&#10;Descrizione generata automaticamente">
            <a:extLst>
              <a:ext uri="{FF2B5EF4-FFF2-40B4-BE49-F238E27FC236}">
                <a16:creationId xmlns:a16="http://schemas.microsoft.com/office/drawing/2014/main" id="{AD4DBAA5-B991-C4C3-520B-E65DB54AC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939" y="3684758"/>
            <a:ext cx="3555829" cy="2666872"/>
          </a:xfrm>
          <a:prstGeom prst="rect">
            <a:avLst/>
          </a:prstGeom>
        </p:spPr>
      </p:pic>
      <p:pic>
        <p:nvPicPr>
          <p:cNvPr id="16" name="Immagine 15" descr="Immagine che contiene interno, macchina, muro, Impianto elettrico&#10;&#10;Descrizione generata automaticamente">
            <a:extLst>
              <a:ext uri="{FF2B5EF4-FFF2-40B4-BE49-F238E27FC236}">
                <a16:creationId xmlns:a16="http://schemas.microsoft.com/office/drawing/2014/main" id="{48862411-21F5-8251-57A4-EC82829623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147" y="1021842"/>
            <a:ext cx="3555831" cy="2666873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EE1A03A-EC8E-5C15-04B4-15AD5694B05A}"/>
              </a:ext>
            </a:extLst>
          </p:cNvPr>
          <p:cNvSpPr txBox="1"/>
          <p:nvPr/>
        </p:nvSpPr>
        <p:spPr>
          <a:xfrm>
            <a:off x="14670" y="4611503"/>
            <a:ext cx="557131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pc="-1" dirty="0">
                <a:solidFill>
                  <a:srgbClr val="000000"/>
                </a:solidFill>
                <a:latin typeface="Times New Roman"/>
              </a:rPr>
              <a:t>VIP/VOXES Laboratory is equipped with:</a:t>
            </a:r>
          </a:p>
          <a:p>
            <a:endParaRPr lang="en-US" spc="-1" dirty="0">
              <a:solidFill>
                <a:srgbClr val="000000"/>
              </a:solidFill>
              <a:latin typeface="Times New Roman"/>
            </a:endParaRPr>
          </a:p>
          <a:p>
            <a:pPr marL="285750" indent="-285750">
              <a:buFontTx/>
              <a:buChar char="-"/>
            </a:pPr>
            <a:r>
              <a:rPr lang="en-US" spc="-1" dirty="0">
                <a:solidFill>
                  <a:srgbClr val="000000"/>
                </a:solidFill>
                <a:latin typeface="Times New Roman"/>
              </a:rPr>
              <a:t>High resolution (FWHM ~ 0,1%) Bragg spectroscopy line (4-20 keV) with HAPG mosaic crystals</a:t>
            </a:r>
          </a:p>
          <a:p>
            <a:pPr marL="285750" indent="-285750">
              <a:buFontTx/>
              <a:buChar char="-"/>
            </a:pPr>
            <a:r>
              <a:rPr lang="en-US" spc="-1" dirty="0">
                <a:solidFill>
                  <a:srgbClr val="000000"/>
                </a:solidFill>
                <a:latin typeface="Times New Roman"/>
              </a:rPr>
              <a:t>Large acceptance and efficiency line with a </a:t>
            </a:r>
            <a:r>
              <a:rPr lang="en-US" spc="-1" dirty="0" err="1">
                <a:solidFill>
                  <a:srgbClr val="000000"/>
                </a:solidFill>
                <a:latin typeface="Times New Roman"/>
              </a:rPr>
              <a:t>PinDiode</a:t>
            </a:r>
            <a:r>
              <a:rPr lang="en-US" spc="-1" dirty="0">
                <a:solidFill>
                  <a:srgbClr val="000000"/>
                </a:solidFill>
                <a:latin typeface="Times New Roman"/>
              </a:rPr>
              <a:t> detector (2-40 keV)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019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91ED4F2F-A89E-6AD1-326B-68BF2B850E10}"/>
              </a:ext>
            </a:extLst>
          </p:cNvPr>
          <p:cNvSpPr/>
          <p:nvPr/>
        </p:nvSpPr>
        <p:spPr>
          <a:xfrm>
            <a:off x="-1508" y="6355533"/>
            <a:ext cx="9144000" cy="5009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39DE8D9-A616-F223-724C-40B62BAFE1B6}"/>
              </a:ext>
            </a:extLst>
          </p:cNvPr>
          <p:cNvSpPr/>
          <p:nvPr/>
        </p:nvSpPr>
        <p:spPr>
          <a:xfrm>
            <a:off x="0" y="6455121"/>
            <a:ext cx="9144000" cy="40287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568781F-2381-0617-64D6-D8F33245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169" y="18255"/>
            <a:ext cx="5866646" cy="1325563"/>
          </a:xfrm>
        </p:spPr>
        <p:txBody>
          <a:bodyPr/>
          <a:lstStyle/>
          <a:p>
            <a:pPr algn="ctr"/>
            <a:r>
              <a:rPr lang="it-IT" dirty="0" err="1"/>
              <a:t>Radiation</a:t>
            </a:r>
            <a:r>
              <a:rPr lang="it-IT" dirty="0"/>
              <a:t> Detectors Labs</a:t>
            </a:r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DC8DAC9-A8D2-7505-83F2-F6CECCA31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53A3A-0741-4E60-AD8B-33AB76DE81F4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B96C6E-602B-294C-2D80-7E6D66E5C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 and future perspectives in Hadron Physics  -  </a:t>
            </a:r>
            <a:r>
              <a:rPr lang="en-GB" i="0"/>
              <a:t>A. Scordo, LNF 17-19/06/2024</a:t>
            </a:r>
            <a:endParaRPr lang="en-GB" i="0" dirty="0"/>
          </a:p>
        </p:txBody>
      </p:sp>
      <p:pic>
        <p:nvPicPr>
          <p:cNvPr id="8" name="Immagine 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684FDF3-4B89-C809-A06F-8C71FEBE0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" y="5561"/>
            <a:ext cx="1316193" cy="958007"/>
          </a:xfrm>
          <a:prstGeom prst="rect">
            <a:avLst/>
          </a:prstGeom>
        </p:spPr>
      </p:pic>
      <p:pic>
        <p:nvPicPr>
          <p:cNvPr id="9" name="Immagine 8" descr="Immagine che contiene Elementi grafici, testo, Carattere, grafica&#10;&#10;Descrizione generata automaticamente">
            <a:extLst>
              <a:ext uri="{FF2B5EF4-FFF2-40B4-BE49-F238E27FC236}">
                <a16:creationId xmlns:a16="http://schemas.microsoft.com/office/drawing/2014/main" id="{A9431564-1F94-8F91-BE8F-A5D36A02E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603" y="6525"/>
            <a:ext cx="1572970" cy="1096226"/>
          </a:xfrm>
          <a:prstGeom prst="rect">
            <a:avLst/>
          </a:prstGeom>
        </p:spPr>
      </p:pic>
      <p:pic>
        <p:nvPicPr>
          <p:cNvPr id="10" name="Immagine 9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58F82C30-59FC-E8AC-1B2D-814CB2FF17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" y="4021657"/>
            <a:ext cx="6171766" cy="224993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2EC97C0-6C91-96D2-F1B0-DF0863C9F1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4" y="1402796"/>
            <a:ext cx="5330649" cy="2409206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B0C9413-BC82-001C-98AD-C6A3CEA70332}"/>
              </a:ext>
            </a:extLst>
          </p:cNvPr>
          <p:cNvSpPr txBox="1"/>
          <p:nvPr/>
        </p:nvSpPr>
        <p:spPr>
          <a:xfrm>
            <a:off x="5336114" y="1930185"/>
            <a:ext cx="3898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pc="-1" dirty="0">
                <a:solidFill>
                  <a:srgbClr val="000000"/>
                </a:solidFill>
                <a:latin typeface="Times New Roman"/>
              </a:rPr>
              <a:t>Fe + Co spectrum obtained with the</a:t>
            </a:r>
            <a:r>
              <a:rPr lang="en-GB" spc="-1" dirty="0">
                <a:solidFill>
                  <a:srgbClr val="000000"/>
                </a:solidFill>
                <a:latin typeface="Times New Roman"/>
              </a:rPr>
              <a:t> high resolution Bragg spectrometer line</a:t>
            </a:r>
            <a:endParaRPr lang="en-US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082CC8A-71A7-BEBE-66E7-99DA9995F27C}"/>
              </a:ext>
            </a:extLst>
          </p:cNvPr>
          <p:cNvSpPr txBox="1"/>
          <p:nvPr/>
        </p:nvSpPr>
        <p:spPr>
          <a:xfrm>
            <a:off x="3819233" y="1735515"/>
            <a:ext cx="10786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pc="-1" dirty="0">
                <a:solidFill>
                  <a:srgbClr val="000000"/>
                </a:solidFill>
                <a:latin typeface="Times New Roman"/>
              </a:rPr>
              <a:t>FeK</a:t>
            </a:r>
            <a:r>
              <a:rPr lang="en-US" spc="-1" dirty="0">
                <a:solidFill>
                  <a:srgbClr val="000000"/>
                </a:solidFill>
                <a:latin typeface="Symbol" panose="05050102010706020507" pitchFamily="18" charset="2"/>
              </a:rPr>
              <a:t>b</a:t>
            </a:r>
            <a:r>
              <a:rPr lang="en-US" spc="-1" baseline="-25000" dirty="0">
                <a:solidFill>
                  <a:srgbClr val="000000"/>
                </a:solidFill>
                <a:latin typeface="Times New Roman"/>
              </a:rPr>
              <a:t>1,3</a:t>
            </a:r>
            <a:endParaRPr lang="en-GB" baseline="-25000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7AFAF94-1C0B-39A7-9EE6-CEE58B8F5AD3}"/>
              </a:ext>
            </a:extLst>
          </p:cNvPr>
          <p:cNvSpPr txBox="1"/>
          <p:nvPr/>
        </p:nvSpPr>
        <p:spPr>
          <a:xfrm>
            <a:off x="3663819" y="2322477"/>
            <a:ext cx="10786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pc="-1" dirty="0" err="1">
                <a:solidFill>
                  <a:srgbClr val="000000"/>
                </a:solidFill>
                <a:latin typeface="Times New Roman"/>
              </a:rPr>
              <a:t>FeK</a:t>
            </a:r>
            <a:r>
              <a:rPr lang="en-US" spc="-1" dirty="0" err="1">
                <a:solidFill>
                  <a:srgbClr val="000000"/>
                </a:solidFill>
                <a:latin typeface="Symbol" panose="05050102010706020507" pitchFamily="18" charset="2"/>
              </a:rPr>
              <a:t>b</a:t>
            </a:r>
            <a:r>
              <a:rPr lang="en-US" spc="-1" baseline="30000" dirty="0">
                <a:solidFill>
                  <a:srgbClr val="000000"/>
                </a:solidFill>
                <a:latin typeface="Times New Roman"/>
              </a:rPr>
              <a:t>’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B070CA0-430F-1A35-79D4-D5EDAED963BC}"/>
              </a:ext>
            </a:extLst>
          </p:cNvPr>
          <p:cNvSpPr txBox="1"/>
          <p:nvPr/>
        </p:nvSpPr>
        <p:spPr>
          <a:xfrm>
            <a:off x="1668191" y="1932641"/>
            <a:ext cx="10786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pc="-1" dirty="0">
                <a:solidFill>
                  <a:srgbClr val="000000"/>
                </a:solidFill>
                <a:latin typeface="Times New Roman"/>
              </a:rPr>
              <a:t>CoK</a:t>
            </a:r>
            <a:r>
              <a:rPr lang="en-US" spc="-1" dirty="0">
                <a:solidFill>
                  <a:srgbClr val="000000"/>
                </a:solidFill>
                <a:latin typeface="Symbol" panose="05050102010706020507" pitchFamily="18" charset="2"/>
              </a:rPr>
              <a:t>a</a:t>
            </a:r>
            <a:r>
              <a:rPr lang="en-US" spc="-1" baseline="-25000" dirty="0">
                <a:solidFill>
                  <a:srgbClr val="000000"/>
                </a:solidFill>
                <a:latin typeface="Times New Roman"/>
              </a:rPr>
              <a:t>1</a:t>
            </a:r>
            <a:endParaRPr lang="en-GB" baseline="-25000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FAB57E5-4BDB-6606-4979-27EF5C738709}"/>
              </a:ext>
            </a:extLst>
          </p:cNvPr>
          <p:cNvSpPr txBox="1"/>
          <p:nvPr/>
        </p:nvSpPr>
        <p:spPr>
          <a:xfrm>
            <a:off x="879038" y="2356641"/>
            <a:ext cx="10786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pc="-1" dirty="0">
                <a:solidFill>
                  <a:srgbClr val="000000"/>
                </a:solidFill>
                <a:latin typeface="Times New Roman"/>
              </a:rPr>
              <a:t>CoK</a:t>
            </a:r>
            <a:r>
              <a:rPr lang="en-US" spc="-1" dirty="0">
                <a:solidFill>
                  <a:srgbClr val="000000"/>
                </a:solidFill>
                <a:latin typeface="Symbol" panose="05050102010706020507" pitchFamily="18" charset="2"/>
              </a:rPr>
              <a:t>a</a:t>
            </a:r>
            <a:r>
              <a:rPr lang="en-US" spc="-1" baseline="-25000" dirty="0">
                <a:solidFill>
                  <a:srgbClr val="000000"/>
                </a:solidFill>
                <a:latin typeface="Times New Roman"/>
              </a:rPr>
              <a:t>2</a:t>
            </a:r>
            <a:endParaRPr lang="en-GB" baseline="-25000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8F4E834-EA24-D135-F760-88B2EAA07009}"/>
              </a:ext>
            </a:extLst>
          </p:cNvPr>
          <p:cNvSpPr txBox="1"/>
          <p:nvPr/>
        </p:nvSpPr>
        <p:spPr>
          <a:xfrm>
            <a:off x="5841198" y="4625183"/>
            <a:ext cx="34388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pc="-1" dirty="0">
                <a:solidFill>
                  <a:srgbClr val="000000"/>
                </a:solidFill>
                <a:latin typeface="Times New Roman"/>
              </a:rPr>
              <a:t>Multi-target spectrum obtained with the</a:t>
            </a:r>
            <a:r>
              <a:rPr lang="en-GB" spc="-1" dirty="0">
                <a:solidFill>
                  <a:srgbClr val="000000"/>
                </a:solidFill>
                <a:latin typeface="Times New Roman"/>
              </a:rPr>
              <a:t> high efficiency line</a:t>
            </a: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8DA1AA7B-FABC-1EBB-2224-98BE9507ED06}"/>
              </a:ext>
            </a:extLst>
          </p:cNvPr>
          <p:cNvSpPr/>
          <p:nvPr/>
        </p:nvSpPr>
        <p:spPr>
          <a:xfrm>
            <a:off x="334978" y="1402796"/>
            <a:ext cx="5097101" cy="202620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5F30B075-6B42-33A3-DE74-29E8CC7FE200}"/>
              </a:ext>
            </a:extLst>
          </p:cNvPr>
          <p:cNvSpPr/>
          <p:nvPr/>
        </p:nvSpPr>
        <p:spPr>
          <a:xfrm>
            <a:off x="3819233" y="5322993"/>
            <a:ext cx="363468" cy="31731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09FDF55D-3D6C-5768-9A54-881C93B64D66}"/>
              </a:ext>
            </a:extLst>
          </p:cNvPr>
          <p:cNvCxnSpPr/>
          <p:nvPr/>
        </p:nvCxnSpPr>
        <p:spPr>
          <a:xfrm>
            <a:off x="3585172" y="3429000"/>
            <a:ext cx="353085" cy="184251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638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91ED4F2F-A89E-6AD1-326B-68BF2B850E10}"/>
              </a:ext>
            </a:extLst>
          </p:cNvPr>
          <p:cNvSpPr/>
          <p:nvPr/>
        </p:nvSpPr>
        <p:spPr>
          <a:xfrm>
            <a:off x="-1508" y="6355533"/>
            <a:ext cx="9144000" cy="5009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39DE8D9-A616-F223-724C-40B62BAFE1B6}"/>
              </a:ext>
            </a:extLst>
          </p:cNvPr>
          <p:cNvSpPr/>
          <p:nvPr/>
        </p:nvSpPr>
        <p:spPr>
          <a:xfrm>
            <a:off x="0" y="6455121"/>
            <a:ext cx="9144000" cy="40287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568781F-2381-0617-64D6-D8F33245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169" y="18255"/>
            <a:ext cx="586664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err="1"/>
              <a:t>Kaonic</a:t>
            </a:r>
            <a:r>
              <a:rPr lang="it-IT" dirty="0"/>
              <a:t> </a:t>
            </a:r>
            <a:r>
              <a:rPr lang="it-IT" dirty="0" err="1"/>
              <a:t>atoms</a:t>
            </a:r>
            <a:r>
              <a:rPr lang="it-IT" dirty="0"/>
              <a:t>’ experiments with EXKALIBUR </a:t>
            </a:r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DC8DAC9-A8D2-7505-83F2-F6CECCA31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53A3A-0741-4E60-AD8B-33AB76DE81F4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B96C6E-602B-294C-2D80-7E6D66E5C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 and future perspectives in Hadron Physics  -  </a:t>
            </a:r>
            <a:r>
              <a:rPr lang="en-GB" i="0"/>
              <a:t>A. Scordo, LNF 17-19/06/2024</a:t>
            </a:r>
            <a:endParaRPr lang="en-GB" i="0" dirty="0"/>
          </a:p>
        </p:txBody>
      </p:sp>
      <p:pic>
        <p:nvPicPr>
          <p:cNvPr id="8" name="Immagine 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684FDF3-4B89-C809-A06F-8C71FEBE0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" y="5561"/>
            <a:ext cx="1316193" cy="958007"/>
          </a:xfrm>
          <a:prstGeom prst="rect">
            <a:avLst/>
          </a:prstGeom>
        </p:spPr>
      </p:pic>
      <p:pic>
        <p:nvPicPr>
          <p:cNvPr id="9" name="Immagine 8" descr="Immagine che contiene Elementi grafici, testo, Carattere, grafica&#10;&#10;Descrizione generata automaticamente">
            <a:extLst>
              <a:ext uri="{FF2B5EF4-FFF2-40B4-BE49-F238E27FC236}">
                <a16:creationId xmlns:a16="http://schemas.microsoft.com/office/drawing/2014/main" id="{A9431564-1F94-8F91-BE8F-A5D36A02E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603" y="6525"/>
            <a:ext cx="1572970" cy="1096226"/>
          </a:xfrm>
          <a:prstGeom prst="rect">
            <a:avLst/>
          </a:prstGeom>
        </p:spPr>
      </p:pic>
      <p:pic>
        <p:nvPicPr>
          <p:cNvPr id="3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FAFA6694-E94C-4609-B021-202F377EFF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" y="1369942"/>
            <a:ext cx="4963891" cy="472304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F3AF6EE-51DA-A5CC-8C33-229E62E0B1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4020" y="1148020"/>
            <a:ext cx="4105460" cy="264125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AAAF156-C5C3-5A6F-C5AA-D0E76904D608}"/>
              </a:ext>
            </a:extLst>
          </p:cNvPr>
          <p:cNvSpPr txBox="1"/>
          <p:nvPr/>
        </p:nvSpPr>
        <p:spPr>
          <a:xfrm>
            <a:off x="4642906" y="3759045"/>
            <a:ext cx="459463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pc="-1" dirty="0">
                <a:solidFill>
                  <a:srgbClr val="000000"/>
                </a:solidFill>
                <a:latin typeface="Times New Roman"/>
              </a:rPr>
              <a:t>Proposal for future extensive kaonic atoms measurements @ DAFNE to be performed exploiting:</a:t>
            </a:r>
          </a:p>
          <a:p>
            <a:endParaRPr lang="en-GB" spc="-1" dirty="0">
              <a:solidFill>
                <a:srgbClr val="000000"/>
              </a:solidFill>
              <a:latin typeface="Times New Roman"/>
            </a:endParaRPr>
          </a:p>
          <a:p>
            <a:pPr marL="285750" indent="-285750">
              <a:buFontTx/>
              <a:buChar char="-"/>
            </a:pPr>
            <a:r>
              <a:rPr lang="en-GB" spc="-1" dirty="0">
                <a:solidFill>
                  <a:srgbClr val="000000"/>
                </a:solidFill>
                <a:latin typeface="Times New Roman"/>
              </a:rPr>
              <a:t>450 mm SDD (light KA, up to 15 keV)</a:t>
            </a:r>
          </a:p>
          <a:p>
            <a:pPr marL="285750" indent="-285750">
              <a:buFontTx/>
              <a:buChar char="-"/>
            </a:pPr>
            <a:r>
              <a:rPr lang="en-GB" spc="-1" dirty="0">
                <a:solidFill>
                  <a:srgbClr val="000000"/>
                </a:solidFill>
                <a:latin typeface="Times New Roman"/>
              </a:rPr>
              <a:t>1-2 mm SDD (light KA, up to 40 keV)</a:t>
            </a:r>
          </a:p>
          <a:p>
            <a:pPr marL="285750" indent="-285750">
              <a:buFontTx/>
              <a:buChar char="-"/>
            </a:pPr>
            <a:r>
              <a:rPr lang="en-GB" spc="-1" dirty="0">
                <a:solidFill>
                  <a:srgbClr val="000000"/>
                </a:solidFill>
                <a:latin typeface="Times New Roman"/>
              </a:rPr>
              <a:t>CdZnTe detectors (Intermediate mass KA)</a:t>
            </a:r>
          </a:p>
          <a:p>
            <a:pPr marL="285750" indent="-285750">
              <a:buFontTx/>
              <a:buChar char="-"/>
            </a:pPr>
            <a:r>
              <a:rPr lang="en-GB" spc="-1" dirty="0">
                <a:solidFill>
                  <a:srgbClr val="000000"/>
                </a:solidFill>
                <a:latin typeface="Times New Roman"/>
              </a:rPr>
              <a:t>HPGe detectors (Heavy KA)</a:t>
            </a:r>
          </a:p>
          <a:p>
            <a:pPr marL="285750" indent="-285750">
              <a:buFontTx/>
              <a:buChar char="-"/>
            </a:pPr>
            <a:r>
              <a:rPr lang="en-GB" spc="-1" dirty="0">
                <a:solidFill>
                  <a:srgbClr val="000000"/>
                </a:solidFill>
                <a:latin typeface="Times New Roman"/>
              </a:rPr>
              <a:t>Crystal Spectrometer (High-Res light KA)</a:t>
            </a:r>
          </a:p>
          <a:p>
            <a:endParaRPr lang="en-GB" spc="-1" dirty="0">
              <a:solidFill>
                <a:srgbClr val="000000"/>
              </a:solidFill>
              <a:latin typeface="Times New Roman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829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91ED4F2F-A89E-6AD1-326B-68BF2B850E10}"/>
              </a:ext>
            </a:extLst>
          </p:cNvPr>
          <p:cNvSpPr/>
          <p:nvPr/>
        </p:nvSpPr>
        <p:spPr>
          <a:xfrm>
            <a:off x="-1508" y="6355533"/>
            <a:ext cx="9144000" cy="5009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39DE8D9-A616-F223-724C-40B62BAFE1B6}"/>
              </a:ext>
            </a:extLst>
          </p:cNvPr>
          <p:cNvSpPr/>
          <p:nvPr/>
        </p:nvSpPr>
        <p:spPr>
          <a:xfrm>
            <a:off x="0" y="6455121"/>
            <a:ext cx="9144000" cy="40287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568781F-2381-0617-64D6-D8F33245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169" y="18255"/>
            <a:ext cx="586664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err="1"/>
              <a:t>Kaonic</a:t>
            </a:r>
            <a:r>
              <a:rPr lang="it-IT" dirty="0"/>
              <a:t> </a:t>
            </a:r>
            <a:r>
              <a:rPr lang="it-IT" dirty="0" err="1"/>
              <a:t>atoms</a:t>
            </a:r>
            <a:r>
              <a:rPr lang="it-IT" dirty="0"/>
              <a:t>’ experiments with EXKALIBUR </a:t>
            </a:r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DC8DAC9-A8D2-7505-83F2-F6CECCA31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53A3A-0741-4E60-AD8B-33AB76DE81F4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B96C6E-602B-294C-2D80-7E6D66E5C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 and future perspectives in Hadron Physics  -  </a:t>
            </a:r>
            <a:r>
              <a:rPr lang="en-GB" i="0"/>
              <a:t>A. Scordo, LNF 17-19/06/2024</a:t>
            </a:r>
            <a:endParaRPr lang="en-GB" i="0" dirty="0"/>
          </a:p>
        </p:txBody>
      </p:sp>
      <p:pic>
        <p:nvPicPr>
          <p:cNvPr id="8" name="Immagine 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684FDF3-4B89-C809-A06F-8C71FEBE0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" y="5561"/>
            <a:ext cx="1316193" cy="958007"/>
          </a:xfrm>
          <a:prstGeom prst="rect">
            <a:avLst/>
          </a:prstGeom>
        </p:spPr>
      </p:pic>
      <p:pic>
        <p:nvPicPr>
          <p:cNvPr id="9" name="Immagine 8" descr="Immagine che contiene Elementi grafici, testo, Carattere, grafica&#10;&#10;Descrizione generata automaticamente">
            <a:extLst>
              <a:ext uri="{FF2B5EF4-FFF2-40B4-BE49-F238E27FC236}">
                <a16:creationId xmlns:a16="http://schemas.microsoft.com/office/drawing/2014/main" id="{A9431564-1F94-8F91-BE8F-A5D36A02E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603" y="6525"/>
            <a:ext cx="1572970" cy="109622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60086DE-17F7-8C73-FBF5-62D908352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463" y="1443406"/>
            <a:ext cx="7198625" cy="3590321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44C3B2A-96A3-631A-6458-15395A6D3FFD}"/>
              </a:ext>
            </a:extLst>
          </p:cNvPr>
          <p:cNvSpPr txBox="1"/>
          <p:nvPr/>
        </p:nvSpPr>
        <p:spPr>
          <a:xfrm>
            <a:off x="4900734" y="5074743"/>
            <a:ext cx="3745325" cy="40011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GB" sz="2000" spc="-1">
                <a:solidFill>
                  <a:srgbClr val="000000"/>
                </a:solidFill>
                <a:latin typeface="Times New Roman"/>
              </a:rPr>
              <a:t>Strong impacts on several fields</a:t>
            </a:r>
            <a:endParaRPr lang="en-GB" sz="200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4E75AEF-73A1-FE41-304D-99CE66317909}"/>
              </a:ext>
            </a:extLst>
          </p:cNvPr>
          <p:cNvSpPr txBox="1"/>
          <p:nvPr/>
        </p:nvSpPr>
        <p:spPr>
          <a:xfrm>
            <a:off x="564124" y="5077516"/>
            <a:ext cx="4098411" cy="101566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GB" sz="2000" spc="-1" dirty="0">
                <a:solidFill>
                  <a:srgbClr val="000000"/>
                </a:solidFill>
                <a:latin typeface="Times New Roman"/>
              </a:rPr>
              <a:t>Modular concept for 1-3 years program depending on the availability and conditions of DA</a:t>
            </a:r>
            <a:r>
              <a:rPr lang="en-GB" sz="2000" spc="-1" dirty="0">
                <a:solidFill>
                  <a:srgbClr val="000000"/>
                </a:solidFill>
                <a:latin typeface="Symbol" panose="05050102010706020507" pitchFamily="18" charset="2"/>
              </a:rPr>
              <a:t>F</a:t>
            </a:r>
            <a:r>
              <a:rPr lang="en-GB" sz="2000" spc="-1" dirty="0">
                <a:solidFill>
                  <a:srgbClr val="000000"/>
                </a:solidFill>
                <a:latin typeface="Times New Roman"/>
              </a:rPr>
              <a:t>NE</a:t>
            </a:r>
            <a:endParaRPr lang="en-GB" sz="2000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304AA1A-208F-4552-D770-0563BCCAF8C8}"/>
              </a:ext>
            </a:extLst>
          </p:cNvPr>
          <p:cNvSpPr txBox="1"/>
          <p:nvPr/>
        </p:nvSpPr>
        <p:spPr>
          <a:xfrm>
            <a:off x="4900734" y="5605991"/>
            <a:ext cx="3745325" cy="70788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it-IT" sz="2000" spc="-1" dirty="0">
                <a:solidFill>
                  <a:srgbClr val="000000"/>
                </a:solidFill>
                <a:latin typeface="Times New Roman"/>
              </a:rPr>
              <a:t>E</a:t>
            </a:r>
            <a:r>
              <a:rPr lang="en-GB" sz="2000" spc="-1" dirty="0">
                <a:solidFill>
                  <a:srgbClr val="000000"/>
                </a:solidFill>
                <a:latin typeface="Times New Roman"/>
              </a:rPr>
              <a:t>ach module is individually under evaluation by LNF management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02519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242EA5E1-DA58-24C9-2265-AE1FDEC73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106" y="1062969"/>
            <a:ext cx="7116981" cy="5280934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91ED4F2F-A89E-6AD1-326B-68BF2B850E10}"/>
              </a:ext>
            </a:extLst>
          </p:cNvPr>
          <p:cNvSpPr/>
          <p:nvPr/>
        </p:nvSpPr>
        <p:spPr>
          <a:xfrm>
            <a:off x="-1508" y="6355533"/>
            <a:ext cx="9144000" cy="5009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39DE8D9-A616-F223-724C-40B62BAFE1B6}"/>
              </a:ext>
            </a:extLst>
          </p:cNvPr>
          <p:cNvSpPr/>
          <p:nvPr/>
        </p:nvSpPr>
        <p:spPr>
          <a:xfrm>
            <a:off x="0" y="6455121"/>
            <a:ext cx="9144000" cy="40287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568781F-2381-0617-64D6-D8F33245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169" y="18255"/>
            <a:ext cx="5866646" cy="1325563"/>
          </a:xfrm>
        </p:spPr>
        <p:txBody>
          <a:bodyPr/>
          <a:lstStyle/>
          <a:p>
            <a:pPr algn="ctr"/>
            <a:r>
              <a:rPr lang="it-IT" dirty="0"/>
              <a:t>DA</a:t>
            </a:r>
            <a:r>
              <a:rPr lang="it-IT" dirty="0">
                <a:latin typeface="Symbol" panose="05050102010706020507" pitchFamily="18" charset="2"/>
              </a:rPr>
              <a:t>F</a:t>
            </a:r>
            <a:r>
              <a:rPr lang="it-IT" dirty="0"/>
              <a:t>NE-Light</a:t>
            </a:r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DC8DAC9-A8D2-7505-83F2-F6CECCA31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53A3A-0741-4E60-AD8B-33AB76DE81F4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B96C6E-602B-294C-2D80-7E6D66E5C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 and future perspectives in Hadron Physics  -  </a:t>
            </a:r>
            <a:r>
              <a:rPr lang="en-GB" i="0"/>
              <a:t>A. Scordo, LNF 17-19/06/2024</a:t>
            </a:r>
            <a:endParaRPr lang="en-GB" i="0" dirty="0"/>
          </a:p>
        </p:txBody>
      </p:sp>
      <p:pic>
        <p:nvPicPr>
          <p:cNvPr id="8" name="Immagine 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684FDF3-4B89-C809-A06F-8C71FEBE0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" y="5561"/>
            <a:ext cx="1316193" cy="958007"/>
          </a:xfrm>
          <a:prstGeom prst="rect">
            <a:avLst/>
          </a:prstGeom>
        </p:spPr>
      </p:pic>
      <p:pic>
        <p:nvPicPr>
          <p:cNvPr id="9" name="Immagine 8" descr="Immagine che contiene Elementi grafici, testo, Carattere, grafica&#10;&#10;Descrizione generata automaticamente">
            <a:extLst>
              <a:ext uri="{FF2B5EF4-FFF2-40B4-BE49-F238E27FC236}">
                <a16:creationId xmlns:a16="http://schemas.microsoft.com/office/drawing/2014/main" id="{A9431564-1F94-8F91-BE8F-A5D36A02E5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603" y="6525"/>
            <a:ext cx="1572970" cy="109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75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91ED4F2F-A89E-6AD1-326B-68BF2B850E10}"/>
              </a:ext>
            </a:extLst>
          </p:cNvPr>
          <p:cNvSpPr/>
          <p:nvPr/>
        </p:nvSpPr>
        <p:spPr>
          <a:xfrm>
            <a:off x="-1508" y="6355533"/>
            <a:ext cx="9144000" cy="5009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39DE8D9-A616-F223-724C-40B62BAFE1B6}"/>
              </a:ext>
            </a:extLst>
          </p:cNvPr>
          <p:cNvSpPr/>
          <p:nvPr/>
        </p:nvSpPr>
        <p:spPr>
          <a:xfrm>
            <a:off x="0" y="6455121"/>
            <a:ext cx="9144000" cy="40287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568781F-2381-0617-64D6-D8F33245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169" y="18255"/>
            <a:ext cx="5866646" cy="1325563"/>
          </a:xfrm>
        </p:spPr>
        <p:txBody>
          <a:bodyPr/>
          <a:lstStyle/>
          <a:p>
            <a:pPr algn="ctr"/>
            <a:r>
              <a:rPr lang="it-IT" dirty="0"/>
              <a:t>DA</a:t>
            </a:r>
            <a:r>
              <a:rPr lang="it-IT" dirty="0">
                <a:latin typeface="Symbol" panose="05050102010706020507" pitchFamily="18" charset="2"/>
              </a:rPr>
              <a:t>F</a:t>
            </a:r>
            <a:r>
              <a:rPr lang="it-IT" dirty="0"/>
              <a:t>NE-Light</a:t>
            </a:r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DC8DAC9-A8D2-7505-83F2-F6CECCA31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53A3A-0741-4E60-AD8B-33AB76DE81F4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B96C6E-602B-294C-2D80-7E6D66E5C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 and future perspectives in Hadron Physics  -  </a:t>
            </a:r>
            <a:r>
              <a:rPr lang="en-GB" i="0"/>
              <a:t>A. Scordo, LNF 17-19/06/2024</a:t>
            </a:r>
            <a:endParaRPr lang="en-GB" i="0" dirty="0"/>
          </a:p>
        </p:txBody>
      </p:sp>
      <p:pic>
        <p:nvPicPr>
          <p:cNvPr id="8" name="Immagine 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684FDF3-4B89-C809-A06F-8C71FEBE0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" y="5561"/>
            <a:ext cx="1316193" cy="958007"/>
          </a:xfrm>
          <a:prstGeom prst="rect">
            <a:avLst/>
          </a:prstGeom>
        </p:spPr>
      </p:pic>
      <p:pic>
        <p:nvPicPr>
          <p:cNvPr id="9" name="Immagine 8" descr="Immagine che contiene Elementi grafici, testo, Carattere, grafica&#10;&#10;Descrizione generata automaticamente">
            <a:extLst>
              <a:ext uri="{FF2B5EF4-FFF2-40B4-BE49-F238E27FC236}">
                <a16:creationId xmlns:a16="http://schemas.microsoft.com/office/drawing/2014/main" id="{A9431564-1F94-8F91-BE8F-A5D36A02E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603" y="6525"/>
            <a:ext cx="1572970" cy="109622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E3A9F75-C398-CF8D-8125-8C71CF7CD2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531" y="1055643"/>
            <a:ext cx="8265814" cy="529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217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91ED4F2F-A89E-6AD1-326B-68BF2B850E10}"/>
              </a:ext>
            </a:extLst>
          </p:cNvPr>
          <p:cNvSpPr/>
          <p:nvPr/>
        </p:nvSpPr>
        <p:spPr>
          <a:xfrm>
            <a:off x="-1508" y="6355533"/>
            <a:ext cx="9144000" cy="5009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39DE8D9-A616-F223-724C-40B62BAFE1B6}"/>
              </a:ext>
            </a:extLst>
          </p:cNvPr>
          <p:cNvSpPr/>
          <p:nvPr/>
        </p:nvSpPr>
        <p:spPr>
          <a:xfrm>
            <a:off x="0" y="6455121"/>
            <a:ext cx="9144000" cy="40287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568781F-2381-0617-64D6-D8F33245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169" y="18255"/>
            <a:ext cx="5866646" cy="1325563"/>
          </a:xfrm>
        </p:spPr>
        <p:txBody>
          <a:bodyPr/>
          <a:lstStyle/>
          <a:p>
            <a:pPr algn="ctr"/>
            <a:r>
              <a:rPr lang="it-IT" dirty="0" err="1"/>
              <a:t>Beam</a:t>
            </a:r>
            <a:r>
              <a:rPr lang="it-IT" dirty="0"/>
              <a:t> Test Facility</a:t>
            </a:r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DC8DAC9-A8D2-7505-83F2-F6CECCA31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53A3A-0741-4E60-AD8B-33AB76DE81F4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B96C6E-602B-294C-2D80-7E6D66E5C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 and future perspectives in Hadron Physics  -  </a:t>
            </a:r>
            <a:r>
              <a:rPr lang="en-GB" i="0" dirty="0"/>
              <a:t>A. Scordo, LNF 17-19/06/2024</a:t>
            </a:r>
          </a:p>
        </p:txBody>
      </p:sp>
      <p:pic>
        <p:nvPicPr>
          <p:cNvPr id="8" name="Immagine 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684FDF3-4B89-C809-A06F-8C71FEBE0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" y="5561"/>
            <a:ext cx="1316193" cy="958007"/>
          </a:xfrm>
          <a:prstGeom prst="rect">
            <a:avLst/>
          </a:prstGeom>
        </p:spPr>
      </p:pic>
      <p:pic>
        <p:nvPicPr>
          <p:cNvPr id="9" name="Immagine 8" descr="Immagine che contiene Elementi grafici, testo, Carattere, grafica&#10;&#10;Descrizione generata automaticamente">
            <a:extLst>
              <a:ext uri="{FF2B5EF4-FFF2-40B4-BE49-F238E27FC236}">
                <a16:creationId xmlns:a16="http://schemas.microsoft.com/office/drawing/2014/main" id="{A9431564-1F94-8F91-BE8F-A5D36A02E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603" y="6525"/>
            <a:ext cx="1572970" cy="109622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6D6BD25-CA56-B63A-47B8-9AA293549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68821"/>
            <a:ext cx="9144000" cy="434013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BC55A61-E1CE-8CDC-0570-23121353B3B3}"/>
              </a:ext>
            </a:extLst>
          </p:cNvPr>
          <p:cNvSpPr txBox="1"/>
          <p:nvPr/>
        </p:nvSpPr>
        <p:spPr>
          <a:xfrm>
            <a:off x="4943194" y="4906799"/>
            <a:ext cx="415855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Presently mostly devoted to PADME/X17 </a:t>
            </a:r>
            <a:r>
              <a:rPr lang="en-GB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runs </a:t>
            </a:r>
            <a:r>
              <a:rPr lang="en-GB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 2025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Involved in internal/opportunistic INFN runs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6EBAACC-86FD-5531-44D1-AED3FEAF9B28}"/>
              </a:ext>
            </a:extLst>
          </p:cNvPr>
          <p:cNvSpPr txBox="1"/>
          <p:nvPr/>
        </p:nvSpPr>
        <p:spPr>
          <a:xfrm>
            <a:off x="-24140" y="5158615"/>
            <a:ext cx="45946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Hall operative from 2022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Currently BTF2 line to external users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Intended for weekly based users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Only secondary beam</a:t>
            </a:r>
          </a:p>
        </p:txBody>
      </p:sp>
    </p:spTree>
    <p:extLst>
      <p:ext uri="{BB962C8B-B14F-4D97-AF65-F5344CB8AC3E}">
        <p14:creationId xmlns:p14="http://schemas.microsoft.com/office/powerpoint/2010/main" val="99160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91ED4F2F-A89E-6AD1-326B-68BF2B850E10}"/>
              </a:ext>
            </a:extLst>
          </p:cNvPr>
          <p:cNvSpPr/>
          <p:nvPr/>
        </p:nvSpPr>
        <p:spPr>
          <a:xfrm>
            <a:off x="-1508" y="6355533"/>
            <a:ext cx="9144000" cy="5009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39DE8D9-A616-F223-724C-40B62BAFE1B6}"/>
              </a:ext>
            </a:extLst>
          </p:cNvPr>
          <p:cNvSpPr/>
          <p:nvPr/>
        </p:nvSpPr>
        <p:spPr>
          <a:xfrm>
            <a:off x="0" y="6455121"/>
            <a:ext cx="9144000" cy="40287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568781F-2381-0617-64D6-D8F33245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169" y="18255"/>
            <a:ext cx="5866646" cy="1325563"/>
          </a:xfrm>
        </p:spPr>
        <p:txBody>
          <a:bodyPr/>
          <a:lstStyle/>
          <a:p>
            <a:pPr algn="ctr"/>
            <a:r>
              <a:rPr lang="it-IT" dirty="0" err="1"/>
              <a:t>Beam</a:t>
            </a:r>
            <a:r>
              <a:rPr lang="it-IT" dirty="0"/>
              <a:t> Test Facility</a:t>
            </a:r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DC8DAC9-A8D2-7505-83F2-F6CECCA31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53A3A-0741-4E60-AD8B-33AB76DE81F4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B96C6E-602B-294C-2D80-7E6D66E5C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 and future perspectives in Hadron Physics  -  </a:t>
            </a:r>
            <a:r>
              <a:rPr lang="en-GB" i="0"/>
              <a:t>A. Scordo, LNF 17-19/06/2024</a:t>
            </a:r>
            <a:endParaRPr lang="en-GB" i="0" dirty="0"/>
          </a:p>
        </p:txBody>
      </p:sp>
      <p:pic>
        <p:nvPicPr>
          <p:cNvPr id="8" name="Immagine 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684FDF3-4B89-C809-A06F-8C71FEBE0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" y="5561"/>
            <a:ext cx="1316193" cy="958007"/>
          </a:xfrm>
          <a:prstGeom prst="rect">
            <a:avLst/>
          </a:prstGeom>
        </p:spPr>
      </p:pic>
      <p:pic>
        <p:nvPicPr>
          <p:cNvPr id="9" name="Immagine 8" descr="Immagine che contiene Elementi grafici, testo, Carattere, grafica&#10;&#10;Descrizione generata automaticamente">
            <a:extLst>
              <a:ext uri="{FF2B5EF4-FFF2-40B4-BE49-F238E27FC236}">
                <a16:creationId xmlns:a16="http://schemas.microsoft.com/office/drawing/2014/main" id="{A9431564-1F94-8F91-BE8F-A5D36A02E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603" y="6525"/>
            <a:ext cx="1572970" cy="109622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37F432C-2461-8EB5-8DBC-F256BFD1C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07123"/>
            <a:ext cx="9144000" cy="4243754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915F619-5D3F-CFAD-B4B4-6706668CEF83}"/>
              </a:ext>
            </a:extLst>
          </p:cNvPr>
          <p:cNvSpPr txBox="1"/>
          <p:nvPr/>
        </p:nvSpPr>
        <p:spPr>
          <a:xfrm>
            <a:off x="196913" y="5805271"/>
            <a:ext cx="4791546" cy="40011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https://btf.lnf.infn.it/schedule-beam-request/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767615B-04EC-5430-A647-25B22277CCF3}"/>
              </a:ext>
            </a:extLst>
          </p:cNvPr>
          <p:cNvSpPr txBox="1"/>
          <p:nvPr/>
        </p:nvSpPr>
        <p:spPr>
          <a:xfrm>
            <a:off x="5658416" y="5814577"/>
            <a:ext cx="3225301" cy="40011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Contact: btf@lists.lnf.infn.it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7563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45FEC770-DB24-549C-EBBA-28C37B77C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179" y="4907795"/>
            <a:ext cx="7166909" cy="148447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91ED4F2F-A89E-6AD1-326B-68BF2B850E10}"/>
              </a:ext>
            </a:extLst>
          </p:cNvPr>
          <p:cNvSpPr/>
          <p:nvPr/>
        </p:nvSpPr>
        <p:spPr>
          <a:xfrm>
            <a:off x="-1508" y="6355533"/>
            <a:ext cx="9144000" cy="5009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39DE8D9-A616-F223-724C-40B62BAFE1B6}"/>
              </a:ext>
            </a:extLst>
          </p:cNvPr>
          <p:cNvSpPr/>
          <p:nvPr/>
        </p:nvSpPr>
        <p:spPr>
          <a:xfrm>
            <a:off x="0" y="6455121"/>
            <a:ext cx="9144000" cy="40287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568781F-2381-0617-64D6-D8F33245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169" y="18255"/>
            <a:ext cx="5866646" cy="1325563"/>
          </a:xfrm>
        </p:spPr>
        <p:txBody>
          <a:bodyPr/>
          <a:lstStyle/>
          <a:p>
            <a:pPr algn="ctr"/>
            <a:r>
              <a:rPr lang="it-IT" dirty="0" err="1"/>
              <a:t>Beam</a:t>
            </a:r>
            <a:r>
              <a:rPr lang="it-IT" dirty="0"/>
              <a:t> Test Facility</a:t>
            </a:r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DC8DAC9-A8D2-7505-83F2-F6CECCA31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53A3A-0741-4E60-AD8B-33AB76DE81F4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B96C6E-602B-294C-2D80-7E6D66E5C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 and future perspectives in Hadron Physics  -  </a:t>
            </a:r>
            <a:r>
              <a:rPr lang="en-GB" i="0" dirty="0"/>
              <a:t>A. Scordo, LNF 17-19/06/2024</a:t>
            </a:r>
          </a:p>
        </p:txBody>
      </p:sp>
      <p:pic>
        <p:nvPicPr>
          <p:cNvPr id="8" name="Immagine 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684FDF3-4B89-C809-A06F-8C71FEBE0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" y="5561"/>
            <a:ext cx="1316193" cy="958007"/>
          </a:xfrm>
          <a:prstGeom prst="rect">
            <a:avLst/>
          </a:prstGeom>
        </p:spPr>
      </p:pic>
      <p:pic>
        <p:nvPicPr>
          <p:cNvPr id="9" name="Immagine 8" descr="Immagine che contiene Elementi grafici, testo, Carattere, grafica&#10;&#10;Descrizione generata automaticamente">
            <a:extLst>
              <a:ext uri="{FF2B5EF4-FFF2-40B4-BE49-F238E27FC236}">
                <a16:creationId xmlns:a16="http://schemas.microsoft.com/office/drawing/2014/main" id="{A9431564-1F94-8F91-BE8F-A5D36A02E5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603" y="6525"/>
            <a:ext cx="1572970" cy="109622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5A5A31A-B398-5D6A-0F6C-762D9A630A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671" y="1037558"/>
            <a:ext cx="8834657" cy="40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91ED4F2F-A89E-6AD1-326B-68BF2B850E10}"/>
              </a:ext>
            </a:extLst>
          </p:cNvPr>
          <p:cNvSpPr/>
          <p:nvPr/>
        </p:nvSpPr>
        <p:spPr>
          <a:xfrm>
            <a:off x="-1508" y="6355533"/>
            <a:ext cx="9144000" cy="5009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39DE8D9-A616-F223-724C-40B62BAFE1B6}"/>
              </a:ext>
            </a:extLst>
          </p:cNvPr>
          <p:cNvSpPr/>
          <p:nvPr/>
        </p:nvSpPr>
        <p:spPr>
          <a:xfrm>
            <a:off x="0" y="6455121"/>
            <a:ext cx="9144000" cy="40287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568781F-2381-0617-64D6-D8F33245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169" y="18256"/>
            <a:ext cx="5923434" cy="792216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it-IT" dirty="0"/>
              <a:t>Content</a:t>
            </a:r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DC8DAC9-A8D2-7505-83F2-F6CECCA31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53A3A-0741-4E60-AD8B-33AB76DE81F4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B96C6E-602B-294C-2D80-7E6D66E5C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 and future perspectives in Hadron Physics  -  </a:t>
            </a:r>
            <a:r>
              <a:rPr lang="en-GB" i="0"/>
              <a:t>A. Scordo, LNF 17-19/06/2024</a:t>
            </a:r>
            <a:endParaRPr lang="en-GB" i="0" dirty="0"/>
          </a:p>
        </p:txBody>
      </p:sp>
      <p:pic>
        <p:nvPicPr>
          <p:cNvPr id="8" name="Immagine 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684FDF3-4B89-C809-A06F-8C71FEBE0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" y="5561"/>
            <a:ext cx="1316193" cy="958007"/>
          </a:xfrm>
          <a:prstGeom prst="rect">
            <a:avLst/>
          </a:prstGeom>
        </p:spPr>
      </p:pic>
      <p:pic>
        <p:nvPicPr>
          <p:cNvPr id="9" name="Immagine 8" descr="Immagine che contiene Elementi grafici, testo, Carattere, grafica&#10;&#10;Descrizione generata automaticamente">
            <a:extLst>
              <a:ext uri="{FF2B5EF4-FFF2-40B4-BE49-F238E27FC236}">
                <a16:creationId xmlns:a16="http://schemas.microsoft.com/office/drawing/2014/main" id="{A9431564-1F94-8F91-BE8F-A5D36A02E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603" y="6525"/>
            <a:ext cx="1572970" cy="1096226"/>
          </a:xfrm>
          <a:prstGeom prst="rect">
            <a:avLst/>
          </a:prstGeom>
        </p:spPr>
      </p:pic>
      <p:pic>
        <p:nvPicPr>
          <p:cNvPr id="11" name="Immagine 10" descr="Immagine che contiene aereo, Aerofotogrammetria, aria aperta, erba&#10;&#10;Descrizione generata automaticamente">
            <a:extLst>
              <a:ext uri="{FF2B5EF4-FFF2-40B4-BE49-F238E27FC236}">
                <a16:creationId xmlns:a16="http://schemas.microsoft.com/office/drawing/2014/main" id="{7CCF1470-FF82-7522-7B8D-C605D6DCA6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21" y="1084564"/>
            <a:ext cx="7596205" cy="5098953"/>
          </a:xfrm>
          <a:prstGeom prst="rect">
            <a:avLst/>
          </a:prstGeom>
        </p:spPr>
      </p:pic>
      <p:sp>
        <p:nvSpPr>
          <p:cNvPr id="12" name="Ovale 11">
            <a:extLst>
              <a:ext uri="{FF2B5EF4-FFF2-40B4-BE49-F238E27FC236}">
                <a16:creationId xmlns:a16="http://schemas.microsoft.com/office/drawing/2014/main" id="{2FE60738-9ADB-8F76-50AD-162BF96295C1}"/>
              </a:ext>
            </a:extLst>
          </p:cNvPr>
          <p:cNvSpPr/>
          <p:nvPr/>
        </p:nvSpPr>
        <p:spPr>
          <a:xfrm>
            <a:off x="3608572" y="2623978"/>
            <a:ext cx="2556695" cy="1416255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D4DCC709-E04E-D37F-5F14-BBB0D8FC64E4}"/>
              </a:ext>
            </a:extLst>
          </p:cNvPr>
          <p:cNvSpPr/>
          <p:nvPr/>
        </p:nvSpPr>
        <p:spPr>
          <a:xfrm>
            <a:off x="4392703" y="2816665"/>
            <a:ext cx="809621" cy="55307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3B2977A3-F42D-07EE-82C1-7F5D740B637E}"/>
              </a:ext>
            </a:extLst>
          </p:cNvPr>
          <p:cNvSpPr/>
          <p:nvPr/>
        </p:nvSpPr>
        <p:spPr>
          <a:xfrm>
            <a:off x="2660725" y="3116881"/>
            <a:ext cx="1544670" cy="649259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AF24B2B4-29B8-F59B-1F5D-553D78BAEE75}"/>
              </a:ext>
            </a:extLst>
          </p:cNvPr>
          <p:cNvSpPr/>
          <p:nvPr/>
        </p:nvSpPr>
        <p:spPr>
          <a:xfrm>
            <a:off x="916331" y="3394641"/>
            <a:ext cx="1544670" cy="86049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787E3315-7D48-9284-8C02-BBEA0C24B700}"/>
              </a:ext>
            </a:extLst>
          </p:cNvPr>
          <p:cNvSpPr/>
          <p:nvPr/>
        </p:nvSpPr>
        <p:spPr>
          <a:xfrm>
            <a:off x="3762356" y="1204411"/>
            <a:ext cx="1544670" cy="860494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037DEB2-DCB8-5206-704C-3D6A99DD72FA}"/>
              </a:ext>
            </a:extLst>
          </p:cNvPr>
          <p:cNvSpPr txBox="1"/>
          <p:nvPr/>
        </p:nvSpPr>
        <p:spPr>
          <a:xfrm>
            <a:off x="9107788" y="681036"/>
            <a:ext cx="272509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A06A9D02-CE44-70D4-6B75-888F8FF7989C}"/>
              </a:ext>
            </a:extLst>
          </p:cNvPr>
          <p:cNvSpPr/>
          <p:nvPr/>
        </p:nvSpPr>
        <p:spPr>
          <a:xfrm>
            <a:off x="3117697" y="3101271"/>
            <a:ext cx="1201796" cy="479236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AF9E43CA-8FCA-BF1B-8DA8-64ACED74639E}"/>
              </a:ext>
            </a:extLst>
          </p:cNvPr>
          <p:cNvSpPr/>
          <p:nvPr/>
        </p:nvSpPr>
        <p:spPr>
          <a:xfrm>
            <a:off x="5544750" y="3016922"/>
            <a:ext cx="1037119" cy="646331"/>
          </a:xfrm>
          <a:prstGeom prst="ellipse">
            <a:avLst/>
          </a:prstGeom>
          <a:noFill/>
          <a:ln w="57150">
            <a:solidFill>
              <a:srgbClr val="F725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D5D4A0E-3912-1F31-89B7-07A3FC022BA6}"/>
              </a:ext>
            </a:extLst>
          </p:cNvPr>
          <p:cNvSpPr txBox="1"/>
          <p:nvPr/>
        </p:nvSpPr>
        <p:spPr>
          <a:xfrm>
            <a:off x="5037199" y="4103089"/>
            <a:ext cx="1544670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lang="it-IT" sz="2000" dirty="0">
                <a:solidFill>
                  <a:srgbClr val="0070C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F</a:t>
            </a:r>
            <a:r>
              <a:rPr lang="it-IT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 </a:t>
            </a:r>
            <a:r>
              <a:rPr lang="it-IT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e+e</a:t>
            </a:r>
            <a:r>
              <a:rPr lang="it-IT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collider (</a:t>
            </a:r>
            <a:r>
              <a:rPr lang="it-IT" sz="2000" dirty="0">
                <a:solidFill>
                  <a:srgbClr val="0070C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F</a:t>
            </a:r>
            <a:r>
              <a:rPr lang="it-IT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it-IT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factory</a:t>
            </a:r>
            <a:r>
              <a:rPr lang="it-IT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2000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2A0690F-02D1-A0C1-5ACE-E5A730E7EC38}"/>
              </a:ext>
            </a:extLst>
          </p:cNvPr>
          <p:cNvSpPr txBox="1"/>
          <p:nvPr/>
        </p:nvSpPr>
        <p:spPr>
          <a:xfrm>
            <a:off x="6638861" y="3566085"/>
            <a:ext cx="180769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F725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lang="it-IT" sz="2000" dirty="0">
                <a:solidFill>
                  <a:srgbClr val="F725C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F</a:t>
            </a:r>
            <a:r>
              <a:rPr lang="it-IT" sz="2000" dirty="0">
                <a:solidFill>
                  <a:srgbClr val="F725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NE-Light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F70ADDD-B733-B667-3F29-7C9CC4CEE627}"/>
              </a:ext>
            </a:extLst>
          </p:cNvPr>
          <p:cNvSpPr txBox="1"/>
          <p:nvPr/>
        </p:nvSpPr>
        <p:spPr>
          <a:xfrm>
            <a:off x="5212017" y="1938403"/>
            <a:ext cx="3295461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Kaonic</a:t>
            </a:r>
            <a:r>
              <a:rPr lang="it-IT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atoms</a:t>
            </a:r>
            <a:r>
              <a:rPr lang="it-IT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experiments with SIDDHARTA-2 &amp; EXKALIBUR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D3B9A1EE-A699-C226-B7EC-B01CA5A3DA73}"/>
              </a:ext>
            </a:extLst>
          </p:cNvPr>
          <p:cNvSpPr txBox="1"/>
          <p:nvPr/>
        </p:nvSpPr>
        <p:spPr>
          <a:xfrm>
            <a:off x="1208280" y="4450426"/>
            <a:ext cx="2823684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Radiation</a:t>
            </a:r>
            <a:r>
              <a:rPr lang="it-IT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Detectors </a:t>
            </a:r>
            <a:r>
              <a:rPr lang="it-IT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characterization</a:t>
            </a:r>
            <a:r>
              <a:rPr lang="it-IT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laboratories</a:t>
            </a:r>
            <a:endParaRPr lang="it-IT" sz="20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2DDB6CAE-625D-EC62-9576-989024BDAC8B}"/>
              </a:ext>
            </a:extLst>
          </p:cNvPr>
          <p:cNvSpPr txBox="1"/>
          <p:nvPr/>
        </p:nvSpPr>
        <p:spPr>
          <a:xfrm>
            <a:off x="3037255" y="3844315"/>
            <a:ext cx="737805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BTF</a:t>
            </a:r>
            <a:endParaRPr lang="en-GB" sz="2000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02E4E173-DEF2-74FD-0947-E1220789A916}"/>
              </a:ext>
            </a:extLst>
          </p:cNvPr>
          <p:cNvSpPr txBox="1"/>
          <p:nvPr/>
        </p:nvSpPr>
        <p:spPr>
          <a:xfrm>
            <a:off x="1279721" y="2305995"/>
            <a:ext cx="233939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PADME </a:t>
            </a:r>
            <a:r>
              <a:rPr lang="it-IT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</a:t>
            </a:r>
            <a:r>
              <a:rPr lang="it-IT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it-IT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Fireball</a:t>
            </a:r>
            <a:r>
              <a:rPr lang="it-IT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proposal</a:t>
            </a:r>
            <a:endParaRPr lang="it-IT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B256D2CC-CBCE-E510-909F-F4DF7B44551F}"/>
              </a:ext>
            </a:extLst>
          </p:cNvPr>
          <p:cNvSpPr txBox="1"/>
          <p:nvPr/>
        </p:nvSpPr>
        <p:spPr>
          <a:xfrm>
            <a:off x="1959137" y="1182490"/>
            <a:ext cx="1659974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r>
              <a:rPr lang="it-IT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r>
              <a:rPr lang="it-IT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@ </a:t>
            </a:r>
            <a:r>
              <a:rPr lang="it-IT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EuPRAXIA</a:t>
            </a:r>
            <a:endParaRPr lang="en-GB" sz="1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56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9" grpId="0" animBg="1"/>
      <p:bldP spid="3" grpId="0" animBg="1"/>
      <p:bldP spid="17" grpId="0" animBg="1"/>
      <p:bldP spid="21" grpId="0" animBg="1"/>
      <p:bldP spid="23" grpId="0" animBg="1"/>
      <p:bldP spid="25" grpId="0" animBg="1"/>
      <p:bldP spid="27" grpId="0" animBg="1"/>
      <p:bldP spid="29" grpId="0" animBg="1"/>
      <p:bldP spid="3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91ED4F2F-A89E-6AD1-326B-68BF2B850E10}"/>
              </a:ext>
            </a:extLst>
          </p:cNvPr>
          <p:cNvSpPr/>
          <p:nvPr/>
        </p:nvSpPr>
        <p:spPr>
          <a:xfrm>
            <a:off x="-1508" y="6355533"/>
            <a:ext cx="9144000" cy="5009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39DE8D9-A616-F223-724C-40B62BAFE1B6}"/>
              </a:ext>
            </a:extLst>
          </p:cNvPr>
          <p:cNvSpPr/>
          <p:nvPr/>
        </p:nvSpPr>
        <p:spPr>
          <a:xfrm>
            <a:off x="0" y="6455121"/>
            <a:ext cx="9144000" cy="40287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568781F-2381-0617-64D6-D8F33245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169" y="18255"/>
            <a:ext cx="5866646" cy="1325563"/>
          </a:xfrm>
        </p:spPr>
        <p:txBody>
          <a:bodyPr/>
          <a:lstStyle/>
          <a:p>
            <a:pPr algn="ctr"/>
            <a:r>
              <a:rPr lang="it-IT" dirty="0"/>
              <a:t>The PADME </a:t>
            </a:r>
            <a:r>
              <a:rPr lang="it-IT" dirty="0" err="1"/>
              <a:t>experiment</a:t>
            </a:r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DC8DAC9-A8D2-7505-83F2-F6CECCA31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53A3A-0741-4E60-AD8B-33AB76DE81F4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B96C6E-602B-294C-2D80-7E6D66E5C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 and future perspectives in Hadron Physics  -  </a:t>
            </a:r>
            <a:r>
              <a:rPr lang="en-GB" i="0"/>
              <a:t>A. Scordo, LNF 17-19/06/2024</a:t>
            </a:r>
            <a:endParaRPr lang="en-GB" i="0" dirty="0"/>
          </a:p>
        </p:txBody>
      </p:sp>
      <p:pic>
        <p:nvPicPr>
          <p:cNvPr id="8" name="Immagine 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684FDF3-4B89-C809-A06F-8C71FEBE0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" y="5561"/>
            <a:ext cx="1316193" cy="958007"/>
          </a:xfrm>
          <a:prstGeom prst="rect">
            <a:avLst/>
          </a:prstGeom>
        </p:spPr>
      </p:pic>
      <p:pic>
        <p:nvPicPr>
          <p:cNvPr id="9" name="Immagine 8" descr="Immagine che contiene Elementi grafici, testo, Carattere, grafica&#10;&#10;Descrizione generata automaticamente">
            <a:extLst>
              <a:ext uri="{FF2B5EF4-FFF2-40B4-BE49-F238E27FC236}">
                <a16:creationId xmlns:a16="http://schemas.microsoft.com/office/drawing/2014/main" id="{A9431564-1F94-8F91-BE8F-A5D36A02E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603" y="6525"/>
            <a:ext cx="1572970" cy="109622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F095F56-BE46-B80D-6C56-13B2E281A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0" y="2103437"/>
            <a:ext cx="9144000" cy="404704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64FDCC1-2B70-ACB9-8D9D-E228E4345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038" y="1245458"/>
            <a:ext cx="8830907" cy="80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719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1CBF7243-ECE2-30AD-1062-D55F13D7A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495" y="1060710"/>
            <a:ext cx="2640595" cy="3177252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91ED4F2F-A89E-6AD1-326B-68BF2B850E10}"/>
              </a:ext>
            </a:extLst>
          </p:cNvPr>
          <p:cNvSpPr/>
          <p:nvPr/>
        </p:nvSpPr>
        <p:spPr>
          <a:xfrm>
            <a:off x="-1508" y="6355533"/>
            <a:ext cx="9144000" cy="5009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39DE8D9-A616-F223-724C-40B62BAFE1B6}"/>
              </a:ext>
            </a:extLst>
          </p:cNvPr>
          <p:cNvSpPr/>
          <p:nvPr/>
        </p:nvSpPr>
        <p:spPr>
          <a:xfrm>
            <a:off x="0" y="6455121"/>
            <a:ext cx="9144000" cy="40287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568781F-2381-0617-64D6-D8F33245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169" y="18255"/>
            <a:ext cx="5866646" cy="1325563"/>
          </a:xfrm>
        </p:spPr>
        <p:txBody>
          <a:bodyPr/>
          <a:lstStyle/>
          <a:p>
            <a:pPr algn="ctr"/>
            <a:r>
              <a:rPr lang="it-IT" dirty="0"/>
              <a:t>The PADME </a:t>
            </a:r>
            <a:r>
              <a:rPr lang="it-IT" dirty="0" err="1"/>
              <a:t>experiment</a:t>
            </a:r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DC8DAC9-A8D2-7505-83F2-F6CECCA31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53A3A-0741-4E60-AD8B-33AB76DE81F4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B96C6E-602B-294C-2D80-7E6D66E5C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 and future perspectives in Hadron Physics  -  </a:t>
            </a:r>
            <a:r>
              <a:rPr lang="en-GB" i="0"/>
              <a:t>A. Scordo, LNF 17-19/06/2024</a:t>
            </a:r>
            <a:endParaRPr lang="en-GB" i="0" dirty="0"/>
          </a:p>
        </p:txBody>
      </p:sp>
      <p:pic>
        <p:nvPicPr>
          <p:cNvPr id="8" name="Immagine 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684FDF3-4B89-C809-A06F-8C71FEBE0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" y="5561"/>
            <a:ext cx="1316193" cy="958007"/>
          </a:xfrm>
          <a:prstGeom prst="rect">
            <a:avLst/>
          </a:prstGeom>
        </p:spPr>
      </p:pic>
      <p:pic>
        <p:nvPicPr>
          <p:cNvPr id="9" name="Immagine 8" descr="Immagine che contiene Elementi grafici, testo, Carattere, grafica&#10;&#10;Descrizione generata automaticamente">
            <a:extLst>
              <a:ext uri="{FF2B5EF4-FFF2-40B4-BE49-F238E27FC236}">
                <a16:creationId xmlns:a16="http://schemas.microsoft.com/office/drawing/2014/main" id="{A9431564-1F94-8F91-BE8F-A5D36A02E5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603" y="6525"/>
            <a:ext cx="1572970" cy="109622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B715093-FAD3-5B9D-043E-809CE45FC3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03888"/>
            <a:ext cx="9144000" cy="313752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3C29F43-AE5E-37E6-443B-ACA4FDD15D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90648"/>
            <a:ext cx="3877123" cy="2712221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F30D13F-752D-F848-5721-E04D010C4D83}"/>
              </a:ext>
            </a:extLst>
          </p:cNvPr>
          <p:cNvSpPr/>
          <p:nvPr/>
        </p:nvSpPr>
        <p:spPr>
          <a:xfrm>
            <a:off x="3877123" y="3032909"/>
            <a:ext cx="1853721" cy="597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117B466-6D39-9534-320D-5730FDCC5DD5}"/>
              </a:ext>
            </a:extLst>
          </p:cNvPr>
          <p:cNvSpPr/>
          <p:nvPr/>
        </p:nvSpPr>
        <p:spPr>
          <a:xfrm>
            <a:off x="0" y="3481057"/>
            <a:ext cx="2435382" cy="2177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Primary</a:t>
            </a:r>
            <a:endParaRPr lang="en-GB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6D244E11-B523-CBAB-230A-FA3DCBF7DE45}"/>
              </a:ext>
            </a:extLst>
          </p:cNvPr>
          <p:cNvSpPr/>
          <p:nvPr/>
        </p:nvSpPr>
        <p:spPr>
          <a:xfrm flipV="1">
            <a:off x="1510414" y="3478945"/>
            <a:ext cx="2435382" cy="245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B1646D4-C43D-8B9D-2924-D1FB17606435}"/>
              </a:ext>
            </a:extLst>
          </p:cNvPr>
          <p:cNvSpPr txBox="1"/>
          <p:nvPr/>
        </p:nvSpPr>
        <p:spPr>
          <a:xfrm>
            <a:off x="3895460" y="1230145"/>
            <a:ext cx="279505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Primary electrons come from a gun and are accelerated up to 750 MeV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Primary positrons come from a converter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W-Re target)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3F2BB4B-D52E-AC6E-2302-CF806D093591}"/>
              </a:ext>
            </a:extLst>
          </p:cNvPr>
          <p:cNvSpPr txBox="1"/>
          <p:nvPr/>
        </p:nvSpPr>
        <p:spPr>
          <a:xfrm>
            <a:off x="68988" y="3941461"/>
            <a:ext cx="2167215" cy="120032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Installed at the BTFHE1 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line</a:t>
            </a:r>
          </a:p>
        </p:txBody>
      </p:sp>
    </p:spTree>
    <p:extLst>
      <p:ext uri="{BB962C8B-B14F-4D97-AF65-F5344CB8AC3E}">
        <p14:creationId xmlns:p14="http://schemas.microsoft.com/office/powerpoint/2010/main" val="206151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91ED4F2F-A89E-6AD1-326B-68BF2B850E10}"/>
              </a:ext>
            </a:extLst>
          </p:cNvPr>
          <p:cNvSpPr/>
          <p:nvPr/>
        </p:nvSpPr>
        <p:spPr>
          <a:xfrm>
            <a:off x="-1508" y="6355533"/>
            <a:ext cx="9144000" cy="5009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39DE8D9-A616-F223-724C-40B62BAFE1B6}"/>
              </a:ext>
            </a:extLst>
          </p:cNvPr>
          <p:cNvSpPr/>
          <p:nvPr/>
        </p:nvSpPr>
        <p:spPr>
          <a:xfrm>
            <a:off x="0" y="6455121"/>
            <a:ext cx="9144000" cy="40287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568781F-2381-0617-64D6-D8F33245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169" y="18255"/>
            <a:ext cx="5866646" cy="1325563"/>
          </a:xfrm>
        </p:spPr>
        <p:txBody>
          <a:bodyPr/>
          <a:lstStyle/>
          <a:p>
            <a:pPr algn="ctr"/>
            <a:r>
              <a:rPr lang="it-IT" dirty="0"/>
              <a:t>FIREBALL </a:t>
            </a:r>
            <a:r>
              <a:rPr lang="it-IT" dirty="0" err="1"/>
              <a:t>proposal</a:t>
            </a:r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DC8DAC9-A8D2-7505-83F2-F6CECCA31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53A3A-0741-4E60-AD8B-33AB76DE81F4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B96C6E-602B-294C-2D80-7E6D66E5C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 and future perspectives in Hadron Physics  -  </a:t>
            </a:r>
            <a:r>
              <a:rPr lang="en-GB" i="0"/>
              <a:t>A. Scordo, LNF 17-19/06/2024</a:t>
            </a:r>
            <a:endParaRPr lang="en-GB" i="0" dirty="0"/>
          </a:p>
        </p:txBody>
      </p:sp>
      <p:pic>
        <p:nvPicPr>
          <p:cNvPr id="8" name="Immagine 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684FDF3-4B89-C809-A06F-8C71FEBE0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" y="5561"/>
            <a:ext cx="1316193" cy="958007"/>
          </a:xfrm>
          <a:prstGeom prst="rect">
            <a:avLst/>
          </a:prstGeom>
        </p:spPr>
      </p:pic>
      <p:pic>
        <p:nvPicPr>
          <p:cNvPr id="9" name="Immagine 8" descr="Immagine che contiene Elementi grafici, testo, Carattere, grafica&#10;&#10;Descrizione generata automaticamente">
            <a:extLst>
              <a:ext uri="{FF2B5EF4-FFF2-40B4-BE49-F238E27FC236}">
                <a16:creationId xmlns:a16="http://schemas.microsoft.com/office/drawing/2014/main" id="{A9431564-1F94-8F91-BE8F-A5D36A02E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603" y="6525"/>
            <a:ext cx="1572970" cy="109622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F22EE7A-5E68-3AED-8AB8-DE1B3ACFC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02" y="1102751"/>
            <a:ext cx="5457800" cy="358401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5FD95AB-4E19-9332-33C3-55A89A145E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1595" y="4094880"/>
            <a:ext cx="7251826" cy="222334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28128FA9-A19E-654E-CD22-06EAB8166F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7097" y="1228463"/>
            <a:ext cx="3298085" cy="2534892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D383045-395A-9383-14EE-DDCC37B4A6B4}"/>
              </a:ext>
            </a:extLst>
          </p:cNvPr>
          <p:cNvSpPr txBox="1"/>
          <p:nvPr/>
        </p:nvSpPr>
        <p:spPr>
          <a:xfrm>
            <a:off x="64898" y="4825952"/>
            <a:ext cx="1772954" cy="132343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Recently proposed to the LNF Scientific Committee</a:t>
            </a:r>
          </a:p>
        </p:txBody>
      </p:sp>
    </p:spTree>
    <p:extLst>
      <p:ext uri="{BB962C8B-B14F-4D97-AF65-F5344CB8AC3E}">
        <p14:creationId xmlns:p14="http://schemas.microsoft.com/office/powerpoint/2010/main" val="317331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03AACC7A-B56F-E296-8257-74FBD2BAA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9081" y="4400279"/>
            <a:ext cx="5285698" cy="1924709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91ED4F2F-A89E-6AD1-326B-68BF2B850E10}"/>
              </a:ext>
            </a:extLst>
          </p:cNvPr>
          <p:cNvSpPr/>
          <p:nvPr/>
        </p:nvSpPr>
        <p:spPr>
          <a:xfrm>
            <a:off x="-1508" y="6355533"/>
            <a:ext cx="9144000" cy="5009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39DE8D9-A616-F223-724C-40B62BAFE1B6}"/>
              </a:ext>
            </a:extLst>
          </p:cNvPr>
          <p:cNvSpPr/>
          <p:nvPr/>
        </p:nvSpPr>
        <p:spPr>
          <a:xfrm>
            <a:off x="0" y="6455121"/>
            <a:ext cx="9144000" cy="40287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568781F-2381-0617-64D6-D8F33245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169" y="18255"/>
            <a:ext cx="5866646" cy="1325563"/>
          </a:xfrm>
        </p:spPr>
        <p:txBody>
          <a:bodyPr/>
          <a:lstStyle/>
          <a:p>
            <a:pPr algn="ctr"/>
            <a:r>
              <a:rPr lang="it-IT" dirty="0"/>
              <a:t>FIREBALL </a:t>
            </a:r>
            <a:r>
              <a:rPr lang="it-IT" dirty="0" err="1"/>
              <a:t>proposal</a:t>
            </a:r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DC8DAC9-A8D2-7505-83F2-F6CECCA31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53A3A-0741-4E60-AD8B-33AB76DE81F4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B96C6E-602B-294C-2D80-7E6D66E5C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 and future perspectives in Hadron Physics  -  </a:t>
            </a:r>
            <a:r>
              <a:rPr lang="en-GB" i="0"/>
              <a:t>A. Scordo, LNF 17-19/06/2024</a:t>
            </a:r>
            <a:endParaRPr lang="en-GB" i="0" dirty="0"/>
          </a:p>
        </p:txBody>
      </p:sp>
      <p:pic>
        <p:nvPicPr>
          <p:cNvPr id="8" name="Immagine 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684FDF3-4B89-C809-A06F-8C71FEBE0E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" y="5561"/>
            <a:ext cx="1316193" cy="958007"/>
          </a:xfrm>
          <a:prstGeom prst="rect">
            <a:avLst/>
          </a:prstGeom>
        </p:spPr>
      </p:pic>
      <p:pic>
        <p:nvPicPr>
          <p:cNvPr id="9" name="Immagine 8" descr="Immagine che contiene Elementi grafici, testo, Carattere, grafica&#10;&#10;Descrizione generata automaticamente">
            <a:extLst>
              <a:ext uri="{FF2B5EF4-FFF2-40B4-BE49-F238E27FC236}">
                <a16:creationId xmlns:a16="http://schemas.microsoft.com/office/drawing/2014/main" id="{A9431564-1F94-8F91-BE8F-A5D36A02E5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603" y="6525"/>
            <a:ext cx="1572970" cy="109622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7EB02A9-C179-BC11-3A84-4FFF8E25B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221" y="1089280"/>
            <a:ext cx="5386007" cy="374527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76CF30E-6600-1D51-9164-7ABD74B1C0DB}"/>
              </a:ext>
            </a:extLst>
          </p:cNvPr>
          <p:cNvSpPr txBox="1"/>
          <p:nvPr/>
        </p:nvSpPr>
        <p:spPr>
          <a:xfrm>
            <a:off x="5625373" y="2410841"/>
            <a:ext cx="3149080" cy="156966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the pair beams propagate through the ambient plasma, instabilities develop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49320F7-C5BF-45C4-1464-AD6143A059D5}"/>
              </a:ext>
            </a:extLst>
          </p:cNvPr>
          <p:cNvSpPr txBox="1"/>
          <p:nvPr/>
        </p:nvSpPr>
        <p:spPr>
          <a:xfrm>
            <a:off x="182595" y="5071937"/>
            <a:ext cx="355648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density plasma cell </a:t>
            </a:r>
          </a:p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(pulsed-5 kW RF power supply)</a:t>
            </a:r>
          </a:p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&gt; 10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mTorr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n</a:t>
            </a:r>
            <a:r>
              <a:rPr lang="en-GB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 10</a:t>
            </a:r>
            <a:r>
              <a:rPr lang="en-GB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  <a:r>
              <a:rPr lang="en-GB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42424E51-3827-97C4-710A-CA493BD960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5373" y="1053515"/>
            <a:ext cx="3356595" cy="94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1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91ED4F2F-A89E-6AD1-326B-68BF2B850E10}"/>
              </a:ext>
            </a:extLst>
          </p:cNvPr>
          <p:cNvSpPr/>
          <p:nvPr/>
        </p:nvSpPr>
        <p:spPr>
          <a:xfrm>
            <a:off x="-1508" y="6355533"/>
            <a:ext cx="9144000" cy="5009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39DE8D9-A616-F223-724C-40B62BAFE1B6}"/>
              </a:ext>
            </a:extLst>
          </p:cNvPr>
          <p:cNvSpPr/>
          <p:nvPr/>
        </p:nvSpPr>
        <p:spPr>
          <a:xfrm>
            <a:off x="0" y="6455121"/>
            <a:ext cx="9144000" cy="40287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568781F-2381-0617-64D6-D8F33245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169" y="18255"/>
            <a:ext cx="5866646" cy="1325563"/>
          </a:xfrm>
        </p:spPr>
        <p:txBody>
          <a:bodyPr/>
          <a:lstStyle/>
          <a:p>
            <a:pPr algn="ctr"/>
            <a:r>
              <a:rPr lang="it-IT" dirty="0"/>
              <a:t>FIREBALL </a:t>
            </a:r>
            <a:r>
              <a:rPr lang="it-IT" dirty="0" err="1"/>
              <a:t>proposal</a:t>
            </a:r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DC8DAC9-A8D2-7505-83F2-F6CECCA31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53A3A-0741-4E60-AD8B-33AB76DE81F4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B96C6E-602B-294C-2D80-7E6D66E5C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 and future perspectives in Hadron Physics  -  </a:t>
            </a:r>
            <a:r>
              <a:rPr lang="en-GB" i="0"/>
              <a:t>A. Scordo, LNF 17-19/06/2024</a:t>
            </a:r>
            <a:endParaRPr lang="en-GB" i="0" dirty="0"/>
          </a:p>
        </p:txBody>
      </p:sp>
      <p:pic>
        <p:nvPicPr>
          <p:cNvPr id="8" name="Immagine 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684FDF3-4B89-C809-A06F-8C71FEBE0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" y="5561"/>
            <a:ext cx="1316193" cy="958007"/>
          </a:xfrm>
          <a:prstGeom prst="rect">
            <a:avLst/>
          </a:prstGeom>
        </p:spPr>
      </p:pic>
      <p:pic>
        <p:nvPicPr>
          <p:cNvPr id="9" name="Immagine 8" descr="Immagine che contiene Elementi grafici, testo, Carattere, grafica&#10;&#10;Descrizione generata automaticamente">
            <a:extLst>
              <a:ext uri="{FF2B5EF4-FFF2-40B4-BE49-F238E27FC236}">
                <a16:creationId xmlns:a16="http://schemas.microsoft.com/office/drawing/2014/main" id="{A9431564-1F94-8F91-BE8F-A5D36A02E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603" y="6525"/>
            <a:ext cx="1572970" cy="109622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DC3F776-DD6E-F7D1-8D73-067B0C4EA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0844" y="1202339"/>
            <a:ext cx="2810833" cy="103962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7D4023AF-598E-8908-16B1-0A889CE4E5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879" y="1163639"/>
            <a:ext cx="4568103" cy="1176218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73863562-4652-F681-6B8B-F4981D69C1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1029" y="3134534"/>
            <a:ext cx="5778092" cy="3080057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FDBA6801-5BD9-E9E5-DCE8-FAEE9AB89A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288" y="3229094"/>
            <a:ext cx="2810833" cy="622399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490F5806-157E-8AAD-27DB-52F34CC0DE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207636"/>
            <a:ext cx="3079402" cy="1927625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DDA76B53-66DA-7F9F-0AA5-9F3EBD985AB3}"/>
              </a:ext>
            </a:extLst>
          </p:cNvPr>
          <p:cNvSpPr txBox="1"/>
          <p:nvPr/>
        </p:nvSpPr>
        <p:spPr>
          <a:xfrm>
            <a:off x="68266" y="2527902"/>
            <a:ext cx="9004451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Expect maser emission concentrated at 0.8 THz (and harmonics), with polarization dependence </a:t>
            </a:r>
          </a:p>
        </p:txBody>
      </p:sp>
    </p:spTree>
    <p:extLst>
      <p:ext uri="{BB962C8B-B14F-4D97-AF65-F5344CB8AC3E}">
        <p14:creationId xmlns:p14="http://schemas.microsoft.com/office/powerpoint/2010/main" val="17618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5B300066-FCB1-460A-8D6B-0A83D4700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3258"/>
            <a:ext cx="8120958" cy="5299031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91ED4F2F-A89E-6AD1-326B-68BF2B850E10}"/>
              </a:ext>
            </a:extLst>
          </p:cNvPr>
          <p:cNvSpPr/>
          <p:nvPr/>
        </p:nvSpPr>
        <p:spPr>
          <a:xfrm>
            <a:off x="-1508" y="6355533"/>
            <a:ext cx="9144000" cy="5009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39DE8D9-A616-F223-724C-40B62BAFE1B6}"/>
              </a:ext>
            </a:extLst>
          </p:cNvPr>
          <p:cNvSpPr/>
          <p:nvPr/>
        </p:nvSpPr>
        <p:spPr>
          <a:xfrm>
            <a:off x="0" y="6455121"/>
            <a:ext cx="9144000" cy="40287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568781F-2381-0617-64D6-D8F33245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169" y="18255"/>
            <a:ext cx="5866646" cy="1325563"/>
          </a:xfrm>
        </p:spPr>
        <p:txBody>
          <a:bodyPr/>
          <a:lstStyle/>
          <a:p>
            <a:pPr algn="ctr"/>
            <a:r>
              <a:rPr lang="it-IT" dirty="0"/>
              <a:t>FIREBALL </a:t>
            </a:r>
            <a:r>
              <a:rPr lang="it-IT" dirty="0" err="1"/>
              <a:t>proposal</a:t>
            </a:r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DC8DAC9-A8D2-7505-83F2-F6CECCA31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53A3A-0741-4E60-AD8B-33AB76DE81F4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B96C6E-602B-294C-2D80-7E6D66E5C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 and future perspectives in Hadron Physics  -  </a:t>
            </a:r>
            <a:r>
              <a:rPr lang="en-GB" i="0"/>
              <a:t>A. Scordo, LNF 17-19/06/2024</a:t>
            </a:r>
            <a:endParaRPr lang="en-GB" i="0" dirty="0"/>
          </a:p>
        </p:txBody>
      </p:sp>
      <p:pic>
        <p:nvPicPr>
          <p:cNvPr id="8" name="Immagine 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684FDF3-4B89-C809-A06F-8C71FEBE0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" y="5561"/>
            <a:ext cx="1316193" cy="958007"/>
          </a:xfrm>
          <a:prstGeom prst="rect">
            <a:avLst/>
          </a:prstGeom>
        </p:spPr>
      </p:pic>
      <p:pic>
        <p:nvPicPr>
          <p:cNvPr id="9" name="Immagine 8" descr="Immagine che contiene Elementi grafici, testo, Carattere, grafica&#10;&#10;Descrizione generata automaticamente">
            <a:extLst>
              <a:ext uri="{FF2B5EF4-FFF2-40B4-BE49-F238E27FC236}">
                <a16:creationId xmlns:a16="http://schemas.microsoft.com/office/drawing/2014/main" id="{A9431564-1F94-8F91-BE8F-A5D36A02E5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603" y="6525"/>
            <a:ext cx="1572970" cy="109622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0334696-1B09-C2B5-328F-90667A2F2A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5778" y="1102752"/>
            <a:ext cx="2326772" cy="155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7884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91ED4F2F-A89E-6AD1-326B-68BF2B850E10}"/>
              </a:ext>
            </a:extLst>
          </p:cNvPr>
          <p:cNvSpPr/>
          <p:nvPr/>
        </p:nvSpPr>
        <p:spPr>
          <a:xfrm>
            <a:off x="-1508" y="6355533"/>
            <a:ext cx="9144000" cy="5009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39DE8D9-A616-F223-724C-40B62BAFE1B6}"/>
              </a:ext>
            </a:extLst>
          </p:cNvPr>
          <p:cNvSpPr/>
          <p:nvPr/>
        </p:nvSpPr>
        <p:spPr>
          <a:xfrm>
            <a:off x="0" y="6455121"/>
            <a:ext cx="9144000" cy="40287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568781F-2381-0617-64D6-D8F33245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169" y="18255"/>
            <a:ext cx="5866646" cy="1325563"/>
          </a:xfrm>
        </p:spPr>
        <p:txBody>
          <a:bodyPr/>
          <a:lstStyle/>
          <a:p>
            <a:pPr algn="ctr"/>
            <a:r>
              <a:rPr lang="it-IT" dirty="0" err="1"/>
              <a:t>Nuclear</a:t>
            </a:r>
            <a:r>
              <a:rPr lang="it-IT" dirty="0"/>
              <a:t> </a:t>
            </a:r>
            <a:r>
              <a:rPr lang="it-IT" dirty="0" err="1"/>
              <a:t>Physics</a:t>
            </a:r>
            <a:r>
              <a:rPr lang="it-IT" dirty="0"/>
              <a:t> with </a:t>
            </a:r>
            <a:r>
              <a:rPr lang="it-IT" dirty="0" err="1"/>
              <a:t>EuPRAXIA</a:t>
            </a:r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DC8DAC9-A8D2-7505-83F2-F6CECCA31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53A3A-0741-4E60-AD8B-33AB76DE81F4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B96C6E-602B-294C-2D80-7E6D66E5C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 and future perspectives in Hadron Physics  -  </a:t>
            </a:r>
            <a:r>
              <a:rPr lang="en-GB" i="0"/>
              <a:t>A. Scordo, LNF 17-19/06/2024</a:t>
            </a:r>
            <a:endParaRPr lang="en-GB" i="0" dirty="0"/>
          </a:p>
        </p:txBody>
      </p:sp>
      <p:pic>
        <p:nvPicPr>
          <p:cNvPr id="8" name="Immagine 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684FDF3-4B89-C809-A06F-8C71FEBE0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" y="5561"/>
            <a:ext cx="1316193" cy="958007"/>
          </a:xfrm>
          <a:prstGeom prst="rect">
            <a:avLst/>
          </a:prstGeom>
        </p:spPr>
      </p:pic>
      <p:pic>
        <p:nvPicPr>
          <p:cNvPr id="9" name="Immagine 8" descr="Immagine che contiene Elementi grafici, testo, Carattere, grafica&#10;&#10;Descrizione generata automaticamente">
            <a:extLst>
              <a:ext uri="{FF2B5EF4-FFF2-40B4-BE49-F238E27FC236}">
                <a16:creationId xmlns:a16="http://schemas.microsoft.com/office/drawing/2014/main" id="{A9431564-1F94-8F91-BE8F-A5D36A02E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603" y="6525"/>
            <a:ext cx="1572970" cy="109622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3E9DD92-7606-EBD2-BA1D-E37F170A66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37" y="1324630"/>
            <a:ext cx="8872396" cy="497671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5E55874-D031-5537-6106-DB1EB80C6F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067" y="1374280"/>
            <a:ext cx="3819631" cy="132556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E5CFB63-E193-8494-427F-1F441AA37550}"/>
              </a:ext>
            </a:extLst>
          </p:cNvPr>
          <p:cNvSpPr txBox="1"/>
          <p:nvPr/>
        </p:nvSpPr>
        <p:spPr>
          <a:xfrm>
            <a:off x="181067" y="2692864"/>
            <a:ext cx="2408224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driven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WakeField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Acceleration (LWFA) 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F0E300A-C971-F623-04C4-D652791F2CC7}"/>
              </a:ext>
            </a:extLst>
          </p:cNvPr>
          <p:cNvSpPr txBox="1"/>
          <p:nvPr/>
        </p:nvSpPr>
        <p:spPr>
          <a:xfrm>
            <a:off x="5531669" y="5141623"/>
            <a:ext cx="3431264" cy="101566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Exploit the PW laser + plasma target to simulate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astrophysical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conditions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82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91ED4F2F-A89E-6AD1-326B-68BF2B850E10}"/>
              </a:ext>
            </a:extLst>
          </p:cNvPr>
          <p:cNvSpPr/>
          <p:nvPr/>
        </p:nvSpPr>
        <p:spPr>
          <a:xfrm>
            <a:off x="-1508" y="6355533"/>
            <a:ext cx="9144000" cy="5009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39DE8D9-A616-F223-724C-40B62BAFE1B6}"/>
              </a:ext>
            </a:extLst>
          </p:cNvPr>
          <p:cNvSpPr/>
          <p:nvPr/>
        </p:nvSpPr>
        <p:spPr>
          <a:xfrm>
            <a:off x="0" y="6455121"/>
            <a:ext cx="9144000" cy="40287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568781F-2381-0617-64D6-D8F33245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169" y="18255"/>
            <a:ext cx="5866646" cy="1325563"/>
          </a:xfrm>
        </p:spPr>
        <p:txBody>
          <a:bodyPr/>
          <a:lstStyle/>
          <a:p>
            <a:pPr algn="ctr"/>
            <a:r>
              <a:rPr lang="it-IT" dirty="0" err="1"/>
              <a:t>Nuclear</a:t>
            </a:r>
            <a:r>
              <a:rPr lang="it-IT" dirty="0"/>
              <a:t> </a:t>
            </a:r>
            <a:r>
              <a:rPr lang="it-IT" dirty="0" err="1"/>
              <a:t>Physics</a:t>
            </a:r>
            <a:r>
              <a:rPr lang="it-IT" dirty="0"/>
              <a:t> with </a:t>
            </a:r>
            <a:r>
              <a:rPr lang="it-IT" dirty="0" err="1"/>
              <a:t>EuPRAXIA</a:t>
            </a:r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DC8DAC9-A8D2-7505-83F2-F6CECCA31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53A3A-0741-4E60-AD8B-33AB76DE81F4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B96C6E-602B-294C-2D80-7E6D66E5C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 and future perspectives in Hadron Physics  -  </a:t>
            </a:r>
            <a:r>
              <a:rPr lang="en-GB" i="0"/>
              <a:t>A. Scordo, LNF 17-19/06/2024</a:t>
            </a:r>
            <a:endParaRPr lang="en-GB" i="0" dirty="0"/>
          </a:p>
        </p:txBody>
      </p:sp>
      <p:pic>
        <p:nvPicPr>
          <p:cNvPr id="8" name="Immagine 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684FDF3-4B89-C809-A06F-8C71FEBE0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" y="5561"/>
            <a:ext cx="1316193" cy="958007"/>
          </a:xfrm>
          <a:prstGeom prst="rect">
            <a:avLst/>
          </a:prstGeom>
        </p:spPr>
      </p:pic>
      <p:pic>
        <p:nvPicPr>
          <p:cNvPr id="9" name="Immagine 8" descr="Immagine che contiene Elementi grafici, testo, Carattere, grafica&#10;&#10;Descrizione generata automaticamente">
            <a:extLst>
              <a:ext uri="{FF2B5EF4-FFF2-40B4-BE49-F238E27FC236}">
                <a16:creationId xmlns:a16="http://schemas.microsoft.com/office/drawing/2014/main" id="{A9431564-1F94-8F91-BE8F-A5D36A02E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603" y="6525"/>
            <a:ext cx="1572970" cy="10962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E8DED913-16C8-07F0-CF95-A7C0E5EDC6B2}"/>
                  </a:ext>
                </a:extLst>
              </p:cNvPr>
              <p:cNvSpPr txBox="1"/>
              <p:nvPr/>
            </p:nvSpPr>
            <p:spPr>
              <a:xfrm>
                <a:off x="-6355" y="1288756"/>
                <a:ext cx="4976707" cy="50167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EuPRAXIA </a:t>
                </a:r>
                <a:r>
                  <a:rPr lang="it-IT" sz="1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</a:t>
                </a:r>
                <a:r>
                  <a:rPr lang="it-IT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it-IT" sz="1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leading</a:t>
                </a:r>
                <a:r>
                  <a:rPr lang="it-IT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1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European</a:t>
                </a:r>
                <a:r>
                  <a:rPr lang="it-IT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project </a:t>
                </a:r>
                <a:r>
                  <a:rPr lang="it-IT" sz="1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aimed</a:t>
                </a:r>
                <a:r>
                  <a:rPr lang="it-IT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1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</a:t>
                </a:r>
                <a:r>
                  <a:rPr lang="it-IT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</a:t>
                </a:r>
                <a:r>
                  <a:rPr lang="it-IT" sz="1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development</a:t>
                </a:r>
                <a:r>
                  <a:rPr lang="it-IT" sz="1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a </a:t>
                </a:r>
                <a:r>
                  <a:rPr lang="it-IT" sz="1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dedicated</a:t>
                </a:r>
                <a:r>
                  <a:rPr lang="it-IT" sz="1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it-IT" sz="1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groundbreaking</a:t>
                </a:r>
                <a:r>
                  <a:rPr lang="it-IT" sz="1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ultra-compact </a:t>
                </a:r>
                <a:r>
                  <a:rPr lang="it-IT" sz="1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accelerator</a:t>
                </a:r>
                <a:r>
                  <a:rPr lang="it-IT" sz="1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1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research</a:t>
                </a:r>
                <a:r>
                  <a:rPr lang="it-IT" sz="1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1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infrastructure</a:t>
                </a:r>
                <a:r>
                  <a:rPr lang="it-IT" sz="1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1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based</a:t>
                </a:r>
                <a:r>
                  <a:rPr lang="it-IT" sz="1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on </a:t>
                </a:r>
                <a:r>
                  <a:rPr lang="it-IT" sz="1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novel</a:t>
                </a:r>
                <a:r>
                  <a:rPr lang="it-IT" sz="1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plasma </a:t>
                </a:r>
                <a:r>
                  <a:rPr lang="it-IT" sz="1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acceleration</a:t>
                </a:r>
                <a:r>
                  <a:rPr lang="it-IT" sz="1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concepts and laser </a:t>
                </a:r>
                <a:r>
                  <a:rPr lang="it-IT" sz="1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technology</a:t>
                </a:r>
                <a:r>
                  <a:rPr lang="it-IT" sz="1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it-IT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it-IT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it-IT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LNF </a:t>
                </a:r>
                <a:r>
                  <a:rPr lang="it-IT" sz="1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will</a:t>
                </a:r>
                <a:r>
                  <a:rPr lang="it-IT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be </a:t>
                </a:r>
                <a:r>
                  <a:rPr lang="it-IT" sz="1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equipped</a:t>
                </a:r>
                <a:r>
                  <a:rPr lang="it-IT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a </a:t>
                </a:r>
                <a:r>
                  <a:rPr lang="it-IT" sz="1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unique</a:t>
                </a:r>
                <a:r>
                  <a:rPr lang="it-IT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1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combination</a:t>
                </a:r>
                <a:r>
                  <a:rPr lang="it-IT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of:</a:t>
                </a:r>
              </a:p>
              <a:p>
                <a:endParaRPr lang="it-IT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it-IT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 </a:t>
                </a:r>
                <a:r>
                  <a:rPr lang="it-IT" sz="1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X-band RF LINAC </a:t>
                </a:r>
                <a:r>
                  <a:rPr lang="it-IT" sz="1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generating</a:t>
                </a:r>
                <a:r>
                  <a:rPr lang="it-IT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high-</a:t>
                </a:r>
                <a:r>
                  <a:rPr lang="it-IT" sz="1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brightness</a:t>
                </a:r>
                <a:r>
                  <a:rPr lang="it-IT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GeV-range electron </a:t>
                </a:r>
                <a:r>
                  <a:rPr lang="it-IT" sz="1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beams</a:t>
                </a:r>
                <a:endParaRPr lang="it-IT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endParaRPr lang="it-IT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it-IT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</a:t>
                </a:r>
                <a:r>
                  <a:rPr lang="it-IT" sz="1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0.5 PW class laser system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endParaRPr lang="it-IT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it-IT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it-IT" sz="1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first </a:t>
                </a:r>
                <a:r>
                  <a:rPr lang="it-IT" sz="1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fifth</a:t>
                </a:r>
                <a:r>
                  <a:rPr lang="it-IT" sz="1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-generation free electron laser (FEL) source </a:t>
                </a:r>
                <a:r>
                  <a:rPr lang="it-IT" sz="1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driven</a:t>
                </a:r>
                <a:r>
                  <a:rPr lang="it-IT" sz="1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by a plasma-</a:t>
                </a:r>
                <a:r>
                  <a:rPr lang="it-IT" sz="1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based</a:t>
                </a:r>
                <a:r>
                  <a:rPr lang="it-IT" sz="1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1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accelerator</a:t>
                </a:r>
                <a:r>
                  <a:rPr lang="it-IT" sz="1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it-IT" sz="1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EuPRAXIA</a:t>
                </a:r>
                <a:r>
                  <a:rPr lang="it-IT" sz="1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endParaRPr lang="it-IT" sz="1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it-IT" sz="1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Betatron</a:t>
                </a:r>
                <a:r>
                  <a:rPr lang="it-IT" sz="1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1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radiation</a:t>
                </a:r>
                <a:r>
                  <a:rPr lang="it-IT" sz="1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(</a:t>
                </a:r>
                <a:r>
                  <a:rPr lang="it-IT" sz="1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EuAPS</a:t>
                </a:r>
                <a:r>
                  <a:rPr lang="it-IT" sz="1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it-IT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it-IT" sz="1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Wiggler</a:t>
                </a:r>
                <a:r>
                  <a:rPr lang="it-IT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-like </a:t>
                </a:r>
                <a:r>
                  <a:rPr lang="it-IT" sz="1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radiation</a:t>
                </a:r>
                <a:r>
                  <a:rPr lang="it-IT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1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emitted</a:t>
                </a:r>
                <a:r>
                  <a:rPr lang="it-IT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by </a:t>
                </a:r>
                <a:r>
                  <a:rPr lang="it-IT" sz="1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electrons</a:t>
                </a:r>
                <a:r>
                  <a:rPr lang="it-IT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1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accelerated</a:t>
                </a:r>
                <a:r>
                  <a:rPr lang="it-IT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plasma </a:t>
                </a:r>
                <a:r>
                  <a:rPr lang="it-IT" sz="1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wakefields</a:t>
                </a:r>
                <a:r>
                  <a:rPr lang="it-IT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1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</a:t>
                </a:r>
                <a:r>
                  <a:rPr lang="it-IT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1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will</a:t>
                </a:r>
                <a:r>
                  <a:rPr lang="it-IT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1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gives</a:t>
                </a:r>
                <a:r>
                  <a:rPr lang="it-IT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rise to </a:t>
                </a:r>
                <a:r>
                  <a:rPr lang="it-IT" sz="1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brilliant</a:t>
                </a:r>
                <a:r>
                  <a:rPr lang="it-IT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ultra-short X-ray </a:t>
                </a:r>
                <a:r>
                  <a:rPr lang="it-IT" sz="1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pulses</a:t>
                </a:r>
                <a:endParaRPr lang="it-IT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E8DED913-16C8-07F0-CF95-A7C0E5EDC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355" y="1288756"/>
                <a:ext cx="4976707" cy="5016758"/>
              </a:xfrm>
              <a:prstGeom prst="rect">
                <a:avLst/>
              </a:prstGeom>
              <a:blipFill>
                <a:blip r:embed="rId4"/>
                <a:stretch>
                  <a:fillRect l="-735" t="-365" b="-6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C7C39DD-7388-6957-6E48-6752CD070FEC}"/>
              </a:ext>
            </a:extLst>
          </p:cNvPr>
          <p:cNvSpPr txBox="1"/>
          <p:nvPr/>
        </p:nvSpPr>
        <p:spPr>
          <a:xfrm>
            <a:off x="5237879" y="2521059"/>
            <a:ext cx="3888015" cy="181588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defTabSz="914400"/>
            <a:r>
              <a:rPr lang="it-IT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laser can be </a:t>
            </a:r>
            <a:r>
              <a:rPr lang="it-IT" sz="16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it-IT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produce plasma and </a:t>
            </a:r>
            <a:r>
              <a:rPr lang="it-IT" sz="16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it-IT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allow</a:t>
            </a:r>
            <a:r>
              <a:rPr lang="it-IT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6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</a:t>
            </a:r>
            <a:r>
              <a:rPr lang="it-IT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measurements</a:t>
            </a:r>
            <a:r>
              <a:rPr lang="it-IT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endParaRPr lang="it-IT" sz="16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defTabSz="914400">
              <a:buFont typeface="+mj-lt"/>
              <a:buAutoNum type="arabicPeriod"/>
            </a:pPr>
            <a:endParaRPr lang="it-IT" sz="16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defTabSz="914400">
              <a:buFont typeface="+mj-lt"/>
              <a:buAutoNum type="arabicPeriod"/>
            </a:pPr>
            <a:r>
              <a:rPr lang="it-IT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Fusion </a:t>
            </a:r>
            <a:r>
              <a:rPr lang="it-IT" sz="16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processes</a:t>
            </a:r>
            <a:r>
              <a:rPr lang="it-IT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16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astrophysical</a:t>
            </a:r>
            <a:r>
              <a:rPr lang="it-IT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interest</a:t>
            </a:r>
            <a:r>
              <a:rPr lang="it-IT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plasma</a:t>
            </a:r>
          </a:p>
          <a:p>
            <a:pPr marL="342900" indent="-342900" defTabSz="914400">
              <a:buFont typeface="+mj-lt"/>
              <a:buAutoNum type="arabicPeriod"/>
            </a:pPr>
            <a:endParaRPr lang="it-IT" sz="16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defTabSz="914400">
              <a:buFont typeface="+mj-lt"/>
              <a:buAutoNum type="arabicPeriod"/>
            </a:pPr>
            <a:r>
              <a:rPr lang="it-IT" sz="16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r>
              <a:rPr lang="it-IT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decays</a:t>
            </a:r>
            <a:r>
              <a:rPr lang="it-IT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plasma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ABC0CEE-ACBA-1DA1-B325-230D819FFDD3}"/>
              </a:ext>
            </a:extLst>
          </p:cNvPr>
          <p:cNvSpPr txBox="1"/>
          <p:nvPr/>
        </p:nvSpPr>
        <p:spPr>
          <a:xfrm>
            <a:off x="5255985" y="2789924"/>
            <a:ext cx="3888015" cy="329320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Coherent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Imaging of </a:t>
            </a:r>
            <a:r>
              <a:rPr lang="it-IT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Biological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Samples</a:t>
            </a:r>
          </a:p>
          <a:p>
            <a:pPr marL="342900" indent="-342900">
              <a:buFont typeface="+mj-lt"/>
              <a:buAutoNum type="arabicPeriod"/>
            </a:pPr>
            <a:endParaRPr lang="it-IT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Time-</a:t>
            </a:r>
            <a:r>
              <a:rPr lang="it-IT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Resolved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X-ray </a:t>
            </a:r>
            <a:r>
              <a:rPr lang="it-IT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Absorption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Spectroscopy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Water Window</a:t>
            </a:r>
          </a:p>
          <a:p>
            <a:pPr marL="342900" indent="-342900">
              <a:buFont typeface="+mj-lt"/>
              <a:buAutoNum type="arabicPeriod"/>
            </a:pPr>
            <a:endParaRPr lang="it-IT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Time-</a:t>
            </a:r>
            <a:r>
              <a:rPr lang="it-IT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Resolved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Coherent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Raman </a:t>
            </a:r>
            <a:r>
              <a:rPr lang="it-IT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Experiments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X-ray </a:t>
            </a:r>
            <a:r>
              <a:rPr lang="it-IT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Pulses</a:t>
            </a:r>
            <a:endParaRPr lang="it-IT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it-IT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Photo-</a:t>
            </a:r>
            <a:r>
              <a:rPr lang="it-IT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Fragmentation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Molecules</a:t>
            </a:r>
            <a:endParaRPr lang="it-IT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it-IT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Resonant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Inelastic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X-ray Scattering</a:t>
            </a:r>
          </a:p>
          <a:p>
            <a:pPr marL="342900" indent="-342900">
              <a:buFont typeface="+mj-lt"/>
              <a:buAutoNum type="arabicPeriod"/>
            </a:pPr>
            <a:endParaRPr lang="it-IT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THz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/MIR Sources</a:t>
            </a:r>
          </a:p>
        </p:txBody>
      </p:sp>
      <p:pic>
        <p:nvPicPr>
          <p:cNvPr id="15" name="Picture 2" descr="2: Principles of X-ray generation in X-ray tube, bending magnet, wiggler, undulator and Free Electron Laser. The electron beam is always marked in purple and the X-rays are visualized here in orange. The different colors in the magnetic structures indicate the two different magnetic poles.  ">
            <a:extLst>
              <a:ext uri="{FF2B5EF4-FFF2-40B4-BE49-F238E27FC236}">
                <a16:creationId xmlns:a16="http://schemas.microsoft.com/office/drawing/2014/main" id="{B85C15B1-F2FC-6D38-A0AF-95808DB04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342" y="1299304"/>
            <a:ext cx="3543300" cy="4969823"/>
          </a:xfrm>
          <a:prstGeom prst="rect">
            <a:avLst/>
          </a:prstGeom>
          <a:noFill/>
          <a:effectLst>
            <a:softEdge rad="129136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9306F7EB-9D45-3A29-BCDB-F804B3D7CC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4696" y="939057"/>
            <a:ext cx="3906880" cy="350688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4FF46F55-1310-F243-AF1A-977A9FA6C2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7761" y="3902577"/>
            <a:ext cx="2807811" cy="2437939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23497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91ED4F2F-A89E-6AD1-326B-68BF2B850E10}"/>
              </a:ext>
            </a:extLst>
          </p:cNvPr>
          <p:cNvSpPr/>
          <p:nvPr/>
        </p:nvSpPr>
        <p:spPr>
          <a:xfrm>
            <a:off x="-1508" y="6355533"/>
            <a:ext cx="9144000" cy="5009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39DE8D9-A616-F223-724C-40B62BAFE1B6}"/>
              </a:ext>
            </a:extLst>
          </p:cNvPr>
          <p:cNvSpPr/>
          <p:nvPr/>
        </p:nvSpPr>
        <p:spPr>
          <a:xfrm>
            <a:off x="0" y="6455121"/>
            <a:ext cx="9144000" cy="40287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568781F-2381-0617-64D6-D8F33245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169" y="18255"/>
            <a:ext cx="5866646" cy="1210257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err="1"/>
              <a:t>Nuclear</a:t>
            </a:r>
            <a:r>
              <a:rPr lang="it-IT" dirty="0"/>
              <a:t> </a:t>
            </a:r>
            <a:r>
              <a:rPr lang="it-IT" dirty="0" err="1"/>
              <a:t>Physics</a:t>
            </a:r>
            <a:r>
              <a:rPr lang="it-IT" dirty="0"/>
              <a:t> with </a:t>
            </a:r>
            <a:r>
              <a:rPr lang="it-IT" dirty="0" err="1"/>
              <a:t>EuPRAXIA</a:t>
            </a:r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DC8DAC9-A8D2-7505-83F2-F6CECCA31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53A3A-0741-4E60-AD8B-33AB76DE81F4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B96C6E-602B-294C-2D80-7E6D66E5C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 and future perspectives in Hadron Physics  -  </a:t>
            </a:r>
            <a:r>
              <a:rPr lang="en-GB" i="0"/>
              <a:t>A. Scordo, LNF 17-19/06/2024</a:t>
            </a:r>
            <a:endParaRPr lang="en-GB" i="0" dirty="0"/>
          </a:p>
        </p:txBody>
      </p:sp>
      <p:pic>
        <p:nvPicPr>
          <p:cNvPr id="8" name="Immagine 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684FDF3-4B89-C809-A06F-8C71FEBE0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" y="5561"/>
            <a:ext cx="1316193" cy="958007"/>
          </a:xfrm>
          <a:prstGeom prst="rect">
            <a:avLst/>
          </a:prstGeom>
        </p:spPr>
      </p:pic>
      <p:pic>
        <p:nvPicPr>
          <p:cNvPr id="9" name="Immagine 8" descr="Immagine che contiene Elementi grafici, testo, Carattere, grafica&#10;&#10;Descrizione generata automaticamente">
            <a:extLst>
              <a:ext uri="{FF2B5EF4-FFF2-40B4-BE49-F238E27FC236}">
                <a16:creationId xmlns:a16="http://schemas.microsoft.com/office/drawing/2014/main" id="{A9431564-1F94-8F91-BE8F-A5D36A02E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603" y="6525"/>
            <a:ext cx="1572970" cy="109622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BDDA541-69EE-605C-0640-0E51D8C9C65E}"/>
              </a:ext>
            </a:extLst>
          </p:cNvPr>
          <p:cNvSpPr txBox="1"/>
          <p:nvPr/>
        </p:nvSpPr>
        <p:spPr>
          <a:xfrm>
            <a:off x="-75862" y="1228512"/>
            <a:ext cx="9446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does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nucleosynthesis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chain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proceed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elements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heavier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Fe?</a:t>
            </a:r>
            <a:endParaRPr lang="en-GB" sz="2400" dirty="0"/>
          </a:p>
        </p:txBody>
      </p:sp>
      <p:pic>
        <p:nvPicPr>
          <p:cNvPr id="13" name="Picture 2" descr="undefined">
            <a:extLst>
              <a:ext uri="{FF2B5EF4-FFF2-40B4-BE49-F238E27FC236}">
                <a16:creationId xmlns:a16="http://schemas.microsoft.com/office/drawing/2014/main" id="{6F158533-4CBE-3AB1-B43C-853975D90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1" y="2039465"/>
            <a:ext cx="3873054" cy="177918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Immagine 13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CF9AFDAA-B923-5182-E48C-BB33CB15E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556" y="1608101"/>
            <a:ext cx="4816444" cy="2301050"/>
          </a:xfrm>
          <a:prstGeom prst="rect">
            <a:avLst/>
          </a:prstGeom>
        </p:spPr>
      </p:pic>
      <p:pic>
        <p:nvPicPr>
          <p:cNvPr id="15" name="Immagine 14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01DC4357-DF42-55EB-DBD6-8EC0A0A60B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7557" y="4006969"/>
            <a:ext cx="4816444" cy="230105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63DD269-75A3-E3C0-33D2-4057C21B0E09}"/>
              </a:ext>
            </a:extLst>
          </p:cNvPr>
          <p:cNvSpPr txBox="1"/>
          <p:nvPr/>
        </p:nvSpPr>
        <p:spPr>
          <a:xfrm>
            <a:off x="1076639" y="4002719"/>
            <a:ext cx="2179086" cy="92333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it-IT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Crucial</a:t>
            </a:r>
            <a:r>
              <a:rPr lang="it-I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role</a:t>
            </a:r>
            <a:r>
              <a:rPr lang="it-I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played</a:t>
            </a:r>
            <a:r>
              <a:rPr lang="it-I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the </a:t>
            </a:r>
            <a:r>
              <a:rPr lang="it-IT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lifetime</a:t>
            </a:r>
            <a:r>
              <a:rPr lang="it-I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</a:p>
          <a:p>
            <a:r>
              <a:rPr lang="it-IT" sz="1800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it-I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it-IT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decaying</a:t>
            </a:r>
            <a:r>
              <a:rPr lang="it-I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elements</a:t>
            </a:r>
            <a:endParaRPr lang="en-GB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4EBB077-41DE-19BF-34EF-B5EE2536185D}"/>
              </a:ext>
            </a:extLst>
          </p:cNvPr>
          <p:cNvSpPr txBox="1"/>
          <p:nvPr/>
        </p:nvSpPr>
        <p:spPr>
          <a:xfrm>
            <a:off x="180605" y="5225027"/>
            <a:ext cx="3971153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Absence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electron screening (full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ionization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in stellar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environments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change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several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order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magnitudes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701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91ED4F2F-A89E-6AD1-326B-68BF2B850E10}"/>
              </a:ext>
            </a:extLst>
          </p:cNvPr>
          <p:cNvSpPr/>
          <p:nvPr/>
        </p:nvSpPr>
        <p:spPr>
          <a:xfrm>
            <a:off x="-1508" y="6355533"/>
            <a:ext cx="9144000" cy="5009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39DE8D9-A616-F223-724C-40B62BAFE1B6}"/>
              </a:ext>
            </a:extLst>
          </p:cNvPr>
          <p:cNvSpPr/>
          <p:nvPr/>
        </p:nvSpPr>
        <p:spPr>
          <a:xfrm>
            <a:off x="0" y="6455121"/>
            <a:ext cx="9144000" cy="40287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568781F-2381-0617-64D6-D8F33245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169" y="18255"/>
            <a:ext cx="5866646" cy="1325563"/>
          </a:xfrm>
        </p:spPr>
        <p:txBody>
          <a:bodyPr/>
          <a:lstStyle/>
          <a:p>
            <a:pPr algn="ctr"/>
            <a:r>
              <a:rPr lang="it-IT" dirty="0" err="1"/>
              <a:t>Nuclear</a:t>
            </a:r>
            <a:r>
              <a:rPr lang="it-IT" dirty="0"/>
              <a:t> </a:t>
            </a:r>
            <a:r>
              <a:rPr lang="it-IT" dirty="0" err="1"/>
              <a:t>Physics</a:t>
            </a:r>
            <a:r>
              <a:rPr lang="it-IT" dirty="0"/>
              <a:t> with </a:t>
            </a:r>
            <a:r>
              <a:rPr lang="it-IT" dirty="0" err="1"/>
              <a:t>EuPRAXIA</a:t>
            </a:r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DC8DAC9-A8D2-7505-83F2-F6CECCA31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53A3A-0741-4E60-AD8B-33AB76DE81F4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B96C6E-602B-294C-2D80-7E6D66E5C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 and future perspectives in Hadron Physics  -  </a:t>
            </a:r>
            <a:r>
              <a:rPr lang="en-GB" i="0"/>
              <a:t>A. Scordo, LNF 17-19/06/2024</a:t>
            </a:r>
            <a:endParaRPr lang="en-GB" i="0" dirty="0"/>
          </a:p>
        </p:txBody>
      </p:sp>
      <p:pic>
        <p:nvPicPr>
          <p:cNvPr id="8" name="Immagine 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684FDF3-4B89-C809-A06F-8C71FEBE0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" y="5561"/>
            <a:ext cx="1316193" cy="958007"/>
          </a:xfrm>
          <a:prstGeom prst="rect">
            <a:avLst/>
          </a:prstGeom>
        </p:spPr>
      </p:pic>
      <p:pic>
        <p:nvPicPr>
          <p:cNvPr id="9" name="Immagine 8" descr="Immagine che contiene Elementi grafici, testo, Carattere, grafica&#10;&#10;Descrizione generata automaticamente">
            <a:extLst>
              <a:ext uri="{FF2B5EF4-FFF2-40B4-BE49-F238E27FC236}">
                <a16:creationId xmlns:a16="http://schemas.microsoft.com/office/drawing/2014/main" id="{A9431564-1F94-8F91-BE8F-A5D36A02E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603" y="6525"/>
            <a:ext cx="1572970" cy="1096226"/>
          </a:xfrm>
          <a:prstGeom prst="rect">
            <a:avLst/>
          </a:prstGeom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537B4FC0-E4E6-7CB6-CAE5-0056B0EE8802}"/>
              </a:ext>
            </a:extLst>
          </p:cNvPr>
          <p:cNvSpPr/>
          <p:nvPr/>
        </p:nvSpPr>
        <p:spPr>
          <a:xfrm rot="19642179">
            <a:off x="4623480" y="4508817"/>
            <a:ext cx="4578980" cy="1018732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0" name="Picture 2" descr="undefined">
            <a:extLst>
              <a:ext uri="{FF2B5EF4-FFF2-40B4-BE49-F238E27FC236}">
                <a16:creationId xmlns:a16="http://schemas.microsoft.com/office/drawing/2014/main" id="{6B7E9308-7C89-0E96-5870-6AF8E4943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248" y="3336574"/>
            <a:ext cx="3092496" cy="210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7E967C5-D1AC-B3AB-801E-6B40349AE3D1}"/>
                  </a:ext>
                </a:extLst>
              </p:cNvPr>
              <p:cNvSpPr txBox="1"/>
              <p:nvPr/>
            </p:nvSpPr>
            <p:spPr>
              <a:xfrm>
                <a:off x="0" y="1887674"/>
                <a:ext cx="4981982" cy="35394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Stellar nucleosynthesis proceeds in a hot and dense environment which affects the degree of ionization of the atoms involved in the stellar nucleosynthesis. </a:t>
                </a:r>
              </a:p>
              <a:p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What happens when atoms are</a:t>
                </a:r>
                <a:r>
                  <a:rPr lang="en-GB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highly ionized</a:t>
                </a:r>
                <a:r>
                  <a:rPr lang="en-GB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r>
                  <a:rPr lang="en-GB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it-IT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it-IT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beta </a:t>
                </a:r>
                <a:r>
                  <a:rPr lang="it-IT" sz="1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</a:t>
                </a:r>
                <a:r>
                  <a:rPr lang="it-IT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</a:t>
                </a:r>
                <a:r>
                  <a:rPr lang="it-IT" sz="1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highly</a:t>
                </a:r>
                <a:r>
                  <a:rPr lang="it-IT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1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ionized</a:t>
                </a:r>
                <a:r>
                  <a:rPr lang="it-IT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1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atoms</a:t>
                </a:r>
                <a:r>
                  <a:rPr lang="it-IT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shows </a:t>
                </a:r>
                <a:r>
                  <a:rPr lang="it-IT" sz="1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important</a:t>
                </a:r>
                <a:r>
                  <a:rPr lang="it-IT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1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variations</a:t>
                </a:r>
                <a:r>
                  <a:rPr lang="it-IT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1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compared</a:t>
                </a:r>
                <a:r>
                  <a:rPr lang="it-IT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</a:t>
                </a:r>
                <a:r>
                  <a:rPr lang="it-IT" sz="1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neutral</a:t>
                </a:r>
                <a:r>
                  <a:rPr lang="it-IT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1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species</a:t>
                </a:r>
                <a:endParaRPr lang="it-IT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it-IT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Electron </a:t>
                </a:r>
                <a:r>
                  <a:rPr lang="it-IT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Capture</a:t>
                </a:r>
                <a:r>
                  <a:rPr lang="it-IT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becomes</a:t>
                </a:r>
                <a:r>
                  <a:rPr lang="it-IT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impossible</a:t>
                </a:r>
                <a:r>
                  <a:rPr lang="it-IT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</a:t>
                </a:r>
                <a:r>
                  <a:rPr lang="it-IT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fully</a:t>
                </a:r>
                <a:r>
                  <a:rPr lang="it-IT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ionized</a:t>
                </a:r>
                <a:r>
                  <a:rPr lang="it-IT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atoms</a:t>
                </a:r>
                <a:r>
                  <a:rPr lang="it-IT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it-IT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Bound</a:t>
                </a:r>
                <a:r>
                  <a:rPr lang="it-IT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state </a:t>
                </a:r>
                <a14:m>
                  <m:oMath xmlns:m="http://schemas.openxmlformats.org/officeDocument/2006/math">
                    <m:r>
                      <a:rPr lang="it-IT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𝛽</m:t>
                    </m:r>
                  </m:oMath>
                </a14:m>
                <a:r>
                  <a:rPr lang="it-IT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it-IT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</a:t>
                </a:r>
                <a:r>
                  <a:rPr lang="it-IT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typically</a:t>
                </a:r>
                <a:r>
                  <a:rPr lang="it-IT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marginal</a:t>
                </a:r>
                <a:r>
                  <a:rPr lang="it-IT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can </a:t>
                </a:r>
                <a:r>
                  <a:rPr lang="it-IT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become</a:t>
                </a:r>
                <a:r>
                  <a:rPr lang="it-IT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important</a:t>
                </a:r>
                <a:r>
                  <a:rPr lang="it-IT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7E967C5-D1AC-B3AB-801E-6B40349AE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887674"/>
                <a:ext cx="4981982" cy="3539430"/>
              </a:xfrm>
              <a:prstGeom prst="rect">
                <a:avLst/>
              </a:prstGeom>
              <a:blipFill>
                <a:blip r:embed="rId5"/>
                <a:stretch>
                  <a:fillRect l="-612" t="-5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7FE4054-2A6C-A7BB-E94A-C6FA32F09D96}"/>
              </a:ext>
            </a:extLst>
          </p:cNvPr>
          <p:cNvSpPr txBox="1"/>
          <p:nvPr/>
        </p:nvSpPr>
        <p:spPr>
          <a:xfrm>
            <a:off x="-11222" y="5269633"/>
            <a:ext cx="4026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Bound</a:t>
            </a:r>
            <a:r>
              <a:rPr lang="it-IT" sz="1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-state 𝛽-</a:t>
            </a:r>
            <a:r>
              <a:rPr lang="it-IT" sz="1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decay</a:t>
            </a:r>
            <a:r>
              <a:rPr lang="it-IT" sz="1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sz="1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r>
              <a:rPr lang="it-I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𝛽- </a:t>
            </a:r>
            <a:r>
              <a:rPr lang="it-IT" sz="1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decay</a:t>
            </a:r>
            <a:r>
              <a:rPr lang="it-I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  <a:r>
              <a:rPr lang="it-I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1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it-I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 electron </a:t>
            </a:r>
            <a:r>
              <a:rPr lang="it-IT" sz="1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created</a:t>
            </a:r>
            <a:r>
              <a:rPr lang="it-I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a </a:t>
            </a:r>
            <a:r>
              <a:rPr lang="it-IT" sz="1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previously</a:t>
            </a:r>
            <a:r>
              <a:rPr lang="it-I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unoccupied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atomic</a:t>
            </a:r>
            <a:r>
              <a:rPr lang="it-I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orbital</a:t>
            </a:r>
            <a:r>
              <a:rPr lang="it-I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rather</a:t>
            </a:r>
            <a:r>
              <a:rPr lang="it-I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it-I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the continuum.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31EE675-2850-34EF-B36D-AF1707C0B015}"/>
              </a:ext>
            </a:extLst>
          </p:cNvPr>
          <p:cNvSpPr txBox="1"/>
          <p:nvPr/>
        </p:nvSpPr>
        <p:spPr>
          <a:xfrm>
            <a:off x="478309" y="1264866"/>
            <a:ext cx="38854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Bound</a:t>
            </a: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dirty="0"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it-IT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decay</a:t>
            </a: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plasma</a:t>
            </a:r>
            <a:endParaRPr lang="en-GB" sz="2800" dirty="0"/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D3B814C4-E271-7939-B1AE-1975DDC86B38}"/>
              </a:ext>
            </a:extLst>
          </p:cNvPr>
          <p:cNvGrpSpPr/>
          <p:nvPr/>
        </p:nvGrpSpPr>
        <p:grpSpPr>
          <a:xfrm>
            <a:off x="4993204" y="1343818"/>
            <a:ext cx="3760931" cy="2200537"/>
            <a:chOff x="8208100" y="3377016"/>
            <a:chExt cx="3720910" cy="2168942"/>
          </a:xfrm>
        </p:grpSpPr>
        <p:pic>
          <p:nvPicPr>
            <p:cNvPr id="15" name="pasted-image.png">
              <a:extLst>
                <a:ext uri="{FF2B5EF4-FFF2-40B4-BE49-F238E27FC236}">
                  <a16:creationId xmlns:a16="http://schemas.microsoft.com/office/drawing/2014/main" id="{9AFA4B35-FA0B-1C03-DB82-D073F2B09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64246" y="3377016"/>
              <a:ext cx="3664764" cy="2168942"/>
            </a:xfrm>
            <a:prstGeom prst="rect">
              <a:avLst/>
            </a:prstGeom>
            <a:ln w="25400">
              <a:miter lim="400000"/>
            </a:ln>
            <a:effectLst>
              <a:outerShdw blurRad="254000" dist="127000" dir="5400000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Shape 338">
              <a:extLst>
                <a:ext uri="{FF2B5EF4-FFF2-40B4-BE49-F238E27FC236}">
                  <a16:creationId xmlns:a16="http://schemas.microsoft.com/office/drawing/2014/main" id="{8E6B94E3-A049-52ED-1C19-F0A93B52A258}"/>
                </a:ext>
              </a:extLst>
            </p:cNvPr>
            <p:cNvSpPr/>
            <p:nvPr/>
          </p:nvSpPr>
          <p:spPr>
            <a:xfrm>
              <a:off x="8208100" y="4738734"/>
              <a:ext cx="984244" cy="2718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2300" b="1"/>
              </a:lvl1pPr>
            </a:lstStyle>
            <a:p>
              <a:r>
                <a:rPr sz="1050" dirty="0">
                  <a:solidFill>
                    <a:srgbClr val="C00000"/>
                  </a:solidFill>
                </a:rPr>
                <a:t>free β-decay</a:t>
              </a:r>
            </a:p>
          </p:txBody>
        </p:sp>
        <p:sp>
          <p:nvSpPr>
            <p:cNvPr id="17" name="Shape 339">
              <a:extLst>
                <a:ext uri="{FF2B5EF4-FFF2-40B4-BE49-F238E27FC236}">
                  <a16:creationId xmlns:a16="http://schemas.microsoft.com/office/drawing/2014/main" id="{602A7679-AB63-71AA-5385-0673F8B0C371}"/>
                </a:ext>
              </a:extLst>
            </p:cNvPr>
            <p:cNvSpPr/>
            <p:nvPr/>
          </p:nvSpPr>
          <p:spPr>
            <a:xfrm>
              <a:off x="9804846" y="4742581"/>
              <a:ext cx="1115690" cy="2641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2300" b="1"/>
              </a:lvl1pPr>
            </a:lstStyle>
            <a:p>
              <a:r>
                <a:rPr sz="1050" dirty="0">
                  <a:solidFill>
                    <a:srgbClr val="C00000"/>
                  </a:solidFill>
                </a:rPr>
                <a:t>bound β-decay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943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D131A545-F820-C026-C6E6-2FA1CD160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227" y="677556"/>
            <a:ext cx="3601584" cy="507496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91ED4F2F-A89E-6AD1-326B-68BF2B850E10}"/>
              </a:ext>
            </a:extLst>
          </p:cNvPr>
          <p:cNvSpPr/>
          <p:nvPr/>
        </p:nvSpPr>
        <p:spPr>
          <a:xfrm>
            <a:off x="-1508" y="6355533"/>
            <a:ext cx="9144000" cy="5009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39DE8D9-A616-F223-724C-40B62BAFE1B6}"/>
              </a:ext>
            </a:extLst>
          </p:cNvPr>
          <p:cNvSpPr/>
          <p:nvPr/>
        </p:nvSpPr>
        <p:spPr>
          <a:xfrm>
            <a:off x="0" y="6455121"/>
            <a:ext cx="9144000" cy="40287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568781F-2381-0617-64D6-D8F33245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169" y="18255"/>
            <a:ext cx="5866646" cy="1325563"/>
          </a:xfrm>
        </p:spPr>
        <p:txBody>
          <a:bodyPr/>
          <a:lstStyle/>
          <a:p>
            <a:pPr algn="ctr"/>
            <a:r>
              <a:rPr lang="it-IT" dirty="0"/>
              <a:t>DA</a:t>
            </a:r>
            <a:r>
              <a:rPr lang="it-IT" dirty="0">
                <a:latin typeface="Symbol" panose="05050102010706020507" pitchFamily="18" charset="2"/>
              </a:rPr>
              <a:t>F</a:t>
            </a:r>
            <a:r>
              <a:rPr lang="it-IT" dirty="0"/>
              <a:t>NE</a:t>
            </a:r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DC8DAC9-A8D2-7505-83F2-F6CECCA31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53A3A-0741-4E60-AD8B-33AB76DE81F4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B96C6E-602B-294C-2D80-7E6D66E5C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 and future perspectives in Hadron Physics  -  </a:t>
            </a:r>
            <a:r>
              <a:rPr lang="en-GB" i="0"/>
              <a:t>A. Scordo, LNF 17-19/06/2024</a:t>
            </a:r>
            <a:endParaRPr lang="en-GB" i="0" dirty="0"/>
          </a:p>
        </p:txBody>
      </p:sp>
      <p:pic>
        <p:nvPicPr>
          <p:cNvPr id="8" name="Immagine 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684FDF3-4B89-C809-A06F-8C71FEBE0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" y="5561"/>
            <a:ext cx="1316193" cy="958007"/>
          </a:xfrm>
          <a:prstGeom prst="rect">
            <a:avLst/>
          </a:prstGeom>
        </p:spPr>
      </p:pic>
      <p:pic>
        <p:nvPicPr>
          <p:cNvPr id="9" name="Immagine 8" descr="Immagine che contiene Elementi grafici, testo, Carattere, grafica&#10;&#10;Descrizione generata automaticamente">
            <a:extLst>
              <a:ext uri="{FF2B5EF4-FFF2-40B4-BE49-F238E27FC236}">
                <a16:creationId xmlns:a16="http://schemas.microsoft.com/office/drawing/2014/main" id="{A9431564-1F94-8F91-BE8F-A5D36A02E5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603" y="6525"/>
            <a:ext cx="1572970" cy="1096226"/>
          </a:xfrm>
          <a:prstGeom prst="rect">
            <a:avLst/>
          </a:prstGeom>
        </p:spPr>
      </p:pic>
      <p:pic>
        <p:nvPicPr>
          <p:cNvPr id="11" name="Immagine 10" descr="Immagine che contiene aereo, Aerofotogrammetria, aria aperta, erba&#10;&#10;Descrizione generata automaticamente">
            <a:extLst>
              <a:ext uri="{FF2B5EF4-FFF2-40B4-BE49-F238E27FC236}">
                <a16:creationId xmlns:a16="http://schemas.microsoft.com/office/drawing/2014/main" id="{7CCF1470-FF82-7522-7B8D-C605D6DCA6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54" y="1073846"/>
            <a:ext cx="5337951" cy="3583100"/>
          </a:xfrm>
          <a:prstGeom prst="rect">
            <a:avLst/>
          </a:prstGeom>
        </p:spPr>
      </p:pic>
      <p:sp>
        <p:nvSpPr>
          <p:cNvPr id="18" name="Ovale 17">
            <a:extLst>
              <a:ext uri="{FF2B5EF4-FFF2-40B4-BE49-F238E27FC236}">
                <a16:creationId xmlns:a16="http://schemas.microsoft.com/office/drawing/2014/main" id="{3155E57C-9AC5-5CD6-CA61-8BED0ECFDFD1}"/>
              </a:ext>
            </a:extLst>
          </p:cNvPr>
          <p:cNvSpPr/>
          <p:nvPr/>
        </p:nvSpPr>
        <p:spPr>
          <a:xfrm>
            <a:off x="1864982" y="2404137"/>
            <a:ext cx="615636" cy="349469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655B8C8C-C183-1E35-CF03-DBDF817D0D97}"/>
              </a:ext>
            </a:extLst>
          </p:cNvPr>
          <p:cNvSpPr/>
          <p:nvPr/>
        </p:nvSpPr>
        <p:spPr>
          <a:xfrm>
            <a:off x="1836315" y="2357364"/>
            <a:ext cx="615636" cy="34946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5FC6F902-6B7B-CB96-4E90-567C5EC4C8E4}"/>
              </a:ext>
            </a:extLst>
          </p:cNvPr>
          <p:cNvSpPr/>
          <p:nvPr/>
        </p:nvSpPr>
        <p:spPr>
          <a:xfrm>
            <a:off x="2604351" y="2446390"/>
            <a:ext cx="908393" cy="34946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1C213F28-55C3-0A79-AA65-B8D1EB22B210}"/>
              </a:ext>
            </a:extLst>
          </p:cNvPr>
          <p:cNvSpPr/>
          <p:nvPr/>
        </p:nvSpPr>
        <p:spPr>
          <a:xfrm>
            <a:off x="2602847" y="2526363"/>
            <a:ext cx="908393" cy="349469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D23C84C0-3B77-BC41-08B4-95F5DACAE29F}"/>
              </a:ext>
            </a:extLst>
          </p:cNvPr>
          <p:cNvCxnSpPr>
            <a:cxnSpLocks/>
          </p:cNvCxnSpPr>
          <p:nvPr/>
        </p:nvCxnSpPr>
        <p:spPr>
          <a:xfrm flipV="1">
            <a:off x="1539089" y="2875832"/>
            <a:ext cx="823865" cy="112021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CE1B8AED-4931-05E0-B915-552DF5E4C8FA}"/>
              </a:ext>
            </a:extLst>
          </p:cNvPr>
          <p:cNvCxnSpPr>
            <a:cxnSpLocks/>
          </p:cNvCxnSpPr>
          <p:nvPr/>
        </p:nvCxnSpPr>
        <p:spPr>
          <a:xfrm flipV="1">
            <a:off x="1610008" y="2865274"/>
            <a:ext cx="823865" cy="112021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5ED37565-F7DB-4AAF-B1DA-BC8190E9BCEF}"/>
              </a:ext>
            </a:extLst>
          </p:cNvPr>
          <p:cNvCxnSpPr>
            <a:cxnSpLocks/>
          </p:cNvCxnSpPr>
          <p:nvPr/>
        </p:nvCxnSpPr>
        <p:spPr>
          <a:xfrm>
            <a:off x="2274300" y="2672214"/>
            <a:ext cx="90158" cy="2096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257249EC-AE3C-C8D9-EC64-9A571C958CDD}"/>
              </a:ext>
            </a:extLst>
          </p:cNvPr>
          <p:cNvCxnSpPr>
            <a:cxnSpLocks/>
            <a:stCxn id="18" idx="4"/>
          </p:cNvCxnSpPr>
          <p:nvPr/>
        </p:nvCxnSpPr>
        <p:spPr>
          <a:xfrm>
            <a:off x="2172800" y="2753606"/>
            <a:ext cx="169006" cy="146375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48A35970-E7FF-1E92-97D7-C2F9B8933FBF}"/>
              </a:ext>
            </a:extLst>
          </p:cNvPr>
          <p:cNvCxnSpPr>
            <a:cxnSpLocks/>
            <a:endCxn id="21" idx="1"/>
          </p:cNvCxnSpPr>
          <p:nvPr/>
        </p:nvCxnSpPr>
        <p:spPr>
          <a:xfrm flipV="1">
            <a:off x="2333126" y="2577542"/>
            <a:ext cx="402752" cy="322439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72FFCD3C-E9D7-5949-E3B4-E0718AB8DAC0}"/>
              </a:ext>
            </a:extLst>
          </p:cNvPr>
          <p:cNvCxnSpPr>
            <a:cxnSpLocks/>
            <a:endCxn id="20" idx="3"/>
          </p:cNvCxnSpPr>
          <p:nvPr/>
        </p:nvCxnSpPr>
        <p:spPr>
          <a:xfrm flipV="1">
            <a:off x="2367833" y="2744680"/>
            <a:ext cx="369549" cy="18095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Immagine 1">
            <a:extLst>
              <a:ext uri="{FF2B5EF4-FFF2-40B4-BE49-F238E27FC236}">
                <a16:creationId xmlns:a16="http://schemas.microsoft.com/office/drawing/2014/main" id="{605FBA28-CB01-BAA3-A780-A3423C204E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47" y="4782658"/>
            <a:ext cx="3601585" cy="1509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0C7D614C-18DA-E87F-6BEF-8B73AD93646E}"/>
              </a:ext>
            </a:extLst>
          </p:cNvPr>
          <p:cNvSpPr txBox="1"/>
          <p:nvPr/>
        </p:nvSpPr>
        <p:spPr>
          <a:xfrm>
            <a:off x="3985388" y="5809692"/>
            <a:ext cx="36228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B.R (</a:t>
            </a:r>
            <a:r>
              <a:rPr lang="it-IT" sz="2400" dirty="0">
                <a:latin typeface="Symbol" panose="05050102010706020507" pitchFamily="18" charset="2"/>
                <a:cs typeface="Times New Roman" panose="02020603050405020304" pitchFamily="18" charset="0"/>
              </a:rPr>
              <a:t>f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it-IT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it-IT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 = 48,9 %</a:t>
            </a:r>
          </a:p>
        </p:txBody>
      </p:sp>
    </p:spTree>
    <p:extLst>
      <p:ext uri="{BB962C8B-B14F-4D97-AF65-F5344CB8AC3E}">
        <p14:creationId xmlns:p14="http://schemas.microsoft.com/office/powerpoint/2010/main" val="157475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91ED4F2F-A89E-6AD1-326B-68BF2B850E10}"/>
              </a:ext>
            </a:extLst>
          </p:cNvPr>
          <p:cNvSpPr/>
          <p:nvPr/>
        </p:nvSpPr>
        <p:spPr>
          <a:xfrm>
            <a:off x="-1508" y="6355533"/>
            <a:ext cx="9144000" cy="5009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39DE8D9-A616-F223-724C-40B62BAFE1B6}"/>
              </a:ext>
            </a:extLst>
          </p:cNvPr>
          <p:cNvSpPr/>
          <p:nvPr/>
        </p:nvSpPr>
        <p:spPr>
          <a:xfrm>
            <a:off x="0" y="6455121"/>
            <a:ext cx="9144000" cy="40287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568781F-2381-0617-64D6-D8F33245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169" y="18255"/>
            <a:ext cx="5866646" cy="1325563"/>
          </a:xfrm>
        </p:spPr>
        <p:txBody>
          <a:bodyPr/>
          <a:lstStyle/>
          <a:p>
            <a:pPr algn="ctr"/>
            <a:r>
              <a:rPr lang="it-IT" dirty="0" err="1"/>
              <a:t>Nuclear</a:t>
            </a:r>
            <a:r>
              <a:rPr lang="it-IT" dirty="0"/>
              <a:t> </a:t>
            </a:r>
            <a:r>
              <a:rPr lang="it-IT" dirty="0" err="1"/>
              <a:t>Physics</a:t>
            </a:r>
            <a:r>
              <a:rPr lang="it-IT" dirty="0"/>
              <a:t> with </a:t>
            </a:r>
            <a:r>
              <a:rPr lang="it-IT" dirty="0" err="1"/>
              <a:t>EuPRAXIA</a:t>
            </a:r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DC8DAC9-A8D2-7505-83F2-F6CECCA31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53A3A-0741-4E60-AD8B-33AB76DE81F4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B96C6E-602B-294C-2D80-7E6D66E5C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 and future perspectives in Hadron Physics  -  </a:t>
            </a:r>
            <a:r>
              <a:rPr lang="en-GB" i="0"/>
              <a:t>A. Scordo, LNF 17-19/06/2024</a:t>
            </a:r>
            <a:endParaRPr lang="en-GB" i="0" dirty="0"/>
          </a:p>
        </p:txBody>
      </p:sp>
      <p:pic>
        <p:nvPicPr>
          <p:cNvPr id="8" name="Immagine 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684FDF3-4B89-C809-A06F-8C71FEBE0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" y="5561"/>
            <a:ext cx="1316193" cy="958007"/>
          </a:xfrm>
          <a:prstGeom prst="rect">
            <a:avLst/>
          </a:prstGeom>
        </p:spPr>
      </p:pic>
      <p:pic>
        <p:nvPicPr>
          <p:cNvPr id="9" name="Immagine 8" descr="Immagine che contiene Elementi grafici, testo, Carattere, grafica&#10;&#10;Descrizione generata automaticamente">
            <a:extLst>
              <a:ext uri="{FF2B5EF4-FFF2-40B4-BE49-F238E27FC236}">
                <a16:creationId xmlns:a16="http://schemas.microsoft.com/office/drawing/2014/main" id="{A9431564-1F94-8F91-BE8F-A5D36A02E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603" y="6525"/>
            <a:ext cx="1572970" cy="109622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6C0F10B-B283-18BC-0930-2BE07CE96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27" y="1704187"/>
            <a:ext cx="4269840" cy="385546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1D9EB82-B60F-73CB-254A-2DD6DFB32ED6}"/>
              </a:ext>
            </a:extLst>
          </p:cNvPr>
          <p:cNvSpPr txBox="1"/>
          <p:nvPr/>
        </p:nvSpPr>
        <p:spPr>
          <a:xfrm>
            <a:off x="4490520" y="2692937"/>
            <a:ext cx="449617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Plasma </a:t>
            </a:r>
            <a:r>
              <a:rPr lang="it-IT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conditions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form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Deuterium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clusters</a:t>
            </a:r>
          </a:p>
          <a:p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full </a:t>
            </a:r>
            <a:r>
              <a:rPr lang="it-IT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ionization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condition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removes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electron screening </a:t>
            </a:r>
          </a:p>
          <a:p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Deuterium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fusion in plasma </a:t>
            </a:r>
            <a:r>
              <a:rPr lang="it-IT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be more </a:t>
            </a:r>
            <a:r>
              <a:rPr lang="it-IT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energetically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favoured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standard </a:t>
            </a:r>
            <a:r>
              <a:rPr lang="it-IT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conditions</a:t>
            </a:r>
            <a:endParaRPr lang="it-IT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66FFD770-A0E3-A811-06F5-3ECA9072517C}"/>
                  </a:ext>
                </a:extLst>
              </p:cNvPr>
              <p:cNvSpPr txBox="1"/>
              <p:nvPr/>
            </p:nvSpPr>
            <p:spPr>
              <a:xfrm>
                <a:off x="875458" y="5766713"/>
                <a:ext cx="285379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effectLst/>
                        <a:latin typeface="Cambria Math" panose="02040503050406030204" pitchFamily="18" charset="0"/>
                      </a:rPr>
                      <m:t>𝑑</m:t>
                    </m:r>
                    <m:r>
                      <a:rPr lang="it-IT" b="0" i="1" smtClean="0">
                        <a:effectLst/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b="0" i="1" smtClean="0">
                        <a:effectLst/>
                        <a:latin typeface="Cambria Math" panose="02040503050406030204" pitchFamily="18" charset="0"/>
                      </a:rPr>
                      <m:t>𝑑</m:t>
                    </m:r>
                    <m:r>
                      <a:rPr lang="it-IT" b="0" i="1" smtClean="0">
                        <a:effectLst/>
                        <a:latin typeface="Cambria Math" panose="02040503050406030204" pitchFamily="18" charset="0"/>
                      </a:rPr>
                      <m:t> →3</m:t>
                    </m:r>
                    <m:r>
                      <a:rPr lang="it-IT" b="0" i="1" smtClean="0">
                        <a:effectLst/>
                        <a:latin typeface="Cambria Math" panose="02040503050406030204" pitchFamily="18" charset="0"/>
                      </a:rPr>
                      <m:t>𝐻𝑒</m:t>
                    </m:r>
                  </m:oMath>
                </a14:m>
                <a:r>
                  <a:rPr lang="it-IT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it-IT" dirty="0" err="1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it-IT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(2.45 </a:t>
                </a:r>
                <a:r>
                  <a:rPr lang="it-IT" dirty="0" err="1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MeV</a:t>
                </a:r>
                <a:r>
                  <a:rPr lang="it-IT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66FFD770-A0E3-A811-06F5-3ECA907251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458" y="5766713"/>
                <a:ext cx="2853795" cy="276999"/>
              </a:xfrm>
              <a:prstGeom prst="rect">
                <a:avLst/>
              </a:prstGeom>
              <a:blipFill>
                <a:blip r:embed="rId6"/>
                <a:stretch>
                  <a:fillRect l="-2991" t="-28889" r="-2564" b="-5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2D9DC6B-ED67-2602-FE1B-532E94840E11}"/>
              </a:ext>
            </a:extLst>
          </p:cNvPr>
          <p:cNvSpPr txBox="1"/>
          <p:nvPr/>
        </p:nvSpPr>
        <p:spPr>
          <a:xfrm>
            <a:off x="4570492" y="1620872"/>
            <a:ext cx="4594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Deuterium</a:t>
            </a: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fusion in plasma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9904602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91ED4F2F-A89E-6AD1-326B-68BF2B850E10}"/>
              </a:ext>
            </a:extLst>
          </p:cNvPr>
          <p:cNvSpPr/>
          <p:nvPr/>
        </p:nvSpPr>
        <p:spPr>
          <a:xfrm>
            <a:off x="-1508" y="6355533"/>
            <a:ext cx="9144000" cy="5009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39DE8D9-A616-F223-724C-40B62BAFE1B6}"/>
              </a:ext>
            </a:extLst>
          </p:cNvPr>
          <p:cNvSpPr/>
          <p:nvPr/>
        </p:nvSpPr>
        <p:spPr>
          <a:xfrm>
            <a:off x="0" y="6455121"/>
            <a:ext cx="9144000" cy="40287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568781F-2381-0617-64D6-D8F33245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169" y="18256"/>
            <a:ext cx="5866646" cy="811774"/>
          </a:xfrm>
        </p:spPr>
        <p:txBody>
          <a:bodyPr/>
          <a:lstStyle/>
          <a:p>
            <a:pPr algn="ctr"/>
            <a:r>
              <a:rPr lang="it-IT" dirty="0" err="1"/>
              <a:t>Conclusions</a:t>
            </a:r>
            <a:r>
              <a:rPr lang="it-IT" dirty="0"/>
              <a:t> </a:t>
            </a:r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DC8DAC9-A8D2-7505-83F2-F6CECCA31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53A3A-0741-4E60-AD8B-33AB76DE81F4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B96C6E-602B-294C-2D80-7E6D66E5C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 and future perspectives in Hadron Physics  -  </a:t>
            </a:r>
            <a:r>
              <a:rPr lang="en-GB" i="0"/>
              <a:t>A. Scordo, LNF 17-19/06/2024</a:t>
            </a:r>
            <a:endParaRPr lang="en-GB" i="0" dirty="0"/>
          </a:p>
        </p:txBody>
      </p:sp>
      <p:pic>
        <p:nvPicPr>
          <p:cNvPr id="8" name="Immagine 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684FDF3-4B89-C809-A06F-8C71FEBE0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" y="5561"/>
            <a:ext cx="1316193" cy="958007"/>
          </a:xfrm>
          <a:prstGeom prst="rect">
            <a:avLst/>
          </a:prstGeom>
        </p:spPr>
      </p:pic>
      <p:pic>
        <p:nvPicPr>
          <p:cNvPr id="9" name="Immagine 8" descr="Immagine che contiene Elementi grafici, testo, Carattere, grafica&#10;&#10;Descrizione generata automaticamente">
            <a:extLst>
              <a:ext uri="{FF2B5EF4-FFF2-40B4-BE49-F238E27FC236}">
                <a16:creationId xmlns:a16="http://schemas.microsoft.com/office/drawing/2014/main" id="{A9431564-1F94-8F91-BE8F-A5D36A02E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603" y="6525"/>
            <a:ext cx="1572970" cy="1096226"/>
          </a:xfrm>
          <a:prstGeom prst="rect">
            <a:avLst/>
          </a:prstGeom>
        </p:spPr>
      </p:pic>
      <p:pic>
        <p:nvPicPr>
          <p:cNvPr id="13" name="Immagine 12" descr="Immagine che contiene aereo, Aerofotogrammetria, aria aperta, erba&#10;&#10;Descrizione generata automaticamente">
            <a:extLst>
              <a:ext uri="{FF2B5EF4-FFF2-40B4-BE49-F238E27FC236}">
                <a16:creationId xmlns:a16="http://schemas.microsoft.com/office/drawing/2014/main" id="{C4A61AC1-31A9-20D6-1FAA-1C10C9BA4A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917" y="1975097"/>
            <a:ext cx="4594632" cy="3084147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BAC9AC2-41B2-02A3-C63D-F41F2C4500AC}"/>
              </a:ext>
            </a:extLst>
          </p:cNvPr>
          <p:cNvSpPr txBox="1"/>
          <p:nvPr/>
        </p:nvSpPr>
        <p:spPr>
          <a:xfrm>
            <a:off x="10426" y="1102751"/>
            <a:ext cx="91229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Top-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Cutting-Edge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technology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beamlines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(DA</a:t>
            </a:r>
            <a:r>
              <a:rPr lang="it-IT" dirty="0">
                <a:latin typeface="Symbol" panose="05050102010706020507" pitchFamily="18" charset="2"/>
                <a:cs typeface="Times New Roman" panose="02020603050405020304" pitchFamily="18" charset="0"/>
              </a:rPr>
              <a:t>F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NE, DA</a:t>
            </a:r>
            <a:r>
              <a:rPr lang="it-IT" dirty="0">
                <a:latin typeface="Symbol" panose="05050102010706020507" pitchFamily="18" charset="2"/>
                <a:cs typeface="Times New Roman" panose="02020603050405020304" pitchFamily="18" charset="0"/>
              </a:rPr>
              <a:t>F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NE-Light, BTF,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EuPRAXIA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others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C765C6D-1D3D-FE22-945E-63D8B8D186DA}"/>
              </a:ext>
            </a:extLst>
          </p:cNvPr>
          <p:cNvSpPr txBox="1"/>
          <p:nvPr/>
        </p:nvSpPr>
        <p:spPr>
          <a:xfrm>
            <a:off x="46063" y="1874794"/>
            <a:ext cx="228216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Longstanding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expertise on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kaonic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atoms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measurements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KN interaction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investigations</a:t>
            </a:r>
            <a:endParaRPr lang="en-GB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105DAB0-4FAA-04E1-4B4E-AB290ABE5FDD}"/>
              </a:ext>
            </a:extLst>
          </p:cNvPr>
          <p:cNvSpPr txBox="1"/>
          <p:nvPr/>
        </p:nvSpPr>
        <p:spPr>
          <a:xfrm>
            <a:off x="6970235" y="1942113"/>
            <a:ext cx="21275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Fully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equipped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laboratories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detectors’R&amp;D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8AE3361-BFC0-79F3-635C-5D07AE182EC4}"/>
              </a:ext>
            </a:extLst>
          </p:cNvPr>
          <p:cNvSpPr txBox="1"/>
          <p:nvPr/>
        </p:nvSpPr>
        <p:spPr>
          <a:xfrm>
            <a:off x="7029805" y="3025089"/>
            <a:ext cx="206797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Highly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qualified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services to support experiments with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mechanical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design and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construction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electronics,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cryogenic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computing, etc. 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92AB74F-BE4C-B3EB-278B-E97346657695}"/>
              </a:ext>
            </a:extLst>
          </p:cNvPr>
          <p:cNvSpPr txBox="1"/>
          <p:nvPr/>
        </p:nvSpPr>
        <p:spPr>
          <a:xfrm>
            <a:off x="67640" y="3530329"/>
            <a:ext cx="223901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Many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interesting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fascinating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experiments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already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running and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planned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near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far future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2F94211-136F-1E61-72FF-E056E1DD357F}"/>
              </a:ext>
            </a:extLst>
          </p:cNvPr>
          <p:cNvSpPr txBox="1"/>
          <p:nvPr/>
        </p:nvSpPr>
        <p:spPr>
          <a:xfrm>
            <a:off x="-9072" y="5457936"/>
            <a:ext cx="9153071" cy="83099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LNF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been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one of the core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laboratories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the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Hadron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community and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continue to play a key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role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its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future activities 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7970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91ED4F2F-A89E-6AD1-326B-68BF2B850E10}"/>
              </a:ext>
            </a:extLst>
          </p:cNvPr>
          <p:cNvSpPr/>
          <p:nvPr/>
        </p:nvSpPr>
        <p:spPr>
          <a:xfrm>
            <a:off x="-1508" y="6355533"/>
            <a:ext cx="9144000" cy="5009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39DE8D9-A616-F223-724C-40B62BAFE1B6}"/>
              </a:ext>
            </a:extLst>
          </p:cNvPr>
          <p:cNvSpPr/>
          <p:nvPr/>
        </p:nvSpPr>
        <p:spPr>
          <a:xfrm>
            <a:off x="0" y="6455121"/>
            <a:ext cx="9144000" cy="40287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568781F-2381-0617-64D6-D8F33245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169" y="18255"/>
            <a:ext cx="5866646" cy="1325563"/>
          </a:xfrm>
        </p:spPr>
        <p:txBody>
          <a:bodyPr/>
          <a:lstStyle/>
          <a:p>
            <a:pPr algn="ctr"/>
            <a:r>
              <a:rPr lang="it-IT" dirty="0"/>
              <a:t>DA</a:t>
            </a:r>
            <a:r>
              <a:rPr lang="it-IT" dirty="0">
                <a:latin typeface="Symbol" panose="05050102010706020507" pitchFamily="18" charset="2"/>
              </a:rPr>
              <a:t>F</a:t>
            </a:r>
            <a:r>
              <a:rPr lang="it-IT" dirty="0"/>
              <a:t>NE</a:t>
            </a:r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DC8DAC9-A8D2-7505-83F2-F6CECCA31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53A3A-0741-4E60-AD8B-33AB76DE81F4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B96C6E-602B-294C-2D80-7E6D66E5C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 and future perspectives in Hadron Physics  -  </a:t>
            </a:r>
            <a:r>
              <a:rPr lang="en-GB" i="0"/>
              <a:t>A. Scordo, LNF 17-19/06/2024</a:t>
            </a:r>
            <a:endParaRPr lang="en-GB" i="0" dirty="0"/>
          </a:p>
        </p:txBody>
      </p:sp>
      <p:pic>
        <p:nvPicPr>
          <p:cNvPr id="8" name="Immagine 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684FDF3-4B89-C809-A06F-8C71FEBE0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" y="5561"/>
            <a:ext cx="1316193" cy="958007"/>
          </a:xfrm>
          <a:prstGeom prst="rect">
            <a:avLst/>
          </a:prstGeom>
        </p:spPr>
      </p:pic>
      <p:pic>
        <p:nvPicPr>
          <p:cNvPr id="9" name="Immagine 8" descr="Immagine che contiene Elementi grafici, testo, Carattere, grafica&#10;&#10;Descrizione generata automaticamente">
            <a:extLst>
              <a:ext uri="{FF2B5EF4-FFF2-40B4-BE49-F238E27FC236}">
                <a16:creationId xmlns:a16="http://schemas.microsoft.com/office/drawing/2014/main" id="{A9431564-1F94-8F91-BE8F-A5D36A02E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603" y="6525"/>
            <a:ext cx="1572970" cy="1096226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E84C0932-BFE7-9408-EF41-3491E68FD1A8}"/>
              </a:ext>
            </a:extLst>
          </p:cNvPr>
          <p:cNvSpPr txBox="1"/>
          <p:nvPr/>
        </p:nvSpPr>
        <p:spPr>
          <a:xfrm>
            <a:off x="3952876" y="1128875"/>
            <a:ext cx="518054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it-IT" sz="2200" dirty="0">
                <a:latin typeface="Symbol" panose="05050102010706020507" pitchFamily="18" charset="2"/>
                <a:cs typeface="Times New Roman" panose="02020603050405020304" pitchFamily="18" charset="0"/>
              </a:rPr>
              <a:t>F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resonances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produced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almost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rest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decay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48.9 % in K</a:t>
            </a:r>
            <a:r>
              <a:rPr lang="it-IT" sz="2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it-IT" sz="2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back to back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pairs</a:t>
            </a:r>
            <a:endParaRPr 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it-IT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K-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(≈ 127 MeV)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produced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~1 kHz</a:t>
            </a:r>
          </a:p>
          <a:p>
            <a:pPr eaLnBrk="1" hangingPunct="1">
              <a:spcBef>
                <a:spcPct val="50000"/>
              </a:spcBef>
              <a:defRPr/>
            </a:pPr>
            <a:endParaRPr lang="it-IT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2AEB9AEE-942D-6DC6-F86C-49A37A126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2875" y="2670111"/>
            <a:ext cx="5124979" cy="3616642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93156E99-39CE-54E9-518B-4AA97D998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265917"/>
            <a:ext cx="3854450" cy="2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E093C68-0084-66BC-DE44-80B4EF51A582}"/>
              </a:ext>
            </a:extLst>
          </p:cNvPr>
          <p:cNvSpPr txBox="1"/>
          <p:nvPr/>
        </p:nvSpPr>
        <p:spPr>
          <a:xfrm>
            <a:off x="-57681" y="3821490"/>
            <a:ext cx="459581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Crab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Waist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collision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scheme</a:t>
            </a:r>
            <a:endParaRPr 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Collision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rate (RF) ~ 300 MHz </a:t>
            </a:r>
          </a:p>
          <a:p>
            <a:endParaRPr 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Injection rate ~ 30 min.</a:t>
            </a:r>
          </a:p>
          <a:p>
            <a:endParaRPr lang="it-IT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it-IT" sz="2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avg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 10</a:t>
            </a:r>
            <a:r>
              <a:rPr lang="it-IT" sz="2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  <a:r>
              <a:rPr lang="it-IT" sz="2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it-IT" sz="2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</a:p>
          <a:p>
            <a:endParaRPr lang="it-IT" sz="22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2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2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97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EB19C6D2-C814-58D6-A96D-DB8B5B054E32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038599" y="2152649"/>
            <a:ext cx="5094821" cy="4192177"/>
          </a:xfrm>
          <a:prstGeom prst="rect">
            <a:avLst/>
          </a:prstGeom>
          <a:ln w="0">
            <a:noFill/>
          </a:ln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91ED4F2F-A89E-6AD1-326B-68BF2B850E10}"/>
              </a:ext>
            </a:extLst>
          </p:cNvPr>
          <p:cNvSpPr/>
          <p:nvPr/>
        </p:nvSpPr>
        <p:spPr>
          <a:xfrm>
            <a:off x="-1508" y="6355533"/>
            <a:ext cx="9144000" cy="5009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39DE8D9-A616-F223-724C-40B62BAFE1B6}"/>
              </a:ext>
            </a:extLst>
          </p:cNvPr>
          <p:cNvSpPr/>
          <p:nvPr/>
        </p:nvSpPr>
        <p:spPr>
          <a:xfrm>
            <a:off x="0" y="6455121"/>
            <a:ext cx="9144000" cy="40287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568781F-2381-0617-64D6-D8F33245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169" y="18256"/>
            <a:ext cx="5866646" cy="1084496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err="1"/>
              <a:t>Kaonic</a:t>
            </a:r>
            <a:r>
              <a:rPr lang="it-IT" dirty="0"/>
              <a:t> </a:t>
            </a:r>
            <a:r>
              <a:rPr lang="it-IT" dirty="0" err="1"/>
              <a:t>atoms</a:t>
            </a:r>
            <a:r>
              <a:rPr lang="it-IT" dirty="0"/>
              <a:t> experiments @ DA</a:t>
            </a:r>
            <a:r>
              <a:rPr lang="it-IT" dirty="0">
                <a:latin typeface="Symbol" panose="05050102010706020507" pitchFamily="18" charset="2"/>
              </a:rPr>
              <a:t>F</a:t>
            </a:r>
            <a:r>
              <a:rPr lang="it-IT" dirty="0"/>
              <a:t>NE </a:t>
            </a:r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DC8DAC9-A8D2-7505-83F2-F6CECCA31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53A3A-0741-4E60-AD8B-33AB76DE81F4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B96C6E-602B-294C-2D80-7E6D66E5C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 and future perspectives in Hadron Physics  -  </a:t>
            </a:r>
            <a:r>
              <a:rPr lang="en-GB" i="0"/>
              <a:t>A. Scordo, LNF 17-19/06/2024</a:t>
            </a:r>
            <a:endParaRPr lang="en-GB" i="0" dirty="0"/>
          </a:p>
        </p:txBody>
      </p:sp>
      <p:pic>
        <p:nvPicPr>
          <p:cNvPr id="8" name="Immagine 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684FDF3-4B89-C809-A06F-8C71FEBE0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" y="5561"/>
            <a:ext cx="1316193" cy="958007"/>
          </a:xfrm>
          <a:prstGeom prst="rect">
            <a:avLst/>
          </a:prstGeom>
        </p:spPr>
      </p:pic>
      <p:pic>
        <p:nvPicPr>
          <p:cNvPr id="9" name="Immagine 8" descr="Immagine che contiene Elementi grafici, testo, Carattere, grafica&#10;&#10;Descrizione generata automaticamente">
            <a:extLst>
              <a:ext uri="{FF2B5EF4-FFF2-40B4-BE49-F238E27FC236}">
                <a16:creationId xmlns:a16="http://schemas.microsoft.com/office/drawing/2014/main" id="{A9431564-1F94-8F91-BE8F-A5D36A02E5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603" y="6525"/>
            <a:ext cx="1572970" cy="109622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E9B3493-DB65-FE57-89B5-0710CEBEBA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707" y="1369942"/>
            <a:ext cx="3955393" cy="222210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FBE6BB4-CAF2-BB26-3C34-188DFFAB2CF4}"/>
              </a:ext>
            </a:extLst>
          </p:cNvPr>
          <p:cNvSpPr txBox="1"/>
          <p:nvPr/>
        </p:nvSpPr>
        <p:spPr>
          <a:xfrm>
            <a:off x="4305300" y="1469530"/>
            <a:ext cx="48281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Kaonic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deuterium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light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kaonic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atoms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general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already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discussed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F. Sgaramella on 17/06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morning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talk</a:t>
            </a:r>
            <a:endParaRPr lang="en-GB" dirty="0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864A7B05-2F51-4167-2DCD-2780A9CAFCF0}"/>
              </a:ext>
            </a:extLst>
          </p:cNvPr>
          <p:cNvSpPr/>
          <p:nvPr/>
        </p:nvSpPr>
        <p:spPr>
          <a:xfrm>
            <a:off x="226806" y="5088326"/>
            <a:ext cx="4828120" cy="1197373"/>
          </a:xfrm>
          <a:prstGeom prst="rect">
            <a:avLst/>
          </a:prstGeom>
          <a:solidFill>
            <a:srgbClr val="FFFFFF"/>
          </a:solidFill>
          <a:ln w="36000">
            <a:solidFill>
              <a:srgbClr val="069A2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This impasse could be attacked in parallel from several sides thanks to the combined usage of different radiation detectors</a:t>
            </a:r>
            <a:endParaRPr lang="en-GB" sz="2000" b="0" strike="noStrike" spc="-1" dirty="0">
              <a:latin typeface="Arial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32E5A745-6180-5E3C-AE3A-D6D7291E57E3}"/>
              </a:ext>
            </a:extLst>
          </p:cNvPr>
          <p:cNvSpPr/>
          <p:nvPr/>
        </p:nvSpPr>
        <p:spPr>
          <a:xfrm>
            <a:off x="236332" y="3652668"/>
            <a:ext cx="4030139" cy="1338432"/>
          </a:xfrm>
          <a:prstGeom prst="rect">
            <a:avLst/>
          </a:prstGeom>
          <a:solidFill>
            <a:srgbClr val="FFFFFF"/>
          </a:solidFill>
          <a:ln w="3600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There is still an impasse in kaonic atoms investigation due to the lack of precise data and on the large errors on the PDG value of the K</a:t>
            </a:r>
            <a:r>
              <a:rPr lang="en-GB" sz="2000" b="0" strike="noStrike" spc="-1" baseline="30000" dirty="0">
                <a:solidFill>
                  <a:srgbClr val="000000"/>
                </a:solidFill>
                <a:latin typeface="Times New Roman"/>
                <a:ea typeface="DejaVu Sans"/>
              </a:rPr>
              <a:t>-</a:t>
            </a:r>
            <a:r>
              <a:rPr lang="en-GB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mass.</a:t>
            </a:r>
            <a:endParaRPr lang="en-GB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409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91ED4F2F-A89E-6AD1-326B-68BF2B850E10}"/>
              </a:ext>
            </a:extLst>
          </p:cNvPr>
          <p:cNvSpPr/>
          <p:nvPr/>
        </p:nvSpPr>
        <p:spPr>
          <a:xfrm>
            <a:off x="-1508" y="6355533"/>
            <a:ext cx="9144000" cy="5009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39DE8D9-A616-F223-724C-40B62BAFE1B6}"/>
              </a:ext>
            </a:extLst>
          </p:cNvPr>
          <p:cNvSpPr/>
          <p:nvPr/>
        </p:nvSpPr>
        <p:spPr>
          <a:xfrm>
            <a:off x="0" y="6455121"/>
            <a:ext cx="9144000" cy="40287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DC8DAC9-A8D2-7505-83F2-F6CECCA31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53A3A-0741-4E60-AD8B-33AB76DE81F4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B96C6E-602B-294C-2D80-7E6D66E5C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 and future perspectives in Hadron Physics  -  </a:t>
            </a:r>
            <a:r>
              <a:rPr lang="en-GB" i="0"/>
              <a:t>A. Scordo, LNF 17-19/06/2024</a:t>
            </a:r>
            <a:endParaRPr lang="en-GB" i="0" dirty="0"/>
          </a:p>
        </p:txBody>
      </p:sp>
      <p:pic>
        <p:nvPicPr>
          <p:cNvPr id="8" name="Immagine 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684FDF3-4B89-C809-A06F-8C71FEBE0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" y="5561"/>
            <a:ext cx="1316193" cy="958007"/>
          </a:xfrm>
          <a:prstGeom prst="rect">
            <a:avLst/>
          </a:prstGeom>
        </p:spPr>
      </p:pic>
      <p:pic>
        <p:nvPicPr>
          <p:cNvPr id="9" name="Immagine 8" descr="Immagine che contiene Elementi grafici, testo, Carattere, grafica&#10;&#10;Descrizione generata automaticamente">
            <a:extLst>
              <a:ext uri="{FF2B5EF4-FFF2-40B4-BE49-F238E27FC236}">
                <a16:creationId xmlns:a16="http://schemas.microsoft.com/office/drawing/2014/main" id="{A9431564-1F94-8F91-BE8F-A5D36A02E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603" y="6525"/>
            <a:ext cx="1572970" cy="1096226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F5EC27ED-F312-0103-A324-053637C8B89B}"/>
              </a:ext>
            </a:extLst>
          </p:cNvPr>
          <p:cNvSpPr txBox="1">
            <a:spLocks/>
          </p:cNvSpPr>
          <p:nvPr/>
        </p:nvSpPr>
        <p:spPr>
          <a:xfrm>
            <a:off x="1637169" y="18256"/>
            <a:ext cx="5866646" cy="1038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it-IT" dirty="0" err="1"/>
              <a:t>Kaonic</a:t>
            </a:r>
            <a:r>
              <a:rPr lang="it-IT" dirty="0"/>
              <a:t> </a:t>
            </a:r>
            <a:r>
              <a:rPr lang="it-IT" dirty="0" err="1"/>
              <a:t>atoms</a:t>
            </a:r>
            <a:r>
              <a:rPr lang="it-IT" dirty="0"/>
              <a:t> experiments @ DA</a:t>
            </a:r>
            <a:r>
              <a:rPr lang="it-IT" dirty="0">
                <a:latin typeface="Symbol" panose="05050102010706020507" pitchFamily="18" charset="2"/>
              </a:rPr>
              <a:t>F</a:t>
            </a:r>
            <a:r>
              <a:rPr lang="it-IT" dirty="0"/>
              <a:t>NE </a:t>
            </a:r>
            <a:endParaRPr lang="en-GB" dirty="0"/>
          </a:p>
        </p:txBody>
      </p:sp>
      <p:sp>
        <p:nvSpPr>
          <p:cNvPr id="34" name="CustomShape 18">
            <a:extLst>
              <a:ext uri="{FF2B5EF4-FFF2-40B4-BE49-F238E27FC236}">
                <a16:creationId xmlns:a16="http://schemas.microsoft.com/office/drawing/2014/main" id="{B9777CAA-8C0C-FCCF-A5B1-72C05B641740}"/>
              </a:ext>
            </a:extLst>
          </p:cNvPr>
          <p:cNvSpPr/>
          <p:nvPr/>
        </p:nvSpPr>
        <p:spPr>
          <a:xfrm>
            <a:off x="133476" y="1302958"/>
            <a:ext cx="2701080" cy="1063440"/>
          </a:xfrm>
          <a:prstGeom prst="rect">
            <a:avLst/>
          </a:prstGeom>
          <a:solidFill>
            <a:schemeClr val="bg1">
              <a:alpha val="50000"/>
            </a:schemeClr>
          </a:solidFill>
          <a:ln w="50760">
            <a:solidFill>
              <a:srgbClr val="FFC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Crystal spectrometers:</a:t>
            </a:r>
            <a:endParaRPr lang="it-IT" sz="16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High resolution</a:t>
            </a:r>
            <a:endParaRPr lang="it-IT" sz="16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Low efficiency</a:t>
            </a:r>
            <a:endParaRPr lang="it-IT" sz="16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0-20 keV range </a:t>
            </a:r>
            <a:endParaRPr lang="it-IT" sz="1600" b="0" strike="noStrike" spc="-1">
              <a:latin typeface="Arial"/>
            </a:endParaRPr>
          </a:p>
        </p:txBody>
      </p:sp>
      <p:sp>
        <p:nvSpPr>
          <p:cNvPr id="36" name="CustomShape 20">
            <a:extLst>
              <a:ext uri="{FF2B5EF4-FFF2-40B4-BE49-F238E27FC236}">
                <a16:creationId xmlns:a16="http://schemas.microsoft.com/office/drawing/2014/main" id="{056936FA-03FB-9F08-6057-E41CA8075151}"/>
              </a:ext>
            </a:extLst>
          </p:cNvPr>
          <p:cNvSpPr/>
          <p:nvPr/>
        </p:nvSpPr>
        <p:spPr>
          <a:xfrm>
            <a:off x="133476" y="2446408"/>
            <a:ext cx="2715480" cy="1063440"/>
          </a:xfrm>
          <a:prstGeom prst="rect">
            <a:avLst/>
          </a:prstGeom>
          <a:solidFill>
            <a:schemeClr val="bg1">
              <a:alpha val="50000"/>
            </a:schemeClr>
          </a:solidFill>
          <a:ln w="50760">
            <a:solidFill>
              <a:schemeClr val="accent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SDDs</a:t>
            </a:r>
            <a:endParaRPr lang="it-IT" sz="16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100 eV max resolution</a:t>
            </a:r>
            <a:endParaRPr lang="it-IT" sz="16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4-40 keV range</a:t>
            </a:r>
            <a:endParaRPr lang="it-IT" sz="16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High efficiency </a:t>
            </a:r>
            <a:endParaRPr lang="it-IT" sz="1600" b="0" strike="noStrike" spc="-1">
              <a:latin typeface="Arial"/>
            </a:endParaRPr>
          </a:p>
        </p:txBody>
      </p:sp>
      <p:sp>
        <p:nvSpPr>
          <p:cNvPr id="37" name="CustomShape 21">
            <a:extLst>
              <a:ext uri="{FF2B5EF4-FFF2-40B4-BE49-F238E27FC236}">
                <a16:creationId xmlns:a16="http://schemas.microsoft.com/office/drawing/2014/main" id="{97DF10EB-7FDB-28C8-6EC0-B5256104620C}"/>
              </a:ext>
            </a:extLst>
          </p:cNvPr>
          <p:cNvSpPr/>
          <p:nvPr/>
        </p:nvSpPr>
        <p:spPr>
          <a:xfrm>
            <a:off x="133476" y="3584631"/>
            <a:ext cx="2715480" cy="1306800"/>
          </a:xfrm>
          <a:prstGeom prst="rect">
            <a:avLst/>
          </a:prstGeom>
          <a:solidFill>
            <a:schemeClr val="bg1">
              <a:alpha val="50000"/>
            </a:schemeClr>
          </a:solidFill>
          <a:ln w="50760">
            <a:solidFill>
              <a:schemeClr val="accent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Cd(Zn)Te</a:t>
            </a:r>
            <a:endParaRPr lang="it-IT" sz="16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20-300 keV range</a:t>
            </a:r>
            <a:endParaRPr lang="it-IT" sz="16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FWHM / E </a:t>
            </a:r>
            <a:r>
              <a:rPr lang="en-US" sz="1600" b="0" strike="noStrike" spc="-1">
                <a:solidFill>
                  <a:srgbClr val="000000"/>
                </a:solidFill>
                <a:latin typeface="Symbol"/>
                <a:ea typeface="DejaVu Sans"/>
              </a:rPr>
              <a:t></a:t>
            </a:r>
            <a:r>
              <a:rPr lang="en-US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%</a:t>
            </a:r>
            <a:endParaRPr lang="it-IT" sz="16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High efficiency </a:t>
            </a:r>
            <a:endParaRPr lang="it-IT" sz="16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Room Temperature</a:t>
            </a:r>
            <a:endParaRPr lang="it-IT" sz="1600" b="0" strike="noStrike" spc="-1">
              <a:latin typeface="Arial"/>
            </a:endParaRPr>
          </a:p>
        </p:txBody>
      </p:sp>
      <p:sp>
        <p:nvSpPr>
          <p:cNvPr id="38" name="CustomShape 22">
            <a:extLst>
              <a:ext uri="{FF2B5EF4-FFF2-40B4-BE49-F238E27FC236}">
                <a16:creationId xmlns:a16="http://schemas.microsoft.com/office/drawing/2014/main" id="{4F039537-AE76-BD5A-5273-2663E62C7368}"/>
              </a:ext>
            </a:extLst>
          </p:cNvPr>
          <p:cNvSpPr/>
          <p:nvPr/>
        </p:nvSpPr>
        <p:spPr>
          <a:xfrm>
            <a:off x="123951" y="4970422"/>
            <a:ext cx="2715480" cy="1306800"/>
          </a:xfrm>
          <a:prstGeom prst="rect">
            <a:avLst/>
          </a:prstGeom>
          <a:solidFill>
            <a:schemeClr val="bg1">
              <a:alpha val="50000"/>
            </a:schemeClr>
          </a:solidFill>
          <a:ln w="50760">
            <a:solidFill>
              <a:schemeClr val="accent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HPGe</a:t>
            </a:r>
            <a:endParaRPr lang="it-IT" sz="1600" b="0" strike="noStrike" spc="-1" dirty="0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100-1000 keV range</a:t>
            </a:r>
            <a:endParaRPr lang="it-IT" sz="1600" b="0" strike="noStrike" spc="-1" dirty="0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FWHM / E </a:t>
            </a:r>
            <a:r>
              <a:rPr lang="en-US" sz="1600" b="0" strike="noStrike" spc="-1" dirty="0">
                <a:solidFill>
                  <a:srgbClr val="000000"/>
                </a:solidFill>
                <a:latin typeface="Symbol"/>
                <a:ea typeface="DejaVu Sans"/>
              </a:rPr>
              <a:t></a:t>
            </a:r>
            <a:r>
              <a:rPr lang="en-US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%</a:t>
            </a:r>
            <a:endParaRPr lang="it-IT" sz="1600" b="0" strike="noStrike" spc="-1" dirty="0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High efficiency </a:t>
            </a:r>
            <a:endParaRPr lang="it-IT" sz="1600" b="0" strike="noStrike" spc="-1" dirty="0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Cooling needed</a:t>
            </a:r>
            <a:endParaRPr lang="it-IT" sz="1600" b="0" strike="noStrike" spc="-1" dirty="0">
              <a:latin typeface="Arial"/>
            </a:endParaRPr>
          </a:p>
        </p:txBody>
      </p:sp>
      <p:sp>
        <p:nvSpPr>
          <p:cNvPr id="40" name="CustomShape 3">
            <a:extLst>
              <a:ext uri="{FF2B5EF4-FFF2-40B4-BE49-F238E27FC236}">
                <a16:creationId xmlns:a16="http://schemas.microsoft.com/office/drawing/2014/main" id="{A3DF851B-377D-348D-D8CC-070887F035B9}"/>
              </a:ext>
            </a:extLst>
          </p:cNvPr>
          <p:cNvSpPr/>
          <p:nvPr/>
        </p:nvSpPr>
        <p:spPr>
          <a:xfrm flipV="1">
            <a:off x="3960345" y="5934465"/>
            <a:ext cx="5173076" cy="4571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168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41" name="CustomShape 4">
            <a:extLst>
              <a:ext uri="{FF2B5EF4-FFF2-40B4-BE49-F238E27FC236}">
                <a16:creationId xmlns:a16="http://schemas.microsoft.com/office/drawing/2014/main" id="{0C2F1E1B-8D48-3364-4E19-D7DECC48AE8D}"/>
              </a:ext>
            </a:extLst>
          </p:cNvPr>
          <p:cNvSpPr/>
          <p:nvPr/>
        </p:nvSpPr>
        <p:spPr>
          <a:xfrm>
            <a:off x="2925345" y="1634201"/>
            <a:ext cx="1033559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Energy</a:t>
            </a:r>
            <a:endParaRPr lang="it-IT" sz="1800" b="0" strike="noStrike" spc="-1" dirty="0">
              <a:latin typeface="Arial"/>
            </a:endParaRPr>
          </a:p>
        </p:txBody>
      </p:sp>
      <p:sp>
        <p:nvSpPr>
          <p:cNvPr id="42" name="CustomShape 5">
            <a:extLst>
              <a:ext uri="{FF2B5EF4-FFF2-40B4-BE49-F238E27FC236}">
                <a16:creationId xmlns:a16="http://schemas.microsoft.com/office/drawing/2014/main" id="{92DFD9BD-3CB5-F24E-CA7F-A23DA9EE0502}"/>
              </a:ext>
            </a:extLst>
          </p:cNvPr>
          <p:cNvSpPr/>
          <p:nvPr/>
        </p:nvSpPr>
        <p:spPr>
          <a:xfrm>
            <a:off x="9210225" y="6169613"/>
            <a:ext cx="223249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G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44" name="CustomShape 7">
            <a:extLst>
              <a:ext uri="{FF2B5EF4-FFF2-40B4-BE49-F238E27FC236}">
                <a16:creationId xmlns:a16="http://schemas.microsoft.com/office/drawing/2014/main" id="{89840F93-8B1E-2447-E1EB-01C9AE69705E}"/>
              </a:ext>
            </a:extLst>
          </p:cNvPr>
          <p:cNvSpPr/>
          <p:nvPr/>
        </p:nvSpPr>
        <p:spPr>
          <a:xfrm>
            <a:off x="4033065" y="5390535"/>
            <a:ext cx="282122" cy="591090"/>
          </a:xfrm>
          <a:prstGeom prst="roundRect">
            <a:avLst>
              <a:gd name="adj" fmla="val 16667"/>
            </a:avLst>
          </a:prstGeom>
          <a:noFill/>
          <a:ln w="4428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45" name="CustomShape 8">
            <a:extLst>
              <a:ext uri="{FF2B5EF4-FFF2-40B4-BE49-F238E27FC236}">
                <a16:creationId xmlns:a16="http://schemas.microsoft.com/office/drawing/2014/main" id="{48A98E77-0E4C-AAF4-338B-75824E1045FF}"/>
              </a:ext>
            </a:extLst>
          </p:cNvPr>
          <p:cNvSpPr/>
          <p:nvPr/>
        </p:nvSpPr>
        <p:spPr>
          <a:xfrm>
            <a:off x="4488104" y="4939331"/>
            <a:ext cx="1798396" cy="1035093"/>
          </a:xfrm>
          <a:prstGeom prst="roundRect">
            <a:avLst>
              <a:gd name="adj" fmla="val 16667"/>
            </a:avLst>
          </a:prstGeom>
          <a:noFill/>
          <a:ln w="4428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46" name="CustomShape 9">
            <a:extLst>
              <a:ext uri="{FF2B5EF4-FFF2-40B4-BE49-F238E27FC236}">
                <a16:creationId xmlns:a16="http://schemas.microsoft.com/office/drawing/2014/main" id="{7DDBBF1F-A0A9-6641-77B8-312CC924FF43}"/>
              </a:ext>
            </a:extLst>
          </p:cNvPr>
          <p:cNvSpPr/>
          <p:nvPr/>
        </p:nvSpPr>
        <p:spPr>
          <a:xfrm>
            <a:off x="6286500" y="2853641"/>
            <a:ext cx="2026121" cy="2273704"/>
          </a:xfrm>
          <a:prstGeom prst="roundRect">
            <a:avLst>
              <a:gd name="adj" fmla="val 16667"/>
            </a:avLst>
          </a:prstGeom>
          <a:noFill/>
          <a:ln w="4428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47" name="CustomShape 10">
            <a:extLst>
              <a:ext uri="{FF2B5EF4-FFF2-40B4-BE49-F238E27FC236}">
                <a16:creationId xmlns:a16="http://schemas.microsoft.com/office/drawing/2014/main" id="{760881C9-D5FD-55C4-BB7C-8F64E935B68C}"/>
              </a:ext>
            </a:extLst>
          </p:cNvPr>
          <p:cNvSpPr/>
          <p:nvPr/>
        </p:nvSpPr>
        <p:spPr>
          <a:xfrm>
            <a:off x="6286500" y="1474716"/>
            <a:ext cx="2018921" cy="2035131"/>
          </a:xfrm>
          <a:prstGeom prst="roundRect">
            <a:avLst>
              <a:gd name="adj" fmla="val 16667"/>
            </a:avLst>
          </a:prstGeom>
          <a:noFill/>
          <a:ln w="4428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48" name="CustomShape 11">
            <a:extLst>
              <a:ext uri="{FF2B5EF4-FFF2-40B4-BE49-F238E27FC236}">
                <a16:creationId xmlns:a16="http://schemas.microsoft.com/office/drawing/2014/main" id="{2F485022-2CC0-7594-1162-2C81D9352CA6}"/>
              </a:ext>
            </a:extLst>
          </p:cNvPr>
          <p:cNvSpPr/>
          <p:nvPr/>
        </p:nvSpPr>
        <p:spPr>
          <a:xfrm>
            <a:off x="3086625" y="5179238"/>
            <a:ext cx="879480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20 keV</a:t>
            </a:r>
            <a:endParaRPr lang="it-IT" sz="1800" b="0" strike="noStrike" spc="-1" dirty="0">
              <a:latin typeface="Arial"/>
            </a:endParaRPr>
          </a:p>
        </p:txBody>
      </p:sp>
      <p:sp>
        <p:nvSpPr>
          <p:cNvPr id="49" name="CustomShape 12">
            <a:extLst>
              <a:ext uri="{FF2B5EF4-FFF2-40B4-BE49-F238E27FC236}">
                <a16:creationId xmlns:a16="http://schemas.microsoft.com/office/drawing/2014/main" id="{68198E03-76D8-1062-ADEB-0D436A0E6999}"/>
              </a:ext>
            </a:extLst>
          </p:cNvPr>
          <p:cNvSpPr/>
          <p:nvPr/>
        </p:nvSpPr>
        <p:spPr>
          <a:xfrm>
            <a:off x="3111464" y="4655348"/>
            <a:ext cx="1033559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40 keV</a:t>
            </a:r>
            <a:endParaRPr lang="it-IT" sz="1800" b="0" strike="noStrike" spc="-1" dirty="0">
              <a:latin typeface="Arial"/>
            </a:endParaRPr>
          </a:p>
        </p:txBody>
      </p:sp>
      <p:sp>
        <p:nvSpPr>
          <p:cNvPr id="50" name="CustomShape 13">
            <a:extLst>
              <a:ext uri="{FF2B5EF4-FFF2-40B4-BE49-F238E27FC236}">
                <a16:creationId xmlns:a16="http://schemas.microsoft.com/office/drawing/2014/main" id="{4D39F36B-C9EB-CB4A-C267-FB1E39964E26}"/>
              </a:ext>
            </a:extLst>
          </p:cNvPr>
          <p:cNvSpPr/>
          <p:nvPr/>
        </p:nvSpPr>
        <p:spPr>
          <a:xfrm>
            <a:off x="2966745" y="3070373"/>
            <a:ext cx="1033559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100 keV</a:t>
            </a:r>
            <a:endParaRPr lang="it-IT" sz="1800" b="0" strike="noStrike" spc="-1" dirty="0">
              <a:latin typeface="Arial"/>
            </a:endParaRPr>
          </a:p>
        </p:txBody>
      </p:sp>
      <p:sp>
        <p:nvSpPr>
          <p:cNvPr id="51" name="CustomShape 14">
            <a:extLst>
              <a:ext uri="{FF2B5EF4-FFF2-40B4-BE49-F238E27FC236}">
                <a16:creationId xmlns:a16="http://schemas.microsoft.com/office/drawing/2014/main" id="{49C5DBDC-9618-625C-0400-ED9422501388}"/>
              </a:ext>
            </a:extLst>
          </p:cNvPr>
          <p:cNvSpPr/>
          <p:nvPr/>
        </p:nvSpPr>
        <p:spPr>
          <a:xfrm>
            <a:off x="2968185" y="2540813"/>
            <a:ext cx="1032119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300 keV</a:t>
            </a:r>
            <a:endParaRPr lang="it-IT" sz="1800" b="0" strike="noStrike" spc="-1" dirty="0">
              <a:latin typeface="Arial"/>
            </a:endParaRPr>
          </a:p>
        </p:txBody>
      </p:sp>
      <p:sp>
        <p:nvSpPr>
          <p:cNvPr id="52" name="CustomShape 15">
            <a:extLst>
              <a:ext uri="{FF2B5EF4-FFF2-40B4-BE49-F238E27FC236}">
                <a16:creationId xmlns:a16="http://schemas.microsoft.com/office/drawing/2014/main" id="{43A64918-BE33-0CCA-89D8-1D7ED9AE8C6B}"/>
              </a:ext>
            </a:extLst>
          </p:cNvPr>
          <p:cNvSpPr/>
          <p:nvPr/>
        </p:nvSpPr>
        <p:spPr>
          <a:xfrm>
            <a:off x="3894121" y="5965133"/>
            <a:ext cx="842136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10 eV</a:t>
            </a:r>
            <a:endParaRPr lang="it-IT" sz="1800" b="0" strike="noStrike" spc="-1" dirty="0">
              <a:latin typeface="Arial"/>
            </a:endParaRPr>
          </a:p>
        </p:txBody>
      </p:sp>
      <p:sp>
        <p:nvSpPr>
          <p:cNvPr id="53" name="CustomShape 16">
            <a:extLst>
              <a:ext uri="{FF2B5EF4-FFF2-40B4-BE49-F238E27FC236}">
                <a16:creationId xmlns:a16="http://schemas.microsoft.com/office/drawing/2014/main" id="{D40B75B2-17CC-0663-C364-8CDD7F72EB1B}"/>
              </a:ext>
            </a:extLst>
          </p:cNvPr>
          <p:cNvSpPr/>
          <p:nvPr/>
        </p:nvSpPr>
        <p:spPr>
          <a:xfrm>
            <a:off x="6033465" y="5993708"/>
            <a:ext cx="1041048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100 eV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54" name="CustomShape 17">
            <a:extLst>
              <a:ext uri="{FF2B5EF4-FFF2-40B4-BE49-F238E27FC236}">
                <a16:creationId xmlns:a16="http://schemas.microsoft.com/office/drawing/2014/main" id="{F4C104D8-7565-01AC-5E84-0FF00237D178}"/>
              </a:ext>
            </a:extLst>
          </p:cNvPr>
          <p:cNvSpPr/>
          <p:nvPr/>
        </p:nvSpPr>
        <p:spPr>
          <a:xfrm>
            <a:off x="8371721" y="5948018"/>
            <a:ext cx="845803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5 keV</a:t>
            </a:r>
            <a:endParaRPr lang="it-IT" sz="1800" b="0" strike="noStrike" spc="-1">
              <a:latin typeface="Arial"/>
            </a:endParaRPr>
          </a:p>
        </p:txBody>
      </p:sp>
      <p:cxnSp>
        <p:nvCxnSpPr>
          <p:cNvPr id="58" name="Connettore 2 57">
            <a:extLst>
              <a:ext uri="{FF2B5EF4-FFF2-40B4-BE49-F238E27FC236}">
                <a16:creationId xmlns:a16="http://schemas.microsoft.com/office/drawing/2014/main" id="{50D950C1-0379-48AB-C523-99429BB383E3}"/>
              </a:ext>
            </a:extLst>
          </p:cNvPr>
          <p:cNvCxnSpPr/>
          <p:nvPr/>
        </p:nvCxnSpPr>
        <p:spPr>
          <a:xfrm flipV="1">
            <a:off x="3958904" y="1302958"/>
            <a:ext cx="0" cy="467866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75661A66-1B6A-2E93-D22F-F20057841B23}"/>
              </a:ext>
            </a:extLst>
          </p:cNvPr>
          <p:cNvSpPr txBox="1"/>
          <p:nvPr/>
        </p:nvSpPr>
        <p:spPr>
          <a:xfrm>
            <a:off x="4033065" y="4568362"/>
            <a:ext cx="4795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Kaonic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atoms</a:t>
            </a:r>
            <a:endParaRPr lang="en-GB" dirty="0"/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DFF1EBD3-E830-C678-B248-1CCDA11B67BC}"/>
              </a:ext>
            </a:extLst>
          </p:cNvPr>
          <p:cNvSpPr txBox="1"/>
          <p:nvPr/>
        </p:nvSpPr>
        <p:spPr>
          <a:xfrm>
            <a:off x="6360212" y="4016968"/>
            <a:ext cx="22872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Intermediate mass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Kaonic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atoms</a:t>
            </a:r>
            <a:endParaRPr lang="en-GB" dirty="0"/>
          </a:p>
        </p:txBody>
      </p: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523B8DD3-F9A8-661C-6011-87AF8C1E795F}"/>
              </a:ext>
            </a:extLst>
          </p:cNvPr>
          <p:cNvSpPr txBox="1"/>
          <p:nvPr/>
        </p:nvSpPr>
        <p:spPr>
          <a:xfrm>
            <a:off x="6243350" y="1891715"/>
            <a:ext cx="22872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Heavy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Kaonic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atoms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649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91ED4F2F-A89E-6AD1-326B-68BF2B850E10}"/>
              </a:ext>
            </a:extLst>
          </p:cNvPr>
          <p:cNvSpPr/>
          <p:nvPr/>
        </p:nvSpPr>
        <p:spPr>
          <a:xfrm>
            <a:off x="-1508" y="6355533"/>
            <a:ext cx="9144000" cy="5009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39DE8D9-A616-F223-724C-40B62BAFE1B6}"/>
              </a:ext>
            </a:extLst>
          </p:cNvPr>
          <p:cNvSpPr/>
          <p:nvPr/>
        </p:nvSpPr>
        <p:spPr>
          <a:xfrm>
            <a:off x="0" y="6455121"/>
            <a:ext cx="9144000" cy="40287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DC8DAC9-A8D2-7505-83F2-F6CECCA31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53A3A-0741-4E60-AD8B-33AB76DE81F4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B96C6E-602B-294C-2D80-7E6D66E5C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 and future perspectives in Hadron Physics  -  </a:t>
            </a:r>
            <a:r>
              <a:rPr lang="en-GB" i="0"/>
              <a:t>A. Scordo, LNF 17-19/06/2024</a:t>
            </a:r>
            <a:endParaRPr lang="en-GB" i="0" dirty="0"/>
          </a:p>
        </p:txBody>
      </p:sp>
      <p:pic>
        <p:nvPicPr>
          <p:cNvPr id="8" name="Immagine 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684FDF3-4B89-C809-A06F-8C71FEBE0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" y="5561"/>
            <a:ext cx="1316193" cy="958007"/>
          </a:xfrm>
          <a:prstGeom prst="rect">
            <a:avLst/>
          </a:prstGeom>
        </p:spPr>
      </p:pic>
      <p:pic>
        <p:nvPicPr>
          <p:cNvPr id="9" name="Immagine 8" descr="Immagine che contiene Elementi grafici, testo, Carattere, grafica&#10;&#10;Descrizione generata automaticamente">
            <a:extLst>
              <a:ext uri="{FF2B5EF4-FFF2-40B4-BE49-F238E27FC236}">
                <a16:creationId xmlns:a16="http://schemas.microsoft.com/office/drawing/2014/main" id="{A9431564-1F94-8F91-BE8F-A5D36A02E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603" y="6525"/>
            <a:ext cx="1572970" cy="1096226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F5EC27ED-F312-0103-A324-053637C8B89B}"/>
              </a:ext>
            </a:extLst>
          </p:cNvPr>
          <p:cNvSpPr txBox="1">
            <a:spLocks/>
          </p:cNvSpPr>
          <p:nvPr/>
        </p:nvSpPr>
        <p:spPr>
          <a:xfrm>
            <a:off x="1647731" y="18255"/>
            <a:ext cx="5856084" cy="10962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it-IT" dirty="0" err="1"/>
              <a:t>Kaonic</a:t>
            </a:r>
            <a:r>
              <a:rPr lang="it-IT" dirty="0"/>
              <a:t> </a:t>
            </a:r>
            <a:r>
              <a:rPr lang="it-IT" dirty="0" err="1"/>
              <a:t>atoms</a:t>
            </a:r>
            <a:r>
              <a:rPr lang="it-IT" dirty="0"/>
              <a:t> experiments @ DA</a:t>
            </a:r>
            <a:r>
              <a:rPr lang="it-IT" dirty="0">
                <a:latin typeface="Symbol" panose="05050102010706020507" pitchFamily="18" charset="2"/>
              </a:rPr>
              <a:t>F</a:t>
            </a:r>
            <a:r>
              <a:rPr lang="it-IT" dirty="0"/>
              <a:t>NE </a:t>
            </a:r>
            <a:endParaRPr lang="en-GB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661C4CF-F84F-B86A-C99B-E806E6734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10" y="1733587"/>
            <a:ext cx="3955567" cy="38519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F2E172-D753-689D-EE68-DCF24B52B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7185" y="1102751"/>
            <a:ext cx="3831647" cy="275863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E6655EC-8488-5725-DBCE-438DD16B6AF0}"/>
              </a:ext>
            </a:extLst>
          </p:cNvPr>
          <p:cNvSpPr txBox="1"/>
          <p:nvPr/>
        </p:nvSpPr>
        <p:spPr>
          <a:xfrm>
            <a:off x="135068" y="5647378"/>
            <a:ext cx="3741344" cy="64633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Kaon mass puzzle can be addressed with HPGe detectors</a:t>
            </a:r>
            <a:endParaRPr lang="en-GB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C3AF540-DD19-4964-59B9-D7799080427D}"/>
              </a:ext>
            </a:extLst>
          </p:cNvPr>
          <p:cNvSpPr txBox="1"/>
          <p:nvPr/>
        </p:nvSpPr>
        <p:spPr>
          <a:xfrm>
            <a:off x="154703" y="1105379"/>
            <a:ext cx="4033060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Kaon mass precision is still a crucial open issue in strangeness nuclear physics</a:t>
            </a:r>
            <a:endParaRPr lang="en-GB" dirty="0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FFDEF4E4-88FB-E002-DFD6-4F51FC1F8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2785" y="963568"/>
            <a:ext cx="4768189" cy="3698999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26374A1-D0DA-9C6D-0BF4-CBBEDA2F9658}"/>
              </a:ext>
            </a:extLst>
          </p:cNvPr>
          <p:cNvSpPr txBox="1"/>
          <p:nvPr/>
        </p:nvSpPr>
        <p:spPr>
          <a:xfrm>
            <a:off x="4074059" y="4638263"/>
            <a:ext cx="506994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New test measurement of </a:t>
            </a:r>
            <a:r>
              <a:rPr lang="en-US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KPb</a:t>
            </a:r>
            <a:r>
              <a:rPr lang="en-US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transitions, including the GALL 88 one</a:t>
            </a:r>
          </a:p>
          <a:p>
            <a:endParaRPr lang="en-US" spc="-1" dirty="0">
              <a:solidFill>
                <a:srgbClr val="000000"/>
              </a:solidFill>
              <a:latin typeface="Times New Roman"/>
            </a:endParaRPr>
          </a:p>
          <a:p>
            <a:r>
              <a:rPr lang="en-US" spc="-1" dirty="0">
                <a:solidFill>
                  <a:srgbClr val="000000"/>
                </a:solidFill>
                <a:latin typeface="Times New Roman"/>
              </a:rPr>
              <a:t>Promising results obtained </a:t>
            </a:r>
          </a:p>
          <a:p>
            <a:endParaRPr lang="en-US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3DB7F1F-7D7C-CD7F-A184-7E81DF41AEBF}"/>
              </a:ext>
            </a:extLst>
          </p:cNvPr>
          <p:cNvSpPr txBox="1"/>
          <p:nvPr/>
        </p:nvSpPr>
        <p:spPr>
          <a:xfrm>
            <a:off x="4074058" y="5929028"/>
            <a:ext cx="51499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pc="-1" dirty="0">
                <a:solidFill>
                  <a:srgbClr val="000000"/>
                </a:solidFill>
                <a:latin typeface="Times New Roman"/>
              </a:rPr>
              <a:t>Attempt to measure </a:t>
            </a:r>
            <a:r>
              <a:rPr lang="en-US" spc="-1" dirty="0" err="1">
                <a:solidFill>
                  <a:srgbClr val="000000"/>
                </a:solidFill>
                <a:latin typeface="Times New Roman"/>
              </a:rPr>
              <a:t>m</a:t>
            </a:r>
            <a:r>
              <a:rPr lang="en-US" spc="-1" baseline="-25000" dirty="0" err="1">
                <a:solidFill>
                  <a:srgbClr val="000000"/>
                </a:solidFill>
                <a:latin typeface="Times New Roman"/>
              </a:rPr>
              <a:t>K</a:t>
            </a:r>
            <a:r>
              <a:rPr lang="en-US" spc="-1" dirty="0">
                <a:solidFill>
                  <a:srgbClr val="000000"/>
                </a:solidFill>
                <a:latin typeface="Times New Roman"/>
              </a:rPr>
              <a:t> with </a:t>
            </a:r>
            <a:r>
              <a:rPr lang="en-US" spc="-1" dirty="0" err="1">
                <a:solidFill>
                  <a:srgbClr val="000000"/>
                </a:solidFill>
                <a:latin typeface="Times New Roman"/>
              </a:rPr>
              <a:t>KNe</a:t>
            </a:r>
            <a:r>
              <a:rPr lang="en-US" spc="-1" dirty="0">
                <a:solidFill>
                  <a:srgbClr val="000000"/>
                </a:solidFill>
                <a:latin typeface="Times New Roman"/>
              </a:rPr>
              <a:t> (F. </a:t>
            </a:r>
            <a:r>
              <a:rPr lang="en-US" spc="-1" dirty="0" err="1">
                <a:solidFill>
                  <a:srgbClr val="000000"/>
                </a:solidFill>
                <a:latin typeface="Times New Roman"/>
              </a:rPr>
              <a:t>Sgaramella</a:t>
            </a:r>
            <a:r>
              <a:rPr lang="en-US" spc="-1" dirty="0">
                <a:solidFill>
                  <a:srgbClr val="000000"/>
                </a:solidFill>
                <a:latin typeface="Times New Roman"/>
              </a:rPr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646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91ED4F2F-A89E-6AD1-326B-68BF2B850E10}"/>
              </a:ext>
            </a:extLst>
          </p:cNvPr>
          <p:cNvSpPr/>
          <p:nvPr/>
        </p:nvSpPr>
        <p:spPr>
          <a:xfrm>
            <a:off x="-1508" y="6355533"/>
            <a:ext cx="9144000" cy="5009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39DE8D9-A616-F223-724C-40B62BAFE1B6}"/>
              </a:ext>
            </a:extLst>
          </p:cNvPr>
          <p:cNvSpPr/>
          <p:nvPr/>
        </p:nvSpPr>
        <p:spPr>
          <a:xfrm>
            <a:off x="0" y="6455121"/>
            <a:ext cx="9144000" cy="40287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DC8DAC9-A8D2-7505-83F2-F6CECCA31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53A3A-0741-4E60-AD8B-33AB76DE81F4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B96C6E-602B-294C-2D80-7E6D66E5C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 and future perspectives in Hadron Physics  -  </a:t>
            </a:r>
            <a:r>
              <a:rPr lang="en-GB" i="0"/>
              <a:t>A. Scordo, LNF 17-19/06/2024</a:t>
            </a:r>
            <a:endParaRPr lang="en-GB" i="0" dirty="0"/>
          </a:p>
        </p:txBody>
      </p:sp>
      <p:pic>
        <p:nvPicPr>
          <p:cNvPr id="8" name="Immagine 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684FDF3-4B89-C809-A06F-8C71FEBE0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" y="5561"/>
            <a:ext cx="1316193" cy="958007"/>
          </a:xfrm>
          <a:prstGeom prst="rect">
            <a:avLst/>
          </a:prstGeom>
        </p:spPr>
      </p:pic>
      <p:pic>
        <p:nvPicPr>
          <p:cNvPr id="9" name="Immagine 8" descr="Immagine che contiene Elementi grafici, testo, Carattere, grafica&#10;&#10;Descrizione generata automaticamente">
            <a:extLst>
              <a:ext uri="{FF2B5EF4-FFF2-40B4-BE49-F238E27FC236}">
                <a16:creationId xmlns:a16="http://schemas.microsoft.com/office/drawing/2014/main" id="{A9431564-1F94-8F91-BE8F-A5D36A02E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603" y="6525"/>
            <a:ext cx="1572970" cy="1096226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F5EC27ED-F312-0103-A324-053637C8B89B}"/>
              </a:ext>
            </a:extLst>
          </p:cNvPr>
          <p:cNvSpPr txBox="1">
            <a:spLocks/>
          </p:cNvSpPr>
          <p:nvPr/>
        </p:nvSpPr>
        <p:spPr>
          <a:xfrm>
            <a:off x="1647731" y="18255"/>
            <a:ext cx="5856084" cy="10962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it-IT" dirty="0" err="1"/>
              <a:t>Kaonic</a:t>
            </a:r>
            <a:r>
              <a:rPr lang="it-IT" dirty="0"/>
              <a:t> </a:t>
            </a:r>
            <a:r>
              <a:rPr lang="it-IT" dirty="0" err="1"/>
              <a:t>atoms</a:t>
            </a:r>
            <a:r>
              <a:rPr lang="it-IT" dirty="0"/>
              <a:t> experiments @ DA</a:t>
            </a:r>
            <a:r>
              <a:rPr lang="it-IT" dirty="0">
                <a:latin typeface="Symbol" panose="05050102010706020507" pitchFamily="18" charset="2"/>
              </a:rPr>
              <a:t>F</a:t>
            </a:r>
            <a:r>
              <a:rPr lang="it-IT" dirty="0"/>
              <a:t>NE </a:t>
            </a:r>
            <a:endParaRPr lang="en-GB" dirty="0"/>
          </a:p>
        </p:txBody>
      </p:sp>
      <p:pic>
        <p:nvPicPr>
          <p:cNvPr id="2" name="Immagine 3">
            <a:extLst>
              <a:ext uri="{FF2B5EF4-FFF2-40B4-BE49-F238E27FC236}">
                <a16:creationId xmlns:a16="http://schemas.microsoft.com/office/drawing/2014/main" id="{81F4AB1A-5261-416F-1BB9-5F06AA6FBBC9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87571" y="1132521"/>
            <a:ext cx="4224600" cy="2699280"/>
          </a:xfrm>
          <a:prstGeom prst="rect">
            <a:avLst/>
          </a:prstGeom>
          <a:ln w="0">
            <a:noFill/>
          </a:ln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2C2EABC8-EAD7-5902-E8A5-5E76053AD0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0677" y="988465"/>
            <a:ext cx="4589245" cy="3018884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328B6081-F347-2792-E61C-E27F742D10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2158" y="3201729"/>
            <a:ext cx="4684058" cy="3156374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3EE2C55B-3C4D-F872-162B-F1DCF06F4FB8}"/>
              </a:ext>
            </a:extLst>
          </p:cNvPr>
          <p:cNvSpPr txBox="1"/>
          <p:nvPr/>
        </p:nvSpPr>
        <p:spPr>
          <a:xfrm>
            <a:off x="5218196" y="4436198"/>
            <a:ext cx="3348000" cy="1851162"/>
          </a:xfrm>
          <a:prstGeom prst="rect">
            <a:avLst/>
          </a:prstGeom>
          <a:solidFill>
            <a:srgbClr val="FFFFFF">
              <a:alpha val="50000"/>
            </a:srgbClr>
          </a:solidFill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buNone/>
            </a:pPr>
            <a:r>
              <a:rPr lang="en-GB" sz="2300" b="0" strike="noStrike" spc="-1" dirty="0">
                <a:solidFill>
                  <a:srgbClr val="007033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First kaonic atoms’ spectra measured with CZT detectors</a:t>
            </a:r>
            <a:endParaRPr lang="en-GB" sz="2300" b="0" strike="noStrike" spc="-1" dirty="0">
              <a:solidFill>
                <a:srgbClr val="007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endParaRPr lang="en-GB" sz="2300" b="0" strike="noStrike" spc="-1" dirty="0">
              <a:solidFill>
                <a:srgbClr val="007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en-GB" sz="2300" b="0" strike="noStrike" spc="-1" dirty="0">
                <a:solidFill>
                  <a:srgbClr val="007033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New perspectives opening</a:t>
            </a:r>
            <a:endParaRPr lang="en-GB" sz="2300" b="0" strike="noStrike" spc="-1" dirty="0">
              <a:solidFill>
                <a:srgbClr val="007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7732A98C-9150-6C89-D016-B81A13DE289E}"/>
              </a:ext>
            </a:extLst>
          </p:cNvPr>
          <p:cNvSpPr txBox="1"/>
          <p:nvPr/>
        </p:nvSpPr>
        <p:spPr>
          <a:xfrm>
            <a:off x="7047967" y="1956597"/>
            <a:ext cx="2069129" cy="402879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b="0" strike="noStrike" spc="-1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~ 60 pb</a:t>
            </a:r>
            <a:r>
              <a:rPr lang="en-GB" b="0" strike="noStrike" spc="-1" baseline="3300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-1</a:t>
            </a:r>
            <a:r>
              <a:rPr lang="en-GB" b="0" strike="noStrike" spc="-1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1 mm Cu</a:t>
            </a:r>
            <a:endParaRPr lang="en-GB" b="0" strike="noStrike" spc="-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47635725-A3B1-C68F-FD70-4D883DAD1863}"/>
              </a:ext>
            </a:extLst>
          </p:cNvPr>
          <p:cNvSpPr txBox="1"/>
          <p:nvPr/>
        </p:nvSpPr>
        <p:spPr>
          <a:xfrm>
            <a:off x="2343042" y="3621212"/>
            <a:ext cx="2069129" cy="402879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b="0" strike="noStrike" spc="-1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~ 60 pb</a:t>
            </a:r>
            <a:r>
              <a:rPr lang="en-GB" b="0" strike="noStrike" spc="-1" baseline="3300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-1</a:t>
            </a:r>
            <a:r>
              <a:rPr lang="en-GB" b="0" strike="noStrike" spc="-1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2,2 mm Al</a:t>
            </a:r>
            <a:endParaRPr lang="en-GB" b="0" strike="noStrike" spc="-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27AF787-AE11-10CD-1787-33C0B022CBC9}"/>
              </a:ext>
            </a:extLst>
          </p:cNvPr>
          <p:cNvSpPr txBox="1"/>
          <p:nvPr/>
        </p:nvSpPr>
        <p:spPr>
          <a:xfrm>
            <a:off x="4483975" y="1309210"/>
            <a:ext cx="48164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0" strike="noStrike" spc="-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Details about CdZnTe detectors</a:t>
            </a:r>
          </a:p>
          <a:p>
            <a:pPr algn="ctr"/>
            <a:r>
              <a:rPr lang="en-GB" sz="1800" b="0" strike="noStrike" spc="-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provided by A. Zappettini </a:t>
            </a:r>
            <a:r>
              <a:rPr lang="en-GB" spc="-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i</a:t>
            </a:r>
            <a:r>
              <a:rPr lang="en-GB" sz="1800" b="0" strike="noStrike" spc="-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n his talk on 17/06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282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2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1CD95FC-1F0A-DFA1-29A7-ACB27CA62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424" y="1408882"/>
            <a:ext cx="3232093" cy="4484923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91ED4F2F-A89E-6AD1-326B-68BF2B850E10}"/>
              </a:ext>
            </a:extLst>
          </p:cNvPr>
          <p:cNvSpPr/>
          <p:nvPr/>
        </p:nvSpPr>
        <p:spPr>
          <a:xfrm>
            <a:off x="-1508" y="6355533"/>
            <a:ext cx="9144000" cy="5009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39DE8D9-A616-F223-724C-40B62BAFE1B6}"/>
              </a:ext>
            </a:extLst>
          </p:cNvPr>
          <p:cNvSpPr/>
          <p:nvPr/>
        </p:nvSpPr>
        <p:spPr>
          <a:xfrm>
            <a:off x="0" y="6455121"/>
            <a:ext cx="9144000" cy="40287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568781F-2381-0617-64D6-D8F33245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169" y="18255"/>
            <a:ext cx="5866646" cy="1325563"/>
          </a:xfrm>
        </p:spPr>
        <p:txBody>
          <a:bodyPr/>
          <a:lstStyle/>
          <a:p>
            <a:pPr algn="ctr"/>
            <a:r>
              <a:rPr lang="it-IT" dirty="0" err="1"/>
              <a:t>Radiation</a:t>
            </a:r>
            <a:r>
              <a:rPr lang="it-IT" dirty="0"/>
              <a:t> Detectors Labs</a:t>
            </a:r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DC8DAC9-A8D2-7505-83F2-F6CECCA31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53A3A-0741-4E60-AD8B-33AB76DE81F4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B96C6E-602B-294C-2D80-7E6D66E5C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 and future perspectives in Hadron Physics  -  </a:t>
            </a:r>
            <a:r>
              <a:rPr lang="en-GB" i="0"/>
              <a:t>A. Scordo, LNF 17-19/06/2024</a:t>
            </a:r>
            <a:endParaRPr lang="en-GB" i="0" dirty="0"/>
          </a:p>
        </p:txBody>
      </p:sp>
      <p:pic>
        <p:nvPicPr>
          <p:cNvPr id="8" name="Immagine 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684FDF3-4B89-C809-A06F-8C71FEBE0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" y="5561"/>
            <a:ext cx="1316193" cy="958007"/>
          </a:xfrm>
          <a:prstGeom prst="rect">
            <a:avLst/>
          </a:prstGeom>
        </p:spPr>
      </p:pic>
      <p:pic>
        <p:nvPicPr>
          <p:cNvPr id="9" name="Immagine 8" descr="Immagine che contiene Elementi grafici, testo, Carattere, grafica&#10;&#10;Descrizione generata automaticamente">
            <a:extLst>
              <a:ext uri="{FF2B5EF4-FFF2-40B4-BE49-F238E27FC236}">
                <a16:creationId xmlns:a16="http://schemas.microsoft.com/office/drawing/2014/main" id="{A9431564-1F94-8F91-BE8F-A5D36A02E5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603" y="6525"/>
            <a:ext cx="1572970" cy="1096226"/>
          </a:xfrm>
          <a:prstGeom prst="rect">
            <a:avLst/>
          </a:prstGeom>
        </p:spPr>
      </p:pic>
      <p:pic>
        <p:nvPicPr>
          <p:cNvPr id="10" name="Immagine 9" descr="Immagine che contiene interno, muro, casa, pavimento&#10;&#10;Descrizione generata automaticamente">
            <a:extLst>
              <a:ext uri="{FF2B5EF4-FFF2-40B4-BE49-F238E27FC236}">
                <a16:creationId xmlns:a16="http://schemas.microsoft.com/office/drawing/2014/main" id="{8A7AD964-21EF-4216-7341-35B271367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6408" y="1514527"/>
            <a:ext cx="3294204" cy="2470653"/>
          </a:xfrm>
          <a:prstGeom prst="rect">
            <a:avLst/>
          </a:prstGeom>
        </p:spPr>
      </p:pic>
      <p:pic>
        <p:nvPicPr>
          <p:cNvPr id="12" name="Immagine 11" descr="Immagine che contiene interno, muro, arredo, tavolo&#10;&#10;Descrizione generata automaticamente">
            <a:extLst>
              <a:ext uri="{FF2B5EF4-FFF2-40B4-BE49-F238E27FC236}">
                <a16:creationId xmlns:a16="http://schemas.microsoft.com/office/drawing/2014/main" id="{DD3B253B-7314-394C-F5C4-71F76C4A1C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4" y="1106161"/>
            <a:ext cx="3462008" cy="2596506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65BF3DD-999C-4E58-37E2-E5337C0B658D}"/>
              </a:ext>
            </a:extLst>
          </p:cNvPr>
          <p:cNvSpPr txBox="1"/>
          <p:nvPr/>
        </p:nvSpPr>
        <p:spPr>
          <a:xfrm>
            <a:off x="-6356" y="4462024"/>
            <a:ext cx="557131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pc="-1" dirty="0">
                <a:solidFill>
                  <a:srgbClr val="000000"/>
                </a:solidFill>
                <a:latin typeface="Times New Roman"/>
              </a:rPr>
              <a:t>SIDDHARTA Laboratory is equipped for:</a:t>
            </a:r>
          </a:p>
          <a:p>
            <a:endParaRPr lang="en-US" spc="-1" dirty="0">
              <a:solidFill>
                <a:srgbClr val="000000"/>
              </a:solidFill>
              <a:latin typeface="Times New Roman"/>
            </a:endParaRPr>
          </a:p>
          <a:p>
            <a:pPr marL="285750" indent="-285750">
              <a:buFontTx/>
              <a:buChar char="-"/>
            </a:pPr>
            <a:r>
              <a:rPr lang="en-US" spc="-1" dirty="0">
                <a:solidFill>
                  <a:srgbClr val="000000"/>
                </a:solidFill>
                <a:latin typeface="Times New Roman"/>
              </a:rPr>
              <a:t>Detectors characterization with X-ray tube (2-30 keV)</a:t>
            </a:r>
          </a:p>
          <a:p>
            <a:pPr marL="285750" indent="-285750">
              <a:buFontTx/>
              <a:buChar char="-"/>
            </a:pPr>
            <a:r>
              <a:rPr lang="en-US" spc="-1" dirty="0">
                <a:solidFill>
                  <a:srgbClr val="000000"/>
                </a:solidFill>
                <a:latin typeface="Times New Roman"/>
              </a:rPr>
              <a:t>Detectors characterization with Radioactive sources</a:t>
            </a:r>
          </a:p>
          <a:p>
            <a:pPr marL="285750" indent="-285750">
              <a:buFontTx/>
              <a:buChar char="-"/>
            </a:pPr>
            <a:r>
              <a:rPr lang="en-US" spc="-1" dirty="0">
                <a:solidFill>
                  <a:srgbClr val="000000"/>
                </a:solidFill>
                <a:latin typeface="Times New Roman"/>
              </a:rPr>
              <a:t>Small machinery</a:t>
            </a:r>
          </a:p>
          <a:p>
            <a:pPr marL="285750" indent="-285750">
              <a:buFontTx/>
              <a:buChar char="-"/>
            </a:pPr>
            <a:r>
              <a:rPr lang="en-US" spc="-1" dirty="0">
                <a:solidFill>
                  <a:srgbClr val="000000"/>
                </a:solidFill>
                <a:latin typeface="Times New Roman"/>
              </a:rPr>
              <a:t>Soldering station for electronics implementation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39815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i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500</TotalTime>
  <Words>1690</Words>
  <Application>Microsoft Office PowerPoint</Application>
  <PresentationFormat>Presentazione su schermo (4:3)</PresentationFormat>
  <Paragraphs>274</Paragraphs>
  <Slides>31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2" baseType="lpstr">
      <vt:lpstr>Office Theme</vt:lpstr>
      <vt:lpstr>Present and future perspectives for Hadron Physics at LNF's infrastructures</vt:lpstr>
      <vt:lpstr>Content</vt:lpstr>
      <vt:lpstr>DAFNE</vt:lpstr>
      <vt:lpstr>DAFNE</vt:lpstr>
      <vt:lpstr>Kaonic atoms experiments @ DAFNE </vt:lpstr>
      <vt:lpstr>Presentazione standard di PowerPoint</vt:lpstr>
      <vt:lpstr>Presentazione standard di PowerPoint</vt:lpstr>
      <vt:lpstr>Presentazione standard di PowerPoint</vt:lpstr>
      <vt:lpstr>Radiation Detectors Labs</vt:lpstr>
      <vt:lpstr>Radiation Detectors Labs</vt:lpstr>
      <vt:lpstr>Radiation Detectors Labs</vt:lpstr>
      <vt:lpstr>Radiation Detectors Labs</vt:lpstr>
      <vt:lpstr>Kaonic atoms’ experiments with EXKALIBUR </vt:lpstr>
      <vt:lpstr>Kaonic atoms’ experiments with EXKALIBUR </vt:lpstr>
      <vt:lpstr>DAFNE-Light</vt:lpstr>
      <vt:lpstr>DAFNE-Light</vt:lpstr>
      <vt:lpstr>Beam Test Facility</vt:lpstr>
      <vt:lpstr>Beam Test Facility</vt:lpstr>
      <vt:lpstr>Beam Test Facility</vt:lpstr>
      <vt:lpstr>The PADME experiment</vt:lpstr>
      <vt:lpstr>The PADME experiment</vt:lpstr>
      <vt:lpstr>FIREBALL proposal</vt:lpstr>
      <vt:lpstr>FIREBALL proposal</vt:lpstr>
      <vt:lpstr>FIREBALL proposal</vt:lpstr>
      <vt:lpstr>FIREBALL proposal</vt:lpstr>
      <vt:lpstr>Nuclear Physics with EuPRAXIA</vt:lpstr>
      <vt:lpstr>Nuclear Physics with EuPRAXIA</vt:lpstr>
      <vt:lpstr>Nuclear Physics with EuPRAXIA</vt:lpstr>
      <vt:lpstr>Nuclear Physics with EuPRAXIA</vt:lpstr>
      <vt:lpstr>Nuclear Physics with EuPRAXIA</vt:lpstr>
      <vt:lpstr>Conclusions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 and future perspectives for Hadron Physics at LNF's infrastructures</dc:title>
  <dc:creator>Alessandro Scordo</dc:creator>
  <cp:lastModifiedBy>Alessandro Scordo</cp:lastModifiedBy>
  <cp:revision>4</cp:revision>
  <dcterms:created xsi:type="dcterms:W3CDTF">2024-06-12T06:31:58Z</dcterms:created>
  <dcterms:modified xsi:type="dcterms:W3CDTF">2024-06-17T13:45:22Z</dcterms:modified>
</cp:coreProperties>
</file>