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2"/>
  </p:normalViewPr>
  <p:slideViewPr>
    <p:cSldViewPr snapToGrid="0">
      <p:cViewPr>
        <p:scale>
          <a:sx n="84" d="100"/>
          <a:sy n="84" d="100"/>
        </p:scale>
        <p:origin x="1880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DC6971-EEBC-58B5-DAF3-E77EA0DAF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61FFAB-C92E-AC6D-E1D1-B41A7CA35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BE7AC5-66C2-1812-842D-054F9053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27C6E6-D75E-03BC-58F9-07C2D27F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56452F-A95E-A077-5061-340D9AD2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02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01DD0C-8782-56AD-3701-224D9C5A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3F9730-E1D0-85CA-6971-C9AA2B187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1E7FA3-6C24-B533-B0AA-64C2DF27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4DF1B2-0BF6-61B5-4B9D-C3B968EA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74F398-4543-6B87-CA9D-A40C25C6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1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759E724-F7C7-6ABD-D47F-A578CD450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340AD7-F1CF-146B-F8CE-24561E7FA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2D7DB8-E57B-2FC7-E108-0593DD07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5FB7CA-7E97-0851-95D8-D2543C60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2D0779-8535-70BE-0520-2FC27EB48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72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C3A65-08D1-A4E4-770B-FAEC7D1B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8A5F40-64BE-2366-1769-DFD15F15B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E22BAD-E9AA-7246-23C8-8B09336C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0DD746-190B-4958-B0D1-03C1902E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33D051-09A5-DD56-C77D-EABDF669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58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D817C-D2E4-0917-691D-DB0E6B0A4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1A77F4-DB40-C25C-D38A-64651D27A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9C48BD-A368-5513-2C43-65D56540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7A5FF7-B287-11ED-23AC-00EF51C4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CD4EF7-3F01-F003-289B-694A8811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2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30B12-258D-0663-E722-3ECC340DD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484A29-106B-7C05-4A37-5C34E2D17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B7968E-154F-66D4-10CD-226E732C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3B16DA-880C-8FC5-BFCA-4AA557DC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A8BA52-FEBA-A834-765F-678D4659E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64D7C8-71B2-B3B9-97E9-0352226B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76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C42E26-9DB4-1544-8651-18D8D1C2E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6E9AA9-64E0-CA03-2BC0-6F47A9D6D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7698FAC-0AB8-96CA-B75D-1D50E7757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82A9F1-4CDD-C821-2E4A-D6D5C4142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5F8D8A-3936-2DF2-804E-A7584DFF0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837DFA-6BE1-6397-5544-FED8F1723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A9B468D-7E91-4886-CDC1-AA055C94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3BD17F5-6354-4E0D-1241-3B7638F1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54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5FF72-21FD-64B5-706C-D8AB6052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41308D5-DF04-6AAC-3B40-2C9BA7C4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21F74AA-1850-1AE4-831D-DDC1ABFA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CCFBA3-2D3E-C378-03BC-95947645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5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7AAFC46-BBFB-0FC4-6920-90E1213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2273DC-4603-EF80-79CB-4BCDEC27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E00927B-3163-E2BB-265F-DCA938CD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1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581B8-9D86-591D-31E3-050B222BB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697967-A415-A2CD-CE91-37994E6FE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8F6BC8-ACB4-D188-B5FC-DFD6695C9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7EF950-A4B0-2FB7-D932-82E98D79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A04254-FA8E-C858-77BE-5711ABF8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EF5795-7CB8-71A5-6097-4EDEAB61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13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3B508E-F0E0-01AB-59D0-369124E8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FBDB7AE-A0E8-4B8C-950E-DFB4F51A6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4C722B-4ECB-DBE3-AAB1-AAB952D57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C9B9EF-439C-2821-1DA5-98087263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DCC61E-998B-FECE-F6F3-16BADE6C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6DF6D9-5703-8A11-779B-1786CB54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23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D3F4866-E3F2-CA35-A80B-DA01CCFA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621C2-A36C-686C-EA8E-A08429E71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553600-70A4-8059-86DA-99C04EAD7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A7B818-7B69-0F48-8C4E-ABDE6E05C766}" type="datetimeFigureOut">
              <a:rPr lang="it-IT" smtClean="0"/>
              <a:t>04/06/24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89BBFC-D8E3-42A0-6A0E-A41D14747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C1BCB1-F94C-6448-4F29-F50DB6135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96F736-2DB4-7144-B2F4-5FE9EFFA23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4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D623E-F046-072A-58F3-D3B82425F0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Un </a:t>
            </a:r>
            <a:r>
              <a:rPr lang="it-IT" dirty="0" err="1"/>
              <a:t>GdL</a:t>
            </a:r>
            <a:r>
              <a:rPr lang="it-IT" dirty="0"/>
              <a:t> per la polizza sanitaria 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B820E0-B118-4DEB-2D56-0C40DED85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Andrea Gottardo</a:t>
            </a:r>
          </a:p>
        </p:txBody>
      </p:sp>
    </p:spTree>
    <p:extLst>
      <p:ext uri="{BB962C8B-B14F-4D97-AF65-F5344CB8AC3E}">
        <p14:creationId xmlns:p14="http://schemas.microsoft.com/office/powerpoint/2010/main" val="418250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54DE0-6515-DB99-5063-BA1C3EB2A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74" y="0"/>
            <a:ext cx="10515600" cy="1325563"/>
          </a:xfrm>
        </p:spPr>
        <p:txBody>
          <a:bodyPr/>
          <a:lstStyle/>
          <a:p>
            <a:r>
              <a:rPr lang="it-IT" dirty="0"/>
              <a:t>Problemi (e soluzioni ?) per polizza sanitaria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CEF772-7EA6-02D3-7993-2A66CCFA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73" y="1253331"/>
            <a:ext cx="11658603" cy="3076931"/>
          </a:xfrm>
        </p:spPr>
        <p:txBody>
          <a:bodyPr>
            <a:normAutofit/>
          </a:bodyPr>
          <a:lstStyle/>
          <a:p>
            <a:r>
              <a:rPr lang="it-IT" dirty="0"/>
              <a:t>Prima avvertenza: non esiste al momento un sondaggio per una indagine esaustiva dei problemi</a:t>
            </a:r>
          </a:p>
          <a:p>
            <a:r>
              <a:rPr lang="it-IT" sz="2400" u="sng" dirty="0"/>
              <a:t>Tuttavia:</a:t>
            </a:r>
          </a:p>
          <a:p>
            <a:pPr marL="0" indent="0">
              <a:buNone/>
            </a:pPr>
            <a:r>
              <a:rPr lang="it-IT" dirty="0"/>
              <a:t>     </a:t>
            </a:r>
            <a:r>
              <a:rPr lang="it-IT" sz="2000" dirty="0"/>
              <a:t>-</a:t>
            </a:r>
            <a:r>
              <a:rPr lang="it-IT" dirty="0"/>
              <a:t> </a:t>
            </a:r>
            <a:r>
              <a:rPr lang="it-IT" sz="2000" dirty="0"/>
              <a:t>generale insoddisfazione per le prestazioni e rimborsi «calanti»  delle varie polizze nel tempo</a:t>
            </a:r>
          </a:p>
          <a:p>
            <a:pPr marL="0" indent="0">
              <a:buNone/>
            </a:pPr>
            <a:r>
              <a:rPr lang="it-IT" sz="2000" dirty="0"/>
              <a:t>       - con Poste Vita problemi nel trovare prestazioni convenzionate presso le varie strutture</a:t>
            </a:r>
          </a:p>
          <a:p>
            <a:pPr marL="0" indent="0">
              <a:buNone/>
            </a:pPr>
            <a:r>
              <a:rPr lang="it-IT" sz="2000" dirty="0"/>
              <a:t>       - in alcune circostanze qualcuno rinuncia ad avvalersene per le difficoltà burocratiche ?</a:t>
            </a:r>
          </a:p>
          <a:p>
            <a:pPr marL="0" indent="0">
              <a:buNone/>
            </a:pPr>
            <a:r>
              <a:rPr lang="it-IT" sz="2000" dirty="0"/>
              <a:t>       -  suggerimenti anche verso l’eventuale possibilità di integrare la polizza con un proprio contributo  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555757A-269B-418B-C35B-BD724546AE42}"/>
              </a:ext>
            </a:extLst>
          </p:cNvPr>
          <p:cNvSpPr txBox="1"/>
          <p:nvPr/>
        </p:nvSpPr>
        <p:spPr>
          <a:xfrm>
            <a:off x="449317" y="5250443"/>
            <a:ext cx="115445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t-IT" sz="2000" dirty="0"/>
              <a:t>Sondaggio online (</a:t>
            </a:r>
            <a:r>
              <a:rPr lang="it-IT" sz="2000" dirty="0" err="1"/>
              <a:t>google</a:t>
            </a:r>
            <a:r>
              <a:rPr lang="it-IT" sz="2000" dirty="0"/>
              <a:t>) per segnalare problemi, proporre suggerimenti, </a:t>
            </a:r>
            <a:r>
              <a:rPr lang="it-IT" sz="2000" dirty="0" err="1"/>
              <a:t>etc</a:t>
            </a:r>
            <a:r>
              <a:rPr lang="it-IT" sz="2000" dirty="0"/>
              <a:t>…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sz="2000" dirty="0"/>
              <a:t>Da qui </a:t>
            </a:r>
            <a:r>
              <a:rPr lang="it-IT" sz="2000" dirty="0" err="1"/>
              <a:t>GdL</a:t>
            </a:r>
            <a:r>
              <a:rPr lang="it-IT" sz="2000" dirty="0"/>
              <a:t> in comune con tecnici e amministrativi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sz="2000" dirty="0"/>
              <a:t>Report del </a:t>
            </a:r>
            <a:r>
              <a:rPr lang="it-IT" sz="2000" dirty="0" err="1"/>
              <a:t>GdL</a:t>
            </a:r>
            <a:r>
              <a:rPr lang="it-IT" sz="2000" dirty="0"/>
              <a:t> con un «cahier de doléances» ed alcune proposte per migliorare la situazione (più fondi alla polizza, integrazione personale, </a:t>
            </a:r>
            <a:r>
              <a:rPr lang="it-IT" sz="2000" dirty="0" err="1"/>
              <a:t>etc</a:t>
            </a:r>
            <a:r>
              <a:rPr lang="it-IT" sz="2000" dirty="0"/>
              <a:t>…)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88D8CB-10CE-1DF2-780B-7A6B290E9661}"/>
              </a:ext>
            </a:extLst>
          </p:cNvPr>
          <p:cNvSpPr txBox="1"/>
          <p:nvPr/>
        </p:nvSpPr>
        <p:spPr>
          <a:xfrm>
            <a:off x="-2564524" y="-7147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87FBCA3E-A740-2C11-1C02-D5AAE786E71D}"/>
              </a:ext>
            </a:extLst>
          </p:cNvPr>
          <p:cNvSpPr/>
          <p:nvPr/>
        </p:nvSpPr>
        <p:spPr>
          <a:xfrm>
            <a:off x="1158240" y="4511040"/>
            <a:ext cx="1432560" cy="3962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F837B3-B004-23F9-05E6-CB6946C1E767}"/>
              </a:ext>
            </a:extLst>
          </p:cNvPr>
          <p:cNvSpPr txBox="1"/>
          <p:nvPr/>
        </p:nvSpPr>
        <p:spPr>
          <a:xfrm>
            <a:off x="2983306" y="4499006"/>
            <a:ext cx="5896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Sarebbe allora opportuno un </a:t>
            </a:r>
            <a:r>
              <a:rPr lang="it-IT" dirty="0" err="1"/>
              <a:t>GdL</a:t>
            </a:r>
            <a:r>
              <a:rPr lang="it-IT" dirty="0"/>
              <a:t> per la polizza sanitaria ?</a:t>
            </a:r>
          </a:p>
        </p:txBody>
      </p:sp>
    </p:spTree>
    <p:extLst>
      <p:ext uri="{BB962C8B-B14F-4D97-AF65-F5344CB8AC3E}">
        <p14:creationId xmlns:p14="http://schemas.microsoft.com/office/powerpoint/2010/main" val="1211376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155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Tema di Office</vt:lpstr>
      <vt:lpstr>Un GdL per la polizza sanitaria ?</vt:lpstr>
      <vt:lpstr>Problemi (e soluzioni ?) per polizza sanitaria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GdL per la polizza sanitaria ?</dc:title>
  <dc:creator>Andrea Gottardo</dc:creator>
  <cp:lastModifiedBy>Andrea Gottardo</cp:lastModifiedBy>
  <cp:revision>4</cp:revision>
  <dcterms:created xsi:type="dcterms:W3CDTF">2024-06-04T10:17:59Z</dcterms:created>
  <dcterms:modified xsi:type="dcterms:W3CDTF">2024-06-04T13:33:58Z</dcterms:modified>
</cp:coreProperties>
</file>