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5" r:id="rId1"/>
    <p:sldMasterId id="2147483867" r:id="rId2"/>
  </p:sldMasterIdLst>
  <p:notesMasterIdLst>
    <p:notesMasterId r:id="rId12"/>
  </p:notesMasterIdLst>
  <p:handoutMasterIdLst>
    <p:handoutMasterId r:id="rId13"/>
  </p:handoutMasterIdLst>
  <p:sldIdLst>
    <p:sldId id="259" r:id="rId3"/>
    <p:sldId id="1594" r:id="rId4"/>
    <p:sldId id="1595" r:id="rId5"/>
    <p:sldId id="1597" r:id="rId6"/>
    <p:sldId id="1596" r:id="rId7"/>
    <p:sldId id="1600" r:id="rId8"/>
    <p:sldId id="1599" r:id="rId9"/>
    <p:sldId id="1591" r:id="rId10"/>
    <p:sldId id="1592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A30"/>
    <a:srgbClr val="0060C0"/>
    <a:srgbClr val="B2ACBD"/>
    <a:srgbClr val="09009A"/>
    <a:srgbClr val="000000"/>
    <a:srgbClr val="1A1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9"/>
    <p:restoredTop sz="96018"/>
  </p:normalViewPr>
  <p:slideViewPr>
    <p:cSldViewPr snapToGrid="0">
      <p:cViewPr varScale="1">
        <p:scale>
          <a:sx n="103" d="100"/>
          <a:sy n="103" d="100"/>
        </p:scale>
        <p:origin x="1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3D17E-3CA9-0949-85EC-D03550F556A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86773-2CB0-3645-95FF-A9AB1D1A7B4E}">
      <dgm:prSet phldrT="[Text]"/>
      <dgm:spPr/>
      <dgm:t>
        <a:bodyPr/>
        <a:lstStyle/>
        <a:p>
          <a:r>
            <a:rPr lang="en-US" dirty="0"/>
            <a:t>Host Team</a:t>
          </a:r>
        </a:p>
      </dgm:t>
    </dgm:pt>
    <dgm:pt modelId="{33D3C4C5-FE0D-A34B-9DAA-8B1B7BFE15F0}" type="parTrans" cxnId="{DB9E3C39-2572-BB4D-A5BF-9CF7F416887A}">
      <dgm:prSet/>
      <dgm:spPr/>
      <dgm:t>
        <a:bodyPr/>
        <a:lstStyle/>
        <a:p>
          <a:endParaRPr lang="en-US"/>
        </a:p>
      </dgm:t>
    </dgm:pt>
    <dgm:pt modelId="{4C6AB88B-E32C-B34D-AD47-B9F67E122DCC}" type="sibTrans" cxnId="{DB9E3C39-2572-BB4D-A5BF-9CF7F416887A}">
      <dgm:prSet/>
      <dgm:spPr/>
      <dgm:t>
        <a:bodyPr/>
        <a:lstStyle/>
        <a:p>
          <a:endParaRPr lang="en-US"/>
        </a:p>
      </dgm:t>
    </dgm:pt>
    <dgm:pt modelId="{17D05C1D-2756-5E49-A752-55CCF7D95099}">
      <dgm:prSet phldrT="[Text]"/>
      <dgm:spPr/>
      <dgm:t>
        <a:bodyPr/>
        <a:lstStyle/>
        <a:p>
          <a:r>
            <a:rPr lang="en-US" dirty="0"/>
            <a:t>ETO</a:t>
          </a:r>
        </a:p>
      </dgm:t>
    </dgm:pt>
    <dgm:pt modelId="{5FD3711F-7255-1441-90EA-5B66BD485DFA}" type="parTrans" cxnId="{269BC506-AEBF-CE43-A882-B2D0C000325A}">
      <dgm:prSet/>
      <dgm:spPr/>
      <dgm:t>
        <a:bodyPr/>
        <a:lstStyle/>
        <a:p>
          <a:endParaRPr lang="en-US"/>
        </a:p>
      </dgm:t>
    </dgm:pt>
    <dgm:pt modelId="{9325D7C1-E973-AA4A-9663-7F71252F9416}" type="sibTrans" cxnId="{269BC506-AEBF-CE43-A882-B2D0C000325A}">
      <dgm:prSet/>
      <dgm:spPr/>
      <dgm:t>
        <a:bodyPr/>
        <a:lstStyle/>
        <a:p>
          <a:endParaRPr lang="en-US"/>
        </a:p>
      </dgm:t>
    </dgm:pt>
    <dgm:pt modelId="{AD3C25C6-AD73-7C4B-9BD8-D0897C04CC4D}">
      <dgm:prSet phldrT="[Text]"/>
      <dgm:spPr/>
      <dgm:t>
        <a:bodyPr/>
        <a:lstStyle/>
        <a:p>
          <a:r>
            <a:rPr lang="en-US" dirty="0"/>
            <a:t>SPB</a:t>
          </a:r>
        </a:p>
      </dgm:t>
    </dgm:pt>
    <dgm:pt modelId="{0551EF4C-572E-4742-9CEB-DA09CDFCFEA7}" type="parTrans" cxnId="{868DF226-A798-D740-97F2-4FF4200E630E}">
      <dgm:prSet/>
      <dgm:spPr/>
      <dgm:t>
        <a:bodyPr/>
        <a:lstStyle/>
        <a:p>
          <a:endParaRPr lang="en-US"/>
        </a:p>
      </dgm:t>
    </dgm:pt>
    <dgm:pt modelId="{D584F9A1-84E6-9647-B89B-E9D4BEC123EA}" type="sibTrans" cxnId="{868DF226-A798-D740-97F2-4FF4200E630E}">
      <dgm:prSet/>
      <dgm:spPr/>
      <dgm:t>
        <a:bodyPr/>
        <a:lstStyle/>
        <a:p>
          <a:endParaRPr lang="en-US"/>
        </a:p>
      </dgm:t>
    </dgm:pt>
    <dgm:pt modelId="{F85BB5F1-6C21-E64C-8620-5BE42A5C9775}">
      <dgm:prSet phldrT="[Text]"/>
      <dgm:spPr/>
      <dgm:t>
        <a:bodyPr/>
        <a:lstStyle/>
        <a:p>
          <a:r>
            <a:rPr lang="en-US" dirty="0"/>
            <a:t>ET-C</a:t>
          </a:r>
        </a:p>
      </dgm:t>
    </dgm:pt>
    <dgm:pt modelId="{AE0E9265-D038-FD48-A8E8-019F072418C1}" type="parTrans" cxnId="{A7780509-96D6-3C46-9F0B-644465F3DC40}">
      <dgm:prSet/>
      <dgm:spPr/>
      <dgm:t>
        <a:bodyPr/>
        <a:lstStyle/>
        <a:p>
          <a:endParaRPr lang="en-US"/>
        </a:p>
      </dgm:t>
    </dgm:pt>
    <dgm:pt modelId="{0C4DE510-8B0A-7844-81F1-E69ACFC1A64C}" type="sibTrans" cxnId="{A7780509-96D6-3C46-9F0B-644465F3DC40}">
      <dgm:prSet/>
      <dgm:spPr/>
      <dgm:t>
        <a:bodyPr/>
        <a:lstStyle/>
        <a:p>
          <a:endParaRPr lang="en-US"/>
        </a:p>
      </dgm:t>
    </dgm:pt>
    <dgm:pt modelId="{DC99121E-004E-9543-9696-9B8DE54B674A}" type="pres">
      <dgm:prSet presAssocID="{0D03D17E-3CA9-0949-85EC-D03550F556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F4D721-9315-BD49-ABDF-5D49CE206DB4}" type="pres">
      <dgm:prSet presAssocID="{16D86773-2CB0-3645-95FF-A9AB1D1A7B4E}" presName="centerShape" presStyleLbl="node0" presStyleIdx="0" presStyleCnt="1"/>
      <dgm:spPr/>
    </dgm:pt>
    <dgm:pt modelId="{1C56DF80-F5EC-4944-ADA2-8B467A8D53BE}" type="pres">
      <dgm:prSet presAssocID="{5FD3711F-7255-1441-90EA-5B66BD485DFA}" presName="Name9" presStyleLbl="parChTrans1D2" presStyleIdx="0" presStyleCnt="3"/>
      <dgm:spPr/>
    </dgm:pt>
    <dgm:pt modelId="{37843745-DA03-0C45-BF7E-E1D39A604D0C}" type="pres">
      <dgm:prSet presAssocID="{5FD3711F-7255-1441-90EA-5B66BD485DFA}" presName="connTx" presStyleLbl="parChTrans1D2" presStyleIdx="0" presStyleCnt="3"/>
      <dgm:spPr/>
    </dgm:pt>
    <dgm:pt modelId="{757E704A-5465-E140-B584-FD73CDCDFFE7}" type="pres">
      <dgm:prSet presAssocID="{17D05C1D-2756-5E49-A752-55CCF7D95099}" presName="node" presStyleLbl="node1" presStyleIdx="0" presStyleCnt="3">
        <dgm:presLayoutVars>
          <dgm:bulletEnabled val="1"/>
        </dgm:presLayoutVars>
      </dgm:prSet>
      <dgm:spPr/>
    </dgm:pt>
    <dgm:pt modelId="{46108F67-CB60-BA45-8E3D-87823D72140E}" type="pres">
      <dgm:prSet presAssocID="{0551EF4C-572E-4742-9CEB-DA09CDFCFEA7}" presName="Name9" presStyleLbl="parChTrans1D2" presStyleIdx="1" presStyleCnt="3"/>
      <dgm:spPr/>
    </dgm:pt>
    <dgm:pt modelId="{A4290451-49E9-E74E-810D-49990089FE0D}" type="pres">
      <dgm:prSet presAssocID="{0551EF4C-572E-4742-9CEB-DA09CDFCFEA7}" presName="connTx" presStyleLbl="parChTrans1D2" presStyleIdx="1" presStyleCnt="3"/>
      <dgm:spPr/>
    </dgm:pt>
    <dgm:pt modelId="{0C1F49E7-A51D-D94A-B4F3-80FC4ADBA87F}" type="pres">
      <dgm:prSet presAssocID="{AD3C25C6-AD73-7C4B-9BD8-D0897C04CC4D}" presName="node" presStyleLbl="node1" presStyleIdx="1" presStyleCnt="3">
        <dgm:presLayoutVars>
          <dgm:bulletEnabled val="1"/>
        </dgm:presLayoutVars>
      </dgm:prSet>
      <dgm:spPr/>
    </dgm:pt>
    <dgm:pt modelId="{B35BB88E-AD96-D440-84B1-10D89F8BF260}" type="pres">
      <dgm:prSet presAssocID="{AE0E9265-D038-FD48-A8E8-019F072418C1}" presName="Name9" presStyleLbl="parChTrans1D2" presStyleIdx="2" presStyleCnt="3"/>
      <dgm:spPr/>
    </dgm:pt>
    <dgm:pt modelId="{FA31223F-15B8-ED43-B251-E7411F2D48D0}" type="pres">
      <dgm:prSet presAssocID="{AE0E9265-D038-FD48-A8E8-019F072418C1}" presName="connTx" presStyleLbl="parChTrans1D2" presStyleIdx="2" presStyleCnt="3"/>
      <dgm:spPr/>
    </dgm:pt>
    <dgm:pt modelId="{4F6AC87E-898C-CE4C-842E-988BDD7E9821}" type="pres">
      <dgm:prSet presAssocID="{F85BB5F1-6C21-E64C-8620-5BE42A5C9775}" presName="node" presStyleLbl="node1" presStyleIdx="2" presStyleCnt="3">
        <dgm:presLayoutVars>
          <dgm:bulletEnabled val="1"/>
        </dgm:presLayoutVars>
      </dgm:prSet>
      <dgm:spPr/>
    </dgm:pt>
  </dgm:ptLst>
  <dgm:cxnLst>
    <dgm:cxn modelId="{269BC506-AEBF-CE43-A882-B2D0C000325A}" srcId="{16D86773-2CB0-3645-95FF-A9AB1D1A7B4E}" destId="{17D05C1D-2756-5E49-A752-55CCF7D95099}" srcOrd="0" destOrd="0" parTransId="{5FD3711F-7255-1441-90EA-5B66BD485DFA}" sibTransId="{9325D7C1-E973-AA4A-9663-7F71252F9416}"/>
    <dgm:cxn modelId="{41CC1907-1EC8-6E4E-A213-7B2968329949}" type="presOf" srcId="{AD3C25C6-AD73-7C4B-9BD8-D0897C04CC4D}" destId="{0C1F49E7-A51D-D94A-B4F3-80FC4ADBA87F}" srcOrd="0" destOrd="0" presId="urn:microsoft.com/office/officeart/2005/8/layout/radial1"/>
    <dgm:cxn modelId="{A7780509-96D6-3C46-9F0B-644465F3DC40}" srcId="{16D86773-2CB0-3645-95FF-A9AB1D1A7B4E}" destId="{F85BB5F1-6C21-E64C-8620-5BE42A5C9775}" srcOrd="2" destOrd="0" parTransId="{AE0E9265-D038-FD48-A8E8-019F072418C1}" sibTransId="{0C4DE510-8B0A-7844-81F1-E69ACFC1A64C}"/>
    <dgm:cxn modelId="{36FD1B10-1240-6842-A110-CC858B234C75}" type="presOf" srcId="{0551EF4C-572E-4742-9CEB-DA09CDFCFEA7}" destId="{46108F67-CB60-BA45-8E3D-87823D72140E}" srcOrd="0" destOrd="0" presId="urn:microsoft.com/office/officeart/2005/8/layout/radial1"/>
    <dgm:cxn modelId="{868DF226-A798-D740-97F2-4FF4200E630E}" srcId="{16D86773-2CB0-3645-95FF-A9AB1D1A7B4E}" destId="{AD3C25C6-AD73-7C4B-9BD8-D0897C04CC4D}" srcOrd="1" destOrd="0" parTransId="{0551EF4C-572E-4742-9CEB-DA09CDFCFEA7}" sibTransId="{D584F9A1-84E6-9647-B89B-E9D4BEC123EA}"/>
    <dgm:cxn modelId="{DB9E3C39-2572-BB4D-A5BF-9CF7F416887A}" srcId="{0D03D17E-3CA9-0949-85EC-D03550F556A7}" destId="{16D86773-2CB0-3645-95FF-A9AB1D1A7B4E}" srcOrd="0" destOrd="0" parTransId="{33D3C4C5-FE0D-A34B-9DAA-8B1B7BFE15F0}" sibTransId="{4C6AB88B-E32C-B34D-AD47-B9F67E122DCC}"/>
    <dgm:cxn modelId="{ECC4D744-FB86-144E-9E1C-643761AF8B1E}" type="presOf" srcId="{AE0E9265-D038-FD48-A8E8-019F072418C1}" destId="{B35BB88E-AD96-D440-84B1-10D89F8BF260}" srcOrd="0" destOrd="0" presId="urn:microsoft.com/office/officeart/2005/8/layout/radial1"/>
    <dgm:cxn modelId="{038E1247-5331-6A44-8081-23A8033FE766}" type="presOf" srcId="{0D03D17E-3CA9-0949-85EC-D03550F556A7}" destId="{DC99121E-004E-9543-9696-9B8DE54B674A}" srcOrd="0" destOrd="0" presId="urn:microsoft.com/office/officeart/2005/8/layout/radial1"/>
    <dgm:cxn modelId="{CD07494A-A435-F64D-9CCC-65272CD31C18}" type="presOf" srcId="{5FD3711F-7255-1441-90EA-5B66BD485DFA}" destId="{1C56DF80-F5EC-4944-ADA2-8B467A8D53BE}" srcOrd="0" destOrd="0" presId="urn:microsoft.com/office/officeart/2005/8/layout/radial1"/>
    <dgm:cxn modelId="{227BBA60-37E9-3541-9D60-123BC1A903B8}" type="presOf" srcId="{17D05C1D-2756-5E49-A752-55CCF7D95099}" destId="{757E704A-5465-E140-B584-FD73CDCDFFE7}" srcOrd="0" destOrd="0" presId="urn:microsoft.com/office/officeart/2005/8/layout/radial1"/>
    <dgm:cxn modelId="{32A24264-E930-EB40-AE00-CD64712DE495}" type="presOf" srcId="{5FD3711F-7255-1441-90EA-5B66BD485DFA}" destId="{37843745-DA03-0C45-BF7E-E1D39A604D0C}" srcOrd="1" destOrd="0" presId="urn:microsoft.com/office/officeart/2005/8/layout/radial1"/>
    <dgm:cxn modelId="{7C7D0AA5-8537-7A49-9096-AD50719A3E72}" type="presOf" srcId="{0551EF4C-572E-4742-9CEB-DA09CDFCFEA7}" destId="{A4290451-49E9-E74E-810D-49990089FE0D}" srcOrd="1" destOrd="0" presId="urn:microsoft.com/office/officeart/2005/8/layout/radial1"/>
    <dgm:cxn modelId="{F34088A6-4E3C-2349-A472-6F2DAE083814}" type="presOf" srcId="{F85BB5F1-6C21-E64C-8620-5BE42A5C9775}" destId="{4F6AC87E-898C-CE4C-842E-988BDD7E9821}" srcOrd="0" destOrd="0" presId="urn:microsoft.com/office/officeart/2005/8/layout/radial1"/>
    <dgm:cxn modelId="{866D08BB-2BDD-4544-8BAD-434646770716}" type="presOf" srcId="{AE0E9265-D038-FD48-A8E8-019F072418C1}" destId="{FA31223F-15B8-ED43-B251-E7411F2D48D0}" srcOrd="1" destOrd="0" presId="urn:microsoft.com/office/officeart/2005/8/layout/radial1"/>
    <dgm:cxn modelId="{F83ECEF0-BC00-204E-8B36-7142FE7FA18A}" type="presOf" srcId="{16D86773-2CB0-3645-95FF-A9AB1D1A7B4E}" destId="{99F4D721-9315-BD49-ABDF-5D49CE206DB4}" srcOrd="0" destOrd="0" presId="urn:microsoft.com/office/officeart/2005/8/layout/radial1"/>
    <dgm:cxn modelId="{98D9FEFC-BB87-3841-8EF3-DD56924E8DA8}" type="presParOf" srcId="{DC99121E-004E-9543-9696-9B8DE54B674A}" destId="{99F4D721-9315-BD49-ABDF-5D49CE206DB4}" srcOrd="0" destOrd="0" presId="urn:microsoft.com/office/officeart/2005/8/layout/radial1"/>
    <dgm:cxn modelId="{97A01A13-19E2-7F45-A9B1-E9DA4425B941}" type="presParOf" srcId="{DC99121E-004E-9543-9696-9B8DE54B674A}" destId="{1C56DF80-F5EC-4944-ADA2-8B467A8D53BE}" srcOrd="1" destOrd="0" presId="urn:microsoft.com/office/officeart/2005/8/layout/radial1"/>
    <dgm:cxn modelId="{50FB935C-0847-7D44-8ED9-B546AEDDC693}" type="presParOf" srcId="{1C56DF80-F5EC-4944-ADA2-8B467A8D53BE}" destId="{37843745-DA03-0C45-BF7E-E1D39A604D0C}" srcOrd="0" destOrd="0" presId="urn:microsoft.com/office/officeart/2005/8/layout/radial1"/>
    <dgm:cxn modelId="{2E4D8A83-D3DD-654C-A3E0-DBE37FF1D1BA}" type="presParOf" srcId="{DC99121E-004E-9543-9696-9B8DE54B674A}" destId="{757E704A-5465-E140-B584-FD73CDCDFFE7}" srcOrd="2" destOrd="0" presId="urn:microsoft.com/office/officeart/2005/8/layout/radial1"/>
    <dgm:cxn modelId="{6504729E-1D44-6E42-A36F-7BFB5C711974}" type="presParOf" srcId="{DC99121E-004E-9543-9696-9B8DE54B674A}" destId="{46108F67-CB60-BA45-8E3D-87823D72140E}" srcOrd="3" destOrd="0" presId="urn:microsoft.com/office/officeart/2005/8/layout/radial1"/>
    <dgm:cxn modelId="{5C1C7FDE-0E9E-9348-B6CA-2B20E3377DCE}" type="presParOf" srcId="{46108F67-CB60-BA45-8E3D-87823D72140E}" destId="{A4290451-49E9-E74E-810D-49990089FE0D}" srcOrd="0" destOrd="0" presId="urn:microsoft.com/office/officeart/2005/8/layout/radial1"/>
    <dgm:cxn modelId="{D6463B6E-F3FF-0940-B206-E80F0FE57B81}" type="presParOf" srcId="{DC99121E-004E-9543-9696-9B8DE54B674A}" destId="{0C1F49E7-A51D-D94A-B4F3-80FC4ADBA87F}" srcOrd="4" destOrd="0" presId="urn:microsoft.com/office/officeart/2005/8/layout/radial1"/>
    <dgm:cxn modelId="{86620E5C-A62D-0B4A-BD57-AA10E9513541}" type="presParOf" srcId="{DC99121E-004E-9543-9696-9B8DE54B674A}" destId="{B35BB88E-AD96-D440-84B1-10D89F8BF260}" srcOrd="5" destOrd="0" presId="urn:microsoft.com/office/officeart/2005/8/layout/radial1"/>
    <dgm:cxn modelId="{CFDD28B6-C60F-E342-BA6F-22B08E8E75AF}" type="presParOf" srcId="{B35BB88E-AD96-D440-84B1-10D89F8BF260}" destId="{FA31223F-15B8-ED43-B251-E7411F2D48D0}" srcOrd="0" destOrd="0" presId="urn:microsoft.com/office/officeart/2005/8/layout/radial1"/>
    <dgm:cxn modelId="{DAE2F068-8C60-4843-900B-4AB563888499}" type="presParOf" srcId="{DC99121E-004E-9543-9696-9B8DE54B674A}" destId="{4F6AC87E-898C-CE4C-842E-988BDD7E982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D721-9315-BD49-ABDF-5D49CE206DB4}">
      <dsp:nvSpPr>
        <dsp:cNvPr id="0" name=""/>
        <dsp:cNvSpPr/>
      </dsp:nvSpPr>
      <dsp:spPr>
        <a:xfrm>
          <a:off x="3147218" y="2388995"/>
          <a:ext cx="1833562" cy="183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Host Team</a:t>
          </a:r>
        </a:p>
      </dsp:txBody>
      <dsp:txXfrm>
        <a:off x="3415737" y="2657514"/>
        <a:ext cx="1296524" cy="1296524"/>
      </dsp:txXfrm>
    </dsp:sp>
    <dsp:sp modelId="{1C56DF80-F5EC-4944-ADA2-8B467A8D53BE}">
      <dsp:nvSpPr>
        <dsp:cNvPr id="0" name=""/>
        <dsp:cNvSpPr/>
      </dsp:nvSpPr>
      <dsp:spPr>
        <a:xfrm rot="16200000">
          <a:off x="3787893" y="2092587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0194" y="2099084"/>
        <a:ext cx="27610" cy="27610"/>
      </dsp:txXfrm>
    </dsp:sp>
    <dsp:sp modelId="{757E704A-5465-E140-B584-FD73CDCDFFE7}">
      <dsp:nvSpPr>
        <dsp:cNvPr id="0" name=""/>
        <dsp:cNvSpPr/>
      </dsp:nvSpPr>
      <dsp:spPr>
        <a:xfrm>
          <a:off x="3147218" y="3221"/>
          <a:ext cx="1833562" cy="183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ETO</a:t>
          </a:r>
        </a:p>
      </dsp:txBody>
      <dsp:txXfrm>
        <a:off x="3415737" y="271740"/>
        <a:ext cx="1296524" cy="1296524"/>
      </dsp:txXfrm>
    </dsp:sp>
    <dsp:sp modelId="{46108F67-CB60-BA45-8E3D-87823D72140E}">
      <dsp:nvSpPr>
        <dsp:cNvPr id="0" name=""/>
        <dsp:cNvSpPr/>
      </dsp:nvSpPr>
      <dsp:spPr>
        <a:xfrm rot="1800000">
          <a:off x="4820964" y="3881918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3265" y="3888415"/>
        <a:ext cx="27610" cy="27610"/>
      </dsp:txXfrm>
    </dsp:sp>
    <dsp:sp modelId="{0C1F49E7-A51D-D94A-B4F3-80FC4ADBA87F}">
      <dsp:nvSpPr>
        <dsp:cNvPr id="0" name=""/>
        <dsp:cNvSpPr/>
      </dsp:nvSpPr>
      <dsp:spPr>
        <a:xfrm>
          <a:off x="5213360" y="3581883"/>
          <a:ext cx="1833562" cy="183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SPB</a:t>
          </a:r>
        </a:p>
      </dsp:txBody>
      <dsp:txXfrm>
        <a:off x="5481879" y="3850402"/>
        <a:ext cx="1296524" cy="1296524"/>
      </dsp:txXfrm>
    </dsp:sp>
    <dsp:sp modelId="{B35BB88E-AD96-D440-84B1-10D89F8BF260}">
      <dsp:nvSpPr>
        <dsp:cNvPr id="0" name=""/>
        <dsp:cNvSpPr/>
      </dsp:nvSpPr>
      <dsp:spPr>
        <a:xfrm rot="9000000">
          <a:off x="2754823" y="3881918"/>
          <a:ext cx="55221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52212" y="20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17123" y="3888415"/>
        <a:ext cx="27610" cy="27610"/>
      </dsp:txXfrm>
    </dsp:sp>
    <dsp:sp modelId="{4F6AC87E-898C-CE4C-842E-988BDD7E9821}">
      <dsp:nvSpPr>
        <dsp:cNvPr id="0" name=""/>
        <dsp:cNvSpPr/>
      </dsp:nvSpPr>
      <dsp:spPr>
        <a:xfrm>
          <a:off x="1081077" y="3581883"/>
          <a:ext cx="1833562" cy="1833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ET-C</a:t>
          </a:r>
        </a:p>
      </dsp:txBody>
      <dsp:txXfrm>
        <a:off x="1349596" y="3850402"/>
        <a:ext cx="1296524" cy="129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13A21F-98A0-A47D-33FB-34E747C45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6D508-8F7D-FD5A-D78D-C42B4DEE0F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48761-B3DA-524B-8303-E989086C7E31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6D06B-FEE4-C175-79C3-197BAA165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21CE1-D367-0CC2-78FA-FCDA0AEDA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97CD4-AC8C-9D42-933A-7E61A62AF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7956-30B0-8546-8077-267569E820EF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84D7-918D-F54C-96CC-45F4D3F0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9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</p:spPr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</p:spPr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0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4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4298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7;p21" descr="2nd ET GENERAL WORKSHOP (14-16 October 2009) · Agenda (Indico)">
            <a:extLst>
              <a:ext uri="{FF2B5EF4-FFF2-40B4-BE49-F238E27FC236}">
                <a16:creationId xmlns:a16="http://schemas.microsoft.com/office/drawing/2014/main" id="{6AAC26F3-C8D9-1EEB-E9B9-B2B87CBCD02E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9923721" y="235773"/>
            <a:ext cx="1973521" cy="61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7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18255"/>
            <a:ext cx="10891157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4C09C-0AFB-7F33-26AF-C5530C1C94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80320" y="-7497"/>
            <a:ext cx="2011680" cy="10058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85A52-7626-8F76-1FDD-4DEDCD21366C}"/>
              </a:ext>
            </a:extLst>
          </p:cNvPr>
          <p:cNvCxnSpPr>
            <a:cxnSpLocks/>
          </p:cNvCxnSpPr>
          <p:nvPr userDrawn="1"/>
        </p:nvCxnSpPr>
        <p:spPr>
          <a:xfrm>
            <a:off x="0" y="1010660"/>
            <a:ext cx="12192000" cy="13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6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t-gw.eu/SPB/ETSiteData?validation_key=e82748a0fa53eb436be261b3ebb5b388" TargetMode="External"/><Relationship Id="rId7" Type="http://schemas.openxmlformats.org/officeDocument/2006/relationships/hyperlink" Target="https://www.einsteintelescope.nl/en/" TargetMode="External"/><Relationship Id="rId2" Type="http://schemas.openxmlformats.org/officeDocument/2006/relationships/hyperlink" Target="https://wiki.et-gw.eu/SPB/Web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nstein-telescope.it/en/home-en/" TargetMode="External"/><Relationship Id="rId5" Type="http://schemas.openxmlformats.org/officeDocument/2006/relationships/hyperlink" Target="https://mlist.et-gw.eu/web/subscribe/et-spb?previous_action=info" TargetMode="External"/><Relationship Id="rId4" Type="http://schemas.openxmlformats.org/officeDocument/2006/relationships/hyperlink" Target="mailto:et-spb@et-gw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A5EEB-2F6A-6AD1-8D62-3FC3C5A5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9" b="-37849"/>
          <a:stretch/>
        </p:blipFill>
        <p:spPr>
          <a:xfrm>
            <a:off x="0" y="0"/>
            <a:ext cx="12353908" cy="11247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D0F8EB-2B71-ECC9-5CE5-5B42AA02A7C6}"/>
              </a:ext>
            </a:extLst>
          </p:cNvPr>
          <p:cNvSpPr txBox="1">
            <a:spLocks/>
          </p:cNvSpPr>
          <p:nvPr/>
        </p:nvSpPr>
        <p:spPr>
          <a:xfrm>
            <a:off x="2095279" y="869867"/>
            <a:ext cx="7994073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D5457D-578D-7BFE-7831-23A363BD7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Site Preparation Session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Round Table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06CD31-923F-C6A8-B2E4-5F0B0505B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0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FB4C-C737-882F-3905-7DB150A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lines of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3B5FB-06F3-0247-29C2-7C0A089B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Site Characterization </a:t>
            </a:r>
          </a:p>
          <a:p>
            <a:endParaRPr lang="en-US" dirty="0"/>
          </a:p>
          <a:p>
            <a:r>
              <a:rPr lang="en-US" dirty="0"/>
              <a:t> Infrastructure design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7A29A-088A-1C4B-BBB9-F5A85655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AF75-8243-653B-D13B-ADE2B9E0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11EE-0768-B056-52A0-9F614B3D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4F5B-E6CB-2A7A-3414-A88599CF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Support to Civil Eng. and feasibility study</a:t>
            </a:r>
          </a:p>
          <a:p>
            <a:pPr lvl="1"/>
            <a:r>
              <a:rPr lang="en-US" dirty="0"/>
              <a:t> identification of local noise sources </a:t>
            </a:r>
          </a:p>
          <a:p>
            <a:pPr lvl="1"/>
            <a:r>
              <a:rPr lang="en-US" dirty="0"/>
              <a:t> mitigation strategy</a:t>
            </a:r>
          </a:p>
          <a:p>
            <a:pPr lvl="1"/>
            <a:r>
              <a:rPr lang="en-US" dirty="0"/>
              <a:t> impact on detector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F9C89-8348-E05E-44CA-3C8325CD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4F924-FABC-5C47-8ED4-7988615A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1880-BC06-2D8C-B897-BC78F390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BDE1-9956-52D2-7BED-7D19FBEF9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 acoustic campaign </a:t>
            </a:r>
          </a:p>
          <a:p>
            <a:pPr lvl="1"/>
            <a:r>
              <a:rPr lang="en-US" dirty="0"/>
              <a:t> wind turbine measurements 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urgent: local noise measurements around L </a:t>
            </a:r>
            <a:r>
              <a:rPr lang="en-US" dirty="0" err="1">
                <a:solidFill>
                  <a:srgbClr val="C00000"/>
                </a:solidFill>
              </a:rPr>
              <a:t>verteces</a:t>
            </a:r>
            <a:r>
              <a:rPr lang="en-US" dirty="0"/>
              <a:t> (eventually around new triangle </a:t>
            </a:r>
            <a:r>
              <a:rPr lang="en-US" dirty="0" err="1"/>
              <a:t>verteces</a:t>
            </a:r>
            <a:r>
              <a:rPr lang="en-US" dirty="0"/>
              <a:t> ) 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F8C1C-D11A-FB8E-EA2F-0A58A801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AE8AF-1D77-CDC3-78D0-EFFEA885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2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CB5B-EAA7-76CF-3C92-7B637325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813C-BDD6-4591-1178-DF528F141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manpower</a:t>
            </a:r>
          </a:p>
          <a:p>
            <a:pPr lvl="1"/>
            <a:r>
              <a:rPr lang="en-US" dirty="0"/>
              <a:t> data analysis </a:t>
            </a:r>
          </a:p>
          <a:p>
            <a:pPr lvl="1"/>
            <a:r>
              <a:rPr lang="en-US" dirty="0"/>
              <a:t> measurement campaigns </a:t>
            </a:r>
          </a:p>
          <a:p>
            <a:pPr lvl="1"/>
            <a:r>
              <a:rPr lang="en-US" dirty="0"/>
              <a:t> NN estimation </a:t>
            </a:r>
          </a:p>
          <a:p>
            <a:pPr lvl="1"/>
            <a:r>
              <a:rPr lang="en-US" dirty="0"/>
              <a:t> mitigation strategy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D09AB-2663-4660-E017-D3E092CC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6D599-614B-03DA-19CE-93AD752C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CAD3D4-7490-0A6C-E41D-12B153F8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points: International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B4876-D8A5-4571-78B4-4704B822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Interaction SPB/Host Teams/ETO</a:t>
            </a:r>
          </a:p>
          <a:p>
            <a:r>
              <a:rPr lang="en-US" dirty="0"/>
              <a:t> Geometry </a:t>
            </a:r>
          </a:p>
          <a:p>
            <a:r>
              <a:rPr lang="en-US" dirty="0"/>
              <a:t> </a:t>
            </a:r>
            <a:r>
              <a:rPr lang="en-US" sz="3200" dirty="0"/>
              <a:t>Timeline &amp; Roadmap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BDF95-5110-CF39-4F70-7BB98B8E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3C5C8-4981-C8B1-0A1A-81383C4E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D4AE4-56B4-DD6C-DE5A-8CA4FE35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B4FF0-C16A-0342-7326-6638F0D4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B8DE98-E2CB-3477-56F9-FA513A0ED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23304"/>
              </p:ext>
            </p:extLst>
          </p:nvPr>
        </p:nvGraphicFramePr>
        <p:xfrm>
          <a:off x="4470400" y="9741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p-Down Arrow 7">
            <a:extLst>
              <a:ext uri="{FF2B5EF4-FFF2-40B4-BE49-F238E27FC236}">
                <a16:creationId xmlns:a16="http://schemas.microsoft.com/office/drawing/2014/main" id="{FCE29ABA-CDE8-4F0F-21D3-2994AE7B7929}"/>
              </a:ext>
            </a:extLst>
          </p:cNvPr>
          <p:cNvSpPr/>
          <p:nvPr/>
        </p:nvSpPr>
        <p:spPr>
          <a:xfrm rot="1862852">
            <a:off x="6243367" y="2327746"/>
            <a:ext cx="1105922" cy="1971238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D3C664D0-C759-9251-1A75-D91EB4804008}"/>
              </a:ext>
            </a:extLst>
          </p:cNvPr>
          <p:cNvSpPr/>
          <p:nvPr/>
        </p:nvSpPr>
        <p:spPr>
          <a:xfrm rot="9023120">
            <a:off x="9520302" y="2468547"/>
            <a:ext cx="1105922" cy="1971238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>
            <a:extLst>
              <a:ext uri="{FF2B5EF4-FFF2-40B4-BE49-F238E27FC236}">
                <a16:creationId xmlns:a16="http://schemas.microsoft.com/office/drawing/2014/main" id="{9731BA2E-7E2A-17ED-6F90-79A7BCA1BADD}"/>
              </a:ext>
            </a:extLst>
          </p:cNvPr>
          <p:cNvSpPr/>
          <p:nvPr/>
        </p:nvSpPr>
        <p:spPr>
          <a:xfrm rot="5400000">
            <a:off x="8133140" y="4906562"/>
            <a:ext cx="1105922" cy="1971238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E2BB1-69CA-97DD-D2E5-AF637E082C33}"/>
              </a:ext>
            </a:extLst>
          </p:cNvPr>
          <p:cNvSpPr txBox="1">
            <a:spLocks/>
          </p:cNvSpPr>
          <p:nvPr/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1" dirty="0"/>
              <a:t>Interaction SPB/Host Teams/ETO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8A6D6-E8C2-FF1E-C0CB-E6827DD70FBF}"/>
              </a:ext>
            </a:extLst>
          </p:cNvPr>
          <p:cNvSpPr txBox="1">
            <a:spLocks/>
          </p:cNvSpPr>
          <p:nvPr/>
        </p:nvSpPr>
        <p:spPr>
          <a:xfrm>
            <a:off x="462643" y="2038220"/>
            <a:ext cx="5410333" cy="369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ym typeface="Wingdings" pitchFamily="2" charset="2"/>
              </a:rPr>
              <a:t>Currently regular meetings ETO - EMR team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sym typeface="Wingdings" pitchFamily="2" charset="2"/>
              </a:rPr>
              <a:t>ETO interactions with all host teams should be regular   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sym typeface="Wingdings" pitchFamily="2" charset="2"/>
              </a:rPr>
              <a:t>Interactions should see the participation of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SPB </a:t>
            </a:r>
            <a:r>
              <a:rPr lang="en-US" sz="2000" dirty="0">
                <a:sym typeface="Wingdings" pitchFamily="2" charset="2"/>
              </a:rPr>
              <a:t>that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is supposed to take indications from ETO and set standards </a:t>
            </a:r>
            <a:r>
              <a:rPr lang="en-US" sz="2000" dirty="0">
                <a:sym typeface="Wingdings" pitchFamily="2" charset="2"/>
              </a:rPr>
              <a:t>for host teams studies 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ET-C should be involved as well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>
                <a:sym typeface="Wingdings" pitchFamily="2" charset="2"/>
              </a:rPr>
              <a:t>local administrative, political and economic aspects could have an impact on the ET science case</a:t>
            </a:r>
          </a:p>
          <a:p>
            <a:pPr lvl="1" fontAlgn="auto">
              <a:spcAft>
                <a:spcPts val="0"/>
              </a:spcAft>
            </a:pPr>
            <a:r>
              <a:rPr lang="en-US" sz="1600" dirty="0">
                <a:sym typeface="Wingdings" pitchFamily="2" charset="2"/>
              </a:rPr>
              <a:t>Coherent detector and physics requirement info to be passed to host teams </a:t>
            </a:r>
            <a:endParaRPr lang="en-US" sz="16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CF0C12-E9CD-A632-C77F-5AFB03F1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points: International view</a:t>
            </a:r>
          </a:p>
        </p:txBody>
      </p:sp>
    </p:spTree>
    <p:extLst>
      <p:ext uri="{BB962C8B-B14F-4D97-AF65-F5344CB8AC3E}">
        <p14:creationId xmlns:p14="http://schemas.microsoft.com/office/powerpoint/2010/main" val="199463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E5FB-2905-2258-CCAD-DD8A88CF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points: International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009C-4A3F-4A6E-F653-30E277B6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Timeline &amp; Roadmap for site candidature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 </a:t>
            </a:r>
            <a:r>
              <a:rPr lang="en-US" sz="2800" dirty="0"/>
              <a:t>Sardinia timeline: end of pre-feasibility study by 2025</a:t>
            </a:r>
          </a:p>
          <a:p>
            <a:pPr lvl="2"/>
            <a:r>
              <a:rPr lang="en-US" sz="2800" dirty="0"/>
              <a:t> EMR timeline: ????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Geometry</a:t>
            </a:r>
          </a:p>
          <a:p>
            <a:pPr lvl="2"/>
            <a:r>
              <a:rPr lang="en-US" sz="2800" dirty="0"/>
              <a:t> Sardinia: tender on both geometries, </a:t>
            </a:r>
            <a:r>
              <a:rPr lang="en-US" sz="2800" b="1" dirty="0">
                <a:solidFill>
                  <a:srgbClr val="C00000"/>
                </a:solidFill>
              </a:rPr>
              <a:t>focus on L</a:t>
            </a:r>
            <a:r>
              <a:rPr lang="en-US" sz="2800" dirty="0"/>
              <a:t> </a:t>
            </a:r>
          </a:p>
          <a:p>
            <a:pPr lvl="2"/>
            <a:r>
              <a:rPr lang="en-US" sz="2800" dirty="0"/>
              <a:t> EMR: only triangle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D0D6-4580-5930-C4A1-D4D0B744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1CF20-0D16-DC89-5EBB-298755FF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7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32C7-BA7B-720F-C045-F0F8714E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4198-9F15-9899-FBAB-5105CF20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Wiki page</a:t>
            </a:r>
            <a:endParaRPr lang="en-US" sz="2000" dirty="0"/>
          </a:p>
          <a:p>
            <a:r>
              <a:rPr lang="en-US" sz="2000" dirty="0">
                <a:hlinkClick r:id="rId3"/>
              </a:rPr>
              <a:t>Mailing list: </a:t>
            </a:r>
            <a:r>
              <a:rPr lang="en-US" sz="2000" dirty="0">
                <a:hlinkClick r:id="rId4"/>
              </a:rPr>
              <a:t>et-spb@et-gw.eu</a:t>
            </a:r>
            <a:r>
              <a:rPr lang="en-US" sz="2000" dirty="0"/>
              <a:t> (</a:t>
            </a:r>
            <a:r>
              <a:rPr lang="en-US" sz="2000" dirty="0">
                <a:hlinkClick r:id="rId5"/>
              </a:rPr>
              <a:t>subscribe</a:t>
            </a:r>
            <a:r>
              <a:rPr lang="en-US" sz="2000" dirty="0"/>
              <a:t>)</a:t>
            </a:r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Site data Web Services</a:t>
            </a:r>
            <a:endParaRPr lang="en-US" sz="2000" dirty="0"/>
          </a:p>
          <a:p>
            <a:r>
              <a:rPr lang="en-US" sz="2000" dirty="0"/>
              <a:t>Einstein Telescope @ Sardinia </a:t>
            </a:r>
            <a:r>
              <a:rPr lang="en-US" sz="2000" dirty="0">
                <a:hlinkClick r:id="rId6"/>
              </a:rPr>
              <a:t>https://www.einstein-telescope.it/en/home-en/</a:t>
            </a:r>
            <a:endParaRPr lang="en-US" sz="2000" dirty="0"/>
          </a:p>
          <a:p>
            <a:r>
              <a:rPr lang="en-US" sz="2000" dirty="0"/>
              <a:t>Einstein Telescope @ EMR </a:t>
            </a:r>
            <a:r>
              <a:rPr lang="en-US" sz="2000" dirty="0">
                <a:hlinkClick r:id="rId7"/>
              </a:rPr>
              <a:t>https://www.einsteintelescope.nl/en/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6BEA-E2BB-3CD7-E90A-95DAD9A4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9791C-D989-C960-2557-43F879AE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ET: Scienza e Tecnologia in Italia - Assisi (PG) 21-23 febbraio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4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52639</TotalTime>
  <Words>415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Custom Design</vt:lpstr>
      <vt:lpstr>1_Custom Design</vt:lpstr>
      <vt:lpstr>Site Preparation Session Round Table</vt:lpstr>
      <vt:lpstr>Two lines of activities</vt:lpstr>
      <vt:lpstr>Discussion points</vt:lpstr>
      <vt:lpstr>Discussion points</vt:lpstr>
      <vt:lpstr>Discussion points</vt:lpstr>
      <vt:lpstr>Discussion points: International view</vt:lpstr>
      <vt:lpstr>Discussion points: International view</vt:lpstr>
      <vt:lpstr>Discussion points: International view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Domenico D'Urso</dc:creator>
  <cp:lastModifiedBy>Domenico D'Urso</cp:lastModifiedBy>
  <cp:revision>99</cp:revision>
  <dcterms:created xsi:type="dcterms:W3CDTF">2022-09-16T07:51:19Z</dcterms:created>
  <dcterms:modified xsi:type="dcterms:W3CDTF">2024-02-22T12:33:53Z</dcterms:modified>
</cp:coreProperties>
</file>