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9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5FE7E6-D799-4E1B-8E3E-48D8755C90BB}" v="31" dt="2024-02-18T20:30:41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654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o Fidecaro" userId="d0ab0368-81ff-4a51-b010-f476027e9ef5" providerId="ADAL" clId="{D65FE7E6-D799-4E1B-8E3E-48D8755C90BB}"/>
    <pc:docChg chg="undo custSel modSld modMainMaster">
      <pc:chgData name="Francesco Fidecaro" userId="d0ab0368-81ff-4a51-b010-f476027e9ef5" providerId="ADAL" clId="{D65FE7E6-D799-4E1B-8E3E-48D8755C90BB}" dt="2024-02-19T22:25:59.372" v="254" actId="20577"/>
      <pc:docMkLst>
        <pc:docMk/>
      </pc:docMkLst>
      <pc:sldChg chg="addSp delSp modSp mod">
        <pc:chgData name="Francesco Fidecaro" userId="d0ab0368-81ff-4a51-b010-f476027e9ef5" providerId="ADAL" clId="{D65FE7E6-D799-4E1B-8E3E-48D8755C90BB}" dt="2024-02-18T19:08:28.897" v="56" actId="14100"/>
        <pc:sldMkLst>
          <pc:docMk/>
          <pc:sldMk cId="512672967" sldId="256"/>
        </pc:sldMkLst>
        <pc:spChg chg="mod">
          <ac:chgData name="Francesco Fidecaro" userId="d0ab0368-81ff-4a51-b010-f476027e9ef5" providerId="ADAL" clId="{D65FE7E6-D799-4E1B-8E3E-48D8755C90BB}" dt="2024-02-18T19:05:30.477" v="38" actId="20577"/>
          <ac:spMkLst>
            <pc:docMk/>
            <pc:sldMk cId="512672967" sldId="256"/>
            <ac:spMk id="3" creationId="{00000000-0000-0000-0000-000000000000}"/>
          </ac:spMkLst>
        </pc:spChg>
        <pc:picChg chg="add mod">
          <ac:chgData name="Francesco Fidecaro" userId="d0ab0368-81ff-4a51-b010-f476027e9ef5" providerId="ADAL" clId="{D65FE7E6-D799-4E1B-8E3E-48D8755C90BB}" dt="2024-02-18T18:39:24.303" v="16" actId="931"/>
          <ac:picMkLst>
            <pc:docMk/>
            <pc:sldMk cId="512672967" sldId="256"/>
            <ac:picMk id="5" creationId="{DC58956A-A25E-D333-6965-9F9205586357}"/>
          </ac:picMkLst>
        </pc:picChg>
        <pc:picChg chg="add mod">
          <ac:chgData name="Francesco Fidecaro" userId="d0ab0368-81ff-4a51-b010-f476027e9ef5" providerId="ADAL" clId="{D65FE7E6-D799-4E1B-8E3E-48D8755C90BB}" dt="2024-02-18T18:41:47.172" v="17" actId="931"/>
          <ac:picMkLst>
            <pc:docMk/>
            <pc:sldMk cId="512672967" sldId="256"/>
            <ac:picMk id="7" creationId="{694D54D4-4086-2527-B9C3-F1FAC4DF290A}"/>
          </ac:picMkLst>
        </pc:picChg>
        <pc:picChg chg="add mod">
          <ac:chgData name="Francesco Fidecaro" userId="d0ab0368-81ff-4a51-b010-f476027e9ef5" providerId="ADAL" clId="{D65FE7E6-D799-4E1B-8E3E-48D8755C90BB}" dt="2024-02-18T19:05:23.102" v="31" actId="1076"/>
          <ac:picMkLst>
            <pc:docMk/>
            <pc:sldMk cId="512672967" sldId="256"/>
            <ac:picMk id="9" creationId="{8EEF4EA0-8EDD-91EF-DD9B-F40F6249B102}"/>
          </ac:picMkLst>
        </pc:picChg>
        <pc:picChg chg="add mod">
          <ac:chgData name="Francesco Fidecaro" userId="d0ab0368-81ff-4a51-b010-f476027e9ef5" providerId="ADAL" clId="{D65FE7E6-D799-4E1B-8E3E-48D8755C90BB}" dt="2024-02-18T19:06:12.049" v="43" actId="931"/>
          <ac:picMkLst>
            <pc:docMk/>
            <pc:sldMk cId="512672967" sldId="256"/>
            <ac:picMk id="11" creationId="{CE1C65F1-FD16-B900-13CD-F9361A564556}"/>
          </ac:picMkLst>
        </pc:picChg>
        <pc:picChg chg="add mod">
          <ac:chgData name="Francesco Fidecaro" userId="d0ab0368-81ff-4a51-b010-f476027e9ef5" providerId="ADAL" clId="{D65FE7E6-D799-4E1B-8E3E-48D8755C90BB}" dt="2024-02-18T19:06:56.403" v="51" actId="1076"/>
          <ac:picMkLst>
            <pc:docMk/>
            <pc:sldMk cId="512672967" sldId="256"/>
            <ac:picMk id="13" creationId="{BDD9144F-51E2-EFEA-4784-C96A15DB9578}"/>
          </ac:picMkLst>
        </pc:picChg>
        <pc:picChg chg="add mod">
          <ac:chgData name="Francesco Fidecaro" userId="d0ab0368-81ff-4a51-b010-f476027e9ef5" providerId="ADAL" clId="{D65FE7E6-D799-4E1B-8E3E-48D8755C90BB}" dt="2024-02-18T19:08:28.897" v="56" actId="14100"/>
          <ac:picMkLst>
            <pc:docMk/>
            <pc:sldMk cId="512672967" sldId="256"/>
            <ac:picMk id="15" creationId="{5D5F2B5B-EF93-3455-FB9B-4EC28ADBC6A8}"/>
          </ac:picMkLst>
        </pc:picChg>
        <pc:picChg chg="add del mod">
          <ac:chgData name="Francesco Fidecaro" userId="d0ab0368-81ff-4a51-b010-f476027e9ef5" providerId="ADAL" clId="{D65FE7E6-D799-4E1B-8E3E-48D8755C90BB}" dt="2024-02-18T19:04:14.992" v="21" actId="478"/>
          <ac:picMkLst>
            <pc:docMk/>
            <pc:sldMk cId="512672967" sldId="256"/>
            <ac:picMk id="1026" creationId="{873A83EC-2A3A-FF01-EC73-B33D576A3032}"/>
          </ac:picMkLst>
        </pc:picChg>
      </pc:sldChg>
      <pc:sldChg chg="modSp mod">
        <pc:chgData name="Francesco Fidecaro" userId="d0ab0368-81ff-4a51-b010-f476027e9ef5" providerId="ADAL" clId="{D65FE7E6-D799-4E1B-8E3E-48D8755C90BB}" dt="2024-02-18T20:20:49.981" v="83" actId="14100"/>
        <pc:sldMkLst>
          <pc:docMk/>
          <pc:sldMk cId="2070474971" sldId="258"/>
        </pc:sldMkLst>
        <pc:spChg chg="mod">
          <ac:chgData name="Francesco Fidecaro" userId="d0ab0368-81ff-4a51-b010-f476027e9ef5" providerId="ADAL" clId="{D65FE7E6-D799-4E1B-8E3E-48D8755C90BB}" dt="2024-02-18T20:20:49.981" v="83" actId="14100"/>
          <ac:spMkLst>
            <pc:docMk/>
            <pc:sldMk cId="2070474971" sldId="258"/>
            <ac:spMk id="3" creationId="{977AE01D-3850-76F7-C52B-F7AB93DA3891}"/>
          </ac:spMkLst>
        </pc:spChg>
      </pc:sldChg>
      <pc:sldChg chg="modSp mod">
        <pc:chgData name="Francesco Fidecaro" userId="d0ab0368-81ff-4a51-b010-f476027e9ef5" providerId="ADAL" clId="{D65FE7E6-D799-4E1B-8E3E-48D8755C90BB}" dt="2024-02-18T20:21:43.866" v="85" actId="1076"/>
        <pc:sldMkLst>
          <pc:docMk/>
          <pc:sldMk cId="4011773386" sldId="260"/>
        </pc:sldMkLst>
        <pc:picChg chg="mod modCrop">
          <ac:chgData name="Francesco Fidecaro" userId="d0ab0368-81ff-4a51-b010-f476027e9ef5" providerId="ADAL" clId="{D65FE7E6-D799-4E1B-8E3E-48D8755C90BB}" dt="2024-02-18T20:21:43.866" v="85" actId="1076"/>
          <ac:picMkLst>
            <pc:docMk/>
            <pc:sldMk cId="4011773386" sldId="260"/>
            <ac:picMk id="4" creationId="{F3566D02-48A8-0E53-73DA-A4F100E5F44F}"/>
          </ac:picMkLst>
        </pc:picChg>
      </pc:sldChg>
      <pc:sldChg chg="delSp modSp mod">
        <pc:chgData name="Francesco Fidecaro" userId="d0ab0368-81ff-4a51-b010-f476027e9ef5" providerId="ADAL" clId="{D65FE7E6-D799-4E1B-8E3E-48D8755C90BB}" dt="2024-02-18T20:21:56.710" v="86" actId="732"/>
        <pc:sldMkLst>
          <pc:docMk/>
          <pc:sldMk cId="1756399934" sldId="261"/>
        </pc:sldMkLst>
        <pc:spChg chg="del">
          <ac:chgData name="Francesco Fidecaro" userId="d0ab0368-81ff-4a51-b010-f476027e9ef5" providerId="ADAL" clId="{D65FE7E6-D799-4E1B-8E3E-48D8755C90BB}" dt="2024-02-18T19:09:14.767" v="57" actId="478"/>
          <ac:spMkLst>
            <pc:docMk/>
            <pc:sldMk cId="1756399934" sldId="261"/>
            <ac:spMk id="4" creationId="{AAAD65FB-6FD5-34D0-66AA-72D588162407}"/>
          </ac:spMkLst>
        </pc:spChg>
        <pc:picChg chg="mod modCrop">
          <ac:chgData name="Francesco Fidecaro" userId="d0ab0368-81ff-4a51-b010-f476027e9ef5" providerId="ADAL" clId="{D65FE7E6-D799-4E1B-8E3E-48D8755C90BB}" dt="2024-02-18T20:21:56.710" v="86" actId="732"/>
          <ac:picMkLst>
            <pc:docMk/>
            <pc:sldMk cId="1756399934" sldId="261"/>
            <ac:picMk id="5" creationId="{2D93A1BA-F3C5-DD40-1E83-4ECFADC7A95D}"/>
          </ac:picMkLst>
        </pc:picChg>
      </pc:sldChg>
      <pc:sldChg chg="delSp modSp mod">
        <pc:chgData name="Francesco Fidecaro" userId="d0ab0368-81ff-4a51-b010-f476027e9ef5" providerId="ADAL" clId="{D65FE7E6-D799-4E1B-8E3E-48D8755C90BB}" dt="2024-02-18T20:22:34.074" v="93" actId="1036"/>
        <pc:sldMkLst>
          <pc:docMk/>
          <pc:sldMk cId="4206250355" sldId="262"/>
        </pc:sldMkLst>
        <pc:spChg chg="del">
          <ac:chgData name="Francesco Fidecaro" userId="d0ab0368-81ff-4a51-b010-f476027e9ef5" providerId="ADAL" clId="{D65FE7E6-D799-4E1B-8E3E-48D8755C90BB}" dt="2024-02-18T18:23:05.287" v="15" actId="478"/>
          <ac:spMkLst>
            <pc:docMk/>
            <pc:sldMk cId="4206250355" sldId="262"/>
            <ac:spMk id="4" creationId="{CA14DA97-528D-B77E-3DCE-38EBED8C7404}"/>
          </ac:spMkLst>
        </pc:spChg>
        <pc:picChg chg="mod modCrop">
          <ac:chgData name="Francesco Fidecaro" userId="d0ab0368-81ff-4a51-b010-f476027e9ef5" providerId="ADAL" clId="{D65FE7E6-D799-4E1B-8E3E-48D8755C90BB}" dt="2024-02-18T20:22:34.074" v="93" actId="1036"/>
          <ac:picMkLst>
            <pc:docMk/>
            <pc:sldMk cId="4206250355" sldId="262"/>
            <ac:picMk id="7" creationId="{04424F0C-3194-5BCE-40B4-EF03BADE7A84}"/>
          </ac:picMkLst>
        </pc:picChg>
      </pc:sldChg>
      <pc:sldChg chg="modSp mod">
        <pc:chgData name="Francesco Fidecaro" userId="d0ab0368-81ff-4a51-b010-f476027e9ef5" providerId="ADAL" clId="{D65FE7E6-D799-4E1B-8E3E-48D8755C90BB}" dt="2024-02-18T20:22:55.240" v="113" actId="1036"/>
        <pc:sldMkLst>
          <pc:docMk/>
          <pc:sldMk cId="2784929291" sldId="264"/>
        </pc:sldMkLst>
        <pc:spChg chg="mod">
          <ac:chgData name="Francesco Fidecaro" userId="d0ab0368-81ff-4a51-b010-f476027e9ef5" providerId="ADAL" clId="{D65FE7E6-D799-4E1B-8E3E-48D8755C90BB}" dt="2024-02-18T20:22:55.240" v="113" actId="1036"/>
          <ac:spMkLst>
            <pc:docMk/>
            <pc:sldMk cId="2784929291" sldId="264"/>
            <ac:spMk id="3" creationId="{2601F24A-925B-C9D8-E063-10B3F9D6E7EC}"/>
          </ac:spMkLst>
        </pc:spChg>
        <pc:picChg chg="mod">
          <ac:chgData name="Francesco Fidecaro" userId="d0ab0368-81ff-4a51-b010-f476027e9ef5" providerId="ADAL" clId="{D65FE7E6-D799-4E1B-8E3E-48D8755C90BB}" dt="2024-02-18T20:22:55.240" v="113" actId="1036"/>
          <ac:picMkLst>
            <pc:docMk/>
            <pc:sldMk cId="2784929291" sldId="264"/>
            <ac:picMk id="4" creationId="{959C9D11-8FDF-3D27-0386-B8468473E2CC}"/>
          </ac:picMkLst>
        </pc:picChg>
      </pc:sldChg>
      <pc:sldChg chg="modSp mod">
        <pc:chgData name="Francesco Fidecaro" userId="d0ab0368-81ff-4a51-b010-f476027e9ef5" providerId="ADAL" clId="{D65FE7E6-D799-4E1B-8E3E-48D8755C90BB}" dt="2024-02-19T22:25:59.372" v="254" actId="20577"/>
        <pc:sldMkLst>
          <pc:docMk/>
          <pc:sldMk cId="2028624777" sldId="265"/>
        </pc:sldMkLst>
        <pc:spChg chg="mod">
          <ac:chgData name="Francesco Fidecaro" userId="d0ab0368-81ff-4a51-b010-f476027e9ef5" providerId="ADAL" clId="{D65FE7E6-D799-4E1B-8E3E-48D8755C90BB}" dt="2024-02-19T22:25:59.372" v="254" actId="20577"/>
          <ac:spMkLst>
            <pc:docMk/>
            <pc:sldMk cId="2028624777" sldId="265"/>
            <ac:spMk id="3" creationId="{B8578EA3-CA3C-75B5-C1D2-9DD6FAA51620}"/>
          </ac:spMkLst>
        </pc:spChg>
        <pc:picChg chg="mod modCrop">
          <ac:chgData name="Francesco Fidecaro" userId="d0ab0368-81ff-4a51-b010-f476027e9ef5" providerId="ADAL" clId="{D65FE7E6-D799-4E1B-8E3E-48D8755C90BB}" dt="2024-02-18T20:24:34.454" v="153" actId="14100"/>
          <ac:picMkLst>
            <pc:docMk/>
            <pc:sldMk cId="2028624777" sldId="265"/>
            <ac:picMk id="4" creationId="{4DF245E4-310B-FDDE-010C-94763B94FA21}"/>
          </ac:picMkLst>
        </pc:picChg>
      </pc:sldChg>
      <pc:sldChg chg="modSp mod">
        <pc:chgData name="Francesco Fidecaro" userId="d0ab0368-81ff-4a51-b010-f476027e9ef5" providerId="ADAL" clId="{D65FE7E6-D799-4E1B-8E3E-48D8755C90BB}" dt="2024-02-18T20:26:23.315" v="182" actId="14100"/>
        <pc:sldMkLst>
          <pc:docMk/>
          <pc:sldMk cId="1576006059" sldId="266"/>
        </pc:sldMkLst>
        <pc:picChg chg="mod modCrop">
          <ac:chgData name="Francesco Fidecaro" userId="d0ab0368-81ff-4a51-b010-f476027e9ef5" providerId="ADAL" clId="{D65FE7E6-D799-4E1B-8E3E-48D8755C90BB}" dt="2024-02-18T20:26:23.315" v="182" actId="14100"/>
          <ac:picMkLst>
            <pc:docMk/>
            <pc:sldMk cId="1576006059" sldId="266"/>
            <ac:picMk id="4" creationId="{09C8D2B7-ABB4-7717-6756-CF150BAB255A}"/>
          </ac:picMkLst>
        </pc:picChg>
      </pc:sldChg>
      <pc:sldChg chg="modSp mod">
        <pc:chgData name="Francesco Fidecaro" userId="d0ab0368-81ff-4a51-b010-f476027e9ef5" providerId="ADAL" clId="{D65FE7E6-D799-4E1B-8E3E-48D8755C90BB}" dt="2024-02-19T19:28:41.023" v="253" actId="1035"/>
        <pc:sldMkLst>
          <pc:docMk/>
          <pc:sldMk cId="0" sldId="267"/>
        </pc:sldMkLst>
        <pc:spChg chg="mod">
          <ac:chgData name="Francesco Fidecaro" userId="d0ab0368-81ff-4a51-b010-f476027e9ef5" providerId="ADAL" clId="{D65FE7E6-D799-4E1B-8E3E-48D8755C90BB}" dt="2024-02-19T19:28:41.023" v="253" actId="1035"/>
          <ac:spMkLst>
            <pc:docMk/>
            <pc:sldMk cId="0" sldId="267"/>
            <ac:spMk id="235" creationId="{00000000-0000-0000-0000-000000000000}"/>
          </ac:spMkLst>
        </pc:spChg>
      </pc:sldChg>
      <pc:sldChg chg="addSp modSp mod">
        <pc:chgData name="Francesco Fidecaro" userId="d0ab0368-81ff-4a51-b010-f476027e9ef5" providerId="ADAL" clId="{D65FE7E6-D799-4E1B-8E3E-48D8755C90BB}" dt="2024-02-19T19:28:00.592" v="244" actId="1035"/>
        <pc:sldMkLst>
          <pc:docMk/>
          <pc:sldMk cId="0" sldId="268"/>
        </pc:sldMkLst>
        <pc:spChg chg="mod ord">
          <ac:chgData name="Francesco Fidecaro" userId="d0ab0368-81ff-4a51-b010-f476027e9ef5" providerId="ADAL" clId="{D65FE7E6-D799-4E1B-8E3E-48D8755C90BB}" dt="2024-02-18T20:30:41.327" v="189" actId="164"/>
          <ac:spMkLst>
            <pc:docMk/>
            <pc:sldMk cId="0" sldId="268"/>
            <ac:spMk id="238" creationId="{00000000-0000-0000-0000-000000000000}"/>
          </ac:spMkLst>
        </pc:spChg>
        <pc:spChg chg="mod ord">
          <ac:chgData name="Francesco Fidecaro" userId="d0ab0368-81ff-4a51-b010-f476027e9ef5" providerId="ADAL" clId="{D65FE7E6-D799-4E1B-8E3E-48D8755C90BB}" dt="2024-02-18T20:30:41.327" v="189" actId="164"/>
          <ac:spMkLst>
            <pc:docMk/>
            <pc:sldMk cId="0" sldId="268"/>
            <ac:spMk id="239" creationId="{00000000-0000-0000-0000-000000000000}"/>
          </ac:spMkLst>
        </pc:spChg>
        <pc:spChg chg="mod ord">
          <ac:chgData name="Francesco Fidecaro" userId="d0ab0368-81ff-4a51-b010-f476027e9ef5" providerId="ADAL" clId="{D65FE7E6-D799-4E1B-8E3E-48D8755C90BB}" dt="2024-02-18T20:30:41.327" v="189" actId="164"/>
          <ac:spMkLst>
            <pc:docMk/>
            <pc:sldMk cId="0" sldId="268"/>
            <ac:spMk id="240" creationId="{00000000-0000-0000-0000-000000000000}"/>
          </ac:spMkLst>
        </pc:spChg>
        <pc:spChg chg="mod ord">
          <ac:chgData name="Francesco Fidecaro" userId="d0ab0368-81ff-4a51-b010-f476027e9ef5" providerId="ADAL" clId="{D65FE7E6-D799-4E1B-8E3E-48D8755C90BB}" dt="2024-02-18T20:30:41.327" v="189" actId="164"/>
          <ac:spMkLst>
            <pc:docMk/>
            <pc:sldMk cId="0" sldId="268"/>
            <ac:spMk id="241" creationId="{00000000-0000-0000-0000-000000000000}"/>
          </ac:spMkLst>
        </pc:spChg>
        <pc:spChg chg="mod ord">
          <ac:chgData name="Francesco Fidecaro" userId="d0ab0368-81ff-4a51-b010-f476027e9ef5" providerId="ADAL" clId="{D65FE7E6-D799-4E1B-8E3E-48D8755C90BB}" dt="2024-02-18T20:30:41.327" v="189" actId="164"/>
          <ac:spMkLst>
            <pc:docMk/>
            <pc:sldMk cId="0" sldId="268"/>
            <ac:spMk id="242" creationId="{00000000-0000-0000-0000-000000000000}"/>
          </ac:spMkLst>
        </pc:spChg>
        <pc:spChg chg="mod ord">
          <ac:chgData name="Francesco Fidecaro" userId="d0ab0368-81ff-4a51-b010-f476027e9ef5" providerId="ADAL" clId="{D65FE7E6-D799-4E1B-8E3E-48D8755C90BB}" dt="2024-02-18T20:30:41.327" v="189" actId="164"/>
          <ac:spMkLst>
            <pc:docMk/>
            <pc:sldMk cId="0" sldId="268"/>
            <ac:spMk id="243" creationId="{00000000-0000-0000-0000-000000000000}"/>
          </ac:spMkLst>
        </pc:spChg>
        <pc:spChg chg="mod ord">
          <ac:chgData name="Francesco Fidecaro" userId="d0ab0368-81ff-4a51-b010-f476027e9ef5" providerId="ADAL" clId="{D65FE7E6-D799-4E1B-8E3E-48D8755C90BB}" dt="2024-02-18T20:30:41.327" v="189" actId="164"/>
          <ac:spMkLst>
            <pc:docMk/>
            <pc:sldMk cId="0" sldId="268"/>
            <ac:spMk id="244" creationId="{00000000-0000-0000-0000-000000000000}"/>
          </ac:spMkLst>
        </pc:spChg>
        <pc:spChg chg="mod ord">
          <ac:chgData name="Francesco Fidecaro" userId="d0ab0368-81ff-4a51-b010-f476027e9ef5" providerId="ADAL" clId="{D65FE7E6-D799-4E1B-8E3E-48D8755C90BB}" dt="2024-02-18T20:30:41.327" v="189" actId="164"/>
          <ac:spMkLst>
            <pc:docMk/>
            <pc:sldMk cId="0" sldId="268"/>
            <ac:spMk id="245" creationId="{00000000-0000-0000-0000-000000000000}"/>
          </ac:spMkLst>
        </pc:spChg>
        <pc:spChg chg="mod ord">
          <ac:chgData name="Francesco Fidecaro" userId="d0ab0368-81ff-4a51-b010-f476027e9ef5" providerId="ADAL" clId="{D65FE7E6-D799-4E1B-8E3E-48D8755C90BB}" dt="2024-02-18T20:30:41.327" v="189" actId="164"/>
          <ac:spMkLst>
            <pc:docMk/>
            <pc:sldMk cId="0" sldId="268"/>
            <ac:spMk id="246" creationId="{00000000-0000-0000-0000-000000000000}"/>
          </ac:spMkLst>
        </pc:spChg>
        <pc:spChg chg="mod ord">
          <ac:chgData name="Francesco Fidecaro" userId="d0ab0368-81ff-4a51-b010-f476027e9ef5" providerId="ADAL" clId="{D65FE7E6-D799-4E1B-8E3E-48D8755C90BB}" dt="2024-02-18T20:30:41.327" v="189" actId="164"/>
          <ac:spMkLst>
            <pc:docMk/>
            <pc:sldMk cId="0" sldId="268"/>
            <ac:spMk id="247" creationId="{00000000-0000-0000-0000-000000000000}"/>
          </ac:spMkLst>
        </pc:spChg>
        <pc:spChg chg="mod ord">
          <ac:chgData name="Francesco Fidecaro" userId="d0ab0368-81ff-4a51-b010-f476027e9ef5" providerId="ADAL" clId="{D65FE7E6-D799-4E1B-8E3E-48D8755C90BB}" dt="2024-02-19T19:28:00.592" v="244" actId="1035"/>
          <ac:spMkLst>
            <pc:docMk/>
            <pc:sldMk cId="0" sldId="268"/>
            <ac:spMk id="248" creationId="{00000000-0000-0000-0000-000000000000}"/>
          </ac:spMkLst>
        </pc:spChg>
        <pc:grpChg chg="add mod">
          <ac:chgData name="Francesco Fidecaro" userId="d0ab0368-81ff-4a51-b010-f476027e9ef5" providerId="ADAL" clId="{D65FE7E6-D799-4E1B-8E3E-48D8755C90BB}" dt="2024-02-18T20:31:08.958" v="194" actId="14100"/>
          <ac:grpSpMkLst>
            <pc:docMk/>
            <pc:sldMk cId="0" sldId="268"/>
            <ac:grpSpMk id="2" creationId="{7DCCFD98-C9D3-C184-F9F8-D314ECE29BC5}"/>
          </ac:grpSpMkLst>
        </pc:grpChg>
        <pc:picChg chg="mod ord">
          <ac:chgData name="Francesco Fidecaro" userId="d0ab0368-81ff-4a51-b010-f476027e9ef5" providerId="ADAL" clId="{D65FE7E6-D799-4E1B-8E3E-48D8755C90BB}" dt="2024-02-18T20:30:41.327" v="189" actId="164"/>
          <ac:picMkLst>
            <pc:docMk/>
            <pc:sldMk cId="0" sldId="268"/>
            <ac:picMk id="237" creationId="{00000000-0000-0000-0000-000000000000}"/>
          </ac:picMkLst>
        </pc:picChg>
      </pc:sldChg>
      <pc:sldChg chg="modSp mod">
        <pc:chgData name="Francesco Fidecaro" userId="d0ab0368-81ff-4a51-b010-f476027e9ef5" providerId="ADAL" clId="{D65FE7E6-D799-4E1B-8E3E-48D8755C90BB}" dt="2024-02-18T20:31:23.399" v="207" actId="1036"/>
        <pc:sldMkLst>
          <pc:docMk/>
          <pc:sldMk cId="3145611173" sldId="269"/>
        </pc:sldMkLst>
        <pc:spChg chg="mod">
          <ac:chgData name="Francesco Fidecaro" userId="d0ab0368-81ff-4a51-b010-f476027e9ef5" providerId="ADAL" clId="{D65FE7E6-D799-4E1B-8E3E-48D8755C90BB}" dt="2024-02-18T20:31:23.399" v="207" actId="1036"/>
          <ac:spMkLst>
            <pc:docMk/>
            <pc:sldMk cId="3145611173" sldId="269"/>
            <ac:spMk id="3" creationId="{131F1D7F-313E-980D-BD50-867177ECF1D5}"/>
          </ac:spMkLst>
        </pc:spChg>
      </pc:sldChg>
      <pc:sldMasterChg chg="addSp delSp modSp mod">
        <pc:chgData name="Francesco Fidecaro" userId="d0ab0368-81ff-4a51-b010-f476027e9ef5" providerId="ADAL" clId="{D65FE7E6-D799-4E1B-8E3E-48D8755C90BB}" dt="2024-02-18T20:19:03.877" v="82" actId="1037"/>
        <pc:sldMasterMkLst>
          <pc:docMk/>
          <pc:sldMasterMk cId="1725854747" sldId="2147483648"/>
        </pc:sldMasterMkLst>
        <pc:picChg chg="add mod">
          <ac:chgData name="Francesco Fidecaro" userId="d0ab0368-81ff-4a51-b010-f476027e9ef5" providerId="ADAL" clId="{D65FE7E6-D799-4E1B-8E3E-48D8755C90BB}" dt="2024-02-18T20:19:03.877" v="82" actId="1037"/>
          <ac:picMkLst>
            <pc:docMk/>
            <pc:sldMasterMk cId="1725854747" sldId="2147483648"/>
            <ac:picMk id="9" creationId="{A336D44A-AAF9-B7E2-01B9-0855C93DADE6}"/>
          </ac:picMkLst>
        </pc:picChg>
        <pc:picChg chg="del">
          <ac:chgData name="Francesco Fidecaro" userId="d0ab0368-81ff-4a51-b010-f476027e9ef5" providerId="ADAL" clId="{D65FE7E6-D799-4E1B-8E3E-48D8755C90BB}" dt="2024-02-18T20:18:35.790" v="65" actId="478"/>
          <ac:picMkLst>
            <pc:docMk/>
            <pc:sldMasterMk cId="1725854747" sldId="2147483648"/>
            <ac:picMk id="13" creationId="{1AA8416C-F378-E3FD-832B-201CA6726BD9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11B86-B901-45D5-9A01-D75B2E72F3EC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2EDB6-2CB5-47CC-A716-C9303F90C3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076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Titillium Web" panose="000005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32A5-C1BD-4223-9714-E31DD36A8E94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tillium Web" panose="00000500000000000000" pitchFamily="2" charset="0"/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tillium Web" panose="00000500000000000000" pitchFamily="2" charset="0"/>
              </a:defRPr>
            </a:lvl1pPr>
          </a:lstStyle>
          <a:p>
            <a:fld id="{844CBAEB-C2E3-46E0-9425-8F01C56DA8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446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tillium Web" panose="00000500000000000000" pitchFamily="2" charset="0"/>
              </a:defRPr>
            </a:lvl1pPr>
            <a:lvl2pPr>
              <a:defRPr>
                <a:latin typeface="Titillium Web" panose="00000500000000000000" pitchFamily="2" charset="0"/>
              </a:defRPr>
            </a:lvl2pPr>
            <a:lvl3pPr>
              <a:defRPr>
                <a:latin typeface="Titillium Web" panose="00000500000000000000" pitchFamily="2" charset="0"/>
              </a:defRPr>
            </a:lvl3pPr>
            <a:lvl4pPr>
              <a:defRPr>
                <a:latin typeface="Titillium Web" panose="00000500000000000000" pitchFamily="2" charset="0"/>
              </a:defRPr>
            </a:lvl4pPr>
            <a:lvl5pPr>
              <a:defRPr>
                <a:latin typeface="Titillium Web" panose="00000500000000000000" pitchFamily="2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32A5-C1BD-4223-9714-E31DD36A8E94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BAEB-C2E3-46E0-9425-8F01C56DA8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26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Titillium Web" panose="00000500000000000000" pitchFamily="2" charset="0"/>
              </a:defRPr>
            </a:lvl1pPr>
            <a:lvl2pPr>
              <a:defRPr>
                <a:latin typeface="Titillium Web" panose="00000500000000000000" pitchFamily="2" charset="0"/>
              </a:defRPr>
            </a:lvl2pPr>
            <a:lvl3pPr>
              <a:defRPr>
                <a:latin typeface="Titillium Web" panose="00000500000000000000" pitchFamily="2" charset="0"/>
              </a:defRPr>
            </a:lvl3pPr>
            <a:lvl4pPr>
              <a:defRPr>
                <a:latin typeface="Titillium Web" panose="00000500000000000000" pitchFamily="2" charset="0"/>
              </a:defRPr>
            </a:lvl4pPr>
            <a:lvl5pPr>
              <a:defRPr>
                <a:latin typeface="Titillium Web" panose="00000500000000000000" pitchFamily="2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32A5-C1BD-4223-9714-E31DD36A8E94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BAEB-C2E3-46E0-9425-8F01C56DA8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589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77052" y="6536531"/>
            <a:ext cx="233134" cy="238835"/>
          </a:xfrm>
          <a:prstGeom prst="rect">
            <a:avLst/>
          </a:prstGeom>
        </p:spPr>
        <p:txBody>
          <a:bodyPr lIns="71436" tIns="71436" rIns="71436" bIns="71436" anchor="t"/>
          <a:lstStyle>
            <a:lvl1pPr defTabSz="410765">
              <a:defRPr sz="1100">
                <a:solidFill>
                  <a:srgbClr val="000000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12359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latin typeface="Titillium Web" panose="000005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9265" y="931439"/>
            <a:ext cx="11173472" cy="5454271"/>
          </a:xfrm>
        </p:spPr>
        <p:txBody>
          <a:bodyPr/>
          <a:lstStyle>
            <a:lvl1pPr>
              <a:defRPr>
                <a:latin typeface="Titillium Web" panose="00000500000000000000" pitchFamily="2" charset="0"/>
              </a:defRPr>
            </a:lvl1pPr>
            <a:lvl2pPr>
              <a:defRPr>
                <a:latin typeface="Titillium Web" panose="00000500000000000000" pitchFamily="2" charset="0"/>
              </a:defRPr>
            </a:lvl2pPr>
            <a:lvl3pPr>
              <a:defRPr>
                <a:latin typeface="Titillium Web" panose="00000500000000000000" pitchFamily="2" charset="0"/>
              </a:defRPr>
            </a:lvl3pPr>
            <a:lvl4pPr>
              <a:defRPr>
                <a:latin typeface="Titillium Web" panose="00000500000000000000" pitchFamily="2" charset="0"/>
              </a:defRPr>
            </a:lvl4pPr>
            <a:lvl5pPr>
              <a:defRPr>
                <a:latin typeface="Titillium Web" panose="00000500000000000000" pitchFamily="2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32A5-C1BD-4223-9714-E31DD36A8E94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BAEB-C2E3-46E0-9425-8F01C56DA8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14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32A5-C1BD-4223-9714-E31DD36A8E94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BAEB-C2E3-46E0-9425-8F01C56DA8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732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Titillium Web" panose="00000500000000000000" pitchFamily="2" charset="0"/>
              </a:defRPr>
            </a:lvl1pPr>
            <a:lvl2pPr>
              <a:defRPr>
                <a:latin typeface="Titillium Web" panose="00000500000000000000" pitchFamily="2" charset="0"/>
              </a:defRPr>
            </a:lvl2pPr>
            <a:lvl3pPr>
              <a:defRPr>
                <a:latin typeface="Titillium Web" panose="00000500000000000000" pitchFamily="2" charset="0"/>
              </a:defRPr>
            </a:lvl3pPr>
            <a:lvl4pPr>
              <a:defRPr>
                <a:latin typeface="Titillium Web" panose="00000500000000000000" pitchFamily="2" charset="0"/>
              </a:defRPr>
            </a:lvl4pPr>
            <a:lvl5pPr>
              <a:defRPr>
                <a:latin typeface="Titillium Web" panose="00000500000000000000" pitchFamily="2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Titillium Web" panose="00000500000000000000" pitchFamily="2" charset="0"/>
              </a:defRPr>
            </a:lvl1pPr>
            <a:lvl2pPr>
              <a:defRPr>
                <a:latin typeface="Titillium Web" panose="00000500000000000000" pitchFamily="2" charset="0"/>
              </a:defRPr>
            </a:lvl2pPr>
            <a:lvl3pPr>
              <a:defRPr>
                <a:latin typeface="Titillium Web" panose="00000500000000000000" pitchFamily="2" charset="0"/>
              </a:defRPr>
            </a:lvl3pPr>
            <a:lvl4pPr>
              <a:defRPr>
                <a:latin typeface="Titillium Web" panose="00000500000000000000" pitchFamily="2" charset="0"/>
              </a:defRPr>
            </a:lvl4pPr>
            <a:lvl5pPr>
              <a:defRPr>
                <a:latin typeface="Titillium Web" panose="00000500000000000000" pitchFamily="2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32A5-C1BD-4223-9714-E31DD36A8E94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BAEB-C2E3-46E0-9425-8F01C56DA8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96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Titillium Web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Titillium Web" panose="00000500000000000000" pitchFamily="2" charset="0"/>
              </a:defRPr>
            </a:lvl1pPr>
            <a:lvl2pPr>
              <a:defRPr>
                <a:latin typeface="Titillium Web" panose="00000500000000000000" pitchFamily="2" charset="0"/>
              </a:defRPr>
            </a:lvl2pPr>
            <a:lvl3pPr>
              <a:defRPr>
                <a:latin typeface="Titillium Web" panose="00000500000000000000" pitchFamily="2" charset="0"/>
              </a:defRPr>
            </a:lvl3pPr>
            <a:lvl4pPr>
              <a:defRPr>
                <a:latin typeface="Titillium Web" panose="00000500000000000000" pitchFamily="2" charset="0"/>
              </a:defRPr>
            </a:lvl4pPr>
            <a:lvl5pPr>
              <a:defRPr>
                <a:latin typeface="Titillium Web" panose="00000500000000000000" pitchFamily="2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Titillium Web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Titillium Web" panose="00000500000000000000" pitchFamily="2" charset="0"/>
              </a:defRPr>
            </a:lvl1pPr>
            <a:lvl2pPr>
              <a:defRPr>
                <a:latin typeface="Titillium Web" panose="00000500000000000000" pitchFamily="2" charset="0"/>
              </a:defRPr>
            </a:lvl2pPr>
            <a:lvl3pPr>
              <a:defRPr>
                <a:latin typeface="Titillium Web" panose="00000500000000000000" pitchFamily="2" charset="0"/>
              </a:defRPr>
            </a:lvl3pPr>
            <a:lvl4pPr>
              <a:defRPr>
                <a:latin typeface="Titillium Web" panose="00000500000000000000" pitchFamily="2" charset="0"/>
              </a:defRPr>
            </a:lvl4pPr>
            <a:lvl5pPr>
              <a:defRPr>
                <a:latin typeface="Titillium Web" panose="00000500000000000000" pitchFamily="2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32A5-C1BD-4223-9714-E31DD36A8E94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BAEB-C2E3-46E0-9425-8F01C56DA8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56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32A5-C1BD-4223-9714-E31DD36A8E94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BAEB-C2E3-46E0-9425-8F01C56DA8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029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32A5-C1BD-4223-9714-E31DD36A8E94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BAEB-C2E3-46E0-9425-8F01C56DA8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97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Titillium Web" panose="00000500000000000000" pitchFamily="2" charset="0"/>
              </a:defRPr>
            </a:lvl1pPr>
            <a:lvl2pPr>
              <a:defRPr sz="2800">
                <a:latin typeface="Titillium Web" panose="00000500000000000000" pitchFamily="2" charset="0"/>
              </a:defRPr>
            </a:lvl2pPr>
            <a:lvl3pPr>
              <a:defRPr sz="2400">
                <a:latin typeface="Titillium Web" panose="00000500000000000000" pitchFamily="2" charset="0"/>
              </a:defRPr>
            </a:lvl3pPr>
            <a:lvl4pPr>
              <a:defRPr sz="2000">
                <a:latin typeface="Titillium Web" panose="00000500000000000000" pitchFamily="2" charset="0"/>
              </a:defRPr>
            </a:lvl4pPr>
            <a:lvl5pPr>
              <a:defRPr sz="2000">
                <a:latin typeface="Titillium Web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Titillium Web" panose="000005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32A5-C1BD-4223-9714-E31DD36A8E94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BAEB-C2E3-46E0-9425-8F01C56DA8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12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Titillium Web" panose="000005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Titillium Web" panose="000005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32A5-C1BD-4223-9714-E31DD36A8E94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BAEB-C2E3-46E0-9425-8F01C56DA8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884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173708" y="0"/>
            <a:ext cx="8959756" cy="704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5477" y="931439"/>
            <a:ext cx="11177260" cy="5455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09264" y="63857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tillium Web" panose="00000500000000000000" pitchFamily="2" charset="0"/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857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tillium Web" panose="00000500000000000000" pitchFamily="2" charset="0"/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939536" y="63871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tillium Web" panose="00000500000000000000" pitchFamily="2" charset="0"/>
              </a:defRPr>
            </a:lvl1pPr>
          </a:lstStyle>
          <a:p>
            <a:fld id="{844CBAEB-C2E3-46E0-9425-8F01C56DA8E7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47"/>
          <a:stretch/>
        </p:blipFill>
        <p:spPr>
          <a:xfrm>
            <a:off x="-5679" y="0"/>
            <a:ext cx="1077028" cy="704257"/>
          </a:xfrm>
          <a:prstGeom prst="rect">
            <a:avLst/>
          </a:prstGeom>
        </p:spPr>
      </p:pic>
      <p:pic>
        <p:nvPicPr>
          <p:cNvPr id="11" name="Immagine 10" descr="Immagine che contiene testo, Elementi grafici, logo, cerchio&#10;&#10;Descrizione generata automaticamente">
            <a:extLst>
              <a:ext uri="{FF2B5EF4-FFF2-40B4-BE49-F238E27FC236}">
                <a16:creationId xmlns:a16="http://schemas.microsoft.com/office/drawing/2014/main" id="{C96F254B-7D66-6A0B-5081-BB1215A8ABD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560" y="0"/>
            <a:ext cx="931439" cy="931439"/>
          </a:xfrm>
          <a:prstGeom prst="rect">
            <a:avLst/>
          </a:prstGeom>
        </p:spPr>
      </p:pic>
      <p:pic>
        <p:nvPicPr>
          <p:cNvPr id="9" name="Immagine 8" descr="Immagine che contiene testo, schermata, simbolo, Carattere&#10;&#10;Descrizione generata automaticamente">
            <a:extLst>
              <a:ext uri="{FF2B5EF4-FFF2-40B4-BE49-F238E27FC236}">
                <a16:creationId xmlns:a16="http://schemas.microsoft.com/office/drawing/2014/main" id="{A336D44A-AAF9-B7E2-01B9-0855C93DADE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779" y="-67783"/>
            <a:ext cx="1248651" cy="133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5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tillium Web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err="1"/>
              <a:t>Caratterizzazione</a:t>
            </a:r>
            <a:r>
              <a:rPr lang="en-GB" sz="4800"/>
              <a:t> del </a:t>
            </a:r>
            <a:r>
              <a:rPr lang="en-GB" sz="4800" err="1"/>
              <a:t>rumore</a:t>
            </a:r>
            <a:r>
              <a:rPr lang="en-GB" sz="4800"/>
              <a:t> </a:t>
            </a:r>
            <a:r>
              <a:rPr lang="en-GB" sz="4800" err="1"/>
              <a:t>sismico</a:t>
            </a:r>
            <a:r>
              <a:rPr lang="en-GB" sz="4800"/>
              <a:t> e del </a:t>
            </a:r>
            <a:r>
              <a:rPr lang="en-GB" sz="4800" err="1"/>
              <a:t>sottosuolo</a:t>
            </a:r>
            <a:r>
              <a:rPr lang="en-GB" sz="4800"/>
              <a:t> del </a:t>
            </a:r>
            <a:r>
              <a:rPr lang="en-GB" sz="4800" err="1"/>
              <a:t>sito</a:t>
            </a:r>
            <a:r>
              <a:rPr lang="en-GB" sz="4800"/>
              <a:t> </a:t>
            </a:r>
            <a:r>
              <a:rPr lang="en-GB" sz="4800" err="1"/>
              <a:t>candidato</a:t>
            </a:r>
            <a:r>
              <a:rPr lang="en-GB" sz="4800"/>
              <a:t> in </a:t>
            </a:r>
            <a:r>
              <a:rPr lang="en-GB" sz="4800" err="1"/>
              <a:t>Sardegna</a:t>
            </a:r>
            <a:endParaRPr lang="it-IT" sz="480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400"/>
              <a:t>WP6 - </a:t>
            </a:r>
            <a:r>
              <a:rPr lang="it-IT" sz="2400" err="1"/>
              <a:t>Sustainable</a:t>
            </a:r>
            <a:r>
              <a:rPr lang="it-IT" sz="2400"/>
              <a:t> Design </a:t>
            </a:r>
            <a:r>
              <a:rPr lang="en-GB" sz="2400"/>
              <a:t>A-6.25</a:t>
            </a:r>
          </a:p>
          <a:p>
            <a:r>
              <a:rPr lang="en-GB"/>
              <a:t>Francesco </a:t>
            </a:r>
            <a:r>
              <a:rPr lang="en-GB" err="1"/>
              <a:t>Grigoli</a:t>
            </a:r>
            <a:r>
              <a:rPr lang="en-GB"/>
              <a:t>, Francesco Fidecaro</a:t>
            </a:r>
          </a:p>
          <a:p>
            <a:r>
              <a:rPr lang="en-GB"/>
              <a:t>University of Pisa &amp; INFN</a:t>
            </a:r>
          </a:p>
          <a:p>
            <a:endParaRPr lang="it-IT"/>
          </a:p>
        </p:txBody>
      </p:sp>
      <p:pic>
        <p:nvPicPr>
          <p:cNvPr id="9" name="Immagine 8" descr="Immagine che contiene schermata, Elementi grafici, grafica, Policromia&#10;&#10;Descrizione generata automaticamente">
            <a:extLst>
              <a:ext uri="{FF2B5EF4-FFF2-40B4-BE49-F238E27FC236}">
                <a16:creationId xmlns:a16="http://schemas.microsoft.com/office/drawing/2014/main" id="{8EEF4EA0-8EDD-91EF-DD9B-F40F6249B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012" y="68238"/>
            <a:ext cx="4891976" cy="713920"/>
          </a:xfrm>
          <a:prstGeom prst="rect">
            <a:avLst/>
          </a:prstGeom>
        </p:spPr>
      </p:pic>
      <p:pic>
        <p:nvPicPr>
          <p:cNvPr id="13" name="Immagine 12" descr="Immagine che contiene cerchio, arte, disegno, Elementi grafici&#10;&#10;Descrizione generata automaticamente">
            <a:extLst>
              <a:ext uri="{FF2B5EF4-FFF2-40B4-BE49-F238E27FC236}">
                <a16:creationId xmlns:a16="http://schemas.microsoft.com/office/drawing/2014/main" id="{BDD9144F-51E2-EFEA-4784-C96A15DB9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01" y="5643349"/>
            <a:ext cx="1111296" cy="1133040"/>
          </a:xfrm>
          <a:prstGeom prst="rect">
            <a:avLst/>
          </a:prstGeom>
        </p:spPr>
      </p:pic>
      <p:pic>
        <p:nvPicPr>
          <p:cNvPr id="15" name="Immagine 14" descr="Immagine che contiene Elementi grafici, Carattere, logo, grafica&#10;&#10;Descrizione generata automaticamente">
            <a:extLst>
              <a:ext uri="{FF2B5EF4-FFF2-40B4-BE49-F238E27FC236}">
                <a16:creationId xmlns:a16="http://schemas.microsoft.com/office/drawing/2014/main" id="{5D5F2B5B-EF93-3455-FB9B-4EC28ADBC6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115" y="5735636"/>
            <a:ext cx="2099084" cy="105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72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E4159B-BF84-237C-26C9-4E60476ED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Attività previste in ETIC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578EA3-CA3C-75B5-C1D2-9DD6FAA51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65" y="1289243"/>
            <a:ext cx="11173472" cy="2022776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/>
              <a:t>Nell’ambito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attività</a:t>
            </a:r>
            <a:r>
              <a:rPr lang="en-GB" dirty="0"/>
              <a:t> di ETIC </a:t>
            </a:r>
            <a:r>
              <a:rPr lang="en-GB" dirty="0" err="1"/>
              <a:t>saranno</a:t>
            </a:r>
            <a:r>
              <a:rPr lang="en-GB" dirty="0"/>
              <a:t> </a:t>
            </a:r>
            <a:r>
              <a:rPr lang="en-GB" dirty="0" err="1"/>
              <a:t>effettuate</a:t>
            </a:r>
            <a:r>
              <a:rPr lang="en-GB" dirty="0"/>
              <a:t> </a:t>
            </a:r>
            <a:r>
              <a:rPr lang="en-GB" dirty="0" err="1"/>
              <a:t>misure</a:t>
            </a:r>
            <a:r>
              <a:rPr lang="en-GB" dirty="0"/>
              <a:t> in continua del </a:t>
            </a:r>
            <a:r>
              <a:rPr lang="en-GB" dirty="0" err="1"/>
              <a:t>rumore</a:t>
            </a:r>
            <a:r>
              <a:rPr lang="en-GB" dirty="0"/>
              <a:t> </a:t>
            </a:r>
            <a:r>
              <a:rPr lang="en-GB" dirty="0" err="1"/>
              <a:t>sismico</a:t>
            </a:r>
            <a:r>
              <a:rPr lang="en-GB" dirty="0"/>
              <a:t> con le 10 </a:t>
            </a:r>
            <a:r>
              <a:rPr lang="en-GB" dirty="0" err="1"/>
              <a:t>stazioni</a:t>
            </a:r>
            <a:r>
              <a:rPr lang="en-GB" dirty="0"/>
              <a:t> a </a:t>
            </a:r>
            <a:r>
              <a:rPr lang="en-GB" dirty="0" err="1"/>
              <a:t>banda</a:t>
            </a:r>
            <a:r>
              <a:rPr lang="en-GB" dirty="0"/>
              <a:t> </a:t>
            </a:r>
            <a:r>
              <a:rPr lang="en-GB" dirty="0" err="1"/>
              <a:t>larga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usate</a:t>
            </a:r>
            <a:r>
              <a:rPr lang="en-GB" dirty="0"/>
              <a:t> per </a:t>
            </a:r>
            <a:r>
              <a:rPr lang="en-GB" dirty="0" err="1"/>
              <a:t>caratterizzare</a:t>
            </a:r>
            <a:r>
              <a:rPr lang="en-GB" dirty="0"/>
              <a:t> il </a:t>
            </a:r>
            <a:r>
              <a:rPr lang="en-GB" dirty="0" err="1"/>
              <a:t>sito</a:t>
            </a:r>
            <a:r>
              <a:rPr lang="en-GB" dirty="0"/>
              <a:t> in termini di </a:t>
            </a:r>
            <a:r>
              <a:rPr lang="en-GB" dirty="0" err="1"/>
              <a:t>rumore</a:t>
            </a:r>
            <a:r>
              <a:rPr lang="en-GB" dirty="0"/>
              <a:t>  e </a:t>
            </a:r>
            <a:r>
              <a:rPr lang="en-GB" dirty="0" err="1"/>
              <a:t>valutare</a:t>
            </a:r>
            <a:r>
              <a:rPr lang="en-GB" dirty="0"/>
              <a:t> </a:t>
            </a:r>
            <a:r>
              <a:rPr lang="en-GB" dirty="0" err="1"/>
              <a:t>l’impatto</a:t>
            </a:r>
            <a:r>
              <a:rPr lang="en-GB" dirty="0"/>
              <a:t> </a:t>
            </a:r>
            <a:r>
              <a:rPr lang="en-GB" dirty="0" err="1"/>
              <a:t>potenziale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centrali</a:t>
            </a:r>
            <a:r>
              <a:rPr lang="en-GB" dirty="0"/>
              <a:t> </a:t>
            </a:r>
            <a:r>
              <a:rPr lang="en-GB" dirty="0" err="1"/>
              <a:t>eoliche</a:t>
            </a:r>
            <a:r>
              <a:rPr lang="en-GB" dirty="0"/>
              <a:t> di </a:t>
            </a:r>
            <a:r>
              <a:rPr lang="en-GB" dirty="0" err="1"/>
              <a:t>futura</a:t>
            </a:r>
            <a:r>
              <a:rPr lang="en-GB" dirty="0"/>
              <a:t> </a:t>
            </a:r>
            <a:r>
              <a:rPr lang="en-GB" dirty="0" err="1"/>
              <a:t>generazione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potrebbero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installate</a:t>
            </a:r>
            <a:r>
              <a:rPr lang="en-GB" dirty="0"/>
              <a:t> </a:t>
            </a:r>
            <a:r>
              <a:rPr lang="en-GB" dirty="0" err="1"/>
              <a:t>vicino</a:t>
            </a:r>
            <a:r>
              <a:rPr lang="en-GB" dirty="0"/>
              <a:t> al </a:t>
            </a:r>
            <a:r>
              <a:rPr lang="en-GB" dirty="0" err="1"/>
              <a:t>sito</a:t>
            </a:r>
            <a:r>
              <a:rPr lang="en-GB" dirty="0"/>
              <a:t> </a:t>
            </a:r>
            <a:r>
              <a:rPr lang="en-GB" dirty="0" err="1"/>
              <a:t>candidato</a:t>
            </a:r>
            <a:r>
              <a:rPr lang="en-GB" dirty="0"/>
              <a:t> di ET in </a:t>
            </a:r>
            <a:r>
              <a:rPr lang="en-GB" dirty="0" err="1"/>
              <a:t>Sardegna</a:t>
            </a:r>
            <a:endParaRPr lang="en-GB" dirty="0"/>
          </a:p>
          <a:p>
            <a:r>
              <a:rPr lang="en-GB" dirty="0"/>
              <a:t>Una </a:t>
            </a:r>
            <a:r>
              <a:rPr lang="en-GB" dirty="0" err="1"/>
              <a:t>diversa</a:t>
            </a:r>
            <a:r>
              <a:rPr lang="en-GB" dirty="0"/>
              <a:t> campagna di </a:t>
            </a:r>
            <a:r>
              <a:rPr lang="en-GB" dirty="0" err="1"/>
              <a:t>misure</a:t>
            </a:r>
            <a:r>
              <a:rPr lang="en-GB" dirty="0"/>
              <a:t> di </a:t>
            </a:r>
            <a:r>
              <a:rPr lang="en-GB" dirty="0" err="1"/>
              <a:t>rumore</a:t>
            </a:r>
            <a:r>
              <a:rPr lang="en-GB" dirty="0"/>
              <a:t> </a:t>
            </a:r>
            <a:r>
              <a:rPr lang="en-GB" dirty="0" err="1"/>
              <a:t>sismico</a:t>
            </a:r>
            <a:r>
              <a:rPr lang="en-GB" dirty="0"/>
              <a:t> </a:t>
            </a:r>
            <a:r>
              <a:rPr lang="en-GB" dirty="0" err="1"/>
              <a:t>sarà</a:t>
            </a:r>
            <a:r>
              <a:rPr lang="en-GB" dirty="0"/>
              <a:t> </a:t>
            </a:r>
            <a:r>
              <a:rPr lang="en-GB" dirty="0" err="1"/>
              <a:t>effettuata</a:t>
            </a:r>
            <a:r>
              <a:rPr lang="en-GB" dirty="0"/>
              <a:t> in </a:t>
            </a:r>
            <a:r>
              <a:rPr lang="en-GB" dirty="0" err="1"/>
              <a:t>diversi</a:t>
            </a:r>
            <a:r>
              <a:rPr lang="en-GB" dirty="0"/>
              <a:t> </a:t>
            </a:r>
            <a:r>
              <a:rPr lang="en-GB" dirty="0" err="1"/>
              <a:t>periodi</a:t>
            </a:r>
            <a:r>
              <a:rPr lang="en-GB" dirty="0"/>
              <a:t> </a:t>
            </a:r>
            <a:r>
              <a:rPr lang="en-GB" dirty="0" err="1"/>
              <a:t>dell’anno</a:t>
            </a:r>
            <a:r>
              <a:rPr lang="en-GB" dirty="0"/>
              <a:t> e </a:t>
            </a:r>
            <a:r>
              <a:rPr lang="en-GB" dirty="0" err="1"/>
              <a:t>verranno</a:t>
            </a:r>
            <a:r>
              <a:rPr lang="en-GB" dirty="0"/>
              <a:t> </a:t>
            </a:r>
            <a:r>
              <a:rPr lang="en-GB" dirty="0" err="1"/>
              <a:t>usate</a:t>
            </a:r>
            <a:r>
              <a:rPr lang="en-GB" dirty="0"/>
              <a:t> </a:t>
            </a:r>
            <a:r>
              <a:rPr lang="en-GB" dirty="0" err="1"/>
              <a:t>tecniche</a:t>
            </a:r>
            <a:r>
              <a:rPr lang="en-GB" dirty="0"/>
              <a:t> di </a:t>
            </a:r>
            <a:r>
              <a:rPr lang="en-GB" dirty="0" err="1"/>
              <a:t>visualizzazione</a:t>
            </a:r>
            <a:r>
              <a:rPr lang="en-GB" dirty="0"/>
              <a:t> del </a:t>
            </a:r>
            <a:r>
              <a:rPr lang="en-GB" dirty="0" err="1"/>
              <a:t>rumore</a:t>
            </a:r>
            <a:r>
              <a:rPr lang="en-GB" dirty="0"/>
              <a:t> </a:t>
            </a:r>
            <a:r>
              <a:rPr lang="en-GB" dirty="0" err="1"/>
              <a:t>ambiente</a:t>
            </a:r>
            <a:r>
              <a:rPr lang="en-GB" dirty="0"/>
              <a:t> per </a:t>
            </a:r>
            <a:r>
              <a:rPr lang="en-GB" dirty="0" err="1"/>
              <a:t>valutare</a:t>
            </a:r>
            <a:r>
              <a:rPr lang="en-GB" dirty="0"/>
              <a:t> le </a:t>
            </a:r>
            <a:r>
              <a:rPr lang="en-GB" dirty="0" err="1"/>
              <a:t>proprietà</a:t>
            </a:r>
            <a:r>
              <a:rPr lang="en-GB" dirty="0"/>
              <a:t> </a:t>
            </a:r>
            <a:r>
              <a:rPr lang="en-GB" dirty="0" err="1"/>
              <a:t>sotterranee</a:t>
            </a:r>
            <a:r>
              <a:rPr lang="en-GB" dirty="0"/>
              <a:t> del </a:t>
            </a:r>
            <a:r>
              <a:rPr lang="en-GB" dirty="0" err="1"/>
              <a:t>sito</a:t>
            </a:r>
            <a:endParaRPr lang="en-GB" dirty="0"/>
          </a:p>
        </p:txBody>
      </p:sp>
      <p:pic>
        <p:nvPicPr>
          <p:cNvPr id="4" name="Immagine" descr="Immagine">
            <a:extLst>
              <a:ext uri="{FF2B5EF4-FFF2-40B4-BE49-F238E27FC236}">
                <a16:creationId xmlns:a16="http://schemas.microsoft.com/office/drawing/2014/main" id="{4DF245E4-310B-FDDE-010C-94763B94FA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644" b="4126"/>
          <a:stretch/>
        </p:blipFill>
        <p:spPr>
          <a:xfrm>
            <a:off x="737610" y="3187507"/>
            <a:ext cx="9395854" cy="35631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28624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" descr="Immagine">
            <a:extLst>
              <a:ext uri="{FF2B5EF4-FFF2-40B4-BE49-F238E27FC236}">
                <a16:creationId xmlns:a16="http://schemas.microsoft.com/office/drawing/2014/main" id="{09C8D2B7-ABB4-7717-6756-CF150BAB25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257" y="1319269"/>
            <a:ext cx="9843715" cy="553708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A660C72A-2CD5-5188-C95C-089D587B9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Tomografia con rumore sismico</a:t>
            </a:r>
          </a:p>
        </p:txBody>
      </p:sp>
    </p:spTree>
    <p:extLst>
      <p:ext uri="{BB962C8B-B14F-4D97-AF65-F5344CB8AC3E}">
        <p14:creationId xmlns:p14="http://schemas.microsoft.com/office/powerpoint/2010/main" val="1576006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©√"/>
          <p:cNvSpPr/>
          <p:nvPr/>
        </p:nvSpPr>
        <p:spPr>
          <a:xfrm>
            <a:off x="9414247" y="4232647"/>
            <a:ext cx="301253" cy="301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1600"/>
              <a:t>©√</a:t>
            </a:r>
          </a:p>
        </p:txBody>
      </p:sp>
      <p:sp>
        <p:nvSpPr>
          <p:cNvPr id="223" name="©"/>
          <p:cNvSpPr/>
          <p:nvPr/>
        </p:nvSpPr>
        <p:spPr>
          <a:xfrm>
            <a:off x="9782547" y="4575547"/>
            <a:ext cx="301253" cy="301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1600"/>
              <a:t>©</a:t>
            </a:r>
          </a:p>
        </p:txBody>
      </p:sp>
      <p:sp>
        <p:nvSpPr>
          <p:cNvPr id="224" name="©√"/>
          <p:cNvSpPr/>
          <p:nvPr/>
        </p:nvSpPr>
        <p:spPr>
          <a:xfrm>
            <a:off x="10150847" y="4232647"/>
            <a:ext cx="301253" cy="301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1600"/>
              <a:t>©√</a:t>
            </a:r>
          </a:p>
        </p:txBody>
      </p:sp>
      <p:sp>
        <p:nvSpPr>
          <p:cNvPr id="225" name="©√"/>
          <p:cNvSpPr/>
          <p:nvPr/>
        </p:nvSpPr>
        <p:spPr>
          <a:xfrm>
            <a:off x="10150847" y="4918447"/>
            <a:ext cx="301253" cy="301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1600"/>
              <a:t>©√</a:t>
            </a:r>
          </a:p>
        </p:txBody>
      </p:sp>
      <p:sp>
        <p:nvSpPr>
          <p:cNvPr id="226" name="©√"/>
          <p:cNvSpPr/>
          <p:nvPr/>
        </p:nvSpPr>
        <p:spPr>
          <a:xfrm>
            <a:off x="9414247" y="4918447"/>
            <a:ext cx="301253" cy="301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1600"/>
              <a:t>©√</a:t>
            </a:r>
          </a:p>
        </p:txBody>
      </p:sp>
      <p:sp>
        <p:nvSpPr>
          <p:cNvPr id="227" name="©√"/>
          <p:cNvSpPr/>
          <p:nvPr/>
        </p:nvSpPr>
        <p:spPr>
          <a:xfrm>
            <a:off x="9782547" y="3724647"/>
            <a:ext cx="301253" cy="301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1600"/>
              <a:t>©√</a:t>
            </a:r>
          </a:p>
        </p:txBody>
      </p:sp>
      <p:sp>
        <p:nvSpPr>
          <p:cNvPr id="228" name="©√"/>
          <p:cNvSpPr/>
          <p:nvPr/>
        </p:nvSpPr>
        <p:spPr>
          <a:xfrm>
            <a:off x="9782547" y="5426447"/>
            <a:ext cx="301253" cy="301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1600"/>
              <a:t>©√</a:t>
            </a:r>
          </a:p>
        </p:txBody>
      </p:sp>
      <p:sp>
        <p:nvSpPr>
          <p:cNvPr id="230" name="©√"/>
          <p:cNvSpPr/>
          <p:nvPr/>
        </p:nvSpPr>
        <p:spPr>
          <a:xfrm>
            <a:off x="8890939" y="4575547"/>
            <a:ext cx="301254" cy="301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1600"/>
              <a:t>©√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DBBF168E-86BE-C918-DB00-8541F4EC0032}"/>
              </a:ext>
            </a:extLst>
          </p:cNvPr>
          <p:cNvGrpSpPr/>
          <p:nvPr/>
        </p:nvGrpSpPr>
        <p:grpSpPr>
          <a:xfrm>
            <a:off x="1115614" y="1225927"/>
            <a:ext cx="9336486" cy="5599946"/>
            <a:chOff x="379015" y="0"/>
            <a:chExt cx="11433971" cy="6858000"/>
          </a:xfrm>
        </p:grpSpPr>
        <p:pic>
          <p:nvPicPr>
            <p:cNvPr id="221" name="ET_MAP.jpg" descr="ET_MAP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015" y="0"/>
              <a:ext cx="11433971" cy="685800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31" name="Quadrato"/>
            <p:cNvSpPr/>
            <p:nvPr/>
          </p:nvSpPr>
          <p:spPr>
            <a:xfrm rot="18900000">
              <a:off x="6701197" y="617724"/>
              <a:ext cx="1714153" cy="1714501"/>
            </a:xfrm>
            <a:prstGeom prst="rect">
              <a:avLst/>
            </a:prstGeom>
            <a:solidFill>
              <a:schemeClr val="accent4">
                <a:alpha val="34215"/>
              </a:schemeClr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defTabSz="41275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232" name="Quadrato"/>
            <p:cNvSpPr/>
            <p:nvPr/>
          </p:nvSpPr>
          <p:spPr>
            <a:xfrm rot="18900000">
              <a:off x="2548297" y="2078224"/>
              <a:ext cx="1714153" cy="1714501"/>
            </a:xfrm>
            <a:prstGeom prst="rect">
              <a:avLst/>
            </a:prstGeom>
            <a:solidFill>
              <a:schemeClr val="accent4">
                <a:alpha val="34215"/>
              </a:schemeClr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defTabSz="41275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233" name="Quadrato"/>
            <p:cNvSpPr/>
            <p:nvPr/>
          </p:nvSpPr>
          <p:spPr>
            <a:xfrm rot="18900000">
              <a:off x="5862997" y="4770624"/>
              <a:ext cx="1714153" cy="1714501"/>
            </a:xfrm>
            <a:prstGeom prst="rect">
              <a:avLst/>
            </a:prstGeom>
            <a:solidFill>
              <a:schemeClr val="accent4">
                <a:alpha val="34215"/>
              </a:schemeClr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defTabSz="41275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234" name="Quadrato"/>
            <p:cNvSpPr/>
            <p:nvPr/>
          </p:nvSpPr>
          <p:spPr>
            <a:xfrm rot="18900000">
              <a:off x="5238924" y="2344924"/>
              <a:ext cx="1714153" cy="1714501"/>
            </a:xfrm>
            <a:prstGeom prst="rect">
              <a:avLst/>
            </a:prstGeom>
            <a:solidFill>
              <a:schemeClr val="accent4">
                <a:alpha val="34215"/>
              </a:schemeClr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defTabSz="41275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235" name="We plan to perform multiple data acquisition campaingns for seismic noise and…"/>
          <p:cNvSpPr txBox="1"/>
          <p:nvPr/>
        </p:nvSpPr>
        <p:spPr>
          <a:xfrm>
            <a:off x="1169054" y="1279887"/>
            <a:ext cx="3873471" cy="1590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l">
              <a:defRPr sz="5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it-IT" sz="2500" dirty="0">
                <a:solidFill>
                  <a:srgbClr val="FFFF00"/>
                </a:solidFill>
              </a:rPr>
              <a:t>Sono previste molteplici campagne di acquisizione dati per la caratterizzazione tomografica del sottosuolo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DCCFD98-C9D3-C184-F9F8-D314ECE29BC5}"/>
              </a:ext>
            </a:extLst>
          </p:cNvPr>
          <p:cNvGrpSpPr/>
          <p:nvPr/>
        </p:nvGrpSpPr>
        <p:grpSpPr>
          <a:xfrm>
            <a:off x="1332044" y="1218629"/>
            <a:ext cx="9402217" cy="5639371"/>
            <a:chOff x="1332044" y="898497"/>
            <a:chExt cx="9935956" cy="5959503"/>
          </a:xfrm>
        </p:grpSpPr>
        <p:pic>
          <p:nvPicPr>
            <p:cNvPr id="237" name="ET_MAP.jpg" descr="ET_MAP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2044" y="898497"/>
              <a:ext cx="9935956" cy="5959503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38" name="©√"/>
            <p:cNvSpPr/>
            <p:nvPr/>
          </p:nvSpPr>
          <p:spPr>
            <a:xfrm>
              <a:off x="3237399" y="2781014"/>
              <a:ext cx="301253" cy="30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5400" tIns="25400" rIns="25400" bIns="25400" anchor="ctr"/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rPr sz="1600"/>
                <a:t>©√</a:t>
              </a:r>
            </a:p>
          </p:txBody>
        </p:sp>
        <p:sp>
          <p:nvSpPr>
            <p:cNvPr id="239" name="©"/>
            <p:cNvSpPr/>
            <p:nvPr/>
          </p:nvSpPr>
          <p:spPr>
            <a:xfrm>
              <a:off x="4876284" y="1021854"/>
              <a:ext cx="301254" cy="30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5400" tIns="25400" rIns="25400" bIns="25400" anchor="ctr"/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rPr sz="1600"/>
                <a:t>©</a:t>
              </a:r>
            </a:p>
          </p:txBody>
        </p:sp>
        <p:sp>
          <p:nvSpPr>
            <p:cNvPr id="240" name="©√"/>
            <p:cNvSpPr/>
            <p:nvPr/>
          </p:nvSpPr>
          <p:spPr>
            <a:xfrm>
              <a:off x="5300451" y="2059564"/>
              <a:ext cx="301254" cy="30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5400" tIns="25400" rIns="25400" bIns="25400" anchor="ctr"/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rPr sz="1600"/>
                <a:t>©√</a:t>
              </a:r>
            </a:p>
          </p:txBody>
        </p:sp>
        <p:sp>
          <p:nvSpPr>
            <p:cNvPr id="241" name="©√"/>
            <p:cNvSpPr/>
            <p:nvPr/>
          </p:nvSpPr>
          <p:spPr>
            <a:xfrm>
              <a:off x="8211663" y="3493002"/>
              <a:ext cx="301254" cy="30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5400" tIns="25400" rIns="25400" bIns="25400" anchor="ctr"/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rPr sz="1600"/>
                <a:t>©√</a:t>
              </a:r>
            </a:p>
          </p:txBody>
        </p:sp>
        <p:sp>
          <p:nvSpPr>
            <p:cNvPr id="242" name="©√"/>
            <p:cNvSpPr/>
            <p:nvPr/>
          </p:nvSpPr>
          <p:spPr>
            <a:xfrm>
              <a:off x="6570231" y="5426447"/>
              <a:ext cx="301254" cy="301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5400" tIns="25400" rIns="25400" bIns="25400" anchor="ctr"/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rPr sz="1600"/>
                <a:t>©√</a:t>
              </a:r>
            </a:p>
          </p:txBody>
        </p:sp>
        <p:sp>
          <p:nvSpPr>
            <p:cNvPr id="243" name="©√"/>
            <p:cNvSpPr/>
            <p:nvPr/>
          </p:nvSpPr>
          <p:spPr>
            <a:xfrm>
              <a:off x="7382908" y="1295383"/>
              <a:ext cx="301254" cy="30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5400" tIns="25400" rIns="25400" bIns="25400" anchor="ctr"/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rPr sz="1600"/>
                <a:t>©√</a:t>
              </a:r>
            </a:p>
          </p:txBody>
        </p:sp>
        <p:sp>
          <p:nvSpPr>
            <p:cNvPr id="244" name="©√"/>
            <p:cNvSpPr/>
            <p:nvPr/>
          </p:nvSpPr>
          <p:spPr>
            <a:xfrm>
              <a:off x="4996894" y="4019559"/>
              <a:ext cx="301254" cy="30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5400" tIns="25400" rIns="25400" bIns="25400" anchor="ctr"/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rPr sz="1600"/>
                <a:t>©√</a:t>
              </a:r>
            </a:p>
          </p:txBody>
        </p:sp>
        <p:sp>
          <p:nvSpPr>
            <p:cNvPr id="245" name="©√"/>
            <p:cNvSpPr/>
            <p:nvPr/>
          </p:nvSpPr>
          <p:spPr>
            <a:xfrm>
              <a:off x="5824763" y="3145060"/>
              <a:ext cx="301254" cy="30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5400" tIns="25400" rIns="25400" bIns="25400" anchor="ctr"/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rPr sz="1600"/>
                <a:t>©√</a:t>
              </a:r>
            </a:p>
          </p:txBody>
        </p:sp>
        <p:sp>
          <p:nvSpPr>
            <p:cNvPr id="246" name="©√"/>
            <p:cNvSpPr/>
            <p:nvPr/>
          </p:nvSpPr>
          <p:spPr>
            <a:xfrm>
              <a:off x="4028764" y="5053672"/>
              <a:ext cx="301254" cy="30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5400" tIns="25400" rIns="25400" bIns="25400" anchor="ctr"/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rPr sz="1600"/>
                <a:t>©√</a:t>
              </a:r>
            </a:p>
          </p:txBody>
        </p:sp>
        <p:sp>
          <p:nvSpPr>
            <p:cNvPr id="247" name="©√"/>
            <p:cNvSpPr/>
            <p:nvPr/>
          </p:nvSpPr>
          <p:spPr>
            <a:xfrm>
              <a:off x="7018213" y="3278374"/>
              <a:ext cx="301254" cy="301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5400" tIns="25400" rIns="25400" bIns="25400" anchor="ctr"/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rPr sz="1600"/>
                <a:t>©√</a:t>
              </a:r>
            </a:p>
          </p:txBody>
        </p:sp>
        <p:sp>
          <p:nvSpPr>
            <p:cNvPr id="248" name="We plan to perform multiple data acquisition campaingns for seismic noise and…"/>
            <p:cNvSpPr txBox="1"/>
            <p:nvPr/>
          </p:nvSpPr>
          <p:spPr>
            <a:xfrm>
              <a:off x="1365405" y="985026"/>
              <a:ext cx="3873673" cy="168044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pPr algn="l">
                <a:defRPr sz="5000"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lang="it-IT" sz="2500" dirty="0">
                  <a:solidFill>
                    <a:srgbClr val="FFFF00"/>
                  </a:solidFill>
                </a:rPr>
                <a:t>Sono previste molteplici campagne di acquisizione dati per la caratterizzazione tomografica del sottosuolo</a:t>
              </a:r>
            </a:p>
          </p:txBody>
        </p:sp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9102E7-8C8C-CAB8-CC67-C633EC67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Rendicontazione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1F1D7F-313E-980D-BD50-867177ECF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65" y="1266807"/>
            <a:ext cx="11173472" cy="5390866"/>
          </a:xfrm>
        </p:spPr>
        <p:txBody>
          <a:bodyPr>
            <a:normAutofit fontScale="92500" lnSpcReduction="20000"/>
          </a:bodyPr>
          <a:lstStyle/>
          <a:p>
            <a:r>
              <a:rPr lang="it-IT"/>
              <a:t>Acquisto di 10 </a:t>
            </a:r>
            <a:r>
              <a:rPr lang="en-GB" err="1"/>
              <a:t>Güralp</a:t>
            </a:r>
            <a:r>
              <a:rPr lang="en-GB"/>
              <a:t> </a:t>
            </a:r>
            <a:r>
              <a:rPr lang="en-GB" err="1"/>
              <a:t>Certimus</a:t>
            </a:r>
            <a:r>
              <a:rPr lang="en-GB"/>
              <a:t> a basso </a:t>
            </a:r>
            <a:r>
              <a:rPr lang="en-GB" err="1"/>
              <a:t>rumore</a:t>
            </a:r>
            <a:r>
              <a:rPr lang="en-GB"/>
              <a:t> e </a:t>
            </a:r>
            <a:r>
              <a:rPr lang="en-GB" err="1"/>
              <a:t>banda</a:t>
            </a:r>
            <a:r>
              <a:rPr lang="en-GB"/>
              <a:t> </a:t>
            </a:r>
            <a:r>
              <a:rPr lang="en-GB" err="1"/>
              <a:t>larga</a:t>
            </a:r>
            <a:r>
              <a:rPr lang="en-GB"/>
              <a:t> (120s-100 Hz), </a:t>
            </a:r>
            <a:r>
              <a:rPr lang="en-GB" err="1"/>
              <a:t>selezionati</a:t>
            </a:r>
            <a:r>
              <a:rPr lang="en-GB"/>
              <a:t> </a:t>
            </a:r>
            <a:r>
              <a:rPr lang="en-GB" err="1"/>
              <a:t>appositamente</a:t>
            </a:r>
            <a:r>
              <a:rPr lang="en-GB"/>
              <a:t> per il </a:t>
            </a:r>
            <a:r>
              <a:rPr lang="en-GB" err="1"/>
              <a:t>sito</a:t>
            </a:r>
            <a:r>
              <a:rPr lang="en-GB"/>
              <a:t> di </a:t>
            </a:r>
            <a:r>
              <a:rPr lang="en-GB" err="1"/>
              <a:t>Sos</a:t>
            </a:r>
            <a:r>
              <a:rPr lang="en-GB"/>
              <a:t> </a:t>
            </a:r>
            <a:r>
              <a:rPr lang="en-GB" err="1"/>
              <a:t>Enattos</a:t>
            </a:r>
            <a:r>
              <a:rPr lang="en-GB"/>
              <a:t>, </a:t>
            </a:r>
            <a:r>
              <a:rPr lang="en-GB" err="1"/>
              <a:t>sismicamente</a:t>
            </a:r>
            <a:r>
              <a:rPr lang="en-GB"/>
              <a:t> </a:t>
            </a:r>
            <a:r>
              <a:rPr lang="en-GB" err="1"/>
              <a:t>notevolmente</a:t>
            </a:r>
            <a:r>
              <a:rPr lang="en-GB"/>
              <a:t> </a:t>
            </a:r>
            <a:r>
              <a:rPr lang="en-GB" err="1"/>
              <a:t>silenzioso</a:t>
            </a:r>
            <a:r>
              <a:rPr lang="en-GB"/>
              <a:t> </a:t>
            </a:r>
            <a:r>
              <a:rPr lang="en-GB" err="1"/>
              <a:t>anche</a:t>
            </a:r>
            <a:r>
              <a:rPr lang="en-GB"/>
              <a:t> in </a:t>
            </a:r>
            <a:r>
              <a:rPr lang="en-GB" err="1"/>
              <a:t>superficie</a:t>
            </a:r>
            <a:r>
              <a:rPr lang="en-GB"/>
              <a:t> </a:t>
            </a:r>
          </a:p>
          <a:p>
            <a:r>
              <a:rPr lang="en-GB"/>
              <a:t>Arrivo </a:t>
            </a:r>
            <a:r>
              <a:rPr lang="en-GB" err="1"/>
              <a:t>sdoganato</a:t>
            </a:r>
            <a:r>
              <a:rPr lang="en-GB"/>
              <a:t> in </a:t>
            </a:r>
            <a:r>
              <a:rPr lang="en-GB" err="1"/>
              <a:t>Unipi</a:t>
            </a:r>
            <a:r>
              <a:rPr lang="en-GB"/>
              <a:t> il 9 </a:t>
            </a:r>
            <a:r>
              <a:rPr lang="en-GB" err="1"/>
              <a:t>ottobre</a:t>
            </a:r>
            <a:r>
              <a:rPr lang="en-GB"/>
              <a:t>, per </a:t>
            </a:r>
            <a:r>
              <a:rPr lang="en-GB" err="1"/>
              <a:t>problemi</a:t>
            </a:r>
            <a:r>
              <a:rPr lang="en-GB"/>
              <a:t> di </a:t>
            </a:r>
            <a:r>
              <a:rPr lang="en-GB" err="1"/>
              <a:t>approvvigionamento</a:t>
            </a:r>
            <a:r>
              <a:rPr lang="en-GB"/>
              <a:t> da </a:t>
            </a:r>
            <a:r>
              <a:rPr lang="en-GB" err="1"/>
              <a:t>parte</a:t>
            </a:r>
            <a:r>
              <a:rPr lang="en-GB"/>
              <a:t> </a:t>
            </a:r>
            <a:r>
              <a:rPr lang="en-GB" err="1"/>
              <a:t>della</a:t>
            </a:r>
            <a:r>
              <a:rPr lang="en-GB"/>
              <a:t> </a:t>
            </a:r>
            <a:r>
              <a:rPr lang="en-GB" err="1"/>
              <a:t>ditta</a:t>
            </a:r>
            <a:endParaRPr lang="en-GB"/>
          </a:p>
          <a:p>
            <a:r>
              <a:rPr lang="it-IT"/>
              <a:t>Importo 126.309,05 € (pagato in due soluzioni) + IVA e oneri sdoganamento 28.340 € = </a:t>
            </a:r>
            <a:r>
              <a:rPr lang="it-IT">
                <a:highlight>
                  <a:srgbClr val="FFFF00"/>
                </a:highlight>
              </a:rPr>
              <a:t>154.649,05 €</a:t>
            </a:r>
            <a:r>
              <a:rPr lang="it-IT"/>
              <a:t> + contributo ANAC 30€</a:t>
            </a:r>
          </a:p>
          <a:p>
            <a:r>
              <a:rPr lang="it-IT"/>
              <a:t>Collaudo 27/10/2023</a:t>
            </a:r>
          </a:p>
          <a:p>
            <a:endParaRPr lang="it-IT"/>
          </a:p>
          <a:p>
            <a:r>
              <a:rPr lang="it-IT"/>
              <a:t>In attesa di effettuare una campagna presso una centrale eolica installata in Sicilia</a:t>
            </a:r>
          </a:p>
          <a:p>
            <a:r>
              <a:rPr lang="en-GB" err="1"/>
              <a:t>Acquisiti</a:t>
            </a:r>
            <a:r>
              <a:rPr lang="en-GB"/>
              <a:t> due </a:t>
            </a:r>
            <a:r>
              <a:rPr lang="en-GB" err="1"/>
              <a:t>laureandi</a:t>
            </a:r>
            <a:r>
              <a:rPr lang="en-GB"/>
              <a:t> di </a:t>
            </a:r>
            <a:r>
              <a:rPr lang="en-GB" err="1"/>
              <a:t>Geofisica</a:t>
            </a:r>
            <a:endParaRPr lang="en-GB"/>
          </a:p>
          <a:p>
            <a:r>
              <a:rPr lang="en-GB" err="1"/>
              <a:t>Collaborazioni</a:t>
            </a:r>
            <a:r>
              <a:rPr lang="en-GB"/>
              <a:t>:</a:t>
            </a:r>
          </a:p>
          <a:p>
            <a:pPr marL="0" indent="0">
              <a:buNone/>
            </a:pPr>
            <a:r>
              <a:rPr lang="it-IT"/>
              <a:t>	</a:t>
            </a:r>
            <a:r>
              <a:rPr lang="it-IT" err="1"/>
              <a:t>UniSS</a:t>
            </a:r>
            <a:r>
              <a:rPr lang="it-IT"/>
              <a:t>: Domenico D’Urso</a:t>
            </a:r>
            <a:br>
              <a:rPr lang="it-IT"/>
            </a:br>
            <a:r>
              <a:rPr lang="it-IT"/>
              <a:t>	INGV: Carlo Giunchi, Marco Oliveri, Gilberto </a:t>
            </a:r>
            <a:r>
              <a:rPr lang="it-IT" err="1"/>
              <a:t>Saccorotti</a:t>
            </a:r>
            <a:r>
              <a:rPr lang="it-IT"/>
              <a:t>, Irene Molinari</a:t>
            </a:r>
          </a:p>
          <a:p>
            <a:pPr marL="0" indent="0">
              <a:buNone/>
            </a:pPr>
            <a:endParaRPr lang="it-IT"/>
          </a:p>
          <a:p>
            <a:endParaRPr lang="en-GB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561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EAAE51-01B4-6FEA-3D33-8360FA5F1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Sismometri</a:t>
            </a:r>
            <a:r>
              <a:rPr lang="en-GB"/>
              <a:t> a </a:t>
            </a:r>
            <a:r>
              <a:rPr lang="en-GB" err="1"/>
              <a:t>banda</a:t>
            </a:r>
            <a:r>
              <a:rPr lang="en-GB"/>
              <a:t> </a:t>
            </a:r>
            <a:r>
              <a:rPr lang="en-GB" err="1"/>
              <a:t>larga</a:t>
            </a:r>
            <a:r>
              <a:rPr lang="en-GB"/>
              <a:t> </a:t>
            </a:r>
            <a:r>
              <a:rPr lang="en-GB" err="1"/>
              <a:t>Certimus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F17316-23B5-A771-4699-FC4302A8F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65" y="931439"/>
            <a:ext cx="3134267" cy="5454271"/>
          </a:xfrm>
        </p:spPr>
        <p:txBody>
          <a:bodyPr>
            <a:normAutofit fontScale="92500"/>
          </a:bodyPr>
          <a:lstStyle/>
          <a:p>
            <a:r>
              <a:rPr lang="en-GB" err="1"/>
              <a:t>Certimus</a:t>
            </a:r>
            <a:r>
              <a:rPr lang="en-GB"/>
              <a:t> di </a:t>
            </a:r>
            <a:r>
              <a:rPr lang="en-GB" err="1"/>
              <a:t>Güralp</a:t>
            </a:r>
            <a:r>
              <a:rPr lang="en-GB"/>
              <a:t> è un </a:t>
            </a:r>
            <a:r>
              <a:rPr lang="en-GB" err="1"/>
              <a:t>sismometro</a:t>
            </a:r>
            <a:r>
              <a:rPr lang="en-GB"/>
              <a:t> </a:t>
            </a:r>
            <a:r>
              <a:rPr lang="en-GB" err="1"/>
              <a:t>triassiale</a:t>
            </a:r>
            <a:r>
              <a:rPr lang="en-GB"/>
              <a:t>, a </a:t>
            </a:r>
            <a:r>
              <a:rPr lang="en-GB" err="1"/>
              <a:t>banda</a:t>
            </a:r>
            <a:r>
              <a:rPr lang="en-GB"/>
              <a:t> </a:t>
            </a:r>
            <a:r>
              <a:rPr lang="en-GB" err="1"/>
              <a:t>larga</a:t>
            </a:r>
            <a:r>
              <a:rPr lang="en-GB"/>
              <a:t> (120 s to 100 Hz), </a:t>
            </a:r>
            <a:r>
              <a:rPr lang="en-GB" err="1"/>
              <a:t>che</a:t>
            </a:r>
            <a:r>
              <a:rPr lang="en-GB"/>
              <a:t> include in un </a:t>
            </a:r>
            <a:r>
              <a:rPr lang="en-GB" err="1"/>
              <a:t>unico</a:t>
            </a:r>
            <a:r>
              <a:rPr lang="en-GB"/>
              <a:t> </a:t>
            </a:r>
            <a:r>
              <a:rPr lang="en-GB" err="1"/>
              <a:t>strumento</a:t>
            </a:r>
            <a:r>
              <a:rPr lang="en-GB"/>
              <a:t> </a:t>
            </a:r>
            <a:r>
              <a:rPr lang="en-GB" err="1"/>
              <a:t>anche</a:t>
            </a:r>
            <a:r>
              <a:rPr lang="en-GB"/>
              <a:t> il </a:t>
            </a:r>
            <a:r>
              <a:rPr lang="en-GB" err="1"/>
              <a:t>digitalizzatore</a:t>
            </a:r>
            <a:endParaRPr lang="en-GB"/>
          </a:p>
          <a:p>
            <a:r>
              <a:rPr lang="en-GB"/>
              <a:t> </a:t>
            </a:r>
            <a:r>
              <a:rPr lang="en-GB" err="1"/>
              <a:t>Nell’ambito</a:t>
            </a:r>
            <a:r>
              <a:rPr lang="en-GB"/>
              <a:t> di ETIC </a:t>
            </a:r>
            <a:r>
              <a:rPr lang="en-GB" err="1"/>
              <a:t>sono</a:t>
            </a:r>
            <a:r>
              <a:rPr lang="en-GB"/>
              <a:t> </a:t>
            </a:r>
            <a:r>
              <a:rPr lang="en-GB" err="1"/>
              <a:t>stati</a:t>
            </a:r>
            <a:r>
              <a:rPr lang="en-GB"/>
              <a:t> </a:t>
            </a:r>
            <a:r>
              <a:rPr lang="en-GB" err="1"/>
              <a:t>comprati</a:t>
            </a:r>
            <a:r>
              <a:rPr lang="en-GB"/>
              <a:t> 10 </a:t>
            </a:r>
            <a:r>
              <a:rPr lang="en-GB" err="1"/>
              <a:t>Certimus</a:t>
            </a:r>
            <a:r>
              <a:rPr lang="en-GB"/>
              <a:t> con GPS, </a:t>
            </a:r>
            <a:r>
              <a:rPr lang="en-GB" err="1"/>
              <a:t>cavi</a:t>
            </a:r>
            <a:r>
              <a:rPr lang="en-GB"/>
              <a:t> e </a:t>
            </a:r>
            <a:r>
              <a:rPr lang="en-GB" err="1"/>
              <a:t>batteria</a:t>
            </a:r>
            <a:r>
              <a:rPr lang="en-GB"/>
              <a:t> al </a:t>
            </a:r>
            <a:r>
              <a:rPr lang="en-GB" err="1"/>
              <a:t>litio</a:t>
            </a:r>
            <a:r>
              <a:rPr lang="en-GB"/>
              <a:t> (Power Pack Module).</a:t>
            </a:r>
          </a:p>
          <a:p>
            <a:endParaRPr lang="it-IT"/>
          </a:p>
        </p:txBody>
      </p:sp>
      <p:pic>
        <p:nvPicPr>
          <p:cNvPr id="5" name="Schermata 2022-12-19 alle 17.24.07.png" descr="Schermata 2022-12-19 alle 17.24.07.png">
            <a:extLst>
              <a:ext uri="{FF2B5EF4-FFF2-40B4-BE49-F238E27FC236}">
                <a16:creationId xmlns:a16="http://schemas.microsoft.com/office/drawing/2014/main" id="{D335AE50-9965-2624-3EE5-43C6E794F1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63"/>
          <a:stretch>
            <a:fillRect/>
          </a:stretch>
        </p:blipFill>
        <p:spPr>
          <a:xfrm>
            <a:off x="6020972" y="1612515"/>
            <a:ext cx="6171028" cy="4528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G_8133.jpeg" descr="IMG_8133.jpeg">
            <a:extLst>
              <a:ext uri="{FF2B5EF4-FFF2-40B4-BE49-F238E27FC236}">
                <a16:creationId xmlns:a16="http://schemas.microsoft.com/office/drawing/2014/main" id="{B651B067-0A65-43EB-4848-2C8D4F277D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532" y="3542713"/>
            <a:ext cx="1948376" cy="25978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32069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7E4D02-EBD1-A280-757D-82CCD10E1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Collaudo (27/10/2023)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7AE01D-3850-76F7-C52B-F7AB93DA3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65" y="931439"/>
            <a:ext cx="9781147" cy="5454271"/>
          </a:xfrm>
        </p:spPr>
        <p:txBody>
          <a:bodyPr/>
          <a:lstStyle/>
          <a:p>
            <a:r>
              <a:rPr lang="en-GB"/>
              <a:t>Per </a:t>
            </a:r>
            <a:r>
              <a:rPr lang="en-GB" err="1"/>
              <a:t>collaudare</a:t>
            </a:r>
            <a:r>
              <a:rPr lang="en-GB"/>
              <a:t> i </a:t>
            </a:r>
            <a:r>
              <a:rPr lang="en-GB" err="1"/>
              <a:t>sismometri</a:t>
            </a:r>
            <a:r>
              <a:rPr lang="en-GB"/>
              <a:t> è </a:t>
            </a:r>
            <a:r>
              <a:rPr lang="en-GB" err="1"/>
              <a:t>stata</a:t>
            </a:r>
            <a:r>
              <a:rPr lang="en-GB"/>
              <a:t> </a:t>
            </a:r>
            <a:r>
              <a:rPr lang="en-GB" err="1"/>
              <a:t>confrontata</a:t>
            </a:r>
            <a:r>
              <a:rPr lang="en-GB"/>
              <a:t> la </a:t>
            </a:r>
            <a:r>
              <a:rPr lang="en-GB" err="1"/>
              <a:t>traccia</a:t>
            </a:r>
            <a:r>
              <a:rPr lang="en-GB"/>
              <a:t> di uno </a:t>
            </a:r>
            <a:r>
              <a:rPr lang="en-GB" err="1"/>
              <a:t>dei</a:t>
            </a:r>
            <a:r>
              <a:rPr lang="en-GB"/>
              <a:t> </a:t>
            </a:r>
            <a:r>
              <a:rPr lang="en-GB" err="1"/>
              <a:t>Certimus</a:t>
            </a:r>
            <a:r>
              <a:rPr lang="en-GB"/>
              <a:t> con </a:t>
            </a:r>
            <a:r>
              <a:rPr lang="en-GB" err="1"/>
              <a:t>quella</a:t>
            </a:r>
            <a:r>
              <a:rPr lang="en-GB"/>
              <a:t> </a:t>
            </a:r>
            <a:r>
              <a:rPr lang="en-GB" err="1"/>
              <a:t>prodotta</a:t>
            </a:r>
            <a:r>
              <a:rPr lang="en-GB"/>
              <a:t> da un </a:t>
            </a:r>
            <a:r>
              <a:rPr lang="en-GB" err="1"/>
              <a:t>sismometro</a:t>
            </a:r>
            <a:r>
              <a:rPr lang="en-GB"/>
              <a:t> ATLAS </a:t>
            </a:r>
            <a:r>
              <a:rPr lang="en-GB" err="1"/>
              <a:t>già</a:t>
            </a:r>
            <a:r>
              <a:rPr lang="en-GB"/>
              <a:t> </a:t>
            </a:r>
            <a:r>
              <a:rPr lang="en-GB" err="1"/>
              <a:t>validato</a:t>
            </a:r>
            <a:r>
              <a:rPr lang="en-GB"/>
              <a:t> da INGV.</a:t>
            </a:r>
          </a:p>
          <a:p>
            <a:r>
              <a:rPr lang="en-GB" err="1"/>
              <a:t>Successivamente</a:t>
            </a:r>
            <a:r>
              <a:rPr lang="en-GB"/>
              <a:t> è </a:t>
            </a:r>
            <a:r>
              <a:rPr lang="en-GB" err="1"/>
              <a:t>stato</a:t>
            </a:r>
            <a:r>
              <a:rPr lang="en-GB"/>
              <a:t> </a:t>
            </a:r>
            <a:r>
              <a:rPr lang="en-GB" err="1"/>
              <a:t>usato</a:t>
            </a:r>
            <a:r>
              <a:rPr lang="en-GB"/>
              <a:t> lo </a:t>
            </a:r>
            <a:r>
              <a:rPr lang="en-GB" err="1"/>
              <a:t>strumento</a:t>
            </a:r>
            <a:r>
              <a:rPr lang="en-GB"/>
              <a:t> </a:t>
            </a:r>
            <a:r>
              <a:rPr lang="en-GB" err="1"/>
              <a:t>validato</a:t>
            </a:r>
            <a:r>
              <a:rPr lang="en-GB"/>
              <a:t> , </a:t>
            </a:r>
            <a:r>
              <a:rPr lang="en-GB" err="1"/>
              <a:t>chiamamto</a:t>
            </a:r>
            <a:r>
              <a:rPr lang="en-GB"/>
              <a:t> UP01 come </a:t>
            </a:r>
            <a:r>
              <a:rPr lang="en-GB" err="1"/>
              <a:t>stazione</a:t>
            </a:r>
            <a:r>
              <a:rPr lang="en-GB"/>
              <a:t> di </a:t>
            </a:r>
            <a:r>
              <a:rPr lang="en-GB" err="1"/>
              <a:t>riferimento</a:t>
            </a:r>
            <a:r>
              <a:rPr lang="en-GB"/>
              <a:t> per il </a:t>
            </a:r>
            <a:r>
              <a:rPr lang="en-GB" err="1"/>
              <a:t>confronto</a:t>
            </a:r>
            <a:r>
              <a:rPr lang="en-GB"/>
              <a:t> con </a:t>
            </a:r>
            <a:r>
              <a:rPr lang="en-GB" err="1"/>
              <a:t>gli</a:t>
            </a:r>
            <a:r>
              <a:rPr lang="en-GB"/>
              <a:t> </a:t>
            </a:r>
            <a:r>
              <a:rPr lang="en-GB" err="1"/>
              <a:t>altri</a:t>
            </a:r>
            <a:r>
              <a:rPr lang="en-GB"/>
              <a:t> </a:t>
            </a:r>
            <a:r>
              <a:rPr lang="en-GB" err="1"/>
              <a:t>strumenti</a:t>
            </a:r>
            <a:endParaRPr lang="en-GB"/>
          </a:p>
          <a:p>
            <a:pPr marL="0" indent="0">
              <a:buNone/>
            </a:pPr>
            <a:endParaRPr lang="it-IT"/>
          </a:p>
        </p:txBody>
      </p:sp>
      <p:pic>
        <p:nvPicPr>
          <p:cNvPr id="4" name="filmato-incollato.png" descr="filmato-incollato.png">
            <a:extLst>
              <a:ext uri="{FF2B5EF4-FFF2-40B4-BE49-F238E27FC236}">
                <a16:creationId xmlns:a16="http://schemas.microsoft.com/office/drawing/2014/main" id="{37F1BDE7-7713-598F-007C-31420ABE9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151" y="3131579"/>
            <a:ext cx="7380849" cy="347604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Figure 1: Comparison between an Atlas Seismometer and one Certimus (UP01)…">
            <a:extLst>
              <a:ext uri="{FF2B5EF4-FFF2-40B4-BE49-F238E27FC236}">
                <a16:creationId xmlns:a16="http://schemas.microsoft.com/office/drawing/2014/main" id="{DDA60784-0B2A-5F24-78CF-18CF322C5797}"/>
              </a:ext>
            </a:extLst>
          </p:cNvPr>
          <p:cNvSpPr txBox="1"/>
          <p:nvPr/>
        </p:nvSpPr>
        <p:spPr>
          <a:xfrm>
            <a:off x="2110155" y="3429000"/>
            <a:ext cx="290155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3200" i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000">
                <a:latin typeface="Titillium Web" panose="00000500000000000000" pitchFamily="2" charset="0"/>
              </a:rPr>
              <a:t>Confronto tra Atlas e UP01</a:t>
            </a:r>
          </a:p>
          <a:p>
            <a:pPr algn="l" defTabSz="457200">
              <a:defRPr sz="3200" i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it-IT" sz="2000">
              <a:latin typeface="Titillium Web" panose="00000500000000000000" pitchFamily="2" charset="0"/>
            </a:endParaRPr>
          </a:p>
          <a:p>
            <a:pPr algn="l" defTabSz="457200">
              <a:defRPr sz="3200" i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000">
                <a:latin typeface="Titillium Web" panose="00000500000000000000" pitchFamily="2" charset="0"/>
              </a:rPr>
              <a:t>Y: m/s X: n di campione</a:t>
            </a:r>
            <a:endParaRPr sz="2000" i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474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BFB689-FB71-2F9D-F214-79A55BD6F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Collaudo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365C2B-6D62-61CD-C7F1-412423D4D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65" y="931439"/>
            <a:ext cx="5842298" cy="5454271"/>
          </a:xfrm>
        </p:spPr>
        <p:txBody>
          <a:bodyPr>
            <a:normAutofit lnSpcReduction="10000"/>
          </a:bodyPr>
          <a:lstStyle/>
          <a:p>
            <a:r>
              <a:rPr lang="en-GB" err="1"/>
              <a:t>Gli</a:t>
            </a:r>
            <a:r>
              <a:rPr lang="en-GB"/>
              <a:t> </a:t>
            </a:r>
            <a:r>
              <a:rPr lang="en-GB" err="1"/>
              <a:t>altri</a:t>
            </a:r>
            <a:r>
              <a:rPr lang="en-GB"/>
              <a:t> </a:t>
            </a:r>
            <a:r>
              <a:rPr lang="en-GB" err="1"/>
              <a:t>Certimus</a:t>
            </a:r>
            <a:r>
              <a:rPr lang="en-GB"/>
              <a:t> </a:t>
            </a:r>
            <a:r>
              <a:rPr lang="en-GB" err="1"/>
              <a:t>sono</a:t>
            </a:r>
            <a:r>
              <a:rPr lang="en-GB"/>
              <a:t> </a:t>
            </a:r>
            <a:r>
              <a:rPr lang="en-GB" err="1"/>
              <a:t>stati</a:t>
            </a:r>
            <a:r>
              <a:rPr lang="en-GB"/>
              <a:t> </a:t>
            </a:r>
            <a:r>
              <a:rPr lang="en-GB" err="1"/>
              <a:t>validati</a:t>
            </a:r>
            <a:r>
              <a:rPr lang="en-GB"/>
              <a:t> </a:t>
            </a:r>
            <a:r>
              <a:rPr lang="en-GB" err="1"/>
              <a:t>raccogliendo</a:t>
            </a:r>
            <a:r>
              <a:rPr lang="en-GB"/>
              <a:t> </a:t>
            </a:r>
            <a:r>
              <a:rPr lang="en-GB" err="1"/>
              <a:t>dati</a:t>
            </a:r>
            <a:r>
              <a:rPr lang="en-GB"/>
              <a:t> di </a:t>
            </a:r>
            <a:r>
              <a:rPr lang="en-GB" err="1"/>
              <a:t>rumore</a:t>
            </a:r>
            <a:r>
              <a:rPr lang="en-GB"/>
              <a:t> e </a:t>
            </a:r>
            <a:r>
              <a:rPr lang="en-GB" err="1"/>
              <a:t>confrontandoli</a:t>
            </a:r>
            <a:r>
              <a:rPr lang="en-GB"/>
              <a:t> con la </a:t>
            </a:r>
            <a:r>
              <a:rPr lang="en-GB" err="1"/>
              <a:t>registrazione</a:t>
            </a:r>
            <a:r>
              <a:rPr lang="en-GB"/>
              <a:t> del </a:t>
            </a:r>
            <a:r>
              <a:rPr lang="en-GB" err="1"/>
              <a:t>riferimento</a:t>
            </a:r>
            <a:r>
              <a:rPr lang="en-GB"/>
              <a:t> UP01</a:t>
            </a:r>
          </a:p>
          <a:p>
            <a:r>
              <a:rPr lang="en-GB"/>
              <a:t>Le </a:t>
            </a:r>
            <a:r>
              <a:rPr lang="en-GB" err="1"/>
              <a:t>stazioni</a:t>
            </a:r>
            <a:r>
              <a:rPr lang="en-GB"/>
              <a:t> </a:t>
            </a:r>
            <a:r>
              <a:rPr lang="en-GB" err="1"/>
              <a:t>sono</a:t>
            </a:r>
            <a:r>
              <a:rPr lang="en-GB"/>
              <a:t> </a:t>
            </a:r>
            <a:r>
              <a:rPr lang="en-GB" err="1"/>
              <a:t>anche</a:t>
            </a:r>
            <a:r>
              <a:rPr lang="en-GB"/>
              <a:t> state configurate per il successive </a:t>
            </a:r>
            <a:r>
              <a:rPr lang="en-GB" err="1"/>
              <a:t>utilizzo</a:t>
            </a:r>
            <a:r>
              <a:rPr lang="en-GB"/>
              <a:t>, </a:t>
            </a:r>
            <a:r>
              <a:rPr lang="en-GB" err="1"/>
              <a:t>impostando</a:t>
            </a:r>
            <a:r>
              <a:rPr lang="en-GB"/>
              <a:t> </a:t>
            </a:r>
            <a:r>
              <a:rPr lang="en-GB" err="1"/>
              <a:t>nome</a:t>
            </a:r>
            <a:r>
              <a:rPr lang="en-GB"/>
              <a:t>, </a:t>
            </a:r>
            <a:r>
              <a:rPr lang="en-GB" err="1"/>
              <a:t>guadagno</a:t>
            </a:r>
            <a:r>
              <a:rPr lang="en-GB"/>
              <a:t> e </a:t>
            </a:r>
            <a:r>
              <a:rPr lang="en-GB" err="1"/>
              <a:t>frequenza</a:t>
            </a:r>
            <a:r>
              <a:rPr lang="en-GB"/>
              <a:t> di </a:t>
            </a:r>
            <a:r>
              <a:rPr lang="en-GB" err="1"/>
              <a:t>campionamento</a:t>
            </a:r>
            <a:r>
              <a:rPr lang="en-GB"/>
              <a:t> </a:t>
            </a:r>
          </a:p>
          <a:p>
            <a:r>
              <a:rPr lang="en-GB"/>
              <a:t>Network code: UP</a:t>
            </a:r>
            <a:br>
              <a:rPr lang="en-GB"/>
            </a:br>
            <a:r>
              <a:rPr lang="en-GB"/>
              <a:t>Station names UP01-10</a:t>
            </a:r>
            <a:br>
              <a:rPr lang="en-GB"/>
            </a:br>
            <a:r>
              <a:rPr lang="en-GB"/>
              <a:t>Site name: UniPi</a:t>
            </a:r>
            <a:br>
              <a:rPr lang="en-GB"/>
            </a:br>
            <a:r>
              <a:rPr lang="en-GB"/>
              <a:t>Channels name: HHE, HHN, HHZ</a:t>
            </a:r>
            <a:br>
              <a:rPr lang="en-GB"/>
            </a:br>
            <a:r>
              <a:rPr lang="en-GB"/>
              <a:t>Location code: 00</a:t>
            </a:r>
            <a:br>
              <a:rPr lang="en-GB"/>
            </a:br>
            <a:r>
              <a:rPr lang="en-GB"/>
              <a:t>Sampling frequency: 200 Hz</a:t>
            </a:r>
          </a:p>
          <a:p>
            <a:endParaRPr lang="it-IT"/>
          </a:p>
        </p:txBody>
      </p:sp>
      <p:pic>
        <p:nvPicPr>
          <p:cNvPr id="6" name="IMG_8233.jpeg" descr="IMG_8233.jpeg">
            <a:extLst>
              <a:ext uri="{FF2B5EF4-FFF2-40B4-BE49-F238E27FC236}">
                <a16:creationId xmlns:a16="http://schemas.microsoft.com/office/drawing/2014/main" id="{77F876CF-0D84-ED85-0A07-1AA78626C3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0859" y="1237956"/>
            <a:ext cx="3051141" cy="4958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B9621CF6-BACC-4BEF-96E0-D5AB64E07A25.jpg" descr="B9621CF6-BACC-4BEF-96E0-D5AB64E07A25.jpg">
            <a:extLst>
              <a:ext uri="{FF2B5EF4-FFF2-40B4-BE49-F238E27FC236}">
                <a16:creationId xmlns:a16="http://schemas.microsoft.com/office/drawing/2014/main" id="{0E2B7899-719F-13A9-3136-6E844EDF26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240" y="1308295"/>
            <a:ext cx="2402976" cy="42719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76559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A3AD56-4EF6-6F85-8789-6CF736890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Collaudo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BA84E1-C2B2-F708-4433-B7680595B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64" y="1223889"/>
            <a:ext cx="3675873" cy="5161821"/>
          </a:xfrm>
        </p:spPr>
        <p:txBody>
          <a:bodyPr>
            <a:normAutofit fontScale="85000" lnSpcReduction="10000"/>
          </a:bodyPr>
          <a:lstStyle/>
          <a:p>
            <a:r>
              <a:rPr lang="en-GB"/>
              <a:t>La </a:t>
            </a:r>
            <a:r>
              <a:rPr lang="en-GB" err="1"/>
              <a:t>validazione</a:t>
            </a:r>
            <a:r>
              <a:rPr lang="en-GB"/>
              <a:t> </a:t>
            </a:r>
            <a:r>
              <a:rPr lang="en-GB" err="1"/>
              <a:t>degli</a:t>
            </a:r>
            <a:r>
              <a:rPr lang="en-GB"/>
              <a:t> </a:t>
            </a:r>
            <a:r>
              <a:rPr lang="en-GB" err="1"/>
              <a:t>altri</a:t>
            </a:r>
            <a:r>
              <a:rPr lang="en-GB"/>
              <a:t> </a:t>
            </a:r>
            <a:r>
              <a:rPr lang="en-GB" err="1"/>
              <a:t>Certimus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è </a:t>
            </a:r>
            <a:r>
              <a:rPr lang="en-GB" err="1"/>
              <a:t>svolta</a:t>
            </a:r>
            <a:r>
              <a:rPr lang="en-GB"/>
              <a:t> </a:t>
            </a:r>
            <a:r>
              <a:rPr lang="en-GB" err="1"/>
              <a:t>presso</a:t>
            </a:r>
            <a:r>
              <a:rPr lang="en-GB"/>
              <a:t> il </a:t>
            </a:r>
            <a:r>
              <a:rPr lang="en-GB" err="1"/>
              <a:t>Dipartimento</a:t>
            </a:r>
            <a:r>
              <a:rPr lang="en-GB"/>
              <a:t> di </a:t>
            </a:r>
            <a:r>
              <a:rPr lang="en-GB" err="1"/>
              <a:t>Scienze</a:t>
            </a:r>
            <a:r>
              <a:rPr lang="en-GB"/>
              <a:t> </a:t>
            </a:r>
            <a:r>
              <a:rPr lang="en-GB" err="1"/>
              <a:t>della</a:t>
            </a:r>
            <a:r>
              <a:rPr lang="en-GB"/>
              <a:t> Terra </a:t>
            </a:r>
            <a:r>
              <a:rPr lang="en-GB" err="1"/>
              <a:t>dell’Università</a:t>
            </a:r>
            <a:r>
              <a:rPr lang="en-GB"/>
              <a:t> di Pisa</a:t>
            </a:r>
          </a:p>
          <a:p>
            <a:r>
              <a:rPr lang="en-GB"/>
              <a:t>Per </a:t>
            </a:r>
            <a:r>
              <a:rPr lang="en-GB" err="1"/>
              <a:t>l’intero</a:t>
            </a:r>
            <a:r>
              <a:rPr lang="en-GB"/>
              <a:t> </a:t>
            </a:r>
            <a:r>
              <a:rPr lang="en-GB" err="1"/>
              <a:t>insieme</a:t>
            </a:r>
            <a:r>
              <a:rPr lang="en-GB"/>
              <a:t> di </a:t>
            </a:r>
            <a:r>
              <a:rPr lang="en-GB" err="1"/>
              <a:t>stazioni</a:t>
            </a:r>
            <a:r>
              <a:rPr lang="en-GB"/>
              <a:t>  UP02-UP10 le </a:t>
            </a:r>
            <a:r>
              <a:rPr lang="en-GB" err="1"/>
              <a:t>registrazioni</a:t>
            </a:r>
            <a:r>
              <a:rPr lang="en-GB"/>
              <a:t> del </a:t>
            </a:r>
            <a:r>
              <a:rPr lang="en-GB" err="1"/>
              <a:t>rumore</a:t>
            </a:r>
            <a:r>
              <a:rPr lang="en-GB"/>
              <a:t> </a:t>
            </a:r>
            <a:r>
              <a:rPr lang="en-GB" err="1"/>
              <a:t>coincidono</a:t>
            </a:r>
            <a:r>
              <a:rPr lang="en-GB"/>
              <a:t> con </a:t>
            </a:r>
            <a:r>
              <a:rPr lang="en-GB" err="1"/>
              <a:t>quella</a:t>
            </a:r>
            <a:r>
              <a:rPr lang="en-GB"/>
              <a:t> </a:t>
            </a:r>
            <a:r>
              <a:rPr lang="en-GB" err="1"/>
              <a:t>della</a:t>
            </a:r>
            <a:r>
              <a:rPr lang="en-GB"/>
              <a:t> </a:t>
            </a:r>
            <a:r>
              <a:rPr lang="en-GB" err="1"/>
              <a:t>stazione</a:t>
            </a:r>
            <a:r>
              <a:rPr lang="en-GB"/>
              <a:t> di </a:t>
            </a:r>
            <a:r>
              <a:rPr lang="en-GB" err="1"/>
              <a:t>riferimento</a:t>
            </a:r>
            <a:endParaRPr lang="en-GB"/>
          </a:p>
          <a:p>
            <a:r>
              <a:rPr lang="en-GB"/>
              <a:t>I metadata </a:t>
            </a:r>
            <a:r>
              <a:rPr lang="en-GB" err="1"/>
              <a:t>vengono</a:t>
            </a:r>
            <a:r>
              <a:rPr lang="en-GB"/>
              <a:t> </a:t>
            </a:r>
            <a:r>
              <a:rPr lang="en-GB" err="1"/>
              <a:t>anch’essi</a:t>
            </a:r>
            <a:r>
              <a:rPr lang="en-GB"/>
              <a:t> </a:t>
            </a:r>
            <a:r>
              <a:rPr lang="en-GB" err="1"/>
              <a:t>acquisiti</a:t>
            </a:r>
            <a:r>
              <a:rPr lang="en-GB"/>
              <a:t> </a:t>
            </a:r>
            <a:r>
              <a:rPr lang="en-GB" err="1"/>
              <a:t>correttamente</a:t>
            </a:r>
            <a:r>
              <a:rPr lang="en-GB"/>
              <a:t> e </a:t>
            </a:r>
            <a:r>
              <a:rPr lang="en-GB" err="1"/>
              <a:t>verificati</a:t>
            </a:r>
            <a:r>
              <a:rPr lang="en-GB"/>
              <a:t> con </a:t>
            </a:r>
            <a:r>
              <a:rPr lang="en-GB" err="1"/>
              <a:t>codici</a:t>
            </a:r>
            <a:r>
              <a:rPr lang="en-GB"/>
              <a:t> </a:t>
            </a:r>
            <a:r>
              <a:rPr lang="en-GB" err="1"/>
              <a:t>diversi</a:t>
            </a:r>
            <a:r>
              <a:rPr lang="en-GB"/>
              <a:t> (</a:t>
            </a:r>
            <a:r>
              <a:rPr lang="en-GB" err="1"/>
              <a:t>ObsPy</a:t>
            </a:r>
            <a:r>
              <a:rPr lang="en-GB"/>
              <a:t> e </a:t>
            </a:r>
            <a:r>
              <a:rPr lang="en-GB" err="1"/>
              <a:t>SeisComP</a:t>
            </a:r>
            <a:r>
              <a:rPr lang="en-GB"/>
              <a:t>)</a:t>
            </a:r>
          </a:p>
          <a:p>
            <a:endParaRPr lang="it-IT"/>
          </a:p>
        </p:txBody>
      </p:sp>
      <p:pic>
        <p:nvPicPr>
          <p:cNvPr id="4" name="Figure_responseUP02.png" descr="Figure_responseUP02.png">
            <a:extLst>
              <a:ext uri="{FF2B5EF4-FFF2-40B4-BE49-F238E27FC236}">
                <a16:creationId xmlns:a16="http://schemas.microsoft.com/office/drawing/2014/main" id="{F3566D02-48A8-0E53-73DA-A4F100E5F4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13"/>
          <a:stretch/>
        </p:blipFill>
        <p:spPr>
          <a:xfrm>
            <a:off x="4278693" y="1223889"/>
            <a:ext cx="7913307" cy="55370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11773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59E975-A6F7-34E6-F630-651061EBA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Collaudo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E8691D-9FAB-EB50-AEE0-7D370A24B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99" y="5641519"/>
            <a:ext cx="11480001" cy="918463"/>
          </a:xfrm>
        </p:spPr>
        <p:txBody>
          <a:bodyPr/>
          <a:lstStyle/>
          <a:p>
            <a:pPr marL="0" indent="0">
              <a:buNone/>
            </a:pPr>
            <a:r>
              <a:rPr lang="en-GB" err="1"/>
              <a:t>Confronto</a:t>
            </a:r>
            <a:r>
              <a:rPr lang="en-GB"/>
              <a:t> </a:t>
            </a:r>
            <a:r>
              <a:rPr lang="en-GB" err="1"/>
              <a:t>tra</a:t>
            </a:r>
            <a:r>
              <a:rPr lang="en-GB"/>
              <a:t> le trace </a:t>
            </a:r>
            <a:r>
              <a:rPr lang="en-GB" err="1"/>
              <a:t>dei</a:t>
            </a:r>
            <a:r>
              <a:rPr lang="en-GB"/>
              <a:t> </a:t>
            </a:r>
            <a:r>
              <a:rPr lang="en-GB" err="1"/>
              <a:t>Certimus</a:t>
            </a:r>
            <a:r>
              <a:rPr lang="en-GB"/>
              <a:t> UP01 (alto) and UP02 (basso) per la </a:t>
            </a:r>
            <a:r>
              <a:rPr lang="en-GB" err="1"/>
              <a:t>componente</a:t>
            </a:r>
            <a:r>
              <a:rPr lang="en-GB"/>
              <a:t> HHZ</a:t>
            </a:r>
          </a:p>
          <a:p>
            <a:endParaRPr lang="it-IT"/>
          </a:p>
        </p:txBody>
      </p:sp>
      <p:pic>
        <p:nvPicPr>
          <p:cNvPr id="5" name="comparison1.png" descr="comparison1.png">
            <a:extLst>
              <a:ext uri="{FF2B5EF4-FFF2-40B4-BE49-F238E27FC236}">
                <a16:creationId xmlns:a16="http://schemas.microsoft.com/office/drawing/2014/main" id="{2D93A1BA-F3C5-DD40-1E83-4ECFADC7A9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32"/>
          <a:stretch/>
        </p:blipFill>
        <p:spPr>
          <a:xfrm>
            <a:off x="843116" y="1276066"/>
            <a:ext cx="10815559" cy="428732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56399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EC91A-A69E-58DF-5C66-EB210D384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60ABB9-3B12-9F9B-518F-294762AE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Collaudo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63801D-9161-43D6-8F6E-236D58CF8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99" y="5641519"/>
            <a:ext cx="11480001" cy="918463"/>
          </a:xfrm>
        </p:spPr>
        <p:txBody>
          <a:bodyPr/>
          <a:lstStyle/>
          <a:p>
            <a:pPr marL="0" indent="0">
              <a:buNone/>
            </a:pPr>
            <a:r>
              <a:rPr lang="en-GB" err="1"/>
              <a:t>Confronto</a:t>
            </a:r>
            <a:r>
              <a:rPr lang="en-GB"/>
              <a:t> </a:t>
            </a:r>
            <a:r>
              <a:rPr lang="en-GB" err="1"/>
              <a:t>tra</a:t>
            </a:r>
            <a:r>
              <a:rPr lang="en-GB"/>
              <a:t> le trace </a:t>
            </a:r>
            <a:r>
              <a:rPr lang="en-GB" err="1"/>
              <a:t>dei</a:t>
            </a:r>
            <a:r>
              <a:rPr lang="en-GB"/>
              <a:t> </a:t>
            </a:r>
            <a:r>
              <a:rPr lang="en-GB" err="1"/>
              <a:t>Certimus</a:t>
            </a:r>
            <a:r>
              <a:rPr lang="en-GB"/>
              <a:t> UP01 (alto) and UP02 (basso) per la </a:t>
            </a:r>
            <a:r>
              <a:rPr lang="en-GB" err="1"/>
              <a:t>componente</a:t>
            </a:r>
            <a:r>
              <a:rPr lang="en-GB"/>
              <a:t> E</a:t>
            </a:r>
          </a:p>
          <a:p>
            <a:endParaRPr lang="it-IT"/>
          </a:p>
        </p:txBody>
      </p:sp>
      <p:pic>
        <p:nvPicPr>
          <p:cNvPr id="7" name="comparison2.png" descr="comparison2.png">
            <a:extLst>
              <a:ext uri="{FF2B5EF4-FFF2-40B4-BE49-F238E27FC236}">
                <a16:creationId xmlns:a16="http://schemas.microsoft.com/office/drawing/2014/main" id="{04424F0C-3194-5BCE-40B4-EF03BADE7A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10" b="5594"/>
          <a:stretch/>
        </p:blipFill>
        <p:spPr>
          <a:xfrm>
            <a:off x="907366" y="1255595"/>
            <a:ext cx="10257319" cy="402608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06250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36563C-3436-8BF2-D8FA-A3F869BCA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Spettri sismici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8057F5-11B0-565F-2EE5-CD614F31C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Sono state confrontate le densità spettrali di tutte le stazioni…</a:t>
            </a:r>
          </a:p>
          <a:p>
            <a:r>
              <a:rPr lang="it-IT"/>
              <a:t>Il rumore è stato registrato al Dipartimento di Scienze della Terra dell’Università di Pisa</a:t>
            </a:r>
          </a:p>
        </p:txBody>
      </p:sp>
      <p:pic>
        <p:nvPicPr>
          <p:cNvPr id="5" name="Figure_UP01.png" descr="Figure_UP01.png">
            <a:extLst>
              <a:ext uri="{FF2B5EF4-FFF2-40B4-BE49-F238E27FC236}">
                <a16:creationId xmlns:a16="http://schemas.microsoft.com/office/drawing/2014/main" id="{D54EB328-33CB-DCE8-F41A-8114D5E40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06" y="2370248"/>
            <a:ext cx="5627292" cy="4220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Figure_UP02.png" descr="Figure_UP02.png">
            <a:extLst>
              <a:ext uri="{FF2B5EF4-FFF2-40B4-BE49-F238E27FC236}">
                <a16:creationId xmlns:a16="http://schemas.microsoft.com/office/drawing/2014/main" id="{10E7A4C4-9EF7-A9B2-5BAC-408B4A06C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755" y="2335077"/>
            <a:ext cx="5765142" cy="432385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41974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7840C1-EFE6-86E9-81B9-4CBF4AE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Registrazione di terremoto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01F24A-925B-C9D8-E063-10B3F9D6E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65" y="1306756"/>
            <a:ext cx="11173472" cy="94659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/>
              <a:t>Nonostante l’alto rumore le stazioni  hanno registrato il terremoto MI 4.2 vicino a Rovigo (190 km), data e ora </a:t>
            </a:r>
            <a:r>
              <a:rPr lang="it-IT" err="1"/>
              <a:t>localel</a:t>
            </a:r>
            <a:r>
              <a:rPr lang="it-IT"/>
              <a:t> </a:t>
            </a:r>
            <a:r>
              <a:rPr lang="en-GB"/>
              <a:t>25 </a:t>
            </a:r>
            <a:r>
              <a:rPr lang="en-GB" err="1"/>
              <a:t>ott</a:t>
            </a:r>
            <a:r>
              <a:rPr lang="en-GB"/>
              <a:t> 2023 15:45:36 (www.hsit.it)</a:t>
            </a:r>
            <a:endParaRPr lang="it-IT"/>
          </a:p>
        </p:txBody>
      </p:sp>
      <p:pic>
        <p:nvPicPr>
          <p:cNvPr id="4" name="Screenshot 2023-10-25 alle 16.57.49.png" descr="Screenshot 2023-10-25 alle 16.57.49.png">
            <a:extLst>
              <a:ext uri="{FF2B5EF4-FFF2-40B4-BE49-F238E27FC236}">
                <a16:creationId xmlns:a16="http://schemas.microsoft.com/office/drawing/2014/main" id="{959C9D11-8FDF-3D27-0386-B8468473E2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65" y="2276312"/>
            <a:ext cx="11173472" cy="40255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849292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IC.potx" id="{E9E0D1D9-DAF8-4EB4-B52C-A3874C8398BD}" vid="{23E65602-492F-4220-9A44-E642AFD2B58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7AD288630A0C4EB45ECA60AF3A77F4" ma:contentTypeVersion="13" ma:contentTypeDescription="Create a new document." ma:contentTypeScope="" ma:versionID="a2c39c3d840286736652ba4dbbf07be0">
  <xsd:schema xmlns:xsd="http://www.w3.org/2001/XMLSchema" xmlns:xs="http://www.w3.org/2001/XMLSchema" xmlns:p="http://schemas.microsoft.com/office/2006/metadata/properties" xmlns:ns3="a0861c6b-2415-4484-9c02-e5f571565826" xmlns:ns4="df2e529a-848a-4ba5-ad46-4af7b415658b" targetNamespace="http://schemas.microsoft.com/office/2006/metadata/properties" ma:root="true" ma:fieldsID="dccf2241ecb9da26f2947b5ab940fe75" ns3:_="" ns4:_="">
    <xsd:import namespace="a0861c6b-2415-4484-9c02-e5f571565826"/>
    <xsd:import namespace="df2e529a-848a-4ba5-ad46-4af7b415658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861c6b-2415-4484-9c02-e5f5715658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2e529a-848a-4ba5-ad46-4af7b415658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34A5FB-419F-4349-93F4-4ECE97336117}">
  <ds:schemaRefs>
    <ds:schemaRef ds:uri="a0861c6b-2415-4484-9c02-e5f571565826"/>
    <ds:schemaRef ds:uri="df2e529a-848a-4ba5-ad46-4af7b415658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2C84465-8522-4594-B5C8-02CC85D41C3E}">
  <ds:schemaRefs>
    <ds:schemaRef ds:uri="a0861c6b-2415-4484-9c02-e5f571565826"/>
    <ds:schemaRef ds:uri="df2e529a-848a-4ba5-ad46-4af7b415658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3BCC10E-CDFD-47E6-AD5E-E54FB61400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ETIC</Template>
  <TotalTime>0</TotalTime>
  <Words>637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Helvetica Neue Thin</vt:lpstr>
      <vt:lpstr>Titillium Web</vt:lpstr>
      <vt:lpstr>Tema di Office</vt:lpstr>
      <vt:lpstr>Caratterizzazione del rumore sismico e del sottosuolo del sito candidato in Sardegna</vt:lpstr>
      <vt:lpstr>Sismometri a banda larga Certimus</vt:lpstr>
      <vt:lpstr>Collaudo (27/10/2023)</vt:lpstr>
      <vt:lpstr>Collaudo</vt:lpstr>
      <vt:lpstr>Collaudo</vt:lpstr>
      <vt:lpstr>Collaudo</vt:lpstr>
      <vt:lpstr>Collaudo</vt:lpstr>
      <vt:lpstr>Spettri sismici</vt:lpstr>
      <vt:lpstr>Registrazione di terremoto</vt:lpstr>
      <vt:lpstr>Attività previste in ETIC</vt:lpstr>
      <vt:lpstr>Tomografia con rumore sismico</vt:lpstr>
      <vt:lpstr>Presentazione standard di PowerPoint</vt:lpstr>
      <vt:lpstr>Presentazione standard di PowerPoint</vt:lpstr>
      <vt:lpstr>Rendicontazione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Caratterizzazione del rumore sismico e del sottosuolo del sito candidato in Sardegna</dc:title>
  <dc:creator>Francesco Fidecaro</dc:creator>
  <cp:lastModifiedBy>Francesco Fidecaro</cp:lastModifiedBy>
  <cp:revision>1</cp:revision>
  <dcterms:created xsi:type="dcterms:W3CDTF">2024-02-17T14:44:53Z</dcterms:created>
  <dcterms:modified xsi:type="dcterms:W3CDTF">2024-02-19T22:26:09Z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0x010100357AD288630A0C4EB45ECA60AF3A77F4</vt:lpwstr>
  </property>
</Properties>
</file>