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4"/>
  </p:notesMasterIdLst>
  <p:sldIdLst>
    <p:sldId id="256" r:id="rId4"/>
    <p:sldId id="257" r:id="rId5"/>
    <p:sldId id="259" r:id="rId6"/>
    <p:sldId id="267" r:id="rId7"/>
    <p:sldId id="262" r:id="rId8"/>
    <p:sldId id="266" r:id="rId9"/>
    <p:sldId id="263" r:id="rId10"/>
    <p:sldId id="264" r:id="rId11"/>
    <p:sldId id="265" r:id="rId12"/>
    <p:sldId id="260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9A8A0-627A-4DB2-BD0A-C7B34175DE37}" v="25" dt="2024-02-22T09:02:59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etano Schillaci" userId="30efd0d0-12e5-4dde-87f2-61c3d7e61919" providerId="ADAL" clId="{ACBFE587-F267-429F-8888-6863388F646E}"/>
    <pc:docChg chg="undo custSel addSld modSld">
      <pc:chgData name="Gaetano Schillaci" userId="30efd0d0-12e5-4dde-87f2-61c3d7e61919" providerId="ADAL" clId="{ACBFE587-F267-429F-8888-6863388F646E}" dt="2023-06-09T07:35:37.165" v="1593" actId="108"/>
      <pc:docMkLst>
        <pc:docMk/>
      </pc:docMkLst>
      <pc:sldChg chg="addSp modSp mod">
        <pc:chgData name="Gaetano Schillaci" userId="30efd0d0-12e5-4dde-87f2-61c3d7e61919" providerId="ADAL" clId="{ACBFE587-F267-429F-8888-6863388F646E}" dt="2023-06-08T10:40:17.606" v="482" actId="1038"/>
        <pc:sldMkLst>
          <pc:docMk/>
          <pc:sldMk cId="1102379267" sldId="257"/>
        </pc:sldMkLst>
        <pc:spChg chg="mod">
          <ac:chgData name="Gaetano Schillaci" userId="30efd0d0-12e5-4dde-87f2-61c3d7e61919" providerId="ADAL" clId="{ACBFE587-F267-429F-8888-6863388F646E}" dt="2023-06-08T10:36:55.905" v="459" actId="20577"/>
          <ac:spMkLst>
            <pc:docMk/>
            <pc:sldMk cId="1102379267" sldId="257"/>
            <ac:spMk id="15" creationId="{6770A171-DE94-7B1D-BCA6-A901A8C21C70}"/>
          </ac:spMkLst>
        </pc:spChg>
        <pc:picChg chg="add mod">
          <ac:chgData name="Gaetano Schillaci" userId="30efd0d0-12e5-4dde-87f2-61c3d7e61919" providerId="ADAL" clId="{ACBFE587-F267-429F-8888-6863388F646E}" dt="2023-06-08T10:40:17.606" v="482" actId="1038"/>
          <ac:picMkLst>
            <pc:docMk/>
            <pc:sldMk cId="1102379267" sldId="257"/>
            <ac:picMk id="2" creationId="{FDB29BA3-0B30-F319-96A6-3B5F7F86D1F9}"/>
          </ac:picMkLst>
        </pc:picChg>
        <pc:picChg chg="add mod">
          <ac:chgData name="Gaetano Schillaci" userId="30efd0d0-12e5-4dde-87f2-61c3d7e61919" providerId="ADAL" clId="{ACBFE587-F267-429F-8888-6863388F646E}" dt="2023-06-08T10:40:17.606" v="482" actId="1038"/>
          <ac:picMkLst>
            <pc:docMk/>
            <pc:sldMk cId="1102379267" sldId="257"/>
            <ac:picMk id="3" creationId="{74510ACC-0856-3E80-3EF5-551664BA0873}"/>
          </ac:picMkLst>
        </pc:picChg>
      </pc:sldChg>
      <pc:sldChg chg="addSp delSp modSp mod modClrScheme chgLayout">
        <pc:chgData name="Gaetano Schillaci" userId="30efd0d0-12e5-4dde-87f2-61c3d7e61919" providerId="ADAL" clId="{ACBFE587-F267-429F-8888-6863388F646E}" dt="2023-06-09T07:35:16.399" v="1592" actId="113"/>
        <pc:sldMkLst>
          <pc:docMk/>
          <pc:sldMk cId="1535027521" sldId="258"/>
        </pc:sldMkLst>
        <pc:spChg chg="mod">
          <ac:chgData name="Gaetano Schillaci" userId="30efd0d0-12e5-4dde-87f2-61c3d7e61919" providerId="ADAL" clId="{ACBFE587-F267-429F-8888-6863388F646E}" dt="2023-06-08T10:24:08.278" v="364" actId="26606"/>
          <ac:spMkLst>
            <pc:docMk/>
            <pc:sldMk cId="1535027521" sldId="258"/>
            <ac:spMk id="7" creationId="{E3D98444-B6BB-E12E-9316-F209E9129521}"/>
          </ac:spMkLst>
        </pc:spChg>
        <pc:spChg chg="mod ord">
          <ac:chgData name="Gaetano Schillaci" userId="30efd0d0-12e5-4dde-87f2-61c3d7e61919" providerId="ADAL" clId="{ACBFE587-F267-429F-8888-6863388F646E}" dt="2023-06-09T07:35:16.399" v="1592" actId="113"/>
          <ac:spMkLst>
            <pc:docMk/>
            <pc:sldMk cId="1535027521" sldId="258"/>
            <ac:spMk id="15" creationId="{6770A171-DE94-7B1D-BCA6-A901A8C21C70}"/>
          </ac:spMkLst>
        </pc:spChg>
        <pc:spChg chg="add del mod">
          <ac:chgData name="Gaetano Schillaci" userId="30efd0d0-12e5-4dde-87f2-61c3d7e61919" providerId="ADAL" clId="{ACBFE587-F267-429F-8888-6863388F646E}" dt="2023-06-08T10:24:08.278" v="364" actId="26606"/>
          <ac:spMkLst>
            <pc:docMk/>
            <pc:sldMk cId="1535027521" sldId="258"/>
            <ac:spMk id="20" creationId="{F371EAF2-D558-00C5-A578-B3060869F777}"/>
          </ac:spMkLst>
        </pc:spChg>
        <pc:spChg chg="add del mod">
          <ac:chgData name="Gaetano Schillaci" userId="30efd0d0-12e5-4dde-87f2-61c3d7e61919" providerId="ADAL" clId="{ACBFE587-F267-429F-8888-6863388F646E}" dt="2023-06-08T10:24:08.278" v="364" actId="26606"/>
          <ac:spMkLst>
            <pc:docMk/>
            <pc:sldMk cId="1535027521" sldId="258"/>
            <ac:spMk id="22" creationId="{BA95DCA8-113F-40B2-E559-9B17A32940CE}"/>
          </ac:spMkLst>
        </pc:spChg>
        <pc:picChg chg="add mod">
          <ac:chgData name="Gaetano Schillaci" userId="30efd0d0-12e5-4dde-87f2-61c3d7e61919" providerId="ADAL" clId="{ACBFE587-F267-429F-8888-6863388F646E}" dt="2023-06-08T10:50:13.577" v="678" actId="14100"/>
          <ac:picMkLst>
            <pc:docMk/>
            <pc:sldMk cId="1535027521" sldId="258"/>
            <ac:picMk id="3" creationId="{32A0CDAF-6F2B-3ABD-7EBB-276DA4721664}"/>
          </ac:picMkLst>
        </pc:picChg>
      </pc:sldChg>
      <pc:sldChg chg="modSp mod">
        <pc:chgData name="Gaetano Schillaci" userId="30efd0d0-12e5-4dde-87f2-61c3d7e61919" providerId="ADAL" clId="{ACBFE587-F267-429F-8888-6863388F646E}" dt="2023-06-09T07:35:37.165" v="1593" actId="108"/>
        <pc:sldMkLst>
          <pc:docMk/>
          <pc:sldMk cId="3806248817" sldId="259"/>
        </pc:sldMkLst>
        <pc:spChg chg="mod">
          <ac:chgData name="Gaetano Schillaci" userId="30efd0d0-12e5-4dde-87f2-61c3d7e61919" providerId="ADAL" clId="{ACBFE587-F267-429F-8888-6863388F646E}" dt="2023-06-09T07:35:37.165" v="1593" actId="108"/>
          <ac:spMkLst>
            <pc:docMk/>
            <pc:sldMk cId="3806248817" sldId="259"/>
            <ac:spMk id="15" creationId="{6770A171-DE94-7B1D-BCA6-A901A8C21C70}"/>
          </ac:spMkLst>
        </pc:spChg>
      </pc:sldChg>
      <pc:sldChg chg="addSp modSp add mod">
        <pc:chgData name="Gaetano Schillaci" userId="30efd0d0-12e5-4dde-87f2-61c3d7e61919" providerId="ADAL" clId="{ACBFE587-F267-429F-8888-6863388F646E}" dt="2023-06-08T11:10:32.773" v="1586" actId="20577"/>
        <pc:sldMkLst>
          <pc:docMk/>
          <pc:sldMk cId="2234015780" sldId="261"/>
        </pc:sldMkLst>
        <pc:spChg chg="ord">
          <ac:chgData name="Gaetano Schillaci" userId="30efd0d0-12e5-4dde-87f2-61c3d7e61919" providerId="ADAL" clId="{ACBFE587-F267-429F-8888-6863388F646E}" dt="2023-06-08T11:05:59.152" v="1466" actId="166"/>
          <ac:spMkLst>
            <pc:docMk/>
            <pc:sldMk cId="2234015780" sldId="261"/>
            <ac:spMk id="7" creationId="{E3D98444-B6BB-E12E-9316-F209E9129521}"/>
          </ac:spMkLst>
        </pc:spChg>
        <pc:spChg chg="mod">
          <ac:chgData name="Gaetano Schillaci" userId="30efd0d0-12e5-4dde-87f2-61c3d7e61919" providerId="ADAL" clId="{ACBFE587-F267-429F-8888-6863388F646E}" dt="2023-06-08T11:10:32.773" v="1586" actId="20577"/>
          <ac:spMkLst>
            <pc:docMk/>
            <pc:sldMk cId="2234015780" sldId="261"/>
            <ac:spMk id="15" creationId="{6770A171-DE94-7B1D-BCA6-A901A8C21C70}"/>
          </ac:spMkLst>
        </pc:spChg>
        <pc:picChg chg="add mod">
          <ac:chgData name="Gaetano Schillaci" userId="30efd0d0-12e5-4dde-87f2-61c3d7e61919" providerId="ADAL" clId="{ACBFE587-F267-429F-8888-6863388F646E}" dt="2023-06-08T11:04:20.762" v="1450" actId="1076"/>
          <ac:picMkLst>
            <pc:docMk/>
            <pc:sldMk cId="2234015780" sldId="261"/>
            <ac:picMk id="3" creationId="{10BA267E-D2BB-306B-CD0A-82901F5430F5}"/>
          </ac:picMkLst>
        </pc:picChg>
        <pc:picChg chg="add mod ord modCrop">
          <ac:chgData name="Gaetano Schillaci" userId="30efd0d0-12e5-4dde-87f2-61c3d7e61919" providerId="ADAL" clId="{ACBFE587-F267-429F-8888-6863388F646E}" dt="2023-06-08T11:07:31.037" v="1523" actId="1076"/>
          <ac:picMkLst>
            <pc:docMk/>
            <pc:sldMk cId="2234015780" sldId="261"/>
            <ac:picMk id="5" creationId="{4D7CA499-B711-CCA0-896C-144A86B9D794}"/>
          </ac:picMkLst>
        </pc:picChg>
      </pc:sldChg>
    </pc:docChg>
  </pc:docChgLst>
  <pc:docChgLst>
    <pc:chgData name="Daniele Cittadino" userId="S::danielecittadino@infn.it::ac363116-0818-45ec-8583-06b23207b9ae" providerId="AD" clId="Web-{07D186DB-9C36-118C-549C-EB0601392356}"/>
    <pc:docChg chg="modSld">
      <pc:chgData name="Daniele Cittadino" userId="S::danielecittadino@infn.it::ac363116-0818-45ec-8583-06b23207b9ae" providerId="AD" clId="Web-{07D186DB-9C36-118C-549C-EB0601392356}" dt="2024-01-19T11:35:59.467" v="1" actId="20577"/>
      <pc:docMkLst>
        <pc:docMk/>
      </pc:docMkLst>
      <pc:sldChg chg="modSp">
        <pc:chgData name="Daniele Cittadino" userId="S::danielecittadino@infn.it::ac363116-0818-45ec-8583-06b23207b9ae" providerId="AD" clId="Web-{07D186DB-9C36-118C-549C-EB0601392356}" dt="2024-01-19T11:35:59.467" v="1" actId="20577"/>
        <pc:sldMkLst>
          <pc:docMk/>
          <pc:sldMk cId="3328742116" sldId="265"/>
        </pc:sldMkLst>
        <pc:spChg chg="mod">
          <ac:chgData name="Daniele Cittadino" userId="S::danielecittadino@infn.it::ac363116-0818-45ec-8583-06b23207b9ae" providerId="AD" clId="Web-{07D186DB-9C36-118C-549C-EB0601392356}" dt="2024-01-19T11:35:59.467" v="1" actId="20577"/>
          <ac:spMkLst>
            <pc:docMk/>
            <pc:sldMk cId="3328742116" sldId="265"/>
            <ac:spMk id="15" creationId="{6770A171-DE94-7B1D-BCA6-A901A8C21C70}"/>
          </ac:spMkLst>
        </pc:spChg>
      </pc:sldChg>
    </pc:docChg>
  </pc:docChgLst>
  <pc:docChgLst>
    <pc:chgData name="Gaetano Schillaci" userId="30efd0d0-12e5-4dde-87f2-61c3d7e61919" providerId="ADAL" clId="{656B3B03-2593-4B9C-8471-843D9E2F14FF}"/>
    <pc:docChg chg="undo custSel modSld">
      <pc:chgData name="Gaetano Schillaci" userId="30efd0d0-12e5-4dde-87f2-61c3d7e61919" providerId="ADAL" clId="{656B3B03-2593-4B9C-8471-843D9E2F14FF}" dt="2023-06-19T08:19:23.637" v="71" actId="20577"/>
      <pc:docMkLst>
        <pc:docMk/>
      </pc:docMkLst>
      <pc:sldChg chg="modSp mod">
        <pc:chgData name="Gaetano Schillaci" userId="30efd0d0-12e5-4dde-87f2-61c3d7e61919" providerId="ADAL" clId="{656B3B03-2593-4B9C-8471-843D9E2F14FF}" dt="2023-06-19T08:16:09.675" v="14" actId="20577"/>
        <pc:sldMkLst>
          <pc:docMk/>
          <pc:sldMk cId="2416892646" sldId="256"/>
        </pc:sldMkLst>
        <pc:spChg chg="mod">
          <ac:chgData name="Gaetano Schillaci" userId="30efd0d0-12e5-4dde-87f2-61c3d7e61919" providerId="ADAL" clId="{656B3B03-2593-4B9C-8471-843D9E2F14FF}" dt="2023-06-19T08:15:25.911" v="6" actId="20577"/>
          <ac:spMkLst>
            <pc:docMk/>
            <pc:sldMk cId="2416892646" sldId="256"/>
            <ac:spMk id="11" creationId="{E604582E-2284-7B59-3AB1-780814E33785}"/>
          </ac:spMkLst>
        </pc:spChg>
        <pc:spChg chg="mod">
          <ac:chgData name="Gaetano Schillaci" userId="30efd0d0-12e5-4dde-87f2-61c3d7e61919" providerId="ADAL" clId="{656B3B03-2593-4B9C-8471-843D9E2F14FF}" dt="2023-06-19T08:16:09.675" v="14" actId="20577"/>
          <ac:spMkLst>
            <pc:docMk/>
            <pc:sldMk cId="2416892646" sldId="256"/>
            <ac:spMk id="23" creationId="{B78A8BAD-8172-68F2-FA1B-5301CBCD5537}"/>
          </ac:spMkLst>
        </pc:spChg>
      </pc:sldChg>
      <pc:sldChg chg="modSp mod">
        <pc:chgData name="Gaetano Schillaci" userId="30efd0d0-12e5-4dde-87f2-61c3d7e61919" providerId="ADAL" clId="{656B3B03-2593-4B9C-8471-843D9E2F14FF}" dt="2023-06-19T08:16:46.164" v="27" actId="6549"/>
        <pc:sldMkLst>
          <pc:docMk/>
          <pc:sldMk cId="1102379267" sldId="257"/>
        </pc:sldMkLst>
        <pc:spChg chg="mod">
          <ac:chgData name="Gaetano Schillaci" userId="30efd0d0-12e5-4dde-87f2-61c3d7e61919" providerId="ADAL" clId="{656B3B03-2593-4B9C-8471-843D9E2F14FF}" dt="2023-06-19T08:16:46.164" v="27" actId="6549"/>
          <ac:spMkLst>
            <pc:docMk/>
            <pc:sldMk cId="1102379267" sldId="257"/>
            <ac:spMk id="7" creationId="{E3D98444-B6BB-E12E-9316-F209E9129521}"/>
          </ac:spMkLst>
        </pc:spChg>
      </pc:sldChg>
      <pc:sldChg chg="modSp mod">
        <pc:chgData name="Gaetano Schillaci" userId="30efd0d0-12e5-4dde-87f2-61c3d7e61919" providerId="ADAL" clId="{656B3B03-2593-4B9C-8471-843D9E2F14FF}" dt="2023-06-19T08:16:55.903" v="28"/>
        <pc:sldMkLst>
          <pc:docMk/>
          <pc:sldMk cId="1535027521" sldId="258"/>
        </pc:sldMkLst>
        <pc:spChg chg="mod">
          <ac:chgData name="Gaetano Schillaci" userId="30efd0d0-12e5-4dde-87f2-61c3d7e61919" providerId="ADAL" clId="{656B3B03-2593-4B9C-8471-843D9E2F14FF}" dt="2023-06-19T08:16:55.903" v="28"/>
          <ac:spMkLst>
            <pc:docMk/>
            <pc:sldMk cId="1535027521" sldId="258"/>
            <ac:spMk id="7" creationId="{E3D98444-B6BB-E12E-9316-F209E9129521}"/>
          </ac:spMkLst>
        </pc:spChg>
      </pc:sldChg>
      <pc:sldChg chg="modSp mod">
        <pc:chgData name="Gaetano Schillaci" userId="30efd0d0-12e5-4dde-87f2-61c3d7e61919" providerId="ADAL" clId="{656B3B03-2593-4B9C-8471-843D9E2F14FF}" dt="2023-06-19T08:17:59.557" v="36" actId="20577"/>
        <pc:sldMkLst>
          <pc:docMk/>
          <pc:sldMk cId="3806248817" sldId="259"/>
        </pc:sldMkLst>
        <pc:spChg chg="mod">
          <ac:chgData name="Gaetano Schillaci" userId="30efd0d0-12e5-4dde-87f2-61c3d7e61919" providerId="ADAL" clId="{656B3B03-2593-4B9C-8471-843D9E2F14FF}" dt="2023-06-19T08:17:01.098" v="29"/>
          <ac:spMkLst>
            <pc:docMk/>
            <pc:sldMk cId="3806248817" sldId="259"/>
            <ac:spMk id="7" creationId="{E3D98444-B6BB-E12E-9316-F209E9129521}"/>
          </ac:spMkLst>
        </pc:spChg>
        <pc:spChg chg="mod">
          <ac:chgData name="Gaetano Schillaci" userId="30efd0d0-12e5-4dde-87f2-61c3d7e61919" providerId="ADAL" clId="{656B3B03-2593-4B9C-8471-843D9E2F14FF}" dt="2023-06-19T08:17:59.557" v="36" actId="20577"/>
          <ac:spMkLst>
            <pc:docMk/>
            <pc:sldMk cId="3806248817" sldId="259"/>
            <ac:spMk id="15" creationId="{6770A171-DE94-7B1D-BCA6-A901A8C21C70}"/>
          </ac:spMkLst>
        </pc:spChg>
      </pc:sldChg>
      <pc:sldChg chg="modSp mod">
        <pc:chgData name="Gaetano Schillaci" userId="30efd0d0-12e5-4dde-87f2-61c3d7e61919" providerId="ADAL" clId="{656B3B03-2593-4B9C-8471-843D9E2F14FF}" dt="2023-06-19T08:17:11.176" v="31"/>
        <pc:sldMkLst>
          <pc:docMk/>
          <pc:sldMk cId="426224268" sldId="260"/>
        </pc:sldMkLst>
        <pc:spChg chg="mod">
          <ac:chgData name="Gaetano Schillaci" userId="30efd0d0-12e5-4dde-87f2-61c3d7e61919" providerId="ADAL" clId="{656B3B03-2593-4B9C-8471-843D9E2F14FF}" dt="2023-06-19T08:17:11.176" v="31"/>
          <ac:spMkLst>
            <pc:docMk/>
            <pc:sldMk cId="426224268" sldId="260"/>
            <ac:spMk id="7" creationId="{E3D98444-B6BB-E12E-9316-F209E9129521}"/>
          </ac:spMkLst>
        </pc:spChg>
      </pc:sldChg>
      <pc:sldChg chg="modSp mod">
        <pc:chgData name="Gaetano Schillaci" userId="30efd0d0-12e5-4dde-87f2-61c3d7e61919" providerId="ADAL" clId="{656B3B03-2593-4B9C-8471-843D9E2F14FF}" dt="2023-06-19T08:19:23.637" v="71" actId="20577"/>
        <pc:sldMkLst>
          <pc:docMk/>
          <pc:sldMk cId="2234015780" sldId="261"/>
        </pc:sldMkLst>
        <pc:spChg chg="mod">
          <ac:chgData name="Gaetano Schillaci" userId="30efd0d0-12e5-4dde-87f2-61c3d7e61919" providerId="ADAL" clId="{656B3B03-2593-4B9C-8471-843D9E2F14FF}" dt="2023-06-19T08:17:06.901" v="30"/>
          <ac:spMkLst>
            <pc:docMk/>
            <pc:sldMk cId="2234015780" sldId="261"/>
            <ac:spMk id="7" creationId="{E3D98444-B6BB-E12E-9316-F209E9129521}"/>
          </ac:spMkLst>
        </pc:spChg>
        <pc:spChg chg="mod">
          <ac:chgData name="Gaetano Schillaci" userId="30efd0d0-12e5-4dde-87f2-61c3d7e61919" providerId="ADAL" clId="{656B3B03-2593-4B9C-8471-843D9E2F14FF}" dt="2023-06-19T08:19:23.637" v="71" actId="20577"/>
          <ac:spMkLst>
            <pc:docMk/>
            <pc:sldMk cId="2234015780" sldId="261"/>
            <ac:spMk id="15" creationId="{6770A171-DE94-7B1D-BCA6-A901A8C21C70}"/>
          </ac:spMkLst>
        </pc:spChg>
      </pc:sldChg>
    </pc:docChg>
  </pc:docChgLst>
  <pc:docChgLst>
    <pc:chgData name="Gaetano Schillaci" userId="30efd0d0-12e5-4dde-87f2-61c3d7e61919" providerId="ADAL" clId="{07C9A8A0-627A-4DB2-BD0A-C7B34175DE37}"/>
    <pc:docChg chg="undo custSel addSld delSld modSld">
      <pc:chgData name="Gaetano Schillaci" userId="30efd0d0-12e5-4dde-87f2-61c3d7e61919" providerId="ADAL" clId="{07C9A8A0-627A-4DB2-BD0A-C7B34175DE37}" dt="2024-02-22T09:07:38.342" v="2248" actId="20577"/>
      <pc:docMkLst>
        <pc:docMk/>
      </pc:docMkLst>
      <pc:sldChg chg="modSp mod">
        <pc:chgData name="Gaetano Schillaci" userId="30efd0d0-12e5-4dde-87f2-61c3d7e61919" providerId="ADAL" clId="{07C9A8A0-627A-4DB2-BD0A-C7B34175DE37}" dt="2024-02-16T14:46:48.443" v="187" actId="14100"/>
        <pc:sldMkLst>
          <pc:docMk/>
          <pc:sldMk cId="2416892646" sldId="256"/>
        </pc:sldMkLst>
        <pc:spChg chg="mod">
          <ac:chgData name="Gaetano Schillaci" userId="30efd0d0-12e5-4dde-87f2-61c3d7e61919" providerId="ADAL" clId="{07C9A8A0-627A-4DB2-BD0A-C7B34175DE37}" dt="2024-02-16T14:46:48.443" v="187" actId="14100"/>
          <ac:spMkLst>
            <pc:docMk/>
            <pc:sldMk cId="2416892646" sldId="256"/>
            <ac:spMk id="21" creationId="{8B2660FC-5F5A-E77D-917E-3634740DFD78}"/>
          </ac:spMkLst>
        </pc:spChg>
      </pc:sldChg>
      <pc:sldChg chg="addSp delSp modSp mod">
        <pc:chgData name="Gaetano Schillaci" userId="30efd0d0-12e5-4dde-87f2-61c3d7e61919" providerId="ADAL" clId="{07C9A8A0-627A-4DB2-BD0A-C7B34175DE37}" dt="2024-02-22T08:03:57.446" v="1725" actId="255"/>
        <pc:sldMkLst>
          <pc:docMk/>
          <pc:sldMk cId="1102379267" sldId="257"/>
        </pc:sldMkLst>
        <pc:spChg chg="add mod">
          <ac:chgData name="Gaetano Schillaci" userId="30efd0d0-12e5-4dde-87f2-61c3d7e61919" providerId="ADAL" clId="{07C9A8A0-627A-4DB2-BD0A-C7B34175DE37}" dt="2024-02-16T14:47:00.695" v="189"/>
          <ac:spMkLst>
            <pc:docMk/>
            <pc:sldMk cId="1102379267" sldId="257"/>
            <ac:spMk id="4" creationId="{63DE1379-1016-2D81-2F6E-D6E6AD580184}"/>
          </ac:spMkLst>
        </pc:spChg>
        <pc:spChg chg="del">
          <ac:chgData name="Gaetano Schillaci" userId="30efd0d0-12e5-4dde-87f2-61c3d7e61919" providerId="ADAL" clId="{07C9A8A0-627A-4DB2-BD0A-C7B34175DE37}" dt="2024-02-16T14:46:58.348" v="188" actId="478"/>
          <ac:spMkLst>
            <pc:docMk/>
            <pc:sldMk cId="1102379267" sldId="257"/>
            <ac:spMk id="7" creationId="{E3D98444-B6BB-E12E-9316-F209E9129521}"/>
          </ac:spMkLst>
        </pc:spChg>
        <pc:spChg chg="mod">
          <ac:chgData name="Gaetano Schillaci" userId="30efd0d0-12e5-4dde-87f2-61c3d7e61919" providerId="ADAL" clId="{07C9A8A0-627A-4DB2-BD0A-C7B34175DE37}" dt="2024-02-22T08:03:57.446" v="1725" actId="255"/>
          <ac:spMkLst>
            <pc:docMk/>
            <pc:sldMk cId="1102379267" sldId="257"/>
            <ac:spMk id="15" creationId="{6770A171-DE94-7B1D-BCA6-A901A8C21C70}"/>
          </ac:spMkLst>
        </pc:spChg>
      </pc:sldChg>
      <pc:sldChg chg="addSp delSp modSp mod">
        <pc:chgData name="Gaetano Schillaci" userId="30efd0d0-12e5-4dde-87f2-61c3d7e61919" providerId="ADAL" clId="{07C9A8A0-627A-4DB2-BD0A-C7B34175DE37}" dt="2024-02-22T08:41:43.477" v="1932" actId="6549"/>
        <pc:sldMkLst>
          <pc:docMk/>
          <pc:sldMk cId="3806248817" sldId="259"/>
        </pc:sldMkLst>
        <pc:spChg chg="add mod">
          <ac:chgData name="Gaetano Schillaci" userId="30efd0d0-12e5-4dde-87f2-61c3d7e61919" providerId="ADAL" clId="{07C9A8A0-627A-4DB2-BD0A-C7B34175DE37}" dt="2024-02-16T14:48:10.496" v="208"/>
          <ac:spMkLst>
            <pc:docMk/>
            <pc:sldMk cId="3806248817" sldId="259"/>
            <ac:spMk id="2" creationId="{5C030FDE-3FF7-D065-C986-27D3F1CE682F}"/>
          </ac:spMkLst>
        </pc:spChg>
        <pc:spChg chg="del mod">
          <ac:chgData name="Gaetano Schillaci" userId="30efd0d0-12e5-4dde-87f2-61c3d7e61919" providerId="ADAL" clId="{07C9A8A0-627A-4DB2-BD0A-C7B34175DE37}" dt="2024-02-16T14:47:49.384" v="202" actId="478"/>
          <ac:spMkLst>
            <pc:docMk/>
            <pc:sldMk cId="3806248817" sldId="259"/>
            <ac:spMk id="7" creationId="{E3D98444-B6BB-E12E-9316-F209E9129521}"/>
          </ac:spMkLst>
        </pc:spChg>
        <pc:spChg chg="mod">
          <ac:chgData name="Gaetano Schillaci" userId="30efd0d0-12e5-4dde-87f2-61c3d7e61919" providerId="ADAL" clId="{07C9A8A0-627A-4DB2-BD0A-C7B34175DE37}" dt="2024-02-22T08:41:43.477" v="1932" actId="6549"/>
          <ac:spMkLst>
            <pc:docMk/>
            <pc:sldMk cId="3806248817" sldId="259"/>
            <ac:spMk id="15" creationId="{6770A171-DE94-7B1D-BCA6-A901A8C21C70}"/>
          </ac:spMkLst>
        </pc:spChg>
      </pc:sldChg>
      <pc:sldChg chg="addSp delSp modSp mod">
        <pc:chgData name="Gaetano Schillaci" userId="30efd0d0-12e5-4dde-87f2-61c3d7e61919" providerId="ADAL" clId="{07C9A8A0-627A-4DB2-BD0A-C7B34175DE37}" dt="2024-02-16T14:48:17.295" v="213"/>
        <pc:sldMkLst>
          <pc:docMk/>
          <pc:sldMk cId="426224268" sldId="260"/>
        </pc:sldMkLst>
        <pc:spChg chg="del">
          <ac:chgData name="Gaetano Schillaci" userId="30efd0d0-12e5-4dde-87f2-61c3d7e61919" providerId="ADAL" clId="{07C9A8A0-627A-4DB2-BD0A-C7B34175DE37}" dt="2024-02-16T14:48:00.081" v="207" actId="478"/>
          <ac:spMkLst>
            <pc:docMk/>
            <pc:sldMk cId="426224268" sldId="260"/>
            <ac:spMk id="6" creationId="{B0B02F66-DBC6-7D5D-E908-22F4562CE951}"/>
          </ac:spMkLst>
        </pc:spChg>
        <pc:spChg chg="add mod">
          <ac:chgData name="Gaetano Schillaci" userId="30efd0d0-12e5-4dde-87f2-61c3d7e61919" providerId="ADAL" clId="{07C9A8A0-627A-4DB2-BD0A-C7B34175DE37}" dt="2024-02-16T14:48:17.295" v="213"/>
          <ac:spMkLst>
            <pc:docMk/>
            <pc:sldMk cId="426224268" sldId="260"/>
            <ac:spMk id="7" creationId="{5EE4D496-122A-DD56-164D-6598EB1BEFAB}"/>
          </ac:spMkLst>
        </pc:spChg>
      </pc:sldChg>
      <pc:sldChg chg="addSp delSp modSp mod">
        <pc:chgData name="Gaetano Schillaci" userId="30efd0d0-12e5-4dde-87f2-61c3d7e61919" providerId="ADAL" clId="{07C9A8A0-627A-4DB2-BD0A-C7B34175DE37}" dt="2024-02-22T09:07:38.342" v="2248" actId="20577"/>
        <pc:sldMkLst>
          <pc:docMk/>
          <pc:sldMk cId="3384216983" sldId="262"/>
        </pc:sldMkLst>
        <pc:spChg chg="del">
          <ac:chgData name="Gaetano Schillaci" userId="30efd0d0-12e5-4dde-87f2-61c3d7e61919" providerId="ADAL" clId="{07C9A8A0-627A-4DB2-BD0A-C7B34175DE37}" dt="2024-02-16T14:47:51.803" v="203" actId="478"/>
          <ac:spMkLst>
            <pc:docMk/>
            <pc:sldMk cId="3384216983" sldId="262"/>
            <ac:spMk id="2" creationId="{27F302DD-986A-CC2B-5EEA-A18EBD55D69F}"/>
          </ac:spMkLst>
        </pc:spChg>
        <pc:spChg chg="add mod">
          <ac:chgData name="Gaetano Schillaci" userId="30efd0d0-12e5-4dde-87f2-61c3d7e61919" providerId="ADAL" clId="{07C9A8A0-627A-4DB2-BD0A-C7B34175DE37}" dt="2024-02-16T14:48:12.067" v="209"/>
          <ac:spMkLst>
            <pc:docMk/>
            <pc:sldMk cId="3384216983" sldId="262"/>
            <ac:spMk id="3" creationId="{D2B03326-7DCA-BC0A-AAE0-816408D0AFC5}"/>
          </ac:spMkLst>
        </pc:spChg>
        <pc:spChg chg="mod">
          <ac:chgData name="Gaetano Schillaci" userId="30efd0d0-12e5-4dde-87f2-61c3d7e61919" providerId="ADAL" clId="{07C9A8A0-627A-4DB2-BD0A-C7B34175DE37}" dt="2024-02-22T09:07:38.342" v="2248" actId="20577"/>
          <ac:spMkLst>
            <pc:docMk/>
            <pc:sldMk cId="3384216983" sldId="262"/>
            <ac:spMk id="15" creationId="{6770A171-DE94-7B1D-BCA6-A901A8C21C70}"/>
          </ac:spMkLst>
        </pc:spChg>
        <pc:picChg chg="add mod ord">
          <ac:chgData name="Gaetano Schillaci" userId="30efd0d0-12e5-4dde-87f2-61c3d7e61919" providerId="ADAL" clId="{07C9A8A0-627A-4DB2-BD0A-C7B34175DE37}" dt="2024-02-22T09:07:34.725" v="2247" actId="14100"/>
          <ac:picMkLst>
            <pc:docMk/>
            <pc:sldMk cId="3384216983" sldId="262"/>
            <ac:picMk id="4" creationId="{7AE767D2-D66C-6749-9A0F-1D4CEEFE18BF}"/>
          </ac:picMkLst>
        </pc:picChg>
      </pc:sldChg>
      <pc:sldChg chg="addSp delSp modSp mod">
        <pc:chgData name="Gaetano Schillaci" userId="30efd0d0-12e5-4dde-87f2-61c3d7e61919" providerId="ADAL" clId="{07C9A8A0-627A-4DB2-BD0A-C7B34175DE37}" dt="2024-02-16T14:48:13.470" v="210"/>
        <pc:sldMkLst>
          <pc:docMk/>
          <pc:sldMk cId="2202434679" sldId="263"/>
        </pc:sldMkLst>
        <pc:spChg chg="del">
          <ac:chgData name="Gaetano Schillaci" userId="30efd0d0-12e5-4dde-87f2-61c3d7e61919" providerId="ADAL" clId="{07C9A8A0-627A-4DB2-BD0A-C7B34175DE37}" dt="2024-02-16T14:47:53.921" v="204" actId="478"/>
          <ac:spMkLst>
            <pc:docMk/>
            <pc:sldMk cId="2202434679" sldId="263"/>
            <ac:spMk id="3" creationId="{1AB50063-B2F5-2038-8D68-2A88B4512888}"/>
          </ac:spMkLst>
        </pc:spChg>
        <pc:spChg chg="add mod">
          <ac:chgData name="Gaetano Schillaci" userId="30efd0d0-12e5-4dde-87f2-61c3d7e61919" providerId="ADAL" clId="{07C9A8A0-627A-4DB2-BD0A-C7B34175DE37}" dt="2024-02-16T14:48:13.470" v="210"/>
          <ac:spMkLst>
            <pc:docMk/>
            <pc:sldMk cId="2202434679" sldId="263"/>
            <ac:spMk id="4" creationId="{E412BC41-DB29-E719-64A3-59B02E112AE0}"/>
          </ac:spMkLst>
        </pc:spChg>
      </pc:sldChg>
      <pc:sldChg chg="addSp delSp modSp mod">
        <pc:chgData name="Gaetano Schillaci" userId="30efd0d0-12e5-4dde-87f2-61c3d7e61919" providerId="ADAL" clId="{07C9A8A0-627A-4DB2-BD0A-C7B34175DE37}" dt="2024-02-16T14:48:14.864" v="211"/>
        <pc:sldMkLst>
          <pc:docMk/>
          <pc:sldMk cId="3686127308" sldId="264"/>
        </pc:sldMkLst>
        <pc:spChg chg="del">
          <ac:chgData name="Gaetano Schillaci" userId="30efd0d0-12e5-4dde-87f2-61c3d7e61919" providerId="ADAL" clId="{07C9A8A0-627A-4DB2-BD0A-C7B34175DE37}" dt="2024-02-16T14:47:55.757" v="205" actId="478"/>
          <ac:spMkLst>
            <pc:docMk/>
            <pc:sldMk cId="3686127308" sldId="264"/>
            <ac:spMk id="2" creationId="{2989CC80-D375-BB07-3A5D-16A2E2942D05}"/>
          </ac:spMkLst>
        </pc:spChg>
        <pc:spChg chg="add mod">
          <ac:chgData name="Gaetano Schillaci" userId="30efd0d0-12e5-4dde-87f2-61c3d7e61919" providerId="ADAL" clId="{07C9A8A0-627A-4DB2-BD0A-C7B34175DE37}" dt="2024-02-16T14:48:14.864" v="211"/>
          <ac:spMkLst>
            <pc:docMk/>
            <pc:sldMk cId="3686127308" sldId="264"/>
            <ac:spMk id="3" creationId="{CA465014-603E-F95A-CF6D-859261F70F91}"/>
          </ac:spMkLst>
        </pc:spChg>
      </pc:sldChg>
      <pc:sldChg chg="addSp delSp modSp mod">
        <pc:chgData name="Gaetano Schillaci" userId="30efd0d0-12e5-4dde-87f2-61c3d7e61919" providerId="ADAL" clId="{07C9A8A0-627A-4DB2-BD0A-C7B34175DE37}" dt="2024-02-22T08:42:50.699" v="1939" actId="20577"/>
        <pc:sldMkLst>
          <pc:docMk/>
          <pc:sldMk cId="3328742116" sldId="265"/>
        </pc:sldMkLst>
        <pc:spChg chg="del">
          <ac:chgData name="Gaetano Schillaci" userId="30efd0d0-12e5-4dde-87f2-61c3d7e61919" providerId="ADAL" clId="{07C9A8A0-627A-4DB2-BD0A-C7B34175DE37}" dt="2024-02-16T14:47:57.729" v="206" actId="478"/>
          <ac:spMkLst>
            <pc:docMk/>
            <pc:sldMk cId="3328742116" sldId="265"/>
            <ac:spMk id="2" creationId="{C9E4EF92-BB1C-7B50-9D87-0BCB3893622B}"/>
          </ac:spMkLst>
        </pc:spChg>
        <pc:spChg chg="add mod">
          <ac:chgData name="Gaetano Schillaci" userId="30efd0d0-12e5-4dde-87f2-61c3d7e61919" providerId="ADAL" clId="{07C9A8A0-627A-4DB2-BD0A-C7B34175DE37}" dt="2024-02-16T14:48:15.998" v="212"/>
          <ac:spMkLst>
            <pc:docMk/>
            <pc:sldMk cId="3328742116" sldId="265"/>
            <ac:spMk id="3" creationId="{A66E232F-BD90-AA9A-78A4-90D535D69B22}"/>
          </ac:spMkLst>
        </pc:spChg>
        <pc:spChg chg="mod">
          <ac:chgData name="Gaetano Schillaci" userId="30efd0d0-12e5-4dde-87f2-61c3d7e61919" providerId="ADAL" clId="{07C9A8A0-627A-4DB2-BD0A-C7B34175DE37}" dt="2024-02-22T08:42:50.699" v="1939" actId="20577"/>
          <ac:spMkLst>
            <pc:docMk/>
            <pc:sldMk cId="3328742116" sldId="265"/>
            <ac:spMk id="15" creationId="{6770A171-DE94-7B1D-BCA6-A901A8C21C70}"/>
          </ac:spMkLst>
        </pc:spChg>
      </pc:sldChg>
      <pc:sldChg chg="addSp modSp add mod">
        <pc:chgData name="Gaetano Schillaci" userId="30efd0d0-12e5-4dde-87f2-61c3d7e61919" providerId="ADAL" clId="{07C9A8A0-627A-4DB2-BD0A-C7B34175DE37}" dt="2024-02-22T09:07:02.910" v="2238" actId="14100"/>
        <pc:sldMkLst>
          <pc:docMk/>
          <pc:sldMk cId="2376723982" sldId="266"/>
        </pc:sldMkLst>
        <pc:spChg chg="mod">
          <ac:chgData name="Gaetano Schillaci" userId="30efd0d0-12e5-4dde-87f2-61c3d7e61919" providerId="ADAL" clId="{07C9A8A0-627A-4DB2-BD0A-C7B34175DE37}" dt="2024-02-22T09:06:22.610" v="2236" actId="20577"/>
          <ac:spMkLst>
            <pc:docMk/>
            <pc:sldMk cId="2376723982" sldId="266"/>
            <ac:spMk id="15" creationId="{09F6ADA0-17C7-E60D-538F-A07A9DD0E1AD}"/>
          </ac:spMkLst>
        </pc:spChg>
        <pc:picChg chg="add mod">
          <ac:chgData name="Gaetano Schillaci" userId="30efd0d0-12e5-4dde-87f2-61c3d7e61919" providerId="ADAL" clId="{07C9A8A0-627A-4DB2-BD0A-C7B34175DE37}" dt="2024-02-22T09:07:02.910" v="2238" actId="14100"/>
          <ac:picMkLst>
            <pc:docMk/>
            <pc:sldMk cId="2376723982" sldId="266"/>
            <ac:picMk id="4" creationId="{1B82AFEF-8249-947E-6242-11B3088F8A77}"/>
          </ac:picMkLst>
        </pc:picChg>
      </pc:sldChg>
      <pc:sldChg chg="addSp modSp mod">
        <pc:chgData name="Gaetano Schillaci" userId="30efd0d0-12e5-4dde-87f2-61c3d7e61919" providerId="ADAL" clId="{07C9A8A0-627A-4DB2-BD0A-C7B34175DE37}" dt="2024-02-22T08:38:00.679" v="1901" actId="1076"/>
        <pc:sldMkLst>
          <pc:docMk/>
          <pc:sldMk cId="1232462619" sldId="267"/>
        </pc:sldMkLst>
        <pc:spChg chg="mod">
          <ac:chgData name="Gaetano Schillaci" userId="30efd0d0-12e5-4dde-87f2-61c3d7e61919" providerId="ADAL" clId="{07C9A8A0-627A-4DB2-BD0A-C7B34175DE37}" dt="2024-02-22T08:37:36.961" v="1897" actId="1076"/>
          <ac:spMkLst>
            <pc:docMk/>
            <pc:sldMk cId="1232462619" sldId="267"/>
            <ac:spMk id="15" creationId="{6770A171-DE94-7B1D-BCA6-A901A8C21C70}"/>
          </ac:spMkLst>
        </pc:spChg>
        <pc:picChg chg="add mod ord">
          <ac:chgData name="Gaetano Schillaci" userId="30efd0d0-12e5-4dde-87f2-61c3d7e61919" providerId="ADAL" clId="{07C9A8A0-627A-4DB2-BD0A-C7B34175DE37}" dt="2024-02-22T08:37:32.186" v="1896" actId="1076"/>
          <ac:picMkLst>
            <pc:docMk/>
            <pc:sldMk cId="1232462619" sldId="267"/>
            <ac:picMk id="4" creationId="{A5931016-0BAC-146B-A153-6D729CA998B8}"/>
          </ac:picMkLst>
        </pc:picChg>
        <pc:picChg chg="add mod">
          <ac:chgData name="Gaetano Schillaci" userId="30efd0d0-12e5-4dde-87f2-61c3d7e61919" providerId="ADAL" clId="{07C9A8A0-627A-4DB2-BD0A-C7B34175DE37}" dt="2024-02-22T08:38:00.679" v="1901" actId="1076"/>
          <ac:picMkLst>
            <pc:docMk/>
            <pc:sldMk cId="1232462619" sldId="267"/>
            <ac:picMk id="5" creationId="{B2F3F282-7DC6-0B8D-1728-F17EE4334838}"/>
          </ac:picMkLst>
        </pc:picChg>
      </pc:sldChg>
      <pc:sldChg chg="addSp delSp modSp add del mod">
        <pc:chgData name="Gaetano Schillaci" userId="30efd0d0-12e5-4dde-87f2-61c3d7e61919" providerId="ADAL" clId="{07C9A8A0-627A-4DB2-BD0A-C7B34175DE37}" dt="2024-02-22T08:38:07.562" v="1902" actId="2696"/>
        <pc:sldMkLst>
          <pc:docMk/>
          <pc:sldMk cId="97817411" sldId="268"/>
        </pc:sldMkLst>
        <pc:spChg chg="del">
          <ac:chgData name="Gaetano Schillaci" userId="30efd0d0-12e5-4dde-87f2-61c3d7e61919" providerId="ADAL" clId="{07C9A8A0-627A-4DB2-BD0A-C7B34175DE37}" dt="2024-02-22T08:36:13.223" v="1888" actId="478"/>
          <ac:spMkLst>
            <pc:docMk/>
            <pc:sldMk cId="97817411" sldId="268"/>
            <ac:spMk id="15" creationId="{6770A171-DE94-7B1D-BCA6-A901A8C21C70}"/>
          </ac:spMkLst>
        </pc:spChg>
        <pc:picChg chg="del ord">
          <ac:chgData name="Gaetano Schillaci" userId="30efd0d0-12e5-4dde-87f2-61c3d7e61919" providerId="ADAL" clId="{07C9A8A0-627A-4DB2-BD0A-C7B34175DE37}" dt="2024-02-22T08:37:14.448" v="1894" actId="21"/>
          <ac:picMkLst>
            <pc:docMk/>
            <pc:sldMk cId="97817411" sldId="268"/>
            <ac:picMk id="4" creationId="{A5931016-0BAC-146B-A153-6D729CA998B8}"/>
          </ac:picMkLst>
        </pc:picChg>
        <pc:picChg chg="add del mod">
          <ac:chgData name="Gaetano Schillaci" userId="30efd0d0-12e5-4dde-87f2-61c3d7e61919" providerId="ADAL" clId="{07C9A8A0-627A-4DB2-BD0A-C7B34175DE37}" dt="2024-02-22T08:37:41.186" v="1898" actId="21"/>
          <ac:picMkLst>
            <pc:docMk/>
            <pc:sldMk cId="97817411" sldId="268"/>
            <ac:picMk id="5" creationId="{B2F3F282-7DC6-0B8D-1728-F17EE4334838}"/>
          </ac:picMkLst>
        </pc:picChg>
      </pc:sldChg>
    </pc:docChg>
  </pc:docChgLst>
  <pc:docChgLst>
    <pc:chgData name="Gaetano Schillaci" userId="30efd0d0-12e5-4dde-87f2-61c3d7e61919" providerId="ADAL" clId="{333AA7DD-1280-490C-BD53-1027B2E5ED67}"/>
    <pc:docChg chg="undo custSel delSld modSld">
      <pc:chgData name="Gaetano Schillaci" userId="30efd0d0-12e5-4dde-87f2-61c3d7e61919" providerId="ADAL" clId="{333AA7DD-1280-490C-BD53-1027B2E5ED67}" dt="2024-01-19T12:44:05.448" v="1193" actId="115"/>
      <pc:docMkLst>
        <pc:docMk/>
      </pc:docMkLst>
      <pc:sldChg chg="del">
        <pc:chgData name="Gaetano Schillaci" userId="30efd0d0-12e5-4dde-87f2-61c3d7e61919" providerId="ADAL" clId="{333AA7DD-1280-490C-BD53-1027B2E5ED67}" dt="2024-01-18T13:28:42.821" v="893" actId="2696"/>
        <pc:sldMkLst>
          <pc:docMk/>
          <pc:sldMk cId="1102379267" sldId="257"/>
        </pc:sldMkLst>
      </pc:sldChg>
      <pc:sldChg chg="del">
        <pc:chgData name="Gaetano Schillaci" userId="30efd0d0-12e5-4dde-87f2-61c3d7e61919" providerId="ADAL" clId="{333AA7DD-1280-490C-BD53-1027B2E5ED67}" dt="2024-01-18T13:28:44.979" v="894" actId="2696"/>
        <pc:sldMkLst>
          <pc:docMk/>
          <pc:sldMk cId="1535027521" sldId="258"/>
        </pc:sldMkLst>
      </pc:sldChg>
      <pc:sldChg chg="addSp modSp mod">
        <pc:chgData name="Gaetano Schillaci" userId="30efd0d0-12e5-4dde-87f2-61c3d7e61919" providerId="ADAL" clId="{333AA7DD-1280-490C-BD53-1027B2E5ED67}" dt="2024-01-18T13:31:22.593" v="943"/>
        <pc:sldMkLst>
          <pc:docMk/>
          <pc:sldMk cId="3806248817" sldId="259"/>
        </pc:sldMkLst>
        <pc:spChg chg="mod">
          <ac:chgData name="Gaetano Schillaci" userId="30efd0d0-12e5-4dde-87f2-61c3d7e61919" providerId="ADAL" clId="{333AA7DD-1280-490C-BD53-1027B2E5ED67}" dt="2024-01-18T13:31:22.593" v="943"/>
          <ac:spMkLst>
            <pc:docMk/>
            <pc:sldMk cId="3806248817" sldId="259"/>
            <ac:spMk id="7" creationId="{E3D98444-B6BB-E12E-9316-F209E9129521}"/>
          </ac:spMkLst>
        </pc:spChg>
        <pc:picChg chg="add mod">
          <ac:chgData name="Gaetano Schillaci" userId="30efd0d0-12e5-4dde-87f2-61c3d7e61919" providerId="ADAL" clId="{333AA7DD-1280-490C-BD53-1027B2E5ED67}" dt="2024-01-18T13:31:08.166" v="942"/>
          <ac:picMkLst>
            <pc:docMk/>
            <pc:sldMk cId="3806248817" sldId="259"/>
            <ac:picMk id="3" creationId="{10BA267E-D2BB-306B-CD0A-82901F5430F5}"/>
          </ac:picMkLst>
        </pc:picChg>
      </pc:sldChg>
      <pc:sldChg chg="addSp delSp modSp mod">
        <pc:chgData name="Gaetano Schillaci" userId="30efd0d0-12e5-4dde-87f2-61c3d7e61919" providerId="ADAL" clId="{333AA7DD-1280-490C-BD53-1027B2E5ED67}" dt="2024-01-18T13:32:35.794" v="960"/>
        <pc:sldMkLst>
          <pc:docMk/>
          <pc:sldMk cId="426224268" sldId="260"/>
        </pc:sldMkLst>
        <pc:spChg chg="mod">
          <ac:chgData name="Gaetano Schillaci" userId="30efd0d0-12e5-4dde-87f2-61c3d7e61919" providerId="ADAL" clId="{333AA7DD-1280-490C-BD53-1027B2E5ED67}" dt="2024-01-18T13:30:35.153" v="941" actId="14100"/>
          <ac:spMkLst>
            <pc:docMk/>
            <pc:sldMk cId="426224268" sldId="260"/>
            <ac:spMk id="4" creationId="{E69AD8D0-43CD-82F7-FEA1-EEF7CAA80F01}"/>
          </ac:spMkLst>
        </pc:spChg>
        <pc:spChg chg="add mod">
          <ac:chgData name="Gaetano Schillaci" userId="30efd0d0-12e5-4dde-87f2-61c3d7e61919" providerId="ADAL" clId="{333AA7DD-1280-490C-BD53-1027B2E5ED67}" dt="2024-01-18T13:32:35.794" v="960"/>
          <ac:spMkLst>
            <pc:docMk/>
            <pc:sldMk cId="426224268" sldId="260"/>
            <ac:spMk id="6" creationId="{B0B02F66-DBC6-7D5D-E908-22F4562CE951}"/>
          </ac:spMkLst>
        </pc:spChg>
        <pc:spChg chg="del">
          <ac:chgData name="Gaetano Schillaci" userId="30efd0d0-12e5-4dde-87f2-61c3d7e61919" providerId="ADAL" clId="{333AA7DD-1280-490C-BD53-1027B2E5ED67}" dt="2024-01-18T13:32:34.480" v="959" actId="478"/>
          <ac:spMkLst>
            <pc:docMk/>
            <pc:sldMk cId="426224268" sldId="260"/>
            <ac:spMk id="7" creationId="{E3D98444-B6BB-E12E-9316-F209E9129521}"/>
          </ac:spMkLst>
        </pc:spChg>
        <pc:picChg chg="mod ord">
          <ac:chgData name="Gaetano Schillaci" userId="30efd0d0-12e5-4dde-87f2-61c3d7e61919" providerId="ADAL" clId="{333AA7DD-1280-490C-BD53-1027B2E5ED67}" dt="2024-01-18T13:30:10.082" v="909" actId="166"/>
          <ac:picMkLst>
            <pc:docMk/>
            <pc:sldMk cId="426224268" sldId="260"/>
            <ac:picMk id="2" creationId="{C7440E51-54B0-9DCB-8D28-7516235C16A9}"/>
          </ac:picMkLst>
        </pc:picChg>
        <pc:picChg chg="add mod">
          <ac:chgData name="Gaetano Schillaci" userId="30efd0d0-12e5-4dde-87f2-61c3d7e61919" providerId="ADAL" clId="{333AA7DD-1280-490C-BD53-1027B2E5ED67}" dt="2024-01-18T13:29:47.055" v="905" actId="1076"/>
          <ac:picMkLst>
            <pc:docMk/>
            <pc:sldMk cId="426224268" sldId="260"/>
            <ac:picMk id="5" creationId="{09524433-1095-0C82-7998-8B1E3E1B22F5}"/>
          </ac:picMkLst>
        </pc:picChg>
      </pc:sldChg>
      <pc:sldChg chg="addSp delSp modSp del mod">
        <pc:chgData name="Gaetano Schillaci" userId="30efd0d0-12e5-4dde-87f2-61c3d7e61919" providerId="ADAL" clId="{333AA7DD-1280-490C-BD53-1027B2E5ED67}" dt="2024-01-18T13:32:46.300" v="961" actId="2696"/>
        <pc:sldMkLst>
          <pc:docMk/>
          <pc:sldMk cId="2234015780" sldId="261"/>
        </pc:sldMkLst>
        <pc:spChg chg="add mod">
          <ac:chgData name="Gaetano Schillaci" userId="30efd0d0-12e5-4dde-87f2-61c3d7e61919" providerId="ADAL" clId="{333AA7DD-1280-490C-BD53-1027B2E5ED67}" dt="2024-01-18T13:32:29.081" v="958"/>
          <ac:spMkLst>
            <pc:docMk/>
            <pc:sldMk cId="2234015780" sldId="261"/>
            <ac:spMk id="2" creationId="{820360F6-FAB8-CEF7-911D-CAF4D89684CE}"/>
          </ac:spMkLst>
        </pc:spChg>
        <pc:spChg chg="del">
          <ac:chgData name="Gaetano Schillaci" userId="30efd0d0-12e5-4dde-87f2-61c3d7e61919" providerId="ADAL" clId="{333AA7DD-1280-490C-BD53-1027B2E5ED67}" dt="2024-01-18T13:32:27.907" v="957" actId="478"/>
          <ac:spMkLst>
            <pc:docMk/>
            <pc:sldMk cId="2234015780" sldId="261"/>
            <ac:spMk id="7" creationId="{E3D98444-B6BB-E12E-9316-F209E9129521}"/>
          </ac:spMkLst>
        </pc:spChg>
        <pc:picChg chg="del">
          <ac:chgData name="Gaetano Schillaci" userId="30efd0d0-12e5-4dde-87f2-61c3d7e61919" providerId="ADAL" clId="{333AA7DD-1280-490C-BD53-1027B2E5ED67}" dt="2024-01-18T13:29:39.328" v="903" actId="21"/>
          <ac:picMkLst>
            <pc:docMk/>
            <pc:sldMk cId="2234015780" sldId="261"/>
            <ac:picMk id="3" creationId="{10BA267E-D2BB-306B-CD0A-82901F5430F5}"/>
          </ac:picMkLst>
        </pc:picChg>
      </pc:sldChg>
      <pc:sldChg chg="addSp delSp modSp mod">
        <pc:chgData name="Gaetano Schillaci" userId="30efd0d0-12e5-4dde-87f2-61c3d7e61919" providerId="ADAL" clId="{333AA7DD-1280-490C-BD53-1027B2E5ED67}" dt="2024-01-19T07:07:27.185" v="1096" actId="20577"/>
        <pc:sldMkLst>
          <pc:docMk/>
          <pc:sldMk cId="3384216983" sldId="262"/>
        </pc:sldMkLst>
        <pc:spChg chg="add mod">
          <ac:chgData name="Gaetano Schillaci" userId="30efd0d0-12e5-4dde-87f2-61c3d7e61919" providerId="ADAL" clId="{333AA7DD-1280-490C-BD53-1027B2E5ED67}" dt="2024-01-18T13:31:50.875" v="948" actId="20577"/>
          <ac:spMkLst>
            <pc:docMk/>
            <pc:sldMk cId="3384216983" sldId="262"/>
            <ac:spMk id="2" creationId="{27F302DD-986A-CC2B-5EEA-A18EBD55D69F}"/>
          </ac:spMkLst>
        </pc:spChg>
        <pc:spChg chg="del mod">
          <ac:chgData name="Gaetano Schillaci" userId="30efd0d0-12e5-4dde-87f2-61c3d7e61919" providerId="ADAL" clId="{333AA7DD-1280-490C-BD53-1027B2E5ED67}" dt="2024-01-18T13:31:40.015" v="946" actId="478"/>
          <ac:spMkLst>
            <pc:docMk/>
            <pc:sldMk cId="3384216983" sldId="262"/>
            <ac:spMk id="7" creationId="{E3D98444-B6BB-E12E-9316-F209E9129521}"/>
          </ac:spMkLst>
        </pc:spChg>
        <pc:spChg chg="mod">
          <ac:chgData name="Gaetano Schillaci" userId="30efd0d0-12e5-4dde-87f2-61c3d7e61919" providerId="ADAL" clId="{333AA7DD-1280-490C-BD53-1027B2E5ED67}" dt="2024-01-19T07:07:27.185" v="1096" actId="20577"/>
          <ac:spMkLst>
            <pc:docMk/>
            <pc:sldMk cId="3384216983" sldId="262"/>
            <ac:spMk id="15" creationId="{6770A171-DE94-7B1D-BCA6-A901A8C21C70}"/>
          </ac:spMkLst>
        </pc:spChg>
      </pc:sldChg>
      <pc:sldChg chg="addSp delSp modSp mod">
        <pc:chgData name="Gaetano Schillaci" userId="30efd0d0-12e5-4dde-87f2-61c3d7e61919" providerId="ADAL" clId="{333AA7DD-1280-490C-BD53-1027B2E5ED67}" dt="2024-01-18T13:38:14.084" v="1032"/>
        <pc:sldMkLst>
          <pc:docMk/>
          <pc:sldMk cId="2202434679" sldId="263"/>
        </pc:sldMkLst>
        <pc:spChg chg="add mod">
          <ac:chgData name="Gaetano Schillaci" userId="30efd0d0-12e5-4dde-87f2-61c3d7e61919" providerId="ADAL" clId="{333AA7DD-1280-490C-BD53-1027B2E5ED67}" dt="2024-01-18T13:32:08.928" v="952" actId="1076"/>
          <ac:spMkLst>
            <pc:docMk/>
            <pc:sldMk cId="2202434679" sldId="263"/>
            <ac:spMk id="3" creationId="{1AB50063-B2F5-2038-8D68-2A88B4512888}"/>
          </ac:spMkLst>
        </pc:spChg>
        <pc:spChg chg="del">
          <ac:chgData name="Gaetano Schillaci" userId="30efd0d0-12e5-4dde-87f2-61c3d7e61919" providerId="ADAL" clId="{333AA7DD-1280-490C-BD53-1027B2E5ED67}" dt="2024-01-18T13:31:56.146" v="949" actId="478"/>
          <ac:spMkLst>
            <pc:docMk/>
            <pc:sldMk cId="2202434679" sldId="263"/>
            <ac:spMk id="7" creationId="{E3D98444-B6BB-E12E-9316-F209E9129521}"/>
          </ac:spMkLst>
        </pc:spChg>
        <pc:spChg chg="mod">
          <ac:chgData name="Gaetano Schillaci" userId="30efd0d0-12e5-4dde-87f2-61c3d7e61919" providerId="ADAL" clId="{333AA7DD-1280-490C-BD53-1027B2E5ED67}" dt="2024-01-18T13:38:14.084" v="1032"/>
          <ac:spMkLst>
            <pc:docMk/>
            <pc:sldMk cId="2202434679" sldId="263"/>
            <ac:spMk id="15" creationId="{6770A171-DE94-7B1D-BCA6-A901A8C21C70}"/>
          </ac:spMkLst>
        </pc:spChg>
      </pc:sldChg>
      <pc:sldChg chg="addSp delSp modSp mod">
        <pc:chgData name="Gaetano Schillaci" userId="30efd0d0-12e5-4dde-87f2-61c3d7e61919" providerId="ADAL" clId="{333AA7DD-1280-490C-BD53-1027B2E5ED67}" dt="2024-01-19T07:06:00.680" v="1067" actId="14100"/>
        <pc:sldMkLst>
          <pc:docMk/>
          <pc:sldMk cId="3686127308" sldId="264"/>
        </pc:sldMkLst>
        <pc:spChg chg="add mod">
          <ac:chgData name="Gaetano Schillaci" userId="30efd0d0-12e5-4dde-87f2-61c3d7e61919" providerId="ADAL" clId="{333AA7DD-1280-490C-BD53-1027B2E5ED67}" dt="2024-01-18T13:32:15.552" v="954"/>
          <ac:spMkLst>
            <pc:docMk/>
            <pc:sldMk cId="3686127308" sldId="264"/>
            <ac:spMk id="2" creationId="{2989CC80-D375-BB07-3A5D-16A2E2942D05}"/>
          </ac:spMkLst>
        </pc:spChg>
        <pc:spChg chg="del">
          <ac:chgData name="Gaetano Schillaci" userId="30efd0d0-12e5-4dde-87f2-61c3d7e61919" providerId="ADAL" clId="{333AA7DD-1280-490C-BD53-1027B2E5ED67}" dt="2024-01-18T13:32:14.387" v="953" actId="478"/>
          <ac:spMkLst>
            <pc:docMk/>
            <pc:sldMk cId="3686127308" sldId="264"/>
            <ac:spMk id="7" creationId="{E3D98444-B6BB-E12E-9316-F209E9129521}"/>
          </ac:spMkLst>
        </pc:spChg>
        <pc:spChg chg="mod">
          <ac:chgData name="Gaetano Schillaci" userId="30efd0d0-12e5-4dde-87f2-61c3d7e61919" providerId="ADAL" clId="{333AA7DD-1280-490C-BD53-1027B2E5ED67}" dt="2024-01-18T13:37:39.636" v="1029" actId="20577"/>
          <ac:spMkLst>
            <pc:docMk/>
            <pc:sldMk cId="3686127308" sldId="264"/>
            <ac:spMk id="15" creationId="{6770A171-DE94-7B1D-BCA6-A901A8C21C70}"/>
          </ac:spMkLst>
        </pc:spChg>
        <pc:picChg chg="mod">
          <ac:chgData name="Gaetano Schillaci" userId="30efd0d0-12e5-4dde-87f2-61c3d7e61919" providerId="ADAL" clId="{333AA7DD-1280-490C-BD53-1027B2E5ED67}" dt="2024-01-19T07:06:00.680" v="1067" actId="14100"/>
          <ac:picMkLst>
            <pc:docMk/>
            <pc:sldMk cId="3686127308" sldId="264"/>
            <ac:picMk id="6" creationId="{00D34F8A-69F5-8847-A09E-11AE766F751A}"/>
          </ac:picMkLst>
        </pc:picChg>
      </pc:sldChg>
      <pc:sldChg chg="addSp delSp modSp mod">
        <pc:chgData name="Gaetano Schillaci" userId="30efd0d0-12e5-4dde-87f2-61c3d7e61919" providerId="ADAL" clId="{333AA7DD-1280-490C-BD53-1027B2E5ED67}" dt="2024-01-19T12:44:05.448" v="1193" actId="115"/>
        <pc:sldMkLst>
          <pc:docMk/>
          <pc:sldMk cId="3328742116" sldId="265"/>
        </pc:sldMkLst>
        <pc:spChg chg="add mod">
          <ac:chgData name="Gaetano Schillaci" userId="30efd0d0-12e5-4dde-87f2-61c3d7e61919" providerId="ADAL" clId="{333AA7DD-1280-490C-BD53-1027B2E5ED67}" dt="2024-01-18T13:32:22.009" v="956"/>
          <ac:spMkLst>
            <pc:docMk/>
            <pc:sldMk cId="3328742116" sldId="265"/>
            <ac:spMk id="2" creationId="{C9E4EF92-BB1C-7B50-9D87-0BCB3893622B}"/>
          </ac:spMkLst>
        </pc:spChg>
        <pc:spChg chg="del">
          <ac:chgData name="Gaetano Schillaci" userId="30efd0d0-12e5-4dde-87f2-61c3d7e61919" providerId="ADAL" clId="{333AA7DD-1280-490C-BD53-1027B2E5ED67}" dt="2024-01-18T13:32:20.870" v="955" actId="478"/>
          <ac:spMkLst>
            <pc:docMk/>
            <pc:sldMk cId="3328742116" sldId="265"/>
            <ac:spMk id="7" creationId="{E3D98444-B6BB-E12E-9316-F209E9129521}"/>
          </ac:spMkLst>
        </pc:spChg>
        <pc:spChg chg="mod">
          <ac:chgData name="Gaetano Schillaci" userId="30efd0d0-12e5-4dde-87f2-61c3d7e61919" providerId="ADAL" clId="{333AA7DD-1280-490C-BD53-1027B2E5ED67}" dt="2024-01-19T12:44:05.448" v="1193" actId="115"/>
          <ac:spMkLst>
            <pc:docMk/>
            <pc:sldMk cId="3328742116" sldId="265"/>
            <ac:spMk id="15" creationId="{6770A171-DE94-7B1D-BCA6-A901A8C21C70}"/>
          </ac:spMkLst>
        </pc:spChg>
      </pc:sldChg>
    </pc:docChg>
  </pc:docChgLst>
  <pc:docChgLst>
    <pc:chgData name="Gaetano Schillaci" userId="30efd0d0-12e5-4dde-87f2-61c3d7e61919" providerId="ADAL" clId="{24BD218E-3AA6-4726-BC0A-1C75F12930E7}"/>
    <pc:docChg chg="undo custSel addSld modSld">
      <pc:chgData name="Gaetano Schillaci" userId="30efd0d0-12e5-4dde-87f2-61c3d7e61919" providerId="ADAL" clId="{24BD218E-3AA6-4726-BC0A-1C75F12930E7}" dt="2024-01-19T13:43:56.983" v="1278" actId="6549"/>
      <pc:docMkLst>
        <pc:docMk/>
      </pc:docMkLst>
      <pc:sldChg chg="modSp mod">
        <pc:chgData name="Gaetano Schillaci" userId="30efd0d0-12e5-4dde-87f2-61c3d7e61919" providerId="ADAL" clId="{24BD218E-3AA6-4726-BC0A-1C75F12930E7}" dt="2024-01-18T11:52:43.485" v="148" actId="20577"/>
        <pc:sldMkLst>
          <pc:docMk/>
          <pc:sldMk cId="2416892646" sldId="256"/>
        </pc:sldMkLst>
        <pc:spChg chg="mod">
          <ac:chgData name="Gaetano Schillaci" userId="30efd0d0-12e5-4dde-87f2-61c3d7e61919" providerId="ADAL" clId="{24BD218E-3AA6-4726-BC0A-1C75F12930E7}" dt="2024-01-18T11:49:21.570" v="15" actId="20577"/>
          <ac:spMkLst>
            <pc:docMk/>
            <pc:sldMk cId="2416892646" sldId="256"/>
            <ac:spMk id="11" creationId="{E604582E-2284-7B59-3AB1-780814E33785}"/>
          </ac:spMkLst>
        </pc:spChg>
        <pc:spChg chg="mod">
          <ac:chgData name="Gaetano Schillaci" userId="30efd0d0-12e5-4dde-87f2-61c3d7e61919" providerId="ADAL" clId="{24BD218E-3AA6-4726-BC0A-1C75F12930E7}" dt="2024-01-18T11:52:43.485" v="148" actId="20577"/>
          <ac:spMkLst>
            <pc:docMk/>
            <pc:sldMk cId="2416892646" sldId="256"/>
            <ac:spMk id="21" creationId="{8B2660FC-5F5A-E77D-917E-3634740DFD78}"/>
          </ac:spMkLst>
        </pc:spChg>
        <pc:spChg chg="mod">
          <ac:chgData name="Gaetano Schillaci" userId="30efd0d0-12e5-4dde-87f2-61c3d7e61919" providerId="ADAL" clId="{24BD218E-3AA6-4726-BC0A-1C75F12930E7}" dt="2024-01-18T11:49:39.602" v="30" actId="20577"/>
          <ac:spMkLst>
            <pc:docMk/>
            <pc:sldMk cId="2416892646" sldId="256"/>
            <ac:spMk id="23" creationId="{B78A8BAD-8172-68F2-FA1B-5301CBCD5537}"/>
          </ac:spMkLst>
        </pc:spChg>
      </pc:sldChg>
      <pc:sldChg chg="modSp mod">
        <pc:chgData name="Gaetano Schillaci" userId="30efd0d0-12e5-4dde-87f2-61c3d7e61919" providerId="ADAL" clId="{24BD218E-3AA6-4726-BC0A-1C75F12930E7}" dt="2024-01-18T11:51:01.911" v="125" actId="20577"/>
        <pc:sldMkLst>
          <pc:docMk/>
          <pc:sldMk cId="1102379267" sldId="257"/>
        </pc:sldMkLst>
        <pc:spChg chg="mod">
          <ac:chgData name="Gaetano Schillaci" userId="30efd0d0-12e5-4dde-87f2-61c3d7e61919" providerId="ADAL" clId="{24BD218E-3AA6-4726-BC0A-1C75F12930E7}" dt="2024-01-18T11:51:01.911" v="125" actId="20577"/>
          <ac:spMkLst>
            <pc:docMk/>
            <pc:sldMk cId="1102379267" sldId="257"/>
            <ac:spMk id="15" creationId="{6770A171-DE94-7B1D-BCA6-A901A8C21C70}"/>
          </ac:spMkLst>
        </pc:spChg>
      </pc:sldChg>
      <pc:sldChg chg="modSp mod">
        <pc:chgData name="Gaetano Schillaci" userId="30efd0d0-12e5-4dde-87f2-61c3d7e61919" providerId="ADAL" clId="{24BD218E-3AA6-4726-BC0A-1C75F12930E7}" dt="2024-01-18T11:56:21.942" v="247" actId="255"/>
        <pc:sldMkLst>
          <pc:docMk/>
          <pc:sldMk cId="3806248817" sldId="259"/>
        </pc:sldMkLst>
        <pc:spChg chg="mod">
          <ac:chgData name="Gaetano Schillaci" userId="30efd0d0-12e5-4dde-87f2-61c3d7e61919" providerId="ADAL" clId="{24BD218E-3AA6-4726-BC0A-1C75F12930E7}" dt="2024-01-18T11:56:21.942" v="247" actId="255"/>
          <ac:spMkLst>
            <pc:docMk/>
            <pc:sldMk cId="3806248817" sldId="259"/>
            <ac:spMk id="15" creationId="{6770A171-DE94-7B1D-BCA6-A901A8C21C70}"/>
          </ac:spMkLst>
        </pc:spChg>
      </pc:sldChg>
      <pc:sldChg chg="addSp modSp mod">
        <pc:chgData name="Gaetano Schillaci" userId="30efd0d0-12e5-4dde-87f2-61c3d7e61919" providerId="ADAL" clId="{24BD218E-3AA6-4726-BC0A-1C75F12930E7}" dt="2024-01-19T12:03:08.738" v="1268" actId="14100"/>
        <pc:sldMkLst>
          <pc:docMk/>
          <pc:sldMk cId="426224268" sldId="260"/>
        </pc:sldMkLst>
        <pc:spChg chg="mod">
          <ac:chgData name="Gaetano Schillaci" userId="30efd0d0-12e5-4dde-87f2-61c3d7e61919" providerId="ADAL" clId="{24BD218E-3AA6-4726-BC0A-1C75F12930E7}" dt="2024-01-19T12:03:08.738" v="1268" actId="14100"/>
          <ac:spMkLst>
            <pc:docMk/>
            <pc:sldMk cId="426224268" sldId="260"/>
            <ac:spMk id="4" creationId="{E69AD8D0-43CD-82F7-FEA1-EEF7CAA80F01}"/>
          </ac:spMkLst>
        </pc:spChg>
        <pc:picChg chg="add mod ord">
          <ac:chgData name="Gaetano Schillaci" userId="30efd0d0-12e5-4dde-87f2-61c3d7e61919" providerId="ADAL" clId="{24BD218E-3AA6-4726-BC0A-1C75F12930E7}" dt="2024-01-19T12:03:00.515" v="1266" actId="1076"/>
          <ac:picMkLst>
            <pc:docMk/>
            <pc:sldMk cId="426224268" sldId="260"/>
            <ac:picMk id="2" creationId="{C7440E51-54B0-9DCB-8D28-7516235C16A9}"/>
          </ac:picMkLst>
        </pc:picChg>
      </pc:sldChg>
      <pc:sldChg chg="modSp mod">
        <pc:chgData name="Gaetano Schillaci" userId="30efd0d0-12e5-4dde-87f2-61c3d7e61919" providerId="ADAL" clId="{24BD218E-3AA6-4726-BC0A-1C75F12930E7}" dt="2024-01-18T12:07:51.977" v="467" actId="20577"/>
        <pc:sldMkLst>
          <pc:docMk/>
          <pc:sldMk cId="3384216983" sldId="262"/>
        </pc:sldMkLst>
        <pc:spChg chg="mod">
          <ac:chgData name="Gaetano Schillaci" userId="30efd0d0-12e5-4dde-87f2-61c3d7e61919" providerId="ADAL" clId="{24BD218E-3AA6-4726-BC0A-1C75F12930E7}" dt="2024-01-18T12:07:51.977" v="467" actId="20577"/>
          <ac:spMkLst>
            <pc:docMk/>
            <pc:sldMk cId="3384216983" sldId="262"/>
            <ac:spMk id="15" creationId="{6770A171-DE94-7B1D-BCA6-A901A8C21C70}"/>
          </ac:spMkLst>
        </pc:spChg>
      </pc:sldChg>
      <pc:sldChg chg="addSp modSp add mod">
        <pc:chgData name="Gaetano Schillaci" userId="30efd0d0-12e5-4dde-87f2-61c3d7e61919" providerId="ADAL" clId="{24BD218E-3AA6-4726-BC0A-1C75F12930E7}" dt="2024-01-18T12:16:11.314" v="604" actId="20577"/>
        <pc:sldMkLst>
          <pc:docMk/>
          <pc:sldMk cId="2202434679" sldId="263"/>
        </pc:sldMkLst>
        <pc:spChg chg="mod">
          <ac:chgData name="Gaetano Schillaci" userId="30efd0d0-12e5-4dde-87f2-61c3d7e61919" providerId="ADAL" clId="{24BD218E-3AA6-4726-BC0A-1C75F12930E7}" dt="2024-01-18T12:16:11.314" v="604" actId="20577"/>
          <ac:spMkLst>
            <pc:docMk/>
            <pc:sldMk cId="2202434679" sldId="263"/>
            <ac:spMk id="15" creationId="{6770A171-DE94-7B1D-BCA6-A901A8C21C70}"/>
          </ac:spMkLst>
        </pc:spChg>
        <pc:graphicFrameChg chg="add mod">
          <ac:chgData name="Gaetano Schillaci" userId="30efd0d0-12e5-4dde-87f2-61c3d7e61919" providerId="ADAL" clId="{24BD218E-3AA6-4726-BC0A-1C75F12930E7}" dt="2024-01-18T12:10:59.593" v="509" actId="1035"/>
          <ac:graphicFrameMkLst>
            <pc:docMk/>
            <pc:sldMk cId="2202434679" sldId="263"/>
            <ac:graphicFrameMk id="2" creationId="{71E3FA2B-8194-21C3-6AD7-5894A5C1E22E}"/>
          </ac:graphicFrameMkLst>
        </pc:graphicFrameChg>
      </pc:sldChg>
      <pc:sldChg chg="addSp delSp modSp add mod">
        <pc:chgData name="Gaetano Schillaci" userId="30efd0d0-12e5-4dde-87f2-61c3d7e61919" providerId="ADAL" clId="{24BD218E-3AA6-4726-BC0A-1C75F12930E7}" dt="2024-01-18T12:15:46.541" v="592" actId="207"/>
        <pc:sldMkLst>
          <pc:docMk/>
          <pc:sldMk cId="3686127308" sldId="264"/>
        </pc:sldMkLst>
        <pc:spChg chg="mod">
          <ac:chgData name="Gaetano Schillaci" userId="30efd0d0-12e5-4dde-87f2-61c3d7e61919" providerId="ADAL" clId="{24BD218E-3AA6-4726-BC0A-1C75F12930E7}" dt="2024-01-18T12:15:46.541" v="592" actId="207"/>
          <ac:spMkLst>
            <pc:docMk/>
            <pc:sldMk cId="3686127308" sldId="264"/>
            <ac:spMk id="15" creationId="{6770A171-DE94-7B1D-BCA6-A901A8C21C70}"/>
          </ac:spMkLst>
        </pc:spChg>
        <pc:graphicFrameChg chg="del">
          <ac:chgData name="Gaetano Schillaci" userId="30efd0d0-12e5-4dde-87f2-61c3d7e61919" providerId="ADAL" clId="{24BD218E-3AA6-4726-BC0A-1C75F12930E7}" dt="2024-01-18T12:00:03.927" v="306" actId="478"/>
          <ac:graphicFrameMkLst>
            <pc:docMk/>
            <pc:sldMk cId="3686127308" sldId="264"/>
            <ac:graphicFrameMk id="2" creationId="{71E3FA2B-8194-21C3-6AD7-5894A5C1E22E}"/>
          </ac:graphicFrameMkLst>
        </pc:graphicFrameChg>
        <pc:picChg chg="add mod ord modCrop">
          <ac:chgData name="Gaetano Schillaci" userId="30efd0d0-12e5-4dde-87f2-61c3d7e61919" providerId="ADAL" clId="{24BD218E-3AA6-4726-BC0A-1C75F12930E7}" dt="2024-01-18T12:03:49.911" v="364" actId="732"/>
          <ac:picMkLst>
            <pc:docMk/>
            <pc:sldMk cId="3686127308" sldId="264"/>
            <ac:picMk id="6" creationId="{00D34F8A-69F5-8847-A09E-11AE766F751A}"/>
          </ac:picMkLst>
        </pc:picChg>
      </pc:sldChg>
      <pc:sldChg chg="delSp modSp add mod">
        <pc:chgData name="Gaetano Schillaci" userId="30efd0d0-12e5-4dde-87f2-61c3d7e61919" providerId="ADAL" clId="{24BD218E-3AA6-4726-BC0A-1C75F12930E7}" dt="2024-01-19T13:43:56.983" v="1278" actId="6549"/>
        <pc:sldMkLst>
          <pc:docMk/>
          <pc:sldMk cId="3328742116" sldId="265"/>
        </pc:sldMkLst>
        <pc:spChg chg="mod">
          <ac:chgData name="Gaetano Schillaci" userId="30efd0d0-12e5-4dde-87f2-61c3d7e61919" providerId="ADAL" clId="{24BD218E-3AA6-4726-BC0A-1C75F12930E7}" dt="2024-01-19T13:43:56.983" v="1278" actId="6549"/>
          <ac:spMkLst>
            <pc:docMk/>
            <pc:sldMk cId="3328742116" sldId="265"/>
            <ac:spMk id="15" creationId="{6770A171-DE94-7B1D-BCA6-A901A8C21C70}"/>
          </ac:spMkLst>
        </pc:spChg>
        <pc:picChg chg="del">
          <ac:chgData name="Gaetano Schillaci" userId="30efd0d0-12e5-4dde-87f2-61c3d7e61919" providerId="ADAL" clId="{24BD218E-3AA6-4726-BC0A-1C75F12930E7}" dt="2024-01-18T12:16:33.034" v="606" actId="478"/>
          <ac:picMkLst>
            <pc:docMk/>
            <pc:sldMk cId="3328742116" sldId="265"/>
            <ac:picMk id="6" creationId="{00D34F8A-69F5-8847-A09E-11AE766F751A}"/>
          </ac:picMkLst>
        </pc:picChg>
      </pc:sldChg>
    </pc:docChg>
  </pc:docChgLst>
  <pc:docChgLst>
    <pc:chgData name="Gaetano Schillaci" userId="30efd0d0-12e5-4dde-87f2-61c3d7e61919" providerId="ADAL" clId="{BAF7710F-3136-42D9-A648-8BB4C05C924B}"/>
    <pc:docChg chg="undo custSel addSld modSld sldOrd">
      <pc:chgData name="Gaetano Schillaci" userId="30efd0d0-12e5-4dde-87f2-61c3d7e61919" providerId="ADAL" clId="{BAF7710F-3136-42D9-A648-8BB4C05C924B}" dt="2024-02-19T08:26:33.035" v="25" actId="1076"/>
      <pc:docMkLst>
        <pc:docMk/>
      </pc:docMkLst>
      <pc:sldChg chg="addSp delSp modSp mod">
        <pc:chgData name="Gaetano Schillaci" userId="30efd0d0-12e5-4dde-87f2-61c3d7e61919" providerId="ADAL" clId="{BAF7710F-3136-42D9-A648-8BB4C05C924B}" dt="2024-02-19T08:26:33.035" v="25" actId="1076"/>
        <pc:sldMkLst>
          <pc:docMk/>
          <pc:sldMk cId="2416892646" sldId="256"/>
        </pc:sldMkLst>
        <pc:spChg chg="add mod">
          <ac:chgData name="Gaetano Schillaci" userId="30efd0d0-12e5-4dde-87f2-61c3d7e61919" providerId="ADAL" clId="{BAF7710F-3136-42D9-A648-8BB4C05C924B}" dt="2024-02-16T09:48:59.832" v="5"/>
          <ac:spMkLst>
            <pc:docMk/>
            <pc:sldMk cId="2416892646" sldId="256"/>
            <ac:spMk id="2" creationId="{3FA2473D-D0EC-1CC1-51FC-D19D3DF61647}"/>
          </ac:spMkLst>
        </pc:spChg>
        <pc:spChg chg="add mod">
          <ac:chgData name="Gaetano Schillaci" userId="30efd0d0-12e5-4dde-87f2-61c3d7e61919" providerId="ADAL" clId="{BAF7710F-3136-42D9-A648-8BB4C05C924B}" dt="2024-02-19T08:26:33.035" v="25" actId="1076"/>
          <ac:spMkLst>
            <pc:docMk/>
            <pc:sldMk cId="2416892646" sldId="256"/>
            <ac:spMk id="2" creationId="{82424932-95CA-9D8D-67F1-F222DA7DA224}"/>
          </ac:spMkLst>
        </pc:spChg>
        <pc:spChg chg="add del mod">
          <ac:chgData name="Gaetano Schillaci" userId="30efd0d0-12e5-4dde-87f2-61c3d7e61919" providerId="ADAL" clId="{BAF7710F-3136-42D9-A648-8BB4C05C924B}" dt="2024-02-16T09:48:58.419" v="3" actId="478"/>
          <ac:spMkLst>
            <pc:docMk/>
            <pc:sldMk cId="2416892646" sldId="256"/>
            <ac:spMk id="4" creationId="{B3F68BC8-8CFB-A8F5-8DDC-CB9B8CA1118B}"/>
          </ac:spMkLst>
        </pc:spChg>
        <pc:spChg chg="add del mod">
          <ac:chgData name="Gaetano Schillaci" userId="30efd0d0-12e5-4dde-87f2-61c3d7e61919" providerId="ADAL" clId="{BAF7710F-3136-42D9-A648-8BB4C05C924B}" dt="2024-02-16T09:49:09.539" v="6"/>
          <ac:spMkLst>
            <pc:docMk/>
            <pc:sldMk cId="2416892646" sldId="256"/>
            <ac:spMk id="11" creationId="{E604582E-2284-7B59-3AB1-780814E33785}"/>
          </ac:spMkLst>
        </pc:spChg>
        <pc:spChg chg="mod">
          <ac:chgData name="Gaetano Schillaci" userId="30efd0d0-12e5-4dde-87f2-61c3d7e61919" providerId="ADAL" clId="{BAF7710F-3136-42D9-A648-8BB4C05C924B}" dt="2024-02-16T09:49:43.319" v="10" actId="1076"/>
          <ac:spMkLst>
            <pc:docMk/>
            <pc:sldMk cId="2416892646" sldId="256"/>
            <ac:spMk id="21" creationId="{8B2660FC-5F5A-E77D-917E-3634740DFD78}"/>
          </ac:spMkLst>
        </pc:spChg>
        <pc:spChg chg="mod">
          <ac:chgData name="Gaetano Schillaci" userId="30efd0d0-12e5-4dde-87f2-61c3d7e61919" providerId="ADAL" clId="{BAF7710F-3136-42D9-A648-8BB4C05C924B}" dt="2024-02-16T09:49:20.815" v="8" actId="20577"/>
          <ac:spMkLst>
            <pc:docMk/>
            <pc:sldMk cId="2416892646" sldId="256"/>
            <ac:spMk id="23" creationId="{B78A8BAD-8172-68F2-FA1B-5301CBCD5537}"/>
          </ac:spMkLst>
        </pc:spChg>
      </pc:sldChg>
      <pc:sldChg chg="add ord">
        <pc:chgData name="Gaetano Schillaci" userId="30efd0d0-12e5-4dde-87f2-61c3d7e61919" providerId="ADAL" clId="{BAF7710F-3136-42D9-A648-8BB4C05C924B}" dt="2024-02-16T09:52:48.102" v="13"/>
        <pc:sldMkLst>
          <pc:docMk/>
          <pc:sldMk cId="1102379267" sldId="257"/>
        </pc:sldMkLst>
      </pc:sldChg>
    </pc:docChg>
  </pc:docChgLst>
  <pc:docChgLst>
    <pc:chgData name="Gaetano Schillaci" userId="30efd0d0-12e5-4dde-87f2-61c3d7e61919" providerId="ADAL" clId="{F2C5368F-BA9B-4C5E-8ECB-1EF1C5E8C713}"/>
    <pc:docChg chg="undo custSel modSld">
      <pc:chgData name="Gaetano Schillaci" userId="30efd0d0-12e5-4dde-87f2-61c3d7e61919" providerId="ADAL" clId="{F2C5368F-BA9B-4C5E-8ECB-1EF1C5E8C713}" dt="2023-06-20T09:30:39.392" v="383" actId="20577"/>
      <pc:docMkLst>
        <pc:docMk/>
      </pc:docMkLst>
      <pc:sldChg chg="modSp mod">
        <pc:chgData name="Gaetano Schillaci" userId="30efd0d0-12e5-4dde-87f2-61c3d7e61919" providerId="ADAL" clId="{F2C5368F-BA9B-4C5E-8ECB-1EF1C5E8C713}" dt="2023-06-20T08:52:31.817" v="26"/>
        <pc:sldMkLst>
          <pc:docMk/>
          <pc:sldMk cId="2416892646" sldId="256"/>
        </pc:sldMkLst>
        <pc:spChg chg="mod">
          <ac:chgData name="Gaetano Schillaci" userId="30efd0d0-12e5-4dde-87f2-61c3d7e61919" providerId="ADAL" clId="{F2C5368F-BA9B-4C5E-8ECB-1EF1C5E8C713}" dt="2023-06-20T08:51:53.470" v="19" actId="20577"/>
          <ac:spMkLst>
            <pc:docMk/>
            <pc:sldMk cId="2416892646" sldId="256"/>
            <ac:spMk id="11" creationId="{E604582E-2284-7B59-3AB1-780814E33785}"/>
          </ac:spMkLst>
        </pc:spChg>
        <pc:spChg chg="mod">
          <ac:chgData name="Gaetano Schillaci" userId="30efd0d0-12e5-4dde-87f2-61c3d7e61919" providerId="ADAL" clId="{F2C5368F-BA9B-4C5E-8ECB-1EF1C5E8C713}" dt="2023-06-20T08:52:31.817" v="26"/>
          <ac:spMkLst>
            <pc:docMk/>
            <pc:sldMk cId="2416892646" sldId="256"/>
            <ac:spMk id="21" creationId="{8B2660FC-5F5A-E77D-917E-3634740DFD78}"/>
          </ac:spMkLst>
        </pc:spChg>
        <pc:spChg chg="mod">
          <ac:chgData name="Gaetano Schillaci" userId="30efd0d0-12e5-4dde-87f2-61c3d7e61919" providerId="ADAL" clId="{F2C5368F-BA9B-4C5E-8ECB-1EF1C5E8C713}" dt="2023-06-20T08:52:03.122" v="25" actId="20577"/>
          <ac:spMkLst>
            <pc:docMk/>
            <pc:sldMk cId="2416892646" sldId="256"/>
            <ac:spMk id="23" creationId="{B78A8BAD-8172-68F2-FA1B-5301CBCD5537}"/>
          </ac:spMkLst>
        </pc:spChg>
      </pc:sldChg>
      <pc:sldChg chg="modSp mod">
        <pc:chgData name="Gaetano Schillaci" userId="30efd0d0-12e5-4dde-87f2-61c3d7e61919" providerId="ADAL" clId="{F2C5368F-BA9B-4C5E-8ECB-1EF1C5E8C713}" dt="2023-06-20T08:52:51.725" v="27"/>
        <pc:sldMkLst>
          <pc:docMk/>
          <pc:sldMk cId="1102379267" sldId="257"/>
        </pc:sldMkLst>
        <pc:spChg chg="mod">
          <ac:chgData name="Gaetano Schillaci" userId="30efd0d0-12e5-4dde-87f2-61c3d7e61919" providerId="ADAL" clId="{F2C5368F-BA9B-4C5E-8ECB-1EF1C5E8C713}" dt="2023-06-20T08:52:51.725" v="27"/>
          <ac:spMkLst>
            <pc:docMk/>
            <pc:sldMk cId="1102379267" sldId="257"/>
            <ac:spMk id="7" creationId="{E3D98444-B6BB-E12E-9316-F209E9129521}"/>
          </ac:spMkLst>
        </pc:spChg>
      </pc:sldChg>
      <pc:sldChg chg="modSp mod">
        <pc:chgData name="Gaetano Schillaci" userId="30efd0d0-12e5-4dde-87f2-61c3d7e61919" providerId="ADAL" clId="{F2C5368F-BA9B-4C5E-8ECB-1EF1C5E8C713}" dt="2023-06-20T08:58:36.015" v="286" actId="20577"/>
        <pc:sldMkLst>
          <pc:docMk/>
          <pc:sldMk cId="1535027521" sldId="258"/>
        </pc:sldMkLst>
        <pc:spChg chg="mod">
          <ac:chgData name="Gaetano Schillaci" userId="30efd0d0-12e5-4dde-87f2-61c3d7e61919" providerId="ADAL" clId="{F2C5368F-BA9B-4C5E-8ECB-1EF1C5E8C713}" dt="2023-06-20T08:52:57.234" v="28"/>
          <ac:spMkLst>
            <pc:docMk/>
            <pc:sldMk cId="1535027521" sldId="258"/>
            <ac:spMk id="7" creationId="{E3D98444-B6BB-E12E-9316-F209E9129521}"/>
          </ac:spMkLst>
        </pc:spChg>
        <pc:spChg chg="mod">
          <ac:chgData name="Gaetano Schillaci" userId="30efd0d0-12e5-4dde-87f2-61c3d7e61919" providerId="ADAL" clId="{F2C5368F-BA9B-4C5E-8ECB-1EF1C5E8C713}" dt="2023-06-20T08:58:36.015" v="286" actId="20577"/>
          <ac:spMkLst>
            <pc:docMk/>
            <pc:sldMk cId="1535027521" sldId="258"/>
            <ac:spMk id="15" creationId="{6770A171-DE94-7B1D-BCA6-A901A8C21C70}"/>
          </ac:spMkLst>
        </pc:spChg>
      </pc:sldChg>
      <pc:sldChg chg="modSp mod">
        <pc:chgData name="Gaetano Schillaci" userId="30efd0d0-12e5-4dde-87f2-61c3d7e61919" providerId="ADAL" clId="{F2C5368F-BA9B-4C5E-8ECB-1EF1C5E8C713}" dt="2023-06-20T08:59:39.596" v="289" actId="6549"/>
        <pc:sldMkLst>
          <pc:docMk/>
          <pc:sldMk cId="3806248817" sldId="259"/>
        </pc:sldMkLst>
        <pc:spChg chg="mod">
          <ac:chgData name="Gaetano Schillaci" userId="30efd0d0-12e5-4dde-87f2-61c3d7e61919" providerId="ADAL" clId="{F2C5368F-BA9B-4C5E-8ECB-1EF1C5E8C713}" dt="2023-06-20T08:53:02.943" v="29"/>
          <ac:spMkLst>
            <pc:docMk/>
            <pc:sldMk cId="3806248817" sldId="259"/>
            <ac:spMk id="7" creationId="{E3D98444-B6BB-E12E-9316-F209E9129521}"/>
          </ac:spMkLst>
        </pc:spChg>
        <pc:spChg chg="mod">
          <ac:chgData name="Gaetano Schillaci" userId="30efd0d0-12e5-4dde-87f2-61c3d7e61919" providerId="ADAL" clId="{F2C5368F-BA9B-4C5E-8ECB-1EF1C5E8C713}" dt="2023-06-20T08:59:39.596" v="289" actId="6549"/>
          <ac:spMkLst>
            <pc:docMk/>
            <pc:sldMk cId="3806248817" sldId="259"/>
            <ac:spMk id="15" creationId="{6770A171-DE94-7B1D-BCA6-A901A8C21C70}"/>
          </ac:spMkLst>
        </pc:spChg>
      </pc:sldChg>
      <pc:sldChg chg="modSp mod">
        <pc:chgData name="Gaetano Schillaci" userId="30efd0d0-12e5-4dde-87f2-61c3d7e61919" providerId="ADAL" clId="{F2C5368F-BA9B-4C5E-8ECB-1EF1C5E8C713}" dt="2023-06-20T08:53:19.637" v="32"/>
        <pc:sldMkLst>
          <pc:docMk/>
          <pc:sldMk cId="426224268" sldId="260"/>
        </pc:sldMkLst>
        <pc:spChg chg="mod">
          <ac:chgData name="Gaetano Schillaci" userId="30efd0d0-12e5-4dde-87f2-61c3d7e61919" providerId="ADAL" clId="{F2C5368F-BA9B-4C5E-8ECB-1EF1C5E8C713}" dt="2023-06-20T08:53:19.637" v="32"/>
          <ac:spMkLst>
            <pc:docMk/>
            <pc:sldMk cId="426224268" sldId="260"/>
            <ac:spMk id="7" creationId="{E3D98444-B6BB-E12E-9316-F209E9129521}"/>
          </ac:spMkLst>
        </pc:spChg>
      </pc:sldChg>
      <pc:sldChg chg="modSp mod">
        <pc:chgData name="Gaetano Schillaci" userId="30efd0d0-12e5-4dde-87f2-61c3d7e61919" providerId="ADAL" clId="{F2C5368F-BA9B-4C5E-8ECB-1EF1C5E8C713}" dt="2023-06-20T08:54:26.265" v="86" actId="113"/>
        <pc:sldMkLst>
          <pc:docMk/>
          <pc:sldMk cId="2234015780" sldId="261"/>
        </pc:sldMkLst>
        <pc:spChg chg="mod">
          <ac:chgData name="Gaetano Schillaci" userId="30efd0d0-12e5-4dde-87f2-61c3d7e61919" providerId="ADAL" clId="{F2C5368F-BA9B-4C5E-8ECB-1EF1C5E8C713}" dt="2023-06-20T08:53:14.464" v="31"/>
          <ac:spMkLst>
            <pc:docMk/>
            <pc:sldMk cId="2234015780" sldId="261"/>
            <ac:spMk id="7" creationId="{E3D98444-B6BB-E12E-9316-F209E9129521}"/>
          </ac:spMkLst>
        </pc:spChg>
        <pc:spChg chg="mod">
          <ac:chgData name="Gaetano Schillaci" userId="30efd0d0-12e5-4dde-87f2-61c3d7e61919" providerId="ADAL" clId="{F2C5368F-BA9B-4C5E-8ECB-1EF1C5E8C713}" dt="2023-06-20T08:54:26.265" v="86" actId="113"/>
          <ac:spMkLst>
            <pc:docMk/>
            <pc:sldMk cId="2234015780" sldId="261"/>
            <ac:spMk id="15" creationId="{6770A171-DE94-7B1D-BCA6-A901A8C21C70}"/>
          </ac:spMkLst>
        </pc:spChg>
      </pc:sldChg>
      <pc:sldChg chg="modSp mod">
        <pc:chgData name="Gaetano Schillaci" userId="30efd0d0-12e5-4dde-87f2-61c3d7e61919" providerId="ADAL" clId="{F2C5368F-BA9B-4C5E-8ECB-1EF1C5E8C713}" dt="2023-06-20T09:30:39.392" v="383" actId="20577"/>
        <pc:sldMkLst>
          <pc:docMk/>
          <pc:sldMk cId="3384216983" sldId="262"/>
        </pc:sldMkLst>
        <pc:spChg chg="mod">
          <ac:chgData name="Gaetano Schillaci" userId="30efd0d0-12e5-4dde-87f2-61c3d7e61919" providerId="ADAL" clId="{F2C5368F-BA9B-4C5E-8ECB-1EF1C5E8C713}" dt="2023-06-20T08:53:08.134" v="30"/>
          <ac:spMkLst>
            <pc:docMk/>
            <pc:sldMk cId="3384216983" sldId="262"/>
            <ac:spMk id="7" creationId="{E3D98444-B6BB-E12E-9316-F209E9129521}"/>
          </ac:spMkLst>
        </pc:spChg>
        <pc:spChg chg="mod">
          <ac:chgData name="Gaetano Schillaci" userId="30efd0d0-12e5-4dde-87f2-61c3d7e61919" providerId="ADAL" clId="{F2C5368F-BA9B-4C5E-8ECB-1EF1C5E8C713}" dt="2023-06-20T09:30:39.392" v="383" actId="20577"/>
          <ac:spMkLst>
            <pc:docMk/>
            <pc:sldMk cId="3384216983" sldId="262"/>
            <ac:spMk id="15" creationId="{6770A171-DE94-7B1D-BCA6-A901A8C21C70}"/>
          </ac:spMkLst>
        </pc:spChg>
      </pc:sldChg>
    </pc:docChg>
  </pc:docChgLst>
  <pc:docChgLst>
    <pc:chgData name="Gaetano Schillaci" userId="30efd0d0-12e5-4dde-87f2-61c3d7e61919" providerId="ADAL" clId="{B55A054C-168E-4838-B35D-ABBB223A9085}"/>
    <pc:docChg chg="custSel addSld modSld">
      <pc:chgData name="Gaetano Schillaci" userId="30efd0d0-12e5-4dde-87f2-61c3d7e61919" providerId="ADAL" clId="{B55A054C-168E-4838-B35D-ABBB223A9085}" dt="2023-06-05T16:37:19.095" v="279" actId="14100"/>
      <pc:docMkLst>
        <pc:docMk/>
      </pc:docMkLst>
      <pc:sldChg chg="modSp mod">
        <pc:chgData name="Gaetano Schillaci" userId="30efd0d0-12e5-4dde-87f2-61c3d7e61919" providerId="ADAL" clId="{B55A054C-168E-4838-B35D-ABBB223A9085}" dt="2023-06-05T16:31:24.290" v="55" actId="20577"/>
        <pc:sldMkLst>
          <pc:docMk/>
          <pc:sldMk cId="2416892646" sldId="256"/>
        </pc:sldMkLst>
        <pc:spChg chg="mod">
          <ac:chgData name="Gaetano Schillaci" userId="30efd0d0-12e5-4dde-87f2-61c3d7e61919" providerId="ADAL" clId="{B55A054C-168E-4838-B35D-ABBB223A9085}" dt="2023-06-05T16:30:46.615" v="33" actId="20577"/>
          <ac:spMkLst>
            <pc:docMk/>
            <pc:sldMk cId="2416892646" sldId="256"/>
            <ac:spMk id="11" creationId="{E604582E-2284-7B59-3AB1-780814E33785}"/>
          </ac:spMkLst>
        </pc:spChg>
        <pc:spChg chg="mod">
          <ac:chgData name="Gaetano Schillaci" userId="30efd0d0-12e5-4dde-87f2-61c3d7e61919" providerId="ADAL" clId="{B55A054C-168E-4838-B35D-ABBB223A9085}" dt="2023-06-05T16:31:24.290" v="55" actId="20577"/>
          <ac:spMkLst>
            <pc:docMk/>
            <pc:sldMk cId="2416892646" sldId="256"/>
            <ac:spMk id="23" creationId="{B78A8BAD-8172-68F2-FA1B-5301CBCD5537}"/>
          </ac:spMkLst>
        </pc:spChg>
      </pc:sldChg>
      <pc:sldChg chg="modSp mod">
        <pc:chgData name="Gaetano Schillaci" userId="30efd0d0-12e5-4dde-87f2-61c3d7e61919" providerId="ADAL" clId="{B55A054C-168E-4838-B35D-ABBB223A9085}" dt="2023-06-05T16:34:10.273" v="212" actId="5793"/>
        <pc:sldMkLst>
          <pc:docMk/>
          <pc:sldMk cId="1102379267" sldId="257"/>
        </pc:sldMkLst>
        <pc:spChg chg="mod">
          <ac:chgData name="Gaetano Schillaci" userId="30efd0d0-12e5-4dde-87f2-61c3d7e61919" providerId="ADAL" clId="{B55A054C-168E-4838-B35D-ABBB223A9085}" dt="2023-06-05T16:33:14.608" v="142" actId="20577"/>
          <ac:spMkLst>
            <pc:docMk/>
            <pc:sldMk cId="1102379267" sldId="257"/>
            <ac:spMk id="7" creationId="{E3D98444-B6BB-E12E-9316-F209E9129521}"/>
          </ac:spMkLst>
        </pc:spChg>
        <pc:spChg chg="mod">
          <ac:chgData name="Gaetano Schillaci" userId="30efd0d0-12e5-4dde-87f2-61c3d7e61919" providerId="ADAL" clId="{B55A054C-168E-4838-B35D-ABBB223A9085}" dt="2023-06-05T16:34:10.273" v="212" actId="5793"/>
          <ac:spMkLst>
            <pc:docMk/>
            <pc:sldMk cId="1102379267" sldId="257"/>
            <ac:spMk id="15" creationId="{6770A171-DE94-7B1D-BCA6-A901A8C21C70}"/>
          </ac:spMkLst>
        </pc:spChg>
      </pc:sldChg>
      <pc:sldChg chg="modSp add mod">
        <pc:chgData name="Gaetano Schillaci" userId="30efd0d0-12e5-4dde-87f2-61c3d7e61919" providerId="ADAL" clId="{B55A054C-168E-4838-B35D-ABBB223A9085}" dt="2023-06-05T16:34:24.821" v="225" actId="20577"/>
        <pc:sldMkLst>
          <pc:docMk/>
          <pc:sldMk cId="1535027521" sldId="258"/>
        </pc:sldMkLst>
        <pc:spChg chg="mod">
          <ac:chgData name="Gaetano Schillaci" userId="30efd0d0-12e5-4dde-87f2-61c3d7e61919" providerId="ADAL" clId="{B55A054C-168E-4838-B35D-ABBB223A9085}" dt="2023-06-05T16:34:24.821" v="225" actId="20577"/>
          <ac:spMkLst>
            <pc:docMk/>
            <pc:sldMk cId="1535027521" sldId="258"/>
            <ac:spMk id="15" creationId="{6770A171-DE94-7B1D-BCA6-A901A8C21C70}"/>
          </ac:spMkLst>
        </pc:spChg>
      </pc:sldChg>
      <pc:sldChg chg="modSp add mod">
        <pc:chgData name="Gaetano Schillaci" userId="30efd0d0-12e5-4dde-87f2-61c3d7e61919" providerId="ADAL" clId="{B55A054C-168E-4838-B35D-ABBB223A9085}" dt="2023-06-05T16:34:35.559" v="242" actId="20577"/>
        <pc:sldMkLst>
          <pc:docMk/>
          <pc:sldMk cId="3806248817" sldId="259"/>
        </pc:sldMkLst>
        <pc:spChg chg="mod">
          <ac:chgData name="Gaetano Schillaci" userId="30efd0d0-12e5-4dde-87f2-61c3d7e61919" providerId="ADAL" clId="{B55A054C-168E-4838-B35D-ABBB223A9085}" dt="2023-06-05T16:34:35.559" v="242" actId="20577"/>
          <ac:spMkLst>
            <pc:docMk/>
            <pc:sldMk cId="3806248817" sldId="259"/>
            <ac:spMk id="15" creationId="{6770A171-DE94-7B1D-BCA6-A901A8C21C70}"/>
          </ac:spMkLst>
        </pc:spChg>
      </pc:sldChg>
      <pc:sldChg chg="addSp modSp add mod">
        <pc:chgData name="Gaetano Schillaci" userId="30efd0d0-12e5-4dde-87f2-61c3d7e61919" providerId="ADAL" clId="{B55A054C-168E-4838-B35D-ABBB223A9085}" dt="2023-06-05T16:37:19.095" v="279" actId="14100"/>
        <pc:sldMkLst>
          <pc:docMk/>
          <pc:sldMk cId="426224268" sldId="260"/>
        </pc:sldMkLst>
        <pc:spChg chg="add mod">
          <ac:chgData name="Gaetano Schillaci" userId="30efd0d0-12e5-4dde-87f2-61c3d7e61919" providerId="ADAL" clId="{B55A054C-168E-4838-B35D-ABBB223A9085}" dt="2023-06-05T16:37:11.347" v="278" actId="14100"/>
          <ac:spMkLst>
            <pc:docMk/>
            <pc:sldMk cId="426224268" sldId="260"/>
            <ac:spMk id="4" creationId="{E69AD8D0-43CD-82F7-FEA1-EEF7CAA80F01}"/>
          </ac:spMkLst>
        </pc:spChg>
        <pc:spChg chg="mod">
          <ac:chgData name="Gaetano Schillaci" userId="30efd0d0-12e5-4dde-87f2-61c3d7e61919" providerId="ADAL" clId="{B55A054C-168E-4838-B35D-ABBB223A9085}" dt="2023-06-05T16:34:58.375" v="244" actId="20577"/>
          <ac:spMkLst>
            <pc:docMk/>
            <pc:sldMk cId="426224268" sldId="260"/>
            <ac:spMk id="15" creationId="{6770A171-DE94-7B1D-BCA6-A901A8C21C70}"/>
          </ac:spMkLst>
        </pc:spChg>
        <pc:picChg chg="add mod">
          <ac:chgData name="Gaetano Schillaci" userId="30efd0d0-12e5-4dde-87f2-61c3d7e61919" providerId="ADAL" clId="{B55A054C-168E-4838-B35D-ABBB223A9085}" dt="2023-06-05T16:37:19.095" v="279" actId="14100"/>
          <ac:picMkLst>
            <pc:docMk/>
            <pc:sldMk cId="426224268" sldId="260"/>
            <ac:picMk id="3" creationId="{F9AB0C35-74C4-9BE6-F383-6579876E43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81EC1-6410-4FEF-9D14-F5BAB07B7D6C}" type="datetime1">
              <a:rPr lang="it-IT" smtClean="0"/>
              <a:t>22/02/2024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OUB meeting – 31 Maggio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959FD27-2CF8-9CAF-75A0-81DB5655D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10" y="2451676"/>
            <a:ext cx="5513672" cy="2756836"/>
          </a:xfrm>
          <a:prstGeom prst="rect">
            <a:avLst/>
          </a:prstGeom>
        </p:spPr>
      </p:pic>
      <p:pic>
        <p:nvPicPr>
          <p:cNvPr id="2050" name="Picture 2" descr="logo_infn">
            <a:extLst>
              <a:ext uri="{FF2B5EF4-FFF2-40B4-BE49-F238E27FC236}">
                <a16:creationId xmlns:a16="http://schemas.microsoft.com/office/drawing/2014/main" id="{F34A656C-0812-1B36-057F-F58A3CBE76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67" y="169842"/>
            <a:ext cx="1050290" cy="7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OUB meeting – 31 Maggio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F6F550A-43FD-64F6-97AF-B723DEC913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8" y="6401263"/>
            <a:ext cx="887128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OUB meeting – 31 Maggio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462AE2D-B71F-27F6-5817-C7C098892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8" y="6401263"/>
            <a:ext cx="887128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OUB meeting 31 </a:t>
            </a:r>
            <a:r>
              <a:rPr lang="en-US" err="1"/>
              <a:t>maggio</a:t>
            </a:r>
            <a:r>
              <a:rPr lang="en-US"/>
              <a:t> 2023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D619C2E-6284-CD0A-D276-88AB14755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8" y="6401263"/>
            <a:ext cx="887128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OUB meeting – 31 Maggio 2023</a:t>
            </a:r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334155F-245C-210C-EDA0-5869F89DDC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8" y="6401263"/>
            <a:ext cx="887128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OUB meeting – 31 Maggio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FC0A07D-C992-F165-1781-EB7712F29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8" y="6401263"/>
            <a:ext cx="887128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OUB meeting – 31 Maggio 2023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2C8C149-94C8-FADC-2958-5B9B0F65A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8" y="6401263"/>
            <a:ext cx="887128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OUB meeting – 31 Maggio 2023</a:t>
            </a:r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997EF60-AC93-7B22-5EF5-FEAE73661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8" y="6401263"/>
            <a:ext cx="887128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OUB meeting – 31 Maggio 2023</a:t>
            </a:r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72A136-8E16-B0EA-48A2-AE7D5EAE7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8" y="6401263"/>
            <a:ext cx="887128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OUB meeting – 31 Maggio 2023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29211F1-75AA-C06E-744B-58C432312A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8" y="6401263"/>
            <a:ext cx="887128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OUB meeting – 31 Maggio 2023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BB2628E-5581-8739-C63D-6E32D5BF8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8" y="6401263"/>
            <a:ext cx="887128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OUB meeting – 31 Maggio 2023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136DF54-06C1-06EF-1AFA-01651C990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8" y="6401263"/>
            <a:ext cx="887128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3D7C6028-1BBD-4AE7-96A7-29582ADB3F22}" type="datetime1">
              <a:rPr lang="it-IT" smtClean="0"/>
              <a:t>22/02/2024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en-US"/>
              <a:t>OUB meeting – 31 Maggio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Picture 2" descr="logo_infn">
            <a:extLst>
              <a:ext uri="{FF2B5EF4-FFF2-40B4-BE49-F238E27FC236}">
                <a16:creationId xmlns:a16="http://schemas.microsoft.com/office/drawing/2014/main" id="{D936E5EC-1293-9975-8F45-C7E891BBE2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67" y="169842"/>
            <a:ext cx="1050290" cy="7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nstein-telescope.i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hz6.ansa.it/canale_scienza/notizie/ricerca_istituzioni/2024/02/06/-einstein-telescope-cordata-italiana-vince-studio-di-fattibilita_c58ab3e1-d0f7-4b90-b0e7-86b78a8b6f18.html" TargetMode="External"/><Relationship Id="rId2" Type="http://schemas.openxmlformats.org/officeDocument/2006/relationships/hyperlink" Target="https://www.mur.gov.it/it/news/mercoledi-13122023/ricerca-governo-rafforza-candidatura-einstein-telescope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ed.europa.eu/" TargetMode="External"/><Relationship Id="rId2" Type="http://schemas.openxmlformats.org/officeDocument/2006/relationships/hyperlink" Target="http://ted.europa.eu/udl?uri=TED:NOTICE:253431-2023:TEXT:IT:HTML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stnazfisnucl.sharepoint.com/:f:/s/ETItalia2/Eh6KME3RZctAvq08Ekpt9TsBpZrCkRbiA-L53Vj6GtzKaA?e=LWhBA7" TargetMode="External"/><Relationship Id="rId2" Type="http://schemas.openxmlformats.org/officeDocument/2006/relationships/hyperlink" Target="https://istnazfisnucl.sharepoint.com/:b:/s/ETItalia2/ESSPrtpK8eBIgLZ7-XRNGN0BtdxNVHMNiCkMh2xCAwRgtQ?e=VKCh07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hyperlink" Target="https://istnazfisnucl.sharepoint.com/:b:/s/ETItalia2/EUy4X-RIjFJJhEY_rN7kBm0BvKTZSW4PuB7xxtXuqVofbA?e=06ZkYc" TargetMode="External"/><Relationship Id="rId4" Type="http://schemas.openxmlformats.org/officeDocument/2006/relationships/hyperlink" Target="https://istnazfisnucl.sharepoint.com/:f:/s/ETItalia2/Eu5a0oVscSlEuIUr0AfupNcB4xRMvQ6PAQMjoEofGpRTLQ?e=Qsn9w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stnazfisnucl.sharepoint.com/:u:/s/ETItalia2/EaVegjF2Ds5JpJ5uTWu26BcBYae_B0Dx1sfyNG20fI1tJg?e=LNsE2J" TargetMode="External"/><Relationship Id="rId2" Type="http://schemas.openxmlformats.org/officeDocument/2006/relationships/hyperlink" Target="https://istnazfisnucl.sharepoint.com/:b:/s/ETItalia2/ESSPrtpK8eBIgLZ7-XRNGN0BtdxNVHMNiCkMh2xCAwRgtQ?e=VKCh07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stnazfisnucl.sharepoint.com/:b:/s/ETItalia2/EfsMCedgCQhCi-g8zKZ4iyABH25q4Ckro9yAJITHRkyzqg?e=Yy60mD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11139" y="5654279"/>
            <a:ext cx="3795444" cy="482600"/>
          </a:xfrm>
        </p:spPr>
        <p:txBody>
          <a:bodyPr/>
          <a:lstStyle/>
          <a:p>
            <a:r>
              <a:rPr lang="it-IT">
                <a:hlinkClick r:id="rId2"/>
              </a:rPr>
              <a:t>http://www.einstein-telescope.it</a:t>
            </a:r>
            <a:r>
              <a:rPr lang="it-IT"/>
              <a:t> </a:t>
            </a:r>
          </a:p>
        </p:txBody>
      </p:sp>
      <p:sp>
        <p:nvSpPr>
          <p:cNvPr id="21" name="Segnaposto piè di pagina 8">
            <a:extLst>
              <a:ext uri="{FF2B5EF4-FFF2-40B4-BE49-F238E27FC236}">
                <a16:creationId xmlns:a16="http://schemas.microsoft.com/office/drawing/2014/main" id="{8B2660FC-5F5A-E77D-917E-3634740DFD78}"/>
              </a:ext>
            </a:extLst>
          </p:cNvPr>
          <p:cNvSpPr txBox="1">
            <a:spLocks/>
          </p:cNvSpPr>
          <p:nvPr/>
        </p:nvSpPr>
        <p:spPr>
          <a:xfrm>
            <a:off x="1183765" y="6556443"/>
            <a:ext cx="10654747" cy="262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Einsten</a:t>
            </a:r>
            <a:r>
              <a:rPr lang="en-US" dirty="0"/>
              <a:t> Telescope Infrastructure Consortium (ETIC - IR0000004)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 	 ET workshop WP6 Call for tender – 22 02 2024 – </a:t>
            </a:r>
            <a:r>
              <a:rPr lang="en-US" dirty="0" err="1">
                <a:ln>
                  <a:solidFill>
                    <a:schemeClr val="bg1"/>
                  </a:solidFill>
                </a:ln>
              </a:rPr>
              <a:t>G.Schillaci</a:t>
            </a:r>
            <a:endParaRPr lang="en-US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en-US" dirty="0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E604582E-2284-7B59-3AB1-780814E3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825" y="1587337"/>
            <a:ext cx="3795445" cy="2414431"/>
          </a:xfrm>
        </p:spPr>
        <p:txBody>
          <a:bodyPr/>
          <a:lstStyle/>
          <a:p>
            <a:r>
              <a:rPr lang="it-IT" dirty="0"/>
              <a:t>ET workshop</a:t>
            </a:r>
          </a:p>
        </p:txBody>
      </p:sp>
      <p:sp>
        <p:nvSpPr>
          <p:cNvPr id="23" name="Sottotitolo 22">
            <a:extLst>
              <a:ext uri="{FF2B5EF4-FFF2-40B4-BE49-F238E27FC236}">
                <a16:creationId xmlns:a16="http://schemas.microsoft.com/office/drawing/2014/main" id="{B78A8BAD-8172-68F2-FA1B-5301CBCD5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826" y="4253470"/>
            <a:ext cx="3795445" cy="1655762"/>
          </a:xfrm>
        </p:spPr>
        <p:txBody>
          <a:bodyPr>
            <a:normAutofit/>
          </a:bodyPr>
          <a:lstStyle/>
          <a:p>
            <a:pPr marR="445135" algn="just">
              <a:lnSpc>
                <a:spcPct val="12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</a:rPr>
              <a:t>WP6 Call for tender (la </a:t>
            </a:r>
            <a:r>
              <a:rPr lang="it-IT" sz="1800" dirty="0" err="1">
                <a:solidFill>
                  <a:srgbClr val="000000"/>
                </a:solidFill>
              </a:rPr>
              <a:t>garona</a:t>
            </a:r>
            <a:r>
              <a:rPr lang="it-IT" sz="1800" dirty="0">
                <a:solidFill>
                  <a:srgbClr val="000000"/>
                </a:solidFill>
              </a:rPr>
              <a:t>)</a:t>
            </a:r>
          </a:p>
          <a:p>
            <a:pPr marR="445135" algn="just">
              <a:lnSpc>
                <a:spcPct val="12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</a:rPr>
              <a:t>Assisi 22 febbraio 2024</a:t>
            </a: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inea, antenna, schizzo, design">
            <a:extLst>
              <a:ext uri="{FF2B5EF4-FFF2-40B4-BE49-F238E27FC236}">
                <a16:creationId xmlns:a16="http://schemas.microsoft.com/office/drawing/2014/main" id="{C7440E51-54B0-9DCB-8D28-7516235C1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3" b="10542"/>
          <a:stretch/>
        </p:blipFill>
        <p:spPr>
          <a:xfrm>
            <a:off x="6002285" y="2794991"/>
            <a:ext cx="5919417" cy="329361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70A171-DE94-7B1D-BCA6-A901A8C21C70}"/>
              </a:ext>
            </a:extLst>
          </p:cNvPr>
          <p:cNvSpPr txBox="1"/>
          <p:nvPr/>
        </p:nvSpPr>
        <p:spPr>
          <a:xfrm>
            <a:off x="270933" y="1667934"/>
            <a:ext cx="11759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2800" b="1">
              <a:solidFill>
                <a:srgbClr val="B27F47"/>
              </a:solidFill>
              <a:latin typeface="Titillium Bd" pitchFamily="2" charset="77"/>
            </a:endParaRPr>
          </a:p>
        </p:txBody>
      </p:sp>
      <p:pic>
        <p:nvPicPr>
          <p:cNvPr id="3" name="Immagine 2" descr="Immagine che contiene schermata, montagna, aria aperta, Aerofotogrammetria&#10;&#10;Descrizione generata automaticamente">
            <a:extLst>
              <a:ext uri="{FF2B5EF4-FFF2-40B4-BE49-F238E27FC236}">
                <a16:creationId xmlns:a16="http://schemas.microsoft.com/office/drawing/2014/main" id="{F9AB0C35-74C4-9BE6-F383-6579876E4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7" y="1256146"/>
            <a:ext cx="5528857" cy="503843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9AD8D0-43CD-82F7-FEA1-EEF7CAA80F01}"/>
              </a:ext>
            </a:extLst>
          </p:cNvPr>
          <p:cNvSpPr txBox="1"/>
          <p:nvPr/>
        </p:nvSpPr>
        <p:spPr>
          <a:xfrm>
            <a:off x="10742789" y="5688497"/>
            <a:ext cx="133330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fine</a:t>
            </a:r>
            <a:endParaRPr lang="it-IT" sz="2400" b="1" dirty="0">
              <a:solidFill>
                <a:srgbClr val="B27F47"/>
              </a:solidFill>
              <a:latin typeface="Titillium Bd" pitchFamily="2" charset="77"/>
            </a:endParaRPr>
          </a:p>
          <a:p>
            <a:pPr algn="just"/>
            <a:endParaRPr lang="it-IT" dirty="0">
              <a:effectLst/>
              <a:latin typeface="Titillium" pitchFamily="2" charset="77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524433-1095-0C82-7998-8B1E3E1B2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854" y="1256146"/>
            <a:ext cx="5694158" cy="2499577"/>
          </a:xfrm>
          <a:prstGeom prst="rect">
            <a:avLst/>
          </a:prstGeom>
        </p:spPr>
      </p:pic>
      <p:sp>
        <p:nvSpPr>
          <p:cNvPr id="7" name="Segnaposto piè di pagina 8">
            <a:extLst>
              <a:ext uri="{FF2B5EF4-FFF2-40B4-BE49-F238E27FC236}">
                <a16:creationId xmlns:a16="http://schemas.microsoft.com/office/drawing/2014/main" id="{5EE4D496-122A-DD56-164D-6598EB1BEFAB}"/>
              </a:ext>
            </a:extLst>
          </p:cNvPr>
          <p:cNvSpPr txBox="1">
            <a:spLocks/>
          </p:cNvSpPr>
          <p:nvPr/>
        </p:nvSpPr>
        <p:spPr>
          <a:xfrm>
            <a:off x="1183765" y="6556443"/>
            <a:ext cx="10654747" cy="262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Einsten</a:t>
            </a:r>
            <a:r>
              <a:rPr lang="en-US" dirty="0"/>
              <a:t> Telescope Infrastructure Consortium (ETIC - IR0000004)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 	 ET workshop WP6 Call for tender – 22 02 2024 – </a:t>
            </a:r>
            <a:r>
              <a:rPr lang="en-US" dirty="0" err="1">
                <a:ln>
                  <a:solidFill>
                    <a:schemeClr val="bg1"/>
                  </a:solidFill>
                </a:ln>
              </a:rPr>
              <a:t>G.Schillaci</a:t>
            </a:r>
            <a:endParaRPr lang="en-US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70A171-DE94-7B1D-BCA6-A901A8C21C70}"/>
              </a:ext>
            </a:extLst>
          </p:cNvPr>
          <p:cNvSpPr txBox="1"/>
          <p:nvPr/>
        </p:nvSpPr>
        <p:spPr>
          <a:xfrm>
            <a:off x="169577" y="1667935"/>
            <a:ext cx="831583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PNRR ETIC : cosa è stato fatto</a:t>
            </a:r>
            <a:endParaRPr lang="it-IT" sz="2400" b="1" dirty="0">
              <a:solidFill>
                <a:srgbClr val="B27F47"/>
              </a:solidFill>
              <a:latin typeface="Titillium Bd" pitchFamily="2" charset="77"/>
            </a:endParaRPr>
          </a:p>
          <a:p>
            <a:pPr algn="just"/>
            <a:endParaRPr lang="it-IT" dirty="0">
              <a:effectLst/>
              <a:latin typeface="Titillium" pitchFamily="2" charset="77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dirty="0">
                <a:effectLst/>
                <a:latin typeface="Titillium" pitchFamily="2" charset="77"/>
              </a:rPr>
              <a:t>1 gennaio 2023 inizio progetto; ultimazione in 30 mesi (30 giugno 2025)</a:t>
            </a:r>
            <a:endParaRPr lang="it-IT" sz="2000" dirty="0">
              <a:latin typeface="Titillium" pitchFamily="2" charset="77"/>
            </a:endParaRPr>
          </a:p>
          <a:p>
            <a:pPr marL="457200" indent="-457200" algn="just">
              <a:buAutoNum type="arabicParenR"/>
            </a:pPr>
            <a:endParaRPr lang="it-IT" sz="2000" dirty="0">
              <a:effectLst/>
              <a:latin typeface="Titillium" pitchFamily="2" charset="77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dirty="0">
                <a:effectLst/>
                <a:latin typeface="Titillium" pitchFamily="2" charset="77"/>
              </a:rPr>
              <a:t>8-12 maggio 2023 Symposium ET, con la presenza del Ministro Bernini</a:t>
            </a:r>
          </a:p>
          <a:p>
            <a:pPr marL="457200" indent="-457200" algn="just">
              <a:buAutoNum type="arabicParenR"/>
            </a:pPr>
            <a:endParaRPr lang="it-IT" sz="2000" dirty="0">
              <a:effectLst/>
              <a:latin typeface="Titillium" pitchFamily="2" charset="77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dirty="0">
                <a:latin typeface="Titillium" pitchFamily="2" charset="77"/>
              </a:rPr>
              <a:t>13 dicembre 2023 sostegno di ET in Sardegna dal governo italiano </a:t>
            </a:r>
          </a:p>
          <a:p>
            <a:pPr algn="just"/>
            <a:r>
              <a:rPr lang="it-IT" sz="1400" dirty="0">
                <a:hlinkClick r:id="rId2"/>
              </a:rPr>
              <a:t>Ricerca, Governo rafforza candidatura Einstein </a:t>
            </a:r>
            <a:r>
              <a:rPr lang="it-IT" sz="1400" dirty="0" err="1">
                <a:hlinkClick r:id="rId2"/>
              </a:rPr>
              <a:t>Telescope</a:t>
            </a:r>
            <a:r>
              <a:rPr lang="it-IT" sz="1400" dirty="0">
                <a:hlinkClick r:id="rId2"/>
              </a:rPr>
              <a:t> | Ministero dell'Università e della Ricerca (mur.gov.it)</a:t>
            </a:r>
            <a:endParaRPr lang="it-IT" sz="1400" dirty="0">
              <a:latin typeface="Titillium" pitchFamily="2" charset="77"/>
            </a:endParaRPr>
          </a:p>
          <a:p>
            <a:pPr algn="just"/>
            <a:endParaRPr lang="it-IT" sz="2000" dirty="0">
              <a:latin typeface="Titillium" pitchFamily="2" charset="77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dirty="0">
                <a:latin typeface="Titillium" pitchFamily="2" charset="77"/>
              </a:rPr>
              <a:t>6 febbraio 2024 aggiudicazione della gara</a:t>
            </a:r>
          </a:p>
          <a:p>
            <a:pPr algn="just"/>
            <a:r>
              <a:rPr lang="it-IT" sz="1400" dirty="0">
                <a:latin typeface="Titillium" pitchFamily="2" charset="77"/>
                <a:hlinkClick r:id="rId3"/>
              </a:rPr>
              <a:t>http://wwwhz6.ansa.it/canale_scienza/notizie/ricerca_istituzioni/2024/02/06/-einstein-telescope-cordata-italiana-vince-studio-di-fattibilita_c58ab3e1-d0f7-4b90-b0e7-86b78a8b6f18.html</a:t>
            </a:r>
            <a:r>
              <a:rPr lang="it-IT" sz="1400" dirty="0">
                <a:latin typeface="Titillium" pitchFamily="2" charset="77"/>
              </a:rP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DB29BA3-0B30-F319-96A6-3B5F7F86D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970" y="1469296"/>
            <a:ext cx="3359453" cy="22460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4510ACC-0856-3E80-3EF5-551664BA0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970" y="4169248"/>
            <a:ext cx="3359454" cy="1934875"/>
          </a:xfrm>
          <a:prstGeom prst="rect">
            <a:avLst/>
          </a:prstGeom>
        </p:spPr>
      </p:pic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id="{63DE1379-1016-2D81-2F6E-D6E6AD580184}"/>
              </a:ext>
            </a:extLst>
          </p:cNvPr>
          <p:cNvSpPr txBox="1">
            <a:spLocks/>
          </p:cNvSpPr>
          <p:nvPr/>
        </p:nvSpPr>
        <p:spPr>
          <a:xfrm>
            <a:off x="1183765" y="6556443"/>
            <a:ext cx="10654747" cy="262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Einsten</a:t>
            </a:r>
            <a:r>
              <a:rPr lang="en-US" dirty="0"/>
              <a:t> Telescope Infrastructure Consortium (ETIC - IR0000004)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 	 ET workshop WP6 Call for tender – 22 02 2024 – </a:t>
            </a:r>
            <a:r>
              <a:rPr lang="en-US" dirty="0" err="1">
                <a:ln>
                  <a:solidFill>
                    <a:schemeClr val="bg1"/>
                  </a:solidFill>
                </a:ln>
              </a:rPr>
              <a:t>G.Schillaci</a:t>
            </a:r>
            <a:endParaRPr lang="en-US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70A171-DE94-7B1D-BCA6-A901A8C21C70}"/>
              </a:ext>
            </a:extLst>
          </p:cNvPr>
          <p:cNvSpPr txBox="1"/>
          <p:nvPr/>
        </p:nvSpPr>
        <p:spPr>
          <a:xfrm>
            <a:off x="353488" y="1237872"/>
            <a:ext cx="11759039" cy="491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PNRR ETIC WP6: ‘la </a:t>
            </a:r>
            <a:r>
              <a:rPr lang="it-IT" sz="2800" b="1" dirty="0" err="1">
                <a:solidFill>
                  <a:srgbClr val="B27F47"/>
                </a:solidFill>
                <a:latin typeface="Titillium Bd" pitchFamily="2" charset="77"/>
              </a:rPr>
              <a:t>garona</a:t>
            </a:r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’</a:t>
            </a:r>
            <a:endParaRPr lang="it-IT" sz="2400" b="1" dirty="0">
              <a:solidFill>
                <a:srgbClr val="B27F47"/>
              </a:solidFill>
              <a:latin typeface="Titillium Bd" pitchFamily="2" charset="77"/>
            </a:endParaRPr>
          </a:p>
          <a:p>
            <a:pPr algn="just"/>
            <a:r>
              <a:rPr lang="it-IT" dirty="0">
                <a:effectLst/>
                <a:latin typeface="Titillium" pitchFamily="2" charset="77"/>
              </a:rPr>
              <a:t>Appalto per lo </a:t>
            </a:r>
            <a:r>
              <a:rPr lang="it-IT" i="1" dirty="0">
                <a:effectLst/>
                <a:latin typeface="Titillium" pitchFamily="2" charset="77"/>
              </a:rPr>
              <a:t>“Studio propedeutico allo sviluppo del progetto di fattibilità tecnica ed economica dell’osservatorio di onde gravitazionali Einstein </a:t>
            </a:r>
            <a:r>
              <a:rPr lang="it-IT" i="1" dirty="0" err="1">
                <a:effectLst/>
                <a:latin typeface="Titillium" pitchFamily="2" charset="77"/>
              </a:rPr>
              <a:t>Telescope</a:t>
            </a:r>
            <a:r>
              <a:rPr lang="it-IT" i="1" dirty="0">
                <a:effectLst/>
                <a:latin typeface="Titillium" pitchFamily="2" charset="77"/>
              </a:rPr>
              <a:t> nella Regione Sardegna, in diverse configurazioni, comprensivo della esecuzione delle indagini e dei sondaggi e della valutazione preliminare di impatto ambientale, per le opere infrastrutturali, in sotterranea e in superficie, edili e impiantistiche.”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latin typeface="Titillium" pitchFamily="2" charset="77"/>
              </a:rPr>
              <a:t>I</a:t>
            </a:r>
            <a:r>
              <a:rPr lang="it-IT" dirty="0">
                <a:effectLst/>
                <a:latin typeface="Titillium" pitchFamily="2" charset="77"/>
              </a:rPr>
              <a:t>nizio progetto 01 gennaio 2023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latin typeface="Titillium" pitchFamily="2" charset="77"/>
              </a:rPr>
              <a:t>Pubblicazione del bando europeo 28 maggio 2023 </a:t>
            </a:r>
            <a:r>
              <a:rPr lang="it-IT" u="sng" dirty="0">
                <a:solidFill>
                  <a:srgbClr val="3366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2023/S 084-253431</a:t>
            </a:r>
            <a:r>
              <a:rPr lang="it-IT" dirty="0">
                <a:solidFill>
                  <a:srgbClr val="3366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Titillium" pitchFamily="2" charset="77"/>
              </a:rPr>
              <a:t>su</a:t>
            </a:r>
            <a:r>
              <a:rPr lang="it-IT" dirty="0">
                <a:solidFill>
                  <a:srgbClr val="3366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u="sng" dirty="0">
                <a:solidFill>
                  <a:srgbClr val="3366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http://ted.europa.eu/</a:t>
            </a:r>
            <a:endParaRPr lang="it-IT" u="sng" dirty="0">
              <a:solidFill>
                <a:srgbClr val="3366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latin typeface="Titillium" pitchFamily="2" charset="77"/>
              </a:rPr>
              <a:t>Scadenza presentazione dei chiarimenti 26 giugno 2023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latin typeface="Titillium" pitchFamily="2" charset="77"/>
              </a:rPr>
              <a:t>Scadenza presentazione offerte 26 luglio 2023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latin typeface="Titillium" pitchFamily="2" charset="77"/>
              </a:rPr>
              <a:t>Aggiudicazione definitiva 18 dicembre 2023, pubblicazione 062293-2024 su</a:t>
            </a:r>
            <a:r>
              <a:rPr lang="it-IT" dirty="0">
                <a:solidFill>
                  <a:srgbClr val="3366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u="sng" dirty="0">
                <a:solidFill>
                  <a:srgbClr val="3366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http://ted.europa.eu/</a:t>
            </a:r>
            <a:endParaRPr lang="it-IT" u="sng" dirty="0">
              <a:solidFill>
                <a:srgbClr val="3366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latin typeface="Titillium" pitchFamily="2" charset="77"/>
              </a:rPr>
              <a:t>Inizio attività </a:t>
            </a:r>
            <a:r>
              <a:rPr lang="it-IT" b="1" dirty="0">
                <a:latin typeface="Titillium" pitchFamily="2" charset="77"/>
              </a:rPr>
              <a:t>19 febbraio 2024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latin typeface="Titillium" pitchFamily="2" charset="77"/>
              </a:rPr>
              <a:t>Previsione fine appalto </a:t>
            </a:r>
            <a:r>
              <a:rPr lang="it-IT" b="1" dirty="0">
                <a:latin typeface="Titillium" pitchFamily="2" charset="77"/>
              </a:rPr>
              <a:t>30 giugno 2025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latin typeface="Titillium" pitchFamily="2" charset="77"/>
              </a:rPr>
              <a:t>T</a:t>
            </a:r>
            <a:r>
              <a:rPr lang="it-IT" dirty="0">
                <a:effectLst/>
                <a:latin typeface="Titillium" pitchFamily="2" charset="77"/>
              </a:rPr>
              <a:t>empo a disposizione </a:t>
            </a:r>
            <a:r>
              <a:rPr lang="it-IT" b="1" dirty="0">
                <a:effectLst/>
                <a:latin typeface="Titillium" pitchFamily="2" charset="77"/>
              </a:rPr>
              <a:t>18 MESI </a:t>
            </a:r>
            <a:r>
              <a:rPr lang="it-IT" b="1" dirty="0">
                <a:latin typeface="Titillium" pitchFamily="2" charset="77"/>
              </a:rPr>
              <a:t>(è necessario rispettare i tempi del PNRR)</a:t>
            </a:r>
            <a:endParaRPr lang="it-IT" b="1" dirty="0">
              <a:effectLst/>
              <a:latin typeface="Titillium" pitchFamily="2" charset="77"/>
            </a:endParaRPr>
          </a:p>
        </p:txBody>
      </p:sp>
      <p:sp>
        <p:nvSpPr>
          <p:cNvPr id="2" name="Segnaposto piè di pagina 8">
            <a:extLst>
              <a:ext uri="{FF2B5EF4-FFF2-40B4-BE49-F238E27FC236}">
                <a16:creationId xmlns:a16="http://schemas.microsoft.com/office/drawing/2014/main" id="{5C030FDE-3FF7-D065-C986-27D3F1CE682F}"/>
              </a:ext>
            </a:extLst>
          </p:cNvPr>
          <p:cNvSpPr txBox="1">
            <a:spLocks/>
          </p:cNvSpPr>
          <p:nvPr/>
        </p:nvSpPr>
        <p:spPr>
          <a:xfrm>
            <a:off x="1183765" y="6556443"/>
            <a:ext cx="10654747" cy="262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Einsten</a:t>
            </a:r>
            <a:r>
              <a:rPr lang="en-US" dirty="0"/>
              <a:t> Telescope Infrastructure Consortium (ETIC - IR0000004)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 	 ET workshop WP6 Call for tender – 22 02 2024 – </a:t>
            </a:r>
            <a:r>
              <a:rPr lang="en-US" dirty="0" err="1">
                <a:ln>
                  <a:solidFill>
                    <a:schemeClr val="bg1"/>
                  </a:solidFill>
                </a:ln>
              </a:rPr>
              <a:t>G.Schillaci</a:t>
            </a:r>
            <a:endParaRPr lang="en-US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4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5931016-0BAC-146B-A153-6D729CA99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2766" y="1754369"/>
            <a:ext cx="5402341" cy="444529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70A171-DE94-7B1D-BCA6-A901A8C21C70}"/>
              </a:ext>
            </a:extLst>
          </p:cNvPr>
          <p:cNvSpPr txBox="1"/>
          <p:nvPr/>
        </p:nvSpPr>
        <p:spPr>
          <a:xfrm>
            <a:off x="216480" y="1201131"/>
            <a:ext cx="1175903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PNRR ETIC WP6: ‘la </a:t>
            </a:r>
            <a:r>
              <a:rPr lang="it-IT" sz="2800" b="1" dirty="0" err="1">
                <a:solidFill>
                  <a:srgbClr val="B27F47"/>
                </a:solidFill>
                <a:latin typeface="Titillium Bd" pitchFamily="2" charset="77"/>
              </a:rPr>
              <a:t>garona</a:t>
            </a:r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’</a:t>
            </a:r>
            <a:endParaRPr lang="it-IT" sz="2400" b="1" dirty="0">
              <a:solidFill>
                <a:srgbClr val="B27F47"/>
              </a:solidFill>
              <a:latin typeface="Titillium Bd" pitchFamily="2" charset="77"/>
            </a:endParaRPr>
          </a:p>
          <a:p>
            <a:pPr algn="just"/>
            <a:endParaRPr lang="it-IT" dirty="0">
              <a:effectLst/>
              <a:latin typeface="Titillium" pitchFamily="2" charset="77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b="1" dirty="0">
                <a:effectLst/>
                <a:latin typeface="Titillium" pitchFamily="2" charset="77"/>
              </a:rPr>
              <a:t>L’obiettivo </a:t>
            </a:r>
            <a:r>
              <a:rPr lang="it-IT" sz="2000" dirty="0">
                <a:effectLst/>
                <a:latin typeface="Titillium" pitchFamily="2" charset="77"/>
              </a:rPr>
              <a:t>del servizio oggetto dell’appalto è lo studio di fattibilità tecnico economica di ciascuna delle due configurazioni </a:t>
            </a:r>
            <a:r>
              <a:rPr lang="it-IT" sz="2000" b="1" dirty="0">
                <a:effectLst/>
                <a:latin typeface="Titillium" pitchFamily="2" charset="77"/>
              </a:rPr>
              <a:t>L16km e T11km</a:t>
            </a:r>
            <a:r>
              <a:rPr lang="it-IT" sz="2000" dirty="0">
                <a:effectLst/>
                <a:latin typeface="Titillium" pitchFamily="2" charset="77"/>
              </a:rPr>
              <a:t> (Elle lato 16 km e Triangolo equilatero lato 11 km), alla profondità ottimale minima delle caverne, che a priori è compresa tra </a:t>
            </a:r>
            <a:r>
              <a:rPr lang="it-IT" sz="2000" b="1" dirty="0">
                <a:effectLst/>
                <a:latin typeface="Titillium" pitchFamily="2" charset="77"/>
              </a:rPr>
              <a:t>120 e 250 metri</a:t>
            </a:r>
            <a:r>
              <a:rPr lang="it-IT" sz="2000" dirty="0">
                <a:effectLst/>
                <a:latin typeface="Titillium" pitchFamily="2" charset="77"/>
              </a:rPr>
              <a:t>. Inoltre, per ciascuna delle due configurazioni L16km e T11km, è richiesta una relazione finale che descriva la variazione dei costi, delle principali soluzioni di disegno e ingegneristiche, e dell’impatto ambientale al variare della profondità nel suddetto intervallo.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b="1" dirty="0">
                <a:effectLst/>
                <a:latin typeface="Titillium" pitchFamily="2" charset="77"/>
              </a:rPr>
              <a:t>L’aggiudicatario </a:t>
            </a:r>
            <a:r>
              <a:rPr lang="it-IT" sz="2000" dirty="0">
                <a:effectLst/>
                <a:latin typeface="Titillium" pitchFamily="2" charset="77"/>
              </a:rPr>
              <a:t>è il RTI</a:t>
            </a:r>
            <a:r>
              <a:rPr lang="it-IT" sz="2000" dirty="0">
                <a:latin typeface="Titillium" pitchFamily="2" charset="77"/>
              </a:rPr>
              <a:t>_ROCKSOIL:</a:t>
            </a:r>
          </a:p>
          <a:p>
            <a:pPr algn="just"/>
            <a:r>
              <a:rPr lang="it-IT" sz="1400" dirty="0">
                <a:latin typeface="Titillium" pitchFamily="2" charset="77"/>
              </a:rPr>
              <a:t>	-Rocksoil S.p.A. capogruppo mandataria - Milano [Geotecnica, idrologia];</a:t>
            </a:r>
          </a:p>
          <a:p>
            <a:pPr algn="just"/>
            <a:r>
              <a:rPr lang="it-IT" sz="1400" dirty="0">
                <a:latin typeface="Titillium" pitchFamily="2" charset="77"/>
              </a:rPr>
              <a:t>	-Leonardo Consorzio Europeo per l’ingegneria e l’architettura - Cagliari [antincendio, CAM, PSC sicurezza];</a:t>
            </a:r>
          </a:p>
          <a:p>
            <a:pPr algn="just"/>
            <a:r>
              <a:rPr lang="it-IT" sz="1400" dirty="0">
                <a:latin typeface="Titillium" pitchFamily="2" charset="77"/>
              </a:rPr>
              <a:t>	-Ferro Ingegneria S.r.l. - Torino [Impianti];</a:t>
            </a:r>
          </a:p>
          <a:p>
            <a:pPr algn="just"/>
            <a:r>
              <a:rPr lang="it-IT" sz="1400" dirty="0">
                <a:latin typeface="Titillium" pitchFamily="2" charset="77"/>
              </a:rPr>
              <a:t>	-</a:t>
            </a:r>
            <a:r>
              <a:rPr lang="it-IT" sz="1400" dirty="0" err="1">
                <a:latin typeface="Titillium" pitchFamily="2" charset="77"/>
              </a:rPr>
              <a:t>Criteria</a:t>
            </a:r>
            <a:r>
              <a:rPr lang="it-IT" sz="1400" dirty="0">
                <a:latin typeface="Titillium" pitchFamily="2" charset="77"/>
              </a:rPr>
              <a:t> S.r.l. - Cagliari [Archeologia e studi ambientali];</a:t>
            </a:r>
          </a:p>
          <a:p>
            <a:pPr algn="just"/>
            <a:r>
              <a:rPr lang="it-IT" sz="1400" dirty="0">
                <a:latin typeface="Titillium" pitchFamily="2" charset="77"/>
              </a:rPr>
              <a:t>	-INAR S.r.l. - Milano [Edilizia di superficie];</a:t>
            </a:r>
          </a:p>
          <a:p>
            <a:pPr algn="just"/>
            <a:r>
              <a:rPr lang="it-IT" sz="1400" dirty="0">
                <a:latin typeface="Titillium" pitchFamily="2" charset="77"/>
              </a:rPr>
              <a:t>	-GDP-</a:t>
            </a:r>
            <a:r>
              <a:rPr lang="it-IT" sz="1400" dirty="0" err="1">
                <a:latin typeface="Titillium" pitchFamily="2" charset="77"/>
              </a:rPr>
              <a:t>Geomin</a:t>
            </a:r>
            <a:r>
              <a:rPr lang="it-IT" sz="1400" dirty="0">
                <a:latin typeface="Titillium" pitchFamily="2" charset="77"/>
              </a:rPr>
              <a:t> S.r.l. - Torino [Geologia e rilievi geologici];</a:t>
            </a:r>
          </a:p>
          <a:p>
            <a:pPr algn="just"/>
            <a:r>
              <a:rPr lang="it-IT" sz="1400" dirty="0">
                <a:latin typeface="Titillium" pitchFamily="2" charset="77"/>
              </a:rPr>
              <a:t>	-Geotec S.p.A. - Campobasso [Esecuzione di indagini e sondaggi]; </a:t>
            </a:r>
          </a:p>
          <a:p>
            <a:pPr algn="just">
              <a:lnSpc>
                <a:spcPct val="150000"/>
              </a:lnSpc>
            </a:pPr>
            <a:endParaRPr lang="it-IT" sz="2000" dirty="0">
              <a:effectLst/>
              <a:latin typeface="Titillium" pitchFamily="2" charset="77"/>
            </a:endParaRPr>
          </a:p>
          <a:p>
            <a:pPr algn="just"/>
            <a:endParaRPr lang="it-IT" b="1" dirty="0">
              <a:effectLst/>
              <a:latin typeface="Titillium" pitchFamily="2" charset="77"/>
            </a:endParaRPr>
          </a:p>
        </p:txBody>
      </p:sp>
      <p:sp>
        <p:nvSpPr>
          <p:cNvPr id="2" name="Segnaposto piè di pagina 8">
            <a:extLst>
              <a:ext uri="{FF2B5EF4-FFF2-40B4-BE49-F238E27FC236}">
                <a16:creationId xmlns:a16="http://schemas.microsoft.com/office/drawing/2014/main" id="{5C030FDE-3FF7-D065-C986-27D3F1CE682F}"/>
              </a:ext>
            </a:extLst>
          </p:cNvPr>
          <p:cNvSpPr txBox="1">
            <a:spLocks/>
          </p:cNvSpPr>
          <p:nvPr/>
        </p:nvSpPr>
        <p:spPr>
          <a:xfrm>
            <a:off x="1183765" y="6556443"/>
            <a:ext cx="10654747" cy="262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Einsten</a:t>
            </a:r>
            <a:r>
              <a:rPr lang="en-US" dirty="0"/>
              <a:t> Telescope Infrastructure Consortium (ETIC - IR0000004)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 	 ET workshop WP6 Call for tender – 22 02 2024 – </a:t>
            </a:r>
            <a:r>
              <a:rPr lang="en-US" dirty="0" err="1">
                <a:ln>
                  <a:solidFill>
                    <a:schemeClr val="bg1"/>
                  </a:solidFill>
                </a:ln>
              </a:rPr>
              <a:t>G.Schillaci</a:t>
            </a:r>
            <a:endParaRPr lang="en-US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F3F282-7DC6-0B8D-1728-F17EE4334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8268" y="-1663242"/>
            <a:ext cx="5937843" cy="332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6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AE767D2-D66C-6749-9A0F-1D4CEEFE1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1" y="1210730"/>
            <a:ext cx="4334538" cy="264588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70A171-DE94-7B1D-BCA6-A901A8C21C70}"/>
              </a:ext>
            </a:extLst>
          </p:cNvPr>
          <p:cNvSpPr txBox="1"/>
          <p:nvPr/>
        </p:nvSpPr>
        <p:spPr>
          <a:xfrm>
            <a:off x="270933" y="1210730"/>
            <a:ext cx="11759039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2800" b="1" dirty="0">
              <a:solidFill>
                <a:srgbClr val="B27F47"/>
              </a:solidFill>
              <a:latin typeface="Titillium Bd" pitchFamily="2" charset="77"/>
            </a:endParaRPr>
          </a:p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PNRR ETIC WP6: ‘la </a:t>
            </a:r>
            <a:r>
              <a:rPr lang="it-IT" sz="2800" b="1" dirty="0" err="1">
                <a:solidFill>
                  <a:srgbClr val="B27F47"/>
                </a:solidFill>
                <a:latin typeface="Titillium Bd" pitchFamily="2" charset="77"/>
              </a:rPr>
              <a:t>garona</a:t>
            </a:r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’</a:t>
            </a:r>
          </a:p>
          <a:p>
            <a:pPr algn="just"/>
            <a:endParaRPr lang="it-IT" dirty="0">
              <a:latin typeface="Titillium" pitchFamily="2" charset="77"/>
            </a:endParaRPr>
          </a:p>
          <a:p>
            <a:pPr algn="just"/>
            <a:endParaRPr lang="it-IT" dirty="0">
              <a:latin typeface="Titillium" pitchFamily="2" charset="77"/>
            </a:endParaRPr>
          </a:p>
          <a:p>
            <a:pPr algn="just"/>
            <a:r>
              <a:rPr lang="it-IT" dirty="0">
                <a:latin typeface="Titillium" pitchFamily="2" charset="77"/>
              </a:rPr>
              <a:t>Lo Studio delle Infrastrutture porrà attenzione </a:t>
            </a:r>
          </a:p>
          <a:p>
            <a:pPr algn="just"/>
            <a:r>
              <a:rPr lang="it-IT">
                <a:latin typeface="Titillium" pitchFamily="2" charset="77"/>
              </a:rPr>
              <a:t>a </a:t>
            </a:r>
            <a:r>
              <a:rPr lang="it-IT" dirty="0">
                <a:latin typeface="Titillium" pitchFamily="2" charset="77"/>
              </a:rPr>
              <a:t>questi argomenti fondamentali:</a:t>
            </a:r>
          </a:p>
          <a:p>
            <a:pPr algn="just"/>
            <a:endParaRPr lang="it-IT" dirty="0">
              <a:effectLst/>
              <a:latin typeface="Titillium" pitchFamily="2" charset="77"/>
            </a:endParaRPr>
          </a:p>
          <a:p>
            <a:pPr algn="just"/>
            <a:endParaRPr lang="it-IT" b="1" dirty="0">
              <a:solidFill>
                <a:srgbClr val="365F9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RISPETTO DEL TERRITORIO e dell’ambiente e principi del DNSH</a:t>
            </a:r>
          </a:p>
          <a:p>
            <a:pPr algn="just"/>
            <a:endParaRPr lang="it-IT" b="1" dirty="0">
              <a:solidFill>
                <a:srgbClr val="365F9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r>
              <a:rPr lang="it-IT" sz="1800" b="1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	SICUREZZA PER I LAVORATORI, durante gli scavi ed il funzionamento a regime</a:t>
            </a:r>
          </a:p>
          <a:p>
            <a:pPr algn="just"/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		</a:t>
            </a:r>
          </a:p>
          <a:p>
            <a:pPr algn="just"/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		          EFFICIENZA ED ADEGUATEZZA per un laboratorio di ricerca scientifica</a:t>
            </a:r>
            <a:endParaRPr lang="it-IT" sz="1800" b="1" dirty="0">
              <a:solidFill>
                <a:srgbClr val="365F91"/>
              </a:solidFill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                                             </a:t>
            </a:r>
          </a:p>
          <a:p>
            <a:pPr algn="just"/>
            <a:r>
              <a:rPr lang="it-IT" sz="1800" b="1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			               </a:t>
            </a:r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CICLO DI VITA di 50 anni e contenimento </a:t>
            </a:r>
            <a:r>
              <a:rPr lang="it-IT" sz="1800" b="1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dei costi di esercizio</a:t>
            </a:r>
          </a:p>
          <a:p>
            <a:pPr algn="just"/>
            <a:endParaRPr lang="it-IT" b="1" dirty="0">
              <a:solidFill>
                <a:srgbClr val="365F9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r>
              <a:rPr lang="it-IT" sz="1800" b="1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                                                                     MINIMO RUMORE ambientale antropico nelle caverne</a:t>
            </a:r>
            <a:endParaRPr lang="it-IT" sz="1800" b="1" dirty="0">
              <a:solidFill>
                <a:srgbClr val="365F91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endParaRPr lang="it-IT" b="1" dirty="0">
              <a:solidFill>
                <a:srgbClr val="365F9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endParaRPr lang="it-IT" dirty="0">
              <a:effectLst/>
              <a:latin typeface="Titillium" pitchFamily="2" charset="77"/>
            </a:endParaRPr>
          </a:p>
        </p:txBody>
      </p:sp>
      <p:sp>
        <p:nvSpPr>
          <p:cNvPr id="3" name="Segnaposto piè di pagina 8">
            <a:extLst>
              <a:ext uri="{FF2B5EF4-FFF2-40B4-BE49-F238E27FC236}">
                <a16:creationId xmlns:a16="http://schemas.microsoft.com/office/drawing/2014/main" id="{D2B03326-7DCA-BC0A-AAE0-816408D0AFC5}"/>
              </a:ext>
            </a:extLst>
          </p:cNvPr>
          <p:cNvSpPr txBox="1">
            <a:spLocks/>
          </p:cNvSpPr>
          <p:nvPr/>
        </p:nvSpPr>
        <p:spPr>
          <a:xfrm>
            <a:off x="1183765" y="6556443"/>
            <a:ext cx="10654747" cy="262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Einsten</a:t>
            </a:r>
            <a:r>
              <a:rPr lang="en-US" dirty="0"/>
              <a:t> Telescope Infrastructure Consortium (ETIC - IR0000004)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 	 ET workshop WP6 Call for tender – 22 02 2024 – </a:t>
            </a:r>
            <a:r>
              <a:rPr lang="en-US" dirty="0" err="1">
                <a:ln>
                  <a:solidFill>
                    <a:schemeClr val="bg1"/>
                  </a:solidFill>
                </a:ln>
              </a:rPr>
              <a:t>G.Schillaci</a:t>
            </a:r>
            <a:endParaRPr lang="en-US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1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87916-3A81-F6CA-CB72-138D9F307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9F6ADA0-17C7-E60D-538F-A07A9DD0E1AD}"/>
              </a:ext>
            </a:extLst>
          </p:cNvPr>
          <p:cNvSpPr txBox="1"/>
          <p:nvPr/>
        </p:nvSpPr>
        <p:spPr>
          <a:xfrm>
            <a:off x="270933" y="1178834"/>
            <a:ext cx="1175903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PNRR ETIC WP6: ‘la </a:t>
            </a:r>
            <a:r>
              <a:rPr lang="it-IT" sz="2800" b="1" dirty="0" err="1">
                <a:solidFill>
                  <a:srgbClr val="B27F47"/>
                </a:solidFill>
                <a:latin typeface="Titillium Bd" pitchFamily="2" charset="77"/>
              </a:rPr>
              <a:t>garona</a:t>
            </a:r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’</a:t>
            </a:r>
            <a:endParaRPr lang="it-IT" sz="2400" b="1" dirty="0">
              <a:solidFill>
                <a:srgbClr val="B27F47"/>
              </a:solidFill>
              <a:latin typeface="Titillium Bd" pitchFamily="2" charset="77"/>
            </a:endParaRPr>
          </a:p>
          <a:p>
            <a:pPr algn="just"/>
            <a:endParaRPr lang="it-IT" dirty="0">
              <a:latin typeface="Titillium" pitchFamily="2" charset="77"/>
            </a:endParaRPr>
          </a:p>
          <a:p>
            <a:pPr algn="just"/>
            <a:r>
              <a:rPr lang="it-IT" dirty="0">
                <a:latin typeface="Titillium" pitchFamily="2" charset="77"/>
              </a:rPr>
              <a:t>ultimazione dell’appalto </a:t>
            </a:r>
            <a:r>
              <a:rPr lang="it-IT" dirty="0">
                <a:effectLst/>
                <a:latin typeface="Titillium" pitchFamily="2" charset="77"/>
              </a:rPr>
              <a:t>18 mesi: </a:t>
            </a:r>
            <a:r>
              <a:rPr lang="it-IT" dirty="0">
                <a:latin typeface="Titillium" pitchFamily="2" charset="77"/>
              </a:rPr>
              <a:t>le seguenti attività di Studio, incluse nell’appalto, </a:t>
            </a:r>
            <a:r>
              <a:rPr lang="it-IT" dirty="0">
                <a:effectLst/>
                <a:latin typeface="Titillium" pitchFamily="2" charset="77"/>
              </a:rPr>
              <a:t>sono iniziate </a:t>
            </a:r>
            <a:r>
              <a:rPr lang="it-IT" dirty="0">
                <a:latin typeface="Titillium" pitchFamily="2" charset="77"/>
              </a:rPr>
              <a:t>il </a:t>
            </a:r>
            <a:r>
              <a:rPr lang="it-IT" u="sng" dirty="0">
                <a:effectLst/>
                <a:latin typeface="Titillium" pitchFamily="2" charset="77"/>
              </a:rPr>
              <a:t>19 febbraio 2024</a:t>
            </a:r>
            <a:r>
              <a:rPr lang="it-IT" dirty="0">
                <a:effectLst/>
                <a:latin typeface="Titillium" pitchFamily="2" charset="77"/>
              </a:rPr>
              <a:t>.</a:t>
            </a:r>
          </a:p>
          <a:p>
            <a:pPr algn="just"/>
            <a:endParaRPr lang="it-IT" dirty="0">
              <a:effectLst/>
              <a:latin typeface="Titillium" pitchFamily="2" charset="77"/>
            </a:endParaRPr>
          </a:p>
          <a:p>
            <a:pPr algn="just"/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Studio per il POSIZIONAMENTO in sotterraneo delle infrastrutture e SONDAGGI</a:t>
            </a:r>
          </a:p>
          <a:p>
            <a:pPr algn="just"/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	</a:t>
            </a:r>
            <a:r>
              <a:rPr lang="it-IT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su teams for draft position</a:t>
            </a:r>
            <a:r>
              <a:rPr lang="it-IT" sz="1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google_Earth</a:t>
            </a:r>
            <a:endParaRPr lang="it-IT" sz="1200" dirty="0">
              <a:solidFill>
                <a:schemeClr val="accent1">
                  <a:lumMod val="7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endParaRPr lang="it-IT" b="1" dirty="0">
              <a:solidFill>
                <a:srgbClr val="365F9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r>
              <a:rPr lang="it-IT" sz="1800" b="1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Studio per la costruzione in SOTTERRANEO delle infrastrutture</a:t>
            </a:r>
          </a:p>
          <a:p>
            <a:pPr algn="just"/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		</a:t>
            </a:r>
            <a:r>
              <a:rPr lang="it-IT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Link su teams for draft layout: </a:t>
            </a:r>
            <a:r>
              <a:rPr lang="it-IT" sz="1200" dirty="0">
                <a:hlinkClick r:id="rId4"/>
              </a:rPr>
              <a:t>BIM</a:t>
            </a:r>
            <a:endParaRPr lang="it-IT" sz="1200" b="1" dirty="0">
              <a:solidFill>
                <a:srgbClr val="365F9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endParaRPr lang="it-IT" b="1" dirty="0">
              <a:solidFill>
                <a:srgbClr val="365F9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r>
              <a:rPr lang="it-IT" sz="1800" b="1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Studio per la costruzione in SUPERFICIE delle infrastrutture</a:t>
            </a:r>
          </a:p>
          <a:p>
            <a:pPr algn="just"/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                                          </a:t>
            </a:r>
            <a:r>
              <a:rPr lang="it-IT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su teams:</a:t>
            </a:r>
            <a:r>
              <a:rPr lang="it-IT" sz="1200" dirty="0"/>
              <a:t> 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ETIC_FLUSSI_R04.pdf</a:t>
            </a:r>
            <a:endParaRPr lang="it-IT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                                             </a:t>
            </a:r>
          </a:p>
          <a:p>
            <a:pPr algn="just"/>
            <a:r>
              <a:rPr lang="it-IT" sz="1800" b="1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Contenuti del BID BOOK </a:t>
            </a:r>
          </a:p>
          <a:p>
            <a:pPr algn="just"/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                                                    </a:t>
            </a:r>
            <a:r>
              <a:rPr lang="it-IT" sz="1200" dirty="0"/>
              <a:t>(in corso di definizione)</a:t>
            </a:r>
          </a:p>
          <a:p>
            <a:pPr algn="just"/>
            <a:endParaRPr lang="it-IT" b="1" dirty="0">
              <a:solidFill>
                <a:srgbClr val="365F9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endParaRPr lang="it-IT" dirty="0">
              <a:effectLst/>
              <a:latin typeface="Titillium" pitchFamily="2" charset="77"/>
            </a:endParaRPr>
          </a:p>
        </p:txBody>
      </p:sp>
      <p:sp>
        <p:nvSpPr>
          <p:cNvPr id="3" name="Segnaposto piè di pagina 8">
            <a:extLst>
              <a:ext uri="{FF2B5EF4-FFF2-40B4-BE49-F238E27FC236}">
                <a16:creationId xmlns:a16="http://schemas.microsoft.com/office/drawing/2014/main" id="{57937E33-6A47-9E38-8AC9-1A628E795FBC}"/>
              </a:ext>
            </a:extLst>
          </p:cNvPr>
          <p:cNvSpPr txBox="1">
            <a:spLocks/>
          </p:cNvSpPr>
          <p:nvPr/>
        </p:nvSpPr>
        <p:spPr>
          <a:xfrm>
            <a:off x="1183765" y="6556443"/>
            <a:ext cx="10654747" cy="262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Einsten</a:t>
            </a:r>
            <a:r>
              <a:rPr lang="en-US" dirty="0"/>
              <a:t> Telescope Infrastructure Consortium (ETIC - IR0000004)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 	 ET workshop WP6 Call for tender – 22 02 2024 – </a:t>
            </a:r>
            <a:r>
              <a:rPr lang="en-US" dirty="0" err="1">
                <a:ln>
                  <a:solidFill>
                    <a:schemeClr val="bg1"/>
                  </a:solidFill>
                </a:ln>
              </a:rPr>
              <a:t>G.Schillaci</a:t>
            </a:r>
            <a:endParaRPr lang="en-US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82AFEF-8249-947E-6242-11B3088F8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02" y="3327991"/>
            <a:ext cx="4075565" cy="29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70A171-DE94-7B1D-BCA6-A901A8C21C70}"/>
              </a:ext>
            </a:extLst>
          </p:cNvPr>
          <p:cNvSpPr txBox="1"/>
          <p:nvPr/>
        </p:nvSpPr>
        <p:spPr>
          <a:xfrm>
            <a:off x="11333" y="1323760"/>
            <a:ext cx="458860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PNRR ETIC WP6: ‘la </a:t>
            </a:r>
            <a:r>
              <a:rPr lang="it-IT" sz="2800" b="1" dirty="0" err="1">
                <a:solidFill>
                  <a:srgbClr val="B27F47"/>
                </a:solidFill>
                <a:latin typeface="Titillium Bd" pitchFamily="2" charset="77"/>
              </a:rPr>
              <a:t>garona</a:t>
            </a:r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’</a:t>
            </a:r>
            <a:endParaRPr lang="it-IT" sz="2400" b="1" dirty="0">
              <a:solidFill>
                <a:srgbClr val="B27F47"/>
              </a:solidFill>
              <a:latin typeface="Titillium Bd" pitchFamily="2" charset="77"/>
            </a:endParaRPr>
          </a:p>
          <a:p>
            <a:pPr algn="just"/>
            <a:endParaRPr lang="it-IT" sz="2800" b="1" dirty="0">
              <a:solidFill>
                <a:srgbClr val="B27F47"/>
              </a:solidFill>
              <a:latin typeface="Titillium Bd" pitchFamily="2" charset="77"/>
            </a:endParaRPr>
          </a:p>
          <a:p>
            <a:r>
              <a:rPr lang="it-IT" dirty="0">
                <a:latin typeface="Titillium"/>
              </a:rPr>
              <a:t>cronoprogramma preliminare</a:t>
            </a:r>
          </a:p>
          <a:p>
            <a:r>
              <a:rPr lang="it-IT" dirty="0">
                <a:latin typeface="Titillium"/>
              </a:rPr>
              <a:t>(percorso critico in rosso: vedi dettaglio a pagina successiva)</a:t>
            </a:r>
          </a:p>
          <a:p>
            <a:endParaRPr lang="it-IT" dirty="0">
              <a:latin typeface="Titillium"/>
            </a:endParaRPr>
          </a:p>
          <a:p>
            <a:pPr algn="just"/>
            <a:r>
              <a:rPr lang="it-IT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su teams:</a:t>
            </a:r>
          </a:p>
          <a:p>
            <a:pPr algn="just"/>
            <a:r>
              <a:rPr lang="it-IT" sz="1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ETIC_WP6-PFTE CRONOPROGRAMMA 2024_01_18.pdf</a:t>
            </a:r>
            <a:endParaRPr lang="it-IT" sz="1200" dirty="0">
              <a:solidFill>
                <a:srgbClr val="0563C1"/>
              </a:solidFill>
            </a:endParaRPr>
          </a:p>
          <a:p>
            <a:pPr algn="just"/>
            <a:endParaRPr lang="it-IT" sz="1200" b="1" dirty="0">
              <a:solidFill>
                <a:srgbClr val="0563C1"/>
              </a:solidFill>
              <a:latin typeface="Titillium Bd" pitchFamily="2" charset="77"/>
            </a:endParaRPr>
          </a:p>
          <a:p>
            <a:pPr algn="just"/>
            <a:r>
              <a:rPr lang="it-IT" sz="1200" dirty="0">
                <a:hlinkClick r:id="rId3"/>
              </a:rPr>
              <a:t>ETIC_WP6-PFTE CRONOPROGRAMMA 2024_01_18.mpp</a:t>
            </a:r>
            <a:endParaRPr lang="it-IT" sz="1200" b="1" dirty="0">
              <a:solidFill>
                <a:srgbClr val="B27F47"/>
              </a:solidFill>
              <a:latin typeface="Titillium Bd" pitchFamily="2" charset="77"/>
            </a:endParaRPr>
          </a:p>
          <a:p>
            <a:pPr algn="just"/>
            <a:endParaRPr lang="it-IT" dirty="0">
              <a:effectLst/>
              <a:latin typeface="Titillium" pitchFamily="2" charset="77"/>
            </a:endParaRP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71E3FA2B-8194-21C3-6AD7-5894A5C1E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99396"/>
              </p:ext>
            </p:extLst>
          </p:nvPr>
        </p:nvGraphicFramePr>
        <p:xfrm>
          <a:off x="4806107" y="1177518"/>
          <a:ext cx="7313234" cy="5171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9165709" imgH="6482268" progId="Acrobat.Document.DC">
                  <p:embed/>
                </p:oleObj>
              </mc:Choice>
              <mc:Fallback>
                <p:oleObj name="Acrobat Document" r:id="rId4" imgW="9165709" imgH="6482268" progId="Acrobat.Document.DC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71E3FA2B-8194-21C3-6AD7-5894A5C1E2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6107" y="1177518"/>
                        <a:ext cx="7313234" cy="5171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id="{E412BC41-DB29-E719-64A3-59B02E112AE0}"/>
              </a:ext>
            </a:extLst>
          </p:cNvPr>
          <p:cNvSpPr txBox="1">
            <a:spLocks/>
          </p:cNvSpPr>
          <p:nvPr/>
        </p:nvSpPr>
        <p:spPr>
          <a:xfrm>
            <a:off x="1183765" y="6556443"/>
            <a:ext cx="10654747" cy="262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Einsten</a:t>
            </a:r>
            <a:r>
              <a:rPr lang="en-US" dirty="0"/>
              <a:t> Telescope Infrastructure Consortium (ETIC - IR0000004)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 	 ET workshop WP6 Call for tender – 22 02 2024 – </a:t>
            </a:r>
            <a:r>
              <a:rPr lang="en-US" dirty="0" err="1">
                <a:ln>
                  <a:solidFill>
                    <a:schemeClr val="bg1"/>
                  </a:solidFill>
                </a:ln>
              </a:rPr>
              <a:t>G.Schillaci</a:t>
            </a:r>
            <a:endParaRPr lang="en-US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3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numero, Parallelo">
            <a:extLst>
              <a:ext uri="{FF2B5EF4-FFF2-40B4-BE49-F238E27FC236}">
                <a16:creationId xmlns:a16="http://schemas.microsoft.com/office/drawing/2014/main" id="{00D34F8A-69F5-8847-A09E-11AE766F75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" b="20710"/>
          <a:stretch/>
        </p:blipFill>
        <p:spPr>
          <a:xfrm>
            <a:off x="2711757" y="1188000"/>
            <a:ext cx="9423875" cy="5148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70A171-DE94-7B1D-BCA6-A901A8C21C70}"/>
              </a:ext>
            </a:extLst>
          </p:cNvPr>
          <p:cNvSpPr txBox="1"/>
          <p:nvPr/>
        </p:nvSpPr>
        <p:spPr>
          <a:xfrm>
            <a:off x="19259" y="1319278"/>
            <a:ext cx="2818073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PNRR ETIC WP6: ‘la </a:t>
            </a:r>
            <a:r>
              <a:rPr lang="it-IT" sz="2800" b="1" dirty="0" err="1">
                <a:solidFill>
                  <a:srgbClr val="B27F47"/>
                </a:solidFill>
                <a:latin typeface="Titillium Bd" pitchFamily="2" charset="77"/>
              </a:rPr>
              <a:t>garona</a:t>
            </a:r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’</a:t>
            </a:r>
            <a:endParaRPr lang="it-IT" sz="2400" b="1" dirty="0">
              <a:solidFill>
                <a:srgbClr val="B27F47"/>
              </a:solidFill>
              <a:latin typeface="Titillium Bd" pitchFamily="2" charset="77"/>
            </a:endParaRPr>
          </a:p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 </a:t>
            </a:r>
          </a:p>
          <a:p>
            <a:pPr algn="just"/>
            <a:r>
              <a:rPr lang="it-IT" dirty="0">
                <a:latin typeface="Titillium"/>
              </a:rPr>
              <a:t>Cronoprogramma</a:t>
            </a:r>
          </a:p>
          <a:p>
            <a:pPr algn="just"/>
            <a:r>
              <a:rPr lang="it-IT" dirty="0">
                <a:latin typeface="Titillium"/>
              </a:rPr>
              <a:t>preliminare:</a:t>
            </a:r>
          </a:p>
          <a:p>
            <a:pPr algn="just"/>
            <a:r>
              <a:rPr lang="it-IT" dirty="0">
                <a:latin typeface="Titillium"/>
              </a:rPr>
              <a:t>attività critiche</a:t>
            </a:r>
          </a:p>
          <a:p>
            <a:pPr algn="just"/>
            <a:r>
              <a:rPr lang="it-IT" dirty="0">
                <a:latin typeface="Titillium"/>
              </a:rPr>
              <a:t>(percorso critico</a:t>
            </a:r>
          </a:p>
          <a:p>
            <a:pPr algn="just"/>
            <a:r>
              <a:rPr lang="it-IT" dirty="0">
                <a:latin typeface="Titillium"/>
              </a:rPr>
              <a:t>in rosso)</a:t>
            </a:r>
          </a:p>
          <a:p>
            <a:pPr algn="just"/>
            <a:endParaRPr lang="it-IT" dirty="0">
              <a:latin typeface="Titillium"/>
            </a:endParaRPr>
          </a:p>
          <a:p>
            <a:r>
              <a:rPr lang="it-IT" sz="1200" dirty="0">
                <a:latin typeface="Titillium"/>
              </a:rPr>
              <a:t>Link su teams:</a:t>
            </a:r>
          </a:p>
          <a:p>
            <a:r>
              <a:rPr lang="it-IT" sz="1200" dirty="0">
                <a:hlinkClick r:id="rId3"/>
              </a:rPr>
              <a:t>ETIC_WP6-PFTE CRONOPROGRAMMA 2024_01_18 </a:t>
            </a:r>
            <a:r>
              <a:rPr lang="it-IT" sz="1200" dirty="0" err="1">
                <a:hlinkClick r:id="rId3"/>
              </a:rPr>
              <a:t>attiv</a:t>
            </a:r>
            <a:r>
              <a:rPr lang="it-IT" sz="1200" dirty="0">
                <a:hlinkClick r:id="rId3"/>
              </a:rPr>
              <a:t> CRITICHE.pdf</a:t>
            </a:r>
            <a:endParaRPr lang="it-IT" sz="1200" dirty="0">
              <a:latin typeface="Titillium"/>
            </a:endParaRPr>
          </a:p>
          <a:p>
            <a:pPr algn="just"/>
            <a:endParaRPr lang="it-IT" dirty="0">
              <a:latin typeface="Titillium"/>
            </a:endParaRPr>
          </a:p>
          <a:p>
            <a:pPr algn="just"/>
            <a:endParaRPr lang="it-IT" dirty="0">
              <a:latin typeface="Titillium"/>
            </a:endParaRPr>
          </a:p>
          <a:p>
            <a:pPr algn="just"/>
            <a:endParaRPr lang="it-IT" dirty="0">
              <a:effectLst/>
              <a:latin typeface="Titillium" pitchFamily="2" charset="77"/>
            </a:endParaRPr>
          </a:p>
        </p:txBody>
      </p:sp>
      <p:sp>
        <p:nvSpPr>
          <p:cNvPr id="3" name="Segnaposto piè di pagina 8">
            <a:extLst>
              <a:ext uri="{FF2B5EF4-FFF2-40B4-BE49-F238E27FC236}">
                <a16:creationId xmlns:a16="http://schemas.microsoft.com/office/drawing/2014/main" id="{CA465014-603E-F95A-CF6D-859261F70F91}"/>
              </a:ext>
            </a:extLst>
          </p:cNvPr>
          <p:cNvSpPr txBox="1">
            <a:spLocks/>
          </p:cNvSpPr>
          <p:nvPr/>
        </p:nvSpPr>
        <p:spPr>
          <a:xfrm>
            <a:off x="1183765" y="6556443"/>
            <a:ext cx="10654747" cy="262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Einsten</a:t>
            </a:r>
            <a:r>
              <a:rPr lang="en-US" dirty="0"/>
              <a:t> Telescope Infrastructure Consortium (ETIC - IR0000004)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 	 ET workshop WP6 Call for tender – 22 02 2024 – </a:t>
            </a:r>
            <a:r>
              <a:rPr lang="en-US" dirty="0" err="1">
                <a:ln>
                  <a:solidFill>
                    <a:schemeClr val="bg1"/>
                  </a:solidFill>
                </a:ln>
              </a:rPr>
              <a:t>G.Schillaci</a:t>
            </a:r>
            <a:endParaRPr lang="en-US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2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70A171-DE94-7B1D-BCA6-A901A8C21C70}"/>
              </a:ext>
            </a:extLst>
          </p:cNvPr>
          <p:cNvSpPr txBox="1"/>
          <p:nvPr/>
        </p:nvSpPr>
        <p:spPr>
          <a:xfrm>
            <a:off x="19259" y="1319278"/>
            <a:ext cx="11948623" cy="41242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PNRR ETIC WP6: ‘la </a:t>
            </a:r>
            <a:r>
              <a:rPr lang="it-IT" sz="2800" b="1" dirty="0" err="1">
                <a:solidFill>
                  <a:srgbClr val="B27F47"/>
                </a:solidFill>
                <a:latin typeface="Titillium Bd" pitchFamily="2" charset="77"/>
              </a:rPr>
              <a:t>garona</a:t>
            </a:r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’ (cosa stiamo facendo adesso)</a:t>
            </a:r>
            <a:endParaRPr lang="it-IT" sz="2400" b="1" dirty="0">
              <a:solidFill>
                <a:srgbClr val="B27F47"/>
              </a:solidFill>
              <a:latin typeface="Titillium Bd" pitchFamily="2" charset="77"/>
            </a:endParaRPr>
          </a:p>
          <a:p>
            <a:pPr algn="just"/>
            <a:endParaRPr lang="it-IT" dirty="0">
              <a:latin typeface="Titillium"/>
            </a:endParaRPr>
          </a:p>
          <a:p>
            <a:pPr algn="just"/>
            <a:r>
              <a:rPr lang="it-IT" dirty="0">
                <a:latin typeface="Titillium"/>
              </a:rPr>
              <a:t>                 per rispettare i tempi del PNRR le seguenti azioni sono urgenti e sono già iniziate:</a:t>
            </a:r>
          </a:p>
          <a:p>
            <a:pPr algn="just"/>
            <a:endParaRPr lang="it-IT" b="1" dirty="0">
              <a:solidFill>
                <a:srgbClr val="365F9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r>
              <a:rPr lang="it-IT" sz="1800" b="1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 	</a:t>
            </a:r>
            <a:r>
              <a:rPr lang="it-IT" sz="1800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POSIZIONAMENTO PER LA CONFIGURAZIONE A</a:t>
            </a:r>
            <a:r>
              <a:rPr lang="it-IT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‘TRIANGOLO’ (T11km) </a:t>
            </a:r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→ entro marzo 2024</a:t>
            </a:r>
          </a:p>
          <a:p>
            <a:pPr algn="just"/>
            <a:r>
              <a:rPr lang="it-IT" sz="1800" b="1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	</a:t>
            </a:r>
          </a:p>
          <a:p>
            <a:pPr algn="just"/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	</a:t>
            </a:r>
            <a:r>
              <a:rPr lang="it-IT" sz="1800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POSIZIONAMENTO PER LA CONFIGURAZIONE A</a:t>
            </a:r>
            <a:r>
              <a:rPr lang="it-IT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‘ELLE’ (L16km) </a:t>
            </a:r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→</a:t>
            </a:r>
            <a:r>
              <a:rPr lang="it-IT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entro aprile 2024</a:t>
            </a:r>
          </a:p>
          <a:p>
            <a:pPr algn="just"/>
            <a:r>
              <a:rPr lang="it-IT" sz="1800" b="1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	</a:t>
            </a:r>
          </a:p>
          <a:p>
            <a:pPr algn="just"/>
            <a:r>
              <a:rPr lang="it-IT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	RILIEVI PRELIMINARI DI SUPERFICIE NEI VERTICI</a:t>
            </a:r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→ per T11km ed L16km</a:t>
            </a:r>
          </a:p>
          <a:p>
            <a:pPr algn="just"/>
            <a:endParaRPr lang="it-IT" sz="1800" b="1" dirty="0">
              <a:solidFill>
                <a:srgbClr val="365F91"/>
              </a:solidFill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	</a:t>
            </a:r>
            <a:r>
              <a:rPr lang="it-IT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PIANO DELLE INDAGINI E DEI SONDAGGI</a:t>
            </a:r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→ entro maggio 2024</a:t>
            </a:r>
          </a:p>
          <a:p>
            <a:pPr algn="just"/>
            <a:endParaRPr lang="it-IT" sz="1800" b="1" dirty="0">
              <a:solidFill>
                <a:srgbClr val="365F91"/>
              </a:solidFill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r>
              <a:rPr lang="it-IT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	ESECUZIONE DI INDAGINI E SONDAGGI IN PROFONDITA’ </a:t>
            </a:r>
            <a:r>
              <a:rPr lang="it-IT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→ inizio non più tardi di giugno 2024</a:t>
            </a:r>
            <a:endParaRPr lang="it-IT" sz="1800" b="1" dirty="0">
              <a:solidFill>
                <a:srgbClr val="365F91"/>
              </a:solidFill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/>
            <a:endParaRPr lang="it-IT" dirty="0">
              <a:effectLst/>
              <a:latin typeface="Titillium" pitchFamily="2" charset="77"/>
            </a:endParaRPr>
          </a:p>
        </p:txBody>
      </p:sp>
      <p:sp>
        <p:nvSpPr>
          <p:cNvPr id="3" name="Segnaposto piè di pagina 8">
            <a:extLst>
              <a:ext uri="{FF2B5EF4-FFF2-40B4-BE49-F238E27FC236}">
                <a16:creationId xmlns:a16="http://schemas.microsoft.com/office/drawing/2014/main" id="{A66E232F-BD90-AA9A-78A4-90D535D69B22}"/>
              </a:ext>
            </a:extLst>
          </p:cNvPr>
          <p:cNvSpPr txBox="1">
            <a:spLocks/>
          </p:cNvSpPr>
          <p:nvPr/>
        </p:nvSpPr>
        <p:spPr>
          <a:xfrm>
            <a:off x="1183765" y="6556443"/>
            <a:ext cx="10654747" cy="262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Einsten</a:t>
            </a:r>
            <a:r>
              <a:rPr lang="en-US" dirty="0"/>
              <a:t> Telescope Infrastructure Consortium (ETIC - IR0000004)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 	 ET workshop WP6 Call for tender – 22 02 2024 – </a:t>
            </a:r>
            <a:r>
              <a:rPr lang="en-US" dirty="0" err="1">
                <a:ln>
                  <a:solidFill>
                    <a:schemeClr val="bg1"/>
                  </a:solidFill>
                </a:ln>
              </a:rPr>
              <a:t>G.Schillaci</a:t>
            </a:r>
            <a:endParaRPr lang="en-US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42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E9B14BFB-5F59-46F1-9355-41F158516CD6}" vid="{CCE4BE0C-8C10-4B89-8370-7CE9F2DA99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29CD1E28BE2C42B851D05E3CB5256C" ma:contentTypeVersion="16" ma:contentTypeDescription="Creare un nuovo documento." ma:contentTypeScope="" ma:versionID="066e4a5e1049637da3b94188809fdb3c">
  <xsd:schema xmlns:xsd="http://www.w3.org/2001/XMLSchema" xmlns:xs="http://www.w3.org/2001/XMLSchema" xmlns:p="http://schemas.microsoft.com/office/2006/metadata/properties" xmlns:ns1="http://schemas.microsoft.com/sharepoint/v3" xmlns:ns2="540144d6-1158-4b24-b350-4c634f4564d0" xmlns:ns3="9ae0461b-27c7-44e2-b0e1-3d2ed6511787" targetNamespace="http://schemas.microsoft.com/office/2006/metadata/properties" ma:root="true" ma:fieldsID="c74085dfdbed6e4c25beb06934003e65" ns1:_="" ns2:_="" ns3:_="">
    <xsd:import namespace="http://schemas.microsoft.com/sharepoint/v3"/>
    <xsd:import namespace="540144d6-1158-4b24-b350-4c634f4564d0"/>
    <xsd:import namespace="9ae0461b-27c7-44e2-b0e1-3d2ed6511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Proprietà criteri di conformità unificati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Azione interfaccia utente criteri di conformità unificat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144d6-1158-4b24-b350-4c634f456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0461b-27c7-44e2-b0e1-3d2ed651178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291ca19-d55a-4d8e-9c6f-e4a1f95b43fd}" ma:internalName="TaxCatchAll" ma:showField="CatchAllData" ma:web="9ae0461b-27c7-44e2-b0e1-3d2ed65117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B3FC38-0FD3-47BA-80E3-BF4523AA5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0144d6-1158-4b24-b350-4c634f4564d0"/>
    <ds:schemaRef ds:uri="9ae0461b-27c7-44e2-b0e1-3d2ed6511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5B2FCD-FB1E-482F-9585-6456845A20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1103</Words>
  <Application>Microsoft Office PowerPoint</Application>
  <PresentationFormat>Widescreen</PresentationFormat>
  <Paragraphs>112</Paragraphs>
  <Slides>10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Titillium</vt:lpstr>
      <vt:lpstr>Titillium Bd</vt:lpstr>
      <vt:lpstr>Wingdings</vt:lpstr>
      <vt:lpstr>Tema di Office</vt:lpstr>
      <vt:lpstr>Acrobat Document</vt:lpstr>
      <vt:lpstr>ET workshop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Gaetano Schillaci</cp:lastModifiedBy>
  <cp:revision>5</cp:revision>
  <dcterms:modified xsi:type="dcterms:W3CDTF">2024-02-22T09:07:41Z</dcterms:modified>
</cp:coreProperties>
</file>