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2" r:id="rId7"/>
    <p:sldId id="258" r:id="rId8"/>
    <p:sldId id="260" r:id="rId9"/>
    <p:sldId id="264" r:id="rId10"/>
    <p:sldId id="25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8CB95-4E37-4805-9C1F-E69BAAE32598}" v="14" dt="2024-02-19T22:41:34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4660" autoAdjust="0"/>
  </p:normalViewPr>
  <p:slideViewPr>
    <p:cSldViewPr snapToGrid="0">
      <p:cViewPr varScale="1">
        <p:scale>
          <a:sx n="137" d="100"/>
          <a:sy n="137" d="100"/>
        </p:scale>
        <p:origin x="96" y="4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Harms" userId="640888e3bb68dafb" providerId="LiveId" clId="{8CD8CB95-4E37-4805-9C1F-E69BAAE32598}"/>
    <pc:docChg chg="undo custSel addSld delSld modSld">
      <pc:chgData name="Jan Harms" userId="640888e3bb68dafb" providerId="LiveId" clId="{8CD8CB95-4E37-4805-9C1F-E69BAAE32598}" dt="2024-02-19T22:52:05.772" v="3832" actId="20577"/>
      <pc:docMkLst>
        <pc:docMk/>
      </pc:docMkLst>
      <pc:sldChg chg="modSp mod">
        <pc:chgData name="Jan Harms" userId="640888e3bb68dafb" providerId="LiveId" clId="{8CD8CB95-4E37-4805-9C1F-E69BAAE32598}" dt="2024-02-17T07:39:30.881" v="163" actId="1076"/>
        <pc:sldMkLst>
          <pc:docMk/>
          <pc:sldMk cId="2416892646" sldId="256"/>
        </pc:sldMkLst>
        <pc:spChg chg="mod">
          <ac:chgData name="Jan Harms" userId="640888e3bb68dafb" providerId="LiveId" clId="{8CD8CB95-4E37-4805-9C1F-E69BAAE32598}" dt="2024-02-17T07:39:30.881" v="163" actId="1076"/>
          <ac:spMkLst>
            <pc:docMk/>
            <pc:sldMk cId="2416892646" sldId="256"/>
            <ac:spMk id="2" creationId="{583CCC7D-5E06-47A8-A7BC-3298CBC83031}"/>
          </ac:spMkLst>
        </pc:spChg>
        <pc:spChg chg="mod">
          <ac:chgData name="Jan Harms" userId="640888e3bb68dafb" providerId="LiveId" clId="{8CD8CB95-4E37-4805-9C1F-E69BAAE32598}" dt="2024-02-17T07:38:53.852" v="161" actId="20577"/>
          <ac:spMkLst>
            <pc:docMk/>
            <pc:sldMk cId="2416892646" sldId="256"/>
            <ac:spMk id="3" creationId="{350F7673-4CDE-4739-943F-69412A824714}"/>
          </ac:spMkLst>
        </pc:spChg>
      </pc:sldChg>
      <pc:sldChg chg="addSp delSp modSp mod">
        <pc:chgData name="Jan Harms" userId="640888e3bb68dafb" providerId="LiveId" clId="{8CD8CB95-4E37-4805-9C1F-E69BAAE32598}" dt="2024-02-19T22:34:35.386" v="2866" actId="1076"/>
        <pc:sldMkLst>
          <pc:docMk/>
          <pc:sldMk cId="1102379267" sldId="257"/>
        </pc:sldMkLst>
        <pc:spChg chg="add mod">
          <ac:chgData name="Jan Harms" userId="640888e3bb68dafb" providerId="LiveId" clId="{8CD8CB95-4E37-4805-9C1F-E69BAAE32598}" dt="2024-02-19T22:32:09.477" v="2843" actId="27636"/>
          <ac:spMkLst>
            <pc:docMk/>
            <pc:sldMk cId="1102379267" sldId="257"/>
            <ac:spMk id="4" creationId="{96FDF915-3A03-3156-EE0D-637E37C4DD0F}"/>
          </ac:spMkLst>
        </pc:spChg>
        <pc:spChg chg="del">
          <ac:chgData name="Jan Harms" userId="640888e3bb68dafb" providerId="LiveId" clId="{8CD8CB95-4E37-4805-9C1F-E69BAAE32598}" dt="2024-02-19T21:26:48.114" v="228" actId="478"/>
          <ac:spMkLst>
            <pc:docMk/>
            <pc:sldMk cId="1102379267" sldId="257"/>
            <ac:spMk id="6" creationId="{7FFE0603-26BE-7CD6-0858-3933F47EC338}"/>
          </ac:spMkLst>
        </pc:spChg>
        <pc:spChg chg="mod">
          <ac:chgData name="Jan Harms" userId="640888e3bb68dafb" providerId="LiveId" clId="{8CD8CB95-4E37-4805-9C1F-E69BAAE32598}" dt="2024-02-19T21:49:46.645" v="1598" actId="1076"/>
          <ac:spMkLst>
            <pc:docMk/>
            <pc:sldMk cId="1102379267" sldId="257"/>
            <ac:spMk id="15" creationId="{6770A171-DE94-7B1D-BCA6-A901A8C21C70}"/>
          </ac:spMkLst>
        </pc:spChg>
        <pc:picChg chg="add mod">
          <ac:chgData name="Jan Harms" userId="640888e3bb68dafb" providerId="LiveId" clId="{8CD8CB95-4E37-4805-9C1F-E69BAAE32598}" dt="2024-02-19T22:34:16.016" v="2864" actId="1076"/>
          <ac:picMkLst>
            <pc:docMk/>
            <pc:sldMk cId="1102379267" sldId="257"/>
            <ac:picMk id="7" creationId="{3FEF9FE1-9D72-E507-5FFD-A1E5068E35E7}"/>
          </ac:picMkLst>
        </pc:picChg>
        <pc:picChg chg="add mod">
          <ac:chgData name="Jan Harms" userId="640888e3bb68dafb" providerId="LiveId" clId="{8CD8CB95-4E37-4805-9C1F-E69BAAE32598}" dt="2024-02-19T22:34:35.386" v="2866" actId="1076"/>
          <ac:picMkLst>
            <pc:docMk/>
            <pc:sldMk cId="1102379267" sldId="257"/>
            <ac:picMk id="9" creationId="{F58D1E02-3456-23D1-57E5-AA44D8A5BB3D}"/>
          </ac:picMkLst>
        </pc:picChg>
      </pc:sldChg>
      <pc:sldChg chg="addSp delSp modSp mod">
        <pc:chgData name="Jan Harms" userId="640888e3bb68dafb" providerId="LiveId" clId="{8CD8CB95-4E37-4805-9C1F-E69BAAE32598}" dt="2024-02-19T21:56:02.856" v="2036" actId="20577"/>
        <pc:sldMkLst>
          <pc:docMk/>
          <pc:sldMk cId="1396007455" sldId="258"/>
        </pc:sldMkLst>
        <pc:spChg chg="add mod">
          <ac:chgData name="Jan Harms" userId="640888e3bb68dafb" providerId="LiveId" clId="{8CD8CB95-4E37-4805-9C1F-E69BAAE32598}" dt="2024-02-19T21:56:02.856" v="2036" actId="20577"/>
          <ac:spMkLst>
            <pc:docMk/>
            <pc:sldMk cId="1396007455" sldId="258"/>
            <ac:spMk id="3" creationId="{963FB4B8-9669-9CAA-DBAB-B61A788FCB58}"/>
          </ac:spMkLst>
        </pc:spChg>
        <pc:spChg chg="del">
          <ac:chgData name="Jan Harms" userId="640888e3bb68dafb" providerId="LiveId" clId="{8CD8CB95-4E37-4805-9C1F-E69BAAE32598}" dt="2024-02-19T21:26:58.194" v="230" actId="478"/>
          <ac:spMkLst>
            <pc:docMk/>
            <pc:sldMk cId="1396007455" sldId="258"/>
            <ac:spMk id="9" creationId="{F14FD7A4-45C1-7D31-D041-8AE00632A0CA}"/>
          </ac:spMkLst>
        </pc:spChg>
        <pc:spChg chg="mod">
          <ac:chgData name="Jan Harms" userId="640888e3bb68dafb" providerId="LiveId" clId="{8CD8CB95-4E37-4805-9C1F-E69BAAE32598}" dt="2024-02-19T21:51:47.656" v="1643" actId="1076"/>
          <ac:spMkLst>
            <pc:docMk/>
            <pc:sldMk cId="1396007455" sldId="258"/>
            <ac:spMk id="15" creationId="{DB2AC0B4-5AE3-CD36-29EA-E57C6E931110}"/>
          </ac:spMkLst>
        </pc:spChg>
      </pc:sldChg>
      <pc:sldChg chg="addSp delSp modSp mod">
        <pc:chgData name="Jan Harms" userId="640888e3bb68dafb" providerId="LiveId" clId="{8CD8CB95-4E37-4805-9C1F-E69BAAE32598}" dt="2024-02-19T22:48:58.154" v="3670" actId="20577"/>
        <pc:sldMkLst>
          <pc:docMk/>
          <pc:sldMk cId="3299003153" sldId="259"/>
        </pc:sldMkLst>
        <pc:spChg chg="add mod">
          <ac:chgData name="Jan Harms" userId="640888e3bb68dafb" providerId="LiveId" clId="{8CD8CB95-4E37-4805-9C1F-E69BAAE32598}" dt="2024-02-19T22:48:58.154" v="3670" actId="20577"/>
          <ac:spMkLst>
            <pc:docMk/>
            <pc:sldMk cId="3299003153" sldId="259"/>
            <ac:spMk id="3" creationId="{B303626D-B54B-B9EB-539A-17A58D505478}"/>
          </ac:spMkLst>
        </pc:spChg>
        <pc:spChg chg="del">
          <ac:chgData name="Jan Harms" userId="640888e3bb68dafb" providerId="LiveId" clId="{8CD8CB95-4E37-4805-9C1F-E69BAAE32598}" dt="2024-02-19T21:27:09.371" v="232" actId="478"/>
          <ac:spMkLst>
            <pc:docMk/>
            <pc:sldMk cId="3299003153" sldId="259"/>
            <ac:spMk id="4" creationId="{BF521D0E-8430-8CCD-C7AB-DE868BCE8294}"/>
          </ac:spMkLst>
        </pc:spChg>
        <pc:spChg chg="mod">
          <ac:chgData name="Jan Harms" userId="640888e3bb68dafb" providerId="LiveId" clId="{8CD8CB95-4E37-4805-9C1F-E69BAAE32598}" dt="2024-02-19T22:31:23.845" v="2812" actId="20577"/>
          <ac:spMkLst>
            <pc:docMk/>
            <pc:sldMk cId="3299003153" sldId="259"/>
            <ac:spMk id="15" creationId="{6CDB4550-269B-6487-FB4F-EF7654F3E4F0}"/>
          </ac:spMkLst>
        </pc:spChg>
      </pc:sldChg>
      <pc:sldChg chg="addSp delSp modSp mod">
        <pc:chgData name="Jan Harms" userId="640888e3bb68dafb" providerId="LiveId" clId="{8CD8CB95-4E37-4805-9C1F-E69BAAE32598}" dt="2024-02-19T22:52:05.772" v="3832" actId="20577"/>
        <pc:sldMkLst>
          <pc:docMk/>
          <pc:sldMk cId="3060037095" sldId="260"/>
        </pc:sldMkLst>
        <pc:spChg chg="add mod">
          <ac:chgData name="Jan Harms" userId="640888e3bb68dafb" providerId="LiveId" clId="{8CD8CB95-4E37-4805-9C1F-E69BAAE32598}" dt="2024-02-19T21:27:32.511" v="236"/>
          <ac:spMkLst>
            <pc:docMk/>
            <pc:sldMk cId="3060037095" sldId="260"/>
            <ac:spMk id="3" creationId="{0F23358D-2CB3-3590-9E63-457058F4AA00}"/>
          </ac:spMkLst>
        </pc:spChg>
        <pc:spChg chg="add mod">
          <ac:chgData name="Jan Harms" userId="640888e3bb68dafb" providerId="LiveId" clId="{8CD8CB95-4E37-4805-9C1F-E69BAAE32598}" dt="2024-02-19T22:52:05.772" v="3832" actId="20577"/>
          <ac:spMkLst>
            <pc:docMk/>
            <pc:sldMk cId="3060037095" sldId="260"/>
            <ac:spMk id="4" creationId="{12B4BFAD-22B5-3292-E857-4EDF3A094F71}"/>
          </ac:spMkLst>
        </pc:spChg>
        <pc:spChg chg="del">
          <ac:chgData name="Jan Harms" userId="640888e3bb68dafb" providerId="LiveId" clId="{8CD8CB95-4E37-4805-9C1F-E69BAAE32598}" dt="2024-02-19T21:27:05.007" v="231" actId="478"/>
          <ac:spMkLst>
            <pc:docMk/>
            <pc:sldMk cId="3060037095" sldId="260"/>
            <ac:spMk id="9" creationId="{0553EDC1-2769-8A8D-C111-D10726F2AC5D}"/>
          </ac:spMkLst>
        </pc:spChg>
        <pc:spChg chg="del">
          <ac:chgData name="Jan Harms" userId="640888e3bb68dafb" providerId="LiveId" clId="{8CD8CB95-4E37-4805-9C1F-E69BAAE32598}" dt="2024-02-19T21:27:31.715" v="235" actId="478"/>
          <ac:spMkLst>
            <pc:docMk/>
            <pc:sldMk cId="3060037095" sldId="260"/>
            <ac:spMk id="15" creationId="{215E387B-7E9A-12B4-9CB5-64E67A0988E5}"/>
          </ac:spMkLst>
        </pc:spChg>
      </pc:sldChg>
      <pc:sldChg chg="addSp delSp modSp mod">
        <pc:chgData name="Jan Harms" userId="640888e3bb68dafb" providerId="LiveId" clId="{8CD8CB95-4E37-4805-9C1F-E69BAAE32598}" dt="2024-02-19T22:41:46.597" v="3006" actId="1076"/>
        <pc:sldMkLst>
          <pc:docMk/>
          <pc:sldMk cId="807516212" sldId="262"/>
        </pc:sldMkLst>
        <pc:spChg chg="add mod">
          <ac:chgData name="Jan Harms" userId="640888e3bb68dafb" providerId="LiveId" clId="{8CD8CB95-4E37-4805-9C1F-E69BAAE32598}" dt="2024-02-19T22:34:10.033" v="2863" actId="14100"/>
          <ac:spMkLst>
            <pc:docMk/>
            <pc:sldMk cId="807516212" sldId="262"/>
            <ac:spMk id="4" creationId="{2FE2CCDA-1E40-565E-53E4-96CB0C766E9E}"/>
          </ac:spMkLst>
        </pc:spChg>
        <pc:spChg chg="del">
          <ac:chgData name="Jan Harms" userId="640888e3bb68dafb" providerId="LiveId" clId="{8CD8CB95-4E37-4805-9C1F-E69BAAE32598}" dt="2024-02-19T21:26:53.356" v="229" actId="478"/>
          <ac:spMkLst>
            <pc:docMk/>
            <pc:sldMk cId="807516212" sldId="262"/>
            <ac:spMk id="9" creationId="{468A4E8B-31AD-1214-63D3-609183F86518}"/>
          </ac:spMkLst>
        </pc:spChg>
        <pc:spChg chg="mod">
          <ac:chgData name="Jan Harms" userId="640888e3bb68dafb" providerId="LiveId" clId="{8CD8CB95-4E37-4805-9C1F-E69BAAE32598}" dt="2024-02-19T21:39:16.395" v="782" actId="20577"/>
          <ac:spMkLst>
            <pc:docMk/>
            <pc:sldMk cId="807516212" sldId="262"/>
            <ac:spMk id="15" creationId="{834664EE-4420-5F3E-EECA-B78454A7ED8B}"/>
          </ac:spMkLst>
        </pc:spChg>
        <pc:picChg chg="add mod">
          <ac:chgData name="Jan Harms" userId="640888e3bb68dafb" providerId="LiveId" clId="{8CD8CB95-4E37-4805-9C1F-E69BAAE32598}" dt="2024-02-19T22:33:18.025" v="2855" actId="14100"/>
          <ac:picMkLst>
            <pc:docMk/>
            <pc:sldMk cId="807516212" sldId="262"/>
            <ac:picMk id="6" creationId="{19AE306F-B55E-B6D7-B8A2-1810A046FAE3}"/>
          </ac:picMkLst>
        </pc:picChg>
        <pc:picChg chg="add del mod">
          <ac:chgData name="Jan Harms" userId="640888e3bb68dafb" providerId="LiveId" clId="{8CD8CB95-4E37-4805-9C1F-E69BAAE32598}" dt="2024-02-19T22:34:59.750" v="2867" actId="478"/>
          <ac:picMkLst>
            <pc:docMk/>
            <pc:sldMk cId="807516212" sldId="262"/>
            <ac:picMk id="7" creationId="{DEC0D6A9-2D45-A6F2-304F-DC6D9C9E45F8}"/>
          </ac:picMkLst>
        </pc:picChg>
        <pc:picChg chg="add del mod">
          <ac:chgData name="Jan Harms" userId="640888e3bb68dafb" providerId="LiveId" clId="{8CD8CB95-4E37-4805-9C1F-E69BAAE32598}" dt="2024-02-19T22:40:54.327" v="2994" actId="478"/>
          <ac:picMkLst>
            <pc:docMk/>
            <pc:sldMk cId="807516212" sldId="262"/>
            <ac:picMk id="12" creationId="{B976AC6A-118C-0903-6E60-45B256FDF82E}"/>
          </ac:picMkLst>
        </pc:picChg>
        <pc:picChg chg="add del mod">
          <ac:chgData name="Jan Harms" userId="640888e3bb68dafb" providerId="LiveId" clId="{8CD8CB95-4E37-4805-9C1F-E69BAAE32598}" dt="2024-02-19T22:41:05.335" v="2998" actId="478"/>
          <ac:picMkLst>
            <pc:docMk/>
            <pc:sldMk cId="807516212" sldId="262"/>
            <ac:picMk id="14" creationId="{A7D8ADE1-B25E-B283-F83B-C3F89A549119}"/>
          </ac:picMkLst>
        </pc:picChg>
        <pc:picChg chg="add mod">
          <ac:chgData name="Jan Harms" userId="640888e3bb68dafb" providerId="LiveId" clId="{8CD8CB95-4E37-4805-9C1F-E69BAAE32598}" dt="2024-02-19T22:41:46.597" v="3006" actId="1076"/>
          <ac:picMkLst>
            <pc:docMk/>
            <pc:sldMk cId="807516212" sldId="262"/>
            <ac:picMk id="17" creationId="{EA1830DA-DB46-BFAB-91A2-4EC5D2AF4B9E}"/>
          </ac:picMkLst>
        </pc:picChg>
      </pc:sldChg>
      <pc:sldChg chg="addSp delSp modSp del mod">
        <pc:chgData name="Jan Harms" userId="640888e3bb68dafb" providerId="LiveId" clId="{8CD8CB95-4E37-4805-9C1F-E69BAAE32598}" dt="2024-02-19T21:27:36.362" v="237" actId="47"/>
        <pc:sldMkLst>
          <pc:docMk/>
          <pc:sldMk cId="3109976146" sldId="263"/>
        </pc:sldMkLst>
        <pc:spChg chg="del">
          <ac:chgData name="Jan Harms" userId="640888e3bb68dafb" providerId="LiveId" clId="{8CD8CB95-4E37-4805-9C1F-E69BAAE32598}" dt="2024-02-19T21:27:26.521" v="234" actId="21"/>
          <ac:spMkLst>
            <pc:docMk/>
            <pc:sldMk cId="3109976146" sldId="263"/>
            <ac:spMk id="2" creationId="{0F23358D-2CB3-3590-9E63-457058F4AA00}"/>
          </ac:spMkLst>
        </pc:spChg>
        <pc:spChg chg="del">
          <ac:chgData name="Jan Harms" userId="640888e3bb68dafb" providerId="LiveId" clId="{8CD8CB95-4E37-4805-9C1F-E69BAAE32598}" dt="2024-02-19T21:27:26.521" v="234" actId="21"/>
          <ac:spMkLst>
            <pc:docMk/>
            <pc:sldMk cId="3109976146" sldId="263"/>
            <ac:spMk id="3" creationId="{12B4BFAD-22B5-3292-E857-4EDF3A094F71}"/>
          </ac:spMkLst>
        </pc:spChg>
        <pc:spChg chg="add mod">
          <ac:chgData name="Jan Harms" userId="640888e3bb68dafb" providerId="LiveId" clId="{8CD8CB95-4E37-4805-9C1F-E69BAAE32598}" dt="2024-02-19T21:27:26.521" v="234" actId="21"/>
          <ac:spMkLst>
            <pc:docMk/>
            <pc:sldMk cId="3109976146" sldId="263"/>
            <ac:spMk id="6" creationId="{175DE9D4-C9B2-CBD4-26A3-246433D72A8C}"/>
          </ac:spMkLst>
        </pc:spChg>
        <pc:spChg chg="add mod">
          <ac:chgData name="Jan Harms" userId="640888e3bb68dafb" providerId="LiveId" clId="{8CD8CB95-4E37-4805-9C1F-E69BAAE32598}" dt="2024-02-19T21:27:26.521" v="234" actId="21"/>
          <ac:spMkLst>
            <pc:docMk/>
            <pc:sldMk cId="3109976146" sldId="263"/>
            <ac:spMk id="8" creationId="{F50DCB39-715C-F260-B0D1-A73EE5BFCF99}"/>
          </ac:spMkLst>
        </pc:spChg>
      </pc:sldChg>
      <pc:sldChg chg="addSp modSp add mod">
        <pc:chgData name="Jan Harms" userId="640888e3bb68dafb" providerId="LiveId" clId="{8CD8CB95-4E37-4805-9C1F-E69BAAE32598}" dt="2024-02-19T22:43:00.427" v="3042" actId="20577"/>
        <pc:sldMkLst>
          <pc:docMk/>
          <pc:sldMk cId="1846917470" sldId="264"/>
        </pc:sldMkLst>
        <pc:spChg chg="add mod">
          <ac:chgData name="Jan Harms" userId="640888e3bb68dafb" providerId="LiveId" clId="{8CD8CB95-4E37-4805-9C1F-E69BAAE32598}" dt="2024-02-19T22:43:00.427" v="3042" actId="20577"/>
          <ac:spMkLst>
            <pc:docMk/>
            <pc:sldMk cId="1846917470" sldId="264"/>
            <ac:spMk id="3" creationId="{DB765572-56E1-1EF4-75D1-1636923810A1}"/>
          </ac:spMkLst>
        </pc:spChg>
        <pc:spChg chg="mod">
          <ac:chgData name="Jan Harms" userId="640888e3bb68dafb" providerId="LiveId" clId="{8CD8CB95-4E37-4805-9C1F-E69BAAE32598}" dt="2024-02-19T22:00:56.024" v="2235" actId="20577"/>
          <ac:spMkLst>
            <pc:docMk/>
            <pc:sldMk cId="1846917470" sldId="264"/>
            <ac:spMk id="15" creationId="{7CD31DE6-522D-4FFB-E90D-5D05DEB24F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einstein-telescope.it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757" y="1335635"/>
            <a:ext cx="3795445" cy="2414431"/>
          </a:xfrm>
        </p:spPr>
        <p:txBody>
          <a:bodyPr/>
          <a:lstStyle/>
          <a:p>
            <a:r>
              <a:rPr lang="it-IT" dirty="0">
                <a:latin typeface="Titillium Bd"/>
              </a:rPr>
              <a:t>ETIC - GEMINI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510" y="3879437"/>
            <a:ext cx="371794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 dirty="0">
                <a:latin typeface="Titillium"/>
              </a:rPr>
              <a:t>The first underground facility for the development of vibration control</a:t>
            </a:r>
            <a:endParaRPr lang="it-IT" dirty="0">
              <a:latin typeface="Titillium"/>
            </a:endParaRPr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9D100189-B420-6BE6-3392-F80642CC539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r="11956"/>
          <a:stretch>
            <a:fillRect/>
          </a:stretch>
        </p:blipFill>
        <p:spPr/>
      </p:pic>
      <p:pic>
        <p:nvPicPr>
          <p:cNvPr id="21" name="Segnaposto contenuto 20" descr="Immagine che contiene schermata, testo, Elementi grafici, logo&#10;&#10;Descrizione generata automaticamente">
            <a:extLst>
              <a:ext uri="{FF2B5EF4-FFF2-40B4-BE49-F238E27FC236}">
                <a16:creationId xmlns:a16="http://schemas.microsoft.com/office/drawing/2014/main" id="{CD430D04-717B-B1D8-40FF-F8358A9A0E8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6416158"/>
            <a:ext cx="965200" cy="482600"/>
          </a:xfrm>
        </p:spPr>
      </p:pic>
      <p:pic>
        <p:nvPicPr>
          <p:cNvPr id="7" name="Picture 94">
            <a:extLst>
              <a:ext uri="{FF2B5EF4-FFF2-40B4-BE49-F238E27FC236}">
                <a16:creationId xmlns:a16="http://schemas.microsoft.com/office/drawing/2014/main" id="{05C30C6A-833B-6FBD-2BAB-64AEB76F3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422AAF1-1C02-1C02-9EC0-7639D5072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1" y="1335635"/>
            <a:ext cx="7318524" cy="501859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C617E5BC-D82C-07A3-5E23-C76F5E1D5C7B}"/>
              </a:ext>
            </a:extLst>
          </p:cNvPr>
          <p:cNvGrpSpPr/>
          <p:nvPr/>
        </p:nvGrpSpPr>
        <p:grpSpPr>
          <a:xfrm>
            <a:off x="5606774" y="4345351"/>
            <a:ext cx="303415" cy="303520"/>
            <a:chOff x="2685010" y="3926271"/>
            <a:chExt cx="303415" cy="303520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50DCAE88-2516-2E79-B709-13A75D403BC0}"/>
                </a:ext>
              </a:extLst>
            </p:cNvPr>
            <p:cNvSpPr/>
            <p:nvPr/>
          </p:nvSpPr>
          <p:spPr>
            <a:xfrm>
              <a:off x="2685010" y="3926271"/>
              <a:ext cx="303415" cy="3035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FA63C19F-032A-432D-B761-6DB9B47D37AD}"/>
                </a:ext>
              </a:extLst>
            </p:cNvPr>
            <p:cNvSpPr/>
            <p:nvPr/>
          </p:nvSpPr>
          <p:spPr>
            <a:xfrm>
              <a:off x="2731993" y="3971365"/>
              <a:ext cx="192741" cy="2039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73650B30-07D3-9B4D-E173-4D707CB25916}"/>
                </a:ext>
              </a:extLst>
            </p:cNvPr>
            <p:cNvSpPr/>
            <p:nvPr/>
          </p:nvSpPr>
          <p:spPr>
            <a:xfrm>
              <a:off x="2780607" y="4021975"/>
              <a:ext cx="96982" cy="969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Fumetto 1 13">
            <a:extLst>
              <a:ext uri="{FF2B5EF4-FFF2-40B4-BE49-F238E27FC236}">
                <a16:creationId xmlns:a16="http://schemas.microsoft.com/office/drawing/2014/main" id="{62256971-C00A-52D3-476E-2A7206FDEE43}"/>
              </a:ext>
            </a:extLst>
          </p:cNvPr>
          <p:cNvSpPr/>
          <p:nvPr/>
        </p:nvSpPr>
        <p:spPr>
          <a:xfrm>
            <a:off x="6377064" y="3848100"/>
            <a:ext cx="2838948" cy="1643905"/>
          </a:xfrm>
          <a:prstGeom prst="wedgeRectCallout">
            <a:avLst>
              <a:gd name="adj1" fmla="val -69541"/>
              <a:gd name="adj2" fmla="val -10235"/>
            </a:avLst>
          </a:prstGeom>
          <a:solidFill>
            <a:srgbClr val="042A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86BD1C-2DC6-D6B8-687D-384D90A58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50" y="3886197"/>
            <a:ext cx="2840962" cy="159378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5E5D25-9572-F6ED-1DDB-5F07E8E230A3}"/>
              </a:ext>
            </a:extLst>
          </p:cNvPr>
          <p:cNvSpPr txBox="1"/>
          <p:nvPr/>
        </p:nvSpPr>
        <p:spPr>
          <a:xfrm>
            <a:off x="6062776" y="6416158"/>
            <a:ext cx="6102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dirty="0">
                <a:hlinkClick r:id="rId7"/>
              </a:rPr>
              <a:t>http://www.einstein-telescope.it</a:t>
            </a:r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474847" y="1326989"/>
            <a:ext cx="11242307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/>
              </a:rPr>
              <a:t>Team</a:t>
            </a:r>
            <a:endParaRPr lang="it-IT" sz="28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endParaRPr lang="it-IT" sz="2800" b="1" dirty="0">
              <a:solidFill>
                <a:srgbClr val="B27F47"/>
              </a:solidFill>
              <a:latin typeface="Titillium Bd"/>
            </a:endParaRPr>
          </a:p>
          <a:p>
            <a:pPr algn="just"/>
            <a:endParaRPr lang="it-IT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/>
            </a:endParaRPr>
          </a:p>
        </p:txBody>
      </p:sp>
      <p:pic>
        <p:nvPicPr>
          <p:cNvPr id="2" name="Picture 94">
            <a:extLst>
              <a:ext uri="{FF2B5EF4-FFF2-40B4-BE49-F238E27FC236}">
                <a16:creationId xmlns:a16="http://schemas.microsoft.com/office/drawing/2014/main" id="{9C3B8515-83CF-2B0D-DF53-EA9252D2C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26277018-140F-2B66-877D-F3CAEE1B485E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8" name="Immagine 7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7DD34554-EE9D-688B-D7D4-8A5D957E7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D88E84-55E0-3896-E293-B660521E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004073"/>
            <a:ext cx="809523" cy="299577"/>
          </a:xfrm>
        </p:spPr>
        <p:txBody>
          <a:bodyPr/>
          <a:lstStyle/>
          <a:p>
            <a:fld id="{E46192B8-55D9-4942-9C82-0B9DDA21D461}" type="slidenum">
              <a:rPr lang="it-IT" dirty="0" smtClean="0">
                <a:solidFill>
                  <a:schemeClr val="tx1"/>
                </a:solidFill>
                <a:latin typeface="Titillium"/>
              </a:rPr>
              <a:t>2</a:t>
            </a:fld>
            <a:endParaRPr lang="it-IT">
              <a:solidFill>
                <a:schemeClr val="tx1"/>
              </a:solidFill>
              <a:latin typeface="Titillium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6FDF915-3A03-3156-EE0D-637E37C4DD0F}"/>
              </a:ext>
            </a:extLst>
          </p:cNvPr>
          <p:cNvSpPr txBox="1">
            <a:spLocks/>
          </p:cNvSpPr>
          <p:nvPr/>
        </p:nvSpPr>
        <p:spPr>
          <a:xfrm>
            <a:off x="474847" y="1942542"/>
            <a:ext cx="7833662" cy="4078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Gran Sasso Science Institute</a:t>
            </a:r>
          </a:p>
          <a:p>
            <a:pPr marL="0" indent="0">
              <a:buNone/>
            </a:pPr>
            <a:r>
              <a:rPr lang="en-US" sz="2400" dirty="0"/>
              <a:t>Jan Harms, Ilaria </a:t>
            </a:r>
            <a:r>
              <a:rPr lang="en-US" sz="2400" dirty="0" err="1"/>
              <a:t>Caravella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INFN – LNGS</a:t>
            </a:r>
          </a:p>
          <a:p>
            <a:pPr marL="0" indent="0">
              <a:buNone/>
            </a:pPr>
            <a:r>
              <a:rPr lang="en-US" sz="2400" dirty="0"/>
              <a:t>Carlo Bucci, Daniele Cortis, Nicola D’Ambrosio, Massimiliano De Deo, Marco </a:t>
            </a:r>
            <a:r>
              <a:rPr lang="en-US" sz="2400" dirty="0" err="1"/>
              <a:t>D’Incecco</a:t>
            </a:r>
            <a:r>
              <a:rPr lang="en-US" sz="2400" dirty="0"/>
              <a:t>, Alessandro Lalli, Donato Orlandi, Stefano Pirro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External collaborators</a:t>
            </a:r>
          </a:p>
          <a:p>
            <a:pPr marL="0" indent="0">
              <a:buNone/>
            </a:pPr>
            <a:r>
              <a:rPr lang="en-US" sz="2400" dirty="0"/>
              <a:t>Jeff Kissel (LIGO Hanford), Brian Lantz (Stanford), Rich Mittleman (MIT), Conor Mow-Lowry (VU Amsterdam), Marco Ricci (La Sapienza), Jamie Rollins (Caltech), Jim Warner (LIGO Hanford)</a:t>
            </a:r>
          </a:p>
        </p:txBody>
      </p:sp>
      <p:pic>
        <p:nvPicPr>
          <p:cNvPr id="7" name="Picture 6" descr="A hexagon shaped object with holes&#10;&#10;Description automatically generated">
            <a:extLst>
              <a:ext uri="{FF2B5EF4-FFF2-40B4-BE49-F238E27FC236}">
                <a16:creationId xmlns:a16="http://schemas.microsoft.com/office/drawing/2014/main" id="{3FEF9FE1-9D72-E507-5FFD-A1E5068E35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r="7632" b="-1"/>
          <a:stretch/>
        </p:blipFill>
        <p:spPr>
          <a:xfrm>
            <a:off x="8308509" y="2616882"/>
            <a:ext cx="3473244" cy="346274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8D1E02-3456-23D1-57E5-AA44D8A5B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64" y="1201750"/>
            <a:ext cx="7505651" cy="14815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3C6C5-5E89-9912-022F-6D2560CB7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34664EE-4420-5F3E-EECA-B78454A7ED8B}"/>
              </a:ext>
            </a:extLst>
          </p:cNvPr>
          <p:cNvSpPr txBox="1"/>
          <p:nvPr/>
        </p:nvSpPr>
        <p:spPr>
          <a:xfrm>
            <a:off x="474846" y="1396613"/>
            <a:ext cx="11242307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/>
              </a:rPr>
              <a:t>Target</a:t>
            </a:r>
            <a:endParaRPr lang="it-IT" sz="28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Create the lowest-vibration platforms on Earth between 0.1Hz and 1Hz </a:t>
            </a:r>
          </a:p>
          <a:p>
            <a:pPr algn="just"/>
            <a:endParaRPr lang="it-IT" dirty="0">
              <a:effectLst/>
              <a:latin typeface="Titillium" pitchFamily="2" charset="77"/>
            </a:endParaRPr>
          </a:p>
          <a:p>
            <a:pPr algn="just"/>
            <a:endParaRPr lang="it-IT" dirty="0">
              <a:latin typeface="Titillium"/>
            </a:endParaRPr>
          </a:p>
        </p:txBody>
      </p:sp>
      <p:pic>
        <p:nvPicPr>
          <p:cNvPr id="2" name="Picture 94">
            <a:extLst>
              <a:ext uri="{FF2B5EF4-FFF2-40B4-BE49-F238E27FC236}">
                <a16:creationId xmlns:a16="http://schemas.microsoft.com/office/drawing/2014/main" id="{B1189958-22CD-2CB6-DF09-04E9FF2D8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EF79A14A-A4C3-417F-DA6C-CD787D4D4F4B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8" name="Immagine 7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6DD9E3AE-C240-8FDE-8FF0-8A09940B5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C3522962-CB94-1E01-9486-414D80FF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004073"/>
            <a:ext cx="809523" cy="299577"/>
          </a:xfrm>
        </p:spPr>
        <p:txBody>
          <a:bodyPr/>
          <a:lstStyle/>
          <a:p>
            <a:fld id="{E46192B8-55D9-4942-9C82-0B9DDA21D461}" type="slidenum">
              <a:rPr lang="it-IT" dirty="0" smtClean="0">
                <a:solidFill>
                  <a:schemeClr val="tx1"/>
                </a:solidFill>
                <a:latin typeface="Titillium"/>
              </a:rPr>
              <a:t>3</a:t>
            </a:fld>
            <a:endParaRPr lang="it-IT">
              <a:solidFill>
                <a:schemeClr val="tx1"/>
              </a:solidFill>
              <a:latin typeface="Titill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2CCDA-1E40-565E-53E4-96CB0C766E9E}"/>
              </a:ext>
            </a:extLst>
          </p:cNvPr>
          <p:cNvSpPr txBox="1"/>
          <p:nvPr/>
        </p:nvSpPr>
        <p:spPr>
          <a:xfrm>
            <a:off x="406851" y="2702280"/>
            <a:ext cx="69083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Develop vibration control / active seismic isolation in an underground environment: local as well as inter-platform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Characterization of environmental noise in an underground research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Test high-performance inertial sensors on the platform at cryogenic temperatures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pic>
        <p:nvPicPr>
          <p:cNvPr id="17" name="Picture 1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A1830DA-DB46-BFAB-91A2-4EC5D2AF4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80" y="2560466"/>
            <a:ext cx="5025643" cy="33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1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82693-B401-9A24-BA7E-47F55DB5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B2AC0B4-5AE3-CD36-29EA-E57C6E931110}"/>
              </a:ext>
            </a:extLst>
          </p:cNvPr>
          <p:cNvSpPr txBox="1"/>
          <p:nvPr/>
        </p:nvSpPr>
        <p:spPr>
          <a:xfrm>
            <a:off x="535187" y="1180059"/>
            <a:ext cx="1124230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/>
                <a:ea typeface="+mn-lt"/>
                <a:cs typeface="+mn-lt"/>
              </a:rPr>
              <a:t>Stato delle attività</a:t>
            </a:r>
            <a:endParaRPr lang="it-IT" sz="2400" b="1" dirty="0">
              <a:solidFill>
                <a:srgbClr val="B27F47"/>
              </a:solidFill>
              <a:latin typeface="Titillium Bd"/>
            </a:endParaRPr>
          </a:p>
        </p:txBody>
      </p:sp>
      <p:pic>
        <p:nvPicPr>
          <p:cNvPr id="2" name="Picture 94">
            <a:extLst>
              <a:ext uri="{FF2B5EF4-FFF2-40B4-BE49-F238E27FC236}">
                <a16:creationId xmlns:a16="http://schemas.microsoft.com/office/drawing/2014/main" id="{E037A7B0-514A-B758-E13C-6FD3C76D8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D98C9A2F-0311-F9D0-160D-CCF3A8A3B546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8" name="Immagine 7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81044718-2F99-05F7-91BA-955FA0BA4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951F0DFC-A772-4785-4354-950224C2059A}"/>
              </a:ext>
            </a:extLst>
          </p:cNvPr>
          <p:cNvSpPr txBox="1">
            <a:spLocks/>
          </p:cNvSpPr>
          <p:nvPr/>
        </p:nvSpPr>
        <p:spPr>
          <a:xfrm>
            <a:off x="11328400" y="6004073"/>
            <a:ext cx="809523" cy="29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192B8-55D9-4942-9C82-0B9DDA21D461}" type="slidenum">
              <a:rPr lang="it-IT" dirty="0">
                <a:solidFill>
                  <a:schemeClr val="tx1"/>
                </a:solidFill>
                <a:latin typeface="Titillium"/>
              </a:rPr>
              <a:pPr/>
              <a:t>4</a:t>
            </a:fld>
            <a:endParaRPr lang="it-IT">
              <a:solidFill>
                <a:schemeClr val="tx1"/>
              </a:solidFill>
              <a:latin typeface="Titill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FB4B8-9669-9CAA-DBAB-B61A788FCB58}"/>
              </a:ext>
            </a:extLst>
          </p:cNvPr>
          <p:cNvSpPr txBox="1"/>
          <p:nvPr/>
        </p:nvSpPr>
        <p:spPr>
          <a:xfrm>
            <a:off x="867984" y="1849089"/>
            <a:ext cx="101419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Platform mechanical design was produced by LNGS engineers as adaptation of the LIGO HAM-ISI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Alca Technology was selected for the vacuum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Galli &amp; Morelli was selected for the mechanical platforms excluding the spring blades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The 6 T360 GSN Vault seismometers from Nanometrics are expected to be delivered in the next few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Ongoing activities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400" dirty="0"/>
              <a:t>Preparing the tender for the real-time and data-acquisition system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400" dirty="0"/>
              <a:t>Preparing the tender for the spring-blade test stand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400" dirty="0"/>
              <a:t>Design of thermal link for the cold box, and of the T360 vacuum pods</a:t>
            </a:r>
          </a:p>
        </p:txBody>
      </p:sp>
    </p:spTree>
    <p:extLst>
      <p:ext uri="{BB962C8B-B14F-4D97-AF65-F5344CB8AC3E}">
        <p14:creationId xmlns:p14="http://schemas.microsoft.com/office/powerpoint/2010/main" val="139600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3A1D7-5C81-B608-E690-81EC425A3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4">
            <a:extLst>
              <a:ext uri="{FF2B5EF4-FFF2-40B4-BE49-F238E27FC236}">
                <a16:creationId xmlns:a16="http://schemas.microsoft.com/office/drawing/2014/main" id="{8801F685-AB1C-B570-4F45-AEBD9774D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569996CC-3AA7-F692-054D-F8D8DA92F29C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8" name="Immagine 7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E92BC641-B728-C7BB-DA56-208B96055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4A1F2551-2E4F-B534-73EC-1F10A9FCDF45}"/>
              </a:ext>
            </a:extLst>
          </p:cNvPr>
          <p:cNvSpPr txBox="1">
            <a:spLocks/>
          </p:cNvSpPr>
          <p:nvPr/>
        </p:nvSpPr>
        <p:spPr>
          <a:xfrm>
            <a:off x="11328400" y="6004073"/>
            <a:ext cx="809523" cy="29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192B8-55D9-4942-9C82-0B9DDA21D461}" type="slidenum">
              <a:rPr lang="it-IT" dirty="0">
                <a:solidFill>
                  <a:schemeClr val="tx1"/>
                </a:solidFill>
                <a:latin typeface="Titillium"/>
              </a:rPr>
              <a:pPr/>
              <a:t>5</a:t>
            </a:fld>
            <a:endParaRPr lang="it-IT">
              <a:solidFill>
                <a:schemeClr val="tx1"/>
              </a:solidFill>
              <a:latin typeface="Titillium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0F23358D-2CB3-3590-9E63-457058F4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</p:spPr>
        <p:txBody>
          <a:bodyPr/>
          <a:lstStyle/>
          <a:p>
            <a:r>
              <a:rPr lang="it-IT" dirty="0"/>
              <a:t>Finanziamenti sinergici</a:t>
            </a:r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2B4BFAD-22B5-3292-E857-4EDF3A094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980"/>
            <a:ext cx="10515600" cy="3269530"/>
          </a:xfrm>
        </p:spPr>
        <p:txBody>
          <a:bodyPr>
            <a:normAutofit/>
          </a:bodyPr>
          <a:lstStyle/>
          <a:p>
            <a:r>
              <a:rPr lang="it-IT" dirty="0"/>
              <a:t>250k€ from PNRR Vitality – Advanced Space Technologies and Research Alliance (ASTRA)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/>
              <a:t>Cryocooler, thermal link, cold box, vacuum pods, DAQ/control system</a:t>
            </a:r>
          </a:p>
          <a:p>
            <a:r>
              <a:rPr lang="it-IT" dirty="0"/>
              <a:t>Application for other funding submitted and to be submitted in the next weeks. </a:t>
            </a:r>
          </a:p>
        </p:txBody>
      </p:sp>
    </p:spTree>
    <p:extLst>
      <p:ext uri="{BB962C8B-B14F-4D97-AF65-F5344CB8AC3E}">
        <p14:creationId xmlns:p14="http://schemas.microsoft.com/office/powerpoint/2010/main" val="306003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3099-7919-EFC3-DC2C-88A18537C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CD31DE6-522D-4FFB-E90D-5D05DEB24FEE}"/>
              </a:ext>
            </a:extLst>
          </p:cNvPr>
          <p:cNvSpPr txBox="1"/>
          <p:nvPr/>
        </p:nvSpPr>
        <p:spPr>
          <a:xfrm>
            <a:off x="474846" y="1396613"/>
            <a:ext cx="1124230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/>
                <a:ea typeface="+mn-lt"/>
                <a:cs typeface="+mn-lt"/>
              </a:rPr>
              <a:t>Necessità Future</a:t>
            </a:r>
            <a:endParaRPr lang="it-IT" dirty="0">
              <a:latin typeface="Titillium Bd"/>
            </a:endParaRPr>
          </a:p>
        </p:txBody>
      </p:sp>
      <p:pic>
        <p:nvPicPr>
          <p:cNvPr id="2" name="Picture 94">
            <a:extLst>
              <a:ext uri="{FF2B5EF4-FFF2-40B4-BE49-F238E27FC236}">
                <a16:creationId xmlns:a16="http://schemas.microsoft.com/office/drawing/2014/main" id="{32EDF17A-E38C-5954-72A6-B796FDD30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33073530-5471-678B-DB06-3712D262C0FA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8" name="Immagine 7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6E067A50-6894-BE51-9FA3-588B69CBA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04991D98-F89C-C708-12B4-C1DF2F819539}"/>
              </a:ext>
            </a:extLst>
          </p:cNvPr>
          <p:cNvSpPr txBox="1">
            <a:spLocks/>
          </p:cNvSpPr>
          <p:nvPr/>
        </p:nvSpPr>
        <p:spPr>
          <a:xfrm>
            <a:off x="11328400" y="6004073"/>
            <a:ext cx="809523" cy="29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192B8-55D9-4942-9C82-0B9DDA21D461}" type="slidenum">
              <a:rPr lang="it-IT" dirty="0">
                <a:solidFill>
                  <a:schemeClr val="tx1"/>
                </a:solidFill>
                <a:latin typeface="Titillium"/>
              </a:rPr>
              <a:pPr/>
              <a:t>6</a:t>
            </a:fld>
            <a:endParaRPr lang="it-IT">
              <a:solidFill>
                <a:schemeClr val="tx1"/>
              </a:solidFill>
              <a:latin typeface="Titill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65572-56E1-1EF4-75D1-1636923810A1}"/>
              </a:ext>
            </a:extLst>
          </p:cNvPr>
          <p:cNvSpPr txBox="1"/>
          <p:nvPr/>
        </p:nvSpPr>
        <p:spPr>
          <a:xfrm>
            <a:off x="863342" y="2440833"/>
            <a:ext cx="101419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Funding for equipment: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Actuators and position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Laser-interferometric readout of inter-platform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Array of infrasound microphones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4691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96454-2684-ECDD-BC5A-CD8453D02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DB4550-269B-6487-FB4F-EF7654F3E4F0}"/>
              </a:ext>
            </a:extLst>
          </p:cNvPr>
          <p:cNvSpPr txBox="1"/>
          <p:nvPr/>
        </p:nvSpPr>
        <p:spPr>
          <a:xfrm>
            <a:off x="474846" y="1396613"/>
            <a:ext cx="11242307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/>
              </a:rPr>
              <a:t>Ruolo in ET</a:t>
            </a:r>
            <a:endParaRPr lang="it-IT" sz="28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Development of an active seismic isolation system to help with the control of auxiliary degrees of freedom and to reduce stray-light noise</a:t>
            </a:r>
          </a:p>
        </p:txBody>
      </p:sp>
      <p:pic>
        <p:nvPicPr>
          <p:cNvPr id="2" name="Picture 94">
            <a:extLst>
              <a:ext uri="{FF2B5EF4-FFF2-40B4-BE49-F238E27FC236}">
                <a16:creationId xmlns:a16="http://schemas.microsoft.com/office/drawing/2014/main" id="{2A741000-2D7A-986E-B9DC-115BF3B4E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BF048B7D-0C3F-D8A0-6F73-B3797106865F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8" name="Immagine 7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7472B47E-43D5-B12B-C9DE-52B70C4E7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D31CBAF5-B67C-FA40-1DEC-5F10A1BD835B}"/>
              </a:ext>
            </a:extLst>
          </p:cNvPr>
          <p:cNvSpPr txBox="1">
            <a:spLocks/>
          </p:cNvSpPr>
          <p:nvPr/>
        </p:nvSpPr>
        <p:spPr>
          <a:xfrm>
            <a:off x="11328400" y="6004073"/>
            <a:ext cx="809523" cy="29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192B8-55D9-4942-9C82-0B9DDA21D461}" type="slidenum">
              <a:rPr lang="it-IT" dirty="0">
                <a:solidFill>
                  <a:schemeClr val="tx1"/>
                </a:solidFill>
                <a:latin typeface="Titillium"/>
              </a:rPr>
              <a:pPr/>
              <a:t>7</a:t>
            </a:fld>
            <a:endParaRPr lang="it-IT">
              <a:solidFill>
                <a:schemeClr val="tx1"/>
              </a:solidFill>
              <a:latin typeface="Titill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3626D-B54B-B9EB-539A-17A58D505478}"/>
              </a:ext>
            </a:extLst>
          </p:cNvPr>
          <p:cNvSpPr txBox="1"/>
          <p:nvPr/>
        </p:nvSpPr>
        <p:spPr>
          <a:xfrm>
            <a:off x="900475" y="2863221"/>
            <a:ext cx="101419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GEMINI is a contribution to the ISB ANM WP on inter-platform motion and WP environmental sensing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R&amp;D at GEMINI will be useful for ISB SUS (active isolation), ISB IFO (controls optimization), and ANM (LF controls noise)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GEMINI might be the only large scale underground seismic-isolation facility in the world in the next 10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The environmental monitoring system of GEMINI will provide important insight into noise produced by ventilation, pumps, etc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99003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D732C99F-55BD-AD4A-8521-BE109935E3EE}" vid="{BE78499A-A7B0-5946-9AA5-2D01926245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da7f2e-c373-4dae-9d8d-de155a501ec5">
      <Terms xmlns="http://schemas.microsoft.com/office/infopath/2007/PartnerControls"/>
    </lcf76f155ced4ddcb4097134ff3c332f>
    <_ip_UnifiedCompliancePolicyUIAction xmlns="http://schemas.microsoft.com/sharepoint/v3" xsi:nil="true"/>
    <TaxCatchAll xmlns="29b15f42-945a-4f71-bfdc-10ac36b66450" xsi:nil="true"/>
    <_ip_UnifiedCompliancePolicyProperties xmlns="http://schemas.microsoft.com/sharepoint/v3" xsi:nil="true"/>
    <SharedWithUsers xmlns="29b15f42-945a-4f71-bfdc-10ac36b66450">
      <UserInfo>
        <DisplayName>Michele Punturo</DisplayName>
        <AccountId>9</AccountId>
        <AccountType/>
      </UserInfo>
      <UserInfo>
        <DisplayName>Monique Bossi</DisplayName>
        <AccountId>314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54B9C7EB83A3498968F528FC64EFFC" ma:contentTypeVersion="20" ma:contentTypeDescription="Creare un nuovo documento." ma:contentTypeScope="" ma:versionID="3750dc789cb5933a2688685a877a7d7f">
  <xsd:schema xmlns:xsd="http://www.w3.org/2001/XMLSchema" xmlns:xs="http://www.w3.org/2001/XMLSchema" xmlns:p="http://schemas.microsoft.com/office/2006/metadata/properties" xmlns:ns1="http://schemas.microsoft.com/sharepoint/v3" xmlns:ns2="cdda7f2e-c373-4dae-9d8d-de155a501ec5" xmlns:ns3="29b15f42-945a-4f71-bfdc-10ac36b66450" targetNamespace="http://schemas.microsoft.com/office/2006/metadata/properties" ma:root="true" ma:fieldsID="c02c4193e781a6c47044d47096978fa6" ns1:_="" ns2:_="" ns3:_="">
    <xsd:import namespace="http://schemas.microsoft.com/sharepoint/v3"/>
    <xsd:import namespace="cdda7f2e-c373-4dae-9d8d-de155a501ec5"/>
    <xsd:import namespace="29b15f42-945a-4f71-bfdc-10ac36b66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Proprietà criteri di conformità unificati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Azione interfaccia utente criteri di conformità unificat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7f2e-c373-4dae-9d8d-de155a501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5f42-945a-4f71-bfdc-10ac36b6645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3a7152d-ac62-4b85-afe1-8bf640cacbe7}" ma:internalName="TaxCatchAll" ma:showField="CatchAllData" ma:web="29b15f42-945a-4f71-bfdc-10ac36b66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467FBC-AEAE-4EC2-BF36-9EF027E22BDD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2b3df68-07b5-4773-aba1-bd9b51ecb5e8"/>
    <ds:schemaRef ds:uri="cdda7f2e-c373-4dae-9d8d-de155a501ec5"/>
    <ds:schemaRef ds:uri="http://schemas.microsoft.com/sharepoint/v3"/>
    <ds:schemaRef ds:uri="29b15f42-945a-4f71-bfdc-10ac36b66450"/>
  </ds:schemaRefs>
</ds:datastoreItem>
</file>

<file path=customXml/itemProps2.xml><?xml version="1.0" encoding="utf-8"?>
<ds:datastoreItem xmlns:ds="http://schemas.openxmlformats.org/officeDocument/2006/customXml" ds:itemID="{97A678E8-3F02-4B08-BB1E-BF90957F22BF}"/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3795</TotalTime>
  <Words>520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Titillium</vt:lpstr>
      <vt:lpstr>Titillium Bd</vt:lpstr>
      <vt:lpstr>Tema di Office</vt:lpstr>
      <vt:lpstr>ETIC - GEMINI</vt:lpstr>
      <vt:lpstr>PowerPoint Presentation</vt:lpstr>
      <vt:lpstr>PowerPoint Presentation</vt:lpstr>
      <vt:lpstr>PowerPoint Presentation</vt:lpstr>
      <vt:lpstr>Finanziamenti sinergici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Greco</dc:creator>
  <cp:lastModifiedBy>Jan Harms</cp:lastModifiedBy>
  <cp:revision>195</cp:revision>
  <dcterms:created xsi:type="dcterms:W3CDTF">2024-01-08T14:25:46Z</dcterms:created>
  <dcterms:modified xsi:type="dcterms:W3CDTF">2024-02-19T22:52:08Z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0x0101000854B9C7EB83A3498968F528FC64EFFC</vt:lpwstr>
  </property>
</Properties>
</file>