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84" r:id="rId12"/>
    <p:sldId id="259" r:id="rId13"/>
    <p:sldId id="260" r:id="rId14"/>
    <p:sldId id="26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p+Z5H65uTsT64jcVf7rnXMX2e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BF5"/>
    <a:srgbClr val="2F5496"/>
    <a:srgbClr val="CDD4EA"/>
    <a:srgbClr val="CF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275FA-7423-46B5-B21E-93235A723A36}" v="539" dt="2024-03-08T00:01:52.968"/>
  </p1510:revLst>
</p1510:revInfo>
</file>

<file path=ppt/tableStyles.xml><?xml version="1.0" encoding="utf-8"?>
<a:tblStyleLst xmlns:a="http://schemas.openxmlformats.org/drawingml/2006/main" def="{C077BC1D-CF47-442D-BDC3-F4849A0BB7DB}">
  <a:tblStyle styleId="{C077BC1D-CF47-442D-BDC3-F4849A0BB7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Fidecaro" userId="d0ab0368-81ff-4a51-b010-f476027e9ef5" providerId="ADAL" clId="{99A275FA-7423-46B5-B21E-93235A723A36}"/>
    <pc:docChg chg="undo redo custSel addSld delSld modSld sldOrd modMainMaster">
      <pc:chgData name="Francesco Fidecaro" userId="d0ab0368-81ff-4a51-b010-f476027e9ef5" providerId="ADAL" clId="{99A275FA-7423-46B5-B21E-93235A723A36}" dt="2024-03-08T00:01:52.968" v="2523" actId="2711"/>
      <pc:docMkLst>
        <pc:docMk/>
      </pc:docMkLst>
      <pc:sldChg chg="addSp delSp modSp mod">
        <pc:chgData name="Francesco Fidecaro" userId="d0ab0368-81ff-4a51-b010-f476027e9ef5" providerId="ADAL" clId="{99A275FA-7423-46B5-B21E-93235A723A36}" dt="2024-03-07T23:52:34.852" v="2477" actId="2711"/>
        <pc:sldMkLst>
          <pc:docMk/>
          <pc:sldMk cId="0" sldId="256"/>
        </pc:sldMkLst>
        <pc:spChg chg="add mod">
          <ac:chgData name="Francesco Fidecaro" userId="d0ab0368-81ff-4a51-b010-f476027e9ef5" providerId="ADAL" clId="{99A275FA-7423-46B5-B21E-93235A723A36}" dt="2024-03-07T22:42:17.686" v="176"/>
          <ac:spMkLst>
            <pc:docMk/>
            <pc:sldMk cId="0" sldId="256"/>
            <ac:spMk id="5" creationId="{82ECF003-478B-5E1B-847A-7194220F5DB7}"/>
          </ac:spMkLst>
        </pc:spChg>
        <pc:spChg chg="mod">
          <ac:chgData name="Francesco Fidecaro" userId="d0ab0368-81ff-4a51-b010-f476027e9ef5" providerId="ADAL" clId="{99A275FA-7423-46B5-B21E-93235A723A36}" dt="2024-03-07T23:52:07.293" v="2475" actId="2711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3:52:34.852" v="2477" actId="2711"/>
          <ac:spMkLst>
            <pc:docMk/>
            <pc:sldMk cId="0" sldId="256"/>
            <ac:spMk id="114" creationId="{00000000-0000-0000-0000-000000000000}"/>
          </ac:spMkLst>
        </pc:spChg>
        <pc:spChg chg="ord">
          <ac:chgData name="Francesco Fidecaro" userId="d0ab0368-81ff-4a51-b010-f476027e9ef5" providerId="ADAL" clId="{99A275FA-7423-46B5-B21E-93235A723A36}" dt="2024-03-07T22:26:44.424" v="104" actId="170"/>
          <ac:spMkLst>
            <pc:docMk/>
            <pc:sldMk cId="0" sldId="256"/>
            <ac:spMk id="121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3:52:23.693" v="2476" actId="2711"/>
          <ac:spMkLst>
            <pc:docMk/>
            <pc:sldMk cId="0" sldId="256"/>
            <ac:spMk id="124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2:28:23.132" v="119" actId="1076"/>
          <ac:spMkLst>
            <pc:docMk/>
            <pc:sldMk cId="0" sldId="256"/>
            <ac:spMk id="135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3:41:51.657" v="1857" actId="20577"/>
          <ac:spMkLst>
            <pc:docMk/>
            <pc:sldMk cId="0" sldId="256"/>
            <ac:spMk id="137" creationId="{00000000-0000-0000-0000-000000000000}"/>
          </ac:spMkLst>
        </pc:spChg>
        <pc:grpChg chg="mod">
          <ac:chgData name="Francesco Fidecaro" userId="d0ab0368-81ff-4a51-b010-f476027e9ef5" providerId="ADAL" clId="{99A275FA-7423-46B5-B21E-93235A723A36}" dt="2024-03-07T22:21:24.448" v="77" actId="1076"/>
          <ac:grpSpMkLst>
            <pc:docMk/>
            <pc:sldMk cId="0" sldId="256"/>
            <ac:grpSpMk id="131" creationId="{00000000-0000-0000-0000-000000000000}"/>
          </ac:grpSpMkLst>
        </pc:grpChg>
        <pc:picChg chg="add mod ord modCrop">
          <ac:chgData name="Francesco Fidecaro" userId="d0ab0368-81ff-4a51-b010-f476027e9ef5" providerId="ADAL" clId="{99A275FA-7423-46B5-B21E-93235A723A36}" dt="2024-03-07T22:28:36.479" v="120" actId="1076"/>
          <ac:picMkLst>
            <pc:docMk/>
            <pc:sldMk cId="0" sldId="256"/>
            <ac:picMk id="3" creationId="{BDB91187-4E66-F28D-7DB8-5BE7A0F91B7A}"/>
          </ac:picMkLst>
        </pc:picChg>
        <pc:picChg chg="add mod">
          <ac:chgData name="Francesco Fidecaro" userId="d0ab0368-81ff-4a51-b010-f476027e9ef5" providerId="ADAL" clId="{99A275FA-7423-46B5-B21E-93235A723A36}" dt="2024-03-07T22:24:33.942" v="89" actId="571"/>
          <ac:picMkLst>
            <pc:docMk/>
            <pc:sldMk cId="0" sldId="256"/>
            <ac:picMk id="4" creationId="{5A874F60-54A7-02F5-845C-7DE0BB56B28E}"/>
          </ac:picMkLst>
        </pc:picChg>
        <pc:picChg chg="add mod">
          <ac:chgData name="Francesco Fidecaro" userId="d0ab0368-81ff-4a51-b010-f476027e9ef5" providerId="ADAL" clId="{99A275FA-7423-46B5-B21E-93235A723A36}" dt="2024-03-07T22:42:17.686" v="176"/>
          <ac:picMkLst>
            <pc:docMk/>
            <pc:sldMk cId="0" sldId="256"/>
            <ac:picMk id="6" creationId="{CAF75396-6371-185C-C95D-588AEAA8601B}"/>
          </ac:picMkLst>
        </pc:picChg>
        <pc:picChg chg="add del">
          <ac:chgData name="Francesco Fidecaro" userId="d0ab0368-81ff-4a51-b010-f476027e9ef5" providerId="ADAL" clId="{99A275FA-7423-46B5-B21E-93235A723A36}" dt="2024-03-07T22:35:28.883" v="151" actId="478"/>
          <ac:picMkLst>
            <pc:docMk/>
            <pc:sldMk cId="0" sldId="256"/>
            <ac:picMk id="115" creationId="{00000000-0000-0000-0000-000000000000}"/>
          </ac:picMkLst>
        </pc:picChg>
        <pc:picChg chg="mod">
          <ac:chgData name="Francesco Fidecaro" userId="d0ab0368-81ff-4a51-b010-f476027e9ef5" providerId="ADAL" clId="{99A275FA-7423-46B5-B21E-93235A723A36}" dt="2024-03-07T23:16:17.872" v="960" actId="14100"/>
          <ac:picMkLst>
            <pc:docMk/>
            <pc:sldMk cId="0" sldId="256"/>
            <ac:picMk id="116" creationId="{00000000-0000-0000-0000-000000000000}"/>
          </ac:picMkLst>
        </pc:picChg>
        <pc:picChg chg="ord">
          <ac:chgData name="Francesco Fidecaro" userId="d0ab0368-81ff-4a51-b010-f476027e9ef5" providerId="ADAL" clId="{99A275FA-7423-46B5-B21E-93235A723A36}" dt="2024-03-07T22:26:59.698" v="112" actId="170"/>
          <ac:picMkLst>
            <pc:docMk/>
            <pc:sldMk cId="0" sldId="256"/>
            <ac:picMk id="122" creationId="{00000000-0000-0000-0000-000000000000}"/>
          </ac:picMkLst>
        </pc:picChg>
        <pc:picChg chg="del">
          <ac:chgData name="Francesco Fidecaro" userId="d0ab0368-81ff-4a51-b010-f476027e9ef5" providerId="ADAL" clId="{99A275FA-7423-46B5-B21E-93235A723A36}" dt="2024-03-07T22:21:17.440" v="76" actId="478"/>
          <ac:picMkLst>
            <pc:docMk/>
            <pc:sldMk cId="0" sldId="256"/>
            <ac:picMk id="136" creationId="{00000000-0000-0000-0000-000000000000}"/>
          </ac:picMkLst>
        </pc:picChg>
      </pc:sldChg>
      <pc:sldChg chg="del">
        <pc:chgData name="Francesco Fidecaro" userId="d0ab0368-81ff-4a51-b010-f476027e9ef5" providerId="ADAL" clId="{99A275FA-7423-46B5-B21E-93235A723A36}" dt="2024-03-07T22:43:05.756" v="178" actId="47"/>
        <pc:sldMkLst>
          <pc:docMk/>
          <pc:sldMk cId="0" sldId="258"/>
        </pc:sldMkLst>
      </pc:sldChg>
      <pc:sldChg chg="delSp modSp mod">
        <pc:chgData name="Francesco Fidecaro" userId="d0ab0368-81ff-4a51-b010-f476027e9ef5" providerId="ADAL" clId="{99A275FA-7423-46B5-B21E-93235A723A36}" dt="2024-03-07T23:56:38.554" v="2499" actId="2711"/>
        <pc:sldMkLst>
          <pc:docMk/>
          <pc:sldMk cId="0" sldId="259"/>
        </pc:sldMkLst>
        <pc:spChg chg="del">
          <ac:chgData name="Francesco Fidecaro" userId="d0ab0368-81ff-4a51-b010-f476027e9ef5" providerId="ADAL" clId="{99A275FA-7423-46B5-B21E-93235A723A36}" dt="2024-03-07T23:39:33.776" v="1810" actId="478"/>
          <ac:spMkLst>
            <pc:docMk/>
            <pc:sldMk cId="0" sldId="259"/>
            <ac:spMk id="176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3:56:20.444" v="2497" actId="2711"/>
          <ac:spMkLst>
            <pc:docMk/>
            <pc:sldMk cId="0" sldId="259"/>
            <ac:spMk id="177" creationId="{00000000-0000-0000-0000-000000000000}"/>
          </ac:spMkLst>
        </pc:spChg>
        <pc:spChg chg="del mod">
          <ac:chgData name="Francesco Fidecaro" userId="d0ab0368-81ff-4a51-b010-f476027e9ef5" providerId="ADAL" clId="{99A275FA-7423-46B5-B21E-93235A723A36}" dt="2024-03-07T23:39:29.977" v="1809" actId="478"/>
          <ac:spMkLst>
            <pc:docMk/>
            <pc:sldMk cId="0" sldId="259"/>
            <ac:spMk id="178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3:56:38.554" v="2499" actId="2711"/>
          <ac:spMkLst>
            <pc:docMk/>
            <pc:sldMk cId="0" sldId="259"/>
            <ac:spMk id="181" creationId="{00000000-0000-0000-0000-000000000000}"/>
          </ac:spMkLst>
        </pc:spChg>
        <pc:graphicFrameChg chg="mod modGraphic">
          <ac:chgData name="Francesco Fidecaro" userId="d0ab0368-81ff-4a51-b010-f476027e9ef5" providerId="ADAL" clId="{99A275FA-7423-46B5-B21E-93235A723A36}" dt="2024-03-07T23:56:32.116" v="2498" actId="2711"/>
          <ac:graphicFrameMkLst>
            <pc:docMk/>
            <pc:sldMk cId="0" sldId="259"/>
            <ac:graphicFrameMk id="180" creationId="{00000000-0000-0000-0000-000000000000}"/>
          </ac:graphicFrameMkLst>
        </pc:graphicFrameChg>
      </pc:sldChg>
      <pc:sldChg chg="delSp modSp mod">
        <pc:chgData name="Francesco Fidecaro" userId="d0ab0368-81ff-4a51-b010-f476027e9ef5" providerId="ADAL" clId="{99A275FA-7423-46B5-B21E-93235A723A36}" dt="2024-03-07T23:56:55.253" v="2501" actId="2711"/>
        <pc:sldMkLst>
          <pc:docMk/>
          <pc:sldMk cId="0" sldId="260"/>
        </pc:sldMkLst>
        <pc:spChg chg="mod">
          <ac:chgData name="Francesco Fidecaro" userId="d0ab0368-81ff-4a51-b010-f476027e9ef5" providerId="ADAL" clId="{99A275FA-7423-46B5-B21E-93235A723A36}" dt="2024-03-07T23:56:48.103" v="2500" actId="2711"/>
          <ac:spMkLst>
            <pc:docMk/>
            <pc:sldMk cId="0" sldId="260"/>
            <ac:spMk id="186" creationId="{00000000-0000-0000-0000-000000000000}"/>
          </ac:spMkLst>
        </pc:spChg>
        <pc:spChg chg="del mod">
          <ac:chgData name="Francesco Fidecaro" userId="d0ab0368-81ff-4a51-b010-f476027e9ef5" providerId="ADAL" clId="{99A275FA-7423-46B5-B21E-93235A723A36}" dt="2024-03-07T23:04:57.741" v="671" actId="478"/>
          <ac:spMkLst>
            <pc:docMk/>
            <pc:sldMk cId="0" sldId="260"/>
            <ac:spMk id="189" creationId="{00000000-0000-0000-0000-000000000000}"/>
          </ac:spMkLst>
        </pc:spChg>
        <pc:graphicFrameChg chg="mod modGraphic">
          <ac:chgData name="Francesco Fidecaro" userId="d0ab0368-81ff-4a51-b010-f476027e9ef5" providerId="ADAL" clId="{99A275FA-7423-46B5-B21E-93235A723A36}" dt="2024-03-07T23:56:55.253" v="2501" actId="2711"/>
          <ac:graphicFrameMkLst>
            <pc:docMk/>
            <pc:sldMk cId="0" sldId="260"/>
            <ac:graphicFrameMk id="188" creationId="{00000000-0000-0000-0000-000000000000}"/>
          </ac:graphicFrameMkLst>
        </pc:graphicFrameChg>
      </pc:sldChg>
      <pc:sldChg chg="delSp modSp mod">
        <pc:chgData name="Francesco Fidecaro" userId="d0ab0368-81ff-4a51-b010-f476027e9ef5" providerId="ADAL" clId="{99A275FA-7423-46B5-B21E-93235A723A36}" dt="2024-03-07T23:57:13.285" v="2503" actId="2711"/>
        <pc:sldMkLst>
          <pc:docMk/>
          <pc:sldMk cId="0" sldId="261"/>
        </pc:sldMkLst>
        <pc:spChg chg="mod">
          <ac:chgData name="Francesco Fidecaro" userId="d0ab0368-81ff-4a51-b010-f476027e9ef5" providerId="ADAL" clId="{99A275FA-7423-46B5-B21E-93235A723A36}" dt="2024-03-07T23:57:06.023" v="2502" actId="2711"/>
          <ac:spMkLst>
            <pc:docMk/>
            <pc:sldMk cId="0" sldId="261"/>
            <ac:spMk id="194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40:00.721" v="1813" actId="21"/>
          <ac:spMkLst>
            <pc:docMk/>
            <pc:sldMk cId="0" sldId="261"/>
            <ac:spMk id="196" creationId="{00000000-0000-0000-0000-000000000000}"/>
          </ac:spMkLst>
        </pc:spChg>
        <pc:graphicFrameChg chg="modGraphic">
          <ac:chgData name="Francesco Fidecaro" userId="d0ab0368-81ff-4a51-b010-f476027e9ef5" providerId="ADAL" clId="{99A275FA-7423-46B5-B21E-93235A723A36}" dt="2024-03-07T23:57:13.285" v="2503" actId="2711"/>
          <ac:graphicFrameMkLst>
            <pc:docMk/>
            <pc:sldMk cId="0" sldId="261"/>
            <ac:graphicFrameMk id="201" creationId="{00000000-0000-0000-0000-000000000000}"/>
          </ac:graphicFrameMkLst>
        </pc:graphicFrameChg>
        <pc:picChg chg="del">
          <ac:chgData name="Francesco Fidecaro" userId="d0ab0368-81ff-4a51-b010-f476027e9ef5" providerId="ADAL" clId="{99A275FA-7423-46B5-B21E-93235A723A36}" dt="2024-03-07T23:40:00.721" v="1813" actId="21"/>
          <ac:picMkLst>
            <pc:docMk/>
            <pc:sldMk cId="0" sldId="261"/>
            <ac:picMk id="197" creationId="{00000000-0000-0000-0000-000000000000}"/>
          </ac:picMkLst>
        </pc:picChg>
        <pc:picChg chg="del">
          <ac:chgData name="Francesco Fidecaro" userId="d0ab0368-81ff-4a51-b010-f476027e9ef5" providerId="ADAL" clId="{99A275FA-7423-46B5-B21E-93235A723A36}" dt="2024-03-07T23:39:54.635" v="1812" actId="478"/>
          <ac:picMkLst>
            <pc:docMk/>
            <pc:sldMk cId="0" sldId="261"/>
            <ac:picMk id="199" creationId="{00000000-0000-0000-0000-000000000000}"/>
          </ac:picMkLst>
        </pc:picChg>
        <pc:picChg chg="del">
          <ac:chgData name="Francesco Fidecaro" userId="d0ab0368-81ff-4a51-b010-f476027e9ef5" providerId="ADAL" clId="{99A275FA-7423-46B5-B21E-93235A723A36}" dt="2024-03-07T23:39:52.779" v="1811" actId="478"/>
          <ac:picMkLst>
            <pc:docMk/>
            <pc:sldMk cId="0" sldId="261"/>
            <ac:picMk id="200" creationId="{00000000-0000-0000-0000-000000000000}"/>
          </ac:picMkLst>
        </pc:picChg>
      </pc:sldChg>
      <pc:sldChg chg="delSp modSp mod ord delAnim modAnim">
        <pc:chgData name="Francesco Fidecaro" userId="d0ab0368-81ff-4a51-b010-f476027e9ef5" providerId="ADAL" clId="{99A275FA-7423-46B5-B21E-93235A723A36}" dt="2024-03-07T23:53:03.802" v="2479" actId="2711"/>
        <pc:sldMkLst>
          <pc:docMk/>
          <pc:sldMk cId="0" sldId="262"/>
        </pc:sldMkLst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06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3:53:03.802" v="2479" actId="2711"/>
          <ac:spMkLst>
            <pc:docMk/>
            <pc:sldMk cId="0" sldId="262"/>
            <ac:spMk id="207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18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7.630" v="1278" actId="478"/>
          <ac:spMkLst>
            <pc:docMk/>
            <pc:sldMk cId="0" sldId="262"/>
            <ac:spMk id="219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20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21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22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9.759" v="1279" actId="478"/>
          <ac:spMkLst>
            <pc:docMk/>
            <pc:sldMk cId="0" sldId="262"/>
            <ac:spMk id="223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24" creationId="{00000000-0000-0000-0000-000000000000}"/>
          </ac:spMkLst>
        </pc:spChg>
        <pc:spChg chg="del mod">
          <ac:chgData name="Francesco Fidecaro" userId="d0ab0368-81ff-4a51-b010-f476027e9ef5" providerId="ADAL" clId="{99A275FA-7423-46B5-B21E-93235A723A36}" dt="2024-03-07T23:19:15.434" v="1277" actId="478"/>
          <ac:spMkLst>
            <pc:docMk/>
            <pc:sldMk cId="0" sldId="262"/>
            <ac:spMk id="225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26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27" creationId="{00000000-0000-0000-0000-000000000000}"/>
          </ac:spMkLst>
        </pc:spChg>
        <pc:spChg chg="del">
          <ac:chgData name="Francesco Fidecaro" userId="d0ab0368-81ff-4a51-b010-f476027e9ef5" providerId="ADAL" clId="{99A275FA-7423-46B5-B21E-93235A723A36}" dt="2024-03-07T23:19:11.531" v="1275" actId="478"/>
          <ac:spMkLst>
            <pc:docMk/>
            <pc:sldMk cId="0" sldId="262"/>
            <ac:spMk id="228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3:52:49.215" v="2478" actId="2711"/>
          <ac:spMkLst>
            <pc:docMk/>
            <pc:sldMk cId="0" sldId="262"/>
            <ac:spMk id="229" creationId="{00000000-0000-0000-0000-000000000000}"/>
          </ac:spMkLst>
        </pc:spChg>
        <pc:grpChg chg="del">
          <ac:chgData name="Francesco Fidecaro" userId="d0ab0368-81ff-4a51-b010-f476027e9ef5" providerId="ADAL" clId="{99A275FA-7423-46B5-B21E-93235A723A36}" dt="2024-03-07T22:43:52.281" v="179" actId="478"/>
          <ac:grpSpMkLst>
            <pc:docMk/>
            <pc:sldMk cId="0" sldId="262"/>
            <ac:grpSpMk id="212" creationId="{00000000-0000-0000-0000-000000000000}"/>
          </ac:grpSpMkLst>
        </pc:grpChg>
        <pc:picChg chg="del">
          <ac:chgData name="Francesco Fidecaro" userId="d0ab0368-81ff-4a51-b010-f476027e9ef5" providerId="ADAL" clId="{99A275FA-7423-46B5-B21E-93235A723A36}" dt="2024-03-07T23:12:33.764" v="941" actId="478"/>
          <ac:picMkLst>
            <pc:docMk/>
            <pc:sldMk cId="0" sldId="262"/>
            <ac:picMk id="230" creationId="{00000000-0000-0000-0000-000000000000}"/>
          </ac:picMkLst>
        </pc:picChg>
        <pc:picChg chg="del">
          <ac:chgData name="Francesco Fidecaro" userId="d0ab0368-81ff-4a51-b010-f476027e9ef5" providerId="ADAL" clId="{99A275FA-7423-46B5-B21E-93235A723A36}" dt="2024-03-07T23:12:31.861" v="940" actId="478"/>
          <ac:picMkLst>
            <pc:docMk/>
            <pc:sldMk cId="0" sldId="262"/>
            <ac:picMk id="231" creationId="{00000000-0000-0000-0000-000000000000}"/>
          </ac:picMkLst>
        </pc:picChg>
      </pc:sldChg>
      <pc:sldChg chg="modSp mod">
        <pc:chgData name="Francesco Fidecaro" userId="d0ab0368-81ff-4a51-b010-f476027e9ef5" providerId="ADAL" clId="{99A275FA-7423-46B5-B21E-93235A723A36}" dt="2024-03-07T23:37:04.934" v="1763" actId="20577"/>
        <pc:sldMkLst>
          <pc:docMk/>
          <pc:sldMk cId="4199749204" sldId="263"/>
        </pc:sldMkLst>
        <pc:spChg chg="mod">
          <ac:chgData name="Francesco Fidecaro" userId="d0ab0368-81ff-4a51-b010-f476027e9ef5" providerId="ADAL" clId="{99A275FA-7423-46B5-B21E-93235A723A36}" dt="2024-03-07T23:37:04.934" v="1763" actId="20577"/>
          <ac:spMkLst>
            <pc:docMk/>
            <pc:sldMk cId="4199749204" sldId="263"/>
            <ac:spMk id="3" creationId="{FAA2454F-F819-C6C4-DC6F-F45211727EC6}"/>
          </ac:spMkLst>
        </pc:spChg>
        <pc:picChg chg="mod">
          <ac:chgData name="Francesco Fidecaro" userId="d0ab0368-81ff-4a51-b010-f476027e9ef5" providerId="ADAL" clId="{99A275FA-7423-46B5-B21E-93235A723A36}" dt="2024-03-07T23:25:31.479" v="1481" actId="14100"/>
          <ac:picMkLst>
            <pc:docMk/>
            <pc:sldMk cId="4199749204" sldId="263"/>
            <ac:picMk id="6" creationId="{E1A73156-F0ED-190D-95CF-C2F86B4BC601}"/>
          </ac:picMkLst>
        </pc:picChg>
      </pc:sldChg>
      <pc:sldChg chg="del">
        <pc:chgData name="Francesco Fidecaro" userId="d0ab0368-81ff-4a51-b010-f476027e9ef5" providerId="ADAL" clId="{99A275FA-7423-46B5-B21E-93235A723A36}" dt="2024-03-07T22:42:53.636" v="177" actId="47"/>
        <pc:sldMkLst>
          <pc:docMk/>
          <pc:sldMk cId="3102119708" sldId="264"/>
        </pc:sldMkLst>
      </pc:sldChg>
      <pc:sldChg chg="modSp mod">
        <pc:chgData name="Francesco Fidecaro" userId="d0ab0368-81ff-4a51-b010-f476027e9ef5" providerId="ADAL" clId="{99A275FA-7423-46B5-B21E-93235A723A36}" dt="2024-03-07T23:37:35.087" v="1778" actId="6549"/>
        <pc:sldMkLst>
          <pc:docMk/>
          <pc:sldMk cId="111432919" sldId="265"/>
        </pc:sldMkLst>
        <pc:spChg chg="mod">
          <ac:chgData name="Francesco Fidecaro" userId="d0ab0368-81ff-4a51-b010-f476027e9ef5" providerId="ADAL" clId="{99A275FA-7423-46B5-B21E-93235A723A36}" dt="2024-03-07T23:37:35.087" v="1778" actId="6549"/>
          <ac:spMkLst>
            <pc:docMk/>
            <pc:sldMk cId="111432919" sldId="265"/>
            <ac:spMk id="2" creationId="{5C861743-2FD6-46F5-3FDA-7FC8568EBEE0}"/>
          </ac:spMkLst>
        </pc:spChg>
        <pc:spChg chg="mod">
          <ac:chgData name="Francesco Fidecaro" userId="d0ab0368-81ff-4a51-b010-f476027e9ef5" providerId="ADAL" clId="{99A275FA-7423-46B5-B21E-93235A723A36}" dt="2024-03-07T23:25:41.236" v="1483" actId="27636"/>
          <ac:spMkLst>
            <pc:docMk/>
            <pc:sldMk cId="111432919" sldId="265"/>
            <ac:spMk id="3" creationId="{C3DB0DCE-2CB3-26B3-819F-638F8FC5EF10}"/>
          </ac:spMkLst>
        </pc:spChg>
      </pc:sldChg>
      <pc:sldChg chg="addSp modSp mod modClrScheme chgLayout">
        <pc:chgData name="Francesco Fidecaro" userId="d0ab0368-81ff-4a51-b010-f476027e9ef5" providerId="ADAL" clId="{99A275FA-7423-46B5-B21E-93235A723A36}" dt="2024-03-07T23:53:40.752" v="2482" actId="2711"/>
        <pc:sldMkLst>
          <pc:docMk/>
          <pc:sldMk cId="1988932455" sldId="266"/>
        </pc:sldMkLst>
        <pc:spChg chg="mod ord">
          <ac:chgData name="Francesco Fidecaro" userId="d0ab0368-81ff-4a51-b010-f476027e9ef5" providerId="ADAL" clId="{99A275FA-7423-46B5-B21E-93235A723A36}" dt="2024-03-07T23:53:40.752" v="2482" actId="2711"/>
          <ac:spMkLst>
            <pc:docMk/>
            <pc:sldMk cId="1988932455" sldId="266"/>
            <ac:spMk id="2" creationId="{00000000-0000-0000-0000-000000000000}"/>
          </ac:spMkLst>
        </pc:spChg>
        <pc:spChg chg="add mod ord">
          <ac:chgData name="Francesco Fidecaro" userId="d0ab0368-81ff-4a51-b010-f476027e9ef5" providerId="ADAL" clId="{99A275FA-7423-46B5-B21E-93235A723A36}" dt="2024-03-07T22:41:59.144" v="161" actId="700"/>
          <ac:spMkLst>
            <pc:docMk/>
            <pc:sldMk cId="1988932455" sldId="266"/>
            <ac:spMk id="4" creationId="{F25A8924-23C5-F8E6-3781-591EF307F71C}"/>
          </ac:spMkLst>
        </pc:spChg>
        <pc:spChg chg="mod">
          <ac:chgData name="Francesco Fidecaro" userId="d0ab0368-81ff-4a51-b010-f476027e9ef5" providerId="ADAL" clId="{99A275FA-7423-46B5-B21E-93235A723A36}" dt="2024-03-07T23:53:31.969" v="2481" actId="14100"/>
          <ac:spMkLst>
            <pc:docMk/>
            <pc:sldMk cId="1988932455" sldId="266"/>
            <ac:spMk id="11" creationId="{00000000-0000-0000-0000-000000000000}"/>
          </ac:spMkLst>
        </pc:spChg>
        <pc:grpChg chg="mod">
          <ac:chgData name="Francesco Fidecaro" userId="d0ab0368-81ff-4a51-b010-f476027e9ef5" providerId="ADAL" clId="{99A275FA-7423-46B5-B21E-93235A723A36}" dt="2024-03-07T22:41:44.211" v="160" actId="14100"/>
          <ac:grpSpMkLst>
            <pc:docMk/>
            <pc:sldMk cId="1988932455" sldId="266"/>
            <ac:grpSpMk id="3" creationId="{46D2F344-23FA-B245-BFDE-C8E150A53772}"/>
          </ac:grpSpMkLst>
        </pc:grpChg>
        <pc:picChg chg="mod">
          <ac:chgData name="Francesco Fidecaro" userId="d0ab0368-81ff-4a51-b010-f476027e9ef5" providerId="ADAL" clId="{99A275FA-7423-46B5-B21E-93235A723A36}" dt="2024-03-07T22:15:09.328" v="22" actId="14100"/>
          <ac:picMkLst>
            <pc:docMk/>
            <pc:sldMk cId="1988932455" sldId="266"/>
            <ac:picMk id="6" creationId="{00000000-0000-0000-0000-000000000000}"/>
          </ac:picMkLst>
        </pc:picChg>
        <pc:picChg chg="mod">
          <ac:chgData name="Francesco Fidecaro" userId="d0ab0368-81ff-4a51-b010-f476027e9ef5" providerId="ADAL" clId="{99A275FA-7423-46B5-B21E-93235A723A36}" dt="2024-03-07T22:15:14.194" v="23" actId="14100"/>
          <ac:picMkLst>
            <pc:docMk/>
            <pc:sldMk cId="1988932455" sldId="266"/>
            <ac:picMk id="7" creationId="{00000000-0000-0000-0000-000000000000}"/>
          </ac:picMkLst>
        </pc:picChg>
        <pc:picChg chg="mod">
          <ac:chgData name="Francesco Fidecaro" userId="d0ab0368-81ff-4a51-b010-f476027e9ef5" providerId="ADAL" clId="{99A275FA-7423-46B5-B21E-93235A723A36}" dt="2024-03-07T22:15:18.255" v="24" actId="14100"/>
          <ac:picMkLst>
            <pc:docMk/>
            <pc:sldMk cId="1988932455" sldId="266"/>
            <ac:picMk id="8" creationId="{00000000-0000-0000-0000-000000000000}"/>
          </ac:picMkLst>
        </pc:picChg>
        <pc:picChg chg="mod">
          <ac:chgData name="Francesco Fidecaro" userId="d0ab0368-81ff-4a51-b010-f476027e9ef5" providerId="ADAL" clId="{99A275FA-7423-46B5-B21E-93235A723A36}" dt="2024-03-07T22:15:37.917" v="28" actId="14100"/>
          <ac:picMkLst>
            <pc:docMk/>
            <pc:sldMk cId="1988932455" sldId="266"/>
            <ac:picMk id="9" creationId="{00000000-0000-0000-0000-000000000000}"/>
          </ac:picMkLst>
        </pc:picChg>
        <pc:picChg chg="mod">
          <ac:chgData name="Francesco Fidecaro" userId="d0ab0368-81ff-4a51-b010-f476027e9ef5" providerId="ADAL" clId="{99A275FA-7423-46B5-B21E-93235A723A36}" dt="2024-03-07T22:15:29.930" v="26" actId="14100"/>
          <ac:picMkLst>
            <pc:docMk/>
            <pc:sldMk cId="1988932455" sldId="266"/>
            <ac:picMk id="10" creationId="{00000000-0000-0000-0000-000000000000}"/>
          </ac:picMkLst>
        </pc:picChg>
      </pc:sldChg>
      <pc:sldChg chg="modSp mod">
        <pc:chgData name="Francesco Fidecaro" userId="d0ab0368-81ff-4a51-b010-f476027e9ef5" providerId="ADAL" clId="{99A275FA-7423-46B5-B21E-93235A723A36}" dt="2024-03-07T23:54:13.144" v="2484" actId="2711"/>
        <pc:sldMkLst>
          <pc:docMk/>
          <pc:sldMk cId="727102586" sldId="267"/>
        </pc:sldMkLst>
        <pc:spChg chg="mod">
          <ac:chgData name="Francesco Fidecaro" userId="d0ab0368-81ff-4a51-b010-f476027e9ef5" providerId="ADAL" clId="{99A275FA-7423-46B5-B21E-93235A723A36}" dt="2024-03-07T23:54:03.752" v="2483" actId="2711"/>
          <ac:spMkLst>
            <pc:docMk/>
            <pc:sldMk cId="727102586" sldId="267"/>
            <ac:spMk id="2" creationId="{00000000-0000-0000-0000-000000000000}"/>
          </ac:spMkLst>
        </pc:spChg>
        <pc:graphicFrameChg chg="modGraphic">
          <ac:chgData name="Francesco Fidecaro" userId="d0ab0368-81ff-4a51-b010-f476027e9ef5" providerId="ADAL" clId="{99A275FA-7423-46B5-B21E-93235A723A36}" dt="2024-03-07T23:54:13.144" v="2484" actId="2711"/>
          <ac:graphicFrameMkLst>
            <pc:docMk/>
            <pc:sldMk cId="727102586" sldId="267"/>
            <ac:graphicFrameMk id="6" creationId="{00000000-0000-0000-0000-000000000000}"/>
          </ac:graphicFrameMkLst>
        </pc:graphicFrameChg>
      </pc:sldChg>
      <pc:sldChg chg="modSp mod">
        <pc:chgData name="Francesco Fidecaro" userId="d0ab0368-81ff-4a51-b010-f476027e9ef5" providerId="ADAL" clId="{99A275FA-7423-46B5-B21E-93235A723A36}" dt="2024-03-07T23:54:34.545" v="2486" actId="2711"/>
        <pc:sldMkLst>
          <pc:docMk/>
          <pc:sldMk cId="999671213" sldId="268"/>
        </pc:sldMkLst>
        <pc:spChg chg="mod">
          <ac:chgData name="Francesco Fidecaro" userId="d0ab0368-81ff-4a51-b010-f476027e9ef5" providerId="ADAL" clId="{99A275FA-7423-46B5-B21E-93235A723A36}" dt="2024-03-07T23:54:25.424" v="2485" actId="2711"/>
          <ac:spMkLst>
            <pc:docMk/>
            <pc:sldMk cId="999671213" sldId="268"/>
            <ac:spMk id="2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7T23:54:34.545" v="2486" actId="2711"/>
          <ac:spMkLst>
            <pc:docMk/>
            <pc:sldMk cId="999671213" sldId="268"/>
            <ac:spMk id="5" creationId="{00000000-0000-0000-0000-000000000000}"/>
          </ac:spMkLst>
        </pc:spChg>
      </pc:sldChg>
      <pc:sldChg chg="modSp mod">
        <pc:chgData name="Francesco Fidecaro" userId="d0ab0368-81ff-4a51-b010-f476027e9ef5" providerId="ADAL" clId="{99A275FA-7423-46B5-B21E-93235A723A36}" dt="2024-03-07T23:54:56.672" v="2489" actId="27636"/>
        <pc:sldMkLst>
          <pc:docMk/>
          <pc:sldMk cId="3438217588" sldId="269"/>
        </pc:sldMkLst>
        <pc:spChg chg="mod">
          <ac:chgData name="Francesco Fidecaro" userId="d0ab0368-81ff-4a51-b010-f476027e9ef5" providerId="ADAL" clId="{99A275FA-7423-46B5-B21E-93235A723A36}" dt="2024-03-07T23:54:46.763" v="2487" actId="2711"/>
          <ac:spMkLst>
            <pc:docMk/>
            <pc:sldMk cId="3438217588" sldId="269"/>
            <ac:spMk id="3" creationId="{64792736-42E2-47B6-8691-85D5AAC71D1F}"/>
          </ac:spMkLst>
        </pc:spChg>
        <pc:spChg chg="mod">
          <ac:chgData name="Francesco Fidecaro" userId="d0ab0368-81ff-4a51-b010-f476027e9ef5" providerId="ADAL" clId="{99A275FA-7423-46B5-B21E-93235A723A36}" dt="2024-03-07T23:54:56.672" v="2489" actId="27636"/>
          <ac:spMkLst>
            <pc:docMk/>
            <pc:sldMk cId="3438217588" sldId="269"/>
            <ac:spMk id="4" creationId="{F4B774BC-E79B-8FCF-49FB-C1B157C23E27}"/>
          </ac:spMkLst>
        </pc:spChg>
      </pc:sldChg>
      <pc:sldChg chg="del">
        <pc:chgData name="Francesco Fidecaro" userId="d0ab0368-81ff-4a51-b010-f476027e9ef5" providerId="ADAL" clId="{99A275FA-7423-46B5-B21E-93235A723A36}" dt="2024-03-07T22:17:37.687" v="53" actId="47"/>
        <pc:sldMkLst>
          <pc:docMk/>
          <pc:sldMk cId="2633184695" sldId="270"/>
        </pc:sldMkLst>
      </pc:sldChg>
      <pc:sldChg chg="addSp delSp modSp mod modClrScheme chgLayout">
        <pc:chgData name="Francesco Fidecaro" userId="d0ab0368-81ff-4a51-b010-f476027e9ef5" providerId="ADAL" clId="{99A275FA-7423-46B5-B21E-93235A723A36}" dt="2024-03-07T23:55:16.328" v="2491" actId="2711"/>
        <pc:sldMkLst>
          <pc:docMk/>
          <pc:sldMk cId="512672967" sldId="271"/>
        </pc:sldMkLst>
        <pc:spChg chg="del mod ord">
          <ac:chgData name="Francesco Fidecaro" userId="d0ab0368-81ff-4a51-b010-f476027e9ef5" providerId="ADAL" clId="{99A275FA-7423-46B5-B21E-93235A723A36}" dt="2024-03-07T22:19:34.682" v="64" actId="700"/>
          <ac:spMkLst>
            <pc:docMk/>
            <pc:sldMk cId="512672967" sldId="271"/>
            <ac:spMk id="2" creationId="{00000000-0000-0000-0000-000000000000}"/>
          </ac:spMkLst>
        </pc:spChg>
        <pc:spChg chg="del mod ord">
          <ac:chgData name="Francesco Fidecaro" userId="d0ab0368-81ff-4a51-b010-f476027e9ef5" providerId="ADAL" clId="{99A275FA-7423-46B5-B21E-93235A723A36}" dt="2024-03-07T22:38:02.410" v="157" actId="700"/>
          <ac:spMkLst>
            <pc:docMk/>
            <pc:sldMk cId="512672967" sldId="271"/>
            <ac:spMk id="3" creationId="{00000000-0000-0000-0000-000000000000}"/>
          </ac:spMkLst>
        </pc:spChg>
        <pc:spChg chg="add del mod ord">
          <ac:chgData name="Francesco Fidecaro" userId="d0ab0368-81ff-4a51-b010-f476027e9ef5" providerId="ADAL" clId="{99A275FA-7423-46B5-B21E-93235A723A36}" dt="2024-03-07T22:19:34.682" v="64" actId="700"/>
          <ac:spMkLst>
            <pc:docMk/>
            <pc:sldMk cId="512672967" sldId="271"/>
            <ac:spMk id="4" creationId="{F8898654-4BC5-5600-2D2E-A1782CC5244B}"/>
          </ac:spMkLst>
        </pc:spChg>
        <pc:spChg chg="add del mod ord">
          <ac:chgData name="Francesco Fidecaro" userId="d0ab0368-81ff-4a51-b010-f476027e9ef5" providerId="ADAL" clId="{99A275FA-7423-46B5-B21E-93235A723A36}" dt="2024-03-07T22:19:41.628" v="66" actId="700"/>
          <ac:spMkLst>
            <pc:docMk/>
            <pc:sldMk cId="512672967" sldId="271"/>
            <ac:spMk id="5" creationId="{19DBA512-C78E-DF7C-6B5F-A05912C32092}"/>
          </ac:spMkLst>
        </pc:spChg>
        <pc:spChg chg="add del mod ord">
          <ac:chgData name="Francesco Fidecaro" userId="d0ab0368-81ff-4a51-b010-f476027e9ef5" providerId="ADAL" clId="{99A275FA-7423-46B5-B21E-93235A723A36}" dt="2024-03-07T22:19:41.628" v="66" actId="700"/>
          <ac:spMkLst>
            <pc:docMk/>
            <pc:sldMk cId="512672967" sldId="271"/>
            <ac:spMk id="6" creationId="{6E5B188A-ACBC-A6E4-DBAD-E0DD97308274}"/>
          </ac:spMkLst>
        </pc:spChg>
        <pc:spChg chg="add del mod ord">
          <ac:chgData name="Francesco Fidecaro" userId="d0ab0368-81ff-4a51-b010-f476027e9ef5" providerId="ADAL" clId="{99A275FA-7423-46B5-B21E-93235A723A36}" dt="2024-03-07T22:19:41.628" v="66" actId="700"/>
          <ac:spMkLst>
            <pc:docMk/>
            <pc:sldMk cId="512672967" sldId="271"/>
            <ac:spMk id="7" creationId="{621BA02F-6131-B4B8-EDEB-5DA470E851EA}"/>
          </ac:spMkLst>
        </pc:spChg>
        <pc:spChg chg="add mod ord">
          <ac:chgData name="Francesco Fidecaro" userId="d0ab0368-81ff-4a51-b010-f476027e9ef5" providerId="ADAL" clId="{99A275FA-7423-46B5-B21E-93235A723A36}" dt="2024-03-07T23:55:06.495" v="2490" actId="2711"/>
          <ac:spMkLst>
            <pc:docMk/>
            <pc:sldMk cId="512672967" sldId="271"/>
            <ac:spMk id="8" creationId="{F0B17819-1438-6EF5-4623-E8DCF9ACF7E2}"/>
          </ac:spMkLst>
        </pc:spChg>
        <pc:spChg chg="add mod ord">
          <ac:chgData name="Francesco Fidecaro" userId="d0ab0368-81ff-4a51-b010-f476027e9ef5" providerId="ADAL" clId="{99A275FA-7423-46B5-B21E-93235A723A36}" dt="2024-03-07T23:55:16.328" v="2491" actId="2711"/>
          <ac:spMkLst>
            <pc:docMk/>
            <pc:sldMk cId="512672967" sldId="271"/>
            <ac:spMk id="10" creationId="{8A6C119D-0424-1542-F679-B4931DE215F9}"/>
          </ac:spMkLst>
        </pc:spChg>
        <pc:picChg chg="del">
          <ac:chgData name="Francesco Fidecaro" userId="d0ab0368-81ff-4a51-b010-f476027e9ef5" providerId="ADAL" clId="{99A275FA-7423-46B5-B21E-93235A723A36}" dt="2024-03-07T22:20:09.300" v="69" actId="478"/>
          <ac:picMkLst>
            <pc:docMk/>
            <pc:sldMk cId="512672967" sldId="271"/>
            <ac:picMk id="9" creationId="{8EEF4EA0-8EDD-91EF-DD9B-F40F6249B102}"/>
          </ac:picMkLst>
        </pc:picChg>
        <pc:picChg chg="del">
          <ac:chgData name="Francesco Fidecaro" userId="d0ab0368-81ff-4a51-b010-f476027e9ef5" providerId="ADAL" clId="{99A275FA-7423-46B5-B21E-93235A723A36}" dt="2024-03-07T22:20:44.745" v="75" actId="21"/>
          <ac:picMkLst>
            <pc:docMk/>
            <pc:sldMk cId="512672967" sldId="271"/>
            <ac:picMk id="13" creationId="{BDD9144F-51E2-EFEA-4784-C96A15DB9578}"/>
          </ac:picMkLst>
        </pc:picChg>
        <pc:picChg chg="del">
          <ac:chgData name="Francesco Fidecaro" userId="d0ab0368-81ff-4a51-b010-f476027e9ef5" providerId="ADAL" clId="{99A275FA-7423-46B5-B21E-93235A723A36}" dt="2024-03-07T22:20:38.960" v="74" actId="478"/>
          <ac:picMkLst>
            <pc:docMk/>
            <pc:sldMk cId="512672967" sldId="271"/>
            <ac:picMk id="15" creationId="{5D5F2B5B-EF93-3455-FB9B-4EC28ADBC6A8}"/>
          </ac:picMkLst>
        </pc:picChg>
      </pc:sldChg>
      <pc:sldChg chg="modSp mod">
        <pc:chgData name="Francesco Fidecaro" userId="d0ab0368-81ff-4a51-b010-f476027e9ef5" providerId="ADAL" clId="{99A275FA-7423-46B5-B21E-93235A723A36}" dt="2024-03-07T23:55:44.953" v="2494" actId="27636"/>
        <pc:sldMkLst>
          <pc:docMk/>
          <pc:sldMk cId="432069978" sldId="272"/>
        </pc:sldMkLst>
        <pc:spChg chg="mod">
          <ac:chgData name="Francesco Fidecaro" userId="d0ab0368-81ff-4a51-b010-f476027e9ef5" providerId="ADAL" clId="{99A275FA-7423-46B5-B21E-93235A723A36}" dt="2024-03-07T23:55:35.281" v="2492" actId="2711"/>
          <ac:spMkLst>
            <pc:docMk/>
            <pc:sldMk cId="432069978" sldId="272"/>
            <ac:spMk id="2" creationId="{D2EAAE51-01B4-6FEA-3D33-8360FA5F1D10}"/>
          </ac:spMkLst>
        </pc:spChg>
        <pc:spChg chg="mod">
          <ac:chgData name="Francesco Fidecaro" userId="d0ab0368-81ff-4a51-b010-f476027e9ef5" providerId="ADAL" clId="{99A275FA-7423-46B5-B21E-93235A723A36}" dt="2024-03-07T23:55:44.953" v="2494" actId="27636"/>
          <ac:spMkLst>
            <pc:docMk/>
            <pc:sldMk cId="432069978" sldId="272"/>
            <ac:spMk id="3" creationId="{0BF17316-23B5-A771-4699-FC4302A8F569}"/>
          </ac:spMkLst>
        </pc:spChg>
        <pc:picChg chg="mod">
          <ac:chgData name="Francesco Fidecaro" userId="d0ab0368-81ff-4a51-b010-f476027e9ef5" providerId="ADAL" clId="{99A275FA-7423-46B5-B21E-93235A723A36}" dt="2024-03-07T22:29:18.192" v="122" actId="14100"/>
          <ac:picMkLst>
            <pc:docMk/>
            <pc:sldMk cId="432069978" sldId="272"/>
            <ac:picMk id="5" creationId="{D335AE50-9965-2624-3EE5-43C6E794F156}"/>
          </ac:picMkLst>
        </pc:picChg>
      </pc:sldChg>
      <pc:sldChg chg="modSp del mod">
        <pc:chgData name="Francesco Fidecaro" userId="d0ab0368-81ff-4a51-b010-f476027e9ef5" providerId="ADAL" clId="{99A275FA-7423-46B5-B21E-93235A723A36}" dt="2024-03-07T23:13:18.885" v="952" actId="47"/>
        <pc:sldMkLst>
          <pc:docMk/>
          <pc:sldMk cId="2070474971" sldId="273"/>
        </pc:sldMkLst>
        <pc:spChg chg="mod">
          <ac:chgData name="Francesco Fidecaro" userId="d0ab0368-81ff-4a51-b010-f476027e9ef5" providerId="ADAL" clId="{99A275FA-7423-46B5-B21E-93235A723A36}" dt="2024-03-07T22:30:11.201" v="130" actId="27636"/>
          <ac:spMkLst>
            <pc:docMk/>
            <pc:sldMk cId="2070474971" sldId="273"/>
            <ac:spMk id="3" creationId="{977AE01D-3850-76F7-C52B-F7AB93DA3891}"/>
          </ac:spMkLst>
        </pc:spChg>
        <pc:spChg chg="mod">
          <ac:chgData name="Francesco Fidecaro" userId="d0ab0368-81ff-4a51-b010-f476027e9ef5" providerId="ADAL" clId="{99A275FA-7423-46B5-B21E-93235A723A36}" dt="2024-03-07T22:30:21.423" v="131" actId="1076"/>
          <ac:spMkLst>
            <pc:docMk/>
            <pc:sldMk cId="2070474971" sldId="273"/>
            <ac:spMk id="5" creationId="{DDA60784-0B2A-5F24-78CF-18CF322C5797}"/>
          </ac:spMkLst>
        </pc:spChg>
        <pc:picChg chg="mod">
          <ac:chgData name="Francesco Fidecaro" userId="d0ab0368-81ff-4a51-b010-f476027e9ef5" providerId="ADAL" clId="{99A275FA-7423-46B5-B21E-93235A723A36}" dt="2024-03-07T22:30:03.275" v="128" actId="14100"/>
          <ac:picMkLst>
            <pc:docMk/>
            <pc:sldMk cId="2070474971" sldId="273"/>
            <ac:picMk id="4" creationId="{37F1BDE7-7713-598F-007C-31420ABE9AE4}"/>
          </ac:picMkLst>
        </pc:picChg>
      </pc:sldChg>
      <pc:sldChg chg="modSp del mod">
        <pc:chgData name="Francesco Fidecaro" userId="d0ab0368-81ff-4a51-b010-f476027e9ef5" providerId="ADAL" clId="{99A275FA-7423-46B5-B21E-93235A723A36}" dt="2024-03-07T23:13:16.187" v="951" actId="47"/>
        <pc:sldMkLst>
          <pc:docMk/>
          <pc:sldMk cId="2276559620" sldId="274"/>
        </pc:sldMkLst>
        <pc:spChg chg="mod">
          <ac:chgData name="Francesco Fidecaro" userId="d0ab0368-81ff-4a51-b010-f476027e9ef5" providerId="ADAL" clId="{99A275FA-7423-46B5-B21E-93235A723A36}" dt="2024-03-07T22:30:38.062" v="134" actId="1076"/>
          <ac:spMkLst>
            <pc:docMk/>
            <pc:sldMk cId="2276559620" sldId="274"/>
            <ac:spMk id="3" creationId="{E4365C2B-6D62-61CD-C7F1-412423D4D984}"/>
          </ac:spMkLst>
        </pc:spChg>
      </pc:sldChg>
      <pc:sldChg chg="modSp del mod">
        <pc:chgData name="Francesco Fidecaro" userId="d0ab0368-81ff-4a51-b010-f476027e9ef5" providerId="ADAL" clId="{99A275FA-7423-46B5-B21E-93235A723A36}" dt="2024-03-07T23:13:13.715" v="950" actId="47"/>
        <pc:sldMkLst>
          <pc:docMk/>
          <pc:sldMk cId="4011773386" sldId="275"/>
        </pc:sldMkLst>
        <pc:spChg chg="mod">
          <ac:chgData name="Francesco Fidecaro" userId="d0ab0368-81ff-4a51-b010-f476027e9ef5" providerId="ADAL" clId="{99A275FA-7423-46B5-B21E-93235A723A36}" dt="2024-03-07T22:30:47.063" v="136" actId="27636"/>
          <ac:spMkLst>
            <pc:docMk/>
            <pc:sldMk cId="4011773386" sldId="275"/>
            <ac:spMk id="3" creationId="{F8BA84E1-C2B2-F708-4433-B7680595BDE1}"/>
          </ac:spMkLst>
        </pc:spChg>
        <pc:picChg chg="mod">
          <ac:chgData name="Francesco Fidecaro" userId="d0ab0368-81ff-4a51-b010-f476027e9ef5" providerId="ADAL" clId="{99A275FA-7423-46B5-B21E-93235A723A36}" dt="2024-03-07T22:30:53.221" v="137" actId="14100"/>
          <ac:picMkLst>
            <pc:docMk/>
            <pc:sldMk cId="4011773386" sldId="275"/>
            <ac:picMk id="4" creationId="{F3566D02-48A8-0E53-73DA-A4F100E5F44F}"/>
          </ac:picMkLst>
        </pc:picChg>
      </pc:sldChg>
      <pc:sldChg chg="modSp del mod">
        <pc:chgData name="Francesco Fidecaro" userId="d0ab0368-81ff-4a51-b010-f476027e9ef5" providerId="ADAL" clId="{99A275FA-7423-46B5-B21E-93235A723A36}" dt="2024-03-07T23:13:08.346" v="949" actId="47"/>
        <pc:sldMkLst>
          <pc:docMk/>
          <pc:sldMk cId="1756399934" sldId="276"/>
        </pc:sldMkLst>
        <pc:spChg chg="mod">
          <ac:chgData name="Francesco Fidecaro" userId="d0ab0368-81ff-4a51-b010-f476027e9ef5" providerId="ADAL" clId="{99A275FA-7423-46B5-B21E-93235A723A36}" dt="2024-03-07T22:31:16.225" v="141" actId="404"/>
          <ac:spMkLst>
            <pc:docMk/>
            <pc:sldMk cId="1756399934" sldId="276"/>
            <ac:spMk id="3" creationId="{0DE8691D-9FAB-EB50-AEE0-7D370A24B668}"/>
          </ac:spMkLst>
        </pc:spChg>
      </pc:sldChg>
      <pc:sldChg chg="modSp del mod">
        <pc:chgData name="Francesco Fidecaro" userId="d0ab0368-81ff-4a51-b010-f476027e9ef5" providerId="ADAL" clId="{99A275FA-7423-46B5-B21E-93235A723A36}" dt="2024-03-07T23:13:07.276" v="948" actId="47"/>
        <pc:sldMkLst>
          <pc:docMk/>
          <pc:sldMk cId="4206250355" sldId="277"/>
        </pc:sldMkLst>
        <pc:spChg chg="mod">
          <ac:chgData name="Francesco Fidecaro" userId="d0ab0368-81ff-4a51-b010-f476027e9ef5" providerId="ADAL" clId="{99A275FA-7423-46B5-B21E-93235A723A36}" dt="2024-03-07T22:31:28.623" v="144" actId="404"/>
          <ac:spMkLst>
            <pc:docMk/>
            <pc:sldMk cId="4206250355" sldId="277"/>
            <ac:spMk id="3" creationId="{9F63801D-9161-43D6-8F6E-236D58CF8871}"/>
          </ac:spMkLst>
        </pc:spChg>
      </pc:sldChg>
      <pc:sldChg chg="del">
        <pc:chgData name="Francesco Fidecaro" userId="d0ab0368-81ff-4a51-b010-f476027e9ef5" providerId="ADAL" clId="{99A275FA-7423-46B5-B21E-93235A723A36}" dt="2024-03-07T23:13:06.396" v="947" actId="47"/>
        <pc:sldMkLst>
          <pc:docMk/>
          <pc:sldMk cId="1641974550" sldId="278"/>
        </pc:sldMkLst>
      </pc:sldChg>
      <pc:sldChg chg="del">
        <pc:chgData name="Francesco Fidecaro" userId="d0ab0368-81ff-4a51-b010-f476027e9ef5" providerId="ADAL" clId="{99A275FA-7423-46B5-B21E-93235A723A36}" dt="2024-03-07T23:13:04.681" v="946" actId="47"/>
        <pc:sldMkLst>
          <pc:docMk/>
          <pc:sldMk cId="2784929291" sldId="279"/>
        </pc:sldMkLst>
      </pc:sldChg>
      <pc:sldChg chg="del">
        <pc:chgData name="Francesco Fidecaro" userId="d0ab0368-81ff-4a51-b010-f476027e9ef5" providerId="ADAL" clId="{99A275FA-7423-46B5-B21E-93235A723A36}" dt="2024-03-07T23:13:03.341" v="945" actId="47"/>
        <pc:sldMkLst>
          <pc:docMk/>
          <pc:sldMk cId="2028624777" sldId="280"/>
        </pc:sldMkLst>
      </pc:sldChg>
      <pc:sldChg chg="del">
        <pc:chgData name="Francesco Fidecaro" userId="d0ab0368-81ff-4a51-b010-f476027e9ef5" providerId="ADAL" clId="{99A275FA-7423-46B5-B21E-93235A723A36}" dt="2024-03-07T23:13:00.676" v="944" actId="47"/>
        <pc:sldMkLst>
          <pc:docMk/>
          <pc:sldMk cId="1576006059" sldId="281"/>
        </pc:sldMkLst>
      </pc:sldChg>
      <pc:sldChg chg="del">
        <pc:chgData name="Francesco Fidecaro" userId="d0ab0368-81ff-4a51-b010-f476027e9ef5" providerId="ADAL" clId="{99A275FA-7423-46B5-B21E-93235A723A36}" dt="2024-03-07T23:12:44.764" v="942" actId="47"/>
        <pc:sldMkLst>
          <pc:docMk/>
          <pc:sldMk cId="0" sldId="282"/>
        </pc:sldMkLst>
      </pc:sldChg>
      <pc:sldChg chg="del">
        <pc:chgData name="Francesco Fidecaro" userId="d0ab0368-81ff-4a51-b010-f476027e9ef5" providerId="ADAL" clId="{99A275FA-7423-46B5-B21E-93235A723A36}" dt="2024-03-07T23:12:47.254" v="943" actId="47"/>
        <pc:sldMkLst>
          <pc:docMk/>
          <pc:sldMk cId="0" sldId="283"/>
        </pc:sldMkLst>
      </pc:sldChg>
      <pc:sldChg chg="modSp mod">
        <pc:chgData name="Francesco Fidecaro" userId="d0ab0368-81ff-4a51-b010-f476027e9ef5" providerId="ADAL" clId="{99A275FA-7423-46B5-B21E-93235A723A36}" dt="2024-03-07T23:56:12.185" v="2496" actId="2711"/>
        <pc:sldMkLst>
          <pc:docMk/>
          <pc:sldMk cId="3145611173" sldId="284"/>
        </pc:sldMkLst>
        <pc:spChg chg="mod">
          <ac:chgData name="Francesco Fidecaro" userId="d0ab0368-81ff-4a51-b010-f476027e9ef5" providerId="ADAL" clId="{99A275FA-7423-46B5-B21E-93235A723A36}" dt="2024-03-07T23:56:01.143" v="2495" actId="2711"/>
          <ac:spMkLst>
            <pc:docMk/>
            <pc:sldMk cId="3145611173" sldId="284"/>
            <ac:spMk id="2" creationId="{089102E7-8C8C-CAB8-CC67-C633EC6771F1}"/>
          </ac:spMkLst>
        </pc:spChg>
        <pc:spChg chg="mod">
          <ac:chgData name="Francesco Fidecaro" userId="d0ab0368-81ff-4a51-b010-f476027e9ef5" providerId="ADAL" clId="{99A275FA-7423-46B5-B21E-93235A723A36}" dt="2024-03-07T23:56:12.185" v="2496" actId="2711"/>
          <ac:spMkLst>
            <pc:docMk/>
            <pc:sldMk cId="3145611173" sldId="284"/>
            <ac:spMk id="3" creationId="{131F1D7F-313E-980D-BD50-867177ECF1D5}"/>
          </ac:spMkLst>
        </pc:spChg>
      </pc:sldChg>
      <pc:sldChg chg="new del ord">
        <pc:chgData name="Francesco Fidecaro" userId="d0ab0368-81ff-4a51-b010-f476027e9ef5" providerId="ADAL" clId="{99A275FA-7423-46B5-B21E-93235A723A36}" dt="2024-03-07T22:29:09.159" v="121" actId="47"/>
        <pc:sldMkLst>
          <pc:docMk/>
          <pc:sldMk cId="502402670" sldId="285"/>
        </pc:sldMkLst>
      </pc:sldChg>
      <pc:sldMasterChg chg="addSp modSp mod delSldLayout modSldLayout">
        <pc:chgData name="Francesco Fidecaro" userId="d0ab0368-81ff-4a51-b010-f476027e9ef5" providerId="ADAL" clId="{99A275FA-7423-46B5-B21E-93235A723A36}" dt="2024-03-08T00:01:52.968" v="2523" actId="2711"/>
        <pc:sldMasterMkLst>
          <pc:docMk/>
          <pc:sldMasterMk cId="0" sldId="2147483648"/>
        </pc:sldMasterMkLst>
        <pc:spChg chg="mod">
          <ac:chgData name="Francesco Fidecaro" userId="d0ab0368-81ff-4a51-b010-f476027e9ef5" providerId="ADAL" clId="{99A275FA-7423-46B5-B21E-93235A723A36}" dt="2024-03-07T23:58:35.685" v="2509" actId="2711"/>
          <ac:spMkLst>
            <pc:docMk/>
            <pc:sldMasterMk cId="0" sldId="2147483648"/>
            <ac:spMk id="12" creationId="{00000000-0000-0000-0000-000000000000}"/>
          </ac:spMkLst>
        </pc:spChg>
        <pc:spChg chg="mod">
          <ac:chgData name="Francesco Fidecaro" userId="d0ab0368-81ff-4a51-b010-f476027e9ef5" providerId="ADAL" clId="{99A275FA-7423-46B5-B21E-93235A723A36}" dt="2024-03-08T00:00:17.726" v="2518" actId="20577"/>
          <ac:spMkLst>
            <pc:docMk/>
            <pc:sldMasterMk cId="0" sldId="2147483648"/>
            <ac:spMk id="13" creationId="{00000000-0000-0000-0000-000000000000}"/>
          </ac:spMkLst>
        </pc:spChg>
        <pc:spChg chg="add mod">
          <ac:chgData name="Francesco Fidecaro" userId="d0ab0368-81ff-4a51-b010-f476027e9ef5" providerId="ADAL" clId="{99A275FA-7423-46B5-B21E-93235A723A36}" dt="2024-03-07T23:40:18.599" v="1814"/>
          <ac:spMkLst>
            <pc:docMk/>
            <pc:sldMasterMk cId="0" sldId="2147483648"/>
            <ac:spMk id="196" creationId="{00000000-0000-0000-0000-000000000000}"/>
          </ac:spMkLst>
        </pc:spChg>
        <pc:picChg chg="add mod">
          <ac:chgData name="Francesco Fidecaro" userId="d0ab0368-81ff-4a51-b010-f476027e9ef5" providerId="ADAL" clId="{99A275FA-7423-46B5-B21E-93235A723A36}" dt="2024-03-07T22:35:59.263" v="152"/>
          <ac:picMkLst>
            <pc:docMk/>
            <pc:sldMasterMk cId="0" sldId="2147483648"/>
            <ac:picMk id="2" creationId="{AA93CEEA-FCA2-7ACF-C5F1-9D3E06A48424}"/>
          </ac:picMkLst>
        </pc:picChg>
        <pc:picChg chg="add mod">
          <ac:chgData name="Francesco Fidecaro" userId="d0ab0368-81ff-4a51-b010-f476027e9ef5" providerId="ADAL" clId="{99A275FA-7423-46B5-B21E-93235A723A36}" dt="2024-03-07T23:40:18.599" v="1814"/>
          <ac:picMkLst>
            <pc:docMk/>
            <pc:sldMasterMk cId="0" sldId="2147483648"/>
            <ac:picMk id="197" creationId="{00000000-0000-0000-0000-000000000000}"/>
          </ac:picMkLst>
        </pc:picChg>
        <pc:sldLayoutChg chg="addSp delSp modSp mod">
          <pc:chgData name="Francesco Fidecaro" userId="d0ab0368-81ff-4a51-b010-f476027e9ef5" providerId="ADAL" clId="{99A275FA-7423-46B5-B21E-93235A723A36}" dt="2024-03-07T23:15:48.560" v="959" actId="14100"/>
          <pc:sldLayoutMkLst>
            <pc:docMk/>
            <pc:sldMasterMk cId="0" sldId="2147483648"/>
            <pc:sldLayoutMk cId="0" sldId="2147483649"/>
          </pc:sldLayoutMkLst>
          <pc:spChg chg="del">
            <ac:chgData name="Francesco Fidecaro" userId="d0ab0368-81ff-4a51-b010-f476027e9ef5" providerId="ADAL" clId="{99A275FA-7423-46B5-B21E-93235A723A36}" dt="2024-03-07T22:33:11.918" v="145" actId="478"/>
            <ac:spMkLst>
              <pc:docMk/>
              <pc:sldMasterMk cId="0" sldId="2147483648"/>
              <pc:sldLayoutMk cId="0" sldId="2147483649"/>
              <ac:spMk id="25" creationId="{00000000-0000-0000-0000-000000000000}"/>
            </ac:spMkLst>
          </pc:spChg>
          <pc:picChg chg="add del mod">
            <ac:chgData name="Francesco Fidecaro" userId="d0ab0368-81ff-4a51-b010-f476027e9ef5" providerId="ADAL" clId="{99A275FA-7423-46B5-B21E-93235A723A36}" dt="2024-03-07T22:36:07.308" v="153" actId="478"/>
            <ac:picMkLst>
              <pc:docMk/>
              <pc:sldMasterMk cId="0" sldId="2147483648"/>
              <pc:sldLayoutMk cId="0" sldId="2147483649"/>
              <ac:picMk id="2" creationId="{9622B704-0AB2-5579-6095-A42FE7BE6AA3}"/>
            </ac:picMkLst>
          </pc:picChg>
          <pc:picChg chg="mod">
            <ac:chgData name="Francesco Fidecaro" userId="d0ab0368-81ff-4a51-b010-f476027e9ef5" providerId="ADAL" clId="{99A275FA-7423-46B5-B21E-93235A723A36}" dt="2024-03-07T23:15:48.560" v="959" actId="14100"/>
            <ac:picMkLst>
              <pc:docMk/>
              <pc:sldMasterMk cId="0" sldId="2147483648"/>
              <pc:sldLayoutMk cId="0" sldId="2147483649"/>
              <ac:picMk id="18" creationId="{00000000-0000-0000-0000-000000000000}"/>
            </ac:picMkLst>
          </pc:picChg>
        </pc:sldLayoutChg>
        <pc:sldLayoutChg chg="modSp">
          <pc:chgData name="Francesco Fidecaro" userId="d0ab0368-81ff-4a51-b010-f476027e9ef5" providerId="ADAL" clId="{99A275FA-7423-46B5-B21E-93235A723A36}" dt="2024-03-07T23:57:50.124" v="2505" actId="2711"/>
          <pc:sldLayoutMkLst>
            <pc:docMk/>
            <pc:sldMasterMk cId="0" sldId="2147483648"/>
            <pc:sldLayoutMk cId="0" sldId="2147483650"/>
          </pc:sldLayoutMkLst>
          <pc:spChg chg="mod">
            <ac:chgData name="Francesco Fidecaro" userId="d0ab0368-81ff-4a51-b010-f476027e9ef5" providerId="ADAL" clId="{99A275FA-7423-46B5-B21E-93235A723A36}" dt="2024-03-07T23:57:41.988" v="2504" actId="2711"/>
            <ac:spMkLst>
              <pc:docMk/>
              <pc:sldMasterMk cId="0" sldId="2147483648"/>
              <pc:sldLayoutMk cId="0" sldId="2147483650"/>
              <ac:spMk id="28" creationId="{00000000-0000-0000-0000-000000000000}"/>
            </ac:spMkLst>
          </pc:spChg>
          <pc:spChg chg="mod">
            <ac:chgData name="Francesco Fidecaro" userId="d0ab0368-81ff-4a51-b010-f476027e9ef5" providerId="ADAL" clId="{99A275FA-7423-46B5-B21E-93235A723A36}" dt="2024-03-07T23:57:50.124" v="2505" actId="2711"/>
            <ac:spMkLst>
              <pc:docMk/>
              <pc:sldMasterMk cId="0" sldId="2147483648"/>
              <pc:sldLayoutMk cId="0" sldId="2147483650"/>
              <ac:spMk id="29" creationId="{00000000-0000-0000-0000-000000000000}"/>
            </ac:spMkLst>
          </pc:spChg>
        </pc:sldLayoutChg>
        <pc:sldLayoutChg chg="modSp">
          <pc:chgData name="Francesco Fidecaro" userId="d0ab0368-81ff-4a51-b010-f476027e9ef5" providerId="ADAL" clId="{99A275FA-7423-46B5-B21E-93235A723A36}" dt="2024-03-08T00:01:14.175" v="2521" actId="2711"/>
          <pc:sldLayoutMkLst>
            <pc:docMk/>
            <pc:sldMasterMk cId="0" sldId="2147483648"/>
            <pc:sldLayoutMk cId="0" sldId="2147483651"/>
          </pc:sldLayoutMkLst>
          <pc:spChg chg="mod">
            <ac:chgData name="Francesco Fidecaro" userId="d0ab0368-81ff-4a51-b010-f476027e9ef5" providerId="ADAL" clId="{99A275FA-7423-46B5-B21E-93235A723A36}" dt="2024-03-08T00:00:56.645" v="2519" actId="2711"/>
            <ac:spMkLst>
              <pc:docMk/>
              <pc:sldMasterMk cId="0" sldId="2147483648"/>
              <pc:sldLayoutMk cId="0" sldId="2147483651"/>
              <ac:spMk id="34" creationId="{00000000-0000-0000-0000-000000000000}"/>
            </ac:spMkLst>
          </pc:spChg>
          <pc:spChg chg="mod">
            <ac:chgData name="Francesco Fidecaro" userId="d0ab0368-81ff-4a51-b010-f476027e9ef5" providerId="ADAL" clId="{99A275FA-7423-46B5-B21E-93235A723A36}" dt="2024-03-08T00:01:14.175" v="2521" actId="2711"/>
            <ac:spMkLst>
              <pc:docMk/>
              <pc:sldMasterMk cId="0" sldId="2147483648"/>
              <pc:sldLayoutMk cId="0" sldId="2147483651"/>
              <ac:spMk id="35" creationId="{00000000-0000-0000-0000-000000000000}"/>
            </ac:spMkLst>
          </pc:spChg>
          <pc:spChg chg="mod">
            <ac:chgData name="Francesco Fidecaro" userId="d0ab0368-81ff-4a51-b010-f476027e9ef5" providerId="ADAL" clId="{99A275FA-7423-46B5-B21E-93235A723A36}" dt="2024-03-08T00:01:04.524" v="2520" actId="2711"/>
            <ac:spMkLst>
              <pc:docMk/>
              <pc:sldMasterMk cId="0" sldId="2147483648"/>
              <pc:sldLayoutMk cId="0" sldId="2147483651"/>
              <ac:spMk id="39" creationId="{00000000-0000-0000-0000-000000000000}"/>
            </ac:spMkLst>
          </pc:spChg>
        </pc:sldLayoutChg>
        <pc:sldLayoutChg chg="modSp">
          <pc:chgData name="Francesco Fidecaro" userId="d0ab0368-81ff-4a51-b010-f476027e9ef5" providerId="ADAL" clId="{99A275FA-7423-46B5-B21E-93235A723A36}" dt="2024-03-08T00:01:30.146" v="2522" actId="2711"/>
          <pc:sldLayoutMkLst>
            <pc:docMk/>
            <pc:sldMasterMk cId="0" sldId="2147483648"/>
            <pc:sldLayoutMk cId="0" sldId="2147483655"/>
          </pc:sldLayoutMkLst>
          <pc:spChg chg="mod">
            <ac:chgData name="Francesco Fidecaro" userId="d0ab0368-81ff-4a51-b010-f476027e9ef5" providerId="ADAL" clId="{99A275FA-7423-46B5-B21E-93235A723A36}" dt="2024-03-08T00:01:30.146" v="2522" actId="2711"/>
            <ac:spMkLst>
              <pc:docMk/>
              <pc:sldMasterMk cId="0" sldId="2147483648"/>
              <pc:sldLayoutMk cId="0" sldId="2147483655"/>
              <ac:spMk id="67" creationId="{00000000-0000-0000-0000-000000000000}"/>
            </ac:spMkLst>
          </pc:spChg>
        </pc:sldLayoutChg>
        <pc:sldLayoutChg chg="modSp">
          <pc:chgData name="Francesco Fidecaro" userId="d0ab0368-81ff-4a51-b010-f476027e9ef5" providerId="ADAL" clId="{99A275FA-7423-46B5-B21E-93235A723A36}" dt="2024-03-08T00:01:52.968" v="2523" actId="2711"/>
          <pc:sldLayoutMkLst>
            <pc:docMk/>
            <pc:sldMasterMk cId="0" sldId="2147483648"/>
            <pc:sldLayoutMk cId="1006369350" sldId="2147483661"/>
          </pc:sldLayoutMkLst>
          <pc:spChg chg="mod">
            <ac:chgData name="Francesco Fidecaro" userId="d0ab0368-81ff-4a51-b010-f476027e9ef5" providerId="ADAL" clId="{99A275FA-7423-46B5-B21E-93235A723A36}" dt="2024-03-08T00:01:52.968" v="2523" actId="2711"/>
            <ac:spMkLst>
              <pc:docMk/>
              <pc:sldMasterMk cId="0" sldId="2147483648"/>
              <pc:sldLayoutMk cId="1006369350" sldId="2147483661"/>
              <ac:spMk id="3" creationId="{00000000-0000-0000-0000-000000000000}"/>
            </ac:spMkLst>
          </pc:spChg>
        </pc:sldLayoutChg>
        <pc:sldLayoutChg chg="del">
          <pc:chgData name="Francesco Fidecaro" userId="d0ab0368-81ff-4a51-b010-f476027e9ef5" providerId="ADAL" clId="{99A275FA-7423-46B5-B21E-93235A723A36}" dt="2024-03-07T23:12:47.254" v="943" actId="47"/>
          <pc:sldLayoutMkLst>
            <pc:docMk/>
            <pc:sldMasterMk cId="0" sldId="2147483648"/>
            <pc:sldLayoutMk cId="3964633999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 b="9003"/>
          <a:stretch/>
        </p:blipFill>
        <p:spPr>
          <a:xfrm>
            <a:off x="0" y="1139371"/>
            <a:ext cx="12202758" cy="521005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 txBox="1"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" name="Google Shape;24;p9"/>
          <p:cNvSpPr>
            <a:spLocks noGrp="1"/>
          </p:cNvSpPr>
          <p:nvPr>
            <p:ph type="pic" idx="2"/>
          </p:nvPr>
        </p:nvSpPr>
        <p:spPr>
          <a:xfrm>
            <a:off x="5188449" y="2106202"/>
            <a:ext cx="5712431" cy="3754848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9"/>
          <p:cNvSpPr txBox="1">
            <a:spLocks noGrp="1"/>
          </p:cNvSpPr>
          <p:nvPr>
            <p:ph type="body" idx="3"/>
          </p:nvPr>
        </p:nvSpPr>
        <p:spPr>
          <a:xfrm>
            <a:off x="838200" y="5681663"/>
            <a:ext cx="3795444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>
            <a:spLocks noGrp="1"/>
          </p:cNvSpPr>
          <p:nvPr>
            <p:ph type="pic" idx="2"/>
          </p:nvPr>
        </p:nvSpPr>
        <p:spPr>
          <a:xfrm>
            <a:off x="5183188" y="1335636"/>
            <a:ext cx="6172200" cy="4841327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839788" y="2496619"/>
            <a:ext cx="3932237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 rot="5400000">
            <a:off x="4153087" y="-1023750"/>
            <a:ext cx="388582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7618686" y="2441849"/>
            <a:ext cx="484132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2284687" y="-110851"/>
            <a:ext cx="484132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tillium Web" panose="00000500000000000000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tillium Web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illium Web" panose="00000500000000000000" pitchFamily="2" charset="0"/>
              </a:defRPr>
            </a:lvl1pPr>
          </a:lstStyle>
          <a:p>
            <a:fld id="{844CBAEB-C2E3-46E0-9425-8F01C56DA8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36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>
                <a:latin typeface="Titillium Web" panose="000005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tillium Web" panose="000005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>
                <a:latin typeface="Titillium Web" panose="000005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2496619"/>
            <a:ext cx="10515600" cy="368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tillium Web" panose="000005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8200" y="1931597"/>
            <a:ext cx="10515600" cy="4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7F47"/>
              </a:buClr>
              <a:buSzPts val="2400"/>
              <a:buChar char="•"/>
              <a:defRPr sz="2400" b="1">
                <a:solidFill>
                  <a:srgbClr val="B27F47"/>
                </a:solidFill>
                <a:latin typeface="Titillium Web" panose="00000500000000000000" pitchFamily="2" charset="0"/>
                <a:ea typeface="Titillium Web" panose="00000500000000000000" pitchFamily="2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1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12"/>
          <p:cNvSpPr>
            <a:spLocks noGrp="1"/>
          </p:cNvSpPr>
          <p:nvPr>
            <p:ph type="pic" idx="2"/>
          </p:nvPr>
        </p:nvSpPr>
        <p:spPr>
          <a:xfrm>
            <a:off x="6096000" y="1335636"/>
            <a:ext cx="5257800" cy="452541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2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838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6172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38200" y="1931597"/>
            <a:ext cx="10515600" cy="4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7F47"/>
              </a:buClr>
              <a:buSzPts val="2400"/>
              <a:buChar char="•"/>
              <a:defRPr sz="2400" b="1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838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3"/>
          </p:nvPr>
        </p:nvSpPr>
        <p:spPr>
          <a:xfrm>
            <a:off x="6172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>
                <a:latin typeface="Titillium Web" panose="000005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5183188" y="1335636"/>
            <a:ext cx="6172200" cy="484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839788" y="2496619"/>
            <a:ext cx="3932237" cy="368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9821594" y="195173"/>
            <a:ext cx="18700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352350"/>
            <a:ext cx="121920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25841"/>
            <a:ext cx="12192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2" name="Google Shape;115;p1">
            <a:extLst>
              <a:ext uri="{FF2B5EF4-FFF2-40B4-BE49-F238E27FC236}">
                <a16:creationId xmlns:a16="http://schemas.microsoft.com/office/drawing/2014/main" id="{AA93CEEA-FCA2-7ACF-C5F1-9D3E06A48424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 l="78768" t="16759" r="2261" b="16242"/>
          <a:stretch/>
        </p:blipFill>
        <p:spPr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"/>
          <p:cNvSpPr txBox="1"/>
          <p:nvPr userDrawn="1"/>
        </p:nvSpPr>
        <p:spPr>
          <a:xfrm>
            <a:off x="1439342" y="6381483"/>
            <a:ext cx="8640949" cy="47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Einstein </a:t>
            </a:r>
            <a:r>
              <a:rPr lang="it-IT" sz="1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Telescope</a:t>
            </a: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Consortium (ETIC - IR0000004)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PNRR MISSIONE 4, COMPONENTE 2, INVESTIMENTO 3.1</a:t>
            </a:r>
            <a:endParaRPr dirty="0"/>
          </a:p>
        </p:txBody>
      </p:sp>
      <p:pic>
        <p:nvPicPr>
          <p:cNvPr id="197" name="Google Shape;197;p6" descr="Immagine che contiene testo, logo, schermata, Carattere&#10;&#10;Descrizione generata automaticamente"/>
          <p:cNvPicPr preferRelativeResize="0"/>
          <p:nvPr userDrawn="1"/>
        </p:nvPicPr>
        <p:blipFill rotWithShape="1">
          <a:blip r:embed="rId18">
            <a:alphaModFix/>
          </a:blip>
          <a:srcRect/>
          <a:stretch/>
        </p:blipFill>
        <p:spPr>
          <a:xfrm>
            <a:off x="106072" y="6381483"/>
            <a:ext cx="1027269" cy="5136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Titillium Web" panose="00000500000000000000" pitchFamily="2" charset="0"/>
          <a:ea typeface="Titillium Web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Titillium Web" panose="00000500000000000000" pitchFamily="2" charset="0"/>
          <a:ea typeface="Titillium Web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sv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/>
        </p:nvSpPr>
        <p:spPr>
          <a:xfrm>
            <a:off x="365042" y="3305029"/>
            <a:ext cx="382595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Donatella Ciampini, Simone Capaccioli, Francesco Fidecaro, Francesco Grigoli, Dario Pisignano</a:t>
            </a:r>
            <a:endParaRPr sz="1800" dirty="0">
              <a:solidFill>
                <a:schemeClr val="dk1"/>
              </a:solidFill>
              <a:latin typeface="Titillium Web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>
            <a:spLocks noGrp="1"/>
          </p:cNvSpPr>
          <p:nvPr>
            <p:ph type="ctrTitle"/>
          </p:nvPr>
        </p:nvSpPr>
        <p:spPr>
          <a:xfrm>
            <a:off x="162550" y="1664749"/>
            <a:ext cx="4478071" cy="164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Arial"/>
              <a:buNone/>
            </a:pPr>
            <a:r>
              <a:rPr lang="it-IT" dirty="0" err="1">
                <a:latin typeface="Titillium Web" panose="00000500000000000000" pitchFamily="2" charset="0"/>
              </a:rPr>
              <a:t>PisaET</a:t>
            </a:r>
            <a:r>
              <a:rPr lang="it-IT" dirty="0">
                <a:latin typeface="Titillium Web" panose="00000500000000000000" pitchFamily="2" charset="0"/>
              </a:rPr>
              <a:t>-IR@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CISUP</a:t>
            </a:r>
            <a:endParaRPr dirty="0">
              <a:latin typeface="Titillium Web" panose="00000500000000000000" pitchFamily="2" charset="0"/>
            </a:endParaRPr>
          </a:p>
        </p:txBody>
      </p:sp>
      <p:sp>
        <p:nvSpPr>
          <p:cNvPr id="114" name="Google Shape;114;p1"/>
          <p:cNvSpPr txBox="1">
            <a:spLocks noGrp="1"/>
          </p:cNvSpPr>
          <p:nvPr>
            <p:ph type="body" idx="3"/>
          </p:nvPr>
        </p:nvSpPr>
        <p:spPr>
          <a:xfrm>
            <a:off x="596900" y="5834063"/>
            <a:ext cx="3795444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dirty="0">
                <a:latin typeface="Titillium Web" panose="00000500000000000000" pitchFamily="2" charset="0"/>
              </a:rPr>
              <a:t>ET: Scienza e tecnologia in Italia Assisi 21/02/2024</a:t>
            </a:r>
            <a:endParaRPr dirty="0">
              <a:latin typeface="Titillium Web" panose="00000500000000000000" pitchFamily="2" charset="0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3">
            <a:alphaModFix/>
          </a:blip>
          <a:srcRect l="78768" t="16759" r="2261" b="16242"/>
          <a:stretch/>
        </p:blipFill>
        <p:spPr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1740" y="1124857"/>
            <a:ext cx="7318524" cy="5232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"/>
          <p:cNvGrpSpPr/>
          <p:nvPr/>
        </p:nvGrpSpPr>
        <p:grpSpPr>
          <a:xfrm>
            <a:off x="5606774" y="4345351"/>
            <a:ext cx="303415" cy="303520"/>
            <a:chOff x="2685010" y="3926271"/>
            <a:chExt cx="303415" cy="303520"/>
          </a:xfrm>
        </p:grpSpPr>
        <p:sp>
          <p:nvSpPr>
            <p:cNvPr id="118" name="Google Shape;118;p1"/>
            <p:cNvSpPr/>
            <p:nvPr/>
          </p:nvSpPr>
          <p:spPr>
            <a:xfrm>
              <a:off x="2685010" y="3926271"/>
              <a:ext cx="303415" cy="30352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2731993" y="3971365"/>
              <a:ext cx="192741" cy="20394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780607" y="4021975"/>
              <a:ext cx="96982" cy="9698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"/>
          <p:cNvSpPr/>
          <p:nvPr/>
        </p:nvSpPr>
        <p:spPr>
          <a:xfrm>
            <a:off x="6377064" y="3848100"/>
            <a:ext cx="2838948" cy="1643905"/>
          </a:xfrm>
          <a:prstGeom prst="wedgeRectCallout">
            <a:avLst>
              <a:gd name="adj1" fmla="val -69541"/>
              <a:gd name="adj2" fmla="val -10235"/>
            </a:avLst>
          </a:prstGeom>
          <a:solidFill>
            <a:srgbClr val="2626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6530149" y="4844720"/>
            <a:ext cx="4860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it-IT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endParaRPr/>
          </a:p>
        </p:txBody>
      </p:sp>
      <p:sp>
        <p:nvSpPr>
          <p:cNvPr id="125" name="Google Shape;125;p1" descr="Dipartimento di Fisica e Astronomia: Hom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 descr="INFN – T-NiSQ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 descr="INFN Sezione di Padova | Padua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 descr="UniPd Università degli studi di Padova: informazioni utili - UnidTest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1"/>
          <p:cNvGrpSpPr/>
          <p:nvPr/>
        </p:nvGrpSpPr>
        <p:grpSpPr>
          <a:xfrm>
            <a:off x="6073649" y="2882413"/>
            <a:ext cx="303415" cy="303520"/>
            <a:chOff x="2685010" y="3926271"/>
            <a:chExt cx="303415" cy="303520"/>
          </a:xfrm>
        </p:grpSpPr>
        <p:sp>
          <p:nvSpPr>
            <p:cNvPr id="132" name="Google Shape;132;p1"/>
            <p:cNvSpPr/>
            <p:nvPr/>
          </p:nvSpPr>
          <p:spPr>
            <a:xfrm>
              <a:off x="2685010" y="3926271"/>
              <a:ext cx="303415" cy="30352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731993" y="3971365"/>
              <a:ext cx="192741" cy="20394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780607" y="4021975"/>
              <a:ext cx="96982" cy="9698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"/>
          <p:cNvSpPr/>
          <p:nvPr/>
        </p:nvSpPr>
        <p:spPr>
          <a:xfrm>
            <a:off x="6773164" y="2408209"/>
            <a:ext cx="2189858" cy="1377476"/>
          </a:xfrm>
          <a:prstGeom prst="wedgeRectCallout">
            <a:avLst>
              <a:gd name="adj1" fmla="val -69541"/>
              <a:gd name="adj2" fmla="val -10235"/>
            </a:avLst>
          </a:prstGeom>
          <a:solidFill>
            <a:srgbClr val="CFABB3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 descr="Immagine che contiene cielo, edificio, torre, aria aperta&#10;&#10;Descrizione generata automaticamente">
            <a:extLst>
              <a:ext uri="{FF2B5EF4-FFF2-40B4-BE49-F238E27FC236}">
                <a16:creationId xmlns:a16="http://schemas.microsoft.com/office/drawing/2014/main" id="{BDB91187-4E66-F28D-7DB8-5BE7A0F91B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889"/>
          <a:stretch/>
        </p:blipFill>
        <p:spPr>
          <a:xfrm>
            <a:off x="6773164" y="2408209"/>
            <a:ext cx="2197484" cy="1386255"/>
          </a:xfrm>
          <a:prstGeom prst="rect">
            <a:avLst/>
          </a:prstGeom>
        </p:spPr>
      </p:pic>
      <p:sp>
        <p:nvSpPr>
          <p:cNvPr id="137" name="Google Shape;137;p1"/>
          <p:cNvSpPr txBox="1"/>
          <p:nvPr/>
        </p:nvSpPr>
        <p:spPr>
          <a:xfrm>
            <a:off x="6862884" y="2363467"/>
            <a:ext cx="15225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it-IT" sz="20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PisaET</a:t>
            </a:r>
            <a:r>
              <a:rPr lang="it-IT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-IR</a:t>
            </a:r>
            <a:br>
              <a:rPr lang="it-IT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@CISUP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7064" y="3898896"/>
            <a:ext cx="2840962" cy="159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egnaposto 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EE98A59-6954-1FFB-D893-4DA5BF4F358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7"/>
          <a:srcRect t="24611" r="5560" b="34950"/>
          <a:stretch/>
        </p:blipFill>
        <p:spPr>
          <a:xfrm>
            <a:off x="531477" y="4243293"/>
            <a:ext cx="1910948" cy="1059239"/>
          </a:xfrm>
        </p:spPr>
      </p:pic>
      <p:sp>
        <p:nvSpPr>
          <p:cNvPr id="5" name="Google Shape;145;p2">
            <a:extLst>
              <a:ext uri="{FF2B5EF4-FFF2-40B4-BE49-F238E27FC236}">
                <a16:creationId xmlns:a16="http://schemas.microsoft.com/office/drawing/2014/main" id="{82ECF003-478B-5E1B-847A-7194220F5DB7}"/>
              </a:ext>
            </a:extLst>
          </p:cNvPr>
          <p:cNvSpPr txBox="1"/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Einstein </a:t>
            </a:r>
            <a:r>
              <a:rPr lang="it-IT" sz="1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Telescope</a:t>
            </a: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Consortium (ETIC - IR0000004)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PNRR MISSIONE 4, COMPONENTE 2, INVESTIMENTO 3.1</a:t>
            </a:r>
            <a:endParaRPr dirty="0"/>
          </a:p>
        </p:txBody>
      </p:sp>
      <p:pic>
        <p:nvPicPr>
          <p:cNvPr id="6" name="Google Shape;146;p2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CAF75396-6371-185C-C95D-588AEAA8601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072" y="6381483"/>
            <a:ext cx="1027269" cy="51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AAE51-01B4-6FEA-3D33-8360FA5F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tillium Web" panose="00000500000000000000" pitchFamily="2" charset="0"/>
              </a:rPr>
              <a:t>Sismometri</a:t>
            </a:r>
            <a:r>
              <a:rPr lang="en-GB" dirty="0">
                <a:latin typeface="Titillium Web" panose="00000500000000000000" pitchFamily="2" charset="0"/>
              </a:rPr>
              <a:t> a </a:t>
            </a:r>
            <a:r>
              <a:rPr lang="en-GB" dirty="0" err="1">
                <a:latin typeface="Titillium Web" panose="00000500000000000000" pitchFamily="2" charset="0"/>
              </a:rPr>
              <a:t>banda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larga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Certimus</a:t>
            </a:r>
            <a:endParaRPr lang="it-IT" dirty="0">
              <a:latin typeface="Titillium Web" panose="00000500000000000000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F17316-23B5-A771-4699-FC4302A8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1" y="1821544"/>
            <a:ext cx="3541932" cy="4042228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>
                <a:latin typeface="Titillium Web" panose="00000500000000000000" pitchFamily="2" charset="0"/>
              </a:rPr>
              <a:t>Certimus</a:t>
            </a:r>
            <a:r>
              <a:rPr lang="en-GB" dirty="0">
                <a:latin typeface="Titillium Web" panose="00000500000000000000" pitchFamily="2" charset="0"/>
              </a:rPr>
              <a:t> di </a:t>
            </a:r>
            <a:r>
              <a:rPr lang="en-GB" dirty="0" err="1">
                <a:latin typeface="Titillium Web" panose="00000500000000000000" pitchFamily="2" charset="0"/>
              </a:rPr>
              <a:t>Güralp</a:t>
            </a:r>
            <a:r>
              <a:rPr lang="en-GB" dirty="0">
                <a:latin typeface="Titillium Web" panose="00000500000000000000" pitchFamily="2" charset="0"/>
              </a:rPr>
              <a:t> è un </a:t>
            </a:r>
            <a:r>
              <a:rPr lang="en-GB" dirty="0" err="1">
                <a:latin typeface="Titillium Web" panose="00000500000000000000" pitchFamily="2" charset="0"/>
              </a:rPr>
              <a:t>sismometro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triassiale</a:t>
            </a:r>
            <a:r>
              <a:rPr lang="en-GB" dirty="0">
                <a:latin typeface="Titillium Web" panose="00000500000000000000" pitchFamily="2" charset="0"/>
              </a:rPr>
              <a:t>, a </a:t>
            </a:r>
            <a:r>
              <a:rPr lang="en-GB" dirty="0" err="1">
                <a:latin typeface="Titillium Web" panose="00000500000000000000" pitchFamily="2" charset="0"/>
              </a:rPr>
              <a:t>banda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larga</a:t>
            </a:r>
            <a:r>
              <a:rPr lang="en-GB" dirty="0">
                <a:latin typeface="Titillium Web" panose="00000500000000000000" pitchFamily="2" charset="0"/>
              </a:rPr>
              <a:t> (120 s to 100 Hz), </a:t>
            </a:r>
            <a:r>
              <a:rPr lang="en-GB" dirty="0" err="1">
                <a:latin typeface="Titillium Web" panose="00000500000000000000" pitchFamily="2" charset="0"/>
              </a:rPr>
              <a:t>che</a:t>
            </a:r>
            <a:r>
              <a:rPr lang="en-GB" dirty="0">
                <a:latin typeface="Titillium Web" panose="00000500000000000000" pitchFamily="2" charset="0"/>
              </a:rPr>
              <a:t> include in un </a:t>
            </a:r>
            <a:r>
              <a:rPr lang="en-GB" dirty="0" err="1">
                <a:latin typeface="Titillium Web" panose="00000500000000000000" pitchFamily="2" charset="0"/>
              </a:rPr>
              <a:t>unico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strumento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anche</a:t>
            </a:r>
            <a:r>
              <a:rPr lang="en-GB" dirty="0">
                <a:latin typeface="Titillium Web" panose="00000500000000000000" pitchFamily="2" charset="0"/>
              </a:rPr>
              <a:t> il </a:t>
            </a:r>
            <a:r>
              <a:rPr lang="en-GB" dirty="0" err="1">
                <a:latin typeface="Titillium Web" panose="00000500000000000000" pitchFamily="2" charset="0"/>
              </a:rPr>
              <a:t>digitalizzatore</a:t>
            </a:r>
            <a:endParaRPr lang="en-GB" dirty="0">
              <a:latin typeface="Titillium Web" panose="00000500000000000000" pitchFamily="2" charset="0"/>
            </a:endParaRPr>
          </a:p>
          <a:p>
            <a:r>
              <a:rPr lang="en-GB" dirty="0" err="1">
                <a:latin typeface="Titillium Web" panose="00000500000000000000" pitchFamily="2" charset="0"/>
              </a:rPr>
              <a:t>Nell’ambito</a:t>
            </a:r>
            <a:r>
              <a:rPr lang="en-GB" dirty="0">
                <a:latin typeface="Titillium Web" panose="00000500000000000000" pitchFamily="2" charset="0"/>
              </a:rPr>
              <a:t> di ETIC </a:t>
            </a:r>
            <a:r>
              <a:rPr lang="en-GB" dirty="0" err="1">
                <a:latin typeface="Titillium Web" panose="00000500000000000000" pitchFamily="2" charset="0"/>
              </a:rPr>
              <a:t>sono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stati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comprati</a:t>
            </a:r>
            <a:r>
              <a:rPr lang="en-GB" dirty="0">
                <a:latin typeface="Titillium Web" panose="00000500000000000000" pitchFamily="2" charset="0"/>
              </a:rPr>
              <a:t> 10 </a:t>
            </a:r>
            <a:r>
              <a:rPr lang="en-GB" dirty="0" err="1">
                <a:latin typeface="Titillium Web" panose="00000500000000000000" pitchFamily="2" charset="0"/>
              </a:rPr>
              <a:t>Certimus</a:t>
            </a:r>
            <a:r>
              <a:rPr lang="en-GB" dirty="0">
                <a:latin typeface="Titillium Web" panose="00000500000000000000" pitchFamily="2" charset="0"/>
              </a:rPr>
              <a:t> con GPS, </a:t>
            </a:r>
            <a:r>
              <a:rPr lang="en-GB" dirty="0" err="1">
                <a:latin typeface="Titillium Web" panose="00000500000000000000" pitchFamily="2" charset="0"/>
              </a:rPr>
              <a:t>cavi</a:t>
            </a:r>
            <a:r>
              <a:rPr lang="en-GB" dirty="0">
                <a:latin typeface="Titillium Web" panose="00000500000000000000" pitchFamily="2" charset="0"/>
              </a:rPr>
              <a:t> e </a:t>
            </a:r>
            <a:r>
              <a:rPr lang="en-GB" dirty="0" err="1">
                <a:latin typeface="Titillium Web" panose="00000500000000000000" pitchFamily="2" charset="0"/>
              </a:rPr>
              <a:t>batteria</a:t>
            </a:r>
            <a:r>
              <a:rPr lang="en-GB" dirty="0">
                <a:latin typeface="Titillium Web" panose="00000500000000000000" pitchFamily="2" charset="0"/>
              </a:rPr>
              <a:t> al </a:t>
            </a:r>
            <a:r>
              <a:rPr lang="en-GB" dirty="0" err="1">
                <a:latin typeface="Titillium Web" panose="00000500000000000000" pitchFamily="2" charset="0"/>
              </a:rPr>
              <a:t>litio</a:t>
            </a:r>
            <a:r>
              <a:rPr lang="en-GB" dirty="0">
                <a:latin typeface="Titillium Web" panose="00000500000000000000" pitchFamily="2" charset="0"/>
              </a:rPr>
              <a:t> (Power Pack Module).</a:t>
            </a:r>
          </a:p>
          <a:p>
            <a:endParaRPr lang="it-IT" dirty="0"/>
          </a:p>
        </p:txBody>
      </p:sp>
      <p:pic>
        <p:nvPicPr>
          <p:cNvPr id="5" name="Schermata 2022-12-19 alle 17.24.07.png" descr="Schermata 2022-12-19 alle 17.24.07.png">
            <a:extLst>
              <a:ext uri="{FF2B5EF4-FFF2-40B4-BE49-F238E27FC236}">
                <a16:creationId xmlns:a16="http://schemas.microsoft.com/office/drawing/2014/main" id="{D335AE50-9965-2624-3EE5-43C6E794F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3"/>
          <a:stretch>
            <a:fillRect/>
          </a:stretch>
        </p:blipFill>
        <p:spPr>
          <a:xfrm>
            <a:off x="6600094" y="2037450"/>
            <a:ext cx="5591906" cy="4103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8133.jpeg" descr="IMG_8133.jpeg">
            <a:extLst>
              <a:ext uri="{FF2B5EF4-FFF2-40B4-BE49-F238E27FC236}">
                <a16:creationId xmlns:a16="http://schemas.microsoft.com/office/drawing/2014/main" id="{B651B067-0A65-43EB-4848-2C8D4F277D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532" y="3542713"/>
            <a:ext cx="1948376" cy="25978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206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9102E7-8C8C-CAB8-CC67-C633EC67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tillium Web" panose="00000500000000000000" pitchFamily="2" charset="0"/>
              </a:rPr>
              <a:t>Rendicontazione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F1D7F-313E-980D-BD50-867177EC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65" y="1908629"/>
            <a:ext cx="11173472" cy="4448628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latin typeface="Titillium Web" panose="00000500000000000000" pitchFamily="2" charset="0"/>
              </a:rPr>
              <a:t>Acquisto di 10 </a:t>
            </a:r>
            <a:r>
              <a:rPr lang="en-GB" dirty="0" err="1">
                <a:latin typeface="Titillium Web" panose="00000500000000000000" pitchFamily="2" charset="0"/>
              </a:rPr>
              <a:t>Güralp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Certimus</a:t>
            </a:r>
            <a:r>
              <a:rPr lang="en-GB" dirty="0">
                <a:latin typeface="Titillium Web" panose="00000500000000000000" pitchFamily="2" charset="0"/>
              </a:rPr>
              <a:t> a basso </a:t>
            </a:r>
            <a:r>
              <a:rPr lang="en-GB" dirty="0" err="1">
                <a:latin typeface="Titillium Web" panose="00000500000000000000" pitchFamily="2" charset="0"/>
              </a:rPr>
              <a:t>rumore</a:t>
            </a:r>
            <a:r>
              <a:rPr lang="en-GB" dirty="0">
                <a:latin typeface="Titillium Web" panose="00000500000000000000" pitchFamily="2" charset="0"/>
              </a:rPr>
              <a:t> e </a:t>
            </a:r>
            <a:r>
              <a:rPr lang="en-GB" dirty="0" err="1">
                <a:latin typeface="Titillium Web" panose="00000500000000000000" pitchFamily="2" charset="0"/>
              </a:rPr>
              <a:t>banda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larga</a:t>
            </a:r>
            <a:r>
              <a:rPr lang="en-GB" dirty="0">
                <a:latin typeface="Titillium Web" panose="00000500000000000000" pitchFamily="2" charset="0"/>
              </a:rPr>
              <a:t> (120s-100 Hz), </a:t>
            </a:r>
            <a:r>
              <a:rPr lang="en-GB" dirty="0" err="1">
                <a:latin typeface="Titillium Web" panose="00000500000000000000" pitchFamily="2" charset="0"/>
              </a:rPr>
              <a:t>selezionati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appositamente</a:t>
            </a:r>
            <a:r>
              <a:rPr lang="en-GB" dirty="0">
                <a:latin typeface="Titillium Web" panose="00000500000000000000" pitchFamily="2" charset="0"/>
              </a:rPr>
              <a:t> per il </a:t>
            </a:r>
            <a:r>
              <a:rPr lang="en-GB" dirty="0" err="1">
                <a:latin typeface="Titillium Web" panose="00000500000000000000" pitchFamily="2" charset="0"/>
              </a:rPr>
              <a:t>sito</a:t>
            </a:r>
            <a:r>
              <a:rPr lang="en-GB" dirty="0">
                <a:latin typeface="Titillium Web" panose="00000500000000000000" pitchFamily="2" charset="0"/>
              </a:rPr>
              <a:t> di </a:t>
            </a:r>
            <a:r>
              <a:rPr lang="en-GB" dirty="0" err="1">
                <a:latin typeface="Titillium Web" panose="00000500000000000000" pitchFamily="2" charset="0"/>
              </a:rPr>
              <a:t>Sos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Enattos</a:t>
            </a:r>
            <a:r>
              <a:rPr lang="en-GB" dirty="0">
                <a:latin typeface="Titillium Web" panose="00000500000000000000" pitchFamily="2" charset="0"/>
              </a:rPr>
              <a:t>, </a:t>
            </a:r>
            <a:r>
              <a:rPr lang="en-GB" dirty="0" err="1">
                <a:latin typeface="Titillium Web" panose="00000500000000000000" pitchFamily="2" charset="0"/>
              </a:rPr>
              <a:t>sismicamente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notevolmente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silenzioso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anche</a:t>
            </a:r>
            <a:r>
              <a:rPr lang="en-GB" dirty="0">
                <a:latin typeface="Titillium Web" panose="00000500000000000000" pitchFamily="2" charset="0"/>
              </a:rPr>
              <a:t> in </a:t>
            </a:r>
            <a:r>
              <a:rPr lang="en-GB" dirty="0" err="1">
                <a:latin typeface="Titillium Web" panose="00000500000000000000" pitchFamily="2" charset="0"/>
              </a:rPr>
              <a:t>superficie</a:t>
            </a:r>
            <a:r>
              <a:rPr lang="en-GB" dirty="0">
                <a:latin typeface="Titillium Web" panose="00000500000000000000" pitchFamily="2" charset="0"/>
              </a:rPr>
              <a:t> </a:t>
            </a:r>
          </a:p>
          <a:p>
            <a:r>
              <a:rPr lang="en-GB" dirty="0">
                <a:latin typeface="Titillium Web" panose="00000500000000000000" pitchFamily="2" charset="0"/>
              </a:rPr>
              <a:t>Arrivo </a:t>
            </a:r>
            <a:r>
              <a:rPr lang="en-GB" dirty="0" err="1">
                <a:latin typeface="Titillium Web" panose="00000500000000000000" pitchFamily="2" charset="0"/>
              </a:rPr>
              <a:t>sdoganato</a:t>
            </a:r>
            <a:r>
              <a:rPr lang="en-GB" dirty="0">
                <a:latin typeface="Titillium Web" panose="00000500000000000000" pitchFamily="2" charset="0"/>
              </a:rPr>
              <a:t> in </a:t>
            </a:r>
            <a:r>
              <a:rPr lang="en-GB" dirty="0" err="1">
                <a:latin typeface="Titillium Web" panose="00000500000000000000" pitchFamily="2" charset="0"/>
              </a:rPr>
              <a:t>Unipi</a:t>
            </a:r>
            <a:r>
              <a:rPr lang="en-GB" dirty="0">
                <a:latin typeface="Titillium Web" panose="00000500000000000000" pitchFamily="2" charset="0"/>
              </a:rPr>
              <a:t> il 9 </a:t>
            </a:r>
            <a:r>
              <a:rPr lang="en-GB" dirty="0" err="1">
                <a:latin typeface="Titillium Web" panose="00000500000000000000" pitchFamily="2" charset="0"/>
              </a:rPr>
              <a:t>ottobre</a:t>
            </a:r>
            <a:r>
              <a:rPr lang="en-GB" dirty="0">
                <a:latin typeface="Titillium Web" panose="00000500000000000000" pitchFamily="2" charset="0"/>
              </a:rPr>
              <a:t>, per </a:t>
            </a:r>
            <a:r>
              <a:rPr lang="en-GB" dirty="0" err="1">
                <a:latin typeface="Titillium Web" panose="00000500000000000000" pitchFamily="2" charset="0"/>
              </a:rPr>
              <a:t>problemi</a:t>
            </a:r>
            <a:r>
              <a:rPr lang="en-GB" dirty="0">
                <a:latin typeface="Titillium Web" panose="00000500000000000000" pitchFamily="2" charset="0"/>
              </a:rPr>
              <a:t> di </a:t>
            </a:r>
            <a:r>
              <a:rPr lang="en-GB" dirty="0" err="1">
                <a:latin typeface="Titillium Web" panose="00000500000000000000" pitchFamily="2" charset="0"/>
              </a:rPr>
              <a:t>approvvigionamento</a:t>
            </a:r>
            <a:r>
              <a:rPr lang="en-GB" dirty="0">
                <a:latin typeface="Titillium Web" panose="00000500000000000000" pitchFamily="2" charset="0"/>
              </a:rPr>
              <a:t> da </a:t>
            </a:r>
            <a:r>
              <a:rPr lang="en-GB" dirty="0" err="1">
                <a:latin typeface="Titillium Web" panose="00000500000000000000" pitchFamily="2" charset="0"/>
              </a:rPr>
              <a:t>parte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della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dirty="0" err="1">
                <a:latin typeface="Titillium Web" panose="00000500000000000000" pitchFamily="2" charset="0"/>
              </a:rPr>
              <a:t>ditta</a:t>
            </a:r>
            <a:endParaRPr lang="en-GB" dirty="0">
              <a:latin typeface="Titillium Web" panose="00000500000000000000" pitchFamily="2" charset="0"/>
            </a:endParaRPr>
          </a:p>
          <a:p>
            <a:r>
              <a:rPr lang="it-IT" dirty="0">
                <a:latin typeface="Titillium Web" panose="00000500000000000000" pitchFamily="2" charset="0"/>
              </a:rPr>
              <a:t>Importo 126.309,05 € (pagato in due soluzioni) + IVA e oneri sdoganamento 28.340 € = 154.649,05 € + contributo ANAC 30€</a:t>
            </a:r>
          </a:p>
          <a:p>
            <a:r>
              <a:rPr lang="it-IT" dirty="0">
                <a:latin typeface="Titillium Web" panose="00000500000000000000" pitchFamily="2" charset="0"/>
              </a:rPr>
              <a:t>Collaudo 27/10/2023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dirty="0">
                <a:latin typeface="Titillium Web" panose="00000500000000000000" pitchFamily="2" charset="0"/>
              </a:rPr>
              <a:t>In attesa di effettuare una campagna presso una centrale eolica installata in Sicilia</a:t>
            </a:r>
          </a:p>
          <a:p>
            <a:r>
              <a:rPr lang="en-GB" dirty="0" err="1">
                <a:latin typeface="Titillium Web" panose="00000500000000000000" pitchFamily="2" charset="0"/>
              </a:rPr>
              <a:t>Acquisiti</a:t>
            </a:r>
            <a:r>
              <a:rPr lang="en-GB" dirty="0">
                <a:latin typeface="Titillium Web" panose="00000500000000000000" pitchFamily="2" charset="0"/>
              </a:rPr>
              <a:t> due </a:t>
            </a:r>
            <a:r>
              <a:rPr lang="en-GB" dirty="0" err="1">
                <a:latin typeface="Titillium Web" panose="00000500000000000000" pitchFamily="2" charset="0"/>
              </a:rPr>
              <a:t>laureandi</a:t>
            </a:r>
            <a:r>
              <a:rPr lang="en-GB" dirty="0">
                <a:latin typeface="Titillium Web" panose="00000500000000000000" pitchFamily="2" charset="0"/>
              </a:rPr>
              <a:t> di </a:t>
            </a:r>
            <a:r>
              <a:rPr lang="en-GB" dirty="0" err="1">
                <a:latin typeface="Titillium Web" panose="00000500000000000000" pitchFamily="2" charset="0"/>
              </a:rPr>
              <a:t>Geofisica</a:t>
            </a:r>
            <a:endParaRPr lang="en-GB" dirty="0">
              <a:latin typeface="Titillium Web" panose="00000500000000000000" pitchFamily="2" charset="0"/>
            </a:endParaRPr>
          </a:p>
          <a:p>
            <a:r>
              <a:rPr lang="en-GB" dirty="0" err="1">
                <a:latin typeface="Titillium Web" panose="00000500000000000000" pitchFamily="2" charset="0"/>
              </a:rPr>
              <a:t>Collaborazioni</a:t>
            </a:r>
            <a:r>
              <a:rPr lang="en-GB" dirty="0">
                <a:latin typeface="Titillium Web" panose="000005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Titillium Web" panose="00000500000000000000" pitchFamily="2" charset="0"/>
              </a:rPr>
              <a:t>	</a:t>
            </a:r>
            <a:r>
              <a:rPr lang="it-IT" dirty="0" err="1">
                <a:latin typeface="Titillium Web" panose="00000500000000000000" pitchFamily="2" charset="0"/>
              </a:rPr>
              <a:t>UniSS</a:t>
            </a:r>
            <a:r>
              <a:rPr lang="it-IT" dirty="0">
                <a:latin typeface="Titillium Web" panose="00000500000000000000" pitchFamily="2" charset="0"/>
              </a:rPr>
              <a:t>: Domenico D’Urso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	INGV: Carlo Giunchi, Marco Oliveri, Gilberto </a:t>
            </a:r>
            <a:r>
              <a:rPr lang="it-IT" dirty="0" err="1">
                <a:latin typeface="Titillium Web" panose="00000500000000000000" pitchFamily="2" charset="0"/>
              </a:rPr>
              <a:t>Saccorotti</a:t>
            </a:r>
            <a:r>
              <a:rPr lang="it-IT" dirty="0">
                <a:latin typeface="Titillium Web" panose="00000500000000000000" pitchFamily="2" charset="0"/>
              </a:rPr>
              <a:t>, Irene Molinari</a:t>
            </a:r>
            <a:endParaRPr lang="en-GB" dirty="0">
              <a:latin typeface="Titillium Web" panose="00000500000000000000" pitchFamily="2" charset="0"/>
            </a:endParaRPr>
          </a:p>
          <a:p>
            <a:endParaRPr lang="it-IT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1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/>
        </p:nvSpPr>
        <p:spPr>
          <a:xfrm>
            <a:off x="587141" y="1365999"/>
            <a:ext cx="112423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err="1">
                <a:solidFill>
                  <a:srgbClr val="B27F47"/>
                </a:solidFill>
                <a:latin typeface="Titillium Web" panose="00000500000000000000" pitchFamily="2" charset="0"/>
                <a:sym typeface="Arial"/>
              </a:rPr>
              <a:t>PisaET</a:t>
            </a:r>
            <a:r>
              <a:rPr lang="it-IT" sz="2800" b="1" dirty="0">
                <a:solidFill>
                  <a:srgbClr val="B27F47"/>
                </a:solidFill>
                <a:latin typeface="Titillium Web" panose="00000500000000000000" pitchFamily="2" charset="0"/>
                <a:sym typeface="Arial"/>
              </a:rPr>
              <a:t>-IR@CISUP Timeline</a:t>
            </a:r>
            <a:endParaRPr dirty="0">
              <a:latin typeface="Titillium Web" panose="00000500000000000000" pitchFamily="2" charset="0"/>
            </a:endParaRPr>
          </a:p>
        </p:txBody>
      </p:sp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 l="78768" t="16759" r="2261" b="16242"/>
          <a:stretch/>
        </p:blipFill>
        <p:spPr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0" name="Google Shape;180;p4"/>
          <p:cNvGraphicFramePr/>
          <p:nvPr>
            <p:extLst>
              <p:ext uri="{D42A27DB-BD31-4B8C-83A1-F6EECF244321}">
                <p14:modId xmlns:p14="http://schemas.microsoft.com/office/powerpoint/2010/main" val="833906032"/>
              </p:ext>
            </p:extLst>
          </p:nvPr>
        </p:nvGraphicFramePr>
        <p:xfrm>
          <a:off x="293571" y="2059300"/>
          <a:ext cx="11466975" cy="2098500"/>
        </p:xfrm>
        <a:graphic>
          <a:graphicData uri="http://schemas.openxmlformats.org/drawingml/2006/table">
            <a:tbl>
              <a:tblPr firstRow="1" bandRow="1">
                <a:noFill/>
                <a:tableStyleId>{C077BC1D-CF47-442D-BDC3-F4849A0BB7DB}</a:tableStyleId>
              </a:tblPr>
              <a:tblGrid>
                <a:gridCol w="174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2023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2024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2025</a:t>
                      </a:r>
                      <a:endParaRPr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microRaman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M2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Titillium Web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tillium Web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tillium Web" panose="00000500000000000000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Optomechanics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M3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Seismometers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M1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PhD </a:t>
                      </a: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students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>
                          <a:latin typeface="Titillium Web" panose="00000500000000000000" pitchFamily="2" charset="0"/>
                        </a:rPr>
                        <a:t>YR 1</a:t>
                      </a:r>
                      <a:endParaRPr sz="16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>
                          <a:latin typeface="Titillium Web" panose="00000500000000000000" pitchFamily="2" charset="0"/>
                        </a:rPr>
                        <a:t>YR 2</a:t>
                      </a:r>
                      <a:endParaRPr sz="16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1" name="Google Shape;181;p4"/>
          <p:cNvSpPr txBox="1"/>
          <p:nvPr/>
        </p:nvSpPr>
        <p:spPr>
          <a:xfrm>
            <a:off x="293571" y="4753337"/>
            <a:ext cx="991391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Sismometri </a:t>
            </a:r>
            <a:r>
              <a:rPr lang="it-IT" sz="1800" dirty="0" err="1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colllaudati</a:t>
            </a: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 e pagati</a:t>
            </a:r>
            <a:endParaRPr dirty="0">
              <a:latin typeface="Titillium Web" panose="00000500000000000000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 dirty="0" err="1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microRaman</a:t>
            </a: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 collaudato</a:t>
            </a:r>
            <a:endParaRPr dirty="0">
              <a:latin typeface="Titillium Web" panose="00000500000000000000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 dirty="0" err="1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Optomeccanica</a:t>
            </a: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 definita</a:t>
            </a:r>
            <a:endParaRPr dirty="0">
              <a:latin typeface="Titillium Web" panose="00000500000000000000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Dottorandi entrano nel secondo anno di corso</a:t>
            </a:r>
            <a:endParaRPr dirty="0">
              <a:latin typeface="Titillium Web" panose="000005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Arial"/>
              <a:buNone/>
            </a:pPr>
            <a:r>
              <a:rPr lang="it-IT" dirty="0">
                <a:latin typeface="Titillium Web" panose="00000500000000000000" pitchFamily="2" charset="0"/>
              </a:rPr>
              <a:t>Finanziamenti sinergici</a:t>
            </a:r>
            <a:endParaRPr dirty="0">
              <a:latin typeface="Titillium Web" panose="00000500000000000000" pitchFamily="2" charset="0"/>
            </a:endParaRPr>
          </a:p>
        </p:txBody>
      </p:sp>
      <p:graphicFrame>
        <p:nvGraphicFramePr>
          <p:cNvPr id="188" name="Google Shape;188;p5"/>
          <p:cNvGraphicFramePr/>
          <p:nvPr>
            <p:extLst>
              <p:ext uri="{D42A27DB-BD31-4B8C-83A1-F6EECF244321}">
                <p14:modId xmlns:p14="http://schemas.microsoft.com/office/powerpoint/2010/main" val="1101844823"/>
              </p:ext>
            </p:extLst>
          </p:nvPr>
        </p:nvGraphicFramePr>
        <p:xfrm>
          <a:off x="1048026" y="2081327"/>
          <a:ext cx="10177275" cy="4023410"/>
        </p:xfrm>
        <a:graphic>
          <a:graphicData uri="http://schemas.openxmlformats.org/drawingml/2006/table">
            <a:tbl>
              <a:tblPr firstRow="1" bandRow="1">
                <a:noFill/>
                <a:tableStyleId>{C077BC1D-CF47-442D-BDC3-F4849A0BB7DB}</a:tableStyleId>
              </a:tblPr>
              <a:tblGrid>
                <a:gridCol w="339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Ente 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Somma (k€)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Università di Pisa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CISUP 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422 k€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err="1">
                          <a:latin typeface="Titillium Web" panose="00000500000000000000" pitchFamily="2" charset="0"/>
                        </a:rPr>
                        <a:t>Kenosistec</a:t>
                      </a:r>
                      <a:r>
                        <a:rPr lang="en-GB" sz="1800" dirty="0">
                          <a:latin typeface="Titillium Web" panose="00000500000000000000" pitchFamily="2" charset="0"/>
                        </a:rPr>
                        <a:t> electron-beam evaporator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Università di Pisa MUR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1976 k€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Titillium Web" panose="00000500000000000000" pitchFamily="2" charset="0"/>
                        </a:rPr>
                        <a:t>High Resolution Field Emission Gun Transmission Electron Microscope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CISUP MUR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1128 k€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FIB - Microscopio elettronico cross </a:t>
                      </a: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beam</a:t>
                      </a:r>
                      <a:r>
                        <a:rPr lang="it-IT" sz="1800" dirty="0">
                          <a:latin typeface="Titillium Web" panose="00000500000000000000" pitchFamily="2" charset="0"/>
                        </a:rPr>
                        <a:t> Zeiss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Progetto di Eccellenza «‘Nano-Meta-Materiali e Dispositivi: Nuovi Concetti alla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Frontiera Tecnologica della Rivelazione di Particelle e Radiazione» del Dipartimento di Fisica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1230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Sorgente </a:t>
                      </a: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squeezed</a:t>
                      </a:r>
                      <a:r>
                        <a:rPr lang="it-IT" sz="1800" dirty="0">
                          <a:latin typeface="Titillium Web" panose="00000500000000000000" pitchFamily="2" charset="0"/>
                        </a:rPr>
                        <a:t> vacuum 200 k€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Litografia elettronica 1M€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Dottorando su </a:t>
                      </a: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microRaman</a:t>
                      </a:r>
                      <a:r>
                        <a:rPr lang="it-IT" sz="1800" dirty="0">
                          <a:latin typeface="Titillium Web" panose="00000500000000000000" pitchFamily="2" charset="0"/>
                        </a:rPr>
                        <a:t> 30 k€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/>
        </p:nvSpPr>
        <p:spPr>
          <a:xfrm>
            <a:off x="474846" y="1396613"/>
            <a:ext cx="112423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B27F47"/>
                </a:solidFill>
                <a:latin typeface="Titillium Web" panose="00000500000000000000" pitchFamily="2" charset="0"/>
                <a:sym typeface="Arial"/>
              </a:rPr>
              <a:t>Necessità Future</a:t>
            </a:r>
            <a:endParaRPr sz="1800" dirty="0">
              <a:solidFill>
                <a:schemeClr val="dk1"/>
              </a:solidFill>
              <a:latin typeface="Titillium Web" panose="00000500000000000000" pitchFamily="2" charset="0"/>
              <a:sym typeface="Arial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l="78768" t="16759" r="2261" b="16242"/>
          <a:stretch/>
        </p:blipFill>
        <p:spPr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 txBox="1"/>
          <p:nvPr/>
        </p:nvSpPr>
        <p:spPr>
          <a:xfrm>
            <a:off x="11328400" y="6004073"/>
            <a:ext cx="809523" cy="29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6"/>
          <p:cNvGraphicFramePr/>
          <p:nvPr>
            <p:extLst>
              <p:ext uri="{D42A27DB-BD31-4B8C-83A1-F6EECF244321}">
                <p14:modId xmlns:p14="http://schemas.microsoft.com/office/powerpoint/2010/main" val="3495916055"/>
              </p:ext>
            </p:extLst>
          </p:nvPr>
        </p:nvGraphicFramePr>
        <p:xfrm>
          <a:off x="596430" y="2227946"/>
          <a:ext cx="10999150" cy="3109030"/>
        </p:xfrm>
        <a:graphic>
          <a:graphicData uri="http://schemas.openxmlformats.org/drawingml/2006/table">
            <a:tbl>
              <a:tblPr firstRow="1" bandRow="1">
                <a:noFill/>
                <a:tableStyleId>{C077BC1D-CF47-442D-BDC3-F4849A0BB7DB}</a:tableStyleId>
              </a:tblPr>
              <a:tblGrid>
                <a:gridCol w="219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Tipologia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Descrizione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Costo previsto (k€)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Quando?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Priorità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Metabolismo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Deposizione e </a:t>
                      </a: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beam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10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Ogni anno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Alta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Metabolismo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Consumo e personale FIB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19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Ogni anno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Alta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Strumentazione 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Interrogatore Distributed acoustic </a:t>
                      </a:r>
                      <a:r>
                        <a:rPr lang="it-IT" sz="1800" dirty="0" err="1">
                          <a:latin typeface="Titillium Web" panose="00000500000000000000" pitchFamily="2" charset="0"/>
                        </a:rPr>
                        <a:t>sensor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70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2026-2027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Media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48969201"/>
                  </a:ext>
                </a:extLst>
              </a:tr>
              <a:tr h="35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Strumentazione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Ottica 1064 nm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50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2026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Media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Strumentazione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Ottica 1550 nm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10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2026-2027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Bassa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Strumentazione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Ultramicrotomo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200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latin typeface="Titillium Web" panose="00000500000000000000" pitchFamily="2" charset="0"/>
                        </a:rPr>
                        <a:t>Secondo disponibilità</a:t>
                      </a:r>
                      <a:endParaRPr sz="180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Titillium Web" panose="00000500000000000000" pitchFamily="2" charset="0"/>
                        </a:rPr>
                        <a:t>Media</a:t>
                      </a:r>
                      <a:endParaRPr sz="1800" dirty="0">
                        <a:latin typeface="Titillium Web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/>
          <p:nvPr/>
        </p:nvSpPr>
        <p:spPr>
          <a:xfrm>
            <a:off x="474846" y="1396613"/>
            <a:ext cx="112423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B27F47"/>
                </a:solidFill>
                <a:latin typeface="Titillium Web" panose="00000500000000000000" pitchFamily="2" charset="0"/>
                <a:sym typeface="Arial"/>
              </a:rPr>
              <a:t>Ruolo in ETIC</a:t>
            </a:r>
            <a:endParaRPr sz="2800" b="1" dirty="0">
              <a:solidFill>
                <a:srgbClr val="B27F47"/>
              </a:solidFill>
              <a:latin typeface="Titillium Web" panose="00000500000000000000" pitchFamily="2" charset="0"/>
              <a:sym typeface="Arial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l="78768" t="16759" r="2261" b="16242"/>
          <a:stretch/>
        </p:blipFill>
        <p:spPr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/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Einstein Telescope Infrastructure Consortium (ETIC - IR0000004)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PNRR MISSIONE 4, COMPONENTE 2, INVESTIMENTO 3.1</a:t>
            </a:r>
            <a:endParaRPr/>
          </a:p>
        </p:txBody>
      </p:sp>
      <p:pic>
        <p:nvPicPr>
          <p:cNvPr id="210" name="Google Shape;210;p7" descr="Immagine che contiene testo, logo, schermata, Carattere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72" y="6381483"/>
            <a:ext cx="1027269" cy="51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/>
          <p:nvPr/>
        </p:nvSpPr>
        <p:spPr>
          <a:xfrm>
            <a:off x="11328400" y="6004073"/>
            <a:ext cx="809523" cy="29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474847" y="1879603"/>
            <a:ext cx="11470324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Simone Capaccioli: Prof. Ordinario FIS/03Fisica della Materia Sperimentale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Donatella Ciampini: Prof.ssa Associata FIS/07 Fisica Applicata	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Francesco Fidecaro: Prof. Ordinario FIS/07 Fisica Applicata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Francesco Grigoli: Prof. Associato GEO/11 Geofisica Applicata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Dario Pisignano: Prof. Ordinario FIS/01 Fisica Sperimentale Struttura della Materia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Massimiliano Razzano: Prof. Associato FIS/01 Fisica sperimentale Interazioni fondamentali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it-IT" sz="1800" dirty="0">
              <a:solidFill>
                <a:schemeClr val="dk1"/>
              </a:solidFill>
              <a:latin typeface="Titillium Web" panose="00000500000000000000" pitchFamily="2" charset="0"/>
              <a:ea typeface="Calibri"/>
              <a:cs typeface="Calibri"/>
              <a:sym typeface="Calibri"/>
            </a:endParaRPr>
          </a:p>
          <a:p>
            <a:pPr>
              <a:spcBef>
                <a:spcPts val="300"/>
              </a:spcBef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Attrazione di competenze presenti nell’Università di Pisa e ora attive in vari aspetti del progetto</a:t>
            </a:r>
          </a:p>
          <a:p>
            <a: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WP2</a:t>
            </a:r>
            <a:endParaRPr dirty="0">
              <a:latin typeface="Titillium Web" panose="00000500000000000000" pitchFamily="2" charset="0"/>
            </a:endParaRP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Caratterizzazione di </a:t>
            </a:r>
            <a:r>
              <a:rPr lang="it-IT" sz="1800" dirty="0" err="1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coatings</a:t>
            </a: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 attraverso misure di spettro con microscopio Raman </a:t>
            </a: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Caratterizzazione di substrato/coating attraverso misure di rumore termico</a:t>
            </a:r>
          </a:p>
          <a:p>
            <a: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WP6</a:t>
            </a:r>
            <a:endParaRPr dirty="0">
              <a:latin typeface="Titillium Web" panose="00000500000000000000" pitchFamily="2" charset="0"/>
            </a:endParaRP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Sismologia presso il sito di </a:t>
            </a:r>
            <a:r>
              <a:rPr lang="it-IT" sz="1800" dirty="0" err="1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Sos</a:t>
            </a: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Enattos</a:t>
            </a: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.</a:t>
            </a:r>
          </a:p>
          <a:p>
            <a: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WP7</a:t>
            </a: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dk1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rPr>
              <a:t>2 dottorandi con tema WP4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it-IT" sz="1800" dirty="0">
              <a:solidFill>
                <a:schemeClr val="dk1"/>
              </a:solidFill>
              <a:latin typeface="Titillium Web" panose="00000500000000000000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2AB94-D6A3-6995-3C3C-FA2A05F4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latin typeface="Titillium Web" panose="00000500000000000000" pitchFamily="2" charset="0"/>
              </a:rPr>
              <a:t>WP2 - </a:t>
            </a:r>
            <a:r>
              <a:rPr lang="it-IT" sz="2800" dirty="0" err="1">
                <a:latin typeface="Titillium Web" panose="00000500000000000000" pitchFamily="2" charset="0"/>
              </a:rPr>
              <a:t>Optics</a:t>
            </a:r>
            <a:r>
              <a:rPr lang="it-IT" sz="2800" dirty="0">
                <a:latin typeface="Titillium Web" panose="00000500000000000000" pitchFamily="2" charset="0"/>
              </a:rPr>
              <a:t>, Electronics and </a:t>
            </a:r>
            <a:r>
              <a:rPr lang="it-IT" sz="2800" dirty="0" err="1">
                <a:latin typeface="Titillium Web" panose="00000500000000000000" pitchFamily="2" charset="0"/>
              </a:rPr>
              <a:t>Photonics</a:t>
            </a:r>
            <a:endParaRPr lang="it-IT" dirty="0">
              <a:latin typeface="Titillium Web" panose="00000500000000000000" pitchFamily="2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A2454F-F819-C6C4-DC6F-F4521172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2" y="1921022"/>
            <a:ext cx="7586276" cy="4341892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it-IT" dirty="0" err="1">
                <a:latin typeface="Titillium Web" panose="00000500000000000000" pitchFamily="2" charset="0"/>
              </a:rPr>
              <a:t>PisaET</a:t>
            </a:r>
            <a:r>
              <a:rPr lang="it-IT" dirty="0">
                <a:latin typeface="Titillium Web" panose="00000500000000000000" pitchFamily="2" charset="0"/>
              </a:rPr>
              <a:t>-IR@CISUP (WP2), presso l’Università di Pisa, ha come obiettivo la produzione e la caratterizzazione meccanica di film sottili per applicazioni ottiche.</a:t>
            </a:r>
          </a:p>
          <a:p>
            <a:pPr marL="114300" indent="0">
              <a:buNone/>
            </a:pPr>
            <a:r>
              <a:rPr lang="it-IT" dirty="0">
                <a:latin typeface="Titillium Web" panose="00000500000000000000" pitchFamily="2" charset="0"/>
              </a:rPr>
              <a:t>Strumentazione già acquisita da </a:t>
            </a:r>
            <a:r>
              <a:rPr lang="it-IT" dirty="0" err="1">
                <a:latin typeface="Titillium Web" panose="00000500000000000000" pitchFamily="2" charset="0"/>
              </a:rPr>
              <a:t>Unipi</a:t>
            </a:r>
            <a:r>
              <a:rPr lang="it-IT" dirty="0">
                <a:latin typeface="Titillium Web" panose="00000500000000000000" pitchFamily="2" charset="0"/>
              </a:rPr>
              <a:t> con altri fondi e disponibile per la ricerca </a:t>
            </a:r>
          </a:p>
          <a:p>
            <a:r>
              <a:rPr lang="it-IT" dirty="0">
                <a:latin typeface="Titillium Web" panose="00000500000000000000" pitchFamily="2" charset="0"/>
              </a:rPr>
              <a:t>apparato di deposizione </a:t>
            </a:r>
            <a:r>
              <a:rPr lang="it-IT" b="1" dirty="0" err="1">
                <a:latin typeface="Titillium Web" panose="00000500000000000000" pitchFamily="2" charset="0"/>
              </a:rPr>
              <a:t>Kenosistem</a:t>
            </a:r>
            <a:r>
              <a:rPr lang="it-IT" b="1" dirty="0">
                <a:latin typeface="Titillium Web" panose="00000500000000000000" pitchFamily="2" charset="0"/>
              </a:rPr>
              <a:t> KE500EI </a:t>
            </a:r>
            <a:r>
              <a:rPr lang="it-IT" dirty="0">
                <a:latin typeface="Titillium Web" panose="00000500000000000000" pitchFamily="2" charset="0"/>
              </a:rPr>
              <a:t>con doppio cannone elettronico e sei crogioli per wafer fino a 8”</a:t>
            </a:r>
          </a:p>
          <a:p>
            <a:r>
              <a:rPr lang="it-IT" dirty="0">
                <a:latin typeface="Titillium Web" panose="00000500000000000000" pitchFamily="2" charset="0"/>
              </a:rPr>
              <a:t>Un calorimetro a scansione differenziale Flash </a:t>
            </a:r>
            <a:r>
              <a:rPr lang="it-IT" b="1" dirty="0">
                <a:latin typeface="Titillium Web" panose="00000500000000000000" pitchFamily="2" charset="0"/>
              </a:rPr>
              <a:t>DSC2 Mettler Toledo</a:t>
            </a:r>
          </a:p>
          <a:p>
            <a:pPr marL="114300" indent="0">
              <a:buNone/>
            </a:pPr>
            <a:r>
              <a:rPr lang="it-IT" dirty="0">
                <a:latin typeface="Titillium Web" panose="00000500000000000000" pitchFamily="2" charset="0"/>
              </a:rPr>
              <a:t>Strumentazione acquistata in ambito ETIC</a:t>
            </a:r>
          </a:p>
          <a:p>
            <a:r>
              <a:rPr lang="it-IT" dirty="0">
                <a:latin typeface="Titillium Web" panose="00000500000000000000" pitchFamily="2" charset="0"/>
              </a:rPr>
              <a:t>Microscopio Raman </a:t>
            </a:r>
          </a:p>
          <a:p>
            <a:pPr marL="114300" indent="0">
              <a:buNone/>
            </a:pPr>
            <a:r>
              <a:rPr lang="it-IT" dirty="0">
                <a:latin typeface="Titillium Web" panose="00000500000000000000" pitchFamily="2" charset="0"/>
              </a:rPr>
              <a:t>Strumentazione in acquisto</a:t>
            </a:r>
          </a:p>
          <a:p>
            <a:r>
              <a:rPr lang="it-IT" dirty="0">
                <a:latin typeface="Titillium Web" panose="00000500000000000000" pitchFamily="2" charset="0"/>
              </a:rPr>
              <a:t>Apparato per la misura del rumore termico</a:t>
            </a:r>
          </a:p>
          <a:p>
            <a:pPr marL="114300" indent="0">
              <a:buNone/>
            </a:pPr>
            <a:endParaRPr lang="it-IT" dirty="0">
              <a:latin typeface="Titillium Web" panose="00000500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127CA6-D80E-F378-D20D-F06613301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35" y="1727201"/>
            <a:ext cx="3886230" cy="2937008"/>
          </a:xfrm>
          <a:prstGeom prst="rect">
            <a:avLst/>
          </a:prstGeom>
        </p:spPr>
      </p:pic>
      <p:pic>
        <p:nvPicPr>
          <p:cNvPr id="6" name="Immagine 5" descr="Immagine che contiene microscopio, macchina, Strumento scientifico&#10;&#10;Descrizione generata automaticamente">
            <a:extLst>
              <a:ext uri="{FF2B5EF4-FFF2-40B4-BE49-F238E27FC236}">
                <a16:creationId xmlns:a16="http://schemas.microsoft.com/office/drawing/2014/main" id="{E1A73156-F0ED-190D-95CF-C2F86B4B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04" y="4010212"/>
            <a:ext cx="2111460" cy="2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61743-2FD6-46F5-3FDA-7FC8568E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Titillium Web" panose="00000500000000000000" pitchFamily="2" charset="0"/>
              </a:rPr>
              <a:t>MicroRaman</a:t>
            </a:r>
            <a:r>
              <a:rPr lang="it-IT" dirty="0">
                <a:latin typeface="Titillium Web" panose="00000500000000000000" pitchFamily="2" charset="0"/>
              </a:rPr>
              <a:t> lab WP2-A050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B0DCE-2CB3-26B3-819F-638F8FC5E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857"/>
            <a:ext cx="10515600" cy="4290106"/>
          </a:xfrm>
        </p:spPr>
        <p:txBody>
          <a:bodyPr>
            <a:normAutofit fontScale="85000" lnSpcReduction="20000"/>
          </a:bodyPr>
          <a:lstStyle/>
          <a:p>
            <a:pPr marL="114300" indent="0" algn="l">
              <a:buNone/>
            </a:pPr>
            <a:r>
              <a:rPr lang="it-IT" b="0" i="1" u="none" strike="noStrike" baseline="0" dirty="0" err="1">
                <a:latin typeface="Titillium Web" panose="00000500000000000000" pitchFamily="2" charset="0"/>
              </a:rPr>
              <a:t>PisaET</a:t>
            </a:r>
            <a:r>
              <a:rPr lang="it-IT" b="0" i="1" u="none" strike="noStrike" baseline="0" dirty="0">
                <a:latin typeface="Titillium Web" panose="00000500000000000000" pitchFamily="2" charset="0"/>
              </a:rPr>
              <a:t>-IR@CISUP - </a:t>
            </a:r>
            <a:r>
              <a:rPr lang="it-IT" b="0" i="1" u="none" strike="noStrike" baseline="0" dirty="0" err="1">
                <a:latin typeface="Titillium Web" panose="00000500000000000000" pitchFamily="2" charset="0"/>
              </a:rPr>
              <a:t>MicroRaman</a:t>
            </a:r>
            <a:r>
              <a:rPr lang="it-IT" b="0" i="1" u="none" strike="noStrike" baseline="0" dirty="0">
                <a:latin typeface="Titillium Web" panose="00000500000000000000" pitchFamily="2" charset="0"/>
              </a:rPr>
              <a:t> lab (</a:t>
            </a:r>
            <a:r>
              <a:rPr lang="it-IT" i="1" dirty="0">
                <a:latin typeface="Titillium Web" panose="00000500000000000000" pitchFamily="2" charset="0"/>
              </a:rPr>
              <a:t>proget</a:t>
            </a:r>
            <a:r>
              <a:rPr lang="it-IT" b="0" i="1" u="none" strike="noStrike" baseline="0" dirty="0">
                <a:latin typeface="Titillium Web" panose="00000500000000000000" pitchFamily="2" charset="0"/>
              </a:rPr>
              <a:t>to, acquisti e realizzazione) </a:t>
            </a:r>
          </a:p>
          <a:p>
            <a:pPr marL="114300" indent="0" algn="l">
              <a:buNone/>
            </a:pPr>
            <a:r>
              <a:rPr lang="en-GB" b="0" i="0" u="none" strike="noStrike" baseline="0" dirty="0" err="1">
                <a:latin typeface="Titillium Web" panose="00000500000000000000" pitchFamily="2" charset="0"/>
              </a:rPr>
              <a:t>Inizio</a:t>
            </a:r>
            <a:r>
              <a:rPr lang="en-GB" b="0" i="0" u="none" strike="noStrike" baseline="0" dirty="0">
                <a:latin typeface="Titillium Web" panose="00000500000000000000" pitchFamily="2" charset="0"/>
              </a:rPr>
              <a:t> M1 </a:t>
            </a:r>
            <a:r>
              <a:rPr lang="en-GB" b="0" i="0" u="none" strike="noStrike" baseline="0" dirty="0" err="1">
                <a:latin typeface="Titillium Web" panose="00000500000000000000" pitchFamily="2" charset="0"/>
              </a:rPr>
              <a:t>Durata</a:t>
            </a:r>
            <a:r>
              <a:rPr lang="en-GB" b="0" i="0" u="none" strike="noStrike" baseline="0" dirty="0">
                <a:latin typeface="Titillium Web" panose="00000500000000000000" pitchFamily="2" charset="0"/>
              </a:rPr>
              <a:t> 12M</a:t>
            </a:r>
            <a:endParaRPr lang="it-IT" b="1" i="0" u="none" strike="noStrike" baseline="0" dirty="0">
              <a:latin typeface="Titillium Web" panose="00000500000000000000" pitchFamily="2" charset="0"/>
            </a:endParaRPr>
          </a:p>
          <a:p>
            <a:pPr marL="114300" indent="0" algn="l">
              <a:buNone/>
            </a:pPr>
            <a:r>
              <a:rPr lang="it-IT" b="1" i="0" u="none" strike="noStrike" baseline="0" dirty="0">
                <a:latin typeface="Titillium Web" panose="00000500000000000000" pitchFamily="2" charset="0"/>
              </a:rPr>
              <a:t>Descrizione</a:t>
            </a:r>
          </a:p>
          <a:p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Comprende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l’acquisto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e lo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sviluppo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dello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strumento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microRaman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. Lo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strumento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sarà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utilizzato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per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caratterizzare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film di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ossidi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depositati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su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substrati</a:t>
            </a:r>
            <a:r>
              <a:rPr lang="it-IT" sz="2400" b="0" i="1" u="none" strike="noStrike" baseline="0" dirty="0">
                <a:latin typeface="Titillium Web" panose="00000500000000000000" pitchFamily="2" charset="0"/>
              </a:rPr>
              <a:t>. </a:t>
            </a:r>
          </a:p>
          <a:p>
            <a:pPr marL="114300" indent="0" algn="l">
              <a:buNone/>
            </a:pPr>
            <a:r>
              <a:rPr lang="it-IT" b="1" i="0" u="none" strike="noStrike" baseline="0" dirty="0">
                <a:latin typeface="Titillium Web" panose="00000500000000000000" pitchFamily="2" charset="0"/>
              </a:rPr>
              <a:t>Budget</a:t>
            </a:r>
          </a:p>
          <a:p>
            <a:r>
              <a:rPr lang="en-GB" sz="2400" b="0" i="0" u="none" strike="noStrike" baseline="0" dirty="0">
                <a:latin typeface="Titillium Web" panose="00000500000000000000" pitchFamily="2" charset="0"/>
              </a:rPr>
              <a:t>WP2 – A054.2 b. Scientific instrumentation and technological equipment, software licenses and patent </a:t>
            </a:r>
            <a:r>
              <a:rPr lang="it-IT" sz="2400" b="1" i="1" u="none" strike="noStrike" baseline="0" dirty="0">
                <a:latin typeface="Titillium Web" panose="00000500000000000000" pitchFamily="2" charset="0"/>
              </a:rPr>
              <a:t>219.600,00 € </a:t>
            </a:r>
          </a:p>
          <a:p>
            <a:r>
              <a:rPr lang="en-GB" sz="2400" b="0" i="1" u="none" strike="noStrike" baseline="0" dirty="0">
                <a:latin typeface="Titillium Web" panose="00000500000000000000" pitchFamily="2" charset="0"/>
              </a:rPr>
              <a:t>Sistema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MicroRaman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system con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piattaforma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confocale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integrate,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tre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sorgenti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laser, piano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motorizzato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X-Y per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mappatura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spaziele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e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spettrometro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multi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reticolo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.</a:t>
            </a:r>
          </a:p>
          <a:p>
            <a:r>
              <a:rPr lang="it-IT" sz="2400" b="0" i="0" u="none" strike="noStrike" baseline="0" dirty="0">
                <a:latin typeface="Titillium Web" panose="00000500000000000000" pitchFamily="2" charset="0"/>
              </a:rPr>
              <a:t>WP2 – A054.5 e. </a:t>
            </a:r>
            <a:r>
              <a:rPr lang="it-IT" sz="2400" b="0" i="0" u="none" strike="noStrike" baseline="0" dirty="0" err="1">
                <a:latin typeface="Titillium Web" panose="00000500000000000000" pitchFamily="2" charset="0"/>
              </a:rPr>
              <a:t>Indirect</a:t>
            </a:r>
            <a:r>
              <a:rPr lang="it-IT" sz="2400" b="0" i="0" u="none" strike="noStrike" baseline="0" dirty="0">
                <a:latin typeface="Titillium Web" panose="00000500000000000000" pitchFamily="2" charset="0"/>
              </a:rPr>
              <a:t> costs </a:t>
            </a:r>
            <a:r>
              <a:rPr lang="it-IT" sz="2400" b="0" i="1" u="none" strike="noStrike" baseline="0" dirty="0">
                <a:latin typeface="Titillium Web" panose="00000500000000000000" pitchFamily="2" charset="0"/>
              </a:rPr>
              <a:t>15.372,00 € </a:t>
            </a:r>
          </a:p>
          <a:p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Costi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indiretti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e </a:t>
            </a:r>
            <a:r>
              <a:rPr lang="en-GB" sz="2400" b="0" i="1" u="none" strike="noStrike" baseline="0" dirty="0" err="1">
                <a:latin typeface="Titillium Web" panose="00000500000000000000" pitchFamily="2" charset="0"/>
              </a:rPr>
              <a:t>costi</a:t>
            </a:r>
            <a:r>
              <a:rPr lang="en-GB" sz="24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400" i="1" dirty="0" err="1">
                <a:latin typeface="Titillium Web" panose="00000500000000000000" pitchFamily="2" charset="0"/>
              </a:rPr>
              <a:t>correnti</a:t>
            </a:r>
            <a:r>
              <a:rPr lang="en-GB" sz="2400" i="1" dirty="0">
                <a:latin typeface="Titillium Web" panose="00000500000000000000" pitchFamily="2" charset="0"/>
              </a:rPr>
              <a:t> per la </a:t>
            </a:r>
            <a:r>
              <a:rPr lang="en-GB" sz="2400" i="1" dirty="0" err="1">
                <a:latin typeface="Titillium Web" panose="00000500000000000000" pitchFamily="2" charset="0"/>
              </a:rPr>
              <a:t>manutenzione</a:t>
            </a:r>
            <a:r>
              <a:rPr lang="en-GB" sz="2400" i="1" dirty="0">
                <a:latin typeface="Titillium Web" panose="00000500000000000000" pitchFamily="2" charset="0"/>
              </a:rPr>
              <a:t> </a:t>
            </a:r>
            <a:r>
              <a:rPr lang="en-GB" sz="2400" i="1" dirty="0" err="1">
                <a:latin typeface="Titillium Web" panose="00000500000000000000" pitchFamily="2" charset="0"/>
              </a:rPr>
              <a:t>delle</a:t>
            </a:r>
            <a:r>
              <a:rPr lang="en-GB" sz="2400" i="1" dirty="0">
                <a:latin typeface="Titillium Web" panose="00000500000000000000" pitchFamily="2" charset="0"/>
              </a:rPr>
              <a:t> </a:t>
            </a:r>
            <a:r>
              <a:rPr lang="en-GB" sz="2400" i="1" dirty="0" err="1">
                <a:latin typeface="Titillium Web" panose="00000500000000000000" pitchFamily="2" charset="0"/>
              </a:rPr>
              <a:t>infrastrutture</a:t>
            </a:r>
            <a:r>
              <a:rPr lang="en-GB" sz="2400" i="1" dirty="0">
                <a:latin typeface="Titillium Web" panose="00000500000000000000" pitchFamily="2" charset="0"/>
              </a:rPr>
              <a:t> e </a:t>
            </a:r>
            <a:r>
              <a:rPr lang="en-GB" sz="2400" i="1" dirty="0" err="1">
                <a:latin typeface="Titillium Web" panose="00000500000000000000" pitchFamily="2" charset="0"/>
              </a:rPr>
              <a:t>degli</a:t>
            </a:r>
            <a:r>
              <a:rPr lang="en-GB" sz="2400" i="1" dirty="0">
                <a:latin typeface="Titillium Web" panose="00000500000000000000" pitchFamily="2" charset="0"/>
              </a:rPr>
              <a:t> </a:t>
            </a:r>
            <a:r>
              <a:rPr lang="en-GB" sz="2400" i="1" dirty="0" err="1">
                <a:latin typeface="Titillium Web" panose="00000500000000000000" pitchFamily="2" charset="0"/>
              </a:rPr>
              <a:t>apparati</a:t>
            </a:r>
            <a:r>
              <a:rPr lang="en-GB" sz="2400" i="1" dirty="0">
                <a:latin typeface="Titillium Web" panose="00000500000000000000" pitchFamily="2" charset="0"/>
              </a:rPr>
              <a:t> e </a:t>
            </a:r>
            <a:r>
              <a:rPr lang="en-GB" sz="2400" i="1" dirty="0" err="1">
                <a:latin typeface="Titillium Web" panose="00000500000000000000" pitchFamily="2" charset="0"/>
              </a:rPr>
              <a:t>costi</a:t>
            </a:r>
            <a:r>
              <a:rPr lang="en-GB" sz="2400" i="1" dirty="0">
                <a:latin typeface="Titillium Web" panose="00000500000000000000" pitchFamily="2" charset="0"/>
              </a:rPr>
              <a:t> </a:t>
            </a:r>
            <a:r>
              <a:rPr lang="en-GB" sz="2400" i="1" dirty="0" err="1">
                <a:latin typeface="Titillium Web" panose="00000500000000000000" pitchFamily="2" charset="0"/>
              </a:rPr>
              <a:t>amministrativi</a:t>
            </a:r>
            <a:r>
              <a:rPr lang="en-GB" sz="2400" i="1" dirty="0">
                <a:latin typeface="Titillium Web" panose="00000500000000000000" pitchFamily="2" charset="0"/>
              </a:rPr>
              <a:t> per </a:t>
            </a:r>
            <a:r>
              <a:rPr lang="en-GB" sz="2400" i="1" dirty="0" err="1">
                <a:latin typeface="Titillium Web" panose="00000500000000000000" pitchFamily="2" charset="0"/>
              </a:rPr>
              <a:t>risorse</a:t>
            </a:r>
            <a:r>
              <a:rPr lang="en-GB" sz="2400" i="1" dirty="0">
                <a:latin typeface="Titillium Web" panose="00000500000000000000" pitchFamily="2" charset="0"/>
              </a:rPr>
              <a:t> </a:t>
            </a:r>
            <a:r>
              <a:rPr lang="en-GB" sz="2400" i="1" dirty="0" err="1">
                <a:latin typeface="Titillium Web" panose="00000500000000000000" pitchFamily="2" charset="0"/>
              </a:rPr>
              <a:t>umane</a:t>
            </a:r>
            <a:r>
              <a:rPr lang="en-GB" sz="2400" i="1" dirty="0">
                <a:latin typeface="Titillium Web" panose="00000500000000000000" pitchFamily="2" charset="0"/>
              </a:rPr>
              <a:t> </a:t>
            </a:r>
            <a:r>
              <a:rPr lang="en-GB" sz="2400" i="1" dirty="0" err="1">
                <a:latin typeface="Titillium Web" panose="00000500000000000000" pitchFamily="2" charset="0"/>
              </a:rPr>
              <a:t>impiegate</a:t>
            </a:r>
            <a:endParaRPr lang="en-GB" sz="2400" b="0" i="1" u="none" strike="noStrike" baseline="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12267"/>
            <a:ext cx="10515600" cy="780114"/>
          </a:xfrm>
        </p:spPr>
        <p:txBody>
          <a:bodyPr/>
          <a:lstStyle/>
          <a:p>
            <a:r>
              <a:rPr lang="it-IT" b="1" dirty="0">
                <a:latin typeface="Titillium Web" panose="00000500000000000000" pitchFamily="2" charset="0"/>
              </a:rPr>
              <a:t>Sistema micro-</a:t>
            </a:r>
            <a:r>
              <a:rPr lang="it-IT" b="1" dirty="0" err="1">
                <a:latin typeface="Titillium Web" panose="00000500000000000000" pitchFamily="2" charset="0"/>
              </a:rPr>
              <a:t>Raman</a:t>
            </a:r>
            <a:endParaRPr lang="it-IT" b="1" dirty="0">
              <a:latin typeface="Titillium Web" panose="00000500000000000000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5A8924-23C5-F8E6-3781-591EF307F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8977" r="26990" b="4990"/>
          <a:stretch/>
        </p:blipFill>
        <p:spPr>
          <a:xfrm rot="5400000">
            <a:off x="606300" y="2044377"/>
            <a:ext cx="2423766" cy="16880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29062"/>
          <a:stretch/>
        </p:blipFill>
        <p:spPr>
          <a:xfrm rot="5400000">
            <a:off x="2816384" y="1691062"/>
            <a:ext cx="2423766" cy="2394685"/>
          </a:xfrm>
          <a:prstGeom prst="rect">
            <a:avLst/>
          </a:prstGeom>
        </p:spPr>
      </p:pic>
      <p:pic>
        <p:nvPicPr>
          <p:cNvPr id="8" name="Immagine 7" descr="Immagine che contiene interno, macchina, muro, Attrezzature mediche&#10;&#10;Descrizione generata automaticamen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18813" r="14368"/>
          <a:stretch/>
        </p:blipFill>
        <p:spPr>
          <a:xfrm>
            <a:off x="5422375" y="1676522"/>
            <a:ext cx="2740866" cy="2423766"/>
          </a:xfrm>
          <a:prstGeom prst="rect">
            <a:avLst/>
          </a:prstGeom>
        </p:spPr>
      </p:pic>
      <p:pic>
        <p:nvPicPr>
          <p:cNvPr id="9" name="Immagine 8" descr="Immagine che contiene testo, macchina, interno&#10;&#10;Descrizione generata automaticamen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5" y="4120301"/>
            <a:ext cx="3001788" cy="223191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r="15019"/>
          <a:stretch/>
        </p:blipFill>
        <p:spPr>
          <a:xfrm>
            <a:off x="985678" y="4120301"/>
            <a:ext cx="3001788" cy="223191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469086" y="4196522"/>
            <a:ext cx="3722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dirty="0"/>
              <a:t>A) Ripiano motorizzato </a:t>
            </a:r>
            <a:r>
              <a:rPr lang="it-IT" sz="1600" dirty="0">
                <a:latin typeface="Titillium Web" panose="00000500000000000000" pitchFamily="2" charset="0"/>
              </a:rPr>
              <a:t>porta-campioni</a:t>
            </a:r>
            <a:r>
              <a:rPr lang="it-IT" sz="1600" dirty="0"/>
              <a:t> </a:t>
            </a:r>
          </a:p>
          <a:p>
            <a:pPr lvl="0"/>
            <a:r>
              <a:rPr lang="it-IT" sz="1600" dirty="0"/>
              <a:t>B) Illuminazione </a:t>
            </a:r>
          </a:p>
          <a:p>
            <a:pPr lvl="0"/>
            <a:r>
              <a:rPr lang="it-IT" sz="1600" dirty="0"/>
              <a:t>C) Obiettivi: 5X, 10X, 50X e 100X</a:t>
            </a:r>
          </a:p>
          <a:p>
            <a:pPr lvl="0"/>
            <a:r>
              <a:rPr lang="it-IT" sz="1600" dirty="0"/>
              <a:t>D) Legenda dei diversi filtri</a:t>
            </a:r>
          </a:p>
          <a:p>
            <a:pPr lvl="0"/>
            <a:r>
              <a:rPr lang="it-IT" sz="1600" dirty="0"/>
              <a:t>E) Selezione del tipo di filtro </a:t>
            </a:r>
          </a:p>
          <a:p>
            <a:pPr lvl="0"/>
            <a:r>
              <a:rPr lang="it-IT" sz="1600" dirty="0"/>
              <a:t>F) Apertura/chiusura </a:t>
            </a:r>
            <a:r>
              <a:rPr lang="it-IT" sz="1600" dirty="0" err="1"/>
              <a:t>shutter</a:t>
            </a:r>
            <a:r>
              <a:rPr lang="it-IT" sz="1600" dirty="0"/>
              <a:t> </a:t>
            </a:r>
          </a:p>
          <a:p>
            <a:pPr lvl="0"/>
            <a:r>
              <a:rPr lang="it-IT" sz="1600" dirty="0"/>
              <a:t>G) Polarizzatori microscopio</a:t>
            </a:r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6708038" y="5417718"/>
            <a:ext cx="373076" cy="1389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46D2F344-23FA-B245-BFDE-C8E150A53772}"/>
              </a:ext>
            </a:extLst>
          </p:cNvPr>
          <p:cNvGrpSpPr/>
          <p:nvPr/>
        </p:nvGrpSpPr>
        <p:grpSpPr>
          <a:xfrm>
            <a:off x="5225610" y="1123953"/>
            <a:ext cx="6697875" cy="574262"/>
            <a:chOff x="38100" y="8530"/>
            <a:chExt cx="12106275" cy="1037969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0EB5A1D3-5544-1D34-4C2C-2062FF75C7F4}"/>
                </a:ext>
              </a:extLst>
            </p:cNvPr>
            <p:cNvSpPr/>
            <p:nvPr/>
          </p:nvSpPr>
          <p:spPr>
            <a:xfrm>
              <a:off x="38100" y="8530"/>
              <a:ext cx="12106275" cy="9858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Elemento grafico 15">
              <a:extLst>
                <a:ext uri="{FF2B5EF4-FFF2-40B4-BE49-F238E27FC236}">
                  <a16:creationId xmlns:a16="http://schemas.microsoft.com/office/drawing/2014/main" id="{D3331DE1-A5D8-EB28-1921-42E60A1DD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358" y="131556"/>
              <a:ext cx="3810000" cy="876300"/>
            </a:xfrm>
            <a:prstGeom prst="rect">
              <a:avLst/>
            </a:prstGeom>
          </p:spPr>
        </p:pic>
        <p:pic>
          <p:nvPicPr>
            <p:cNvPr id="17" name="Elemento grafico 16">
              <a:extLst>
                <a:ext uri="{FF2B5EF4-FFF2-40B4-BE49-F238E27FC236}">
                  <a16:creationId xmlns:a16="http://schemas.microsoft.com/office/drawing/2014/main" id="{67AA07E5-AF22-17C9-6FC5-DBD386EF6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29713" y="61919"/>
              <a:ext cx="2902306" cy="98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93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82914"/>
            <a:ext cx="10515600" cy="873534"/>
          </a:xfrm>
        </p:spPr>
        <p:txBody>
          <a:bodyPr/>
          <a:lstStyle/>
          <a:p>
            <a:r>
              <a:rPr lang="it-IT" b="1" dirty="0">
                <a:latin typeface="Titillium Web" panose="00000500000000000000" pitchFamily="2" charset="0"/>
              </a:rPr>
              <a:t>Caratteristiche tecniche principali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95776"/>
              </p:ext>
            </p:extLst>
          </p:nvPr>
        </p:nvGraphicFramePr>
        <p:xfrm>
          <a:off x="838200" y="1773258"/>
          <a:ext cx="10515600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064">
                  <a:extLst>
                    <a:ext uri="{9D8B030D-6E8A-4147-A177-3AD203B41FA5}">
                      <a16:colId xmlns:a16="http://schemas.microsoft.com/office/drawing/2014/main" val="4135221345"/>
                    </a:ext>
                  </a:extLst>
                </a:gridCol>
                <a:gridCol w="8098536">
                  <a:extLst>
                    <a:ext uri="{9D8B030D-6E8A-4147-A177-3AD203B41FA5}">
                      <a16:colId xmlns:a16="http://schemas.microsoft.com/office/drawing/2014/main" val="279118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Descrizione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Specifiche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18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Modello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XPLORA Plus, </a:t>
                      </a:r>
                      <a:r>
                        <a:rPr lang="it-IT" sz="1200" baseline="0" dirty="0" err="1">
                          <a:latin typeface="Titillium Web" panose="00000500000000000000" pitchFamily="2" charset="0"/>
                        </a:rPr>
                        <a:t>Horiba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</a:t>
                      </a:r>
                      <a:r>
                        <a:rPr lang="it-IT" sz="1200" baseline="0" dirty="0" err="1">
                          <a:latin typeface="Titillium Web" panose="00000500000000000000" pitchFamily="2" charset="0"/>
                        </a:rPr>
                        <a:t>scientific</a:t>
                      </a:r>
                      <a:endParaRPr lang="it-IT" sz="1200" baseline="0" dirty="0">
                        <a:latin typeface="Titillium Web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6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Microscopio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Microscopio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invertito con possibilità di </a:t>
                      </a:r>
                      <a:r>
                        <a:rPr lang="it-IT" sz="1200" i="1" baseline="0" dirty="0" err="1">
                          <a:latin typeface="Titillium Web" panose="00000500000000000000" pitchFamily="2" charset="0"/>
                        </a:rPr>
                        <a:t>imaging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dei campioni in visualizzazione dei campioni sia in campo chiaro sia in campo scuro ed in luce bianca polarizzata e con polarizzatori incrociati. Camera CMOS da 6 </a:t>
                      </a:r>
                      <a:r>
                        <a:rPr lang="it-IT" sz="1200" baseline="0" dirty="0" err="1">
                          <a:latin typeface="Titillium Web" panose="00000500000000000000" pitchFamily="2" charset="0"/>
                        </a:rPr>
                        <a:t>Mpixel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. </a:t>
                      </a:r>
                      <a:r>
                        <a:rPr lang="it-IT" sz="1200" i="1" baseline="0" dirty="0" err="1">
                          <a:latin typeface="Titillium Web" panose="00000500000000000000" pitchFamily="2" charset="0"/>
                        </a:rPr>
                        <a:t>Imaging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in fluorescenza con set di filtri DAPI e FITC.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5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Obiettivi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5x, 10x, 50x LWD, 100x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5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Laser a stato solido con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lunghezza d’onda: 532 nm, 638 nm e 785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0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Reticoli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600, 1200, 1800, e 2400 linee/mm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1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Spettrometro e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Spettrometro a campo piano con torretta motorizzata per selezione dei reticoli e rivelatore di tipo </a:t>
                      </a:r>
                      <a:r>
                        <a:rPr lang="it-IT" sz="1200" i="1" dirty="0" err="1">
                          <a:latin typeface="Titillium Web" panose="00000500000000000000" pitchFamily="2" charset="0"/>
                        </a:rPr>
                        <a:t>charge</a:t>
                      </a:r>
                      <a:r>
                        <a:rPr lang="it-IT" sz="1200" i="1" dirty="0">
                          <a:latin typeface="Titillium Web" panose="00000500000000000000" pitchFamily="2" charset="0"/>
                        </a:rPr>
                        <a:t> </a:t>
                      </a:r>
                      <a:r>
                        <a:rPr lang="it-IT" sz="1200" i="1" dirty="0" err="1">
                          <a:latin typeface="Titillium Web" panose="00000500000000000000" pitchFamily="2" charset="0"/>
                        </a:rPr>
                        <a:t>coupled</a:t>
                      </a:r>
                      <a:r>
                        <a:rPr lang="it-IT" sz="1200" i="1" dirty="0">
                          <a:latin typeface="Titillium Web" panose="00000500000000000000" pitchFamily="2" charset="0"/>
                        </a:rPr>
                        <a:t> </a:t>
                      </a:r>
                      <a:r>
                        <a:rPr lang="it-IT" sz="1200" i="1" dirty="0" err="1">
                          <a:latin typeface="Titillium Web" panose="00000500000000000000" pitchFamily="2" charset="0"/>
                        </a:rPr>
                        <a:t>device</a:t>
                      </a:r>
                      <a:r>
                        <a:rPr lang="it-IT" sz="1200" dirty="0">
                          <a:latin typeface="Titillium Web" panose="00000500000000000000" pitchFamily="2" charset="0"/>
                        </a:rPr>
                        <a:t> (CCD) raffreddato di tipo </a:t>
                      </a:r>
                      <a:r>
                        <a:rPr lang="it-IT" sz="1200" i="1" dirty="0">
                          <a:latin typeface="Titillium Web" panose="00000500000000000000" pitchFamily="2" charset="0"/>
                        </a:rPr>
                        <a:t>open </a:t>
                      </a:r>
                      <a:r>
                        <a:rPr lang="it-IT" sz="1200" i="1" dirty="0" err="1">
                          <a:latin typeface="Titillium Web" panose="00000500000000000000" pitchFamily="2" charset="0"/>
                        </a:rPr>
                        <a:t>electrode</a:t>
                      </a:r>
                      <a:r>
                        <a:rPr lang="it-IT" sz="1200" dirty="0">
                          <a:latin typeface="Titillium Web" panose="00000500000000000000" pitchFamily="2" charset="0"/>
                        </a:rPr>
                        <a:t>, con 1024 pixel × 256 pixel, sensibile nell’intervallo spettrale 200-1100 nm.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74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Tavolo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porta-campioni</a:t>
                      </a:r>
                      <a:endParaRPr lang="it-IT" sz="1200" dirty="0">
                        <a:latin typeface="Titillium Web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Stage motorizzato per montaggio del campione con possibilità di movimentazione lungo gli assi </a:t>
                      </a:r>
                      <a:r>
                        <a:rPr lang="it-IT" sz="1200" i="1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200" i="1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Y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 di 130mmx85mm, con passo minimo di</a:t>
                      </a:r>
                      <a:r>
                        <a:rPr lang="it-IT" sz="1200" kern="1200" baseline="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100 nm,</a:t>
                      </a:r>
                      <a:r>
                        <a:rPr lang="it-IT" sz="1200" kern="1200" baseline="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 mediante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 joystick e/o software.</a:t>
                      </a:r>
                      <a:r>
                        <a:rPr lang="it-IT" sz="1200" kern="1200" baseline="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 S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istema di movimentazione lungo </a:t>
                      </a:r>
                      <a:r>
                        <a:rPr lang="it-IT" sz="1200" i="1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 con passo minimo di</a:t>
                      </a:r>
                      <a:r>
                        <a:rPr lang="it-IT" sz="1200" kern="1200" baseline="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Titillium Web" panose="00000500000000000000" pitchFamily="2" charset="0"/>
                          <a:ea typeface="+mn-ea"/>
                          <a:cs typeface="+mn-cs"/>
                        </a:rPr>
                        <a:t>100 nm e autofocus. </a:t>
                      </a:r>
                      <a:r>
                        <a:rPr lang="it-IT" sz="1200" dirty="0">
                          <a:latin typeface="Titillium Web" panose="00000500000000000000" pitchFamily="2" charset="0"/>
                        </a:rPr>
                        <a:t>Possibilità di acquisire spettri in modalità confocale con </a:t>
                      </a:r>
                      <a:r>
                        <a:rPr lang="it-IT" sz="1200" i="1" dirty="0" err="1">
                          <a:latin typeface="Titillium Web" panose="00000500000000000000" pitchFamily="2" charset="0"/>
                        </a:rPr>
                        <a:t>pinhole</a:t>
                      </a:r>
                      <a:r>
                        <a:rPr lang="it-IT" sz="1200" dirty="0">
                          <a:latin typeface="Titillium Web" panose="00000500000000000000" pitchFamily="2" charset="0"/>
                        </a:rPr>
                        <a:t> dedicata.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47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Altre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caratteristiche</a:t>
                      </a:r>
                      <a:endParaRPr lang="it-IT" sz="1200" dirty="0">
                        <a:latin typeface="Titillium Web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Titillium Web" panose="00000500000000000000" pitchFamily="2" charset="0"/>
                        </a:rPr>
                        <a:t>-Possibilità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di acquisire spettri polarizzati</a:t>
                      </a:r>
                    </a:p>
                    <a:p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-Possibilità di effettuare misura in temperatura (da -195 °C a + 600 °C)</a:t>
                      </a:r>
                    </a:p>
                    <a:p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-</a:t>
                      </a:r>
                      <a:r>
                        <a:rPr lang="it-IT" sz="1200" i="1" baseline="0" dirty="0" err="1">
                          <a:latin typeface="Titillium Web" panose="00000500000000000000" pitchFamily="2" charset="0"/>
                        </a:rPr>
                        <a:t>Enclosure</a:t>
                      </a:r>
                      <a:r>
                        <a:rPr lang="it-IT" sz="1200" baseline="0" dirty="0">
                          <a:latin typeface="Titillium Web" panose="00000500000000000000" pitchFamily="2" charset="0"/>
                        </a:rPr>
                        <a:t> di sicurezza per sistema laser di classe 1.</a:t>
                      </a:r>
                      <a:endParaRPr lang="it-IT" sz="1200" dirty="0">
                        <a:latin typeface="Titillium Web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65538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3A8C457C-5265-8E85-CB01-F61D6F3C6586}"/>
              </a:ext>
            </a:extLst>
          </p:cNvPr>
          <p:cNvGrpSpPr/>
          <p:nvPr/>
        </p:nvGrpSpPr>
        <p:grpSpPr>
          <a:xfrm>
            <a:off x="1088571" y="13609"/>
            <a:ext cx="9035143" cy="774655"/>
            <a:chOff x="38100" y="8530"/>
            <a:chExt cx="12106275" cy="1037969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B50C8FB-10D7-1D7A-ACEE-2A2D78568BF9}"/>
                </a:ext>
              </a:extLst>
            </p:cNvPr>
            <p:cNvSpPr/>
            <p:nvPr/>
          </p:nvSpPr>
          <p:spPr>
            <a:xfrm>
              <a:off x="38100" y="8530"/>
              <a:ext cx="12106275" cy="9858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78C0AF6B-4990-E7FE-1DEB-AC6B6750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358" y="131556"/>
              <a:ext cx="3810000" cy="876300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15ECC448-96C2-CEF3-5D2C-52506300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29713" y="61919"/>
              <a:ext cx="2902306" cy="98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10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68400"/>
            <a:ext cx="10515600" cy="653999"/>
          </a:xfrm>
        </p:spPr>
        <p:txBody>
          <a:bodyPr/>
          <a:lstStyle/>
          <a:p>
            <a:r>
              <a:rPr lang="it-IT" b="1" dirty="0">
                <a:latin typeface="Titillium Web" panose="00000500000000000000" pitchFamily="2" charset="0"/>
              </a:rPr>
              <a:t>Attività abilitate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913497"/>
            <a:ext cx="10372343" cy="389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latin typeface="Titillium Web" panose="00000500000000000000" pitchFamily="2" charset="0"/>
              </a:rPr>
              <a:t>Misure di spettri Raman di </a:t>
            </a:r>
            <a:r>
              <a:rPr lang="it-IT" sz="2000" i="1" dirty="0" err="1">
                <a:latin typeface="Titillium Web" panose="00000500000000000000" pitchFamily="2" charset="0"/>
              </a:rPr>
              <a:t>coatings</a:t>
            </a:r>
            <a:r>
              <a:rPr lang="it-IT" sz="2000" dirty="0">
                <a:latin typeface="Titillium Web" panose="00000500000000000000" pitchFamily="2" charset="0"/>
              </a:rPr>
              <a:t> forniti da altri partner del progetto (possibile anche con eccitazione e analisi del segnale Raman in polarizzazione);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i="1" dirty="0">
              <a:latin typeface="Titillium Web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latin typeface="Titillium Web" panose="00000500000000000000" pitchFamily="2" charset="0"/>
              </a:rPr>
              <a:t>Caratterizzazione (uniformità spaziale) di </a:t>
            </a:r>
            <a:r>
              <a:rPr lang="it-IT" sz="2000" i="1" dirty="0" err="1">
                <a:latin typeface="Titillium Web" panose="00000500000000000000" pitchFamily="2" charset="0"/>
              </a:rPr>
              <a:t>coatings</a:t>
            </a:r>
            <a:r>
              <a:rPr lang="it-IT" sz="2000" dirty="0">
                <a:latin typeface="Titillium Web" panose="00000500000000000000" pitchFamily="2" charset="0"/>
              </a:rPr>
              <a:t> forniti da altri partner del progetto mediante mappatura di spettri Raman.</a:t>
            </a:r>
          </a:p>
          <a:p>
            <a:endParaRPr lang="it-IT" sz="2000" dirty="0">
              <a:latin typeface="Titillium Web" panose="00000500000000000000" pitchFamily="2" charset="0"/>
            </a:endParaRPr>
          </a:p>
          <a:p>
            <a:endParaRPr lang="it-IT" sz="2000" dirty="0">
              <a:latin typeface="Titillium Web" panose="00000500000000000000" pitchFamily="2" charset="0"/>
            </a:endParaRPr>
          </a:p>
          <a:p>
            <a:r>
              <a:rPr lang="it-IT" sz="2000" dirty="0">
                <a:latin typeface="Titillium Web" panose="00000500000000000000" pitchFamily="2" charset="0"/>
              </a:rPr>
              <a:t> Caratteristiche dei campioni (preferibilmente):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t-IT" sz="2000" dirty="0">
                <a:latin typeface="Titillium Web" panose="00000500000000000000" pitchFamily="2" charset="0"/>
              </a:rPr>
              <a:t>Dimensioni (</a:t>
            </a:r>
            <a:r>
              <a:rPr lang="it-IT" sz="2000" dirty="0" err="1">
                <a:latin typeface="Titillium Web" panose="00000500000000000000" pitchFamily="2" charset="0"/>
              </a:rPr>
              <a:t>x,y</a:t>
            </a:r>
            <a:r>
              <a:rPr lang="it-IT" sz="2000" dirty="0">
                <a:latin typeface="Titillium Web" panose="00000500000000000000" pitchFamily="2" charset="0"/>
              </a:rPr>
              <a:t>): &lt; 130 mm x 85 mm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t-IT" sz="2000" dirty="0">
                <a:latin typeface="Titillium Web" panose="00000500000000000000" pitchFamily="2" charset="0"/>
              </a:rPr>
              <a:t>Spessore (z): &lt; 2 cm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t-IT" sz="2000" dirty="0">
                <a:latin typeface="Titillium Web" panose="00000500000000000000" pitchFamily="2" charset="0"/>
              </a:rPr>
              <a:t>Substrato: quarzo, silicio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DA8391C-7EE0-BE06-B898-C61B559437E1}"/>
              </a:ext>
            </a:extLst>
          </p:cNvPr>
          <p:cNvGrpSpPr/>
          <p:nvPr/>
        </p:nvGrpSpPr>
        <p:grpSpPr>
          <a:xfrm>
            <a:off x="1088571" y="13609"/>
            <a:ext cx="9035143" cy="774655"/>
            <a:chOff x="38100" y="8530"/>
            <a:chExt cx="12106275" cy="1037969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F1146C8-EA68-31B8-5963-1BBDE4CF3FA1}"/>
                </a:ext>
              </a:extLst>
            </p:cNvPr>
            <p:cNvSpPr/>
            <p:nvPr/>
          </p:nvSpPr>
          <p:spPr>
            <a:xfrm>
              <a:off x="38100" y="8530"/>
              <a:ext cx="12106275" cy="9858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Elemento grafico 9">
              <a:extLst>
                <a:ext uri="{FF2B5EF4-FFF2-40B4-BE49-F238E27FC236}">
                  <a16:creationId xmlns:a16="http://schemas.microsoft.com/office/drawing/2014/main" id="{DC95C95B-DF81-6539-0427-B025729C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358" y="131556"/>
              <a:ext cx="3810000" cy="876300"/>
            </a:xfrm>
            <a:prstGeom prst="rect">
              <a:avLst/>
            </a:prstGeom>
          </p:spPr>
        </p:pic>
        <p:pic>
          <p:nvPicPr>
            <p:cNvPr id="11" name="Elemento grafico 10">
              <a:extLst>
                <a:ext uri="{FF2B5EF4-FFF2-40B4-BE49-F238E27FC236}">
                  <a16:creationId xmlns:a16="http://schemas.microsoft.com/office/drawing/2014/main" id="{D2FFC94D-B4DC-CE91-64FB-FD8B3435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29713" y="61919"/>
              <a:ext cx="2902306" cy="98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67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4792736-42E2-47B6-8691-85D5AAC7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tillium Web" panose="00000500000000000000" pitchFamily="2" charset="0"/>
              </a:rPr>
              <a:t>WP- A051 </a:t>
            </a:r>
            <a:r>
              <a:rPr lang="it-IT" dirty="0" err="1">
                <a:latin typeface="Titillium Web" panose="00000500000000000000" pitchFamily="2" charset="0"/>
              </a:rPr>
              <a:t>Optomechanics</a:t>
            </a:r>
            <a:r>
              <a:rPr lang="it-IT" dirty="0">
                <a:latin typeface="Titillium Web" panose="00000500000000000000" pitchFamily="2" charset="0"/>
              </a:rPr>
              <a:t> lab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B774BC-E79B-8FCF-49FB-C1B157C2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137"/>
            <a:ext cx="10515600" cy="388582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0" i="1" u="none" strike="noStrike" baseline="0" dirty="0" err="1">
                <a:latin typeface="Titillium Web" panose="00000500000000000000" pitchFamily="2" charset="0"/>
              </a:rPr>
              <a:t>PisaET</a:t>
            </a:r>
            <a:r>
              <a:rPr lang="en-GB" b="0" i="1" u="none" strike="noStrike" baseline="0" dirty="0">
                <a:latin typeface="Titillium Web" panose="00000500000000000000" pitchFamily="2" charset="0"/>
              </a:rPr>
              <a:t>-IR@CISUP : </a:t>
            </a:r>
            <a:r>
              <a:rPr lang="en-GB" b="0" i="1" u="none" strike="noStrike" baseline="0" dirty="0" err="1">
                <a:latin typeface="Titillium Web" panose="00000500000000000000" pitchFamily="2" charset="0"/>
              </a:rPr>
              <a:t>Laboratorio</a:t>
            </a:r>
            <a:r>
              <a:rPr lang="en-GB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b="0" i="1" u="none" strike="noStrike" baseline="0" dirty="0" err="1">
                <a:latin typeface="Titillium Web" panose="00000500000000000000" pitchFamily="2" charset="0"/>
              </a:rPr>
              <a:t>optomeccanico</a:t>
            </a:r>
            <a:r>
              <a:rPr lang="en-GB" b="0" i="1" u="none" strike="noStrike" baseline="0" dirty="0">
                <a:latin typeface="Titillium Web" panose="00000500000000000000" pitchFamily="2" charset="0"/>
              </a:rPr>
              <a:t> (</a:t>
            </a:r>
            <a:r>
              <a:rPr lang="it-IT" b="0" i="1" u="none" strike="noStrike" baseline="0" dirty="0">
                <a:latin typeface="Titillium Web" panose="00000500000000000000" pitchFamily="2" charset="0"/>
              </a:rPr>
              <a:t>(</a:t>
            </a:r>
            <a:r>
              <a:rPr lang="it-IT" i="1" dirty="0">
                <a:latin typeface="Titillium Web" panose="00000500000000000000" pitchFamily="2" charset="0"/>
              </a:rPr>
              <a:t>proget</a:t>
            </a:r>
            <a:r>
              <a:rPr lang="it-IT" b="0" i="1" u="none" strike="noStrike" baseline="0" dirty="0">
                <a:latin typeface="Titillium Web" panose="00000500000000000000" pitchFamily="2" charset="0"/>
              </a:rPr>
              <a:t>to, acquisti e realizzazione) </a:t>
            </a:r>
          </a:p>
          <a:p>
            <a:pPr algn="l"/>
            <a:r>
              <a:rPr lang="en-GB" b="0" i="0" u="none" strike="noStrike" baseline="0" dirty="0" err="1">
                <a:latin typeface="Titillium Web" panose="00000500000000000000" pitchFamily="2" charset="0"/>
              </a:rPr>
              <a:t>Inizio</a:t>
            </a:r>
            <a:r>
              <a:rPr lang="en-GB" b="0" i="0" u="none" strike="noStrike" baseline="0" dirty="0">
                <a:latin typeface="Titillium Web" panose="00000500000000000000" pitchFamily="2" charset="0"/>
              </a:rPr>
              <a:t> M1 </a:t>
            </a:r>
            <a:r>
              <a:rPr lang="en-GB" b="0" i="0" u="none" strike="noStrike" baseline="0" dirty="0" err="1">
                <a:latin typeface="Titillium Web" panose="00000500000000000000" pitchFamily="2" charset="0"/>
              </a:rPr>
              <a:t>Durat</a:t>
            </a:r>
            <a:r>
              <a:rPr lang="en-GB" dirty="0" err="1">
                <a:latin typeface="Titillium Web" panose="00000500000000000000" pitchFamily="2" charset="0"/>
              </a:rPr>
              <a:t>a</a:t>
            </a:r>
            <a:r>
              <a:rPr lang="en-GB" dirty="0">
                <a:latin typeface="Titillium Web" panose="00000500000000000000" pitchFamily="2" charset="0"/>
              </a:rPr>
              <a:t> </a:t>
            </a:r>
            <a:r>
              <a:rPr lang="en-GB" b="0" i="0" u="none" strike="noStrike" baseline="0" dirty="0">
                <a:latin typeface="Titillium Web" panose="00000500000000000000" pitchFamily="2" charset="0"/>
              </a:rPr>
              <a:t>24M</a:t>
            </a:r>
          </a:p>
          <a:p>
            <a:pPr algn="l"/>
            <a:r>
              <a:rPr lang="it-IT" b="1" i="0" u="none" strike="noStrike" baseline="0" dirty="0">
                <a:latin typeface="Titillium Web" panose="00000500000000000000" pitchFamily="2" charset="0"/>
              </a:rPr>
              <a:t>Descrizione </a:t>
            </a:r>
            <a:r>
              <a:rPr lang="en-GB" b="0" i="1" u="none" strike="noStrike" baseline="0" dirty="0" err="1">
                <a:latin typeface="Titillium Web" panose="00000500000000000000" pitchFamily="2" charset="0"/>
              </a:rPr>
              <a:t>Prevede</a:t>
            </a:r>
            <a:r>
              <a:rPr lang="en-GB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i="1" dirty="0">
                <a:latin typeface="Titillium Web" panose="00000500000000000000" pitchFamily="2" charset="0"/>
              </a:rPr>
              <a:t>il </a:t>
            </a:r>
            <a:r>
              <a:rPr lang="en-GB" i="1" dirty="0" err="1">
                <a:latin typeface="Titillium Web" panose="00000500000000000000" pitchFamily="2" charset="0"/>
              </a:rPr>
              <a:t>progetto</a:t>
            </a:r>
            <a:r>
              <a:rPr lang="en-GB" i="1" dirty="0">
                <a:latin typeface="Titillium Web" panose="00000500000000000000" pitchFamily="2" charset="0"/>
              </a:rPr>
              <a:t> </a:t>
            </a:r>
            <a:r>
              <a:rPr lang="en-GB" i="1" dirty="0" err="1">
                <a:latin typeface="Titillium Web" panose="00000500000000000000" pitchFamily="2" charset="0"/>
              </a:rPr>
              <a:t>l’acquisto</a:t>
            </a:r>
            <a:r>
              <a:rPr lang="en-GB" i="1" dirty="0">
                <a:latin typeface="Titillium Web" panose="00000500000000000000" pitchFamily="2" charset="0"/>
              </a:rPr>
              <a:t> e lo </a:t>
            </a:r>
            <a:r>
              <a:rPr lang="en-GB" i="1" dirty="0" err="1">
                <a:latin typeface="Titillium Web" panose="00000500000000000000" pitchFamily="2" charset="0"/>
              </a:rPr>
              <a:t>sviluppo</a:t>
            </a:r>
            <a:r>
              <a:rPr lang="en-GB" i="1" dirty="0">
                <a:latin typeface="Titillium Web" panose="00000500000000000000" pitchFamily="2" charset="0"/>
              </a:rPr>
              <a:t> di </a:t>
            </a:r>
            <a:r>
              <a:rPr lang="en-GB" i="1" dirty="0" err="1">
                <a:latin typeface="Titillium Web" panose="00000500000000000000" pitchFamily="2" charset="0"/>
              </a:rPr>
              <a:t>una</a:t>
            </a:r>
            <a:r>
              <a:rPr lang="en-GB" i="1" dirty="0">
                <a:latin typeface="Titillium Web" panose="00000500000000000000" pitchFamily="2" charset="0"/>
              </a:rPr>
              <a:t> </a:t>
            </a:r>
            <a:r>
              <a:rPr lang="en-GB" i="1" dirty="0" err="1">
                <a:latin typeface="Titillium Web" panose="00000500000000000000" pitchFamily="2" charset="0"/>
              </a:rPr>
              <a:t>stazione</a:t>
            </a:r>
            <a:r>
              <a:rPr lang="en-GB" i="1" dirty="0">
                <a:latin typeface="Titillium Web" panose="00000500000000000000" pitchFamily="2" charset="0"/>
              </a:rPr>
              <a:t> </a:t>
            </a:r>
            <a:r>
              <a:rPr lang="en-GB" i="1" dirty="0" err="1">
                <a:latin typeface="Titillium Web" panose="00000500000000000000" pitchFamily="2" charset="0"/>
              </a:rPr>
              <a:t>optomeccanica</a:t>
            </a:r>
            <a:r>
              <a:rPr lang="en-GB" i="1" dirty="0">
                <a:latin typeface="Titillium Web" panose="00000500000000000000" pitchFamily="2" charset="0"/>
              </a:rPr>
              <a:t> di </a:t>
            </a:r>
            <a:r>
              <a:rPr lang="en-GB" i="1" dirty="0" err="1">
                <a:latin typeface="Titillium Web" panose="00000500000000000000" pitchFamily="2" charset="0"/>
              </a:rPr>
              <a:t>misura</a:t>
            </a:r>
            <a:r>
              <a:rPr lang="en-GB" i="1" dirty="0">
                <a:latin typeface="Titillium Web" panose="00000500000000000000" pitchFamily="2" charset="0"/>
              </a:rPr>
              <a:t> </a:t>
            </a:r>
            <a:r>
              <a:rPr lang="en-GB" i="1" dirty="0" err="1">
                <a:latin typeface="Titillium Web" panose="00000500000000000000" pitchFamily="2" charset="0"/>
              </a:rPr>
              <a:t>che</a:t>
            </a:r>
            <a:r>
              <a:rPr lang="en-GB" i="1" dirty="0">
                <a:latin typeface="Titillium Web" panose="00000500000000000000" pitchFamily="2" charset="0"/>
              </a:rPr>
              <a:t> </a:t>
            </a:r>
            <a:r>
              <a:rPr lang="en-GB" i="1" dirty="0" err="1">
                <a:latin typeface="Titillium Web" panose="00000500000000000000" pitchFamily="2" charset="0"/>
              </a:rPr>
              <a:t>sarà</a:t>
            </a:r>
            <a:r>
              <a:rPr lang="en-GB" i="1" dirty="0">
                <a:latin typeface="Titillium Web" panose="00000500000000000000" pitchFamily="2" charset="0"/>
              </a:rPr>
              <a:t> </a:t>
            </a:r>
            <a:r>
              <a:rPr lang="en-GB" i="1" dirty="0" err="1">
                <a:latin typeface="Titillium Web" panose="00000500000000000000" pitchFamily="2" charset="0"/>
              </a:rPr>
              <a:t>utilizzata</a:t>
            </a:r>
            <a:r>
              <a:rPr lang="en-GB" i="1" dirty="0">
                <a:latin typeface="Titillium Web" panose="00000500000000000000" pitchFamily="2" charset="0"/>
              </a:rPr>
              <a:t> per </a:t>
            </a:r>
            <a:r>
              <a:rPr lang="en-GB" i="1" dirty="0" err="1">
                <a:latin typeface="Titillium Web" panose="00000500000000000000" pitchFamily="2" charset="0"/>
              </a:rPr>
              <a:t>misurare</a:t>
            </a:r>
            <a:r>
              <a:rPr lang="en-GB" i="1" dirty="0">
                <a:latin typeface="Titillium Web" panose="00000500000000000000" pitchFamily="2" charset="0"/>
              </a:rPr>
              <a:t> la </a:t>
            </a:r>
            <a:r>
              <a:rPr lang="en-GB" i="1" dirty="0" err="1">
                <a:latin typeface="Titillium Web" panose="00000500000000000000" pitchFamily="2" charset="0"/>
              </a:rPr>
              <a:t>dissipazione</a:t>
            </a:r>
            <a:r>
              <a:rPr lang="en-GB" i="1" dirty="0">
                <a:latin typeface="Titillium Web" panose="00000500000000000000" pitchFamily="2" charset="0"/>
              </a:rPr>
              <a:t> </a:t>
            </a:r>
            <a:r>
              <a:rPr lang="en-GB" i="1" dirty="0" err="1">
                <a:latin typeface="Titillium Web" panose="00000500000000000000" pitchFamily="2" charset="0"/>
              </a:rPr>
              <a:t>meccanica</a:t>
            </a:r>
            <a:r>
              <a:rPr lang="en-GB" i="1" dirty="0">
                <a:latin typeface="Titillium Web" panose="00000500000000000000" pitchFamily="2" charset="0"/>
              </a:rPr>
              <a:t> in </a:t>
            </a:r>
            <a:r>
              <a:rPr lang="en-GB" i="1" dirty="0" err="1">
                <a:latin typeface="Titillium Web" panose="00000500000000000000" pitchFamily="2" charset="0"/>
              </a:rPr>
              <a:t>manteriali</a:t>
            </a:r>
            <a:r>
              <a:rPr lang="en-GB" i="1" dirty="0">
                <a:latin typeface="Titillium Web" panose="00000500000000000000" pitchFamily="2" charset="0"/>
              </a:rPr>
              <a:t> e coatings di interesse per </a:t>
            </a:r>
            <a:r>
              <a:rPr lang="en-GB" i="1" dirty="0" err="1">
                <a:latin typeface="Titillium Web" panose="00000500000000000000" pitchFamily="2" charset="0"/>
              </a:rPr>
              <a:t>gli</a:t>
            </a:r>
            <a:r>
              <a:rPr lang="en-GB" i="1" dirty="0">
                <a:latin typeface="Titillium Web" panose="00000500000000000000" pitchFamily="2" charset="0"/>
              </a:rPr>
              <a:t> </a:t>
            </a:r>
            <a:r>
              <a:rPr lang="en-GB" i="1" dirty="0" err="1">
                <a:latin typeface="Titillium Web" panose="00000500000000000000" pitchFamily="2" charset="0"/>
              </a:rPr>
              <a:t>specchi</a:t>
            </a:r>
            <a:r>
              <a:rPr lang="en-GB" i="1" dirty="0">
                <a:latin typeface="Titillium Web" panose="00000500000000000000" pitchFamily="2" charset="0"/>
              </a:rPr>
              <a:t> di ET.</a:t>
            </a:r>
            <a:endParaRPr lang="en-GB" b="0" i="1" u="none" strike="noStrike" baseline="0" dirty="0">
              <a:latin typeface="Titillium Web" panose="00000500000000000000" pitchFamily="2" charset="0"/>
            </a:endParaRPr>
          </a:p>
          <a:p>
            <a:pPr algn="l"/>
            <a:r>
              <a:rPr lang="it-IT" b="1" i="0" u="none" strike="noStrike" baseline="0" dirty="0">
                <a:latin typeface="Titillium Web" panose="00000500000000000000" pitchFamily="2" charset="0"/>
              </a:rPr>
              <a:t>Budget </a:t>
            </a:r>
          </a:p>
          <a:p>
            <a:pPr lvl="1"/>
            <a:r>
              <a:rPr lang="en-GB" sz="2000" b="0" i="0" u="none" strike="noStrike" baseline="0" dirty="0">
                <a:latin typeface="Titillium Web" panose="00000500000000000000" pitchFamily="2" charset="0"/>
              </a:rPr>
              <a:t>WP2 – A054.2 b. Scientific instrumentation and technological equipment, software licenses and patent </a:t>
            </a:r>
            <a:r>
              <a:rPr lang="it-IT" sz="2000" b="1" i="1" u="none" strike="noStrike" baseline="0" dirty="0">
                <a:highlight>
                  <a:srgbClr val="FFFF00"/>
                </a:highlight>
                <a:latin typeface="Titillium Web" panose="00000500000000000000" pitchFamily="2" charset="0"/>
              </a:rPr>
              <a:t>65.880,00 €</a:t>
            </a:r>
          </a:p>
          <a:p>
            <a:pPr lvl="1"/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Stazione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optomeccanica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con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sorgente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laser, component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ottici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e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optoelettronici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per la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misura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della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dissipazione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meccanica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.</a:t>
            </a:r>
          </a:p>
          <a:p>
            <a:pPr lvl="1"/>
            <a:r>
              <a:rPr lang="it-IT" sz="2000" b="0" i="0" u="none" strike="noStrike" baseline="0" dirty="0">
                <a:latin typeface="Titillium Web" panose="00000500000000000000" pitchFamily="2" charset="0"/>
              </a:rPr>
              <a:t>WP2 – A054.5 e. </a:t>
            </a:r>
            <a:r>
              <a:rPr lang="it-IT" sz="2000" b="0" i="0" u="none" strike="noStrike" baseline="0" dirty="0" err="1">
                <a:latin typeface="Titillium Web" panose="00000500000000000000" pitchFamily="2" charset="0"/>
              </a:rPr>
              <a:t>Indirect</a:t>
            </a:r>
            <a:r>
              <a:rPr lang="it-IT" sz="2000" b="0" i="0" u="none" strike="noStrike" baseline="0" dirty="0">
                <a:latin typeface="Titillium Web" panose="00000500000000000000" pitchFamily="2" charset="0"/>
              </a:rPr>
              <a:t> costs </a:t>
            </a:r>
            <a:r>
              <a:rPr lang="it-IT" sz="2000" b="0" i="1" u="none" strike="noStrike" baseline="0" dirty="0">
                <a:latin typeface="Titillium Web" panose="00000500000000000000" pitchFamily="2" charset="0"/>
              </a:rPr>
              <a:t>4.611,60 €</a:t>
            </a:r>
          </a:p>
          <a:p>
            <a:pPr lvl="1"/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Costi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indiretti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e </a:t>
            </a:r>
            <a:r>
              <a:rPr lang="en-GB" sz="2000" b="0" i="1" u="none" strike="noStrike" baseline="0" dirty="0" err="1">
                <a:latin typeface="Titillium Web" panose="00000500000000000000" pitchFamily="2" charset="0"/>
              </a:rPr>
              <a:t>costi</a:t>
            </a:r>
            <a:r>
              <a:rPr lang="en-GB" sz="2000" b="0" i="1" u="none" strike="noStrike" baseline="0" dirty="0">
                <a:latin typeface="Titillium Web" panose="00000500000000000000" pitchFamily="2" charset="0"/>
              </a:rPr>
              <a:t> </a:t>
            </a:r>
            <a:r>
              <a:rPr lang="en-GB" sz="2000" i="1" dirty="0" err="1">
                <a:latin typeface="Titillium Web" panose="00000500000000000000" pitchFamily="2" charset="0"/>
              </a:rPr>
              <a:t>correnti</a:t>
            </a:r>
            <a:r>
              <a:rPr lang="en-GB" sz="2000" i="1" dirty="0">
                <a:latin typeface="Titillium Web" panose="00000500000000000000" pitchFamily="2" charset="0"/>
              </a:rPr>
              <a:t> per la </a:t>
            </a:r>
            <a:r>
              <a:rPr lang="en-GB" sz="2000" i="1" dirty="0" err="1">
                <a:latin typeface="Titillium Web" panose="00000500000000000000" pitchFamily="2" charset="0"/>
              </a:rPr>
              <a:t>manutenzione</a:t>
            </a:r>
            <a:r>
              <a:rPr lang="en-GB" sz="2000" i="1" dirty="0">
                <a:latin typeface="Titillium Web" panose="00000500000000000000" pitchFamily="2" charset="0"/>
              </a:rPr>
              <a:t> </a:t>
            </a:r>
            <a:r>
              <a:rPr lang="en-GB" sz="2000" i="1" dirty="0" err="1">
                <a:latin typeface="Titillium Web" panose="00000500000000000000" pitchFamily="2" charset="0"/>
              </a:rPr>
              <a:t>delle</a:t>
            </a:r>
            <a:r>
              <a:rPr lang="en-GB" sz="2000" i="1" dirty="0">
                <a:latin typeface="Titillium Web" panose="00000500000000000000" pitchFamily="2" charset="0"/>
              </a:rPr>
              <a:t> </a:t>
            </a:r>
            <a:r>
              <a:rPr lang="en-GB" sz="2000" i="1" dirty="0" err="1">
                <a:latin typeface="Titillium Web" panose="00000500000000000000" pitchFamily="2" charset="0"/>
              </a:rPr>
              <a:t>infrastrutture</a:t>
            </a:r>
            <a:r>
              <a:rPr lang="en-GB" sz="2000" i="1" dirty="0">
                <a:latin typeface="Titillium Web" panose="00000500000000000000" pitchFamily="2" charset="0"/>
              </a:rPr>
              <a:t> e </a:t>
            </a:r>
            <a:r>
              <a:rPr lang="en-GB" sz="2000" i="1" dirty="0" err="1">
                <a:latin typeface="Titillium Web" panose="00000500000000000000" pitchFamily="2" charset="0"/>
              </a:rPr>
              <a:t>degli</a:t>
            </a:r>
            <a:r>
              <a:rPr lang="en-GB" sz="2000" i="1" dirty="0">
                <a:latin typeface="Titillium Web" panose="00000500000000000000" pitchFamily="2" charset="0"/>
              </a:rPr>
              <a:t> </a:t>
            </a:r>
            <a:r>
              <a:rPr lang="en-GB" sz="2000" i="1" dirty="0" err="1">
                <a:latin typeface="Titillium Web" panose="00000500000000000000" pitchFamily="2" charset="0"/>
              </a:rPr>
              <a:t>apparati</a:t>
            </a:r>
            <a:r>
              <a:rPr lang="en-GB" sz="2000" i="1" dirty="0">
                <a:latin typeface="Titillium Web" panose="00000500000000000000" pitchFamily="2" charset="0"/>
              </a:rPr>
              <a:t> e </a:t>
            </a:r>
            <a:r>
              <a:rPr lang="en-GB" sz="2000" i="1" dirty="0" err="1">
                <a:latin typeface="Titillium Web" panose="00000500000000000000" pitchFamily="2" charset="0"/>
              </a:rPr>
              <a:t>costi</a:t>
            </a:r>
            <a:r>
              <a:rPr lang="en-GB" sz="2000" i="1" dirty="0">
                <a:latin typeface="Titillium Web" panose="00000500000000000000" pitchFamily="2" charset="0"/>
              </a:rPr>
              <a:t> </a:t>
            </a:r>
            <a:r>
              <a:rPr lang="en-GB" sz="2000" i="1" dirty="0" err="1">
                <a:latin typeface="Titillium Web" panose="00000500000000000000" pitchFamily="2" charset="0"/>
              </a:rPr>
              <a:t>amministrativi</a:t>
            </a:r>
            <a:r>
              <a:rPr lang="en-GB" sz="2000" i="1" dirty="0">
                <a:latin typeface="Titillium Web" panose="00000500000000000000" pitchFamily="2" charset="0"/>
              </a:rPr>
              <a:t> per </a:t>
            </a:r>
            <a:r>
              <a:rPr lang="en-GB" sz="2000" i="1" dirty="0" err="1">
                <a:latin typeface="Titillium Web" panose="00000500000000000000" pitchFamily="2" charset="0"/>
              </a:rPr>
              <a:t>risorse</a:t>
            </a:r>
            <a:r>
              <a:rPr lang="en-GB" sz="2000" i="1" dirty="0">
                <a:latin typeface="Titillium Web" panose="00000500000000000000" pitchFamily="2" charset="0"/>
              </a:rPr>
              <a:t> </a:t>
            </a:r>
            <a:r>
              <a:rPr lang="en-GB" sz="2000" i="1" dirty="0" err="1">
                <a:latin typeface="Titillium Web" panose="00000500000000000000" pitchFamily="2" charset="0"/>
              </a:rPr>
              <a:t>umane</a:t>
            </a:r>
            <a:r>
              <a:rPr lang="en-GB" sz="2000" i="1" dirty="0">
                <a:latin typeface="Titillium Web" panose="00000500000000000000" pitchFamily="2" charset="0"/>
              </a:rPr>
              <a:t> </a:t>
            </a:r>
            <a:r>
              <a:rPr lang="en-GB" sz="2000" i="1" dirty="0" err="1">
                <a:latin typeface="Titillium Web" panose="00000500000000000000" pitchFamily="2" charset="0"/>
              </a:rPr>
              <a:t>impiegate</a:t>
            </a:r>
            <a:endParaRPr lang="en-GB" sz="2000" b="0" i="1" u="none" strike="noStrike" baseline="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1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F0B17819-1438-6EF5-4623-E8DCF9AC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>
                <a:latin typeface="Titillium Web" panose="00000500000000000000" pitchFamily="2" charset="0"/>
              </a:rPr>
              <a:t>WP6 – A025 </a:t>
            </a:r>
            <a:r>
              <a:rPr lang="en-GB" sz="2800" dirty="0" err="1">
                <a:latin typeface="Titillium Web" panose="00000500000000000000" pitchFamily="2" charset="0"/>
              </a:rPr>
              <a:t>Caratterizzazione</a:t>
            </a:r>
            <a:r>
              <a:rPr lang="en-GB" sz="2800" dirty="0">
                <a:latin typeface="Titillium Web" panose="00000500000000000000" pitchFamily="2" charset="0"/>
              </a:rPr>
              <a:t> del </a:t>
            </a:r>
            <a:r>
              <a:rPr lang="en-GB" sz="2700" dirty="0" err="1">
                <a:latin typeface="Titillium Web" panose="00000500000000000000" pitchFamily="2" charset="0"/>
              </a:rPr>
              <a:t>rumore</a:t>
            </a:r>
            <a:r>
              <a:rPr lang="en-GB" sz="2800" dirty="0">
                <a:latin typeface="Titillium Web" panose="00000500000000000000" pitchFamily="2" charset="0"/>
              </a:rPr>
              <a:t> </a:t>
            </a:r>
            <a:r>
              <a:rPr lang="en-GB" sz="2800" dirty="0" err="1">
                <a:latin typeface="Titillium Web" panose="00000500000000000000" pitchFamily="2" charset="0"/>
              </a:rPr>
              <a:t>sismico</a:t>
            </a:r>
            <a:r>
              <a:rPr lang="en-GB" sz="2800" dirty="0">
                <a:latin typeface="Titillium Web" panose="00000500000000000000" pitchFamily="2" charset="0"/>
              </a:rPr>
              <a:t> e del </a:t>
            </a:r>
            <a:r>
              <a:rPr lang="en-GB" sz="2800" dirty="0" err="1">
                <a:latin typeface="Titillium Web" panose="00000500000000000000" pitchFamily="2" charset="0"/>
              </a:rPr>
              <a:t>sottosuolo</a:t>
            </a:r>
            <a:r>
              <a:rPr lang="en-GB" sz="2800" dirty="0">
                <a:latin typeface="Titillium Web" panose="00000500000000000000" pitchFamily="2" charset="0"/>
              </a:rPr>
              <a:t> del </a:t>
            </a:r>
            <a:r>
              <a:rPr lang="en-GB" sz="2800" dirty="0" err="1">
                <a:latin typeface="Titillium Web" panose="00000500000000000000" pitchFamily="2" charset="0"/>
              </a:rPr>
              <a:t>sito</a:t>
            </a:r>
            <a:r>
              <a:rPr lang="en-GB" sz="2800" dirty="0">
                <a:latin typeface="Titillium Web" panose="00000500000000000000" pitchFamily="2" charset="0"/>
              </a:rPr>
              <a:t> </a:t>
            </a:r>
            <a:r>
              <a:rPr lang="en-GB" sz="2800" dirty="0" err="1">
                <a:latin typeface="Titillium Web" panose="00000500000000000000" pitchFamily="2" charset="0"/>
              </a:rPr>
              <a:t>candidato</a:t>
            </a:r>
            <a:r>
              <a:rPr lang="en-GB" sz="2800" dirty="0">
                <a:latin typeface="Titillium Web" panose="00000500000000000000" pitchFamily="2" charset="0"/>
              </a:rPr>
              <a:t> in </a:t>
            </a:r>
            <a:r>
              <a:rPr lang="en-GB" sz="2800" dirty="0" err="1">
                <a:latin typeface="Titillium Web" panose="00000500000000000000" pitchFamily="2" charset="0"/>
              </a:rPr>
              <a:t>Sardegna</a:t>
            </a:r>
            <a:endParaRPr lang="it-IT" dirty="0">
              <a:latin typeface="Titillium Web" panose="00000500000000000000" pitchFamily="2" charset="0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8A6C119D-0424-1542-F679-B4931DE21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400" dirty="0" err="1">
                <a:latin typeface="Titillium Web" panose="00000500000000000000" pitchFamily="2" charset="0"/>
              </a:rPr>
              <a:t>Competenze</a:t>
            </a:r>
            <a:r>
              <a:rPr lang="en-GB" sz="2400" dirty="0">
                <a:latin typeface="Titillium Web" panose="00000500000000000000" pitchFamily="2" charset="0"/>
              </a:rPr>
              <a:t> di </a:t>
            </a:r>
            <a:r>
              <a:rPr lang="en-GB" sz="2400" dirty="0" err="1">
                <a:latin typeface="Titillium Web" panose="00000500000000000000" pitchFamily="2" charset="0"/>
              </a:rPr>
              <a:t>sismologia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presso</a:t>
            </a:r>
            <a:r>
              <a:rPr lang="en-GB" sz="2400" dirty="0">
                <a:latin typeface="Titillium Web" panose="00000500000000000000" pitchFamily="2" charset="0"/>
              </a:rPr>
              <a:t> il </a:t>
            </a:r>
            <a:r>
              <a:rPr lang="en-GB" sz="2400" dirty="0" err="1">
                <a:latin typeface="Titillium Web" panose="00000500000000000000" pitchFamily="2" charset="0"/>
              </a:rPr>
              <a:t>Dipartimento</a:t>
            </a:r>
            <a:r>
              <a:rPr lang="en-GB" sz="2400" dirty="0">
                <a:latin typeface="Titillium Web" panose="00000500000000000000" pitchFamily="2" charset="0"/>
              </a:rPr>
              <a:t> di </a:t>
            </a:r>
            <a:r>
              <a:rPr lang="en-GB" sz="2400" dirty="0" err="1">
                <a:latin typeface="Titillium Web" panose="00000500000000000000" pitchFamily="2" charset="0"/>
              </a:rPr>
              <a:t>Scienze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della</a:t>
            </a:r>
            <a:r>
              <a:rPr lang="en-GB" sz="2400" dirty="0">
                <a:latin typeface="Titillium Web" panose="00000500000000000000" pitchFamily="2" charset="0"/>
              </a:rPr>
              <a:t> Terra</a:t>
            </a:r>
          </a:p>
          <a:p>
            <a:pPr marL="114300" indent="0">
              <a:buNone/>
            </a:pPr>
            <a:r>
              <a:rPr lang="en-GB" sz="2400" dirty="0" err="1">
                <a:latin typeface="Titillium Web" panose="00000500000000000000" pitchFamily="2" charset="0"/>
              </a:rPr>
              <a:t>Contributo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alla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installazione</a:t>
            </a:r>
            <a:r>
              <a:rPr lang="en-GB" sz="2400" dirty="0">
                <a:latin typeface="Titillium Web" panose="00000500000000000000" pitchFamily="2" charset="0"/>
              </a:rPr>
              <a:t> di </a:t>
            </a:r>
            <a:r>
              <a:rPr lang="en-GB" sz="2400" dirty="0" err="1">
                <a:latin typeface="Titillium Web" panose="00000500000000000000" pitchFamily="2" charset="0"/>
              </a:rPr>
              <a:t>una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stazione</a:t>
            </a:r>
            <a:r>
              <a:rPr lang="en-GB" sz="2400" dirty="0">
                <a:latin typeface="Titillium Web" panose="00000500000000000000" pitchFamily="2" charset="0"/>
              </a:rPr>
              <a:t> di </a:t>
            </a:r>
            <a:r>
              <a:rPr lang="en-GB" sz="2400" dirty="0" err="1">
                <a:latin typeface="Titillium Web" panose="00000500000000000000" pitchFamily="2" charset="0"/>
              </a:rPr>
              <a:t>osservazione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sismica</a:t>
            </a:r>
            <a:r>
              <a:rPr lang="en-GB" sz="2400" dirty="0">
                <a:latin typeface="Titillium Web" panose="00000500000000000000" pitchFamily="2" charset="0"/>
              </a:rPr>
              <a:t> da </a:t>
            </a:r>
            <a:r>
              <a:rPr lang="en-GB" sz="2400" dirty="0" err="1">
                <a:latin typeface="Titillium Web" panose="00000500000000000000" pitchFamily="2" charset="0"/>
              </a:rPr>
              <a:t>dispiegare</a:t>
            </a:r>
            <a:r>
              <a:rPr lang="en-GB" sz="2400" dirty="0">
                <a:latin typeface="Titillium Web" panose="00000500000000000000" pitchFamily="2" charset="0"/>
              </a:rPr>
              <a:t> in </a:t>
            </a:r>
            <a:r>
              <a:rPr lang="en-GB" sz="2400" dirty="0" err="1">
                <a:latin typeface="Titillium Web" panose="00000500000000000000" pitchFamily="2" charset="0"/>
              </a:rPr>
              <a:t>varie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aree</a:t>
            </a:r>
            <a:r>
              <a:rPr lang="en-GB" sz="2400" dirty="0">
                <a:latin typeface="Titillium Web" panose="00000500000000000000" pitchFamily="2" charset="0"/>
              </a:rPr>
              <a:t> per </a:t>
            </a:r>
            <a:r>
              <a:rPr lang="en-GB" sz="2400" dirty="0" err="1">
                <a:latin typeface="Titillium Web" panose="00000500000000000000" pitchFamily="2" charset="0"/>
              </a:rPr>
              <a:t>una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migliore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definizione</a:t>
            </a:r>
            <a:r>
              <a:rPr lang="en-GB" sz="2400" dirty="0">
                <a:latin typeface="Titillium Web" panose="00000500000000000000" pitchFamily="2" charset="0"/>
              </a:rPr>
              <a:t> </a:t>
            </a:r>
            <a:r>
              <a:rPr lang="en-GB" sz="2400" dirty="0" err="1">
                <a:latin typeface="Titillium Web" panose="00000500000000000000" pitchFamily="2" charset="0"/>
              </a:rPr>
              <a:t>geologica</a:t>
            </a:r>
            <a:r>
              <a:rPr lang="en-GB" sz="2400" dirty="0">
                <a:latin typeface="Titillium Web" panose="00000500000000000000" pitchFamily="2" charset="0"/>
              </a:rPr>
              <a:t> del </a:t>
            </a:r>
            <a:r>
              <a:rPr lang="en-GB" sz="2400" dirty="0" err="1">
                <a:latin typeface="Titillium Web" panose="00000500000000000000" pitchFamily="2" charset="0"/>
              </a:rPr>
              <a:t>sito</a:t>
            </a:r>
            <a:endParaRPr lang="en-GB" sz="2400" dirty="0">
              <a:latin typeface="Titillium Web" panose="00000500000000000000" pitchFamily="2" charset="0"/>
            </a:endParaRPr>
          </a:p>
          <a:p>
            <a:endParaRPr lang="it-IT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72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Widescreen</PresentationFormat>
  <Paragraphs>184</Paragraphs>
  <Slides>14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Titillium Web</vt:lpstr>
      <vt:lpstr>Wingdings</vt:lpstr>
      <vt:lpstr>Tema di Office</vt:lpstr>
      <vt:lpstr>PisaET-IR@ CISUP</vt:lpstr>
      <vt:lpstr>Presentazione standard di PowerPoint</vt:lpstr>
      <vt:lpstr>WP2 - Optics, Electronics and Photonics</vt:lpstr>
      <vt:lpstr>MicroRaman lab WP2-A050</vt:lpstr>
      <vt:lpstr>Sistema micro-Raman</vt:lpstr>
      <vt:lpstr>Caratteristiche tecniche principali</vt:lpstr>
      <vt:lpstr>Attività abilitate</vt:lpstr>
      <vt:lpstr>WP- A051 Optomechanics lab </vt:lpstr>
      <vt:lpstr>WP6 – A025 Caratterizzazione del rumore sismico e del sottosuolo del sito candidato in Sardegna</vt:lpstr>
      <vt:lpstr>Sismometri a banda larga Certimus</vt:lpstr>
      <vt:lpstr>Rendicontazione</vt:lpstr>
      <vt:lpstr>Presentazione standard di PowerPoint</vt:lpstr>
      <vt:lpstr>Finanziamenti sinergici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laboratorio CoMET</dc:title>
  <dc:creator>Giuseppe Greco</dc:creator>
  <cp:lastModifiedBy>Francesco Fidecaro</cp:lastModifiedBy>
  <cp:revision>2</cp:revision>
  <dcterms:created xsi:type="dcterms:W3CDTF">2024-01-08T14:25:46Z</dcterms:created>
  <dcterms:modified xsi:type="dcterms:W3CDTF">2024-03-08T00:02:03Z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0x0101000854B9C7EB83A3498968F528FC64EFFC</vt:lpwstr>
  </property>
</Properties>
</file>