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76" r:id="rId2"/>
    <p:sldId id="261" r:id="rId3"/>
    <p:sldId id="370" r:id="rId4"/>
    <p:sldId id="464" r:id="rId5"/>
    <p:sldId id="282" r:id="rId6"/>
    <p:sldId id="466" r:id="rId7"/>
    <p:sldId id="465" r:id="rId8"/>
    <p:sldId id="467" r:id="rId9"/>
    <p:sldId id="462" r:id="rId10"/>
    <p:sldId id="468" r:id="rId11"/>
    <p:sldId id="280" r:id="rId12"/>
    <p:sldId id="470" r:id="rId13"/>
    <p:sldId id="475" r:id="rId14"/>
    <p:sldId id="474" r:id="rId15"/>
    <p:sldId id="471" r:id="rId16"/>
    <p:sldId id="473" r:id="rId17"/>
    <p:sldId id="472" r:id="rId18"/>
    <p:sldId id="478" r:id="rId19"/>
    <p:sldId id="481" r:id="rId20"/>
    <p:sldId id="259" r:id="rId21"/>
    <p:sldId id="292" r:id="rId22"/>
    <p:sldId id="273" r:id="rId23"/>
    <p:sldId id="265" r:id="rId24"/>
    <p:sldId id="479" r:id="rId25"/>
    <p:sldId id="483" r:id="rId26"/>
    <p:sldId id="480" r:id="rId27"/>
    <p:sldId id="482" r:id="rId28"/>
    <p:sldId id="477" r:id="rId29"/>
    <p:sldId id="272" r:id="rId3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17E05-B087-0C4A-9D67-DE4D993FA3DE}" v="17" dt="2023-11-13T09:29:12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594"/>
  </p:normalViewPr>
  <p:slideViewPr>
    <p:cSldViewPr snapToGrid="0" snapToObjects="1">
      <p:cViewPr varScale="1">
        <p:scale>
          <a:sx n="109" d="100"/>
          <a:sy n="109" d="100"/>
        </p:scale>
        <p:origin x="10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3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rico Bonanno" userId="eca065cb-91a5-4bb9-8d21-ef9cefb51eae" providerId="ADAL" clId="{F6088834-3C3A-474F-AA78-238B5A0AAABC}"/>
    <pc:docChg chg="undo custSel addSld delSld modSld sldOrd">
      <pc:chgData name="Enrico Bonanno" userId="eca065cb-91a5-4bb9-8d21-ef9cefb51eae" providerId="ADAL" clId="{F6088834-3C3A-474F-AA78-238B5A0AAABC}" dt="2023-11-07T16:57:59.188" v="1466" actId="207"/>
      <pc:docMkLst>
        <pc:docMk/>
      </pc:docMkLst>
      <pc:sldChg chg="addSp modSp mod ord">
        <pc:chgData name="Enrico Bonanno" userId="eca065cb-91a5-4bb9-8d21-ef9cefb51eae" providerId="ADAL" clId="{F6088834-3C3A-474F-AA78-238B5A0AAABC}" dt="2023-11-07T16:45:33.232" v="1264" actId="14100"/>
        <pc:sldMkLst>
          <pc:docMk/>
          <pc:sldMk cId="3678664055" sldId="256"/>
        </pc:sldMkLst>
        <pc:spChg chg="mod">
          <ac:chgData name="Enrico Bonanno" userId="eca065cb-91a5-4bb9-8d21-ef9cefb51eae" providerId="ADAL" clId="{F6088834-3C3A-474F-AA78-238B5A0AAABC}" dt="2023-11-07T09:52:36.157" v="367" actId="20577"/>
          <ac:spMkLst>
            <pc:docMk/>
            <pc:sldMk cId="3678664055" sldId="256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09:52:32.241" v="365" actId="20577"/>
          <ac:spMkLst>
            <pc:docMk/>
            <pc:sldMk cId="3678664055" sldId="256"/>
            <ac:spMk id="3" creationId="{00000000-0000-0000-0000-000000000000}"/>
          </ac:spMkLst>
        </pc:spChg>
        <pc:spChg chg="add mod">
          <ac:chgData name="Enrico Bonanno" userId="eca065cb-91a5-4bb9-8d21-ef9cefb51eae" providerId="ADAL" clId="{F6088834-3C3A-474F-AA78-238B5A0AAABC}" dt="2023-11-07T16:45:33.232" v="1264" actId="14100"/>
          <ac:spMkLst>
            <pc:docMk/>
            <pc:sldMk cId="3678664055" sldId="256"/>
            <ac:spMk id="4" creationId="{A0557717-3D8D-72F5-1CAF-507720201387}"/>
          </ac:spMkLst>
        </pc:spChg>
      </pc:sldChg>
      <pc:sldChg chg="del">
        <pc:chgData name="Enrico Bonanno" userId="eca065cb-91a5-4bb9-8d21-ef9cefb51eae" providerId="ADAL" clId="{F6088834-3C3A-474F-AA78-238B5A0AAABC}" dt="2023-11-07T09:54:04.173" v="395" actId="2696"/>
        <pc:sldMkLst>
          <pc:docMk/>
          <pc:sldMk cId="3371862503" sldId="257"/>
        </pc:sldMkLst>
      </pc:sldChg>
      <pc:sldChg chg="modSp mod">
        <pc:chgData name="Enrico Bonanno" userId="eca065cb-91a5-4bb9-8d21-ef9cefb51eae" providerId="ADAL" clId="{F6088834-3C3A-474F-AA78-238B5A0AAABC}" dt="2023-11-07T16:52:24.257" v="1420" actId="20577"/>
        <pc:sldMkLst>
          <pc:docMk/>
          <pc:sldMk cId="750903511" sldId="258"/>
        </pc:sldMkLst>
        <pc:spChg chg="mod">
          <ac:chgData name="Enrico Bonanno" userId="eca065cb-91a5-4bb9-8d21-ef9cefb51eae" providerId="ADAL" clId="{F6088834-3C3A-474F-AA78-238B5A0AAABC}" dt="2023-11-07T10:18:31.544" v="610" actId="20577"/>
          <ac:spMkLst>
            <pc:docMk/>
            <pc:sldMk cId="750903511" sldId="258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6:52:24.257" v="1420" actId="20577"/>
          <ac:spMkLst>
            <pc:docMk/>
            <pc:sldMk cId="750903511" sldId="258"/>
            <ac:spMk id="3" creationId="{00000000-0000-0000-0000-000000000000}"/>
          </ac:spMkLst>
        </pc:spChg>
      </pc:sldChg>
      <pc:sldChg chg="modSp mod">
        <pc:chgData name="Enrico Bonanno" userId="eca065cb-91a5-4bb9-8d21-ef9cefb51eae" providerId="ADAL" clId="{F6088834-3C3A-474F-AA78-238B5A0AAABC}" dt="2023-11-07T14:15:33.470" v="889" actId="255"/>
        <pc:sldMkLst>
          <pc:docMk/>
          <pc:sldMk cId="452384869" sldId="259"/>
        </pc:sldMkLst>
        <pc:spChg chg="mod">
          <ac:chgData name="Enrico Bonanno" userId="eca065cb-91a5-4bb9-8d21-ef9cefb51eae" providerId="ADAL" clId="{F6088834-3C3A-474F-AA78-238B5A0AAABC}" dt="2023-11-07T14:14:45.527" v="886" actId="255"/>
          <ac:spMkLst>
            <pc:docMk/>
            <pc:sldMk cId="452384869" sldId="259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4:15:33.470" v="889" actId="255"/>
          <ac:spMkLst>
            <pc:docMk/>
            <pc:sldMk cId="452384869" sldId="259"/>
            <ac:spMk id="3" creationId="{00000000-0000-0000-0000-000000000000}"/>
          </ac:spMkLst>
        </pc:spChg>
      </pc:sldChg>
      <pc:sldChg chg="del">
        <pc:chgData name="Enrico Bonanno" userId="eca065cb-91a5-4bb9-8d21-ef9cefb51eae" providerId="ADAL" clId="{F6088834-3C3A-474F-AA78-238B5A0AAABC}" dt="2023-11-07T14:17:10.124" v="925" actId="2696"/>
        <pc:sldMkLst>
          <pc:docMk/>
          <pc:sldMk cId="994798006" sldId="260"/>
        </pc:sldMkLst>
      </pc:sldChg>
      <pc:sldChg chg="modSp mod">
        <pc:chgData name="Enrico Bonanno" userId="eca065cb-91a5-4bb9-8d21-ef9cefb51eae" providerId="ADAL" clId="{F6088834-3C3A-474F-AA78-238B5A0AAABC}" dt="2023-11-07T16:45:50.785" v="1265" actId="20577"/>
        <pc:sldMkLst>
          <pc:docMk/>
          <pc:sldMk cId="1022032490" sldId="261"/>
        </pc:sldMkLst>
        <pc:spChg chg="mod">
          <ac:chgData name="Enrico Bonanno" userId="eca065cb-91a5-4bb9-8d21-ef9cefb51eae" providerId="ADAL" clId="{F6088834-3C3A-474F-AA78-238B5A0AAABC}" dt="2023-11-07T16:45:50.785" v="1265" actId="20577"/>
          <ac:spMkLst>
            <pc:docMk/>
            <pc:sldMk cId="1022032490" sldId="261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0-23T14:34:40.881" v="339" actId="20577"/>
          <ac:spMkLst>
            <pc:docMk/>
            <pc:sldMk cId="1022032490" sldId="261"/>
            <ac:spMk id="3" creationId="{00000000-0000-0000-0000-000000000000}"/>
          </ac:spMkLst>
        </pc:spChg>
      </pc:sldChg>
      <pc:sldChg chg="del">
        <pc:chgData name="Enrico Bonanno" userId="eca065cb-91a5-4bb9-8d21-ef9cefb51eae" providerId="ADAL" clId="{F6088834-3C3A-474F-AA78-238B5A0AAABC}" dt="2023-11-07T09:55:32.820" v="429" actId="2696"/>
        <pc:sldMkLst>
          <pc:docMk/>
          <pc:sldMk cId="1163992438" sldId="262"/>
        </pc:sldMkLst>
      </pc:sldChg>
      <pc:sldChg chg="modSp mod">
        <pc:chgData name="Enrico Bonanno" userId="eca065cb-91a5-4bb9-8d21-ef9cefb51eae" providerId="ADAL" clId="{F6088834-3C3A-474F-AA78-238B5A0AAABC}" dt="2023-11-07T16:48:41.826" v="1330" actId="20577"/>
        <pc:sldMkLst>
          <pc:docMk/>
          <pc:sldMk cId="1612974318" sldId="263"/>
        </pc:sldMkLst>
        <pc:spChg chg="mod">
          <ac:chgData name="Enrico Bonanno" userId="eca065cb-91a5-4bb9-8d21-ef9cefb51eae" providerId="ADAL" clId="{F6088834-3C3A-474F-AA78-238B5A0AAABC}" dt="2023-11-07T16:48:41.826" v="1330" actId="20577"/>
          <ac:spMkLst>
            <pc:docMk/>
            <pc:sldMk cId="1612974318" sldId="263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09:57:59.290" v="445" actId="20577"/>
          <ac:spMkLst>
            <pc:docMk/>
            <pc:sldMk cId="1612974318" sldId="263"/>
            <ac:spMk id="3" creationId="{00000000-0000-0000-0000-000000000000}"/>
          </ac:spMkLst>
        </pc:spChg>
      </pc:sldChg>
      <pc:sldChg chg="modSp mod">
        <pc:chgData name="Enrico Bonanno" userId="eca065cb-91a5-4bb9-8d21-ef9cefb51eae" providerId="ADAL" clId="{F6088834-3C3A-474F-AA78-238B5A0AAABC}" dt="2023-11-07T09:55:07.836" v="428" actId="20577"/>
        <pc:sldMkLst>
          <pc:docMk/>
          <pc:sldMk cId="889108726" sldId="264"/>
        </pc:sldMkLst>
        <pc:spChg chg="mod">
          <ac:chgData name="Enrico Bonanno" userId="eca065cb-91a5-4bb9-8d21-ef9cefb51eae" providerId="ADAL" clId="{F6088834-3C3A-474F-AA78-238B5A0AAABC}" dt="2023-11-07T09:55:07.836" v="428" actId="20577"/>
          <ac:spMkLst>
            <pc:docMk/>
            <pc:sldMk cId="889108726" sldId="264"/>
            <ac:spMk id="3" creationId="{00000000-0000-0000-0000-000000000000}"/>
          </ac:spMkLst>
        </pc:spChg>
      </pc:sldChg>
      <pc:sldChg chg="modSp mod ord">
        <pc:chgData name="Enrico Bonanno" userId="eca065cb-91a5-4bb9-8d21-ef9cefb51eae" providerId="ADAL" clId="{F6088834-3C3A-474F-AA78-238B5A0AAABC}" dt="2023-11-07T10:28:06.121" v="884" actId="20578"/>
        <pc:sldMkLst>
          <pc:docMk/>
          <pc:sldMk cId="2319478517" sldId="265"/>
        </pc:sldMkLst>
        <pc:spChg chg="mod">
          <ac:chgData name="Enrico Bonanno" userId="eca065cb-91a5-4bb9-8d21-ef9cefb51eae" providerId="ADAL" clId="{F6088834-3C3A-474F-AA78-238B5A0AAABC}" dt="2023-11-07T10:27:42.378" v="881" actId="207"/>
          <ac:spMkLst>
            <pc:docMk/>
            <pc:sldMk cId="2319478517" sldId="265"/>
            <ac:spMk id="2" creationId="{00000000-0000-0000-0000-000000000000}"/>
          </ac:spMkLst>
        </pc:spChg>
        <pc:picChg chg="mod">
          <ac:chgData name="Enrico Bonanno" userId="eca065cb-91a5-4bb9-8d21-ef9cefb51eae" providerId="ADAL" clId="{F6088834-3C3A-474F-AA78-238B5A0AAABC}" dt="2023-11-07T10:27:47.220" v="883" actId="1076"/>
          <ac:picMkLst>
            <pc:docMk/>
            <pc:sldMk cId="2319478517" sldId="265"/>
            <ac:picMk id="4" creationId="{00000000-0000-0000-0000-000000000000}"/>
          </ac:picMkLst>
        </pc:picChg>
      </pc:sldChg>
      <pc:sldChg chg="del">
        <pc:chgData name="Enrico Bonanno" userId="eca065cb-91a5-4bb9-8d21-ef9cefb51eae" providerId="ADAL" clId="{F6088834-3C3A-474F-AA78-238B5A0AAABC}" dt="2023-11-07T10:18:04.363" v="591" actId="2696"/>
        <pc:sldMkLst>
          <pc:docMk/>
          <pc:sldMk cId="1643717817" sldId="267"/>
        </pc:sldMkLst>
      </pc:sldChg>
      <pc:sldChg chg="delSp mod">
        <pc:chgData name="Enrico Bonanno" userId="eca065cb-91a5-4bb9-8d21-ef9cefb51eae" providerId="ADAL" clId="{F6088834-3C3A-474F-AA78-238B5A0AAABC}" dt="2023-11-07T09:50:43.958" v="355" actId="478"/>
        <pc:sldMkLst>
          <pc:docMk/>
          <pc:sldMk cId="2642488807" sldId="272"/>
        </pc:sldMkLst>
        <pc:picChg chg="del">
          <ac:chgData name="Enrico Bonanno" userId="eca065cb-91a5-4bb9-8d21-ef9cefb51eae" providerId="ADAL" clId="{F6088834-3C3A-474F-AA78-238B5A0AAABC}" dt="2023-11-07T09:50:43.958" v="355" actId="478"/>
          <ac:picMkLst>
            <pc:docMk/>
            <pc:sldMk cId="2642488807" sldId="272"/>
            <ac:picMk id="4" creationId="{00000000-0000-0000-0000-000000000000}"/>
          </ac:picMkLst>
        </pc:picChg>
      </pc:sldChg>
      <pc:sldChg chg="del">
        <pc:chgData name="Enrico Bonanno" userId="eca065cb-91a5-4bb9-8d21-ef9cefb51eae" providerId="ADAL" clId="{F6088834-3C3A-474F-AA78-238B5A0AAABC}" dt="2023-11-07T10:19:45.680" v="682" actId="2696"/>
        <pc:sldMkLst>
          <pc:docMk/>
          <pc:sldMk cId="538816032" sldId="274"/>
        </pc:sldMkLst>
      </pc:sldChg>
      <pc:sldChg chg="del">
        <pc:chgData name="Enrico Bonanno" userId="eca065cb-91a5-4bb9-8d21-ef9cefb51eae" providerId="ADAL" clId="{F6088834-3C3A-474F-AA78-238B5A0AAABC}" dt="2023-11-07T10:19:55.724" v="683" actId="2696"/>
        <pc:sldMkLst>
          <pc:docMk/>
          <pc:sldMk cId="3481657222" sldId="277"/>
        </pc:sldMkLst>
      </pc:sldChg>
      <pc:sldChg chg="modSp add mod">
        <pc:chgData name="Enrico Bonanno" userId="eca065cb-91a5-4bb9-8d21-ef9cefb51eae" providerId="ADAL" clId="{F6088834-3C3A-474F-AA78-238B5A0AAABC}" dt="2023-11-07T16:48:45.648" v="1331" actId="20577"/>
        <pc:sldMkLst>
          <pc:docMk/>
          <pc:sldMk cId="3955333215" sldId="278"/>
        </pc:sldMkLst>
        <pc:spChg chg="mod">
          <ac:chgData name="Enrico Bonanno" userId="eca065cb-91a5-4bb9-8d21-ef9cefb51eae" providerId="ADAL" clId="{F6088834-3C3A-474F-AA78-238B5A0AAABC}" dt="2023-11-07T16:48:45.648" v="1331" actId="20577"/>
          <ac:spMkLst>
            <pc:docMk/>
            <pc:sldMk cId="3955333215" sldId="278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0:17:10.137" v="560" actId="255"/>
          <ac:spMkLst>
            <pc:docMk/>
            <pc:sldMk cId="3955333215" sldId="278"/>
            <ac:spMk id="3" creationId="{00000000-0000-0000-0000-000000000000}"/>
          </ac:spMkLst>
        </pc:spChg>
      </pc:sldChg>
      <pc:sldChg chg="modSp add mod ord">
        <pc:chgData name="Enrico Bonanno" userId="eca065cb-91a5-4bb9-8d21-ef9cefb51eae" providerId="ADAL" clId="{F6088834-3C3A-474F-AA78-238B5A0AAABC}" dt="2023-11-07T16:48:49.360" v="1332" actId="20577"/>
        <pc:sldMkLst>
          <pc:docMk/>
          <pc:sldMk cId="1323586870" sldId="279"/>
        </pc:sldMkLst>
        <pc:spChg chg="mod">
          <ac:chgData name="Enrico Bonanno" userId="eca065cb-91a5-4bb9-8d21-ef9cefb51eae" providerId="ADAL" clId="{F6088834-3C3A-474F-AA78-238B5A0AAABC}" dt="2023-11-07T16:48:49.360" v="1332" actId="20577"/>
          <ac:spMkLst>
            <pc:docMk/>
            <pc:sldMk cId="1323586870" sldId="279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6:46:51.673" v="1266" actId="255"/>
          <ac:spMkLst>
            <pc:docMk/>
            <pc:sldMk cId="1323586870" sldId="279"/>
            <ac:spMk id="3" creationId="{00000000-0000-0000-0000-000000000000}"/>
          </ac:spMkLst>
        </pc:spChg>
      </pc:sldChg>
      <pc:sldChg chg="modSp add mod ord">
        <pc:chgData name="Enrico Bonanno" userId="eca065cb-91a5-4bb9-8d21-ef9cefb51eae" providerId="ADAL" clId="{F6088834-3C3A-474F-AA78-238B5A0AAABC}" dt="2023-11-07T16:52:08.467" v="1405" actId="20577"/>
        <pc:sldMkLst>
          <pc:docMk/>
          <pc:sldMk cId="3526226335" sldId="280"/>
        </pc:sldMkLst>
        <pc:spChg chg="mod">
          <ac:chgData name="Enrico Bonanno" userId="eca065cb-91a5-4bb9-8d21-ef9cefb51eae" providerId="ADAL" clId="{F6088834-3C3A-474F-AA78-238B5A0AAABC}" dt="2023-11-07T16:49:00.088" v="1333" actId="20577"/>
          <ac:spMkLst>
            <pc:docMk/>
            <pc:sldMk cId="3526226335" sldId="280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6:52:08.467" v="1405" actId="20577"/>
          <ac:spMkLst>
            <pc:docMk/>
            <pc:sldMk cId="3526226335" sldId="280"/>
            <ac:spMk id="3" creationId="{00000000-0000-0000-0000-000000000000}"/>
          </ac:spMkLst>
        </pc:spChg>
      </pc:sldChg>
      <pc:sldChg chg="modSp add del mod">
        <pc:chgData name="Enrico Bonanno" userId="eca065cb-91a5-4bb9-8d21-ef9cefb51eae" providerId="ADAL" clId="{F6088834-3C3A-474F-AA78-238B5A0AAABC}" dt="2023-11-07T16:53:43.050" v="1432" actId="2696"/>
        <pc:sldMkLst>
          <pc:docMk/>
          <pc:sldMk cId="4241256323" sldId="281"/>
        </pc:sldMkLst>
        <pc:spChg chg="mod">
          <ac:chgData name="Enrico Bonanno" userId="eca065cb-91a5-4bb9-8d21-ef9cefb51eae" providerId="ADAL" clId="{F6088834-3C3A-474F-AA78-238B5A0AAABC}" dt="2023-11-07T16:53:17.394" v="1430" actId="255"/>
          <ac:spMkLst>
            <pc:docMk/>
            <pc:sldMk cId="4241256323" sldId="281"/>
            <ac:spMk id="2" creationId="{00000000-0000-0000-0000-000000000000}"/>
          </ac:spMkLst>
        </pc:spChg>
      </pc:sldChg>
      <pc:sldChg chg="addSp modSp add mod">
        <pc:chgData name="Enrico Bonanno" userId="eca065cb-91a5-4bb9-8d21-ef9cefb51eae" providerId="ADAL" clId="{F6088834-3C3A-474F-AA78-238B5A0AAABC}" dt="2023-11-07T16:57:59.188" v="1466" actId="207"/>
        <pc:sldMkLst>
          <pc:docMk/>
          <pc:sldMk cId="3966698487" sldId="282"/>
        </pc:sldMkLst>
        <pc:spChg chg="mod">
          <ac:chgData name="Enrico Bonanno" userId="eca065cb-91a5-4bb9-8d21-ef9cefb51eae" providerId="ADAL" clId="{F6088834-3C3A-474F-AA78-238B5A0AAABC}" dt="2023-11-07T16:57:59.188" v="1466" actId="207"/>
          <ac:spMkLst>
            <pc:docMk/>
            <pc:sldMk cId="3966698487" sldId="282"/>
            <ac:spMk id="2" creationId="{00000000-0000-0000-0000-000000000000}"/>
          </ac:spMkLst>
        </pc:spChg>
        <pc:spChg chg="mod">
          <ac:chgData name="Enrico Bonanno" userId="eca065cb-91a5-4bb9-8d21-ef9cefb51eae" providerId="ADAL" clId="{F6088834-3C3A-474F-AA78-238B5A0AAABC}" dt="2023-11-07T16:54:19.011" v="1459" actId="20577"/>
          <ac:spMkLst>
            <pc:docMk/>
            <pc:sldMk cId="3966698487" sldId="282"/>
            <ac:spMk id="3" creationId="{00000000-0000-0000-0000-000000000000}"/>
          </ac:spMkLst>
        </pc:spChg>
        <pc:graphicFrameChg chg="add mod">
          <ac:chgData name="Enrico Bonanno" userId="eca065cb-91a5-4bb9-8d21-ef9cefb51eae" providerId="ADAL" clId="{F6088834-3C3A-474F-AA78-238B5A0AAABC}" dt="2023-11-07T16:57:50.085" v="1465" actId="14100"/>
          <ac:graphicFrameMkLst>
            <pc:docMk/>
            <pc:sldMk cId="3966698487" sldId="282"/>
            <ac:graphicFrameMk id="4" creationId="{A8282FC9-661A-3A33-2F56-4297F60DC0A7}"/>
          </ac:graphicFrameMkLst>
        </pc:graphicFrameChg>
      </pc:sldChg>
    </pc:docChg>
  </pc:docChgLst>
  <pc:docChgLst>
    <pc:chgData name="Enrico Bonanno" userId="eca065cb-91a5-4bb9-8d21-ef9cefb51eae" providerId="ADAL" clId="{EA9B123E-60BB-4D4B-94ED-F29C0AFA3120}"/>
    <pc:docChg chg="undo custSel addSld delSld modSld sldOrd modMainMaster">
      <pc:chgData name="Enrico Bonanno" userId="eca065cb-91a5-4bb9-8d21-ef9cefb51eae" providerId="ADAL" clId="{EA9B123E-60BB-4D4B-94ED-F29C0AFA3120}" dt="2023-11-11T10:56:23.130" v="1412" actId="20577"/>
      <pc:docMkLst>
        <pc:docMk/>
      </pc:docMkLst>
      <pc:sldChg chg="del">
        <pc:chgData name="Enrico Bonanno" userId="eca065cb-91a5-4bb9-8d21-ef9cefb51eae" providerId="ADAL" clId="{EA9B123E-60BB-4D4B-94ED-F29C0AFA3120}" dt="2023-11-11T09:31:44.896" v="52" actId="2696"/>
        <pc:sldMkLst>
          <pc:docMk/>
          <pc:sldMk cId="3678664055" sldId="256"/>
        </pc:sldMkLst>
      </pc:sldChg>
      <pc:sldChg chg="addSp delSp modSp mod">
        <pc:chgData name="Enrico Bonanno" userId="eca065cb-91a5-4bb9-8d21-ef9cefb51eae" providerId="ADAL" clId="{EA9B123E-60BB-4D4B-94ED-F29C0AFA3120}" dt="2023-11-11T10:49:59.205" v="1302" actId="14100"/>
        <pc:sldMkLst>
          <pc:docMk/>
          <pc:sldMk cId="452384869" sldId="259"/>
        </pc:sldMkLst>
        <pc:picChg chg="del">
          <ac:chgData name="Enrico Bonanno" userId="eca065cb-91a5-4bb9-8d21-ef9cefb51eae" providerId="ADAL" clId="{EA9B123E-60BB-4D4B-94ED-F29C0AFA3120}" dt="2023-11-11T10:49:41.835" v="1294" actId="478"/>
          <ac:picMkLst>
            <pc:docMk/>
            <pc:sldMk cId="452384869" sldId="259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9:59.205" v="1302" actId="14100"/>
          <ac:picMkLst>
            <pc:docMk/>
            <pc:sldMk cId="452384869" sldId="259"/>
            <ac:picMk id="6" creationId="{23ACBC00-D1AB-E8C9-2868-CAE664B32433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56:23.130" v="1412" actId="20577"/>
        <pc:sldMkLst>
          <pc:docMk/>
          <pc:sldMk cId="1022032490" sldId="261"/>
        </pc:sldMkLst>
        <pc:spChg chg="mod">
          <ac:chgData name="Enrico Bonanno" userId="eca065cb-91a5-4bb9-8d21-ef9cefb51eae" providerId="ADAL" clId="{EA9B123E-60BB-4D4B-94ED-F29C0AFA3120}" dt="2023-11-11T10:16:13.555" v="947" actId="14100"/>
          <ac:spMkLst>
            <pc:docMk/>
            <pc:sldMk cId="1022032490" sldId="261"/>
            <ac:spMk id="2" creationId="{00000000-0000-0000-0000-000000000000}"/>
          </ac:spMkLst>
        </pc:spChg>
        <pc:spChg chg="mod">
          <ac:chgData name="Enrico Bonanno" userId="eca065cb-91a5-4bb9-8d21-ef9cefb51eae" providerId="ADAL" clId="{EA9B123E-60BB-4D4B-94ED-F29C0AFA3120}" dt="2023-11-11T10:56:23.130" v="1412" actId="20577"/>
          <ac:spMkLst>
            <pc:docMk/>
            <pc:sldMk cId="1022032490" sldId="261"/>
            <ac:spMk id="3" creationId="{00000000-0000-0000-0000-000000000000}"/>
          </ac:spMkLst>
        </pc:spChg>
        <pc:picChg chg="del mod">
          <ac:chgData name="Enrico Bonanno" userId="eca065cb-91a5-4bb9-8d21-ef9cefb51eae" providerId="ADAL" clId="{EA9B123E-60BB-4D4B-94ED-F29C0AFA3120}" dt="2023-11-11T10:00:13.681" v="769" actId="478"/>
          <ac:picMkLst>
            <pc:docMk/>
            <pc:sldMk cId="1022032490" sldId="261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0:44.699" v="782" actId="1076"/>
          <ac:picMkLst>
            <pc:docMk/>
            <pc:sldMk cId="1022032490" sldId="261"/>
            <ac:picMk id="6" creationId="{E1C4D716-6D43-FE01-AE2C-6FD91AC6313C}"/>
          </ac:picMkLst>
        </pc:picChg>
      </pc:sldChg>
      <pc:sldChg chg="del">
        <pc:chgData name="Enrico Bonanno" userId="eca065cb-91a5-4bb9-8d21-ef9cefb51eae" providerId="ADAL" clId="{EA9B123E-60BB-4D4B-94ED-F29C0AFA3120}" dt="2023-11-11T09:47:45.510" v="394" actId="2696"/>
        <pc:sldMkLst>
          <pc:docMk/>
          <pc:sldMk cId="1612974318" sldId="263"/>
        </pc:sldMkLst>
      </pc:sldChg>
      <pc:sldChg chg="del">
        <pc:chgData name="Enrico Bonanno" userId="eca065cb-91a5-4bb9-8d21-ef9cefb51eae" providerId="ADAL" clId="{EA9B123E-60BB-4D4B-94ED-F29C0AFA3120}" dt="2023-11-11T09:47:45.510" v="394" actId="2696"/>
        <pc:sldMkLst>
          <pc:docMk/>
          <pc:sldMk cId="889108726" sldId="264"/>
        </pc:sldMkLst>
      </pc:sldChg>
      <pc:sldChg chg="addSp delSp modSp add del mod">
        <pc:chgData name="Enrico Bonanno" userId="eca065cb-91a5-4bb9-8d21-ef9cefb51eae" providerId="ADAL" clId="{EA9B123E-60BB-4D4B-94ED-F29C0AFA3120}" dt="2023-11-11T10:51:06.247" v="1331" actId="14100"/>
        <pc:sldMkLst>
          <pc:docMk/>
          <pc:sldMk cId="2319478517" sldId="265"/>
        </pc:sldMkLst>
        <pc:picChg chg="del">
          <ac:chgData name="Enrico Bonanno" userId="eca065cb-91a5-4bb9-8d21-ef9cefb51eae" providerId="ADAL" clId="{EA9B123E-60BB-4D4B-94ED-F29C0AFA3120}" dt="2023-11-11T10:50:53.525" v="1323" actId="478"/>
          <ac:picMkLst>
            <pc:docMk/>
            <pc:sldMk cId="2319478517" sldId="265"/>
            <ac:picMk id="5" creationId="{DF72D8E6-8C37-4202-B244-74493F06F198}"/>
          </ac:picMkLst>
        </pc:picChg>
        <pc:picChg chg="add mod">
          <ac:chgData name="Enrico Bonanno" userId="eca065cb-91a5-4bb9-8d21-ef9cefb51eae" providerId="ADAL" clId="{EA9B123E-60BB-4D4B-94ED-F29C0AFA3120}" dt="2023-11-11T10:51:06.247" v="1331" actId="14100"/>
          <ac:picMkLst>
            <pc:docMk/>
            <pc:sldMk cId="2319478517" sldId="265"/>
            <ac:picMk id="7" creationId="{FB0F0D68-4052-A490-6202-35A28A73E180}"/>
          </ac:picMkLst>
        </pc:picChg>
      </pc:sldChg>
      <pc:sldChg chg="addSp delSp modSp mod setBg">
        <pc:chgData name="Enrico Bonanno" userId="eca065cb-91a5-4bb9-8d21-ef9cefb51eae" providerId="ADAL" clId="{EA9B123E-60BB-4D4B-94ED-F29C0AFA3120}" dt="2023-11-11T10:35:59.583" v="1195" actId="14100"/>
        <pc:sldMkLst>
          <pc:docMk/>
          <pc:sldMk cId="2642488807" sldId="272"/>
        </pc:sldMkLst>
        <pc:spChg chg="mod">
          <ac:chgData name="Enrico Bonanno" userId="eca065cb-91a5-4bb9-8d21-ef9cefb51eae" providerId="ADAL" clId="{EA9B123E-60BB-4D4B-94ED-F29C0AFA3120}" dt="2023-11-11T09:58:28.120" v="744" actId="1076"/>
          <ac:spMkLst>
            <pc:docMk/>
            <pc:sldMk cId="2642488807" sldId="272"/>
            <ac:spMk id="3" creationId="{00000000-0000-0000-0000-000000000000}"/>
          </ac:spMkLst>
        </pc:spChg>
        <pc:picChg chg="del">
          <ac:chgData name="Enrico Bonanno" userId="eca065cb-91a5-4bb9-8d21-ef9cefb51eae" providerId="ADAL" clId="{EA9B123E-60BB-4D4B-94ED-F29C0AFA3120}" dt="2023-11-11T09:58:53.466" v="745" actId="478"/>
          <ac:picMkLst>
            <pc:docMk/>
            <pc:sldMk cId="2642488807" sldId="272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09:59:05.561" v="750" actId="1076"/>
          <ac:picMkLst>
            <pc:docMk/>
            <pc:sldMk cId="2642488807" sldId="272"/>
            <ac:picMk id="7" creationId="{DF02C6CA-F7B6-951C-38B1-7B2219AF7E71}"/>
          </ac:picMkLst>
        </pc:picChg>
        <pc:picChg chg="add mod">
          <ac:chgData name="Enrico Bonanno" userId="eca065cb-91a5-4bb9-8d21-ef9cefb51eae" providerId="ADAL" clId="{EA9B123E-60BB-4D4B-94ED-F29C0AFA3120}" dt="2023-11-11T10:35:56.894" v="1194" actId="14100"/>
          <ac:picMkLst>
            <pc:docMk/>
            <pc:sldMk cId="2642488807" sldId="272"/>
            <ac:picMk id="9" creationId="{5278B6B9-BD41-15E0-7C61-F5E2E53FFCBA}"/>
          </ac:picMkLst>
        </pc:picChg>
        <pc:picChg chg="del">
          <ac:chgData name="Enrico Bonanno" userId="eca065cb-91a5-4bb9-8d21-ef9cefb51eae" providerId="ADAL" clId="{EA9B123E-60BB-4D4B-94ED-F29C0AFA3120}" dt="2023-11-11T10:35:04.208" v="1178" actId="21"/>
          <ac:picMkLst>
            <pc:docMk/>
            <pc:sldMk cId="2642488807" sldId="272"/>
            <ac:picMk id="15" creationId="{EB74F43D-3495-1892-162F-4062AAABA120}"/>
          </ac:picMkLst>
        </pc:picChg>
        <pc:picChg chg="mod">
          <ac:chgData name="Enrico Bonanno" userId="eca065cb-91a5-4bb9-8d21-ef9cefb51eae" providerId="ADAL" clId="{EA9B123E-60BB-4D4B-94ED-F29C0AFA3120}" dt="2023-11-11T10:35:59.583" v="1195" actId="14100"/>
          <ac:picMkLst>
            <pc:docMk/>
            <pc:sldMk cId="2642488807" sldId="272"/>
            <ac:picMk id="17" creationId="{BE2755DD-2014-AF8F-48F0-804241FF8B58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50:46.851" v="1322" actId="1076"/>
        <pc:sldMkLst>
          <pc:docMk/>
          <pc:sldMk cId="2982883873" sldId="273"/>
        </pc:sldMkLst>
        <pc:picChg chg="del">
          <ac:chgData name="Enrico Bonanno" userId="eca065cb-91a5-4bb9-8d21-ef9cefb51eae" providerId="ADAL" clId="{EA9B123E-60BB-4D4B-94ED-F29C0AFA3120}" dt="2023-11-11T10:50:19.835" v="1310" actId="478"/>
          <ac:picMkLst>
            <pc:docMk/>
            <pc:sldMk cId="2982883873" sldId="273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50:46.851" v="1322" actId="1076"/>
          <ac:picMkLst>
            <pc:docMk/>
            <pc:sldMk cId="2982883873" sldId="273"/>
            <ac:picMk id="6" creationId="{7E044A2B-ED63-13A0-49D4-4DB73074B79B}"/>
          </ac:picMkLst>
        </pc:picChg>
      </pc:sldChg>
      <pc:sldChg chg="del">
        <pc:chgData name="Enrico Bonanno" userId="eca065cb-91a5-4bb9-8d21-ef9cefb51eae" providerId="ADAL" clId="{EA9B123E-60BB-4D4B-94ED-F29C0AFA3120}" dt="2023-11-11T09:47:45.510" v="394" actId="2696"/>
        <pc:sldMkLst>
          <pc:docMk/>
          <pc:sldMk cId="3955333215" sldId="278"/>
        </pc:sldMkLst>
      </pc:sldChg>
      <pc:sldChg chg="del">
        <pc:chgData name="Enrico Bonanno" userId="eca065cb-91a5-4bb9-8d21-ef9cefb51eae" providerId="ADAL" clId="{EA9B123E-60BB-4D4B-94ED-F29C0AFA3120}" dt="2023-11-11T09:47:45.510" v="394" actId="2696"/>
        <pc:sldMkLst>
          <pc:docMk/>
          <pc:sldMk cId="1323586870" sldId="279"/>
        </pc:sldMkLst>
      </pc:sldChg>
      <pc:sldChg chg="addSp delSp modSp mod ord">
        <pc:chgData name="Enrico Bonanno" userId="eca065cb-91a5-4bb9-8d21-ef9cefb51eae" providerId="ADAL" clId="{EA9B123E-60BB-4D4B-94ED-F29C0AFA3120}" dt="2023-11-11T10:46:40.562" v="1219" actId="14100"/>
        <pc:sldMkLst>
          <pc:docMk/>
          <pc:sldMk cId="3526226335" sldId="280"/>
        </pc:sldMkLst>
        <pc:spChg chg="mod">
          <ac:chgData name="Enrico Bonanno" userId="eca065cb-91a5-4bb9-8d21-ef9cefb51eae" providerId="ADAL" clId="{EA9B123E-60BB-4D4B-94ED-F29C0AFA3120}" dt="2023-11-11T10:05:21.053" v="882" actId="20577"/>
          <ac:spMkLst>
            <pc:docMk/>
            <pc:sldMk cId="3526226335" sldId="280"/>
            <ac:spMk id="2" creationId="{00000000-0000-0000-0000-000000000000}"/>
          </ac:spMkLst>
        </pc:spChg>
        <pc:spChg chg="mod">
          <ac:chgData name="Enrico Bonanno" userId="eca065cb-91a5-4bb9-8d21-ef9cefb51eae" providerId="ADAL" clId="{EA9B123E-60BB-4D4B-94ED-F29C0AFA3120}" dt="2023-11-11T09:53:38.044" v="720" actId="255"/>
          <ac:spMkLst>
            <pc:docMk/>
            <pc:sldMk cId="3526226335" sldId="280"/>
            <ac:spMk id="3" creationId="{00000000-0000-0000-0000-000000000000}"/>
          </ac:spMkLst>
        </pc:spChg>
        <pc:picChg chg="del">
          <ac:chgData name="Enrico Bonanno" userId="eca065cb-91a5-4bb9-8d21-ef9cefb51eae" providerId="ADAL" clId="{EA9B123E-60BB-4D4B-94ED-F29C0AFA3120}" dt="2023-11-11T10:46:18.126" v="1210" actId="478"/>
          <ac:picMkLst>
            <pc:docMk/>
            <pc:sldMk cId="3526226335" sldId="280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6:40.562" v="1219" actId="14100"/>
          <ac:picMkLst>
            <pc:docMk/>
            <pc:sldMk cId="3526226335" sldId="280"/>
            <ac:picMk id="6" creationId="{1896B1F8-D177-1697-2703-EBFFFA73D0C3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02:54.176" v="841" actId="1076"/>
        <pc:sldMkLst>
          <pc:docMk/>
          <pc:sldMk cId="3966698487" sldId="282"/>
        </pc:sldMkLst>
        <pc:spChg chg="mod">
          <ac:chgData name="Enrico Bonanno" userId="eca065cb-91a5-4bb9-8d21-ef9cefb51eae" providerId="ADAL" clId="{EA9B123E-60BB-4D4B-94ED-F29C0AFA3120}" dt="2023-11-11T10:02:51.891" v="840" actId="20577"/>
          <ac:spMkLst>
            <pc:docMk/>
            <pc:sldMk cId="3966698487" sldId="282"/>
            <ac:spMk id="2" creationId="{00000000-0000-0000-0000-000000000000}"/>
          </ac:spMkLst>
        </pc:spChg>
        <pc:picChg chg="del">
          <ac:chgData name="Enrico Bonanno" userId="eca065cb-91a5-4bb9-8d21-ef9cefb51eae" providerId="ADAL" clId="{EA9B123E-60BB-4D4B-94ED-F29C0AFA3120}" dt="2023-11-11T10:02:31.144" v="802" actId="21"/>
          <ac:picMkLst>
            <pc:docMk/>
            <pc:sldMk cId="3966698487" sldId="282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2:54.176" v="841" actId="1076"/>
          <ac:picMkLst>
            <pc:docMk/>
            <pc:sldMk cId="3966698487" sldId="282"/>
            <ac:picMk id="7" creationId="{8018F063-7239-D03B-1B45-C5126571F687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50:14.494" v="1309" actId="1076"/>
        <pc:sldMkLst>
          <pc:docMk/>
          <pc:sldMk cId="0" sldId="292"/>
        </pc:sldMkLst>
        <pc:picChg chg="add mod">
          <ac:chgData name="Enrico Bonanno" userId="eca065cb-91a5-4bb9-8d21-ef9cefb51eae" providerId="ADAL" clId="{EA9B123E-60BB-4D4B-94ED-F29C0AFA3120}" dt="2023-11-11T10:50:14.494" v="1309" actId="1076"/>
          <ac:picMkLst>
            <pc:docMk/>
            <pc:sldMk cId="0" sldId="292"/>
            <ac:picMk id="3" creationId="{8B073283-1CE7-5888-C71B-B7C42B10750D}"/>
          </ac:picMkLst>
        </pc:picChg>
        <pc:picChg chg="del">
          <ac:chgData name="Enrico Bonanno" userId="eca065cb-91a5-4bb9-8d21-ef9cefb51eae" providerId="ADAL" clId="{EA9B123E-60BB-4D4B-94ED-F29C0AFA3120}" dt="2023-11-11T10:50:02.668" v="1303" actId="478"/>
          <ac:picMkLst>
            <pc:docMk/>
            <pc:sldMk cId="0" sldId="292"/>
            <ac:picMk id="14346" creationId="{2BBE3B29-FC99-72B0-9BE1-03FA66C12CE3}"/>
          </ac:picMkLst>
        </pc:picChg>
      </pc:sldChg>
      <pc:sldChg chg="addSp delSp modSp add mod setBg modAnim">
        <pc:chgData name="Enrico Bonanno" userId="eca065cb-91a5-4bb9-8d21-ef9cefb51eae" providerId="ADAL" clId="{EA9B123E-60BB-4D4B-94ED-F29C0AFA3120}" dt="2023-11-11T10:18:39.689" v="961" actId="20577"/>
        <pc:sldMkLst>
          <pc:docMk/>
          <pc:sldMk cId="0" sldId="370"/>
        </pc:sldMkLst>
        <pc:spChg chg="mod">
          <ac:chgData name="Enrico Bonanno" userId="eca065cb-91a5-4bb9-8d21-ef9cefb51eae" providerId="ADAL" clId="{EA9B123E-60BB-4D4B-94ED-F29C0AFA3120}" dt="2023-11-11T09:37:47.851" v="281" actId="207"/>
          <ac:spMkLst>
            <pc:docMk/>
            <pc:sldMk cId="0" sldId="370"/>
            <ac:spMk id="33793" creationId="{1FFE4B42-89C2-EA98-1208-0816E6BD900F}"/>
          </ac:spMkLst>
        </pc:spChg>
        <pc:spChg chg="mod">
          <ac:chgData name="Enrico Bonanno" userId="eca065cb-91a5-4bb9-8d21-ef9cefb51eae" providerId="ADAL" clId="{EA9B123E-60BB-4D4B-94ED-F29C0AFA3120}" dt="2023-11-11T10:18:39.689" v="961" actId="20577"/>
          <ac:spMkLst>
            <pc:docMk/>
            <pc:sldMk cId="0" sldId="370"/>
            <ac:spMk id="33796" creationId="{6B1B6456-4C21-3B41-879B-262A26D3454C}"/>
          </ac:spMkLst>
        </pc:spChg>
        <pc:spChg chg="mod">
          <ac:chgData name="Enrico Bonanno" userId="eca065cb-91a5-4bb9-8d21-ef9cefb51eae" providerId="ADAL" clId="{EA9B123E-60BB-4D4B-94ED-F29C0AFA3120}" dt="2023-11-11T10:17:10.616" v="952" actId="207"/>
          <ac:spMkLst>
            <pc:docMk/>
            <pc:sldMk cId="0" sldId="370"/>
            <ac:spMk id="278531" creationId="{5E6B610B-4765-7B5D-F61F-84E9AC08F19A}"/>
          </ac:spMkLst>
        </pc:spChg>
        <pc:spChg chg="mod">
          <ac:chgData name="Enrico Bonanno" userId="eca065cb-91a5-4bb9-8d21-ef9cefb51eae" providerId="ADAL" clId="{EA9B123E-60BB-4D4B-94ED-F29C0AFA3120}" dt="2023-11-11T10:17:30.064" v="954" actId="313"/>
          <ac:spMkLst>
            <pc:docMk/>
            <pc:sldMk cId="0" sldId="370"/>
            <ac:spMk id="278532" creationId="{47714DCE-AA17-B63C-45DD-EBB08DEFFB4E}"/>
          </ac:spMkLst>
        </pc:spChg>
        <pc:picChg chg="add del mod">
          <ac:chgData name="Enrico Bonanno" userId="eca065cb-91a5-4bb9-8d21-ef9cefb51eae" providerId="ADAL" clId="{EA9B123E-60BB-4D4B-94ED-F29C0AFA3120}" dt="2023-11-11T10:00:56.151" v="783" actId="478"/>
          <ac:picMkLst>
            <pc:docMk/>
            <pc:sldMk cId="0" sldId="370"/>
            <ac:picMk id="2" creationId="{6EDF02F6-B6D7-2123-53EC-3AB10711B49A}"/>
          </ac:picMkLst>
        </pc:picChg>
        <pc:picChg chg="add mod">
          <ac:chgData name="Enrico Bonanno" userId="eca065cb-91a5-4bb9-8d21-ef9cefb51eae" providerId="ADAL" clId="{EA9B123E-60BB-4D4B-94ED-F29C0AFA3120}" dt="2023-11-11T10:01:09.528" v="791" actId="14100"/>
          <ac:picMkLst>
            <pc:docMk/>
            <pc:sldMk cId="0" sldId="370"/>
            <ac:picMk id="4" creationId="{5E7D3A8F-0A08-765D-7F14-42EA2258BE2C}"/>
          </ac:picMkLst>
        </pc:picChg>
      </pc:sldChg>
      <pc:sldChg chg="addSp delSp modSp mod modAnim">
        <pc:chgData name="Enrico Bonanno" userId="eca065cb-91a5-4bb9-8d21-ef9cefb51eae" providerId="ADAL" clId="{EA9B123E-60BB-4D4B-94ED-F29C0AFA3120}" dt="2023-11-11T10:25:32.857" v="1153"/>
        <pc:sldMkLst>
          <pc:docMk/>
          <pc:sldMk cId="0" sldId="462"/>
        </pc:sldMkLst>
        <pc:spChg chg="add del mod">
          <ac:chgData name="Enrico Bonanno" userId="eca065cb-91a5-4bb9-8d21-ef9cefb51eae" providerId="ADAL" clId="{EA9B123E-60BB-4D4B-94ED-F29C0AFA3120}" dt="2023-11-11T10:24:44.467" v="1132" actId="478"/>
          <ac:spMkLst>
            <pc:docMk/>
            <pc:sldMk cId="0" sldId="462"/>
            <ac:spMk id="5" creationId="{1178F13D-ABB3-5B88-F1E2-1AD8D6BACD87}"/>
          </ac:spMkLst>
        </pc:spChg>
        <pc:spChg chg="add mod">
          <ac:chgData name="Enrico Bonanno" userId="eca065cb-91a5-4bb9-8d21-ef9cefb51eae" providerId="ADAL" clId="{EA9B123E-60BB-4D4B-94ED-F29C0AFA3120}" dt="2023-11-11T10:25:08.368" v="1151" actId="14100"/>
          <ac:spMkLst>
            <pc:docMk/>
            <pc:sldMk cId="0" sldId="462"/>
            <ac:spMk id="6" creationId="{D56DF540-F4BC-71F7-9F61-3058204C4254}"/>
          </ac:spMkLst>
        </pc:spChg>
        <pc:spChg chg="add mod">
          <ac:chgData name="Enrico Bonanno" userId="eca065cb-91a5-4bb9-8d21-ef9cefb51eae" providerId="ADAL" clId="{EA9B123E-60BB-4D4B-94ED-F29C0AFA3120}" dt="2023-11-11T10:24:06.149" v="1112" actId="20577"/>
          <ac:spMkLst>
            <pc:docMk/>
            <pc:sldMk cId="0" sldId="462"/>
            <ac:spMk id="7" creationId="{55281C52-9877-06C8-3660-16292355CC27}"/>
          </ac:spMkLst>
        </pc:spChg>
        <pc:spChg chg="add mod">
          <ac:chgData name="Enrico Bonanno" userId="eca065cb-91a5-4bb9-8d21-ef9cefb51eae" providerId="ADAL" clId="{EA9B123E-60BB-4D4B-94ED-F29C0AFA3120}" dt="2023-11-11T10:24:23.116" v="1128" actId="5793"/>
          <ac:spMkLst>
            <pc:docMk/>
            <pc:sldMk cId="0" sldId="462"/>
            <ac:spMk id="8" creationId="{49D3D4F4-B1BD-0D2A-09F6-D9BE0EC61B1A}"/>
          </ac:spMkLst>
        </pc:spChg>
        <pc:spChg chg="mod">
          <ac:chgData name="Enrico Bonanno" userId="eca065cb-91a5-4bb9-8d21-ef9cefb51eae" providerId="ADAL" clId="{EA9B123E-60BB-4D4B-94ED-F29C0AFA3120}" dt="2023-11-11T10:04:20.166" v="874" actId="1076"/>
          <ac:spMkLst>
            <pc:docMk/>
            <pc:sldMk cId="0" sldId="462"/>
            <ac:spMk id="820226" creationId="{D894D20B-2B59-D154-37A3-DF75DAD07FCC}"/>
          </ac:spMkLst>
        </pc:spChg>
        <pc:spChg chg="mod">
          <ac:chgData name="Enrico Bonanno" userId="eca065cb-91a5-4bb9-8d21-ef9cefb51eae" providerId="ADAL" clId="{EA9B123E-60BB-4D4B-94ED-F29C0AFA3120}" dt="2023-11-11T10:25:12.964" v="1152" actId="1076"/>
          <ac:spMkLst>
            <pc:docMk/>
            <pc:sldMk cId="0" sldId="462"/>
            <ac:spMk id="820227" creationId="{2B3752F0-2ECC-C4C6-E61B-C99E76F390D4}"/>
          </ac:spMkLst>
        </pc:spChg>
        <pc:picChg chg="del">
          <ac:chgData name="Enrico Bonanno" userId="eca065cb-91a5-4bb9-8d21-ef9cefb51eae" providerId="ADAL" clId="{EA9B123E-60BB-4D4B-94ED-F29C0AFA3120}" dt="2023-11-11T10:03:59.569" v="865" actId="478"/>
          <ac:picMkLst>
            <pc:docMk/>
            <pc:sldMk cId="0" sldId="462"/>
            <ac:picMk id="2" creationId="{E9849528-31E4-726E-B7B8-BB6B4E6DF72A}"/>
          </ac:picMkLst>
        </pc:picChg>
        <pc:picChg chg="add mod">
          <ac:chgData name="Enrico Bonanno" userId="eca065cb-91a5-4bb9-8d21-ef9cefb51eae" providerId="ADAL" clId="{EA9B123E-60BB-4D4B-94ED-F29C0AFA3120}" dt="2023-11-11T10:04:17.096" v="873" actId="14100"/>
          <ac:picMkLst>
            <pc:docMk/>
            <pc:sldMk cId="0" sldId="462"/>
            <ac:picMk id="4" creationId="{0F7A620D-FFCE-4895-1CFD-C8CBEAEF4CE2}"/>
          </ac:picMkLst>
        </pc:picChg>
      </pc:sldChg>
      <pc:sldChg chg="del">
        <pc:chgData name="Enrico Bonanno" userId="eca065cb-91a5-4bb9-8d21-ef9cefb51eae" providerId="ADAL" clId="{EA9B123E-60BB-4D4B-94ED-F29C0AFA3120}" dt="2023-11-11T09:42:31.293" v="319" actId="2696"/>
        <pc:sldMkLst>
          <pc:docMk/>
          <pc:sldMk cId="0" sldId="463"/>
        </pc:sldMkLst>
      </pc:sldChg>
      <pc:sldChg chg="addSp delSp modSp mod">
        <pc:chgData name="Enrico Bonanno" userId="eca065cb-91a5-4bb9-8d21-ef9cefb51eae" providerId="ADAL" clId="{EA9B123E-60BB-4D4B-94ED-F29C0AFA3120}" dt="2023-11-11T10:02:19.022" v="801" actId="207"/>
        <pc:sldMkLst>
          <pc:docMk/>
          <pc:sldMk cId="1373624343" sldId="464"/>
        </pc:sldMkLst>
        <pc:spChg chg="mod">
          <ac:chgData name="Enrico Bonanno" userId="eca065cb-91a5-4bb9-8d21-ef9cefb51eae" providerId="ADAL" clId="{EA9B123E-60BB-4D4B-94ED-F29C0AFA3120}" dt="2023-11-11T10:02:19.022" v="801" actId="207"/>
          <ac:spMkLst>
            <pc:docMk/>
            <pc:sldMk cId="1373624343" sldId="464"/>
            <ac:spMk id="820226" creationId="{D894D20B-2B59-D154-37A3-DF75DAD07FCC}"/>
          </ac:spMkLst>
        </pc:spChg>
        <pc:spChg chg="mod">
          <ac:chgData name="Enrico Bonanno" userId="eca065cb-91a5-4bb9-8d21-ef9cefb51eae" providerId="ADAL" clId="{EA9B123E-60BB-4D4B-94ED-F29C0AFA3120}" dt="2023-11-11T09:43:13.687" v="331" actId="20577"/>
          <ac:spMkLst>
            <pc:docMk/>
            <pc:sldMk cId="1373624343" sldId="464"/>
            <ac:spMk id="820231" creationId="{B446ACA5-A0CB-58EA-6AEC-FF52343A8605}"/>
          </ac:spMkLst>
        </pc:spChg>
        <pc:picChg chg="del">
          <ac:chgData name="Enrico Bonanno" userId="eca065cb-91a5-4bb9-8d21-ef9cefb51eae" providerId="ADAL" clId="{EA9B123E-60BB-4D4B-94ED-F29C0AFA3120}" dt="2023-11-11T10:01:14.713" v="792" actId="478"/>
          <ac:picMkLst>
            <pc:docMk/>
            <pc:sldMk cId="1373624343" sldId="464"/>
            <ac:picMk id="2" creationId="{5093CF59-A628-E7A9-EB71-0937E96C721A}"/>
          </ac:picMkLst>
        </pc:picChg>
        <pc:picChg chg="add mod">
          <ac:chgData name="Enrico Bonanno" userId="eca065cb-91a5-4bb9-8d21-ef9cefb51eae" providerId="ADAL" clId="{EA9B123E-60BB-4D4B-94ED-F29C0AFA3120}" dt="2023-11-11T10:01:30.342" v="798" actId="14100"/>
          <ac:picMkLst>
            <pc:docMk/>
            <pc:sldMk cId="1373624343" sldId="464"/>
            <ac:picMk id="4" creationId="{442AE59A-53D7-9C18-7986-B68476A857A2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03:26.345" v="853" actId="1076"/>
        <pc:sldMkLst>
          <pc:docMk/>
          <pc:sldMk cId="479653710" sldId="465"/>
        </pc:sldMkLst>
        <pc:picChg chg="del">
          <ac:chgData name="Enrico Bonanno" userId="eca065cb-91a5-4bb9-8d21-ef9cefb51eae" providerId="ADAL" clId="{EA9B123E-60BB-4D4B-94ED-F29C0AFA3120}" dt="2023-11-11T10:03:16.810" v="848" actId="478"/>
          <ac:picMkLst>
            <pc:docMk/>
            <pc:sldMk cId="479653710" sldId="465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3:26.345" v="853" actId="1076"/>
          <ac:picMkLst>
            <pc:docMk/>
            <pc:sldMk cId="479653710" sldId="465"/>
            <ac:picMk id="6" creationId="{2E597F5D-EB0A-6DC9-54CB-518DFA0EA43D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03:08.895" v="847" actId="1076"/>
        <pc:sldMkLst>
          <pc:docMk/>
          <pc:sldMk cId="2413234674" sldId="466"/>
        </pc:sldMkLst>
        <pc:picChg chg="del">
          <ac:chgData name="Enrico Bonanno" userId="eca065cb-91a5-4bb9-8d21-ef9cefb51eae" providerId="ADAL" clId="{EA9B123E-60BB-4D4B-94ED-F29C0AFA3120}" dt="2023-11-11T10:03:00.704" v="842" actId="478"/>
          <ac:picMkLst>
            <pc:docMk/>
            <pc:sldMk cId="2413234674" sldId="466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3:08.895" v="847" actId="1076"/>
          <ac:picMkLst>
            <pc:docMk/>
            <pc:sldMk cId="2413234674" sldId="466"/>
            <ac:picMk id="6" creationId="{2FF1EB54-3A4A-61BD-722A-5B6D23084006}"/>
          </ac:picMkLst>
        </pc:picChg>
      </pc:sldChg>
      <pc:sldChg chg="addSp delSp modSp mod setBg">
        <pc:chgData name="Enrico Bonanno" userId="eca065cb-91a5-4bb9-8d21-ef9cefb51eae" providerId="ADAL" clId="{EA9B123E-60BB-4D4B-94ED-F29C0AFA3120}" dt="2023-11-11T10:03:53.334" v="864" actId="1076"/>
        <pc:sldMkLst>
          <pc:docMk/>
          <pc:sldMk cId="1227149876" sldId="467"/>
        </pc:sldMkLst>
        <pc:picChg chg="del">
          <ac:chgData name="Enrico Bonanno" userId="eca065cb-91a5-4bb9-8d21-ef9cefb51eae" providerId="ADAL" clId="{EA9B123E-60BB-4D4B-94ED-F29C0AFA3120}" dt="2023-11-11T10:03:35.491" v="854" actId="478"/>
          <ac:picMkLst>
            <pc:docMk/>
            <pc:sldMk cId="1227149876" sldId="467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3:53.334" v="864" actId="1076"/>
          <ac:picMkLst>
            <pc:docMk/>
            <pc:sldMk cId="1227149876" sldId="467"/>
            <ac:picMk id="6" creationId="{0B8E60BC-BC5C-45A4-9187-C96ABE59664A}"/>
          </ac:picMkLst>
        </pc:picChg>
      </pc:sldChg>
      <pc:sldChg chg="addSp delSp modSp mod modAnim">
        <pc:chgData name="Enrico Bonanno" userId="eca065cb-91a5-4bb9-8d21-ef9cefb51eae" providerId="ADAL" clId="{EA9B123E-60BB-4D4B-94ED-F29C0AFA3120}" dt="2023-11-11T10:46:12.086" v="1209" actId="1076"/>
        <pc:sldMkLst>
          <pc:docMk/>
          <pc:sldMk cId="2955611597" sldId="468"/>
        </pc:sldMkLst>
        <pc:spChg chg="mod">
          <ac:chgData name="Enrico Bonanno" userId="eca065cb-91a5-4bb9-8d21-ef9cefb51eae" providerId="ADAL" clId="{EA9B123E-60BB-4D4B-94ED-F29C0AFA3120}" dt="2023-11-11T09:53:53.438" v="726" actId="5793"/>
          <ac:spMkLst>
            <pc:docMk/>
            <pc:sldMk cId="2955611597" sldId="468"/>
            <ac:spMk id="820226" creationId="{D894D20B-2B59-D154-37A3-DF75DAD07FCC}"/>
          </ac:spMkLst>
        </pc:spChg>
        <pc:spChg chg="add del mod">
          <ac:chgData name="Enrico Bonanno" userId="eca065cb-91a5-4bb9-8d21-ef9cefb51eae" providerId="ADAL" clId="{EA9B123E-60BB-4D4B-94ED-F29C0AFA3120}" dt="2023-11-11T09:54:15.989" v="743" actId="20577"/>
          <ac:spMkLst>
            <pc:docMk/>
            <pc:sldMk cId="2955611597" sldId="468"/>
            <ac:spMk id="820228" creationId="{C536764D-A15C-EA70-65E3-CC94A05A32BE}"/>
          </ac:spMkLst>
        </pc:spChg>
        <pc:picChg chg="del">
          <ac:chgData name="Enrico Bonanno" userId="eca065cb-91a5-4bb9-8d21-ef9cefb51eae" providerId="ADAL" clId="{EA9B123E-60BB-4D4B-94ED-F29C0AFA3120}" dt="2023-11-11T10:45:56.279" v="1201" actId="478"/>
          <ac:picMkLst>
            <pc:docMk/>
            <pc:sldMk cId="2955611597" sldId="468"/>
            <ac:picMk id="2" creationId="{5093CF59-A628-E7A9-EB71-0937E96C721A}"/>
          </ac:picMkLst>
        </pc:picChg>
        <pc:picChg chg="add mod">
          <ac:chgData name="Enrico Bonanno" userId="eca065cb-91a5-4bb9-8d21-ef9cefb51eae" providerId="ADAL" clId="{EA9B123E-60BB-4D4B-94ED-F29C0AFA3120}" dt="2023-11-11T10:46:12.086" v="1209" actId="1076"/>
          <ac:picMkLst>
            <pc:docMk/>
            <pc:sldMk cId="2955611597" sldId="468"/>
            <ac:picMk id="4" creationId="{C1EFA52E-7A40-E60C-D35A-DE69612066C0}"/>
          </ac:picMkLst>
        </pc:picChg>
      </pc:sldChg>
      <pc:sldChg chg="modSp mod modAnim">
        <pc:chgData name="Enrico Bonanno" userId="eca065cb-91a5-4bb9-8d21-ef9cefb51eae" providerId="ADAL" clId="{EA9B123E-60BB-4D4B-94ED-F29C0AFA3120}" dt="2023-11-11T10:14:15.056" v="935"/>
        <pc:sldMkLst>
          <pc:docMk/>
          <pc:sldMk cId="0" sldId="470"/>
        </pc:sldMkLst>
        <pc:spChg chg="mod">
          <ac:chgData name="Enrico Bonanno" userId="eca065cb-91a5-4bb9-8d21-ef9cefb51eae" providerId="ADAL" clId="{EA9B123E-60BB-4D4B-94ED-F29C0AFA3120}" dt="2023-11-11T09:45:59.630" v="393" actId="207"/>
          <ac:spMkLst>
            <pc:docMk/>
            <pc:sldMk cId="0" sldId="470"/>
            <ac:spMk id="17410" creationId="{66218031-1720-670C-4DC6-A5F70D47247B}"/>
          </ac:spMkLst>
        </pc:spChg>
      </pc:sldChg>
      <pc:sldChg chg="addSp delSp modSp mod">
        <pc:chgData name="Enrico Bonanno" userId="eca065cb-91a5-4bb9-8d21-ef9cefb51eae" providerId="ADAL" clId="{EA9B123E-60BB-4D4B-94ED-F29C0AFA3120}" dt="2023-11-11T10:47:53.442" v="1245" actId="1076"/>
        <pc:sldMkLst>
          <pc:docMk/>
          <pc:sldMk cId="1926958814" sldId="471"/>
        </pc:sldMkLst>
        <pc:picChg chg="del">
          <ac:chgData name="Enrico Bonanno" userId="eca065cb-91a5-4bb9-8d21-ef9cefb51eae" providerId="ADAL" clId="{EA9B123E-60BB-4D4B-94ED-F29C0AFA3120}" dt="2023-11-11T10:47:34.729" v="1237" actId="478"/>
          <ac:picMkLst>
            <pc:docMk/>
            <pc:sldMk cId="1926958814" sldId="471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7:53.442" v="1245" actId="1076"/>
          <ac:picMkLst>
            <pc:docMk/>
            <pc:sldMk cId="1926958814" sldId="471"/>
            <ac:picMk id="7" creationId="{81C8A2C3-0EA3-04B8-61CD-A0EC6EA2F77C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8:50.155" v="1271" actId="1076"/>
        <pc:sldMkLst>
          <pc:docMk/>
          <pc:sldMk cId="2863083850" sldId="472"/>
        </pc:sldMkLst>
        <pc:picChg chg="del">
          <ac:chgData name="Enrico Bonanno" userId="eca065cb-91a5-4bb9-8d21-ef9cefb51eae" providerId="ADAL" clId="{EA9B123E-60BB-4D4B-94ED-F29C0AFA3120}" dt="2023-11-11T10:48:35.315" v="1262" actId="478"/>
          <ac:picMkLst>
            <pc:docMk/>
            <pc:sldMk cId="2863083850" sldId="472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8:50.155" v="1271" actId="1076"/>
          <ac:picMkLst>
            <pc:docMk/>
            <pc:sldMk cId="2863083850" sldId="472"/>
            <ac:picMk id="8" creationId="{CE06A400-E773-0DB3-D298-E6D0126831C8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8:30.284" v="1261" actId="1076"/>
        <pc:sldMkLst>
          <pc:docMk/>
          <pc:sldMk cId="430100856" sldId="473"/>
        </pc:sldMkLst>
        <pc:picChg chg="del">
          <ac:chgData name="Enrico Bonanno" userId="eca065cb-91a5-4bb9-8d21-ef9cefb51eae" providerId="ADAL" clId="{EA9B123E-60BB-4D4B-94ED-F29C0AFA3120}" dt="2023-11-11T10:47:56.555" v="1246" actId="478"/>
          <ac:picMkLst>
            <pc:docMk/>
            <pc:sldMk cId="430100856" sldId="473"/>
            <ac:picMk id="5" creationId="{00000000-0000-0000-0000-000000000000}"/>
          </ac:picMkLst>
        </pc:picChg>
        <pc:picChg chg="add del mod">
          <ac:chgData name="Enrico Bonanno" userId="eca065cb-91a5-4bb9-8d21-ef9cefb51eae" providerId="ADAL" clId="{EA9B123E-60BB-4D4B-94ED-F29C0AFA3120}" dt="2023-11-11T10:48:13.981" v="1253" actId="478"/>
          <ac:picMkLst>
            <pc:docMk/>
            <pc:sldMk cId="430100856" sldId="473"/>
            <ac:picMk id="8" creationId="{B58B6CB0-8F8A-D586-5B44-7FFBE011A36C}"/>
          </ac:picMkLst>
        </pc:picChg>
        <pc:picChg chg="add mod">
          <ac:chgData name="Enrico Bonanno" userId="eca065cb-91a5-4bb9-8d21-ef9cefb51eae" providerId="ADAL" clId="{EA9B123E-60BB-4D4B-94ED-F29C0AFA3120}" dt="2023-11-11T10:48:30.284" v="1261" actId="1076"/>
          <ac:picMkLst>
            <pc:docMk/>
            <pc:sldMk cId="430100856" sldId="473"/>
            <ac:picMk id="10" creationId="{E2A1D69C-CA54-9F1A-D969-13BFCA755F03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7:29.814" v="1236" actId="1076"/>
        <pc:sldMkLst>
          <pc:docMk/>
          <pc:sldMk cId="3580776573" sldId="474"/>
        </pc:sldMkLst>
        <pc:picChg chg="del">
          <ac:chgData name="Enrico Bonanno" userId="eca065cb-91a5-4bb9-8d21-ef9cefb51eae" providerId="ADAL" clId="{EA9B123E-60BB-4D4B-94ED-F29C0AFA3120}" dt="2023-11-11T10:47:13.163" v="1228" actId="478"/>
          <ac:picMkLst>
            <pc:docMk/>
            <pc:sldMk cId="3580776573" sldId="474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7:29.814" v="1236" actId="1076"/>
          <ac:picMkLst>
            <pc:docMk/>
            <pc:sldMk cId="3580776573" sldId="474"/>
            <ac:picMk id="7" creationId="{46A5B911-A3DB-DB09-44E3-C7B0CC7A1AAB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7:08.540" v="1227" actId="14100"/>
        <pc:sldMkLst>
          <pc:docMk/>
          <pc:sldMk cId="2294844626" sldId="475"/>
        </pc:sldMkLst>
        <pc:picChg chg="del">
          <ac:chgData name="Enrico Bonanno" userId="eca065cb-91a5-4bb9-8d21-ef9cefb51eae" providerId="ADAL" clId="{EA9B123E-60BB-4D4B-94ED-F29C0AFA3120}" dt="2023-11-11T10:46:46.096" v="1220" actId="478"/>
          <ac:picMkLst>
            <pc:docMk/>
            <pc:sldMk cId="2294844626" sldId="475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47:08.540" v="1227" actId="14100"/>
          <ac:picMkLst>
            <pc:docMk/>
            <pc:sldMk cId="2294844626" sldId="475"/>
            <ac:picMk id="7" creationId="{731D3089-EC1E-C32F-D01E-522EA9EB5330}"/>
          </ac:picMkLst>
        </pc:picChg>
      </pc:sldChg>
      <pc:sldChg chg="addSp delSp modSp mod ord setBg">
        <pc:chgData name="Enrico Bonanno" userId="eca065cb-91a5-4bb9-8d21-ef9cefb51eae" providerId="ADAL" clId="{EA9B123E-60BB-4D4B-94ED-F29C0AFA3120}" dt="2023-11-11T10:00:37.915" v="779" actId="1076"/>
        <pc:sldMkLst>
          <pc:docMk/>
          <pc:sldMk cId="1625298154" sldId="476"/>
        </pc:sldMkLst>
        <pc:spChg chg="mod">
          <ac:chgData name="Enrico Bonanno" userId="eca065cb-91a5-4bb9-8d21-ef9cefb51eae" providerId="ADAL" clId="{EA9B123E-60BB-4D4B-94ED-F29C0AFA3120}" dt="2023-11-11T09:31:29.665" v="50" actId="255"/>
          <ac:spMkLst>
            <pc:docMk/>
            <pc:sldMk cId="1625298154" sldId="476"/>
            <ac:spMk id="2" creationId="{00000000-0000-0000-0000-000000000000}"/>
          </ac:spMkLst>
        </pc:spChg>
        <pc:spChg chg="add mod">
          <ac:chgData name="Enrico Bonanno" userId="eca065cb-91a5-4bb9-8d21-ef9cefb51eae" providerId="ADAL" clId="{EA9B123E-60BB-4D4B-94ED-F29C0AFA3120}" dt="2023-11-11T09:31:35.169" v="51" actId="255"/>
          <ac:spMkLst>
            <pc:docMk/>
            <pc:sldMk cId="1625298154" sldId="476"/>
            <ac:spMk id="6" creationId="{E72E803E-BC0C-426B-2FD9-864C0E5BFB95}"/>
          </ac:spMkLst>
        </pc:spChg>
        <pc:spChg chg="add mod">
          <ac:chgData name="Enrico Bonanno" userId="eca065cb-91a5-4bb9-8d21-ef9cefb51eae" providerId="ADAL" clId="{EA9B123E-60BB-4D4B-94ED-F29C0AFA3120}" dt="2023-11-11T09:31:16.983" v="49" actId="255"/>
          <ac:spMkLst>
            <pc:docMk/>
            <pc:sldMk cId="1625298154" sldId="476"/>
            <ac:spMk id="7" creationId="{3D6F979D-435B-09FB-9A70-B98E28C820A0}"/>
          </ac:spMkLst>
        </pc:spChg>
        <pc:graphicFrameChg chg="del">
          <ac:chgData name="Enrico Bonanno" userId="eca065cb-91a5-4bb9-8d21-ef9cefb51eae" providerId="ADAL" clId="{EA9B123E-60BB-4D4B-94ED-F29C0AFA3120}" dt="2023-11-11T09:29:23.798" v="2" actId="478"/>
          <ac:graphicFrameMkLst>
            <pc:docMk/>
            <pc:sldMk cId="1625298154" sldId="476"/>
            <ac:graphicFrameMk id="11" creationId="{0980F21F-689F-DD4B-89E5-B65B77A2C03F}"/>
          </ac:graphicFrameMkLst>
        </pc:graphicFrameChg>
        <pc:picChg chg="del">
          <ac:chgData name="Enrico Bonanno" userId="eca065cb-91a5-4bb9-8d21-ef9cefb51eae" providerId="ADAL" clId="{EA9B123E-60BB-4D4B-94ED-F29C0AFA3120}" dt="2023-11-11T09:59:52.912" v="760" actId="478"/>
          <ac:picMkLst>
            <pc:docMk/>
            <pc:sldMk cId="1625298154" sldId="476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00:37.915" v="779" actId="1076"/>
          <ac:picMkLst>
            <pc:docMk/>
            <pc:sldMk cId="1625298154" sldId="476"/>
            <ac:picMk id="10" creationId="{176388A7-92FB-8D37-BD01-A8E7D746C6B6}"/>
          </ac:picMkLst>
        </pc:picChg>
      </pc:sldChg>
      <pc:sldChg chg="addSp delSp modSp mod setBg">
        <pc:chgData name="Enrico Bonanno" userId="eca065cb-91a5-4bb9-8d21-ef9cefb51eae" providerId="ADAL" clId="{EA9B123E-60BB-4D4B-94ED-F29C0AFA3120}" dt="2023-11-11T10:30:58.503" v="1177" actId="20577"/>
        <pc:sldMkLst>
          <pc:docMk/>
          <pc:sldMk cId="3466002514" sldId="477"/>
        </pc:sldMkLst>
        <pc:spChg chg="mod">
          <ac:chgData name="Enrico Bonanno" userId="eca065cb-91a5-4bb9-8d21-ef9cefb51eae" providerId="ADAL" clId="{EA9B123E-60BB-4D4B-94ED-F29C0AFA3120}" dt="2023-11-11T10:30:19.546" v="1165" actId="2085"/>
          <ac:spMkLst>
            <pc:docMk/>
            <pc:sldMk cId="3466002514" sldId="477"/>
            <ac:spMk id="820226" creationId="{D894D20B-2B59-D154-37A3-DF75DAD07FCC}"/>
          </ac:spMkLst>
        </pc:spChg>
        <pc:spChg chg="mod">
          <ac:chgData name="Enrico Bonanno" userId="eca065cb-91a5-4bb9-8d21-ef9cefb51eae" providerId="ADAL" clId="{EA9B123E-60BB-4D4B-94ED-F29C0AFA3120}" dt="2023-11-11T10:30:58.503" v="1177" actId="20577"/>
          <ac:spMkLst>
            <pc:docMk/>
            <pc:sldMk cId="3466002514" sldId="477"/>
            <ac:spMk id="820228" creationId="{C536764D-A15C-EA70-65E3-CC94A05A32BE}"/>
          </ac:spMkLst>
        </pc:spChg>
        <pc:spChg chg="mod">
          <ac:chgData name="Enrico Bonanno" userId="eca065cb-91a5-4bb9-8d21-ef9cefb51eae" providerId="ADAL" clId="{EA9B123E-60BB-4D4B-94ED-F29C0AFA3120}" dt="2023-11-11T10:30:36.255" v="1166" actId="692"/>
          <ac:spMkLst>
            <pc:docMk/>
            <pc:sldMk cId="3466002514" sldId="477"/>
            <ac:spMk id="820230" creationId="{09CB1E3D-54BC-3CAA-058D-5B0D06366DEF}"/>
          </ac:spMkLst>
        </pc:spChg>
        <pc:picChg chg="del">
          <ac:chgData name="Enrico Bonanno" userId="eca065cb-91a5-4bb9-8d21-ef9cefb51eae" providerId="ADAL" clId="{EA9B123E-60BB-4D4B-94ED-F29C0AFA3120}" dt="2023-11-11T09:59:19.166" v="751" actId="21"/>
          <ac:picMkLst>
            <pc:docMk/>
            <pc:sldMk cId="3466002514" sldId="477"/>
            <ac:picMk id="2" creationId="{5093CF59-A628-E7A9-EB71-0937E96C721A}"/>
          </ac:picMkLst>
        </pc:picChg>
        <pc:picChg chg="add mod">
          <ac:chgData name="Enrico Bonanno" userId="eca065cb-91a5-4bb9-8d21-ef9cefb51eae" providerId="ADAL" clId="{EA9B123E-60BB-4D4B-94ED-F29C0AFA3120}" dt="2023-11-11T09:59:36.274" v="759" actId="14100"/>
          <ac:picMkLst>
            <pc:docMk/>
            <pc:sldMk cId="3466002514" sldId="477"/>
            <ac:picMk id="4" creationId="{1D7072FB-361D-9EF1-09E4-4AD2C795C067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9:11.684" v="1282" actId="1076"/>
        <pc:sldMkLst>
          <pc:docMk/>
          <pc:sldMk cId="2293681715" sldId="478"/>
        </pc:sldMkLst>
        <pc:spChg chg="mod">
          <ac:chgData name="Enrico Bonanno" userId="eca065cb-91a5-4bb9-8d21-ef9cefb51eae" providerId="ADAL" clId="{EA9B123E-60BB-4D4B-94ED-F29C0AFA3120}" dt="2023-11-11T10:49:08.128" v="1280" actId="1076"/>
          <ac:spMkLst>
            <pc:docMk/>
            <pc:sldMk cId="2293681715" sldId="478"/>
            <ac:spMk id="820226" creationId="{D894D20B-2B59-D154-37A3-DF75DAD07FCC}"/>
          </ac:spMkLst>
        </pc:spChg>
        <pc:picChg chg="del">
          <ac:chgData name="Enrico Bonanno" userId="eca065cb-91a5-4bb9-8d21-ef9cefb51eae" providerId="ADAL" clId="{EA9B123E-60BB-4D4B-94ED-F29C0AFA3120}" dt="2023-11-11T10:48:53.976" v="1272" actId="478"/>
          <ac:picMkLst>
            <pc:docMk/>
            <pc:sldMk cId="2293681715" sldId="478"/>
            <ac:picMk id="2" creationId="{5093CF59-A628-E7A9-EB71-0937E96C721A}"/>
          </ac:picMkLst>
        </pc:picChg>
        <pc:picChg chg="add mod">
          <ac:chgData name="Enrico Bonanno" userId="eca065cb-91a5-4bb9-8d21-ef9cefb51eae" providerId="ADAL" clId="{EA9B123E-60BB-4D4B-94ED-F29C0AFA3120}" dt="2023-11-11T10:49:11.684" v="1282" actId="1076"/>
          <ac:picMkLst>
            <pc:docMk/>
            <pc:sldMk cId="2293681715" sldId="478"/>
            <ac:picMk id="4" creationId="{DEF4DE4A-1F6F-1EF5-9A5B-576EB4A942DB}"/>
          </ac:picMkLst>
        </pc:picChg>
      </pc:sldChg>
      <pc:sldChg chg="addSp delSp modSp add del mod">
        <pc:chgData name="Enrico Bonanno" userId="eca065cb-91a5-4bb9-8d21-ef9cefb51eae" providerId="ADAL" clId="{EA9B123E-60BB-4D4B-94ED-F29C0AFA3120}" dt="2023-11-11T10:51:21.320" v="1337" actId="1076"/>
        <pc:sldMkLst>
          <pc:docMk/>
          <pc:sldMk cId="173391405" sldId="479"/>
        </pc:sldMkLst>
        <pc:picChg chg="del">
          <ac:chgData name="Enrico Bonanno" userId="eca065cb-91a5-4bb9-8d21-ef9cefb51eae" providerId="ADAL" clId="{EA9B123E-60BB-4D4B-94ED-F29C0AFA3120}" dt="2023-11-11T10:51:13.456" v="1332" actId="478"/>
          <ac:picMkLst>
            <pc:docMk/>
            <pc:sldMk cId="173391405" sldId="479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51:21.320" v="1337" actId="1076"/>
          <ac:picMkLst>
            <pc:docMk/>
            <pc:sldMk cId="173391405" sldId="479"/>
            <ac:picMk id="6" creationId="{D5CCFE8A-066C-9E76-85F5-30DB86B42200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51:36.215" v="1343" actId="1076"/>
        <pc:sldMkLst>
          <pc:docMk/>
          <pc:sldMk cId="1828401463" sldId="480"/>
        </pc:sldMkLst>
        <pc:picChg chg="del">
          <ac:chgData name="Enrico Bonanno" userId="eca065cb-91a5-4bb9-8d21-ef9cefb51eae" providerId="ADAL" clId="{EA9B123E-60BB-4D4B-94ED-F29C0AFA3120}" dt="2023-11-11T10:51:28.206" v="1338" actId="478"/>
          <ac:picMkLst>
            <pc:docMk/>
            <pc:sldMk cId="1828401463" sldId="480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51:36.215" v="1343" actId="1076"/>
          <ac:picMkLst>
            <pc:docMk/>
            <pc:sldMk cId="1828401463" sldId="480"/>
            <ac:picMk id="7" creationId="{D2B91682-6535-165F-178B-762A5ED6EBE2}"/>
          </ac:picMkLst>
        </pc:picChg>
      </pc:sldChg>
      <pc:sldChg chg="addSp delSp modSp mod">
        <pc:chgData name="Enrico Bonanno" userId="eca065cb-91a5-4bb9-8d21-ef9cefb51eae" providerId="ADAL" clId="{EA9B123E-60BB-4D4B-94ED-F29C0AFA3120}" dt="2023-11-11T10:49:36.671" v="1293" actId="14100"/>
        <pc:sldMkLst>
          <pc:docMk/>
          <pc:sldMk cId="0" sldId="481"/>
        </pc:sldMkLst>
        <pc:spChg chg="mod">
          <ac:chgData name="Enrico Bonanno" userId="eca065cb-91a5-4bb9-8d21-ef9cefb51eae" providerId="ADAL" clId="{EA9B123E-60BB-4D4B-94ED-F29C0AFA3120}" dt="2023-11-11T10:44:48.632" v="1200" actId="2085"/>
          <ac:spMkLst>
            <pc:docMk/>
            <pc:sldMk cId="0" sldId="481"/>
            <ac:spMk id="278532" creationId="{BE8E1782-FC15-7849-8C53-A89DE4DC4D9F}"/>
          </ac:spMkLst>
        </pc:spChg>
        <pc:picChg chg="del">
          <ac:chgData name="Enrico Bonanno" userId="eca065cb-91a5-4bb9-8d21-ef9cefb51eae" providerId="ADAL" clId="{EA9B123E-60BB-4D4B-94ED-F29C0AFA3120}" dt="2023-11-11T10:49:15.286" v="1283" actId="478"/>
          <ac:picMkLst>
            <pc:docMk/>
            <pc:sldMk cId="0" sldId="481"/>
            <ac:picMk id="2" creationId="{98514F4C-4539-5E00-458F-07DE2082D902}"/>
          </ac:picMkLst>
        </pc:picChg>
        <pc:picChg chg="add mod">
          <ac:chgData name="Enrico Bonanno" userId="eca065cb-91a5-4bb9-8d21-ef9cefb51eae" providerId="ADAL" clId="{EA9B123E-60BB-4D4B-94ED-F29C0AFA3120}" dt="2023-11-11T10:49:36.671" v="1293" actId="14100"/>
          <ac:picMkLst>
            <pc:docMk/>
            <pc:sldMk cId="0" sldId="481"/>
            <ac:picMk id="4" creationId="{E7B31016-3382-B7F5-F518-8761CE05CA20}"/>
          </ac:picMkLst>
        </pc:picChg>
      </pc:sldChg>
      <pc:sldChg chg="addSp delSp modSp add mod setBg">
        <pc:chgData name="Enrico Bonanno" userId="eca065cb-91a5-4bb9-8d21-ef9cefb51eae" providerId="ADAL" clId="{EA9B123E-60BB-4D4B-94ED-F29C0AFA3120}" dt="2023-11-11T10:51:48.614" v="1349" actId="1076"/>
        <pc:sldMkLst>
          <pc:docMk/>
          <pc:sldMk cId="2620789007" sldId="482"/>
        </pc:sldMkLst>
        <pc:picChg chg="del">
          <ac:chgData name="Enrico Bonanno" userId="eca065cb-91a5-4bb9-8d21-ef9cefb51eae" providerId="ADAL" clId="{EA9B123E-60BB-4D4B-94ED-F29C0AFA3120}" dt="2023-11-11T10:51:40.595" v="1344" actId="478"/>
          <ac:picMkLst>
            <pc:docMk/>
            <pc:sldMk cId="2620789007" sldId="482"/>
            <ac:picMk id="5" creationId="{00000000-0000-0000-0000-000000000000}"/>
          </ac:picMkLst>
        </pc:picChg>
        <pc:picChg chg="add mod">
          <ac:chgData name="Enrico Bonanno" userId="eca065cb-91a5-4bb9-8d21-ef9cefb51eae" providerId="ADAL" clId="{EA9B123E-60BB-4D4B-94ED-F29C0AFA3120}" dt="2023-11-11T10:51:48.614" v="1349" actId="1076"/>
          <ac:picMkLst>
            <pc:docMk/>
            <pc:sldMk cId="2620789007" sldId="482"/>
            <ac:picMk id="6" creationId="{4A1924EB-C652-CCB5-339C-7BC7DBBF1648}"/>
          </ac:picMkLst>
        </pc:picChg>
      </pc:sldChg>
      <pc:sldChg chg="addSp delSp modSp add mod">
        <pc:chgData name="Enrico Bonanno" userId="eca065cb-91a5-4bb9-8d21-ef9cefb51eae" providerId="ADAL" clId="{EA9B123E-60BB-4D4B-94ED-F29C0AFA3120}" dt="2023-11-11T10:55:29.153" v="1406" actId="27636"/>
        <pc:sldMkLst>
          <pc:docMk/>
          <pc:sldMk cId="1652036946" sldId="483"/>
        </pc:sldMkLst>
        <pc:spChg chg="mod">
          <ac:chgData name="Enrico Bonanno" userId="eca065cb-91a5-4bb9-8d21-ef9cefb51eae" providerId="ADAL" clId="{EA9B123E-60BB-4D4B-94ED-F29C0AFA3120}" dt="2023-11-11T10:55:29.153" v="1406" actId="27636"/>
          <ac:spMkLst>
            <pc:docMk/>
            <pc:sldMk cId="1652036946" sldId="483"/>
            <ac:spMk id="2" creationId="{00000000-0000-0000-0000-000000000000}"/>
          </ac:spMkLst>
        </pc:spChg>
        <pc:picChg chg="add mod">
          <ac:chgData name="Enrico Bonanno" userId="eca065cb-91a5-4bb9-8d21-ef9cefb51eae" providerId="ADAL" clId="{EA9B123E-60BB-4D4B-94ED-F29C0AFA3120}" dt="2023-11-11T10:54:14.280" v="1400" actId="14100"/>
          <ac:picMkLst>
            <pc:docMk/>
            <pc:sldMk cId="1652036946" sldId="483"/>
            <ac:picMk id="5" creationId="{3AD62A1C-E1BC-7261-81F1-D7DC0C9A3C09}"/>
          </ac:picMkLst>
        </pc:picChg>
        <pc:picChg chg="del">
          <ac:chgData name="Enrico Bonanno" userId="eca065cb-91a5-4bb9-8d21-ef9cefb51eae" providerId="ADAL" clId="{EA9B123E-60BB-4D4B-94ED-F29C0AFA3120}" dt="2023-11-11T10:52:32.657" v="1351" actId="478"/>
          <ac:picMkLst>
            <pc:docMk/>
            <pc:sldMk cId="1652036946" sldId="483"/>
            <ac:picMk id="11" creationId="{27F8B907-06E8-C0A7-651A-54BCC3FECEC4}"/>
          </ac:picMkLst>
        </pc:picChg>
      </pc:sldChg>
      <pc:sldMasterChg chg="setBg modSldLayout">
        <pc:chgData name="Enrico Bonanno" userId="eca065cb-91a5-4bb9-8d21-ef9cefb51eae" providerId="ADAL" clId="{EA9B123E-60BB-4D4B-94ED-F29C0AFA3120}" dt="2023-11-11T09:40:04.495" v="295"/>
        <pc:sldMasterMkLst>
          <pc:docMk/>
          <pc:sldMasterMk cId="3677403753" sldId="2147483648"/>
        </pc:sldMasterMkLst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1085675209" sldId="2147483649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4038706065" sldId="2147483650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989501074" sldId="2147483651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3893598841" sldId="2147483652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3235020850" sldId="2147483653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908636945" sldId="2147483654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3590785196" sldId="2147483655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3596313164" sldId="2147483656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1511379075" sldId="2147483657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3351175058" sldId="2147483658"/>
          </pc:sldLayoutMkLst>
        </pc:sldLayoutChg>
        <pc:sldLayoutChg chg="setBg">
          <pc:chgData name="Enrico Bonanno" userId="eca065cb-91a5-4bb9-8d21-ef9cefb51eae" providerId="ADAL" clId="{EA9B123E-60BB-4D4B-94ED-F29C0AFA3120}" dt="2023-11-11T09:40:04.495" v="295"/>
          <pc:sldLayoutMkLst>
            <pc:docMk/>
            <pc:sldMasterMk cId="3677403753" sldId="2147483648"/>
            <pc:sldLayoutMk cId="2906373709" sldId="2147483659"/>
          </pc:sldLayoutMkLst>
        </pc:sldLayoutChg>
      </pc:sldMasterChg>
    </pc:docChg>
  </pc:docChgLst>
  <pc:docChgLst>
    <pc:chgData name="Enrico Bonanno" userId="eca065cb-91a5-4bb9-8d21-ef9cefb51eae" providerId="ADAL" clId="{69E17E05-B087-0C4A-9D67-DE4D993FA3DE}"/>
    <pc:docChg chg="undo custSel addSld delSld modSld sldOrd">
      <pc:chgData name="Enrico Bonanno" userId="eca065cb-91a5-4bb9-8d21-ef9cefb51eae" providerId="ADAL" clId="{69E17E05-B087-0C4A-9D67-DE4D993FA3DE}" dt="2023-11-13T09:29:12.082" v="2991" actId="5793"/>
      <pc:docMkLst>
        <pc:docMk/>
      </pc:docMkLst>
      <pc:sldChg chg="modSp mod ord">
        <pc:chgData name="Enrico Bonanno" userId="eca065cb-91a5-4bb9-8d21-ef9cefb51eae" providerId="ADAL" clId="{69E17E05-B087-0C4A-9D67-DE4D993FA3DE}" dt="2023-11-09T11:07:41.604" v="1303" actId="207"/>
        <pc:sldMkLst>
          <pc:docMk/>
          <pc:sldMk cId="452384869" sldId="259"/>
        </pc:sldMkLst>
        <pc:spChg chg="mod">
          <ac:chgData name="Enrico Bonanno" userId="eca065cb-91a5-4bb9-8d21-ef9cefb51eae" providerId="ADAL" clId="{69E17E05-B087-0C4A-9D67-DE4D993FA3DE}" dt="2023-11-09T11:07:37.195" v="1302" actId="207"/>
          <ac:spMkLst>
            <pc:docMk/>
            <pc:sldMk cId="452384869" sldId="259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1:07:41.604" v="1303" actId="207"/>
          <ac:spMkLst>
            <pc:docMk/>
            <pc:sldMk cId="452384869" sldId="259"/>
            <ac:spMk id="3" creationId="{00000000-0000-0000-0000-000000000000}"/>
          </ac:spMkLst>
        </pc:spChg>
      </pc:sldChg>
      <pc:sldChg chg="addSp modSp mod ord">
        <pc:chgData name="Enrico Bonanno" userId="eca065cb-91a5-4bb9-8d21-ef9cefb51eae" providerId="ADAL" clId="{69E17E05-B087-0C4A-9D67-DE4D993FA3DE}" dt="2023-11-10T10:16:08.352" v="2933" actId="20578"/>
        <pc:sldMkLst>
          <pc:docMk/>
          <pc:sldMk cId="2319478517" sldId="265"/>
        </pc:sldMkLst>
        <pc:spChg chg="mod">
          <ac:chgData name="Enrico Bonanno" userId="eca065cb-91a5-4bb9-8d21-ef9cefb51eae" providerId="ADAL" clId="{69E17E05-B087-0C4A-9D67-DE4D993FA3DE}" dt="2023-11-09T13:25:53.273" v="1696" actId="20577"/>
          <ac:spMkLst>
            <pc:docMk/>
            <pc:sldMk cId="2319478517" sldId="265"/>
            <ac:spMk id="2" creationId="{00000000-0000-0000-0000-000000000000}"/>
          </ac:spMkLst>
        </pc:spChg>
        <pc:picChg chg="mod">
          <ac:chgData name="Enrico Bonanno" userId="eca065cb-91a5-4bb9-8d21-ef9cefb51eae" providerId="ADAL" clId="{69E17E05-B087-0C4A-9D67-DE4D993FA3DE}" dt="2023-11-09T13:24:31.803" v="1686" actId="14100"/>
          <ac:picMkLst>
            <pc:docMk/>
            <pc:sldMk cId="2319478517" sldId="265"/>
            <ac:picMk id="4" creationId="{00000000-0000-0000-0000-000000000000}"/>
          </ac:picMkLst>
        </pc:picChg>
        <pc:picChg chg="add mod">
          <ac:chgData name="Enrico Bonanno" userId="eca065cb-91a5-4bb9-8d21-ef9cefb51eae" providerId="ADAL" clId="{69E17E05-B087-0C4A-9D67-DE4D993FA3DE}" dt="2023-11-09T13:25:56.351" v="1697" actId="14100"/>
          <ac:picMkLst>
            <pc:docMk/>
            <pc:sldMk cId="2319478517" sldId="265"/>
            <ac:picMk id="5" creationId="{DF72D8E6-8C37-4202-B244-74493F06F198}"/>
          </ac:picMkLst>
        </pc:picChg>
      </pc:sldChg>
      <pc:sldChg chg="delSp del mod ord">
        <pc:chgData name="Enrico Bonanno" userId="eca065cb-91a5-4bb9-8d21-ef9cefb51eae" providerId="ADAL" clId="{69E17E05-B087-0C4A-9D67-DE4D993FA3DE}" dt="2023-11-09T10:19:34.632" v="477" actId="2696"/>
        <pc:sldMkLst>
          <pc:docMk/>
          <pc:sldMk cId="1267325403" sldId="266"/>
        </pc:sldMkLst>
        <pc:picChg chg="del">
          <ac:chgData name="Enrico Bonanno" userId="eca065cb-91a5-4bb9-8d21-ef9cefb51eae" providerId="ADAL" clId="{69E17E05-B087-0C4A-9D67-DE4D993FA3DE}" dt="2023-11-09T10:15:56.326" v="416" actId="478"/>
          <ac:picMkLst>
            <pc:docMk/>
            <pc:sldMk cId="1267325403" sldId="266"/>
            <ac:picMk id="12" creationId="{00000000-0000-0000-0000-000000000000}"/>
          </ac:picMkLst>
        </pc:picChg>
      </pc:sldChg>
      <pc:sldChg chg="del">
        <pc:chgData name="Enrico Bonanno" userId="eca065cb-91a5-4bb9-8d21-ef9cefb51eae" providerId="ADAL" clId="{69E17E05-B087-0C4A-9D67-DE4D993FA3DE}" dt="2023-11-09T10:58:14.222" v="1160" actId="2696"/>
        <pc:sldMkLst>
          <pc:docMk/>
          <pc:sldMk cId="3399277944" sldId="268"/>
        </pc:sldMkLst>
      </pc:sldChg>
      <pc:sldChg chg="del">
        <pc:chgData name="Enrico Bonanno" userId="eca065cb-91a5-4bb9-8d21-ef9cefb51eae" providerId="ADAL" clId="{69E17E05-B087-0C4A-9D67-DE4D993FA3DE}" dt="2023-11-09T10:57:34.457" v="1159" actId="2696"/>
        <pc:sldMkLst>
          <pc:docMk/>
          <pc:sldMk cId="1133560502" sldId="269"/>
        </pc:sldMkLst>
      </pc:sldChg>
      <pc:sldChg chg="del">
        <pc:chgData name="Enrico Bonanno" userId="eca065cb-91a5-4bb9-8d21-ef9cefb51eae" providerId="ADAL" clId="{69E17E05-B087-0C4A-9D67-DE4D993FA3DE}" dt="2023-11-09T10:58:31.093" v="1161" actId="2696"/>
        <pc:sldMkLst>
          <pc:docMk/>
          <pc:sldMk cId="799703874" sldId="270"/>
        </pc:sldMkLst>
      </pc:sldChg>
      <pc:sldChg chg="addSp delSp modSp mod setBg">
        <pc:chgData name="Enrico Bonanno" userId="eca065cb-91a5-4bb9-8d21-ef9cefb51eae" providerId="ADAL" clId="{69E17E05-B087-0C4A-9D67-DE4D993FA3DE}" dt="2023-11-10T09:52:06.147" v="2808" actId="14100"/>
        <pc:sldMkLst>
          <pc:docMk/>
          <pc:sldMk cId="2642488807" sldId="272"/>
        </pc:sldMkLst>
        <pc:spChg chg="mod">
          <ac:chgData name="Enrico Bonanno" userId="eca065cb-91a5-4bb9-8d21-ef9cefb51eae" providerId="ADAL" clId="{69E17E05-B087-0C4A-9D67-DE4D993FA3DE}" dt="2023-11-10T09:51:44.356" v="2803" actId="1076"/>
          <ac:spMkLst>
            <pc:docMk/>
            <pc:sldMk cId="2642488807" sldId="272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10T09:52:06.147" v="2808" actId="14100"/>
          <ac:spMkLst>
            <pc:docMk/>
            <pc:sldMk cId="2642488807" sldId="272"/>
            <ac:spMk id="3" creationId="{00000000-0000-0000-0000-000000000000}"/>
          </ac:spMkLst>
        </pc:spChg>
        <pc:spChg chg="ord">
          <ac:chgData name="Enrico Bonanno" userId="eca065cb-91a5-4bb9-8d21-ef9cefb51eae" providerId="ADAL" clId="{69E17E05-B087-0C4A-9D67-DE4D993FA3DE}" dt="2023-11-09T13:51:31.335" v="1912" actId="26606"/>
          <ac:spMkLst>
            <pc:docMk/>
            <pc:sldMk cId="2642488807" sldId="272"/>
            <ac:spMk id="6" creationId="{00000000-0000-0000-0000-000000000000}"/>
          </ac:spMkLst>
        </pc:spChg>
        <pc:grpChg chg="add">
          <ac:chgData name="Enrico Bonanno" userId="eca065cb-91a5-4bb9-8d21-ef9cefb51eae" providerId="ADAL" clId="{69E17E05-B087-0C4A-9D67-DE4D993FA3DE}" dt="2023-11-09T13:51:31.335" v="1912" actId="26606"/>
          <ac:grpSpMkLst>
            <pc:docMk/>
            <pc:sldMk cId="2642488807" sldId="272"/>
            <ac:grpSpMk id="26" creationId="{7864CD3D-6F45-794A-6C64-95CE88E00336}"/>
          </ac:grpSpMkLst>
        </pc:grpChg>
        <pc:picChg chg="mod ord">
          <ac:chgData name="Enrico Bonanno" userId="eca065cb-91a5-4bb9-8d21-ef9cefb51eae" providerId="ADAL" clId="{69E17E05-B087-0C4A-9D67-DE4D993FA3DE}" dt="2023-11-10T09:51:41.789" v="2802" actId="1076"/>
          <ac:picMkLst>
            <pc:docMk/>
            <pc:sldMk cId="2642488807" sldId="272"/>
            <ac:picMk id="5" creationId="{00000000-0000-0000-0000-000000000000}"/>
          </ac:picMkLst>
        </pc:picChg>
        <pc:picChg chg="add del mod">
          <ac:chgData name="Enrico Bonanno" userId="eca065cb-91a5-4bb9-8d21-ef9cefb51eae" providerId="ADAL" clId="{69E17E05-B087-0C4A-9D67-DE4D993FA3DE}" dt="2023-11-09T13:47:50.537" v="1811"/>
          <ac:picMkLst>
            <pc:docMk/>
            <pc:sldMk cId="2642488807" sldId="272"/>
            <ac:picMk id="7" creationId="{8181BD91-B30B-53AA-D68E-2C9775F6F009}"/>
          </ac:picMkLst>
        </pc:picChg>
        <pc:picChg chg="add del mod">
          <ac:chgData name="Enrico Bonanno" userId="eca065cb-91a5-4bb9-8d21-ef9cefb51eae" providerId="ADAL" clId="{69E17E05-B087-0C4A-9D67-DE4D993FA3DE}" dt="2023-11-09T13:47:50.537" v="1811"/>
          <ac:picMkLst>
            <pc:docMk/>
            <pc:sldMk cId="2642488807" sldId="272"/>
            <ac:picMk id="9" creationId="{9CD8A7F4-0242-3BCE-D13F-700DA4F9FC01}"/>
          </ac:picMkLst>
        </pc:picChg>
        <pc:picChg chg="add del mod">
          <ac:chgData name="Enrico Bonanno" userId="eca065cb-91a5-4bb9-8d21-ef9cefb51eae" providerId="ADAL" clId="{69E17E05-B087-0C4A-9D67-DE4D993FA3DE}" dt="2023-11-09T13:47:50.537" v="1811"/>
          <ac:picMkLst>
            <pc:docMk/>
            <pc:sldMk cId="2642488807" sldId="272"/>
            <ac:picMk id="11" creationId="{0006FFA1-B7CD-C981-716D-E2B2AC6DBC87}"/>
          </ac:picMkLst>
        </pc:picChg>
        <pc:picChg chg="add del mod">
          <ac:chgData name="Enrico Bonanno" userId="eca065cb-91a5-4bb9-8d21-ef9cefb51eae" providerId="ADAL" clId="{69E17E05-B087-0C4A-9D67-DE4D993FA3DE}" dt="2023-11-09T13:47:50.537" v="1811"/>
          <ac:picMkLst>
            <pc:docMk/>
            <pc:sldMk cId="2642488807" sldId="272"/>
            <ac:picMk id="13" creationId="{FDA5B2F1-DAAF-1CB3-E24E-F427841ABD84}"/>
          </ac:picMkLst>
        </pc:picChg>
        <pc:picChg chg="add mod ord">
          <ac:chgData name="Enrico Bonanno" userId="eca065cb-91a5-4bb9-8d21-ef9cefb51eae" providerId="ADAL" clId="{69E17E05-B087-0C4A-9D67-DE4D993FA3DE}" dt="2023-11-10T09:51:48.724" v="2804" actId="1076"/>
          <ac:picMkLst>
            <pc:docMk/>
            <pc:sldMk cId="2642488807" sldId="272"/>
            <ac:picMk id="15" creationId="{EB74F43D-3495-1892-162F-4062AAABA120}"/>
          </ac:picMkLst>
        </pc:picChg>
        <pc:picChg chg="add mod">
          <ac:chgData name="Enrico Bonanno" userId="eca065cb-91a5-4bb9-8d21-ef9cefb51eae" providerId="ADAL" clId="{69E17E05-B087-0C4A-9D67-DE4D993FA3DE}" dt="2023-11-10T09:51:37.925" v="2800" actId="1076"/>
          <ac:picMkLst>
            <pc:docMk/>
            <pc:sldMk cId="2642488807" sldId="272"/>
            <ac:picMk id="17" creationId="{BE2755DD-2014-AF8F-48F0-804241FF8B58}"/>
          </ac:picMkLst>
        </pc:picChg>
        <pc:picChg chg="add mod ord">
          <ac:chgData name="Enrico Bonanno" userId="eca065cb-91a5-4bb9-8d21-ef9cefb51eae" providerId="ADAL" clId="{69E17E05-B087-0C4A-9D67-DE4D993FA3DE}" dt="2023-11-10T09:51:54.452" v="2806" actId="1076"/>
          <ac:picMkLst>
            <pc:docMk/>
            <pc:sldMk cId="2642488807" sldId="272"/>
            <ac:picMk id="19" creationId="{5D8ACCA0-4EB6-E662-3466-8416B2D363F0}"/>
          </ac:picMkLst>
        </pc:picChg>
        <pc:picChg chg="add mod">
          <ac:chgData name="Enrico Bonanno" userId="eca065cb-91a5-4bb9-8d21-ef9cefb51eae" providerId="ADAL" clId="{69E17E05-B087-0C4A-9D67-DE4D993FA3DE}" dt="2023-11-10T09:51:51.708" v="2805" actId="14100"/>
          <ac:picMkLst>
            <pc:docMk/>
            <pc:sldMk cId="2642488807" sldId="272"/>
            <ac:picMk id="21" creationId="{9A3B1E01-9442-A350-689B-5C0431F323D9}"/>
          </ac:picMkLst>
        </pc:picChg>
      </pc:sldChg>
      <pc:sldChg chg="modSp mod">
        <pc:chgData name="Enrico Bonanno" userId="eca065cb-91a5-4bb9-8d21-ef9cefb51eae" providerId="ADAL" clId="{69E17E05-B087-0C4A-9D67-DE4D993FA3DE}" dt="2023-11-09T10:56:20.092" v="1146" actId="207"/>
        <pc:sldMkLst>
          <pc:docMk/>
          <pc:sldMk cId="2982883873" sldId="273"/>
        </pc:sldMkLst>
        <pc:spChg chg="mod">
          <ac:chgData name="Enrico Bonanno" userId="eca065cb-91a5-4bb9-8d21-ef9cefb51eae" providerId="ADAL" clId="{69E17E05-B087-0C4A-9D67-DE4D993FA3DE}" dt="2023-11-09T10:56:20.092" v="1146" actId="207"/>
          <ac:spMkLst>
            <pc:docMk/>
            <pc:sldMk cId="2982883873" sldId="273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56:16.175" v="1145" actId="207"/>
          <ac:spMkLst>
            <pc:docMk/>
            <pc:sldMk cId="2982883873" sldId="273"/>
            <ac:spMk id="3" creationId="{00000000-0000-0000-0000-000000000000}"/>
          </ac:spMkLst>
        </pc:spChg>
      </pc:sldChg>
      <pc:sldChg chg="modSp del mod">
        <pc:chgData name="Enrico Bonanno" userId="eca065cb-91a5-4bb9-8d21-ef9cefb51eae" providerId="ADAL" clId="{69E17E05-B087-0C4A-9D67-DE4D993FA3DE}" dt="2023-11-09T13:32:16.498" v="1800" actId="2696"/>
        <pc:sldMkLst>
          <pc:docMk/>
          <pc:sldMk cId="393106251" sldId="275"/>
        </pc:sldMkLst>
        <pc:spChg chg="mod">
          <ac:chgData name="Enrico Bonanno" userId="eca065cb-91a5-4bb9-8d21-ef9cefb51eae" providerId="ADAL" clId="{69E17E05-B087-0C4A-9D67-DE4D993FA3DE}" dt="2023-11-09T10:59:55.196" v="1261" actId="20577"/>
          <ac:spMkLst>
            <pc:docMk/>
            <pc:sldMk cId="393106251" sldId="275"/>
            <ac:spMk id="3" creationId="{00000000-0000-0000-0000-000000000000}"/>
          </ac:spMkLst>
        </pc:spChg>
      </pc:sldChg>
      <pc:sldChg chg="modSp del mod">
        <pc:chgData name="Enrico Bonanno" userId="eca065cb-91a5-4bb9-8d21-ef9cefb51eae" providerId="ADAL" clId="{69E17E05-B087-0C4A-9D67-DE4D993FA3DE}" dt="2023-11-09T13:58:12.549" v="1970" actId="2696"/>
        <pc:sldMkLst>
          <pc:docMk/>
          <pc:sldMk cId="1845489234" sldId="276"/>
        </pc:sldMkLst>
        <pc:spChg chg="mod">
          <ac:chgData name="Enrico Bonanno" userId="eca065cb-91a5-4bb9-8d21-ef9cefb51eae" providerId="ADAL" clId="{69E17E05-B087-0C4A-9D67-DE4D993FA3DE}" dt="2023-11-09T11:03:36.967" v="1301" actId="207"/>
          <ac:spMkLst>
            <pc:docMk/>
            <pc:sldMk cId="1845489234" sldId="276"/>
            <ac:spMk id="3" creationId="{00000000-0000-0000-0000-000000000000}"/>
          </ac:spMkLst>
        </pc:spChg>
      </pc:sldChg>
      <pc:sldChg chg="modSp mod ord">
        <pc:chgData name="Enrico Bonanno" userId="eca065cb-91a5-4bb9-8d21-ef9cefb51eae" providerId="ADAL" clId="{69E17E05-B087-0C4A-9D67-DE4D993FA3DE}" dt="2023-11-10T10:06:01.669" v="2810" actId="20577"/>
        <pc:sldMkLst>
          <pc:docMk/>
          <pc:sldMk cId="3966698487" sldId="282"/>
        </pc:sldMkLst>
        <pc:spChg chg="mod">
          <ac:chgData name="Enrico Bonanno" userId="eca065cb-91a5-4bb9-8d21-ef9cefb51eae" providerId="ADAL" clId="{69E17E05-B087-0C4A-9D67-DE4D993FA3DE}" dt="2023-11-10T10:06:01.669" v="2810" actId="20577"/>
          <ac:spMkLst>
            <pc:docMk/>
            <pc:sldMk cId="3966698487" sldId="282"/>
            <ac:spMk id="2" creationId="{00000000-0000-0000-0000-000000000000}"/>
          </ac:spMkLst>
        </pc:spChg>
      </pc:sldChg>
      <pc:sldChg chg="delSp modSp add mod setBg modAnim">
        <pc:chgData name="Enrico Bonanno" userId="eca065cb-91a5-4bb9-8d21-ef9cefb51eae" providerId="ADAL" clId="{69E17E05-B087-0C4A-9D67-DE4D993FA3DE}" dt="2023-11-09T11:24:45.780" v="1681" actId="255"/>
        <pc:sldMkLst>
          <pc:docMk/>
          <pc:sldMk cId="0" sldId="292"/>
        </pc:sldMkLst>
        <pc:spChg chg="del mod">
          <ac:chgData name="Enrico Bonanno" userId="eca065cb-91a5-4bb9-8d21-ef9cefb51eae" providerId="ADAL" clId="{69E17E05-B087-0C4A-9D67-DE4D993FA3DE}" dt="2023-11-09T11:15:10.762" v="1360" actId="21"/>
          <ac:spMkLst>
            <pc:docMk/>
            <pc:sldMk cId="0" sldId="292"/>
            <ac:spMk id="14337" creationId="{87716E36-3134-9BD0-BC7F-DB5420A459DD}"/>
          </ac:spMkLst>
        </pc:spChg>
        <pc:spChg chg="mod">
          <ac:chgData name="Enrico Bonanno" userId="eca065cb-91a5-4bb9-8d21-ef9cefb51eae" providerId="ADAL" clId="{69E17E05-B087-0C4A-9D67-DE4D993FA3DE}" dt="2023-11-09T11:22:39.709" v="1564" actId="20577"/>
          <ac:spMkLst>
            <pc:docMk/>
            <pc:sldMk cId="0" sldId="292"/>
            <ac:spMk id="136204" creationId="{ACFD3F85-C828-C24F-EC4E-0C167A21FF94}"/>
          </ac:spMkLst>
        </pc:spChg>
        <pc:spChg chg="mod">
          <ac:chgData name="Enrico Bonanno" userId="eca065cb-91a5-4bb9-8d21-ef9cefb51eae" providerId="ADAL" clId="{69E17E05-B087-0C4A-9D67-DE4D993FA3DE}" dt="2023-11-09T11:22:49.776" v="1565" actId="255"/>
          <ac:spMkLst>
            <pc:docMk/>
            <pc:sldMk cId="0" sldId="292"/>
            <ac:spMk id="136205" creationId="{52575931-E069-6F48-4814-CEFB5599D90B}"/>
          </ac:spMkLst>
        </pc:spChg>
        <pc:spChg chg="mod">
          <ac:chgData name="Enrico Bonanno" userId="eca065cb-91a5-4bb9-8d21-ef9cefb51eae" providerId="ADAL" clId="{69E17E05-B087-0C4A-9D67-DE4D993FA3DE}" dt="2023-11-09T11:24:45.780" v="1681" actId="255"/>
          <ac:spMkLst>
            <pc:docMk/>
            <pc:sldMk cId="0" sldId="292"/>
            <ac:spMk id="136207" creationId="{F89EB658-EDF8-D9D5-A789-F172B9DF5664}"/>
          </ac:spMkLst>
        </pc:spChg>
        <pc:spChg chg="mod">
          <ac:chgData name="Enrico Bonanno" userId="eca065cb-91a5-4bb9-8d21-ef9cefb51eae" providerId="ADAL" clId="{69E17E05-B087-0C4A-9D67-DE4D993FA3DE}" dt="2023-11-09T11:23:45.248" v="1634" actId="20577"/>
          <ac:spMkLst>
            <pc:docMk/>
            <pc:sldMk cId="0" sldId="292"/>
            <ac:spMk id="136211" creationId="{4BE5FEA1-55A6-AD34-1D83-AB37CEFF52D9}"/>
          </ac:spMkLst>
        </pc:spChg>
        <pc:picChg chg="mod">
          <ac:chgData name="Enrico Bonanno" userId="eca065cb-91a5-4bb9-8d21-ef9cefb51eae" providerId="ADAL" clId="{69E17E05-B087-0C4A-9D67-DE4D993FA3DE}" dt="2023-11-09T11:22:20.441" v="1560" actId="1076"/>
          <ac:picMkLst>
            <pc:docMk/>
            <pc:sldMk cId="0" sldId="292"/>
            <ac:picMk id="14346" creationId="{2BBE3B29-FC99-72B0-9BE1-03FA66C12CE3}"/>
          </ac:picMkLst>
        </pc:picChg>
      </pc:sldChg>
      <pc:sldChg chg="modSp add del mod">
        <pc:chgData name="Enrico Bonanno" userId="eca065cb-91a5-4bb9-8d21-ef9cefb51eae" providerId="ADAL" clId="{69E17E05-B087-0C4A-9D67-DE4D993FA3DE}" dt="2023-11-09T10:08:34.397" v="16" actId="2696"/>
        <pc:sldMkLst>
          <pc:docMk/>
          <pc:sldMk cId="0" sldId="371"/>
        </pc:sldMkLst>
        <pc:spChg chg="mod">
          <ac:chgData name="Enrico Bonanno" userId="eca065cb-91a5-4bb9-8d21-ef9cefb51eae" providerId="ADAL" clId="{69E17E05-B087-0C4A-9D67-DE4D993FA3DE}" dt="2023-11-09T10:07:17.066" v="11" actId="27636"/>
          <ac:spMkLst>
            <pc:docMk/>
            <pc:sldMk cId="0" sldId="371"/>
            <ac:spMk id="17409" creationId="{8755B02F-407C-24A1-5857-3A393BC295F9}"/>
          </ac:spMkLst>
        </pc:spChg>
      </pc:sldChg>
      <pc:sldChg chg="addSp delSp modSp mod modAnim">
        <pc:chgData name="Enrico Bonanno" userId="eca065cb-91a5-4bb9-8d21-ef9cefb51eae" providerId="ADAL" clId="{69E17E05-B087-0C4A-9D67-DE4D993FA3DE}" dt="2023-11-10T10:10:06.056" v="2922" actId="20577"/>
        <pc:sldMkLst>
          <pc:docMk/>
          <pc:sldMk cId="0" sldId="462"/>
        </pc:sldMkLst>
        <pc:spChg chg="add del mod">
          <ac:chgData name="Enrico Bonanno" userId="eca065cb-91a5-4bb9-8d21-ef9cefb51eae" providerId="ADAL" clId="{69E17E05-B087-0C4A-9D67-DE4D993FA3DE}" dt="2023-11-10T10:09:30.793" v="2827" actId="478"/>
          <ac:spMkLst>
            <pc:docMk/>
            <pc:sldMk cId="0" sldId="462"/>
            <ac:spMk id="3" creationId="{3B2F33EB-394D-369F-7308-BAF64E702D73}"/>
          </ac:spMkLst>
        </pc:spChg>
        <pc:spChg chg="mod">
          <ac:chgData name="Enrico Bonanno" userId="eca065cb-91a5-4bb9-8d21-ef9cefb51eae" providerId="ADAL" clId="{69E17E05-B087-0C4A-9D67-DE4D993FA3DE}" dt="2023-11-09T13:56:32.500" v="1948" actId="1076"/>
          <ac:spMkLst>
            <pc:docMk/>
            <pc:sldMk cId="0" sldId="462"/>
            <ac:spMk id="820226" creationId="{D894D20B-2B59-D154-37A3-DF75DAD07FCC}"/>
          </ac:spMkLst>
        </pc:spChg>
        <pc:spChg chg="mod">
          <ac:chgData name="Enrico Bonanno" userId="eca065cb-91a5-4bb9-8d21-ef9cefb51eae" providerId="ADAL" clId="{69E17E05-B087-0C4A-9D67-DE4D993FA3DE}" dt="2023-11-10T10:10:06.056" v="2922" actId="20577"/>
          <ac:spMkLst>
            <pc:docMk/>
            <pc:sldMk cId="0" sldId="462"/>
            <ac:spMk id="820227" creationId="{2B3752F0-2ECC-C4C6-E61B-C99E76F390D4}"/>
          </ac:spMkLst>
        </pc:spChg>
        <pc:spChg chg="del mod">
          <ac:chgData name="Enrico Bonanno" userId="eca065cb-91a5-4bb9-8d21-ef9cefb51eae" providerId="ADAL" clId="{69E17E05-B087-0C4A-9D67-DE4D993FA3DE}" dt="2023-11-10T10:08:55.408" v="2822" actId="478"/>
          <ac:spMkLst>
            <pc:docMk/>
            <pc:sldMk cId="0" sldId="462"/>
            <ac:spMk id="820231" creationId="{B446ACA5-A0CB-58EA-6AEC-FF52343A8605}"/>
          </ac:spMkLst>
        </pc:spChg>
      </pc:sldChg>
      <pc:sldChg chg="modSp mod">
        <pc:chgData name="Enrico Bonanno" userId="eca065cb-91a5-4bb9-8d21-ef9cefb51eae" providerId="ADAL" clId="{69E17E05-B087-0C4A-9D67-DE4D993FA3DE}" dt="2023-11-10T10:05:47.292" v="2809" actId="20577"/>
        <pc:sldMkLst>
          <pc:docMk/>
          <pc:sldMk cId="0" sldId="463"/>
        </pc:sldMkLst>
        <pc:spChg chg="mod">
          <ac:chgData name="Enrico Bonanno" userId="eca065cb-91a5-4bb9-8d21-ef9cefb51eae" providerId="ADAL" clId="{69E17E05-B087-0C4A-9D67-DE4D993FA3DE}" dt="2023-11-10T09:50:32.232" v="2799" actId="207"/>
          <ac:spMkLst>
            <pc:docMk/>
            <pc:sldMk cId="0" sldId="463"/>
            <ac:spMk id="820226" creationId="{D894D20B-2B59-D154-37A3-DF75DAD07FCC}"/>
          </ac:spMkLst>
        </pc:spChg>
        <pc:spChg chg="mod">
          <ac:chgData name="Enrico Bonanno" userId="eca065cb-91a5-4bb9-8d21-ef9cefb51eae" providerId="ADAL" clId="{69E17E05-B087-0C4A-9D67-DE4D993FA3DE}" dt="2023-11-10T09:50:27.136" v="2798" actId="207"/>
          <ac:spMkLst>
            <pc:docMk/>
            <pc:sldMk cId="0" sldId="463"/>
            <ac:spMk id="820228" creationId="{C536764D-A15C-EA70-65E3-CC94A05A32BE}"/>
          </ac:spMkLst>
        </pc:spChg>
        <pc:spChg chg="mod">
          <ac:chgData name="Enrico Bonanno" userId="eca065cb-91a5-4bb9-8d21-ef9cefb51eae" providerId="ADAL" clId="{69E17E05-B087-0C4A-9D67-DE4D993FA3DE}" dt="2023-11-10T10:05:47.292" v="2809" actId="20577"/>
          <ac:spMkLst>
            <pc:docMk/>
            <pc:sldMk cId="0" sldId="463"/>
            <ac:spMk id="820231" creationId="{B446ACA5-A0CB-58EA-6AEC-FF52343A8605}"/>
          </ac:spMkLst>
        </pc:spChg>
      </pc:sldChg>
      <pc:sldChg chg="modSp">
        <pc:chgData name="Enrico Bonanno" userId="eca065cb-91a5-4bb9-8d21-ef9cefb51eae" providerId="ADAL" clId="{69E17E05-B087-0C4A-9D67-DE4D993FA3DE}" dt="2023-11-09T10:47:16.655" v="991" actId="20577"/>
        <pc:sldMkLst>
          <pc:docMk/>
          <pc:sldMk cId="1373624343" sldId="464"/>
        </pc:sldMkLst>
        <pc:spChg chg="mod">
          <ac:chgData name="Enrico Bonanno" userId="eca065cb-91a5-4bb9-8d21-ef9cefb51eae" providerId="ADAL" clId="{69E17E05-B087-0C4A-9D67-DE4D993FA3DE}" dt="2023-11-09T10:47:16.655" v="991" actId="20577"/>
          <ac:spMkLst>
            <pc:docMk/>
            <pc:sldMk cId="1373624343" sldId="464"/>
            <ac:spMk id="820231" creationId="{B446ACA5-A0CB-58EA-6AEC-FF52343A8605}"/>
          </ac:spMkLst>
        </pc:spChg>
      </pc:sldChg>
      <pc:sldChg chg="modSp mod">
        <pc:chgData name="Enrico Bonanno" userId="eca065cb-91a5-4bb9-8d21-ef9cefb51eae" providerId="ADAL" clId="{69E17E05-B087-0C4A-9D67-DE4D993FA3DE}" dt="2023-11-09T10:41:06.811" v="924" actId="313"/>
        <pc:sldMkLst>
          <pc:docMk/>
          <pc:sldMk cId="479653710" sldId="465"/>
        </pc:sldMkLst>
        <pc:spChg chg="mod">
          <ac:chgData name="Enrico Bonanno" userId="eca065cb-91a5-4bb9-8d21-ef9cefb51eae" providerId="ADAL" clId="{69E17E05-B087-0C4A-9D67-DE4D993FA3DE}" dt="2023-11-09T10:41:06.811" v="924" actId="313"/>
          <ac:spMkLst>
            <pc:docMk/>
            <pc:sldMk cId="479653710" sldId="465"/>
            <ac:spMk id="2" creationId="{00000000-0000-0000-0000-000000000000}"/>
          </ac:spMkLst>
        </pc:spChg>
        <pc:picChg chg="mod">
          <ac:chgData name="Enrico Bonanno" userId="eca065cb-91a5-4bb9-8d21-ef9cefb51eae" providerId="ADAL" clId="{69E17E05-B087-0C4A-9D67-DE4D993FA3DE}" dt="2023-11-09T10:40:58.414" v="917" actId="1076"/>
          <ac:picMkLst>
            <pc:docMk/>
            <pc:sldMk cId="479653710" sldId="465"/>
            <ac:picMk id="5" creationId="{00000000-0000-0000-0000-000000000000}"/>
          </ac:picMkLst>
        </pc:picChg>
      </pc:sldChg>
      <pc:sldChg chg="modSp add del mod ord">
        <pc:chgData name="Enrico Bonanno" userId="eca065cb-91a5-4bb9-8d21-ef9cefb51eae" providerId="ADAL" clId="{69E17E05-B087-0C4A-9D67-DE4D993FA3DE}" dt="2023-11-13T09:24:54.132" v="2974" actId="113"/>
        <pc:sldMkLst>
          <pc:docMk/>
          <pc:sldMk cId="2413234674" sldId="466"/>
        </pc:sldMkLst>
        <pc:spChg chg="mod">
          <ac:chgData name="Enrico Bonanno" userId="eca065cb-91a5-4bb9-8d21-ef9cefb51eae" providerId="ADAL" clId="{69E17E05-B087-0C4A-9D67-DE4D993FA3DE}" dt="2023-11-13T09:24:54.132" v="2974" actId="113"/>
          <ac:spMkLst>
            <pc:docMk/>
            <pc:sldMk cId="2413234674" sldId="466"/>
            <ac:spMk id="2" creationId="{00000000-0000-0000-0000-000000000000}"/>
          </ac:spMkLst>
        </pc:spChg>
      </pc:sldChg>
      <pc:sldChg chg="modSp">
        <pc:chgData name="Enrico Bonanno" userId="eca065cb-91a5-4bb9-8d21-ef9cefb51eae" providerId="ADAL" clId="{69E17E05-B087-0C4A-9D67-DE4D993FA3DE}" dt="2023-11-09T14:50:52.917" v="2434" actId="20577"/>
        <pc:sldMkLst>
          <pc:docMk/>
          <pc:sldMk cId="2955611597" sldId="468"/>
        </pc:sldMkLst>
        <pc:spChg chg="mod">
          <ac:chgData name="Enrico Bonanno" userId="eca065cb-91a5-4bb9-8d21-ef9cefb51eae" providerId="ADAL" clId="{69E17E05-B087-0C4A-9D67-DE4D993FA3DE}" dt="2023-11-09T14:50:52.917" v="2434" actId="20577"/>
          <ac:spMkLst>
            <pc:docMk/>
            <pc:sldMk cId="2955611597" sldId="468"/>
            <ac:spMk id="820228" creationId="{C536764D-A15C-EA70-65E3-CC94A05A32BE}"/>
          </ac:spMkLst>
        </pc:spChg>
      </pc:sldChg>
      <pc:sldChg chg="addSp delSp modSp add del mod ord">
        <pc:chgData name="Enrico Bonanno" userId="eca065cb-91a5-4bb9-8d21-ef9cefb51eae" providerId="ADAL" clId="{69E17E05-B087-0C4A-9D67-DE4D993FA3DE}" dt="2023-11-09T10:36:58.927" v="798" actId="2696"/>
        <pc:sldMkLst>
          <pc:docMk/>
          <pc:sldMk cId="136422687" sldId="469"/>
        </pc:sldMkLst>
        <pc:spChg chg="mod">
          <ac:chgData name="Enrico Bonanno" userId="eca065cb-91a5-4bb9-8d21-ef9cefb51eae" providerId="ADAL" clId="{69E17E05-B087-0C4A-9D67-DE4D993FA3DE}" dt="2023-11-09T10:14:37.234" v="385" actId="20577"/>
          <ac:spMkLst>
            <pc:docMk/>
            <pc:sldMk cId="136422687" sldId="469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14:46.774" v="389" actId="14100"/>
          <ac:spMkLst>
            <pc:docMk/>
            <pc:sldMk cId="136422687" sldId="469"/>
            <ac:spMk id="3" creationId="{00000000-0000-0000-0000-000000000000}"/>
          </ac:spMkLst>
        </pc:spChg>
        <pc:spChg chg="add mod">
          <ac:chgData name="Enrico Bonanno" userId="eca065cb-91a5-4bb9-8d21-ef9cefb51eae" providerId="ADAL" clId="{69E17E05-B087-0C4A-9D67-DE4D993FA3DE}" dt="2023-11-09T10:30:43.677" v="709" actId="20577"/>
          <ac:spMkLst>
            <pc:docMk/>
            <pc:sldMk cId="136422687" sldId="469"/>
            <ac:spMk id="6" creationId="{545608CF-05E4-EAD6-388E-A20A7DC4D8C5}"/>
          </ac:spMkLst>
        </pc:spChg>
        <pc:graphicFrameChg chg="add mod modGraphic">
          <ac:chgData name="Enrico Bonanno" userId="eca065cb-91a5-4bb9-8d21-ef9cefb51eae" providerId="ADAL" clId="{69E17E05-B087-0C4A-9D67-DE4D993FA3DE}" dt="2023-11-09T10:15:37.783" v="400" actId="14100"/>
          <ac:graphicFrameMkLst>
            <pc:docMk/>
            <pc:sldMk cId="136422687" sldId="469"/>
            <ac:graphicFrameMk id="4" creationId="{CECAE9EC-6F82-5AA1-8E98-74FDC2B64C08}"/>
          </ac:graphicFrameMkLst>
        </pc:graphicFrameChg>
        <pc:picChg chg="del">
          <ac:chgData name="Enrico Bonanno" userId="eca065cb-91a5-4bb9-8d21-ef9cefb51eae" providerId="ADAL" clId="{69E17E05-B087-0C4A-9D67-DE4D993FA3DE}" dt="2023-11-09T10:05:29.531" v="9" actId="478"/>
          <ac:picMkLst>
            <pc:docMk/>
            <pc:sldMk cId="136422687" sldId="469"/>
            <ac:picMk id="7" creationId="{5F242A2D-4A68-BD93-FF82-9DD31D3B546F}"/>
          </ac:picMkLst>
        </pc:picChg>
      </pc:sldChg>
      <pc:sldChg chg="addSp delSp modSp add mod">
        <pc:chgData name="Enrico Bonanno" userId="eca065cb-91a5-4bb9-8d21-ef9cefb51eae" providerId="ADAL" clId="{69E17E05-B087-0C4A-9D67-DE4D993FA3DE}" dt="2023-11-10T10:10:47.631" v="2932" actId="20577"/>
        <pc:sldMkLst>
          <pc:docMk/>
          <pc:sldMk cId="0" sldId="470"/>
        </pc:sldMkLst>
        <pc:spChg chg="mod">
          <ac:chgData name="Enrico Bonanno" userId="eca065cb-91a5-4bb9-8d21-ef9cefb51eae" providerId="ADAL" clId="{69E17E05-B087-0C4A-9D67-DE4D993FA3DE}" dt="2023-11-09T10:08:29.946" v="15" actId="27636"/>
          <ac:spMkLst>
            <pc:docMk/>
            <pc:sldMk cId="0" sldId="470"/>
            <ac:spMk id="17409" creationId="{8755B02F-407C-24A1-5857-3A393BC295F9}"/>
          </ac:spMkLst>
        </pc:spChg>
        <pc:spChg chg="add del mod">
          <ac:chgData name="Enrico Bonanno" userId="eca065cb-91a5-4bb9-8d21-ef9cefb51eae" providerId="ADAL" clId="{69E17E05-B087-0C4A-9D67-DE4D993FA3DE}" dt="2023-11-09T10:09:34.340" v="128" actId="20577"/>
          <ac:spMkLst>
            <pc:docMk/>
            <pc:sldMk cId="0" sldId="470"/>
            <ac:spMk id="17412" creationId="{A4941656-E5D0-E37F-E5FF-4A5F15B21F83}"/>
          </ac:spMkLst>
        </pc:spChg>
        <pc:spChg chg="mod">
          <ac:chgData name="Enrico Bonanno" userId="eca065cb-91a5-4bb9-8d21-ef9cefb51eae" providerId="ADAL" clId="{69E17E05-B087-0C4A-9D67-DE4D993FA3DE}" dt="2023-11-09T10:09:55.431" v="227" actId="20577"/>
          <ac:spMkLst>
            <pc:docMk/>
            <pc:sldMk cId="0" sldId="470"/>
            <ac:spMk id="17413" creationId="{F01DAD23-0467-6344-6349-D70E4B973484}"/>
          </ac:spMkLst>
        </pc:spChg>
        <pc:spChg chg="mod">
          <ac:chgData name="Enrico Bonanno" userId="eca065cb-91a5-4bb9-8d21-ef9cefb51eae" providerId="ADAL" clId="{69E17E05-B087-0C4A-9D67-DE4D993FA3DE}" dt="2023-11-09T14:47:18.589" v="2325" actId="1076"/>
          <ac:spMkLst>
            <pc:docMk/>
            <pc:sldMk cId="0" sldId="470"/>
            <ac:spMk id="17414" creationId="{EC87A1FB-4641-C9BB-0EEA-A32E3A85B7FF}"/>
          </ac:spMkLst>
        </pc:spChg>
        <pc:spChg chg="mod">
          <ac:chgData name="Enrico Bonanno" userId="eca065cb-91a5-4bb9-8d21-ef9cefb51eae" providerId="ADAL" clId="{69E17E05-B087-0C4A-9D67-DE4D993FA3DE}" dt="2023-11-10T10:10:47.631" v="2932" actId="20577"/>
          <ac:spMkLst>
            <pc:docMk/>
            <pc:sldMk cId="0" sldId="470"/>
            <ac:spMk id="17417" creationId="{2F0FD5C5-7D6F-4FD7-1B9F-27A3F711B0ED}"/>
          </ac:spMkLst>
        </pc:spChg>
        <pc:spChg chg="mod">
          <ac:chgData name="Enrico Bonanno" userId="eca065cb-91a5-4bb9-8d21-ef9cefb51eae" providerId="ADAL" clId="{69E17E05-B087-0C4A-9D67-DE4D993FA3DE}" dt="2023-11-09T14:47:37.868" v="2332" actId="1076"/>
          <ac:spMkLst>
            <pc:docMk/>
            <pc:sldMk cId="0" sldId="470"/>
            <ac:spMk id="17420" creationId="{977E8C79-74AF-0761-5E33-C3487E00124E}"/>
          </ac:spMkLst>
        </pc:spChg>
        <pc:spChg chg="mod">
          <ac:chgData name="Enrico Bonanno" userId="eca065cb-91a5-4bb9-8d21-ef9cefb51eae" providerId="ADAL" clId="{69E17E05-B087-0C4A-9D67-DE4D993FA3DE}" dt="2023-11-09T14:47:39.236" v="2333" actId="1076"/>
          <ac:spMkLst>
            <pc:docMk/>
            <pc:sldMk cId="0" sldId="470"/>
            <ac:spMk id="17421" creationId="{B12E42B6-A667-1083-607B-1FD309B3C139}"/>
          </ac:spMkLst>
        </pc:spChg>
        <pc:spChg chg="mod">
          <ac:chgData name="Enrico Bonanno" userId="eca065cb-91a5-4bb9-8d21-ef9cefb51eae" providerId="ADAL" clId="{69E17E05-B087-0C4A-9D67-DE4D993FA3DE}" dt="2023-11-09T10:09:03.235" v="61" actId="14100"/>
          <ac:spMkLst>
            <pc:docMk/>
            <pc:sldMk cId="0" sldId="470"/>
            <ac:spMk id="279556" creationId="{79609B98-8EA4-CB7C-4271-E33F2C8377F2}"/>
          </ac:spMkLst>
        </pc:spChg>
      </pc:sldChg>
      <pc:sldChg chg="addSp delSp modSp add mod ord">
        <pc:chgData name="Enrico Bonanno" userId="eca065cb-91a5-4bb9-8d21-ef9cefb51eae" providerId="ADAL" clId="{69E17E05-B087-0C4A-9D67-DE4D993FA3DE}" dt="2023-11-09T10:25:56.160" v="617"/>
        <pc:sldMkLst>
          <pc:docMk/>
          <pc:sldMk cId="1926958814" sldId="471"/>
        </pc:sldMkLst>
        <pc:spChg chg="mod">
          <ac:chgData name="Enrico Bonanno" userId="eca065cb-91a5-4bb9-8d21-ef9cefb51eae" providerId="ADAL" clId="{69E17E05-B087-0C4A-9D67-DE4D993FA3DE}" dt="2023-11-09T10:25:25.494" v="608" actId="20577"/>
          <ac:spMkLst>
            <pc:docMk/>
            <pc:sldMk cId="1926958814" sldId="471"/>
            <ac:spMk id="2" creationId="{00000000-0000-0000-0000-000000000000}"/>
          </ac:spMkLst>
        </pc:spChg>
        <pc:spChg chg="add del mod">
          <ac:chgData name="Enrico Bonanno" userId="eca065cb-91a5-4bb9-8d21-ef9cefb51eae" providerId="ADAL" clId="{69E17E05-B087-0C4A-9D67-DE4D993FA3DE}" dt="2023-11-09T10:19:17.891" v="468"/>
          <ac:spMkLst>
            <pc:docMk/>
            <pc:sldMk cId="1926958814" sldId="471"/>
            <ac:spMk id="4" creationId="{D6027659-28D9-6C61-3BBD-2B585E8A2AFF}"/>
          </ac:spMkLst>
        </pc:spChg>
        <pc:spChg chg="add mod">
          <ac:chgData name="Enrico Bonanno" userId="eca065cb-91a5-4bb9-8d21-ef9cefb51eae" providerId="ADAL" clId="{69E17E05-B087-0C4A-9D67-DE4D993FA3DE}" dt="2023-11-09T10:25:33.650" v="610" actId="1076"/>
          <ac:spMkLst>
            <pc:docMk/>
            <pc:sldMk cId="1926958814" sldId="471"/>
            <ac:spMk id="6" creationId="{2423C94A-60C8-1455-31E3-D4FD4782B1AE}"/>
          </ac:spMkLst>
        </pc:spChg>
        <pc:spChg chg="add del mod">
          <ac:chgData name="Enrico Bonanno" userId="eca065cb-91a5-4bb9-8d21-ef9cefb51eae" providerId="ADAL" clId="{69E17E05-B087-0C4A-9D67-DE4D993FA3DE}" dt="2023-11-09T10:25:56.160" v="617"/>
          <ac:spMkLst>
            <pc:docMk/>
            <pc:sldMk cId="1926958814" sldId="471"/>
            <ac:spMk id="8" creationId="{971E7CC5-7CCF-4CC0-A4E4-D9715651EBCC}"/>
          </ac:spMkLst>
        </pc:spChg>
        <pc:graphicFrameChg chg="add mod modGraphic">
          <ac:chgData name="Enrico Bonanno" userId="eca065cb-91a5-4bb9-8d21-ef9cefb51eae" providerId="ADAL" clId="{69E17E05-B087-0C4A-9D67-DE4D993FA3DE}" dt="2023-11-09T10:25:43.078" v="613" actId="14100"/>
          <ac:graphicFrameMkLst>
            <pc:docMk/>
            <pc:sldMk cId="1926958814" sldId="471"/>
            <ac:graphicFrameMk id="9" creationId="{2A530A99-32CA-516D-E82D-543C4EB44123}"/>
          </ac:graphicFrameMkLst>
        </pc:graphicFrameChg>
        <pc:picChg chg="mod">
          <ac:chgData name="Enrico Bonanno" userId="eca065cb-91a5-4bb9-8d21-ef9cefb51eae" providerId="ADAL" clId="{69E17E05-B087-0C4A-9D67-DE4D993FA3DE}" dt="2023-11-09T10:25:48.625" v="615" actId="1076"/>
          <ac:picMkLst>
            <pc:docMk/>
            <pc:sldMk cId="1926958814" sldId="471"/>
            <ac:picMk id="5" creationId="{00000000-0000-0000-0000-000000000000}"/>
          </ac:picMkLst>
        </pc:picChg>
        <pc:picChg chg="del">
          <ac:chgData name="Enrico Bonanno" userId="eca065cb-91a5-4bb9-8d21-ef9cefb51eae" providerId="ADAL" clId="{69E17E05-B087-0C4A-9D67-DE4D993FA3DE}" dt="2023-11-09T10:17:36.018" v="440" actId="478"/>
          <ac:picMkLst>
            <pc:docMk/>
            <pc:sldMk cId="1926958814" sldId="471"/>
            <ac:picMk id="7" creationId="{5F242A2D-4A68-BD93-FF82-9DD31D3B546F}"/>
          </ac:picMkLst>
        </pc:picChg>
      </pc:sldChg>
      <pc:sldChg chg="delSp modSp add del mod ord">
        <pc:chgData name="Enrico Bonanno" userId="eca065cb-91a5-4bb9-8d21-ef9cefb51eae" providerId="ADAL" clId="{69E17E05-B087-0C4A-9D67-DE4D993FA3DE}" dt="2023-11-09T10:16:51.687" v="435" actId="2696"/>
        <pc:sldMkLst>
          <pc:docMk/>
          <pc:sldMk cId="4144718833" sldId="471"/>
        </pc:sldMkLst>
        <pc:spChg chg="mod">
          <ac:chgData name="Enrico Bonanno" userId="eca065cb-91a5-4bb9-8d21-ef9cefb51eae" providerId="ADAL" clId="{69E17E05-B087-0C4A-9D67-DE4D993FA3DE}" dt="2023-11-09T10:16:45.361" v="434" actId="14100"/>
          <ac:spMkLst>
            <pc:docMk/>
            <pc:sldMk cId="4144718833" sldId="471"/>
            <ac:spMk id="2" creationId="{00000000-0000-0000-0000-000000000000}"/>
          </ac:spMkLst>
        </pc:spChg>
        <pc:graphicFrameChg chg="del">
          <ac:chgData name="Enrico Bonanno" userId="eca065cb-91a5-4bb9-8d21-ef9cefb51eae" providerId="ADAL" clId="{69E17E05-B087-0C4A-9D67-DE4D993FA3DE}" dt="2023-11-09T10:16:31.367" v="420" actId="478"/>
          <ac:graphicFrameMkLst>
            <pc:docMk/>
            <pc:sldMk cId="4144718833" sldId="471"/>
            <ac:graphicFrameMk id="13" creationId="{9AA6111E-3E18-45A2-195C-893A53197932}"/>
          </ac:graphicFrameMkLst>
        </pc:graphicFrameChg>
      </pc:sldChg>
      <pc:sldChg chg="modSp add del mod">
        <pc:chgData name="Enrico Bonanno" userId="eca065cb-91a5-4bb9-8d21-ef9cefb51eae" providerId="ADAL" clId="{69E17E05-B087-0C4A-9D67-DE4D993FA3DE}" dt="2023-11-09T10:19:28.937" v="475" actId="2696"/>
        <pc:sldMkLst>
          <pc:docMk/>
          <pc:sldMk cId="2175103224" sldId="472"/>
        </pc:sldMkLst>
        <pc:spChg chg="mod">
          <ac:chgData name="Enrico Bonanno" userId="eca065cb-91a5-4bb9-8d21-ef9cefb51eae" providerId="ADAL" clId="{69E17E05-B087-0C4A-9D67-DE4D993FA3DE}" dt="2023-11-09T10:19:22.598" v="474" actId="20577"/>
          <ac:spMkLst>
            <pc:docMk/>
            <pc:sldMk cId="2175103224" sldId="472"/>
            <ac:spMk id="2" creationId="{00000000-0000-0000-0000-000000000000}"/>
          </ac:spMkLst>
        </pc:spChg>
      </pc:sldChg>
      <pc:sldChg chg="addSp modSp add mod">
        <pc:chgData name="Enrico Bonanno" userId="eca065cb-91a5-4bb9-8d21-ef9cefb51eae" providerId="ADAL" clId="{69E17E05-B087-0C4A-9D67-DE4D993FA3DE}" dt="2023-11-09T10:29:41.342" v="702" actId="1076"/>
        <pc:sldMkLst>
          <pc:docMk/>
          <pc:sldMk cId="2863083850" sldId="472"/>
        </pc:sldMkLst>
        <pc:spChg chg="mod">
          <ac:chgData name="Enrico Bonanno" userId="eca065cb-91a5-4bb9-8d21-ef9cefb51eae" providerId="ADAL" clId="{69E17E05-B087-0C4A-9D67-DE4D993FA3DE}" dt="2023-11-09T10:28:00.567" v="650" actId="20577"/>
          <ac:spMkLst>
            <pc:docMk/>
            <pc:sldMk cId="2863083850" sldId="472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29:36.256" v="701" actId="20577"/>
          <ac:spMkLst>
            <pc:docMk/>
            <pc:sldMk cId="2863083850" sldId="472"/>
            <ac:spMk id="6" creationId="{2423C94A-60C8-1455-31E3-D4FD4782B1AE}"/>
          </ac:spMkLst>
        </pc:spChg>
        <pc:graphicFrameChg chg="add mod modGraphic">
          <ac:chgData name="Enrico Bonanno" userId="eca065cb-91a5-4bb9-8d21-ef9cefb51eae" providerId="ADAL" clId="{69E17E05-B087-0C4A-9D67-DE4D993FA3DE}" dt="2023-11-09T10:28:55.381" v="659" actId="14100"/>
          <ac:graphicFrameMkLst>
            <pc:docMk/>
            <pc:sldMk cId="2863083850" sldId="472"/>
            <ac:graphicFrameMk id="4" creationId="{9245B035-36CF-93F9-9D9F-90E6AC7ED5CF}"/>
          </ac:graphicFrameMkLst>
        </pc:graphicFrameChg>
        <pc:picChg chg="mod">
          <ac:chgData name="Enrico Bonanno" userId="eca065cb-91a5-4bb9-8d21-ef9cefb51eae" providerId="ADAL" clId="{69E17E05-B087-0C4A-9D67-DE4D993FA3DE}" dt="2023-11-09T10:29:41.342" v="702" actId="1076"/>
          <ac:picMkLst>
            <pc:docMk/>
            <pc:sldMk cId="2863083850" sldId="472"/>
            <ac:picMk id="5" creationId="{00000000-0000-0000-0000-000000000000}"/>
          </ac:picMkLst>
        </pc:picChg>
      </pc:sldChg>
      <pc:sldChg chg="addSp modSp add mod">
        <pc:chgData name="Enrico Bonanno" userId="eca065cb-91a5-4bb9-8d21-ef9cefb51eae" providerId="ADAL" clId="{69E17E05-B087-0C4A-9D67-DE4D993FA3DE}" dt="2023-11-09T10:38:25.211" v="831" actId="255"/>
        <pc:sldMkLst>
          <pc:docMk/>
          <pc:sldMk cId="430100856" sldId="473"/>
        </pc:sldMkLst>
        <pc:spChg chg="mod">
          <ac:chgData name="Enrico Bonanno" userId="eca065cb-91a5-4bb9-8d21-ef9cefb51eae" providerId="ADAL" clId="{69E17E05-B087-0C4A-9D67-DE4D993FA3DE}" dt="2023-11-09T10:26:34.682" v="632" actId="20577"/>
          <ac:spMkLst>
            <pc:docMk/>
            <pc:sldMk cId="430100856" sldId="473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38:25.211" v="831" actId="255"/>
          <ac:spMkLst>
            <pc:docMk/>
            <pc:sldMk cId="430100856" sldId="473"/>
            <ac:spMk id="6" creationId="{2423C94A-60C8-1455-31E3-D4FD4782B1AE}"/>
          </ac:spMkLst>
        </pc:spChg>
        <pc:graphicFrameChg chg="add mod modGraphic">
          <ac:chgData name="Enrico Bonanno" userId="eca065cb-91a5-4bb9-8d21-ef9cefb51eae" providerId="ADAL" clId="{69E17E05-B087-0C4A-9D67-DE4D993FA3DE}" dt="2023-11-09T10:27:40.637" v="640" actId="14100"/>
          <ac:graphicFrameMkLst>
            <pc:docMk/>
            <pc:sldMk cId="430100856" sldId="473"/>
            <ac:graphicFrameMk id="4" creationId="{D904F03B-D2D5-6A6E-53AB-C1442EE22C32}"/>
          </ac:graphicFrameMkLst>
        </pc:graphicFrameChg>
      </pc:sldChg>
      <pc:sldChg chg="modSp add del mod">
        <pc:chgData name="Enrico Bonanno" userId="eca065cb-91a5-4bb9-8d21-ef9cefb51eae" providerId="ADAL" clId="{69E17E05-B087-0C4A-9D67-DE4D993FA3DE}" dt="2023-11-09T10:19:31.889" v="476" actId="2696"/>
        <pc:sldMkLst>
          <pc:docMk/>
          <pc:sldMk cId="4005301896" sldId="473"/>
        </pc:sldMkLst>
        <pc:spChg chg="mod">
          <ac:chgData name="Enrico Bonanno" userId="eca065cb-91a5-4bb9-8d21-ef9cefb51eae" providerId="ADAL" clId="{69E17E05-B087-0C4A-9D67-DE4D993FA3DE}" dt="2023-11-09T10:18:49.919" v="462" actId="255"/>
          <ac:spMkLst>
            <pc:docMk/>
            <pc:sldMk cId="4005301896" sldId="473"/>
            <ac:spMk id="2" creationId="{00000000-0000-0000-0000-000000000000}"/>
          </ac:spMkLst>
        </pc:spChg>
      </pc:sldChg>
      <pc:sldChg chg="addSp delSp modSp add mod">
        <pc:chgData name="Enrico Bonanno" userId="eca065cb-91a5-4bb9-8d21-ef9cefb51eae" providerId="ADAL" clId="{69E17E05-B087-0C4A-9D67-DE4D993FA3DE}" dt="2023-11-09T10:37:55.736" v="828" actId="255"/>
        <pc:sldMkLst>
          <pc:docMk/>
          <pc:sldMk cId="3580776573" sldId="474"/>
        </pc:sldMkLst>
        <pc:spChg chg="mod">
          <ac:chgData name="Enrico Bonanno" userId="eca065cb-91a5-4bb9-8d21-ef9cefb51eae" providerId="ADAL" clId="{69E17E05-B087-0C4A-9D67-DE4D993FA3DE}" dt="2023-11-09T10:37:55.736" v="828" actId="255"/>
          <ac:spMkLst>
            <pc:docMk/>
            <pc:sldMk cId="3580776573" sldId="474"/>
            <ac:spMk id="6" creationId="{545608CF-05E4-EAD6-388E-A20A7DC4D8C5}"/>
          </ac:spMkLst>
        </pc:spChg>
        <pc:spChg chg="add del mod">
          <ac:chgData name="Enrico Bonanno" userId="eca065cb-91a5-4bb9-8d21-ef9cefb51eae" providerId="ADAL" clId="{69E17E05-B087-0C4A-9D67-DE4D993FA3DE}" dt="2023-11-09T10:36:25.135" v="797"/>
          <ac:spMkLst>
            <pc:docMk/>
            <pc:sldMk cId="3580776573" sldId="474"/>
            <ac:spMk id="7" creationId="{11CF7EE6-5ECB-5B56-4AB5-4C21346B029A}"/>
          </ac:spMkLst>
        </pc:spChg>
        <pc:graphicFrameChg chg="del modGraphic">
          <ac:chgData name="Enrico Bonanno" userId="eca065cb-91a5-4bb9-8d21-ef9cefb51eae" providerId="ADAL" clId="{69E17E05-B087-0C4A-9D67-DE4D993FA3DE}" dt="2023-11-09T10:30:59.473" v="713" actId="478"/>
          <ac:graphicFrameMkLst>
            <pc:docMk/>
            <pc:sldMk cId="3580776573" sldId="474"/>
            <ac:graphicFrameMk id="4" creationId="{CECAE9EC-6F82-5AA1-8E98-74FDC2B64C08}"/>
          </ac:graphicFrameMkLst>
        </pc:graphicFrameChg>
        <pc:graphicFrameChg chg="add mod modGraphic">
          <ac:chgData name="Enrico Bonanno" userId="eca065cb-91a5-4bb9-8d21-ef9cefb51eae" providerId="ADAL" clId="{69E17E05-B087-0C4A-9D67-DE4D993FA3DE}" dt="2023-11-09T10:36:16.533" v="795" actId="14100"/>
          <ac:graphicFrameMkLst>
            <pc:docMk/>
            <pc:sldMk cId="3580776573" sldId="474"/>
            <ac:graphicFrameMk id="8" creationId="{1BC818F9-3C02-2339-E320-08C61B0B83B9}"/>
          </ac:graphicFrameMkLst>
        </pc:graphicFrameChg>
      </pc:sldChg>
      <pc:sldChg chg="addSp delSp modSp add mod">
        <pc:chgData name="Enrico Bonanno" userId="eca065cb-91a5-4bb9-8d21-ef9cefb51eae" providerId="ADAL" clId="{69E17E05-B087-0C4A-9D67-DE4D993FA3DE}" dt="2023-11-09T10:38:03.701" v="829" actId="255"/>
        <pc:sldMkLst>
          <pc:docMk/>
          <pc:sldMk cId="2294844626" sldId="475"/>
        </pc:sldMkLst>
        <pc:spChg chg="mod">
          <ac:chgData name="Enrico Bonanno" userId="eca065cb-91a5-4bb9-8d21-ef9cefb51eae" providerId="ADAL" clId="{69E17E05-B087-0C4A-9D67-DE4D993FA3DE}" dt="2023-11-09T10:38:03.701" v="829" actId="255"/>
          <ac:spMkLst>
            <pc:docMk/>
            <pc:sldMk cId="2294844626" sldId="475"/>
            <ac:spMk id="6" creationId="{545608CF-05E4-EAD6-388E-A20A7DC4D8C5}"/>
          </ac:spMkLst>
        </pc:spChg>
        <pc:spChg chg="add del mod">
          <ac:chgData name="Enrico Bonanno" userId="eca065cb-91a5-4bb9-8d21-ef9cefb51eae" providerId="ADAL" clId="{69E17E05-B087-0C4A-9D67-DE4D993FA3DE}" dt="2023-11-09T10:34:52.495" v="725"/>
          <ac:spMkLst>
            <pc:docMk/>
            <pc:sldMk cId="2294844626" sldId="475"/>
            <ac:spMk id="7" creationId="{4FDCB188-C99C-F1DE-4C50-15391CC78232}"/>
          </ac:spMkLst>
        </pc:spChg>
        <pc:graphicFrameChg chg="del">
          <ac:chgData name="Enrico Bonanno" userId="eca065cb-91a5-4bb9-8d21-ef9cefb51eae" providerId="ADAL" clId="{69E17E05-B087-0C4A-9D67-DE4D993FA3DE}" dt="2023-11-09T10:30:48.163" v="710" actId="478"/>
          <ac:graphicFrameMkLst>
            <pc:docMk/>
            <pc:sldMk cId="2294844626" sldId="475"/>
            <ac:graphicFrameMk id="4" creationId="{CECAE9EC-6F82-5AA1-8E98-74FDC2B64C08}"/>
          </ac:graphicFrameMkLst>
        </pc:graphicFrameChg>
        <pc:graphicFrameChg chg="add mod modGraphic">
          <ac:chgData name="Enrico Bonanno" userId="eca065cb-91a5-4bb9-8d21-ef9cefb51eae" providerId="ADAL" clId="{69E17E05-B087-0C4A-9D67-DE4D993FA3DE}" dt="2023-11-09T10:34:36.498" v="719" actId="14100"/>
          <ac:graphicFrameMkLst>
            <pc:docMk/>
            <pc:sldMk cId="2294844626" sldId="475"/>
            <ac:graphicFrameMk id="8" creationId="{DDD308D4-9B9F-3F1B-2C0B-28DCE60D18DD}"/>
          </ac:graphicFrameMkLst>
        </pc:graphicFrameChg>
        <pc:picChg chg="mod">
          <ac:chgData name="Enrico Bonanno" userId="eca065cb-91a5-4bb9-8d21-ef9cefb51eae" providerId="ADAL" clId="{69E17E05-B087-0C4A-9D67-DE4D993FA3DE}" dt="2023-11-09T10:34:41.912" v="721" actId="1076"/>
          <ac:picMkLst>
            <pc:docMk/>
            <pc:sldMk cId="2294844626" sldId="475"/>
            <ac:picMk id="5" creationId="{00000000-0000-0000-0000-000000000000}"/>
          </ac:picMkLst>
        </pc:picChg>
      </pc:sldChg>
      <pc:sldChg chg="addSp delSp modSp add mod ord setBg">
        <pc:chgData name="Enrico Bonanno" userId="eca065cb-91a5-4bb9-8d21-ef9cefb51eae" providerId="ADAL" clId="{69E17E05-B087-0C4A-9D67-DE4D993FA3DE}" dt="2023-11-13T09:23:53.888" v="2970" actId="20577"/>
        <pc:sldMkLst>
          <pc:docMk/>
          <pc:sldMk cId="1625298154" sldId="476"/>
        </pc:sldMkLst>
        <pc:spChg chg="mod">
          <ac:chgData name="Enrico Bonanno" userId="eca065cb-91a5-4bb9-8d21-ef9cefb51eae" providerId="ADAL" clId="{69E17E05-B087-0C4A-9D67-DE4D993FA3DE}" dt="2023-11-09T13:27:11.462" v="1735" actId="20577"/>
          <ac:spMkLst>
            <pc:docMk/>
            <pc:sldMk cId="1625298154" sldId="476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3:26:38.825" v="1703" actId="26606"/>
          <ac:spMkLst>
            <pc:docMk/>
            <pc:sldMk cId="1625298154" sldId="476"/>
            <ac:spMk id="3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13T09:23:53.888" v="2970" actId="20577"/>
          <ac:spMkLst>
            <pc:docMk/>
            <pc:sldMk cId="1625298154" sldId="476"/>
            <ac:spMk id="6" creationId="{E72E803E-BC0C-426B-2FD9-864C0E5BFB95}"/>
          </ac:spMkLst>
        </pc:spChg>
        <pc:spChg chg="add del mod">
          <ac:chgData name="Enrico Bonanno" userId="eca065cb-91a5-4bb9-8d21-ef9cefb51eae" providerId="ADAL" clId="{69E17E05-B087-0C4A-9D67-DE4D993FA3DE}" dt="2023-11-09T13:28:14.764" v="1748"/>
          <ac:spMkLst>
            <pc:docMk/>
            <pc:sldMk cId="1625298154" sldId="476"/>
            <ac:spMk id="6" creationId="{F7651C1B-1DB3-A68F-5F52-462ED08CA808}"/>
          </ac:spMkLst>
        </pc:spChg>
        <pc:spChg chg="add">
          <ac:chgData name="Enrico Bonanno" userId="eca065cb-91a5-4bb9-8d21-ef9cefb51eae" providerId="ADAL" clId="{69E17E05-B087-0C4A-9D67-DE4D993FA3DE}" dt="2023-11-09T13:26:38.825" v="1703" actId="26606"/>
          <ac:spMkLst>
            <pc:docMk/>
            <pc:sldMk cId="1625298154" sldId="476"/>
            <ac:spMk id="8" creationId="{2EB492CD-616E-47F8-933B-5E2D952A0593}"/>
          </ac:spMkLst>
        </pc:spChg>
        <pc:spChg chg="add">
          <ac:chgData name="Enrico Bonanno" userId="eca065cb-91a5-4bb9-8d21-ef9cefb51eae" providerId="ADAL" clId="{69E17E05-B087-0C4A-9D67-DE4D993FA3DE}" dt="2023-11-09T13:26:38.825" v="1703" actId="26606"/>
          <ac:spMkLst>
            <pc:docMk/>
            <pc:sldMk cId="1625298154" sldId="476"/>
            <ac:spMk id="9" creationId="{59383CF9-23B5-4335-9B21-1791C4CF1C75}"/>
          </ac:spMkLst>
        </pc:spChg>
        <pc:spChg chg="add del">
          <ac:chgData name="Enrico Bonanno" userId="eca065cb-91a5-4bb9-8d21-ef9cefb51eae" providerId="ADAL" clId="{69E17E05-B087-0C4A-9D67-DE4D993FA3DE}" dt="2023-11-09T13:26:24.817" v="1702" actId="26606"/>
          <ac:spMkLst>
            <pc:docMk/>
            <pc:sldMk cId="1625298154" sldId="476"/>
            <ac:spMk id="10" creationId="{59A309A7-1751-4ABE-A3C1-EEC40366AD89}"/>
          </ac:spMkLst>
        </pc:spChg>
        <pc:spChg chg="add del">
          <ac:chgData name="Enrico Bonanno" userId="eca065cb-91a5-4bb9-8d21-ef9cefb51eae" providerId="ADAL" clId="{69E17E05-B087-0C4A-9D67-DE4D993FA3DE}" dt="2023-11-09T13:26:24.817" v="1702" actId="26606"/>
          <ac:spMkLst>
            <pc:docMk/>
            <pc:sldMk cId="1625298154" sldId="476"/>
            <ac:spMk id="12" creationId="{967D8EB6-EAE1-4F9C-B398-83321E287204}"/>
          </ac:spMkLst>
        </pc:spChg>
        <pc:spChg chg="add">
          <ac:chgData name="Enrico Bonanno" userId="eca065cb-91a5-4bb9-8d21-ef9cefb51eae" providerId="ADAL" clId="{69E17E05-B087-0C4A-9D67-DE4D993FA3DE}" dt="2023-11-09T13:26:38.825" v="1703" actId="26606"/>
          <ac:spMkLst>
            <pc:docMk/>
            <pc:sldMk cId="1625298154" sldId="476"/>
            <ac:spMk id="14" creationId="{0007FE00-9498-4706-B255-6437B0252C02}"/>
          </ac:spMkLst>
        </pc:spChg>
        <pc:graphicFrameChg chg="add mod modGraphic">
          <ac:chgData name="Enrico Bonanno" userId="eca065cb-91a5-4bb9-8d21-ef9cefb51eae" providerId="ADAL" clId="{69E17E05-B087-0C4A-9D67-DE4D993FA3DE}" dt="2023-11-09T13:53:51.141" v="1938" actId="113"/>
          <ac:graphicFrameMkLst>
            <pc:docMk/>
            <pc:sldMk cId="1625298154" sldId="476"/>
            <ac:graphicFrameMk id="11" creationId="{0980F21F-689F-DD4B-89E5-B65B77A2C03F}"/>
          </ac:graphicFrameMkLst>
        </pc:graphicFrameChg>
        <pc:picChg chg="add del mod ord">
          <ac:chgData name="Enrico Bonanno" userId="eca065cb-91a5-4bb9-8d21-ef9cefb51eae" providerId="ADAL" clId="{69E17E05-B087-0C4A-9D67-DE4D993FA3DE}" dt="2023-11-09T13:26:43.630" v="1704" actId="478"/>
          <ac:picMkLst>
            <pc:docMk/>
            <pc:sldMk cId="1625298154" sldId="476"/>
            <ac:picMk id="4" creationId="{E5316CCF-9991-7E7D-82D6-3947FC862710}"/>
          </ac:picMkLst>
        </pc:picChg>
        <pc:picChg chg="mod ord">
          <ac:chgData name="Enrico Bonanno" userId="eca065cb-91a5-4bb9-8d21-ef9cefb51eae" providerId="ADAL" clId="{69E17E05-B087-0C4A-9D67-DE4D993FA3DE}" dt="2023-11-09T13:27:17.539" v="1736" actId="14100"/>
          <ac:picMkLst>
            <pc:docMk/>
            <pc:sldMk cId="1625298154" sldId="476"/>
            <ac:picMk id="5" creationId="{00000000-0000-0000-0000-000000000000}"/>
          </ac:picMkLst>
        </pc:picChg>
        <pc:picChg chg="del">
          <ac:chgData name="Enrico Bonanno" userId="eca065cb-91a5-4bb9-8d21-ef9cefb51eae" providerId="ADAL" clId="{69E17E05-B087-0C4A-9D67-DE4D993FA3DE}" dt="2023-11-09T13:25:16.514" v="1689" actId="478"/>
          <ac:picMkLst>
            <pc:docMk/>
            <pc:sldMk cId="1625298154" sldId="476"/>
            <ac:picMk id="7" creationId="{5F242A2D-4A68-BD93-FF82-9DD31D3B546F}"/>
          </ac:picMkLst>
        </pc:picChg>
      </pc:sldChg>
      <pc:sldChg chg="modSp add del mod ord">
        <pc:chgData name="Enrico Bonanno" userId="eca065cb-91a5-4bb9-8d21-ef9cefb51eae" providerId="ADAL" clId="{69E17E05-B087-0C4A-9D67-DE4D993FA3DE}" dt="2023-11-09T11:25:21.603" v="1684" actId="2696"/>
        <pc:sldMkLst>
          <pc:docMk/>
          <pc:sldMk cId="2710611169" sldId="476"/>
        </pc:sldMkLst>
        <pc:spChg chg="mod">
          <ac:chgData name="Enrico Bonanno" userId="eca065cb-91a5-4bb9-8d21-ef9cefb51eae" providerId="ADAL" clId="{69E17E05-B087-0C4A-9D67-DE4D993FA3DE}" dt="2023-11-09T10:52:55.457" v="1070" actId="207"/>
          <ac:spMkLst>
            <pc:docMk/>
            <pc:sldMk cId="2710611169" sldId="476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53:09.615" v="1071" actId="207"/>
          <ac:spMkLst>
            <pc:docMk/>
            <pc:sldMk cId="2710611169" sldId="476"/>
            <ac:spMk id="3" creationId="{00000000-0000-0000-0000-000000000000}"/>
          </ac:spMkLst>
        </pc:spChg>
        <pc:picChg chg="mod">
          <ac:chgData name="Enrico Bonanno" userId="eca065cb-91a5-4bb9-8d21-ef9cefb51eae" providerId="ADAL" clId="{69E17E05-B087-0C4A-9D67-DE4D993FA3DE}" dt="2023-11-09T10:52:49.285" v="1069" actId="1076"/>
          <ac:picMkLst>
            <pc:docMk/>
            <pc:sldMk cId="2710611169" sldId="476"/>
            <ac:picMk id="5" creationId="{00000000-0000-0000-0000-000000000000}"/>
          </ac:picMkLst>
        </pc:picChg>
      </pc:sldChg>
      <pc:sldChg chg="modSp add del mod">
        <pc:chgData name="Enrico Bonanno" userId="eca065cb-91a5-4bb9-8d21-ef9cefb51eae" providerId="ADAL" clId="{69E17E05-B087-0C4A-9D67-DE4D993FA3DE}" dt="2023-11-09T11:25:13.403" v="1683" actId="2696"/>
        <pc:sldMkLst>
          <pc:docMk/>
          <pc:sldMk cId="2254238969" sldId="477"/>
        </pc:sldMkLst>
        <pc:spChg chg="mod">
          <ac:chgData name="Enrico Bonanno" userId="eca065cb-91a5-4bb9-8d21-ef9cefb51eae" providerId="ADAL" clId="{69E17E05-B087-0C4A-9D67-DE4D993FA3DE}" dt="2023-11-09T10:53:27.973" v="1073"/>
          <ac:spMkLst>
            <pc:docMk/>
            <pc:sldMk cId="2254238969" sldId="477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54:05.236" v="1093" actId="20577"/>
          <ac:spMkLst>
            <pc:docMk/>
            <pc:sldMk cId="2254238969" sldId="477"/>
            <ac:spMk id="3" creationId="{00000000-0000-0000-0000-000000000000}"/>
          </ac:spMkLst>
        </pc:spChg>
      </pc:sldChg>
      <pc:sldChg chg="modSp add mod ord setBg">
        <pc:chgData name="Enrico Bonanno" userId="eca065cb-91a5-4bb9-8d21-ef9cefb51eae" providerId="ADAL" clId="{69E17E05-B087-0C4A-9D67-DE4D993FA3DE}" dt="2023-11-13T09:29:12.082" v="2991" actId="5793"/>
        <pc:sldMkLst>
          <pc:docMk/>
          <pc:sldMk cId="3466002514" sldId="477"/>
        </pc:sldMkLst>
        <pc:spChg chg="mod">
          <ac:chgData name="Enrico Bonanno" userId="eca065cb-91a5-4bb9-8d21-ef9cefb51eae" providerId="ADAL" clId="{69E17E05-B087-0C4A-9D67-DE4D993FA3DE}" dt="2023-11-09T14:54:11.236" v="2435" actId="20577"/>
          <ac:spMkLst>
            <pc:docMk/>
            <pc:sldMk cId="3466002514" sldId="477"/>
            <ac:spMk id="820226" creationId="{D894D20B-2B59-D154-37A3-DF75DAD07FCC}"/>
          </ac:spMkLst>
        </pc:spChg>
        <pc:spChg chg="mod">
          <ac:chgData name="Enrico Bonanno" userId="eca065cb-91a5-4bb9-8d21-ef9cefb51eae" providerId="ADAL" clId="{69E17E05-B087-0C4A-9D67-DE4D993FA3DE}" dt="2023-11-13T09:29:12.082" v="2991" actId="5793"/>
          <ac:spMkLst>
            <pc:docMk/>
            <pc:sldMk cId="3466002514" sldId="477"/>
            <ac:spMk id="820228" creationId="{C536764D-A15C-EA70-65E3-CC94A05A32BE}"/>
          </ac:spMkLst>
        </pc:spChg>
        <pc:spChg chg="mod">
          <ac:chgData name="Enrico Bonanno" userId="eca065cb-91a5-4bb9-8d21-ef9cefb51eae" providerId="ADAL" clId="{69E17E05-B087-0C4A-9D67-DE4D993FA3DE}" dt="2023-11-09T14:07:14.033" v="2176" actId="692"/>
          <ac:spMkLst>
            <pc:docMk/>
            <pc:sldMk cId="3466002514" sldId="477"/>
            <ac:spMk id="820230" creationId="{09CB1E3D-54BC-3CAA-058D-5B0D06366DEF}"/>
          </ac:spMkLst>
        </pc:spChg>
        <pc:spChg chg="mod">
          <ac:chgData name="Enrico Bonanno" userId="eca065cb-91a5-4bb9-8d21-ef9cefb51eae" providerId="ADAL" clId="{69E17E05-B087-0C4A-9D67-DE4D993FA3DE}" dt="2023-11-09T14:09:03.601" v="2265" actId="113"/>
          <ac:spMkLst>
            <pc:docMk/>
            <pc:sldMk cId="3466002514" sldId="477"/>
            <ac:spMk id="820231" creationId="{B446ACA5-A0CB-58EA-6AEC-FF52343A8605}"/>
          </ac:spMkLst>
        </pc:spChg>
      </pc:sldChg>
      <pc:sldChg chg="modSp add del mod ord">
        <pc:chgData name="Enrico Bonanno" userId="eca065cb-91a5-4bb9-8d21-ef9cefb51eae" providerId="ADAL" clId="{69E17E05-B087-0C4A-9D67-DE4D993FA3DE}" dt="2023-11-09T11:25:05.811" v="1682" actId="2696"/>
        <pc:sldMkLst>
          <pc:docMk/>
          <pc:sldMk cId="1350423132" sldId="478"/>
        </pc:sldMkLst>
        <pc:spChg chg="mod">
          <ac:chgData name="Enrico Bonanno" userId="eca065cb-91a5-4bb9-8d21-ef9cefb51eae" providerId="ADAL" clId="{69E17E05-B087-0C4A-9D67-DE4D993FA3DE}" dt="2023-11-09T10:55:17.113" v="1143" actId="20577"/>
          <ac:spMkLst>
            <pc:docMk/>
            <pc:sldMk cId="1350423132" sldId="478"/>
            <ac:spMk id="2" creationId="{00000000-0000-0000-0000-000000000000}"/>
          </ac:spMkLst>
        </pc:spChg>
        <pc:spChg chg="mod">
          <ac:chgData name="Enrico Bonanno" userId="eca065cb-91a5-4bb9-8d21-ef9cefb51eae" providerId="ADAL" clId="{69E17E05-B087-0C4A-9D67-DE4D993FA3DE}" dt="2023-11-09T10:55:36.709" v="1144" actId="1076"/>
          <ac:spMkLst>
            <pc:docMk/>
            <pc:sldMk cId="1350423132" sldId="478"/>
            <ac:spMk id="3" creationId="{00000000-0000-0000-0000-000000000000}"/>
          </ac:spMkLst>
        </pc:spChg>
      </pc:sldChg>
      <pc:sldChg chg="modSp add mod ord">
        <pc:chgData name="Enrico Bonanno" userId="eca065cb-91a5-4bb9-8d21-ef9cefb51eae" providerId="ADAL" clId="{69E17E05-B087-0C4A-9D67-DE4D993FA3DE}" dt="2023-11-09T14:59:16.507" v="2492" actId="1076"/>
        <pc:sldMkLst>
          <pc:docMk/>
          <pc:sldMk cId="2293681715" sldId="478"/>
        </pc:sldMkLst>
        <pc:spChg chg="mod">
          <ac:chgData name="Enrico Bonanno" userId="eca065cb-91a5-4bb9-8d21-ef9cefb51eae" providerId="ADAL" clId="{69E17E05-B087-0C4A-9D67-DE4D993FA3DE}" dt="2023-11-09T14:58:17.777" v="2487" actId="20577"/>
          <ac:spMkLst>
            <pc:docMk/>
            <pc:sldMk cId="2293681715" sldId="478"/>
            <ac:spMk id="820226" creationId="{D894D20B-2B59-D154-37A3-DF75DAD07FCC}"/>
          </ac:spMkLst>
        </pc:spChg>
        <pc:spChg chg="mod">
          <ac:chgData name="Enrico Bonanno" userId="eca065cb-91a5-4bb9-8d21-ef9cefb51eae" providerId="ADAL" clId="{69E17E05-B087-0C4A-9D67-DE4D993FA3DE}" dt="2023-11-09T14:59:16.507" v="2492" actId="1076"/>
          <ac:spMkLst>
            <pc:docMk/>
            <pc:sldMk cId="2293681715" sldId="478"/>
            <ac:spMk id="820228" creationId="{C536764D-A15C-EA70-65E3-CC94A05A32BE}"/>
          </ac:spMkLst>
        </pc:spChg>
      </pc:sldChg>
      <pc:sldChg chg="addSp delSp modSp add mod ord">
        <pc:chgData name="Enrico Bonanno" userId="eca065cb-91a5-4bb9-8d21-ef9cefb51eae" providerId="ADAL" clId="{69E17E05-B087-0C4A-9D67-DE4D993FA3DE}" dt="2023-11-10T09:18:24.332" v="2573" actId="14100"/>
        <pc:sldMkLst>
          <pc:docMk/>
          <pc:sldMk cId="173391405" sldId="479"/>
        </pc:sldMkLst>
        <pc:spChg chg="mod">
          <ac:chgData name="Enrico Bonanno" userId="eca065cb-91a5-4bb9-8d21-ef9cefb51eae" providerId="ADAL" clId="{69E17E05-B087-0C4A-9D67-DE4D993FA3DE}" dt="2023-11-10T09:18:21.788" v="2572" actId="14100"/>
          <ac:spMkLst>
            <pc:docMk/>
            <pc:sldMk cId="173391405" sldId="479"/>
            <ac:spMk id="2" creationId="{00000000-0000-0000-0000-000000000000}"/>
          </ac:spMkLst>
        </pc:spChg>
        <pc:spChg chg="add del mod">
          <ac:chgData name="Enrico Bonanno" userId="eca065cb-91a5-4bb9-8d21-ef9cefb51eae" providerId="ADAL" clId="{69E17E05-B087-0C4A-9D67-DE4D993FA3DE}" dt="2023-11-10T09:17:37.581" v="2567"/>
          <ac:spMkLst>
            <pc:docMk/>
            <pc:sldMk cId="173391405" sldId="479"/>
            <ac:spMk id="8" creationId="{7E62ACD2-6CEA-9A40-CDB9-ED3AB055CCDD}"/>
          </ac:spMkLst>
        </pc:spChg>
        <pc:graphicFrameChg chg="add del mod modGraphic">
          <ac:chgData name="Enrico Bonanno" userId="eca065cb-91a5-4bb9-8d21-ef9cefb51eae" providerId="ADAL" clId="{69E17E05-B087-0C4A-9D67-DE4D993FA3DE}" dt="2023-11-10T09:11:08.418" v="2560"/>
          <ac:graphicFrameMkLst>
            <pc:docMk/>
            <pc:sldMk cId="173391405" sldId="479"/>
            <ac:graphicFrameMk id="4" creationId="{49153538-73DC-8B46-9995-E04CFFE5D912}"/>
          </ac:graphicFrameMkLst>
        </pc:graphicFrameChg>
        <pc:graphicFrameChg chg="add del mod">
          <ac:chgData name="Enrico Bonanno" userId="eca065cb-91a5-4bb9-8d21-ef9cefb51eae" providerId="ADAL" clId="{69E17E05-B087-0C4A-9D67-DE4D993FA3DE}" dt="2023-11-10T09:17:36.370" v="2565"/>
          <ac:graphicFrameMkLst>
            <pc:docMk/>
            <pc:sldMk cId="173391405" sldId="479"/>
            <ac:graphicFrameMk id="9" creationId="{35F1B588-0E97-17B2-64CB-614632D5C3FB}"/>
          </ac:graphicFrameMkLst>
        </pc:graphicFrameChg>
        <pc:picChg chg="add del mod">
          <ac:chgData name="Enrico Bonanno" userId="eca065cb-91a5-4bb9-8d21-ef9cefb51eae" providerId="ADAL" clId="{69E17E05-B087-0C4A-9D67-DE4D993FA3DE}" dt="2023-11-10T09:11:08.418" v="2560"/>
          <ac:picMkLst>
            <pc:docMk/>
            <pc:sldMk cId="173391405" sldId="479"/>
            <ac:picMk id="6" creationId="{4D5A409A-298C-0D06-3F68-427A27BD58B2}"/>
          </ac:picMkLst>
        </pc:picChg>
        <pc:picChg chg="del">
          <ac:chgData name="Enrico Bonanno" userId="eca065cb-91a5-4bb9-8d21-ef9cefb51eae" providerId="ADAL" clId="{69E17E05-B087-0C4A-9D67-DE4D993FA3DE}" dt="2023-11-10T09:07:47.269" v="2499" actId="478"/>
          <ac:picMkLst>
            <pc:docMk/>
            <pc:sldMk cId="173391405" sldId="479"/>
            <ac:picMk id="7" creationId="{5F242A2D-4A68-BD93-FF82-9DD31D3B546F}"/>
          </ac:picMkLst>
        </pc:picChg>
        <pc:picChg chg="add del mod">
          <ac:chgData name="Enrico Bonanno" userId="eca065cb-91a5-4bb9-8d21-ef9cefb51eae" providerId="ADAL" clId="{69E17E05-B087-0C4A-9D67-DE4D993FA3DE}" dt="2023-11-10T09:17:36.370" v="2565"/>
          <ac:picMkLst>
            <pc:docMk/>
            <pc:sldMk cId="173391405" sldId="479"/>
            <ac:picMk id="10" creationId="{4D5A409A-298C-0D06-3F68-427A27BD58B2}"/>
          </ac:picMkLst>
        </pc:picChg>
        <pc:picChg chg="add mod">
          <ac:chgData name="Enrico Bonanno" userId="eca065cb-91a5-4bb9-8d21-ef9cefb51eae" providerId="ADAL" clId="{69E17E05-B087-0C4A-9D67-DE4D993FA3DE}" dt="2023-11-10T09:18:24.332" v="2573" actId="14100"/>
          <ac:picMkLst>
            <pc:docMk/>
            <pc:sldMk cId="173391405" sldId="479"/>
            <ac:picMk id="11" creationId="{27F8B907-06E8-C0A7-651A-54BCC3FECEC4}"/>
          </ac:picMkLst>
        </pc:picChg>
      </pc:sldChg>
      <pc:sldChg chg="add del">
        <pc:chgData name="Enrico Bonanno" userId="eca065cb-91a5-4bb9-8d21-ef9cefb51eae" providerId="ADAL" clId="{69E17E05-B087-0C4A-9D67-DE4D993FA3DE}" dt="2023-11-10T09:08:26.347" v="2556"/>
        <pc:sldMkLst>
          <pc:docMk/>
          <pc:sldMk cId="437877051" sldId="480"/>
        </pc:sldMkLst>
      </pc:sldChg>
      <pc:sldChg chg="addSp delSp modSp add mod">
        <pc:chgData name="Enrico Bonanno" userId="eca065cb-91a5-4bb9-8d21-ef9cefb51eae" providerId="ADAL" clId="{69E17E05-B087-0C4A-9D67-DE4D993FA3DE}" dt="2023-11-10T09:40:17.980" v="2618" actId="1076"/>
        <pc:sldMkLst>
          <pc:docMk/>
          <pc:sldMk cId="1828401463" sldId="480"/>
        </pc:sldMkLst>
        <pc:spChg chg="mod">
          <ac:chgData name="Enrico Bonanno" userId="eca065cb-91a5-4bb9-8d21-ef9cefb51eae" providerId="ADAL" clId="{69E17E05-B087-0C4A-9D67-DE4D993FA3DE}" dt="2023-11-10T09:39:39.046" v="2616" actId="14100"/>
          <ac:spMkLst>
            <pc:docMk/>
            <pc:sldMk cId="1828401463" sldId="480"/>
            <ac:spMk id="2" creationId="{00000000-0000-0000-0000-000000000000}"/>
          </ac:spMkLst>
        </pc:spChg>
        <pc:picChg chg="add mod">
          <ac:chgData name="Enrico Bonanno" userId="eca065cb-91a5-4bb9-8d21-ef9cefb51eae" providerId="ADAL" clId="{69E17E05-B087-0C4A-9D67-DE4D993FA3DE}" dt="2023-11-10T09:40:17.980" v="2618" actId="1076"/>
          <ac:picMkLst>
            <pc:docMk/>
            <pc:sldMk cId="1828401463" sldId="480"/>
            <ac:picMk id="6" creationId="{9174409B-EE76-601D-6197-DD1A036EE4F6}"/>
          </ac:picMkLst>
        </pc:picChg>
        <pc:picChg chg="del">
          <ac:chgData name="Enrico Bonanno" userId="eca065cb-91a5-4bb9-8d21-ef9cefb51eae" providerId="ADAL" clId="{69E17E05-B087-0C4A-9D67-DE4D993FA3DE}" dt="2023-11-10T09:19:02.972" v="2575" actId="478"/>
          <ac:picMkLst>
            <pc:docMk/>
            <pc:sldMk cId="1828401463" sldId="480"/>
            <ac:picMk id="11" creationId="{27F8B907-06E8-C0A7-651A-54BCC3FECEC4}"/>
          </ac:picMkLst>
        </pc:picChg>
      </pc:sldChg>
      <pc:sldChg chg="addSp delSp modSp add mod">
        <pc:chgData name="Enrico Bonanno" userId="eca065cb-91a5-4bb9-8d21-ef9cefb51eae" providerId="ADAL" clId="{69E17E05-B087-0C4A-9D67-DE4D993FA3DE}" dt="2023-11-10T09:46:16.292" v="2789" actId="14100"/>
        <pc:sldMkLst>
          <pc:docMk/>
          <pc:sldMk cId="0" sldId="481"/>
        </pc:sldMkLst>
        <pc:spChg chg="del mod">
          <ac:chgData name="Enrico Bonanno" userId="eca065cb-91a5-4bb9-8d21-ef9cefb51eae" providerId="ADAL" clId="{69E17E05-B087-0C4A-9D67-DE4D993FA3DE}" dt="2023-11-10T09:44:59.513" v="2780" actId="478"/>
          <ac:spMkLst>
            <pc:docMk/>
            <pc:sldMk cId="0" sldId="481"/>
            <ac:spMk id="34817" creationId="{B8559390-EAFB-E516-8CA3-0A63A06322FF}"/>
          </ac:spMkLst>
        </pc:spChg>
        <pc:spChg chg="mod">
          <ac:chgData name="Enrico Bonanno" userId="eca065cb-91a5-4bb9-8d21-ef9cefb51eae" providerId="ADAL" clId="{69E17E05-B087-0C4A-9D67-DE4D993FA3DE}" dt="2023-11-10T09:45:56.817" v="2786" actId="207"/>
          <ac:spMkLst>
            <pc:docMk/>
            <pc:sldMk cId="0" sldId="481"/>
            <ac:spMk id="34820" creationId="{7CB4AA67-8935-8BE5-625A-9C865B67B276}"/>
          </ac:spMkLst>
        </pc:spChg>
        <pc:spChg chg="mod">
          <ac:chgData name="Enrico Bonanno" userId="eca065cb-91a5-4bb9-8d21-ef9cefb51eae" providerId="ADAL" clId="{69E17E05-B087-0C4A-9D67-DE4D993FA3DE}" dt="2023-11-10T09:46:03.043" v="2787" actId="207"/>
          <ac:spMkLst>
            <pc:docMk/>
            <pc:sldMk cId="0" sldId="481"/>
            <ac:spMk id="278531" creationId="{A51637DB-553F-1A76-4BA2-FEC6FCFF994C}"/>
          </ac:spMkLst>
        </pc:spChg>
        <pc:spChg chg="mod">
          <ac:chgData name="Enrico Bonanno" userId="eca065cb-91a5-4bb9-8d21-ef9cefb51eae" providerId="ADAL" clId="{69E17E05-B087-0C4A-9D67-DE4D993FA3DE}" dt="2023-11-10T09:46:07.092" v="2788" actId="207"/>
          <ac:spMkLst>
            <pc:docMk/>
            <pc:sldMk cId="0" sldId="481"/>
            <ac:spMk id="278532" creationId="{BE8E1782-FC15-7849-8C53-A89DE4DC4D9F}"/>
          </ac:spMkLst>
        </pc:spChg>
        <pc:picChg chg="add mod">
          <ac:chgData name="Enrico Bonanno" userId="eca065cb-91a5-4bb9-8d21-ef9cefb51eae" providerId="ADAL" clId="{69E17E05-B087-0C4A-9D67-DE4D993FA3DE}" dt="2023-11-10T09:46:16.292" v="2789" actId="14100"/>
          <ac:picMkLst>
            <pc:docMk/>
            <pc:sldMk cId="0" sldId="481"/>
            <ac:picMk id="2" creationId="{98514F4C-4539-5E00-458F-07DE2082D902}"/>
          </ac:picMkLst>
        </pc:picChg>
      </pc:sldChg>
      <pc:sldChg chg="add del">
        <pc:chgData name="Enrico Bonanno" userId="eca065cb-91a5-4bb9-8d21-ef9cefb51eae" providerId="ADAL" clId="{69E17E05-B087-0C4A-9D67-DE4D993FA3DE}" dt="2023-11-10T09:46:30.365" v="2791" actId="2696"/>
        <pc:sldMkLst>
          <pc:docMk/>
          <pc:sldMk cId="3512380737" sldId="482"/>
        </pc:sldMkLst>
      </pc:sldChg>
      <pc:sldChg chg="add del ord">
        <pc:chgData name="Enrico Bonanno" userId="eca065cb-91a5-4bb9-8d21-ef9cefb51eae" providerId="ADAL" clId="{69E17E05-B087-0C4A-9D67-DE4D993FA3DE}" dt="2023-11-10T10:22:30.702" v="2944" actId="2696"/>
        <pc:sldMkLst>
          <pc:docMk/>
          <pc:sldMk cId="3915651238" sldId="482"/>
        </pc:sldMkLst>
      </pc:sldChg>
    </pc:docChg>
  </pc:docChgLst>
  <pc:docChgLst>
    <pc:chgData name="Enrico Bonanno" userId="eca065cb-91a5-4bb9-8d21-ef9cefb51eae" providerId="ADAL" clId="{F5161566-6FEB-8446-A91A-42A5F1B16EC3}"/>
    <pc:docChg chg="undo custSel addSld delSld modSld sldOrd">
      <pc:chgData name="Enrico Bonanno" userId="eca065cb-91a5-4bb9-8d21-ef9cefb51eae" providerId="ADAL" clId="{F5161566-6FEB-8446-A91A-42A5F1B16EC3}" dt="2023-11-08T10:02:23.342" v="721" actId="1076"/>
      <pc:docMkLst>
        <pc:docMk/>
      </pc:docMkLst>
      <pc:sldChg chg="modSp mod">
        <pc:chgData name="Enrico Bonanno" userId="eca065cb-91a5-4bb9-8d21-ef9cefb51eae" providerId="ADAL" clId="{F5161566-6FEB-8446-A91A-42A5F1B16EC3}" dt="2023-11-05T08:08:36.255" v="29" actId="255"/>
        <pc:sldMkLst>
          <pc:docMk/>
          <pc:sldMk cId="3678664055" sldId="256"/>
        </pc:sldMkLst>
        <pc:spChg chg="mod">
          <ac:chgData name="Enrico Bonanno" userId="eca065cb-91a5-4bb9-8d21-ef9cefb51eae" providerId="ADAL" clId="{F5161566-6FEB-8446-A91A-42A5F1B16EC3}" dt="2023-11-04T08:51:54.031" v="13" actId="1076"/>
          <ac:spMkLst>
            <pc:docMk/>
            <pc:sldMk cId="3678664055" sldId="256"/>
            <ac:spMk id="2" creationId="{00000000-0000-0000-0000-000000000000}"/>
          </ac:spMkLst>
        </pc:spChg>
        <pc:spChg chg="mod">
          <ac:chgData name="Enrico Bonanno" userId="eca065cb-91a5-4bb9-8d21-ef9cefb51eae" providerId="ADAL" clId="{F5161566-6FEB-8446-A91A-42A5F1B16EC3}" dt="2023-11-05T08:08:36.255" v="29" actId="255"/>
          <ac:spMkLst>
            <pc:docMk/>
            <pc:sldMk cId="3678664055" sldId="256"/>
            <ac:spMk id="3" creationId="{00000000-0000-0000-0000-000000000000}"/>
          </ac:spMkLst>
        </pc:spChg>
      </pc:sldChg>
      <pc:sldChg chg="modSp mod">
        <pc:chgData name="Enrico Bonanno" userId="eca065cb-91a5-4bb9-8d21-ef9cefb51eae" providerId="ADAL" clId="{F5161566-6FEB-8446-A91A-42A5F1B16EC3}" dt="2023-11-04T08:53:39.931" v="17" actId="27636"/>
        <pc:sldMkLst>
          <pc:docMk/>
          <pc:sldMk cId="3371862503" sldId="257"/>
        </pc:sldMkLst>
        <pc:spChg chg="mod">
          <ac:chgData name="Enrico Bonanno" userId="eca065cb-91a5-4bb9-8d21-ef9cefb51eae" providerId="ADAL" clId="{F5161566-6FEB-8446-A91A-42A5F1B16EC3}" dt="2023-11-04T08:53:39.931" v="17" actId="27636"/>
          <ac:spMkLst>
            <pc:docMk/>
            <pc:sldMk cId="3371862503" sldId="257"/>
            <ac:spMk id="2" creationId="{00000000-0000-0000-0000-000000000000}"/>
          </ac:spMkLst>
        </pc:spChg>
      </pc:sldChg>
      <pc:sldChg chg="del">
        <pc:chgData name="Enrico Bonanno" userId="eca065cb-91a5-4bb9-8d21-ef9cefb51eae" providerId="ADAL" clId="{F5161566-6FEB-8446-A91A-42A5F1B16EC3}" dt="2023-11-08T09:20:59.920" v="273" actId="2696"/>
        <pc:sldMkLst>
          <pc:docMk/>
          <pc:sldMk cId="750903511" sldId="258"/>
        </pc:sldMkLst>
      </pc:sldChg>
      <pc:sldChg chg="addSp delSp modSp mod ord setBg">
        <pc:chgData name="Enrico Bonanno" userId="eca065cb-91a5-4bb9-8d21-ef9cefb51eae" providerId="ADAL" clId="{F5161566-6FEB-8446-A91A-42A5F1B16EC3}" dt="2023-11-04T08:54:57.106" v="28" actId="20578"/>
        <pc:sldMkLst>
          <pc:docMk/>
          <pc:sldMk cId="994798006" sldId="260"/>
        </pc:sldMkLst>
        <pc:spChg chg="add del mod">
          <ac:chgData name="Enrico Bonanno" userId="eca065cb-91a5-4bb9-8d21-ef9cefb51eae" providerId="ADAL" clId="{F5161566-6FEB-8446-A91A-42A5F1B16EC3}" dt="2023-11-04T08:53:38.827" v="16"/>
          <ac:spMkLst>
            <pc:docMk/>
            <pc:sldMk cId="994798006" sldId="260"/>
            <ac:spMk id="3" creationId="{00C5FA46-960C-F3E5-B4E0-2A9F989004A1}"/>
          </ac:spMkLst>
        </pc:spChg>
        <pc:picChg chg="add mod">
          <ac:chgData name="Enrico Bonanno" userId="eca065cb-91a5-4bb9-8d21-ef9cefb51eae" providerId="ADAL" clId="{F5161566-6FEB-8446-A91A-42A5F1B16EC3}" dt="2023-11-04T08:54:47.396" v="27" actId="14100"/>
          <ac:picMkLst>
            <pc:docMk/>
            <pc:sldMk cId="994798006" sldId="260"/>
            <ac:picMk id="5" creationId="{B9D343FB-F1E9-E688-7443-55779A7D2FFD}"/>
          </ac:picMkLst>
        </pc:picChg>
        <pc:picChg chg="del">
          <ac:chgData name="Enrico Bonanno" userId="eca065cb-91a5-4bb9-8d21-ef9cefb51eae" providerId="ADAL" clId="{F5161566-6FEB-8446-A91A-42A5F1B16EC3}" dt="2023-11-04T08:53:35.029" v="15" actId="478"/>
          <ac:picMkLst>
            <pc:docMk/>
            <pc:sldMk cId="994798006" sldId="260"/>
            <ac:picMk id="6" creationId="{00000000-0000-0000-0000-000000000000}"/>
          </ac:picMkLst>
        </pc:picChg>
      </pc:sldChg>
      <pc:sldChg chg="modSp mod">
        <pc:chgData name="Enrico Bonanno" userId="eca065cb-91a5-4bb9-8d21-ef9cefb51eae" providerId="ADAL" clId="{F5161566-6FEB-8446-A91A-42A5F1B16EC3}" dt="2023-11-04T08:53:40.066" v="19" actId="27636"/>
        <pc:sldMkLst>
          <pc:docMk/>
          <pc:sldMk cId="1612974318" sldId="263"/>
        </pc:sldMkLst>
        <pc:spChg chg="mod">
          <ac:chgData name="Enrico Bonanno" userId="eca065cb-91a5-4bb9-8d21-ef9cefb51eae" providerId="ADAL" clId="{F5161566-6FEB-8446-A91A-42A5F1B16EC3}" dt="2023-11-04T08:53:39.994" v="18" actId="27636"/>
          <ac:spMkLst>
            <pc:docMk/>
            <pc:sldMk cId="1612974318" sldId="263"/>
            <ac:spMk id="2" creationId="{00000000-0000-0000-0000-000000000000}"/>
          </ac:spMkLst>
        </pc:spChg>
        <pc:spChg chg="mod">
          <ac:chgData name="Enrico Bonanno" userId="eca065cb-91a5-4bb9-8d21-ef9cefb51eae" providerId="ADAL" clId="{F5161566-6FEB-8446-A91A-42A5F1B16EC3}" dt="2023-11-04T08:53:40.066" v="19" actId="27636"/>
          <ac:spMkLst>
            <pc:docMk/>
            <pc:sldMk cId="1612974318" sldId="263"/>
            <ac:spMk id="3" creationId="{00000000-0000-0000-0000-000000000000}"/>
          </ac:spMkLst>
        </pc:spChg>
      </pc:sldChg>
      <pc:sldChg chg="addSp delSp modSp add mod ord delAnim modAnim">
        <pc:chgData name="Enrico Bonanno" userId="eca065cb-91a5-4bb9-8d21-ef9cefb51eae" providerId="ADAL" clId="{F5161566-6FEB-8446-A91A-42A5F1B16EC3}" dt="2023-11-08T10:01:45.150" v="715" actId="20577"/>
        <pc:sldMkLst>
          <pc:docMk/>
          <pc:sldMk cId="0" sldId="462"/>
        </pc:sldMkLst>
        <pc:spChg chg="mod">
          <ac:chgData name="Enrico Bonanno" userId="eca065cb-91a5-4bb9-8d21-ef9cefb51eae" providerId="ADAL" clId="{F5161566-6FEB-8446-A91A-42A5F1B16EC3}" dt="2023-11-08T10:01:00.486" v="692" actId="255"/>
          <ac:spMkLst>
            <pc:docMk/>
            <pc:sldMk cId="0" sldId="462"/>
            <ac:spMk id="820226" creationId="{D894D20B-2B59-D154-37A3-DF75DAD07FCC}"/>
          </ac:spMkLst>
        </pc:spChg>
        <pc:spChg chg="mod">
          <ac:chgData name="Enrico Bonanno" userId="eca065cb-91a5-4bb9-8d21-ef9cefb51eae" providerId="ADAL" clId="{F5161566-6FEB-8446-A91A-42A5F1B16EC3}" dt="2023-11-08T10:01:45.150" v="715" actId="20577"/>
          <ac:spMkLst>
            <pc:docMk/>
            <pc:sldMk cId="0" sldId="462"/>
            <ac:spMk id="820227" creationId="{2B3752F0-2ECC-C4C6-E61B-C99E76F390D4}"/>
          </ac:spMkLst>
        </pc:spChg>
        <pc:spChg chg="del mod">
          <ac:chgData name="Enrico Bonanno" userId="eca065cb-91a5-4bb9-8d21-ef9cefb51eae" providerId="ADAL" clId="{F5161566-6FEB-8446-A91A-42A5F1B16EC3}" dt="2023-11-08T09:58:47.598" v="672"/>
          <ac:spMkLst>
            <pc:docMk/>
            <pc:sldMk cId="0" sldId="462"/>
            <ac:spMk id="820228" creationId="{C536764D-A15C-EA70-65E3-CC94A05A32BE}"/>
          </ac:spMkLst>
        </pc:spChg>
        <pc:spChg chg="mod">
          <ac:chgData name="Enrico Bonanno" userId="eca065cb-91a5-4bb9-8d21-ef9cefb51eae" providerId="ADAL" clId="{F5161566-6FEB-8446-A91A-42A5F1B16EC3}" dt="2023-11-08T09:59:24.625" v="675" actId="20577"/>
          <ac:spMkLst>
            <pc:docMk/>
            <pc:sldMk cId="0" sldId="462"/>
            <ac:spMk id="820231" creationId="{B446ACA5-A0CB-58EA-6AEC-FF52343A8605}"/>
          </ac:spMkLst>
        </pc:spChg>
        <pc:picChg chg="add mod">
          <ac:chgData name="Enrico Bonanno" userId="eca065cb-91a5-4bb9-8d21-ef9cefb51eae" providerId="ADAL" clId="{F5161566-6FEB-8446-A91A-42A5F1B16EC3}" dt="2023-11-08T10:00:51.769" v="690" actId="1076"/>
          <ac:picMkLst>
            <pc:docMk/>
            <pc:sldMk cId="0" sldId="462"/>
            <ac:picMk id="2" creationId="{E9849528-31E4-726E-B7B8-BB6B4E6DF72A}"/>
          </ac:picMkLst>
        </pc:picChg>
      </pc:sldChg>
      <pc:sldChg chg="addSp delSp modSp add mod delAnim modAnim">
        <pc:chgData name="Enrico Bonanno" userId="eca065cb-91a5-4bb9-8d21-ef9cefb51eae" providerId="ADAL" clId="{F5161566-6FEB-8446-A91A-42A5F1B16EC3}" dt="2023-11-08T09:20:53.731" v="272" actId="1076"/>
        <pc:sldMkLst>
          <pc:docMk/>
          <pc:sldMk cId="0" sldId="463"/>
        </pc:sldMkLst>
        <pc:spChg chg="mod">
          <ac:chgData name="Enrico Bonanno" userId="eca065cb-91a5-4bb9-8d21-ef9cefb51eae" providerId="ADAL" clId="{F5161566-6FEB-8446-A91A-42A5F1B16EC3}" dt="2023-11-08T09:20:04.006" v="267" actId="14100"/>
          <ac:spMkLst>
            <pc:docMk/>
            <pc:sldMk cId="0" sldId="463"/>
            <ac:spMk id="820226" creationId="{D894D20B-2B59-D154-37A3-DF75DAD07FCC}"/>
          </ac:spMkLst>
        </pc:spChg>
        <pc:spChg chg="del mod">
          <ac:chgData name="Enrico Bonanno" userId="eca065cb-91a5-4bb9-8d21-ef9cefb51eae" providerId="ADAL" clId="{F5161566-6FEB-8446-A91A-42A5F1B16EC3}" dt="2023-11-08T09:14:39.238" v="222"/>
          <ac:spMkLst>
            <pc:docMk/>
            <pc:sldMk cId="0" sldId="463"/>
            <ac:spMk id="820227" creationId="{2B3752F0-2ECC-C4C6-E61B-C99E76F390D4}"/>
          </ac:spMkLst>
        </pc:spChg>
        <pc:spChg chg="mod">
          <ac:chgData name="Enrico Bonanno" userId="eca065cb-91a5-4bb9-8d21-ef9cefb51eae" providerId="ADAL" clId="{F5161566-6FEB-8446-A91A-42A5F1B16EC3}" dt="2023-11-08T09:20:44.610" v="270" actId="207"/>
          <ac:spMkLst>
            <pc:docMk/>
            <pc:sldMk cId="0" sldId="463"/>
            <ac:spMk id="820228" creationId="{C536764D-A15C-EA70-65E3-CC94A05A32BE}"/>
          </ac:spMkLst>
        </pc:spChg>
        <pc:spChg chg="add del mod">
          <ac:chgData name="Enrico Bonanno" userId="eca065cb-91a5-4bb9-8d21-ef9cefb51eae" providerId="ADAL" clId="{F5161566-6FEB-8446-A91A-42A5F1B16EC3}" dt="2023-11-08T09:20:53.731" v="272" actId="1076"/>
          <ac:spMkLst>
            <pc:docMk/>
            <pc:sldMk cId="0" sldId="463"/>
            <ac:spMk id="820231" creationId="{B446ACA5-A0CB-58EA-6AEC-FF52343A8605}"/>
          </ac:spMkLst>
        </pc:spChg>
        <pc:picChg chg="add mod">
          <ac:chgData name="Enrico Bonanno" userId="eca065cb-91a5-4bb9-8d21-ef9cefb51eae" providerId="ADAL" clId="{F5161566-6FEB-8446-A91A-42A5F1B16EC3}" dt="2023-11-08T09:20:08.775" v="269" actId="1076"/>
          <ac:picMkLst>
            <pc:docMk/>
            <pc:sldMk cId="0" sldId="463"/>
            <ac:picMk id="2" creationId="{5093CF59-A628-E7A9-EB71-0937E96C721A}"/>
          </ac:picMkLst>
        </pc:picChg>
      </pc:sldChg>
      <pc:sldChg chg="delSp modSp add mod delAnim modAnim">
        <pc:chgData name="Enrico Bonanno" userId="eca065cb-91a5-4bb9-8d21-ef9cefb51eae" providerId="ADAL" clId="{F5161566-6FEB-8446-A91A-42A5F1B16EC3}" dt="2023-11-08T09:21:49.006" v="280"/>
        <pc:sldMkLst>
          <pc:docMk/>
          <pc:sldMk cId="1373624343" sldId="464"/>
        </pc:sldMkLst>
        <pc:spChg chg="del mod">
          <ac:chgData name="Enrico Bonanno" userId="eca065cb-91a5-4bb9-8d21-ef9cefb51eae" providerId="ADAL" clId="{F5161566-6FEB-8446-A91A-42A5F1B16EC3}" dt="2023-11-08T09:21:49.006" v="280"/>
          <ac:spMkLst>
            <pc:docMk/>
            <pc:sldMk cId="1373624343" sldId="464"/>
            <ac:spMk id="820228" creationId="{C536764D-A15C-EA70-65E3-CC94A05A32BE}"/>
          </ac:spMkLst>
        </pc:spChg>
        <pc:spChg chg="mod">
          <ac:chgData name="Enrico Bonanno" userId="eca065cb-91a5-4bb9-8d21-ef9cefb51eae" providerId="ADAL" clId="{F5161566-6FEB-8446-A91A-42A5F1B16EC3}" dt="2023-11-08T09:21:46.552" v="278" actId="1076"/>
          <ac:spMkLst>
            <pc:docMk/>
            <pc:sldMk cId="1373624343" sldId="464"/>
            <ac:spMk id="820231" creationId="{B446ACA5-A0CB-58EA-6AEC-FF52343A8605}"/>
          </ac:spMkLst>
        </pc:spChg>
      </pc:sldChg>
      <pc:sldChg chg="addSp delSp modSp add mod">
        <pc:chgData name="Enrico Bonanno" userId="eca065cb-91a5-4bb9-8d21-ef9cefb51eae" providerId="ADAL" clId="{F5161566-6FEB-8446-A91A-42A5F1B16EC3}" dt="2023-11-08T09:25:36.030" v="310" actId="14100"/>
        <pc:sldMkLst>
          <pc:docMk/>
          <pc:sldMk cId="479653710" sldId="465"/>
        </pc:sldMkLst>
        <pc:spChg chg="mod">
          <ac:chgData name="Enrico Bonanno" userId="eca065cb-91a5-4bb9-8d21-ef9cefb51eae" providerId="ADAL" clId="{F5161566-6FEB-8446-A91A-42A5F1B16EC3}" dt="2023-11-08T09:25:16.412" v="307" actId="123"/>
          <ac:spMkLst>
            <pc:docMk/>
            <pc:sldMk cId="479653710" sldId="465"/>
            <ac:spMk id="2" creationId="{00000000-0000-0000-0000-000000000000}"/>
          </ac:spMkLst>
        </pc:spChg>
        <pc:graphicFrameChg chg="del">
          <ac:chgData name="Enrico Bonanno" userId="eca065cb-91a5-4bb9-8d21-ef9cefb51eae" providerId="ADAL" clId="{F5161566-6FEB-8446-A91A-42A5F1B16EC3}" dt="2023-11-08T09:22:27.698" v="282" actId="478"/>
          <ac:graphicFrameMkLst>
            <pc:docMk/>
            <pc:sldMk cId="479653710" sldId="465"/>
            <ac:graphicFrameMk id="4" creationId="{A8282FC9-661A-3A33-2F56-4297F60DC0A7}"/>
          </ac:graphicFrameMkLst>
        </pc:graphicFrameChg>
        <pc:graphicFrameChg chg="add del mod">
          <ac:chgData name="Enrico Bonanno" userId="eca065cb-91a5-4bb9-8d21-ef9cefb51eae" providerId="ADAL" clId="{F5161566-6FEB-8446-A91A-42A5F1B16EC3}" dt="2023-11-08T09:23:00.439" v="287" actId="478"/>
          <ac:graphicFrameMkLst>
            <pc:docMk/>
            <pc:sldMk cId="479653710" sldId="465"/>
            <ac:graphicFrameMk id="6" creationId="{74F971DC-79EE-52B9-AF01-23686D829FA0}"/>
          </ac:graphicFrameMkLst>
        </pc:graphicFrameChg>
        <pc:graphicFrameChg chg="add del mod modGraphic">
          <ac:chgData name="Enrico Bonanno" userId="eca065cb-91a5-4bb9-8d21-ef9cefb51eae" providerId="ADAL" clId="{F5161566-6FEB-8446-A91A-42A5F1B16EC3}" dt="2023-11-08T09:24:50.969" v="292" actId="478"/>
          <ac:graphicFrameMkLst>
            <pc:docMk/>
            <pc:sldMk cId="479653710" sldId="465"/>
            <ac:graphicFrameMk id="7" creationId="{5B4D42CE-995B-B5B9-4F06-A186F1C417A1}"/>
          </ac:graphicFrameMkLst>
        </pc:graphicFrameChg>
        <pc:graphicFrameChg chg="add mod modGraphic">
          <ac:chgData name="Enrico Bonanno" userId="eca065cb-91a5-4bb9-8d21-ef9cefb51eae" providerId="ADAL" clId="{F5161566-6FEB-8446-A91A-42A5F1B16EC3}" dt="2023-11-08T09:25:36.030" v="310" actId="14100"/>
          <ac:graphicFrameMkLst>
            <pc:docMk/>
            <pc:sldMk cId="479653710" sldId="465"/>
            <ac:graphicFrameMk id="8" creationId="{A5832F3D-3455-3642-9BF5-10B48A6817B1}"/>
          </ac:graphicFrameMkLst>
        </pc:graphicFrameChg>
      </pc:sldChg>
      <pc:sldChg chg="addSp delSp modSp add mod">
        <pc:chgData name="Enrico Bonanno" userId="eca065cb-91a5-4bb9-8d21-ef9cefb51eae" providerId="ADAL" clId="{F5161566-6FEB-8446-A91A-42A5F1B16EC3}" dt="2023-11-08T09:37:36.191" v="364" actId="14100"/>
        <pc:sldMkLst>
          <pc:docMk/>
          <pc:sldMk cId="2413234674" sldId="466"/>
        </pc:sldMkLst>
        <pc:spChg chg="mod">
          <ac:chgData name="Enrico Bonanno" userId="eca065cb-91a5-4bb9-8d21-ef9cefb51eae" providerId="ADAL" clId="{F5161566-6FEB-8446-A91A-42A5F1B16EC3}" dt="2023-11-08T09:35:59.118" v="358" actId="20577"/>
          <ac:spMkLst>
            <pc:docMk/>
            <pc:sldMk cId="2413234674" sldId="466"/>
            <ac:spMk id="2" creationId="{00000000-0000-0000-0000-000000000000}"/>
          </ac:spMkLst>
        </pc:spChg>
        <pc:graphicFrameChg chg="add del mod">
          <ac:chgData name="Enrico Bonanno" userId="eca065cb-91a5-4bb9-8d21-ef9cefb51eae" providerId="ADAL" clId="{F5161566-6FEB-8446-A91A-42A5F1B16EC3}" dt="2023-11-08T09:37:28.960" v="360" actId="478"/>
          <ac:graphicFrameMkLst>
            <pc:docMk/>
            <pc:sldMk cId="2413234674" sldId="466"/>
            <ac:graphicFrameMk id="4" creationId="{F6047B1D-0098-6987-4269-0DF9A3A5EF7F}"/>
          </ac:graphicFrameMkLst>
        </pc:graphicFrameChg>
        <pc:graphicFrameChg chg="del">
          <ac:chgData name="Enrico Bonanno" userId="eca065cb-91a5-4bb9-8d21-ef9cefb51eae" providerId="ADAL" clId="{F5161566-6FEB-8446-A91A-42A5F1B16EC3}" dt="2023-11-08T09:35:13.011" v="312" actId="478"/>
          <ac:graphicFrameMkLst>
            <pc:docMk/>
            <pc:sldMk cId="2413234674" sldId="466"/>
            <ac:graphicFrameMk id="8" creationId="{A5832F3D-3455-3642-9BF5-10B48A6817B1}"/>
          </ac:graphicFrameMkLst>
        </pc:graphicFrameChg>
        <pc:picChg chg="add mod">
          <ac:chgData name="Enrico Bonanno" userId="eca065cb-91a5-4bb9-8d21-ef9cefb51eae" providerId="ADAL" clId="{F5161566-6FEB-8446-A91A-42A5F1B16EC3}" dt="2023-11-08T09:37:36.191" v="364" actId="14100"/>
          <ac:picMkLst>
            <pc:docMk/>
            <pc:sldMk cId="2413234674" sldId="466"/>
            <ac:picMk id="7" creationId="{5F242A2D-4A68-BD93-FF82-9DD31D3B546F}"/>
          </ac:picMkLst>
        </pc:picChg>
      </pc:sldChg>
      <pc:sldChg chg="modSp add del mod">
        <pc:chgData name="Enrico Bonanno" userId="eca065cb-91a5-4bb9-8d21-ef9cefb51eae" providerId="ADAL" clId="{F5161566-6FEB-8446-A91A-42A5F1B16EC3}" dt="2023-11-08T09:50:53.387" v="373" actId="2696"/>
        <pc:sldMkLst>
          <pc:docMk/>
          <pc:sldMk cId="968399849" sldId="467"/>
        </pc:sldMkLst>
        <pc:spChg chg="mod">
          <ac:chgData name="Enrico Bonanno" userId="eca065cb-91a5-4bb9-8d21-ef9cefb51eae" providerId="ADAL" clId="{F5161566-6FEB-8446-A91A-42A5F1B16EC3}" dt="2023-11-08T09:50:42.184" v="372" actId="20577"/>
          <ac:spMkLst>
            <pc:docMk/>
            <pc:sldMk cId="968399849" sldId="467"/>
            <ac:spMk id="2" creationId="{00000000-0000-0000-0000-000000000000}"/>
          </ac:spMkLst>
        </pc:spChg>
      </pc:sldChg>
      <pc:sldChg chg="addSp delSp modSp add mod setBg">
        <pc:chgData name="Enrico Bonanno" userId="eca065cb-91a5-4bb9-8d21-ef9cefb51eae" providerId="ADAL" clId="{F5161566-6FEB-8446-A91A-42A5F1B16EC3}" dt="2023-11-08T09:57:14.111" v="511" actId="113"/>
        <pc:sldMkLst>
          <pc:docMk/>
          <pc:sldMk cId="1227149876" sldId="467"/>
        </pc:sldMkLst>
        <pc:spChg chg="mod">
          <ac:chgData name="Enrico Bonanno" userId="eca065cb-91a5-4bb9-8d21-ef9cefb51eae" providerId="ADAL" clId="{F5161566-6FEB-8446-A91A-42A5F1B16EC3}" dt="2023-11-08T09:57:05.860" v="510" actId="20577"/>
          <ac:spMkLst>
            <pc:docMk/>
            <pc:sldMk cId="1227149876" sldId="467"/>
            <ac:spMk id="2" creationId="{00000000-0000-0000-0000-000000000000}"/>
          </ac:spMkLst>
        </pc:spChg>
        <pc:spChg chg="mod">
          <ac:chgData name="Enrico Bonanno" userId="eca065cb-91a5-4bb9-8d21-ef9cefb51eae" providerId="ADAL" clId="{F5161566-6FEB-8446-A91A-42A5F1B16EC3}" dt="2023-11-08T09:56:29.943" v="481" actId="26606"/>
          <ac:spMkLst>
            <pc:docMk/>
            <pc:sldMk cId="1227149876" sldId="467"/>
            <ac:spMk id="3" creationId="{00000000-0000-0000-0000-000000000000}"/>
          </ac:spMkLst>
        </pc:spChg>
        <pc:spChg chg="add">
          <ac:chgData name="Enrico Bonanno" userId="eca065cb-91a5-4bb9-8d21-ef9cefb51eae" providerId="ADAL" clId="{F5161566-6FEB-8446-A91A-42A5F1B16EC3}" dt="2023-11-08T09:56:29.943" v="481" actId="26606"/>
          <ac:spMkLst>
            <pc:docMk/>
            <pc:sldMk cId="1227149876" sldId="467"/>
            <ac:spMk id="8" creationId="{1BB867FF-FC45-48F7-8104-F89BE54909F1}"/>
          </ac:spMkLst>
        </pc:spChg>
        <pc:spChg chg="add">
          <ac:chgData name="Enrico Bonanno" userId="eca065cb-91a5-4bb9-8d21-ef9cefb51eae" providerId="ADAL" clId="{F5161566-6FEB-8446-A91A-42A5F1B16EC3}" dt="2023-11-08T09:56:29.943" v="481" actId="26606"/>
          <ac:spMkLst>
            <pc:docMk/>
            <pc:sldMk cId="1227149876" sldId="467"/>
            <ac:spMk id="9" creationId="{8BB56887-D0D5-4F0C-9E19-7247EB83C8B7}"/>
          </ac:spMkLst>
        </pc:spChg>
        <pc:spChg chg="add del">
          <ac:chgData name="Enrico Bonanno" userId="eca065cb-91a5-4bb9-8d21-ef9cefb51eae" providerId="ADAL" clId="{F5161566-6FEB-8446-A91A-42A5F1B16EC3}" dt="2023-11-08T09:56:24.093" v="480" actId="26606"/>
          <ac:spMkLst>
            <pc:docMk/>
            <pc:sldMk cId="1227149876" sldId="467"/>
            <ac:spMk id="10" creationId="{907EF6B7-1338-4443-8C46-6A318D952DFD}"/>
          </ac:spMkLst>
        </pc:spChg>
        <pc:spChg chg="add">
          <ac:chgData name="Enrico Bonanno" userId="eca065cb-91a5-4bb9-8d21-ef9cefb51eae" providerId="ADAL" clId="{F5161566-6FEB-8446-A91A-42A5F1B16EC3}" dt="2023-11-08T09:56:29.943" v="481" actId="26606"/>
          <ac:spMkLst>
            <pc:docMk/>
            <pc:sldMk cId="1227149876" sldId="467"/>
            <ac:spMk id="11" creationId="{081E4A58-353D-44AE-B2FC-2A74E2E400F7}"/>
          </ac:spMkLst>
        </pc:spChg>
        <pc:spChg chg="add del">
          <ac:chgData name="Enrico Bonanno" userId="eca065cb-91a5-4bb9-8d21-ef9cefb51eae" providerId="ADAL" clId="{F5161566-6FEB-8446-A91A-42A5F1B16EC3}" dt="2023-11-08T09:56:24.093" v="480" actId="26606"/>
          <ac:spMkLst>
            <pc:docMk/>
            <pc:sldMk cId="1227149876" sldId="467"/>
            <ac:spMk id="12" creationId="{DAAE4CDD-124C-4DCF-9584-B6033B545DD5}"/>
          </ac:spMkLst>
        </pc:spChg>
        <pc:spChg chg="add del">
          <ac:chgData name="Enrico Bonanno" userId="eca065cb-91a5-4bb9-8d21-ef9cefb51eae" providerId="ADAL" clId="{F5161566-6FEB-8446-A91A-42A5F1B16EC3}" dt="2023-11-08T09:56:24.093" v="480" actId="26606"/>
          <ac:spMkLst>
            <pc:docMk/>
            <pc:sldMk cId="1227149876" sldId="467"/>
            <ac:spMk id="14" creationId="{081E4A58-353D-44AE-B2FC-2A74E2E400F7}"/>
          </ac:spMkLst>
        </pc:spChg>
        <pc:graphicFrameChg chg="add del mod">
          <ac:chgData name="Enrico Bonanno" userId="eca065cb-91a5-4bb9-8d21-ef9cefb51eae" providerId="ADAL" clId="{F5161566-6FEB-8446-A91A-42A5F1B16EC3}" dt="2023-11-08T09:56:02.851" v="476"/>
          <ac:graphicFrameMkLst>
            <pc:docMk/>
            <pc:sldMk cId="1227149876" sldId="467"/>
            <ac:graphicFrameMk id="4" creationId="{E227436C-436B-8330-6C12-E3AFD6468655}"/>
          </ac:graphicFrameMkLst>
        </pc:graphicFrameChg>
        <pc:graphicFrameChg chg="add del mod">
          <ac:chgData name="Enrico Bonanno" userId="eca065cb-91a5-4bb9-8d21-ef9cefb51eae" providerId="ADAL" clId="{F5161566-6FEB-8446-A91A-42A5F1B16EC3}" dt="2023-11-08T09:56:23.367" v="479"/>
          <ac:graphicFrameMkLst>
            <pc:docMk/>
            <pc:sldMk cId="1227149876" sldId="467"/>
            <ac:graphicFrameMk id="6" creationId="{55547A9A-14B6-99FE-32AF-C0F1228EFDE0}"/>
          </ac:graphicFrameMkLst>
        </pc:graphicFrameChg>
        <pc:graphicFrameChg chg="add mod modGraphic">
          <ac:chgData name="Enrico Bonanno" userId="eca065cb-91a5-4bb9-8d21-ef9cefb51eae" providerId="ADAL" clId="{F5161566-6FEB-8446-A91A-42A5F1B16EC3}" dt="2023-11-08T09:57:14.111" v="511" actId="113"/>
          <ac:graphicFrameMkLst>
            <pc:docMk/>
            <pc:sldMk cId="1227149876" sldId="467"/>
            <ac:graphicFrameMk id="13" creationId="{9AA6111E-3E18-45A2-195C-893A53197932}"/>
          </ac:graphicFrameMkLst>
        </pc:graphicFrameChg>
        <pc:picChg chg="del">
          <ac:chgData name="Enrico Bonanno" userId="eca065cb-91a5-4bb9-8d21-ef9cefb51eae" providerId="ADAL" clId="{F5161566-6FEB-8446-A91A-42A5F1B16EC3}" dt="2023-11-08T09:52:20.301" v="474" actId="478"/>
          <ac:picMkLst>
            <pc:docMk/>
            <pc:sldMk cId="1227149876" sldId="467"/>
            <ac:picMk id="7" creationId="{5F242A2D-4A68-BD93-FF82-9DD31D3B546F}"/>
          </ac:picMkLst>
        </pc:picChg>
      </pc:sldChg>
      <pc:sldChg chg="delSp modSp add mod delAnim modAnim">
        <pc:chgData name="Enrico Bonanno" userId="eca065cb-91a5-4bb9-8d21-ef9cefb51eae" providerId="ADAL" clId="{F5161566-6FEB-8446-A91A-42A5F1B16EC3}" dt="2023-11-08T10:02:23.342" v="721" actId="1076"/>
        <pc:sldMkLst>
          <pc:docMk/>
          <pc:sldMk cId="2955611597" sldId="468"/>
        </pc:sldMkLst>
        <pc:spChg chg="mod">
          <ac:chgData name="Enrico Bonanno" userId="eca065cb-91a5-4bb9-8d21-ef9cefb51eae" providerId="ADAL" clId="{F5161566-6FEB-8446-A91A-42A5F1B16EC3}" dt="2023-11-08T10:02:23.342" v="721" actId="1076"/>
          <ac:spMkLst>
            <pc:docMk/>
            <pc:sldMk cId="2955611597" sldId="468"/>
            <ac:spMk id="820228" creationId="{C536764D-A15C-EA70-65E3-CC94A05A32BE}"/>
          </ac:spMkLst>
        </pc:spChg>
        <pc:spChg chg="del mod">
          <ac:chgData name="Enrico Bonanno" userId="eca065cb-91a5-4bb9-8d21-ef9cefb51eae" providerId="ADAL" clId="{F5161566-6FEB-8446-A91A-42A5F1B16EC3}" dt="2023-11-08T10:02:20.806" v="720"/>
          <ac:spMkLst>
            <pc:docMk/>
            <pc:sldMk cId="2955611597" sldId="468"/>
            <ac:spMk id="820231" creationId="{B446ACA5-A0CB-58EA-6AEC-FF52343A860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67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1175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637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870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950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59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02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636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078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31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13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E8229-8916-8E41-B85F-3287C2E37E17}" type="datetimeFigureOut">
              <a:t>13/11/23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349C2-7F91-A840-B326-D03253439D33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74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hyperlink" Target="mailto:enrico.bonanno@lnf.infn.i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95080" y="559374"/>
            <a:ext cx="5335992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100" b="1" dirty="0"/>
              <a:t>    </a:t>
            </a:r>
            <a:br>
              <a:rPr lang="it-IT" sz="2100" b="1" dirty="0"/>
            </a:br>
            <a:r>
              <a:rPr lang="it-IT" sz="1800" b="1" dirty="0" err="1">
                <a:solidFill>
                  <a:schemeClr val="tx2">
                    <a:lumMod val="75000"/>
                  </a:schemeClr>
                </a:solidFill>
                <a:latin typeface="Verdana"/>
                <a:ea typeface="+mj-ea"/>
                <a:cs typeface="Verdana"/>
              </a:rPr>
              <a:t>Riuni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one CNPISA del 14-11-2023</a:t>
            </a:r>
            <a:br>
              <a:rPr lang="it-IT" sz="105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it-IT" sz="2100" b="1" dirty="0"/>
            </a:br>
            <a:r>
              <a:rPr lang="it-IT" sz="2100" b="1" dirty="0"/>
              <a:t>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endParaRPr lang="it-IT" b="1" dirty="0"/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2E803E-BC0C-426B-2FD9-864C0E5BFB95}"/>
              </a:ext>
            </a:extLst>
          </p:cNvPr>
          <p:cNvSpPr txBox="1"/>
          <p:nvPr/>
        </p:nvSpPr>
        <p:spPr>
          <a:xfrm>
            <a:off x="966355" y="2621087"/>
            <a:ext cx="589164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  <a:latin typeface="Verdana"/>
                <a:cs typeface="Verdana"/>
              </a:rPr>
              <a:t>La formazione dei lavoratori, indicazioni alle Strutture sul Contratto Centralizzato</a:t>
            </a:r>
            <a:br>
              <a:rPr lang="it-IT" sz="1800" b="1" dirty="0">
                <a:solidFill>
                  <a:srgbClr val="000090"/>
                </a:solidFill>
                <a:latin typeface="Verdana"/>
                <a:cs typeface="Verdana"/>
              </a:rPr>
            </a:br>
            <a:br>
              <a:rPr lang="it-IT" sz="900" dirty="0">
                <a:effectLst/>
              </a:rPr>
            </a:b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D6F979D-435B-09FB-9A70-B98E28C820A0}"/>
              </a:ext>
            </a:extLst>
          </p:cNvPr>
          <p:cNvSpPr txBox="1"/>
          <p:nvPr/>
        </p:nvSpPr>
        <p:spPr>
          <a:xfrm>
            <a:off x="2922600" y="5333732"/>
            <a:ext cx="45288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Ing. Enrico Bonanno</a:t>
            </a:r>
          </a:p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Servizio Sicurezza Salute e Ambiente </a:t>
            </a:r>
          </a:p>
          <a:p>
            <a:pPr algn="l"/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Amministrazione Centrale INFN</a:t>
            </a:r>
          </a:p>
        </p:txBody>
      </p:sp>
      <p:pic>
        <p:nvPicPr>
          <p:cNvPr id="10" name="Immagine 9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76388A7-92FB-8D37-BD01-A8E7D746C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96" y="449422"/>
            <a:ext cx="2004647" cy="113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9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>
            <a:extLst>
              <a:ext uri="{FF2B5EF4-FFF2-40B4-BE49-F238E27FC236}">
                <a16:creationId xmlns:a16="http://schemas.microsoft.com/office/drawing/2014/main" id="{D894D20B-2B59-D154-37A3-DF75DAD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68" y="1143000"/>
            <a:ext cx="5048032" cy="707886"/>
          </a:xfrm>
          <a:prstGeom prst="rect">
            <a:avLst/>
          </a:prstGeom>
          <a:solidFill>
            <a:srgbClr val="3366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u="none" dirty="0">
                <a:solidFill>
                  <a:srgbClr val="FF9900"/>
                </a:solidFill>
              </a:rPr>
              <a:t> </a:t>
            </a:r>
            <a:r>
              <a:rPr lang="it-IT" altLang="it-IT" sz="4000" dirty="0">
                <a:solidFill>
                  <a:schemeClr val="bg1"/>
                </a:solidFill>
              </a:rPr>
              <a:t>Contratti in essere…</a:t>
            </a:r>
            <a:r>
              <a:rPr lang="it-IT" altLang="it-IT" sz="4000" u="none" dirty="0"/>
              <a:t> </a:t>
            </a:r>
          </a:p>
        </p:txBody>
      </p:sp>
      <p:sp>
        <p:nvSpPr>
          <p:cNvPr id="820228" name="Text Box 4">
            <a:extLst>
              <a:ext uri="{FF2B5EF4-FFF2-40B4-BE49-F238E27FC236}">
                <a16:creationId xmlns:a16="http://schemas.microsoft.com/office/drawing/2014/main" id="{C536764D-A15C-EA70-65E3-CC94A05A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318" y="2631858"/>
            <a:ext cx="6985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3200" b="1" dirty="0" err="1">
                <a:solidFill>
                  <a:srgbClr val="002060"/>
                </a:solidFill>
              </a:rPr>
              <a:t>Recap</a:t>
            </a:r>
            <a:r>
              <a:rPr lang="it-IT" sz="3200" b="1" dirty="0">
                <a:solidFill>
                  <a:srgbClr val="002060"/>
                </a:solidFill>
              </a:rPr>
              <a:t> su contratto centralizzato AIFOS triennio 2023-2025:</a:t>
            </a:r>
          </a:p>
        </p:txBody>
      </p:sp>
      <p:sp>
        <p:nvSpPr>
          <p:cNvPr id="820230" name="Rectangle 6">
            <a:extLst>
              <a:ext uri="{FF2B5EF4-FFF2-40B4-BE49-F238E27FC236}">
                <a16:creationId xmlns:a16="http://schemas.microsoft.com/office/drawing/2014/main" id="{09CB1E3D-54BC-3CAA-058D-5B0D063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077200" cy="5867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C1EFA52E-7A40-E60C-D35A-DE6961206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12" y="1143000"/>
            <a:ext cx="1629256" cy="82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1889" y="512586"/>
            <a:ext cx="6618111" cy="1143000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000090"/>
                </a:solidFill>
              </a:rPr>
              <a:t>   </a:t>
            </a:r>
            <a:r>
              <a:rPr lang="it-IT" sz="2800" b="1" dirty="0">
                <a:solidFill>
                  <a:srgbClr val="000090"/>
                </a:solidFill>
                <a:latin typeface="Verdana "/>
              </a:rPr>
              <a:t>C</a:t>
            </a:r>
            <a:r>
              <a:rPr lang="it-IT" sz="2800" b="1" dirty="0">
                <a:solidFill>
                  <a:srgbClr val="000090"/>
                </a:solidFill>
                <a:latin typeface="Verdana "/>
                <a:cs typeface="Verdana "/>
              </a:rPr>
              <a:t>ontratto centralizzato </a:t>
            </a:r>
            <a:br>
              <a:rPr lang="it-IT" sz="2800" b="1" dirty="0">
                <a:solidFill>
                  <a:srgbClr val="000090"/>
                </a:solidFill>
                <a:latin typeface="Verdana "/>
                <a:cs typeface="Verdana "/>
              </a:rPr>
            </a:br>
            <a:r>
              <a:rPr lang="it-IT" sz="2800" b="1" dirty="0">
                <a:solidFill>
                  <a:srgbClr val="000090"/>
                </a:solidFill>
                <a:latin typeface="Verdana "/>
                <a:cs typeface="Verdana "/>
              </a:rPr>
              <a:t>per la  formazione ex D.Lg. 81/08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37644"/>
            <a:ext cx="8229600" cy="4525963"/>
          </a:xfrm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Formazione D.Lg. 81/2008</a:t>
            </a:r>
          </a:p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Importo contrattuale: € 209.387</a:t>
            </a:r>
          </a:p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Criterio: prezzo più basso </a:t>
            </a:r>
            <a:r>
              <a:rPr lang="it-IT" sz="1800" dirty="0">
                <a:solidFill>
                  <a:srgbClr val="000090"/>
                </a:solidFill>
                <a:latin typeface="Verdana (Corpo)"/>
                <a:cs typeface="Verdana (Corpo)"/>
              </a:rPr>
              <a:t>(prodotti standardizzati)</a:t>
            </a:r>
          </a:p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Aggiudicatario: AIFOS SERVICE </a:t>
            </a:r>
            <a:r>
              <a:rPr lang="it-IT" sz="1800" dirty="0">
                <a:solidFill>
                  <a:srgbClr val="000090"/>
                </a:solidFill>
                <a:latin typeface="Verdana (Corpo)"/>
                <a:cs typeface="Verdana (Corpo)"/>
              </a:rPr>
              <a:t> </a:t>
            </a:r>
          </a:p>
          <a:p>
            <a:pPr marL="0" indent="0">
              <a:buNone/>
            </a:pPr>
            <a:r>
              <a:rPr lang="it-IT" sz="1800" dirty="0">
                <a:solidFill>
                  <a:srgbClr val="000090"/>
                </a:solidFill>
                <a:latin typeface="Verdana (Corpo)"/>
                <a:cs typeface="Verdana (Corpo)"/>
              </a:rPr>
              <a:t>     (Del GE n. 13417 del 15-02-2023)</a:t>
            </a:r>
          </a:p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Stipula: sul MEPA in data 17-04-2023 </a:t>
            </a:r>
          </a:p>
          <a:p>
            <a:r>
              <a:rPr lang="it-IT" sz="2800" dirty="0">
                <a:solidFill>
                  <a:srgbClr val="000090"/>
                </a:solidFill>
                <a:latin typeface="Verdana (Corpo)"/>
                <a:cs typeface="Verdana (Corpo)"/>
              </a:rPr>
              <a:t>Durata: triennale 2023-2025</a:t>
            </a:r>
            <a:endParaRPr lang="it-IT" dirty="0">
              <a:solidFill>
                <a:srgbClr val="000090"/>
              </a:solidFill>
              <a:latin typeface="Verdana (Corpo)"/>
              <a:cs typeface="Verdana (Corpo)"/>
            </a:endParaRPr>
          </a:p>
          <a:p>
            <a:endParaRPr lang="it-IT" dirty="0">
              <a:solidFill>
                <a:srgbClr val="000090"/>
              </a:solidFill>
              <a:latin typeface="Verdana (Corpo)"/>
              <a:cs typeface="Verdana (Corpo)"/>
            </a:endParaRPr>
          </a:p>
        </p:txBody>
      </p:sp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896B1F8-D177-1697-2703-EBFFFA73D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07218"/>
            <a:ext cx="1808716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8755B02F-407C-24A1-5857-3A393BC29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95600" y="1143000"/>
            <a:ext cx="3200400" cy="533400"/>
          </a:xfrm>
        </p:spPr>
        <p:txBody>
          <a:bodyPr>
            <a:normAutofit fontScale="90000"/>
          </a:bodyPr>
          <a:lstStyle/>
          <a:p>
            <a:pPr>
              <a:lnSpc>
                <a:spcPct val="140000"/>
              </a:lnSpc>
            </a:pPr>
            <a:br>
              <a:rPr lang="it-IT" altLang="it-IT" sz="2400" b="1">
                <a:solidFill>
                  <a:schemeClr val="accent2"/>
                </a:solidFill>
                <a:latin typeface="New Century Schlbk" charset="0"/>
              </a:rPr>
            </a:br>
            <a:endParaRPr lang="it-IT" altLang="it-IT" sz="2800" b="1">
              <a:solidFill>
                <a:schemeClr val="accent2"/>
              </a:solidFill>
              <a:latin typeface="New Century Schlbk" charset="0"/>
            </a:endParaRP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66218031-1720-670C-4DC6-A5F70D472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685800"/>
            <a:ext cx="8153400" cy="5334000"/>
          </a:xfrm>
          <a:prstGeom prst="rect">
            <a:avLst/>
          </a:prstGeom>
          <a:solidFill>
            <a:srgbClr val="273F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sp>
        <p:nvSpPr>
          <p:cNvPr id="279556" name="Text Box 4">
            <a:extLst>
              <a:ext uri="{FF2B5EF4-FFF2-40B4-BE49-F238E27FC236}">
                <a16:creationId xmlns:a16="http://schemas.microsoft.com/office/drawing/2014/main" id="{79609B98-8EA4-CB7C-4271-E33F2C83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174442"/>
            <a:ext cx="4819650" cy="46166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altLang="it-IT" sz="2400" dirty="0">
                <a:solidFill>
                  <a:srgbClr val="000066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902030302020204" pitchFamily="66" charset="0"/>
              </a:rPr>
              <a:t>Modalità di erogazione corsi</a:t>
            </a:r>
            <a:endParaRPr lang="it-IT" altLang="it-IT" sz="2400" u="none" dirty="0">
              <a:solidFill>
                <a:srgbClr val="000066"/>
              </a:solidFill>
            </a:endParaRPr>
          </a:p>
        </p:txBody>
      </p:sp>
      <p:sp>
        <p:nvSpPr>
          <p:cNvPr id="17412" name="Text Box 5">
            <a:extLst>
              <a:ext uri="{FF2B5EF4-FFF2-40B4-BE49-F238E27FC236}">
                <a16:creationId xmlns:a16="http://schemas.microsoft.com/office/drawing/2014/main" id="{A4941656-E5D0-E37F-E5FF-4A5F15B21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276475"/>
            <a:ext cx="6324600" cy="406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/>
            <a:r>
              <a:rPr lang="it-IT" altLang="it-IT" sz="2000" b="0" u="none" dirty="0">
                <a:latin typeface="Comic Sans MS" panose="030F0902030302020204" pitchFamily="66" charset="0"/>
              </a:rPr>
              <a:t>Corsi in presenza presso le Strutture INFN</a:t>
            </a:r>
            <a:endParaRPr lang="it-IT" altLang="it-IT" sz="2000" b="0" u="none" dirty="0"/>
          </a:p>
        </p:txBody>
      </p:sp>
      <p:sp>
        <p:nvSpPr>
          <p:cNvPr id="17413" name="Text Box 6">
            <a:extLst>
              <a:ext uri="{FF2B5EF4-FFF2-40B4-BE49-F238E27FC236}">
                <a16:creationId xmlns:a16="http://schemas.microsoft.com/office/drawing/2014/main" id="{F01DAD23-0467-6344-6349-D70E4B97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213100"/>
            <a:ext cx="6337300" cy="40011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/>
            <a:r>
              <a:rPr lang="it-IT" altLang="it-IT" sz="2000" b="0" u="none" dirty="0">
                <a:latin typeface="Comic Sans MS" panose="030F0902030302020204" pitchFamily="66" charset="0"/>
              </a:rPr>
              <a:t>Corsi in VDC</a:t>
            </a:r>
            <a:r>
              <a:rPr lang="it-IT" altLang="it-IT" sz="2000" b="0" u="none" dirty="0"/>
              <a:t> </a:t>
            </a:r>
          </a:p>
        </p:txBody>
      </p:sp>
      <p:sp>
        <p:nvSpPr>
          <p:cNvPr id="17414" name="Text Box 7">
            <a:extLst>
              <a:ext uri="{FF2B5EF4-FFF2-40B4-BE49-F238E27FC236}">
                <a16:creationId xmlns:a16="http://schemas.microsoft.com/office/drawing/2014/main" id="{EC87A1FB-4641-C9BB-0EEA-A32E3A85B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05287"/>
            <a:ext cx="635635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/>
            <a:r>
              <a:rPr lang="it-IT" altLang="it-IT" sz="2000" b="0" u="none" dirty="0">
                <a:latin typeface="Comic Sans MS" panose="030F0902030302020204" pitchFamily="66" charset="0"/>
              </a:rPr>
              <a:t>Corsi AIFOS a catalogo (interaziendali) </a:t>
            </a:r>
            <a:endParaRPr lang="it-IT" altLang="it-IT" sz="2000" b="0" u="none" dirty="0"/>
          </a:p>
        </p:txBody>
      </p:sp>
      <p:sp>
        <p:nvSpPr>
          <p:cNvPr id="17415" name="Rectangle 8">
            <a:extLst>
              <a:ext uri="{FF2B5EF4-FFF2-40B4-BE49-F238E27FC236}">
                <a16:creationId xmlns:a16="http://schemas.microsoft.com/office/drawing/2014/main" id="{C0063A72-2F3F-FEBC-1867-5EF32D797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2860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sp>
        <p:nvSpPr>
          <p:cNvPr id="17416" name="Rectangle 9">
            <a:extLst>
              <a:ext uri="{FF2B5EF4-FFF2-40B4-BE49-F238E27FC236}">
                <a16:creationId xmlns:a16="http://schemas.microsoft.com/office/drawing/2014/main" id="{1DBA3879-7F05-D6C0-0AAC-6E4C5F676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0540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sp>
        <p:nvSpPr>
          <p:cNvPr id="17417" name="Rectangle 10">
            <a:extLst>
              <a:ext uri="{FF2B5EF4-FFF2-40B4-BE49-F238E27FC236}">
                <a16:creationId xmlns:a16="http://schemas.microsoft.com/office/drawing/2014/main" id="{2F0FD5C5-7D6F-4FD7-1B9F-27A3F711B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013325"/>
            <a:ext cx="6337300" cy="3968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/>
            <a:r>
              <a:rPr lang="it-IT" altLang="it-IT" sz="2000" b="0" u="none" dirty="0">
                <a:latin typeface="Comic Sans MS" panose="030F0902030302020204" pitchFamily="66" charset="0"/>
              </a:rPr>
              <a:t>Corsi e-learning</a:t>
            </a:r>
          </a:p>
        </p:txBody>
      </p:sp>
      <p:sp>
        <p:nvSpPr>
          <p:cNvPr id="17418" name="AutoShape 11">
            <a:extLst>
              <a:ext uri="{FF2B5EF4-FFF2-40B4-BE49-F238E27FC236}">
                <a16:creationId xmlns:a16="http://schemas.microsoft.com/office/drawing/2014/main" id="{1C197BC2-5528-8B1B-D361-3CBABE3C7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438400"/>
            <a:ext cx="304800" cy="1524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76200 h 21600"/>
              <a:gd name="T4" fmla="*/ 228600 w 21600"/>
              <a:gd name="T5" fmla="*/ 152400 h 21600"/>
              <a:gd name="T6" fmla="*/ 3048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19" name="AutoShape 12">
            <a:extLst>
              <a:ext uri="{FF2B5EF4-FFF2-40B4-BE49-F238E27FC236}">
                <a16:creationId xmlns:a16="http://schemas.microsoft.com/office/drawing/2014/main" id="{90507AA2-01CA-A734-B3F4-68CB798F1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352800"/>
            <a:ext cx="304800" cy="1524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76200 h 21600"/>
              <a:gd name="T4" fmla="*/ 228600 w 21600"/>
              <a:gd name="T5" fmla="*/ 152400 h 21600"/>
              <a:gd name="T6" fmla="*/ 3048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0" name="AutoShape 13">
            <a:extLst>
              <a:ext uri="{FF2B5EF4-FFF2-40B4-BE49-F238E27FC236}">
                <a16:creationId xmlns:a16="http://schemas.microsoft.com/office/drawing/2014/main" id="{977E8C79-74AF-0761-5E33-C3487E001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" y="4274343"/>
            <a:ext cx="304800" cy="258762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76200 h 21600"/>
              <a:gd name="T4" fmla="*/ 228600 w 21600"/>
              <a:gd name="T5" fmla="*/ 152400 h 21600"/>
              <a:gd name="T6" fmla="*/ 3048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7421" name="AutoShape 14">
            <a:extLst>
              <a:ext uri="{FF2B5EF4-FFF2-40B4-BE49-F238E27FC236}">
                <a16:creationId xmlns:a16="http://schemas.microsoft.com/office/drawing/2014/main" id="{B12E42B6-A667-1083-607B-1FD309B3C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5135562"/>
            <a:ext cx="304800" cy="152400"/>
          </a:xfrm>
          <a:custGeom>
            <a:avLst/>
            <a:gdLst>
              <a:gd name="T0" fmla="*/ 228600 w 21600"/>
              <a:gd name="T1" fmla="*/ 0 h 21600"/>
              <a:gd name="T2" fmla="*/ 0 w 21600"/>
              <a:gd name="T3" fmla="*/ 76200 h 21600"/>
              <a:gd name="T4" fmla="*/ 228600 w 21600"/>
              <a:gd name="T5" fmla="*/ 152400 h 21600"/>
              <a:gd name="T6" fmla="*/ 304800 w 21600"/>
              <a:gd name="T7" fmla="*/ 76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2" grpId="1" animBg="1"/>
      <p:bldP spid="17412" grpId="2" animBg="1"/>
      <p:bldP spid="17413" grpId="0" animBg="1"/>
      <p:bldP spid="17414" grpId="0" animBg="1"/>
      <p:bldP spid="174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8732" y="274638"/>
            <a:ext cx="7085238" cy="6308724"/>
          </a:xfrm>
        </p:spPr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5608CF-05E4-EAD6-388E-A20A7DC4D8C5}"/>
              </a:ext>
            </a:extLst>
          </p:cNvPr>
          <p:cNvSpPr txBox="1"/>
          <p:nvPr/>
        </p:nvSpPr>
        <p:spPr>
          <a:xfrm>
            <a:off x="487628" y="1957115"/>
            <a:ext cx="17727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Layout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corsi in aula 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presso INFN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DDD308D4-9B9F-3F1B-2C0B-28DCE60D1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956583"/>
              </p:ext>
            </p:extLst>
          </p:nvPr>
        </p:nvGraphicFramePr>
        <p:xfrm>
          <a:off x="2971573" y="274638"/>
          <a:ext cx="5671673" cy="62005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6553">
                  <a:extLst>
                    <a:ext uri="{9D8B030D-6E8A-4147-A177-3AD203B41FA5}">
                      <a16:colId xmlns:a16="http://schemas.microsoft.com/office/drawing/2014/main" val="2646328508"/>
                    </a:ext>
                  </a:extLst>
                </a:gridCol>
                <a:gridCol w="405120">
                  <a:extLst>
                    <a:ext uri="{9D8B030D-6E8A-4147-A177-3AD203B41FA5}">
                      <a16:colId xmlns:a16="http://schemas.microsoft.com/office/drawing/2014/main" val="2104098411"/>
                    </a:ext>
                  </a:extLst>
                </a:gridCol>
              </a:tblGrid>
              <a:tr h="2002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ELENCO DEI CORSI </a:t>
                      </a:r>
                      <a:r>
                        <a:rPr lang="it-IT" sz="800" u="none" strike="noStrike">
                          <a:effectLst/>
                        </a:rPr>
                        <a:t>IN AULA </a:t>
                      </a:r>
                      <a:r>
                        <a:rPr lang="it-IT" sz="700" u="none" strike="noStrike">
                          <a:effectLst/>
                        </a:rPr>
                        <a:t>PRESSO L'INFN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700" u="none" strike="noStrike">
                          <a:effectLst/>
                        </a:rPr>
                        <a:t>DURATA</a:t>
                      </a:r>
                      <a:endParaRPr lang="it-IT" sz="7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ctr"/>
                </a:tc>
                <a:extLst>
                  <a:ext uri="{0D108BD9-81ED-4DB2-BD59-A6C34878D82A}">
                    <a16:rowId xmlns:a16="http://schemas.microsoft.com/office/drawing/2014/main" val="3880243837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Lavoratori: corso in aula formazione generale lavoratori 4 ore presso sedi INFN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4085506279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Lavoratori: corso in aula di formazione specifica lavoratori rischio basso  4 ore presso sedi INFN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76853819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Lavoratori: corso formazione specifica lavoratori rischio medio 8h  in aula - presso sedi INFN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 h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231934636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Lavoratori: corso formazione specifica lavorartori rischio alto 12 ore in aula  - presso sedi INFN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12h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295872807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Lavoratori: corso in aula di aggiornamento formazione lavoratori 6 ore - presso sedi INFN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6h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873588692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Preposti: formazione particolare aggiuntiva preposti tot 8h - Parte A: modulo giuridico di 4h in aula INFN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617293159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Preposti: formazione particolare aggiuntiva preposti tot 8h - Parte B valutazione dei rischi di 4h in aula INFN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4148951798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Preposti: aggiornamento biennale in presenza preposti 6 h - in aula INFN (art. 37 co. 7 ter)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6h</a:t>
                      </a:r>
                      <a:endParaRPr lang="it-IT" sz="7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300474664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Dirigenti: formazione di 16h dirigenti - in aula in più sessioni presso sede INFN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16h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891786444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Dirigenti: aggiornamento 6h dirigenti - in aula presso sede INFN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6h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310884105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Datori di Lavoro: formazione di 8h Datori di Lavoro - in aula presso sede INFN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8h</a:t>
                      </a:r>
                      <a:endParaRPr lang="it-IT" sz="7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664958562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per SPP - modulo A di 28h presso sede INFN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28h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57303308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per SPP - modulo B di 48 h presso sede INFN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48h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766470140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per RSPP - modulo C di 24h - in aula presso sedi INFN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24h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173071191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di aggiornamento per RSPP/ASPP di 4h con crediti formativi in aula INFN 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135369501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di aggiornamento per RSPP/ASPP di 8h con crediti formativi in aula INFN 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 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123041362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RSPP: corso di aggiornamento per RSPP/ASPP 4 o 8 ore - audit, organizzazione e crediti (docenze a carico Infn)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4-8h</a:t>
                      </a:r>
                      <a:endParaRPr lang="it-IT" sz="7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890402535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RLS: corso di aggiornamento annuale RLS  8 ore in aula INFN</a:t>
                      </a:r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8h</a:t>
                      </a:r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92698292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RLS: corso di aggiornamento annuale RLS  4 ore in aula INFN</a:t>
                      </a:r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776860144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RLS: corso di aggiornamento annuale per RLS  4 o 8 ore - audit, organizzazione e crediti (docenze a carico Infn)</a:t>
                      </a:r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7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947241582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Corsi per addetti al primo soccorso per nuovo personale  Aziende o unità produttive gruppo B e C - (12h) - presso sede INFN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12h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940412533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Corsi per addetti al primo soccorso per nuovo personale GEPS -  Aziende o unità produttive gruppo A  (16h) - presso sede INFN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16h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1765803325"/>
                  </a:ext>
                </a:extLst>
              </a:tr>
              <a:tr h="30039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corso per aggiornamento addetti al primo soccorso -  Aziende o unità produttive gruppo B e C - (4h) - presso sede INFN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885598021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corso per aggiornamento addetti al primo soccorso - Aziende o unità produttive gruppo A (6h) - presso sede INFN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6h</a:t>
                      </a:r>
                      <a:endParaRPr lang="it-IT" sz="7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718133746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nuovo personale - corso antincendio -rischio basso (4h) - presso INFN comprensivo del costo noleggio attrezzature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4h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501833620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nuovo personale- corso antincendio - rischio medio (8h)- presso INFN comprensivo del costo noleggio attrezzature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8h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798297102"/>
                  </a:ext>
                </a:extLst>
              </a:tr>
              <a:tr h="340446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nuovo personale - corso antincendio -  rischio alto (16h) - presso INFN comprensivo del costo noleggio attrezzature anche per eventuale esame presso VVF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16h</a:t>
                      </a:r>
                      <a:endParaRPr lang="it-IT" sz="7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371252867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aggiornamento antincendio - rischio basso (2h) - presso sedi INFN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2h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2423243667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aggiornamento antincendio - rischio medio (5h) - presso sedi INFN comprensivo del costo noleggio attrezzature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5h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97849619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aggiornamento antincendio - rischio alto (8h) - presso sedi INFN comprensivo del costo noleggio attrezzature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8h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586943684"/>
                  </a:ext>
                </a:extLst>
              </a:tr>
              <a:tr h="162714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corso BLSD uso defibrillatore con rilascio di attestato regionale e internazionale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6h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906364362"/>
                  </a:ext>
                </a:extLst>
              </a:tr>
              <a:tr h="170222"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>
                          <a:effectLst/>
                        </a:rPr>
                        <a:t>GEPS - aggiornamento BLSD uso defibrillatore con rilascio di attestato regionale e internazionale</a:t>
                      </a:r>
                      <a:endParaRPr lang="it-IT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 dirty="0">
                          <a:effectLst/>
                        </a:rPr>
                        <a:t>4h</a:t>
                      </a:r>
                      <a:endParaRPr lang="it-IT" sz="7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2" marR="5482" marT="5482" marB="0" anchor="b"/>
                </a:tc>
                <a:extLst>
                  <a:ext uri="{0D108BD9-81ED-4DB2-BD59-A6C34878D82A}">
                    <a16:rowId xmlns:a16="http://schemas.microsoft.com/office/drawing/2014/main" val="3752299581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731D3089-EC1E-C32F-D01E-522EA9EB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1" y="544806"/>
            <a:ext cx="2020390" cy="102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4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8732" y="274638"/>
            <a:ext cx="7085238" cy="6308724"/>
          </a:xfrm>
        </p:spPr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45608CF-05E4-EAD6-388E-A20A7DC4D8C5}"/>
              </a:ext>
            </a:extLst>
          </p:cNvPr>
          <p:cNvSpPr txBox="1"/>
          <p:nvPr/>
        </p:nvSpPr>
        <p:spPr>
          <a:xfrm>
            <a:off x="462847" y="2184618"/>
            <a:ext cx="23118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Layout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corsi in aula 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presso INFN  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su rischi specifici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1BC818F9-3C02-2339-E320-08C61B0B8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898798"/>
              </p:ext>
            </p:extLst>
          </p:nvPr>
        </p:nvGraphicFramePr>
        <p:xfrm>
          <a:off x="3327991" y="776177"/>
          <a:ext cx="5315255" cy="5677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5593">
                  <a:extLst>
                    <a:ext uri="{9D8B030D-6E8A-4147-A177-3AD203B41FA5}">
                      <a16:colId xmlns:a16="http://schemas.microsoft.com/office/drawing/2014/main" val="900812103"/>
                    </a:ext>
                  </a:extLst>
                </a:gridCol>
                <a:gridCol w="379662">
                  <a:extLst>
                    <a:ext uri="{9D8B030D-6E8A-4147-A177-3AD203B41FA5}">
                      <a16:colId xmlns:a16="http://schemas.microsoft.com/office/drawing/2014/main" val="4261864618"/>
                    </a:ext>
                  </a:extLst>
                </a:gridCol>
              </a:tblGrid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Corsi di formazione su rischi specifici di 2h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2h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4133565343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Corsi di formazione su rischi specifici di 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1437354642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Corsi di formazione su rischi specifici di 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565257676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Corso di formazione rischio laser con docente TSL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418186993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DPI di III^ categoria e uso otoprotettori 4 ore - corso teorico-pratico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105847232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DPI di III^ categoria e uso otoprotettori 8 ore - corso teorico-pratico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885316023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Utilizzo attrezzature particolari di sollevamento: carroponte, traspallett etc 4 ore  - corso teorico-pratico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541378116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Utilizzo attrezzature particolari di sollevamento: carroponte traspallett etc 8 ore - corso teorico-pratico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3392585386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Gas Compressi - attrezzature a pressione e norm ativa PED presso INFN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3521854109"/>
                  </a:ext>
                </a:extLst>
              </a:tr>
              <a:tr h="252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ATEX - presso INFN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2174636967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Carrelli elevatori (muletti) (corso teorico-pratico) presso INFN con abilitzione ex AQ 22-02-2012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12h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2931338729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Carrelli elevatori (muletti) (corso teorico-pratico) presso INFN con abilitzione ex AQ 22-02-2012 - aggiornamento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2068861419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Piattaforme elevabili  (corso teorico-pratico) presso INFN con abilitzione ex AQ 22-02-2012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8h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4013251552"/>
                  </a:ext>
                </a:extLst>
              </a:tr>
              <a:tr h="45144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Piattaforme elevabili  (corso teorico-pratico) presso INFN con abilitzione ex AQ 22-02-2012 - aggiornamento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1176000680"/>
                  </a:ext>
                </a:extLst>
              </a:tr>
              <a:tr h="2375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PES PAV PEI rischi elettrici norma CEI 11-27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16h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1829713268"/>
                  </a:ext>
                </a:extLst>
              </a:tr>
              <a:tr h="2375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PES PAV PEI rischi elettrici secondo norma CEI 11-27 - aggiornamento 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3213934331"/>
                  </a:ext>
                </a:extLst>
              </a:tr>
              <a:tr h="2375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Formazione Preposti/Dirigenti Radioprotezione (D.Lgs 101/2020)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>
                          <a:effectLst/>
                        </a:rPr>
                        <a:t>4h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3046249216"/>
                  </a:ext>
                </a:extLst>
              </a:tr>
              <a:tr h="2375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Formazione Lavoratori Radioprotezione (D.Lgs 101/2020)</a:t>
                      </a:r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4h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78" marR="8478" marT="8478" marB="0" anchor="b"/>
                </a:tc>
                <a:extLst>
                  <a:ext uri="{0D108BD9-81ED-4DB2-BD59-A6C34878D82A}">
                    <a16:rowId xmlns:a16="http://schemas.microsoft.com/office/drawing/2014/main" val="1067259776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46A5B911-A3DB-DB09-44E3-C7B0CC7A1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54" y="846138"/>
            <a:ext cx="17983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76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23C94A-60C8-1455-31E3-D4FD4782B1AE}"/>
              </a:ext>
            </a:extLst>
          </p:cNvPr>
          <p:cNvSpPr txBox="1"/>
          <p:nvPr/>
        </p:nvSpPr>
        <p:spPr>
          <a:xfrm>
            <a:off x="157655" y="2807011"/>
            <a:ext cx="198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Layout corsi </a:t>
            </a:r>
          </a:p>
          <a:p>
            <a:pPr algn="ctr"/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in VDC</a:t>
            </a:r>
            <a:endParaRPr lang="it-IT" sz="2800" dirty="0"/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2A530A99-32CA-516D-E82D-543C4EB44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660685"/>
              </p:ext>
            </p:extLst>
          </p:nvPr>
        </p:nvGraphicFramePr>
        <p:xfrm>
          <a:off x="2364818" y="274638"/>
          <a:ext cx="6583879" cy="6308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13602">
                  <a:extLst>
                    <a:ext uri="{9D8B030D-6E8A-4147-A177-3AD203B41FA5}">
                      <a16:colId xmlns:a16="http://schemas.microsoft.com/office/drawing/2014/main" val="1776503939"/>
                    </a:ext>
                  </a:extLst>
                </a:gridCol>
                <a:gridCol w="470277">
                  <a:extLst>
                    <a:ext uri="{9D8B030D-6E8A-4147-A177-3AD203B41FA5}">
                      <a16:colId xmlns:a16="http://schemas.microsoft.com/office/drawing/2014/main" val="661353700"/>
                    </a:ext>
                  </a:extLst>
                </a:gridCol>
              </a:tblGrid>
              <a:tr h="26507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ELENCO DEI CORSI </a:t>
                      </a:r>
                      <a:r>
                        <a:rPr lang="it-IT" sz="1000" u="none" strike="noStrike" dirty="0">
                          <a:effectLst/>
                        </a:rPr>
                        <a:t>IN VIDEOCONFERENZA SINCRONA</a:t>
                      </a:r>
                      <a:r>
                        <a:rPr lang="it-IT" sz="900" u="none" strike="noStrike" dirty="0">
                          <a:effectLst/>
                        </a:rPr>
                        <a:t>  PRESSO L'INFN</a:t>
                      </a:r>
                      <a:endParaRPr lang="it-IT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DURATA</a:t>
                      </a:r>
                      <a:endParaRPr lang="it-IT" sz="9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ctr"/>
                </a:tc>
                <a:extLst>
                  <a:ext uri="{0D108BD9-81ED-4DB2-BD59-A6C34878D82A}">
                    <a16:rowId xmlns:a16="http://schemas.microsoft.com/office/drawing/2014/main" val="833610112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Lavoratori: corso in aula formazione generale lavoratori 4 ore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2063308869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Lavoratori: corso in aula di formazione specifica lavoratori rischio basso  4 ore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08462061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Lavoratori: corso formazione specifica lavoratori rischio medio 8h  in aula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 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896254633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Lavoratori: corso formazione specifica lavorartori rischio alto 12 ore in aula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12h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513928905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Lavoratori: corso in aula di aggiornamento formazione lavoratori 6 ore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6h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919802983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Dirigenti: formazione di 16h dirigenti 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16h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78769210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Dirigenti: aggiornamento 6h dirigenti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6h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049281599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Datori di Lavoro: formazione di 8h Datori di Lavoro 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 h</a:t>
                      </a:r>
                      <a:endParaRPr lang="it-IT" sz="9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734127533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 dirty="0">
                          <a:effectLst/>
                        </a:rPr>
                        <a:t>RSPP: corso per SPP - modulo A di 28h</a:t>
                      </a:r>
                      <a:endParaRPr lang="it-IT" sz="900" b="0" i="0" u="none" strike="noStrike" dirty="0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28h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744583047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RSPP: corso per SPP - modulo B di 48h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48h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79291749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RSPP: corso per RSPP - modulo C di 24h 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24h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523106039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RSPP: corso di aggiornamento per RSPP/ASPP di 4h con crediti formativi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379696105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RSPP: corso di aggiornamento per RSPP/ASPP di 8h con crediti formativi 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 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2809285359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RSPP: corso di aggiornamento per RSPP/ASPP 4 o 8 ore - audit, organizzazione e crediti (docenze a carico Infn)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4-8h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69121248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RLS: corso di aggiornamento annuale RLS  8 ore in aula INFN</a:t>
                      </a:r>
                      <a:endParaRPr lang="it-IT" sz="9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8h</a:t>
                      </a:r>
                      <a:endParaRPr lang="it-IT" sz="9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537268710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RLS: corso di aggiornamento annuale RLS  4 ore in aula INFN</a:t>
                      </a:r>
                      <a:endParaRPr lang="it-IT" sz="9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746403836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RLS: corso di aggiornamento annuale per RLS  4 o 8 ore - audit, organizzazione e crediti (docenze a carico Infn)</a:t>
                      </a:r>
                      <a:endParaRPr lang="it-IT" sz="9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4-8h</a:t>
                      </a:r>
                      <a:endParaRPr lang="it-IT" sz="9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297840744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Corsi di formazione su rischi specifici di 2h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2h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55811910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Corsi di formazione su rischi specifici di 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97157945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Corsi di formazione su rischi specifici di 8h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12865558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Corso di formazione rischio laser con docente TSL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234256492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Gas Compressi - attrezzature a pressione e norm ativa PED presso INFN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530718044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ATEX - presso INFN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8h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402147031"/>
                  </a:ext>
                </a:extLst>
              </a:tr>
              <a:tr h="225312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PES PAV PEI rischi elettrici norma CEI 11-27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16h</a:t>
                      </a:r>
                      <a:endParaRPr lang="it-IT" sz="900" b="0" i="0" u="none" strike="noStrike">
                        <a:solidFill>
                          <a:srgbClr val="00009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2527761721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PES PAV PEI rischi elettrici norma CEI 11-27 aggiornamento 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2373779574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Formazione Preposti/Dirigenti Radioprotezione (D.Lgs 101/2020)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4h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1707397261"/>
                  </a:ext>
                </a:extLst>
              </a:tr>
              <a:tr h="212057"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u="none" strike="noStrike">
                          <a:effectLst/>
                        </a:rPr>
                        <a:t>Formazione Lavoratori Radioprotezione (D.Lgs 101/2020)</a:t>
                      </a:r>
                      <a:endParaRPr lang="it-IT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 dirty="0">
                          <a:effectLst/>
                        </a:rPr>
                        <a:t>4h</a:t>
                      </a:r>
                      <a:endParaRPr lang="it-IT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31" marR="7131" marT="7131" marB="0" anchor="b"/>
                </a:tc>
                <a:extLst>
                  <a:ext uri="{0D108BD9-81ED-4DB2-BD59-A6C34878D82A}">
                    <a16:rowId xmlns:a16="http://schemas.microsoft.com/office/drawing/2014/main" val="3616294249"/>
                  </a:ext>
                </a:extLst>
              </a:tr>
            </a:tbl>
          </a:graphicData>
        </a:graphic>
      </p:graphicFrame>
      <p:pic>
        <p:nvPicPr>
          <p:cNvPr id="7" name="Immagine 6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81C8A2C3-0EA3-04B8-61CD-A0EC6EA2F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3" y="333110"/>
            <a:ext cx="179832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58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23C94A-60C8-1455-31E3-D4FD4782B1AE}"/>
              </a:ext>
            </a:extLst>
          </p:cNvPr>
          <p:cNvSpPr txBox="1"/>
          <p:nvPr/>
        </p:nvSpPr>
        <p:spPr>
          <a:xfrm>
            <a:off x="532014" y="2693530"/>
            <a:ext cx="1996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Layout corsi a 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</a:rPr>
              <a:t>catalogo </a:t>
            </a:r>
            <a:r>
              <a:rPr lang="it-IT" sz="2400" b="1" dirty="0" err="1">
                <a:solidFill>
                  <a:schemeClr val="tx2">
                    <a:lumMod val="75000"/>
                  </a:schemeClr>
                </a:solidFill>
              </a:rPr>
              <a:t>Aifos</a:t>
            </a:r>
            <a:endParaRPr lang="it-IT" sz="24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D904F03B-D2D5-6A6E-53AB-C1442EE22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10546"/>
              </p:ext>
            </p:extLst>
          </p:nvPr>
        </p:nvGraphicFramePr>
        <p:xfrm>
          <a:off x="2881423" y="170122"/>
          <a:ext cx="5894065" cy="65071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30387">
                  <a:extLst>
                    <a:ext uri="{9D8B030D-6E8A-4147-A177-3AD203B41FA5}">
                      <a16:colId xmlns:a16="http://schemas.microsoft.com/office/drawing/2014/main" val="1402275102"/>
                    </a:ext>
                  </a:extLst>
                </a:gridCol>
                <a:gridCol w="463678">
                  <a:extLst>
                    <a:ext uri="{9D8B030D-6E8A-4147-A177-3AD203B41FA5}">
                      <a16:colId xmlns:a16="http://schemas.microsoft.com/office/drawing/2014/main" val="1477664005"/>
                    </a:ext>
                  </a:extLst>
                </a:gridCol>
              </a:tblGrid>
              <a:tr h="1353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u="none" strike="noStrike">
                          <a:effectLst/>
                        </a:rPr>
                        <a:t>ELENCO DEI CORSI A CATALOGO PRESSO IL LSP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600" u="none" strike="noStrike">
                          <a:effectLst/>
                        </a:rPr>
                        <a:t>DURATA</a:t>
                      </a:r>
                      <a:endParaRPr lang="it-IT" sz="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ctr"/>
                </a:tc>
                <a:extLst>
                  <a:ext uri="{0D108BD9-81ED-4DB2-BD59-A6C34878D82A}">
                    <a16:rowId xmlns:a16="http://schemas.microsoft.com/office/drawing/2014/main" val="474764857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in aula formazione generale lavoratori 4 ore presso LSP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71834094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in aula di formazione specifica, rischio basso (4 ore) presso sedi del LSP     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866558033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formazione specifica, rischio medio (8h) in aula - presso LSP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894044492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formazione specifica, rischio alto (12 ore) in aula  - presso sedi LSP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12h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997545113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in aula di aggiornamento formazione lavoratori 6 ore - presso LSP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4233713425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Preposti: formazione particolare aggiuntiva tot 8h - Parte A: modulo giuridico 4h presso LSP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4539785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Preposti: formazione particolare aggiuntiva tot 8h - Parte B valutazione dei rischi -  4h presso il LSP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237616546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Preposti: aggiornamento biennale in presenza preposti 6 h - in aula INFN (art. 37 co. 7 ter)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6h</a:t>
                      </a:r>
                      <a:endParaRPr lang="it-IT" sz="600" b="0" i="0" u="none" strike="noStrike">
                        <a:solidFill>
                          <a:srgbClr val="FF66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666110611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Dirigenti/Responsabili Attività: formazione di 16h - presso sede del LSP</a:t>
                      </a:r>
                      <a:endParaRPr lang="it-IT" sz="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16h</a:t>
                      </a:r>
                      <a:endParaRPr lang="it-IT" sz="6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4252503839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per SPP mod A 28h presso sede del LSP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28h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295150667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formazione per RSPP - Modulo B 48 h- in aula presso centri di formazione del LSP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48h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344081253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formazione per RSPP - Modulo C 24 h- in aula presso centri di formazione del LSP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24h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596884347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aggiornamento per RSPP/ASPP di 4h con crediti formativi presso il LSP </a:t>
                      </a:r>
                      <a:r>
                        <a:rPr lang="it-IT" sz="400" u="none" strike="noStrike">
                          <a:effectLst/>
                        </a:rPr>
                        <a:t>(40 ore nel quinquiennio)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 h 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428194231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aggiornamento per RSPP/ASPP di 8h con crediti formativi presso il LSP</a:t>
                      </a:r>
                      <a:r>
                        <a:rPr lang="it-IT" sz="400" u="none" strike="noStrike">
                          <a:effectLst/>
                        </a:rPr>
                        <a:t> (40 ore nel quinquiennio)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 h</a:t>
                      </a:r>
                      <a:endParaRPr lang="it-IT" sz="600" b="0" i="0" u="none" strike="noStrike">
                        <a:solidFill>
                          <a:srgbClr val="60497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905650610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formazione RLS (32h) - presso LSP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32h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435588490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aggiornamento annuale della formazione per RLS  (8 ore) in aula LSP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303511220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Corso di aggiornamento annuale della formazione per RLS  (4ore) in aula LSP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8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683207357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Corsi per addetti al primo soccorso per nuovo personale GEPS   Aziende o unità produttive gruppo B e C - (12h) - presso sede del LSP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12h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920707373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Corsi per addetti al primo soccorso per nuovo personale GEPS -  Aziende o unità produttive gruppo A (lab nucleari)  (16h) - presso sede  del LSP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16h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77678267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corso per aggiornamento addetti al primo soccorso -  Aziende o unità produttive gruppo B e C - (4h) - presso sede del LSP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4140025179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corso per aggiornamento addetti al primo soccorso - Aziende o unità produttive gruppo A (lab nucleari)  (6h) - presso sede del LSP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6h</a:t>
                      </a:r>
                      <a:endParaRPr lang="it-IT" sz="600" b="0" i="0" u="none" strike="noStrike">
                        <a:solidFill>
                          <a:srgbClr val="CA5F0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093453734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nuovo personale- corso antincendio-rischio basso (4h) - presso LSP  comprensivo del costo noleggio attrezzature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270349379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nuovo personale- corso antincendio - rischio medio (8h)- presso LSP  comprensivo del costo noleggio attrezzature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274139816"/>
                  </a:ext>
                </a:extLst>
              </a:tr>
              <a:tr h="252989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nuovo personale - corso antincendio -  rischio alto (16h) - presso LSP comprensivo del costo noleggio attrezzature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16h</a:t>
                      </a:r>
                      <a:endParaRPr lang="it-IT" sz="600" b="0" i="0" u="none" strike="noStrike">
                        <a:solidFill>
                          <a:srgbClr val="A4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74004022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aggiornamento antincendio - rischio basso (2h) - presso sedi del LSP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2h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956272079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aggiornamento antincendio - rischio medio (5h) - presso sedi del LSP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5h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530889360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aggiornamento antincendio - rischio alto (8h) - presso sedi del LSP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531434992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corso BLSD  con rilascio di attestato regionale e internazionale presso edi LSP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6h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069379640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GEPS - aggiornamento BLSD  con rilascio di attestato regionale e internazionale presso edi LSP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083375988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Corsi di formazione su rischi specifici di 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644003849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Corsi di formazione su rischi specifici di 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853344697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DPI di III^ e uso otoprotettori categoria 4 ore - corso teorico pratico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 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803385484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DPI di III^ e uso otoprotettori categoria 8 ore -  corso teorico pratico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629396466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Utilizzo attrezzature particolari di sollevamento: carroponte, traspallett etc 4 ore  - corso teorico-pratico 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883097921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Utilizzo attrezzature particolari di sollevamento: carroponte traspallett etc 8 ore - corso teorico-pratico 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474119128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Gas Compressi - attrezzature a pressione PED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793492954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ATEX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486670748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Carrelli elevatori (corso teorico-pratico) con abilitzione ex AQ 22-02-2012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12h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3071148469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Carrelli elevatori (muletti) (corso teorico-pratico) con abilitzione ex AQ 22-02-2012 - aggiornamento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4h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1813272498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Piattaforme elevabili  (corso teorico-pratico) p con abilitzione ex AQ 22-02-2012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>
                          <a:effectLst/>
                        </a:rPr>
                        <a:t>8h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280350531"/>
                  </a:ext>
                </a:extLst>
              </a:tr>
              <a:tr h="135320"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u="none" strike="noStrike">
                          <a:effectLst/>
                        </a:rPr>
                        <a:t>Piattaforme elevabili  (corso teorico-pratico)  con abilitzione ex AQ 22-02-2012 - aggiornamneto</a:t>
                      </a:r>
                      <a:endParaRPr lang="it-IT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600" u="none" strike="noStrike" dirty="0">
                          <a:effectLst/>
                        </a:rPr>
                        <a:t>4h</a:t>
                      </a:r>
                      <a:endParaRPr lang="it-IT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20" marR="4420" marT="4420" marB="0" anchor="b"/>
                </a:tc>
                <a:extLst>
                  <a:ext uri="{0D108BD9-81ED-4DB2-BD59-A6C34878D82A}">
                    <a16:rowId xmlns:a16="http://schemas.microsoft.com/office/drawing/2014/main" val="4029061397"/>
                  </a:ext>
                </a:extLst>
              </a:tr>
            </a:tbl>
          </a:graphicData>
        </a:graphic>
      </p:graphicFrame>
      <p:pic>
        <p:nvPicPr>
          <p:cNvPr id="10" name="Immagine 9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E2A1D69C-CA54-9F1A-D969-13BFCA75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61" y="386337"/>
            <a:ext cx="2159818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008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423C94A-60C8-1455-31E3-D4FD4782B1AE}"/>
              </a:ext>
            </a:extLst>
          </p:cNvPr>
          <p:cNvSpPr txBox="1"/>
          <p:nvPr/>
        </p:nvSpPr>
        <p:spPr>
          <a:xfrm>
            <a:off x="2161832" y="386985"/>
            <a:ext cx="648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Layout corsi e-learning contratto AIFOS</a:t>
            </a:r>
            <a:endParaRPr lang="it-IT" sz="2800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245B035-36CF-93F9-9D9F-90E6AC7ED5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578477"/>
              </p:ext>
            </p:extLst>
          </p:nvPr>
        </p:nvGraphicFramePr>
        <p:xfrm>
          <a:off x="2201420" y="1263452"/>
          <a:ext cx="6671690" cy="5319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6807">
                  <a:extLst>
                    <a:ext uri="{9D8B030D-6E8A-4147-A177-3AD203B41FA5}">
                      <a16:colId xmlns:a16="http://schemas.microsoft.com/office/drawing/2014/main" val="1075268642"/>
                    </a:ext>
                  </a:extLst>
                </a:gridCol>
                <a:gridCol w="1074883">
                  <a:extLst>
                    <a:ext uri="{9D8B030D-6E8A-4147-A177-3AD203B41FA5}">
                      <a16:colId xmlns:a16="http://schemas.microsoft.com/office/drawing/2014/main" val="3972672283"/>
                    </a:ext>
                  </a:extLst>
                </a:gridCol>
              </a:tblGrid>
              <a:tr h="3898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Foglio 4 contratto centralizzato AiFos </a:t>
                      </a:r>
                      <a:endParaRPr lang="it-IT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u="none" strike="noStrike">
                          <a:effectLst/>
                        </a:rPr>
                        <a:t>Durata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9869770"/>
                  </a:ext>
                </a:extLst>
              </a:tr>
              <a:tr h="3668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formazione generale dei lavoratori 4h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7835063"/>
                  </a:ext>
                </a:extLst>
              </a:tr>
              <a:tr h="733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Corso formazione specifica, rischio basso (4h) </a:t>
                      </a:r>
                      <a:r>
                        <a:rPr lang="it-IT" sz="600" u="none" strike="noStrike" dirty="0">
                          <a:effectLst/>
                        </a:rPr>
                        <a:t> </a:t>
                      </a:r>
                      <a:r>
                        <a:rPr lang="it-IT" sz="1000" u="none" strike="noStrike" dirty="0">
                          <a:effectLst/>
                        </a:rPr>
                        <a:t>In base all'accordo Stato-Regioni del 7-7-16 è possibile l'erogazione in </a:t>
                      </a:r>
                      <a:r>
                        <a:rPr lang="it-IT" sz="1000" u="none" strike="noStrike" dirty="0" err="1">
                          <a:effectLst/>
                        </a:rPr>
                        <a:t>elearning</a:t>
                      </a:r>
                      <a:r>
                        <a:rPr lang="it-IT" sz="900" u="none" strike="noStrike" dirty="0">
                          <a:effectLst/>
                        </a:rPr>
                        <a:t> 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3242603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di aggiornamento quinquiennale dei  lavoratori 6h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3798234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Dirigenti: formazione di 16h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16h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0929935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SPP - modulo A in e-learning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28h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15296003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RSPP aggiornamento quinquiennale  elearning  (tot 40h)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40h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1366018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Aspp aggiornamento quinquiennale elearning  (20h)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20h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20958291"/>
                  </a:ext>
                </a:extLst>
              </a:tr>
              <a:tr h="36689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formazione generale dei lavoratori 4h in inglese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3424882"/>
                  </a:ext>
                </a:extLst>
              </a:tr>
              <a:tr h="73378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formazione specifica, rischio basso (4h) in inglese </a:t>
                      </a:r>
                      <a:r>
                        <a:rPr lang="it-IT" sz="1000" u="none" strike="noStrike">
                          <a:effectLst/>
                        </a:rPr>
                        <a:t>In base all'accordo Stato-Regioni del 7-7-16 è possibile l'erogazione in elearning</a:t>
                      </a:r>
                      <a:r>
                        <a:rPr lang="it-IT" sz="900" u="none" strike="noStrike">
                          <a:effectLst/>
                        </a:rPr>
                        <a:t> 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4h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4496857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>
                          <a:effectLst/>
                        </a:rPr>
                        <a:t>Corso di aggiornamento quinquiennale dei  lavoratori 6h in inglese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>
                          <a:effectLst/>
                        </a:rPr>
                        <a:t>6h</a:t>
                      </a:r>
                      <a:endParaRPr lang="it-IT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75222766"/>
                  </a:ext>
                </a:extLst>
              </a:tr>
              <a:tr h="389821">
                <a:tc>
                  <a:txBody>
                    <a:bodyPr/>
                    <a:lstStyle/>
                    <a:p>
                      <a:pPr algn="l" fontAlgn="b"/>
                      <a:r>
                        <a:rPr lang="it-IT" sz="1200" u="none" strike="noStrike" dirty="0">
                          <a:effectLst/>
                        </a:rPr>
                        <a:t>Aggiornamento e-learning datori e dirigenti 6h (solo datori e dirigenti, no preposti)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</a:rPr>
                        <a:t>6h</a:t>
                      </a:r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435369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CE06A400-E773-0DB3-D298-E6D012683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66" y="503239"/>
            <a:ext cx="118465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8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>
            <a:extLst>
              <a:ext uri="{FF2B5EF4-FFF2-40B4-BE49-F238E27FC236}">
                <a16:creationId xmlns:a16="http://schemas.microsoft.com/office/drawing/2014/main" id="{D894D20B-2B59-D154-37A3-DF75DAD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7788" y="1143000"/>
            <a:ext cx="3222285" cy="707886"/>
          </a:xfrm>
          <a:prstGeom prst="rect">
            <a:avLst/>
          </a:prstGeom>
          <a:solidFill>
            <a:srgbClr val="3366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u="none" dirty="0">
                <a:solidFill>
                  <a:srgbClr val="FF9900"/>
                </a:solidFill>
              </a:rPr>
              <a:t> </a:t>
            </a:r>
            <a:r>
              <a:rPr lang="it-IT" altLang="it-IT" sz="4000" dirty="0">
                <a:solidFill>
                  <a:schemeClr val="bg1"/>
                </a:solidFill>
              </a:rPr>
              <a:t>Capitolato</a:t>
            </a:r>
            <a:r>
              <a:rPr lang="it-IT" altLang="it-IT" sz="4000" u="none" dirty="0"/>
              <a:t> </a:t>
            </a:r>
          </a:p>
        </p:txBody>
      </p:sp>
      <p:sp>
        <p:nvSpPr>
          <p:cNvPr id="820228" name="Text Box 4">
            <a:extLst>
              <a:ext uri="{FF2B5EF4-FFF2-40B4-BE49-F238E27FC236}">
                <a16:creationId xmlns:a16="http://schemas.microsoft.com/office/drawing/2014/main" id="{C536764D-A15C-EA70-65E3-CC94A05A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471" y="2011065"/>
            <a:ext cx="7527073" cy="456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 corsi dovranno prestare particolare attenzione alle differenze, in modo che chi segua il corso acquisisca indicazioni operative per 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prevenzione dei rischi che tengano in considerazione le differenze di genere, di età, di caratteristiche biologiche (diversa abilità) e di provenienza geografica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. I corsi dovranno prestare attenzione alla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valutazione dei rischi nell’ottica di genere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anche con riferimento ai rischi specifici; in particolare, per 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rischi chimici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vengono considerati anche gli effetti da esposizione agli interferenti endocrini.</a:t>
            </a:r>
          </a:p>
          <a:p>
            <a:endParaRPr lang="it-IT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Il LSP si rende disponibile, su segnalazione del Comitato Unico di Garanzia (CUG) dell’Ente, ad apportare miglioramenti nei contenuti ad es. di </a:t>
            </a:r>
            <a:r>
              <a:rPr lang="it-IT" b="1" dirty="0">
                <a:solidFill>
                  <a:schemeClr val="tx2">
                    <a:lumMod val="75000"/>
                  </a:schemeClr>
                </a:solidFill>
              </a:rPr>
              <a:t>trasparenze portatrici di stereotipi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 di genere (ad es. nella parte descrittiva dei corsi GEPS la ricorrenza nelle trasparenze di medico uomo e di un’infermiera donna, etc.).</a:t>
            </a:r>
          </a:p>
          <a:p>
            <a:pPr>
              <a:spcBef>
                <a:spcPct val="20000"/>
              </a:spcBef>
            </a:pP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820230" name="Rectangle 6">
            <a:extLst>
              <a:ext uri="{FF2B5EF4-FFF2-40B4-BE49-F238E27FC236}">
                <a16:creationId xmlns:a16="http://schemas.microsoft.com/office/drawing/2014/main" id="{09CB1E3D-54BC-3CAA-058D-5B0D063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077200" cy="5867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Immagine 3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DEF4DE4A-1F6F-1EF5-9A5B-576EB4A9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56" y="1049379"/>
            <a:ext cx="2007791" cy="9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1" name="AutoShape 3">
            <a:extLst>
              <a:ext uri="{FF2B5EF4-FFF2-40B4-BE49-F238E27FC236}">
                <a16:creationId xmlns:a16="http://schemas.microsoft.com/office/drawing/2014/main" id="{A51637DB-553F-1A76-4BA2-FEC6FCFF9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600200"/>
            <a:ext cx="3733800" cy="8382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Palatino" pitchFamily="2" charset="77"/>
              </a:rPr>
              <a:t>Elenco docenti </a:t>
            </a:r>
            <a:endParaRPr lang="it-IT" altLang="it-IT" sz="2000" b="0" i="1" u="none" dirty="0">
              <a:latin typeface="Palatino" pitchFamily="2" charset="77"/>
            </a:endParaRPr>
          </a:p>
        </p:txBody>
      </p:sp>
      <p:sp>
        <p:nvSpPr>
          <p:cNvPr id="278532" name="AutoShape 4">
            <a:extLst>
              <a:ext uri="{FF2B5EF4-FFF2-40B4-BE49-F238E27FC236}">
                <a16:creationId xmlns:a16="http://schemas.microsoft.com/office/drawing/2014/main" id="{BE8E1782-FC15-7849-8C53-A89DE4DC4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4191000"/>
            <a:ext cx="3733800" cy="838200"/>
          </a:xfrm>
          <a:prstGeom prst="flowChartTerminator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Palatino" pitchFamily="2" charset="77"/>
              </a:rPr>
              <a:t>Migliorie al capitolato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i="1" dirty="0">
                <a:latin typeface="Palatino" pitchFamily="2" charset="77"/>
              </a:rPr>
              <a:t>triennio successivo</a:t>
            </a:r>
            <a:endParaRPr lang="it-IT" altLang="it-IT" sz="2000" b="0" i="1" u="none" dirty="0">
              <a:latin typeface="Palatino" pitchFamily="2" charset="77"/>
            </a:endParaRPr>
          </a:p>
        </p:txBody>
      </p:sp>
      <p:sp>
        <p:nvSpPr>
          <p:cNvPr id="34820" name="AutoShape 5">
            <a:extLst>
              <a:ext uri="{FF2B5EF4-FFF2-40B4-BE49-F238E27FC236}">
                <a16:creationId xmlns:a16="http://schemas.microsoft.com/office/drawing/2014/main" id="{7CB4AA67-8935-8BE5-625A-9C865B67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743200"/>
            <a:ext cx="3581400" cy="12954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Palatino" pitchFamily="2" charset="77"/>
              </a:rPr>
              <a:t>Documenti contrattuali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dirty="0">
                <a:latin typeface="Palatino" pitchFamily="2" charset="77"/>
              </a:rPr>
              <a:t>in progress</a:t>
            </a:r>
            <a:endParaRPr lang="it-IT" altLang="it-IT" sz="2400" u="none" dirty="0">
              <a:latin typeface="Palatino" pitchFamily="2" charset="77"/>
            </a:endParaRPr>
          </a:p>
        </p:txBody>
      </p:sp>
      <p:pic>
        <p:nvPicPr>
          <p:cNvPr id="4" name="Immagine 3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E7B31016-3382-B7F5-F518-8761CE05C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99" y="647700"/>
            <a:ext cx="2284228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nimBg="1" autoUpdateAnimBg="0"/>
      <p:bldP spid="278532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32892" y="466562"/>
            <a:ext cx="6668792" cy="1720661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Premessa: la scelta dei contratti </a:t>
            </a:r>
            <a:b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>centralizzati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87223"/>
            <a:ext cx="8229600" cy="4249385"/>
          </a:xfrm>
        </p:spPr>
        <p:txBody>
          <a:bodyPr/>
          <a:lstStyle/>
          <a:p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Considerazioni legali: accordi Stato-Regioni e  sistema di </a:t>
            </a:r>
            <a:r>
              <a:rPr lang="it-IT" sz="2400" b="1">
                <a:solidFill>
                  <a:schemeClr val="accent1">
                    <a:lumMod val="50000"/>
                  </a:schemeClr>
                </a:solidFill>
              </a:rPr>
              <a:t>accreditamento </a:t>
            </a:r>
            <a:endParaRPr lang="it-IT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Considerazioni legate all’ottimizzazione dei costi: centralizzazione della spesa</a:t>
            </a:r>
          </a:p>
          <a:p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Considerazioni gestionali: semplificazione adempimenti (RUP, CIG, gare su MEPA)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E1C4D716-6D43-FE01-AE2C-6FD91AC63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49075"/>
            <a:ext cx="1875692" cy="9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54667" y="98778"/>
            <a:ext cx="7173366" cy="1143000"/>
          </a:xfrm>
        </p:spPr>
        <p:txBody>
          <a:bodyPr>
            <a:noAutofit/>
          </a:bodyPr>
          <a:lstStyle/>
          <a:p>
            <a:pPr algn="r"/>
            <a:r>
              <a:rPr lang="it-IT" sz="2800" dirty="0">
                <a:solidFill>
                  <a:srgbClr val="002060"/>
                </a:solidFill>
              </a:rPr>
              <a:t>Capitolato gara formazione centralizzata  </a:t>
            </a:r>
            <a:br>
              <a:rPr lang="it-IT" sz="2800" dirty="0">
                <a:solidFill>
                  <a:srgbClr val="002060"/>
                </a:solidFill>
              </a:rPr>
            </a:br>
            <a:r>
              <a:rPr lang="it-IT" sz="2800" dirty="0">
                <a:solidFill>
                  <a:srgbClr val="002060"/>
                </a:solidFill>
              </a:rPr>
              <a:t>6. Erogazione della formazione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6.1	     Formazione in aula (c.d. in presenza)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     6.1.1	Formazione in aula presso sedi INFN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     6.1.2	Formazione in aula a catalogo c/o sedi del LSP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     6.1.3	</a:t>
            </a:r>
            <a:r>
              <a:rPr lang="it-IT" sz="2400" b="1" dirty="0">
                <a:solidFill>
                  <a:srgbClr val="002060"/>
                </a:solidFill>
              </a:rPr>
              <a:t>Formazione in aula in modalità  congiunta con 					codocenze INFN-LSP	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     </a:t>
            </a:r>
            <a:r>
              <a:rPr lang="it-IT" sz="2400" b="1" dirty="0">
                <a:solidFill>
                  <a:srgbClr val="002060"/>
                </a:solidFill>
              </a:rPr>
              <a:t>6.1.4	Prestazione di mera certificazione ed erogazione 				attestati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6.2    Formazione in Videoconferenza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002060"/>
                </a:solidFill>
              </a:rPr>
              <a:t>6.3    Formazione mista aula e streaming</a:t>
            </a:r>
          </a:p>
          <a:p>
            <a:pPr marL="0" indent="0">
              <a:buNone/>
            </a:pPr>
            <a:r>
              <a:rPr lang="it-IT" sz="2400" dirty="0">
                <a:solidFill>
                  <a:srgbClr val="002060"/>
                </a:solidFill>
              </a:rPr>
              <a:t>6.4    Formazione in modalità e-learning</a:t>
            </a:r>
          </a:p>
          <a:p>
            <a:pPr marL="0" indent="0">
              <a:buNone/>
            </a:pPr>
            <a:endParaRPr lang="it-IT" sz="3000" b="1" dirty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it-IT" sz="3000" dirty="0">
              <a:solidFill>
                <a:srgbClr val="000090"/>
              </a:solidFill>
            </a:endParaRPr>
          </a:p>
        </p:txBody>
      </p:sp>
      <p:pic>
        <p:nvPicPr>
          <p:cNvPr id="6" name="Immagine 5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23ACBC00-D1AB-E8C9-2868-CAE664B32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58" y="206449"/>
            <a:ext cx="191455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1">
            <a:extLst>
              <a:ext uri="{FF2B5EF4-FFF2-40B4-BE49-F238E27FC236}">
                <a16:creationId xmlns:a16="http://schemas.microsoft.com/office/drawing/2014/main" id="{EF5BE44E-7A90-27BA-6062-EBA024AB7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4724400"/>
            <a:ext cx="35210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>
              <a:lnSpc>
                <a:spcPct val="60000"/>
              </a:lnSpc>
            </a:pPr>
            <a:endParaRPr lang="it-IT" altLang="it-IT" sz="1400" b="0" i="1" u="none">
              <a:latin typeface="New Century Schlbk" charset="0"/>
            </a:endParaRPr>
          </a:p>
          <a:p>
            <a:pPr algn="l">
              <a:lnSpc>
                <a:spcPct val="60000"/>
              </a:lnSpc>
            </a:pPr>
            <a:endParaRPr lang="it-IT" altLang="it-IT" sz="1400" b="0" i="1" u="none">
              <a:latin typeface="New Century Schlbk" charset="0"/>
            </a:endParaRPr>
          </a:p>
        </p:txBody>
      </p:sp>
      <p:sp>
        <p:nvSpPr>
          <p:cNvPr id="136204" name="Text Box 12">
            <a:extLst>
              <a:ext uri="{FF2B5EF4-FFF2-40B4-BE49-F238E27FC236}">
                <a16:creationId xmlns:a16="http://schemas.microsoft.com/office/drawing/2014/main" id="{ACFD3F85-C828-C24F-EC4E-0C167A21F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85452"/>
            <a:ext cx="6564091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Opzioni ulteriori </a:t>
            </a:r>
          </a:p>
          <a:p>
            <a:pPr algn="ctr">
              <a:defRPr/>
            </a:pPr>
            <a:r>
              <a:rPr lang="it-IT" sz="2800" b="1" dirty="0">
                <a:solidFill>
                  <a:srgbClr val="002060"/>
                </a:solidFill>
                <a:latin typeface="Palatino" pitchFamily="2" charset="77"/>
                <a:ea typeface="Palatino" pitchFamily="2" charset="77"/>
              </a:rPr>
              <a:t>di erogazione della formazione</a:t>
            </a:r>
            <a:endParaRPr lang="it-IT" altLang="it-IT" sz="2800" b="1" u="none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36205" name="Text Box 13">
            <a:extLst>
              <a:ext uri="{FF2B5EF4-FFF2-40B4-BE49-F238E27FC236}">
                <a16:creationId xmlns:a16="http://schemas.microsoft.com/office/drawing/2014/main" id="{52575931-E069-6F48-4814-CEFB5599D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1898338"/>
            <a:ext cx="6019800" cy="489365"/>
          </a:xfrm>
          <a:prstGeom prst="rect">
            <a:avLst/>
          </a:prstGeom>
          <a:noFill/>
          <a:ln>
            <a:noFill/>
          </a:ln>
          <a:effectLst/>
        </p:spPr>
        <p:txBody>
          <a:bodyPr anchor="b"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it-IT" sz="2400" u="none" dirty="0">
                <a:solidFill>
                  <a:srgbClr val="002060"/>
                </a:solidFill>
              </a:rPr>
              <a:t>Formazione mista aula e streaming</a:t>
            </a:r>
            <a:endParaRPr lang="it-IT" altLang="it-IT" sz="2400" b="0" u="none" dirty="0">
              <a:solidFill>
                <a:srgbClr val="002060"/>
              </a:solidFill>
            </a:endParaRPr>
          </a:p>
        </p:txBody>
      </p:sp>
      <p:sp>
        <p:nvSpPr>
          <p:cNvPr id="136207" name="Text Box 15">
            <a:extLst>
              <a:ext uri="{FF2B5EF4-FFF2-40B4-BE49-F238E27FC236}">
                <a16:creationId xmlns:a16="http://schemas.microsoft.com/office/drawing/2014/main" id="{F89EB658-EDF8-D9D5-A789-F172B9DF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437063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/>
            <a:r>
              <a:rPr lang="it-IT" sz="2400" u="none" dirty="0">
                <a:solidFill>
                  <a:srgbClr val="002060"/>
                </a:solidFill>
              </a:rPr>
              <a:t>Formazione in aula in modalità  congiunta con codocenze INFN-LSP</a:t>
            </a:r>
            <a:endParaRPr lang="it-IT" altLang="it-IT" sz="2400" u="none" dirty="0">
              <a:solidFill>
                <a:srgbClr val="002060"/>
              </a:solidFill>
            </a:endParaRPr>
          </a:p>
        </p:txBody>
      </p:sp>
      <p:sp>
        <p:nvSpPr>
          <p:cNvPr id="136211" name="Text Box 19">
            <a:extLst>
              <a:ext uri="{FF2B5EF4-FFF2-40B4-BE49-F238E27FC236}">
                <a16:creationId xmlns:a16="http://schemas.microsoft.com/office/drawing/2014/main" id="{4BE5FEA1-55A6-AD34-1D83-AB37CEFF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3068638"/>
            <a:ext cx="5562600" cy="1389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it-IT" sz="2400" u="none" dirty="0">
                <a:solidFill>
                  <a:srgbClr val="002060"/>
                </a:solidFill>
              </a:rPr>
              <a:t>Prestazione di mera certificazione ed erogazione attestati </a:t>
            </a:r>
          </a:p>
          <a:p>
            <a:pPr algn="l">
              <a:lnSpc>
                <a:spcPct val="110000"/>
              </a:lnSpc>
              <a:spcBef>
                <a:spcPct val="50000"/>
              </a:spcBef>
            </a:pPr>
            <a:endParaRPr lang="it-IT" altLang="it-IT" sz="2000" b="0" u="none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43" name="AutoShape 24">
            <a:extLst>
              <a:ext uri="{FF2B5EF4-FFF2-40B4-BE49-F238E27FC236}">
                <a16:creationId xmlns:a16="http://schemas.microsoft.com/office/drawing/2014/main" id="{48B6C633-606D-DA73-61BF-9CC1CAE57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2060575"/>
            <a:ext cx="152400" cy="76200"/>
          </a:xfrm>
          <a:prstGeom prst="flowChartConnector">
            <a:avLst/>
          </a:prstGeom>
          <a:solidFill>
            <a:srgbClr val="FF99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sp>
        <p:nvSpPr>
          <p:cNvPr id="14344" name="AutoShape 28">
            <a:extLst>
              <a:ext uri="{FF2B5EF4-FFF2-40B4-BE49-F238E27FC236}">
                <a16:creationId xmlns:a16="http://schemas.microsoft.com/office/drawing/2014/main" id="{6E356F1D-F558-43D5-CF2C-57CFF818E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3357563"/>
            <a:ext cx="152400" cy="76200"/>
          </a:xfrm>
          <a:prstGeom prst="flowChartConnector">
            <a:avLst/>
          </a:prstGeom>
          <a:solidFill>
            <a:srgbClr val="FF99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sp>
        <p:nvSpPr>
          <p:cNvPr id="14345" name="AutoShape 29">
            <a:extLst>
              <a:ext uri="{FF2B5EF4-FFF2-40B4-BE49-F238E27FC236}">
                <a16:creationId xmlns:a16="http://schemas.microsoft.com/office/drawing/2014/main" id="{15268688-609C-3039-586D-F0C43C6AA4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4652963"/>
            <a:ext cx="152400" cy="76200"/>
          </a:xfrm>
          <a:prstGeom prst="flowChartConnector">
            <a:avLst/>
          </a:prstGeom>
          <a:solidFill>
            <a:srgbClr val="FF9900"/>
          </a:solidFill>
          <a:ln w="254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1pPr>
            <a:lvl2pPr marL="742950" indent="-28575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2pPr>
            <a:lvl3pPr marL="11430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3pPr>
            <a:lvl4pPr marL="16002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4pPr>
            <a:lvl5pPr marL="2057400" indent="-228600" algn="ctr">
              <a:defRPr sz="1600" b="1" u="sng">
                <a:solidFill>
                  <a:schemeClr val="tx1"/>
                </a:solidFill>
                <a:latin typeface="Palatino" pitchFamily="2" charset="7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u="sng">
                <a:solidFill>
                  <a:schemeClr val="tx1"/>
                </a:solidFill>
                <a:latin typeface="Palatino" pitchFamily="2" charset="77"/>
              </a:defRPr>
            </a:lvl9pPr>
          </a:lstStyle>
          <a:p>
            <a:endParaRPr lang="it-IT" altLang="it-IT"/>
          </a:p>
        </p:txBody>
      </p:sp>
      <p:pic>
        <p:nvPicPr>
          <p:cNvPr id="3" name="Immagine 2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8B073283-1CE7-5888-C71B-B7C42B107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476589"/>
            <a:ext cx="14986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6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6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205" grpId="0" build="p" autoUpdateAnimBg="0"/>
      <p:bldP spid="136207" grpId="0" build="p" autoUpdateAnimBg="0"/>
      <p:bldP spid="13621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80556" y="457200"/>
            <a:ext cx="3739444" cy="911578"/>
          </a:xfrm>
        </p:spPr>
        <p:txBody>
          <a:bodyPr>
            <a:normAutofit fontScale="90000"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Formazione in modalità </a:t>
            </a:r>
            <a:br>
              <a:rPr lang="it-IT" sz="2800" b="1" dirty="0">
                <a:solidFill>
                  <a:srgbClr val="002060"/>
                </a:solidFill>
              </a:rPr>
            </a:br>
            <a:r>
              <a:rPr lang="it-IT" sz="2800" b="1" dirty="0">
                <a:solidFill>
                  <a:srgbClr val="002060"/>
                </a:solidFill>
              </a:rPr>
              <a:t>mista/congiunta INFN-LSP</a:t>
            </a:r>
            <a:br>
              <a:rPr lang="it-IT" sz="2800" b="1" dirty="0">
                <a:solidFill>
                  <a:srgbClr val="002060"/>
                </a:solidFill>
              </a:rPr>
            </a:br>
            <a:endParaRPr lang="it-IT" sz="28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dirty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Le linee guida della formazione, al paragrafo 2.6,  stabiliscono quanto segue: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rgbClr val="002060"/>
                </a:solidFill>
              </a:rPr>
              <a:t>“Per valorizzare le competenze e le professionalità, è preferibile che le docenze siano attribuite al personale dell’Istituto, eventualmente con il supporto di personale esterno specializzato”. </a:t>
            </a: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In questo caso il corso presenterà: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 docenti esterni, incaricati e remunerati dal LSP, e </a:t>
            </a: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 docenti incaricati a cura dell’Istituto, sia interni che esterni all’Ente, il cui compenso, se dovuto, vedasi paragrafo 2.6 penultimo periodo, è a cura dell’Istituto e non del LSP.</a:t>
            </a:r>
          </a:p>
          <a:p>
            <a:pPr marL="0" indent="0">
              <a:buNone/>
            </a:pPr>
            <a:r>
              <a:rPr lang="it-IT" dirty="0">
                <a:solidFill>
                  <a:srgbClr val="000090"/>
                </a:solidFill>
              </a:rPr>
              <a:t> </a:t>
            </a:r>
          </a:p>
          <a:p>
            <a:endParaRPr lang="it-IT" dirty="0">
              <a:solidFill>
                <a:srgbClr val="000090"/>
              </a:solidFill>
            </a:endParaRPr>
          </a:p>
        </p:txBody>
      </p:sp>
      <p:pic>
        <p:nvPicPr>
          <p:cNvPr id="6" name="Immagine 5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7E044A2B-ED63-13A0-49D4-4DB73074B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1" y="457200"/>
            <a:ext cx="1987698" cy="11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83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74240" y="457200"/>
            <a:ext cx="6353792" cy="806252"/>
          </a:xfrm>
        </p:spPr>
        <p:txBody>
          <a:bodyPr>
            <a:noAutofit/>
          </a:bodyPr>
          <a:lstStyle/>
          <a:p>
            <a:r>
              <a:rPr lang="it-IT" sz="1800" b="1" dirty="0"/>
              <a:t>Criteri di qualificazione del formatore </a:t>
            </a:r>
            <a:br>
              <a:rPr lang="it-IT" sz="1800" b="1" dirty="0"/>
            </a:br>
            <a:r>
              <a:rPr lang="it-IT" sz="1800" b="1" dirty="0"/>
              <a:t>(art 6 co.8 l m-bis </a:t>
            </a:r>
            <a:r>
              <a:rPr lang="it-IT" sz="1800" b="1" dirty="0" err="1"/>
              <a:t>D.Lg</a:t>
            </a:r>
            <a:r>
              <a:rPr lang="it-IT" sz="1800" b="1" dirty="0"/>
              <a:t> 81/08)</a:t>
            </a:r>
            <a:br>
              <a:rPr lang="it-IT" sz="1800" b="1" dirty="0"/>
            </a:br>
            <a:endParaRPr lang="it-IT" sz="1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>
              <a:solidFill>
                <a:srgbClr val="000090"/>
              </a:solidFill>
            </a:endParaRPr>
          </a:p>
          <a:p>
            <a:endParaRPr lang="it-IT">
              <a:solidFill>
                <a:srgbClr val="000090"/>
              </a:solidFill>
            </a:endParaRPr>
          </a:p>
        </p:txBody>
      </p:sp>
      <p:pic>
        <p:nvPicPr>
          <p:cNvPr id="4" name="Immagine 3" descr="Schermata 2019-10-07 alle 15.4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5" y="1311435"/>
            <a:ext cx="8229601" cy="4976493"/>
          </a:xfrm>
          <a:prstGeom prst="rect">
            <a:avLst/>
          </a:prstGeom>
        </p:spPr>
      </p:pic>
      <p:pic>
        <p:nvPicPr>
          <p:cNvPr id="7" name="Immagine 6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FB0F0D68-4052-A490-6202-35A28A73E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65" y="103490"/>
            <a:ext cx="1609075" cy="102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78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4" y="274638"/>
            <a:ext cx="852914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Contratto centralizzato: trend di consumo annuale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7F8B907-06E8-C0A7-651A-54BCC3FE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57662"/>
            <a:ext cx="8497046" cy="5264414"/>
          </a:xfrm>
          <a:prstGeom prst="rect">
            <a:avLst/>
          </a:prstGeom>
        </p:spPr>
      </p:pic>
      <p:pic>
        <p:nvPicPr>
          <p:cNvPr id="6" name="Immagine 5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D5CCFE8A-066C-9E76-85F5-30DB86B4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47" y="234614"/>
            <a:ext cx="14986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4" y="274638"/>
            <a:ext cx="8529146" cy="1143000"/>
          </a:xfrm>
        </p:spPr>
        <p:txBody>
          <a:bodyPr>
            <a:normAutofit/>
          </a:bodyPr>
          <a:lstStyle/>
          <a:p>
            <a:pPr algn="r"/>
            <a:r>
              <a:rPr lang="it-IT" sz="2700" b="1" dirty="0">
                <a:solidFill>
                  <a:schemeClr val="tx2">
                    <a:lumMod val="75000"/>
                  </a:schemeClr>
                </a:solidFill>
              </a:rPr>
              <a:t>Contratto centralizzato AIFOS: l’avvio </a:t>
            </a:r>
            <a:br>
              <a:rPr lang="it-IT" sz="2700" b="1" dirty="0">
                <a:solidFill>
                  <a:srgbClr val="000090"/>
                </a:solidFill>
              </a:rPr>
            </a:br>
            <a:r>
              <a:rPr lang="it-IT" sz="2700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pic>
        <p:nvPicPr>
          <p:cNvPr id="6" name="Immagine 5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D5CCFE8A-066C-9E76-85F5-30DB86B42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47" y="234614"/>
            <a:ext cx="1498600" cy="952500"/>
          </a:xfrm>
          <a:prstGeom prst="rect">
            <a:avLst/>
          </a:prstGeom>
        </p:spPr>
      </p:pic>
      <p:pic>
        <p:nvPicPr>
          <p:cNvPr id="5" name="Immagine 4" descr="Immagine che contiene testo, schermata, documento, Carattere&#10;&#10;Descrizione generata automaticamente">
            <a:extLst>
              <a:ext uri="{FF2B5EF4-FFF2-40B4-BE49-F238E27FC236}">
                <a16:creationId xmlns:a16="http://schemas.microsoft.com/office/drawing/2014/main" id="{3AD62A1C-E1BC-7261-81F1-D7DC0C9A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23" y="1417638"/>
            <a:ext cx="5559256" cy="516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36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3" y="274638"/>
            <a:ext cx="8640357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Contratto centralizzato: corsi c.d. nazionali in VDC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pic>
        <p:nvPicPr>
          <p:cNvPr id="6" name="Immagine 5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9174409B-EE76-601D-6197-DD1A036EE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53" y="1606378"/>
            <a:ext cx="8644302" cy="4261904"/>
          </a:xfrm>
          <a:prstGeom prst="rect">
            <a:avLst/>
          </a:prstGeom>
        </p:spPr>
      </p:pic>
      <p:pic>
        <p:nvPicPr>
          <p:cNvPr id="7" name="Immagine 6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D2B91682-6535-165F-178B-762A5ED6E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4638"/>
            <a:ext cx="1791350" cy="113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01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100" b="1" dirty="0"/>
              <a:t>    </a:t>
            </a:r>
            <a:br>
              <a:rPr lang="it-IT" sz="2100" b="1" dirty="0"/>
            </a:br>
            <a:r>
              <a:rPr lang="it-IT" sz="2100" b="1" dirty="0"/>
              <a:t>Criticità contratto centralizzato</a:t>
            </a:r>
            <a:br>
              <a:rPr lang="it-IT" sz="2100" b="1" dirty="0"/>
            </a:br>
            <a:r>
              <a:rPr lang="it-IT" sz="2100" b="1" dirty="0"/>
              <a:t> 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1221" y="1984443"/>
            <a:ext cx="4094129" cy="4192520"/>
          </a:xfrm>
        </p:spPr>
        <p:txBody>
          <a:bodyPr>
            <a:normAutofit/>
          </a:bodyPr>
          <a:lstStyle/>
          <a:p>
            <a:endParaRPr lang="it-IT" b="1"/>
          </a:p>
          <a:p>
            <a:endParaRPr lang="it-IT" dirty="0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980F21F-689F-DD4B-89E5-B65B77A2C03F}"/>
              </a:ext>
            </a:extLst>
          </p:cNvPr>
          <p:cNvGraphicFramePr>
            <a:graphicFrameLocks noGrp="1"/>
          </p:cNvGraphicFramePr>
          <p:nvPr/>
        </p:nvGraphicFramePr>
        <p:xfrm>
          <a:off x="386081" y="2153920"/>
          <a:ext cx="8129270" cy="30581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6036">
                  <a:extLst>
                    <a:ext uri="{9D8B030D-6E8A-4147-A177-3AD203B41FA5}">
                      <a16:colId xmlns:a16="http://schemas.microsoft.com/office/drawing/2014/main" val="428454143"/>
                    </a:ext>
                  </a:extLst>
                </a:gridCol>
                <a:gridCol w="410709">
                  <a:extLst>
                    <a:ext uri="{9D8B030D-6E8A-4147-A177-3AD203B41FA5}">
                      <a16:colId xmlns:a16="http://schemas.microsoft.com/office/drawing/2014/main" val="2740925288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1217934945"/>
                    </a:ext>
                  </a:extLst>
                </a:gridCol>
                <a:gridCol w="742435">
                  <a:extLst>
                    <a:ext uri="{9D8B030D-6E8A-4147-A177-3AD203B41FA5}">
                      <a16:colId xmlns:a16="http://schemas.microsoft.com/office/drawing/2014/main" val="60230638"/>
                    </a:ext>
                  </a:extLst>
                </a:gridCol>
                <a:gridCol w="647655">
                  <a:extLst>
                    <a:ext uri="{9D8B030D-6E8A-4147-A177-3AD203B41FA5}">
                      <a16:colId xmlns:a16="http://schemas.microsoft.com/office/drawing/2014/main" val="1817252914"/>
                    </a:ext>
                  </a:extLst>
                </a:gridCol>
              </a:tblGrid>
              <a:tr h="143838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ELENCO DEI CORSI IN AULA PRESSO L'INFN: </a:t>
                      </a:r>
                      <a:r>
                        <a:rPr lang="it-IT" sz="1200" b="1" u="none" strike="noStrike" dirty="0">
                          <a:effectLst/>
                        </a:rPr>
                        <a:t>CORSI BLSD/GEPS </a:t>
                      </a:r>
                    </a:p>
                    <a:p>
                      <a:pPr algn="ctr" fontAlgn="ctr"/>
                      <a:r>
                        <a:rPr lang="it-IT" sz="1100" b="1" u="none" strike="noStrike" dirty="0">
                          <a:effectLst/>
                        </a:rPr>
                        <a:t>(max 6 persone, frequenza biennale)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DURATA</a:t>
                      </a:r>
                      <a:endParaRPr lang="it-IT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PREVISIONE NUMERO AULE  in un anno</a:t>
                      </a:r>
                      <a:endParaRPr lang="it-IT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>
                          <a:effectLst/>
                        </a:rPr>
                        <a:t>QUOTAZIONE AULA DA PARTE DEL LSP</a:t>
                      </a:r>
                      <a:endParaRPr lang="it-IT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100" u="none" strike="noStrike" dirty="0">
                          <a:effectLst/>
                        </a:rPr>
                        <a:t>COLONNA DELLE QUOTAZIONI  TOTALI DEL LSP</a:t>
                      </a:r>
                      <a:endParaRPr lang="it-IT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ctr"/>
                </a:tc>
                <a:extLst>
                  <a:ext uri="{0D108BD9-81ED-4DB2-BD59-A6C34878D82A}">
                    <a16:rowId xmlns:a16="http://schemas.microsoft.com/office/drawing/2014/main" val="2332210492"/>
                  </a:ext>
                </a:extLst>
              </a:tr>
              <a:tr h="614048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GEPS - </a:t>
                      </a:r>
                      <a:r>
                        <a:rPr lang="it-IT" sz="1100" b="1" u="none" strike="noStrike" dirty="0">
                          <a:effectLst/>
                        </a:rPr>
                        <a:t>corso BLSD </a:t>
                      </a:r>
                      <a:r>
                        <a:rPr lang="it-IT" sz="1100" u="none" strike="noStrike" dirty="0">
                          <a:effectLst/>
                        </a:rPr>
                        <a:t>uso defibrillatore con rilascio di attestato regionale e internazionale con prova pratica max 6 persone - Due aule tot 12 persone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6h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52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>
                          <a:effectLst/>
                        </a:rPr>
                        <a:t>510,00 €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26.520,00 €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extLst>
                  <a:ext uri="{0D108BD9-81ED-4DB2-BD59-A6C34878D82A}">
                    <a16:rowId xmlns:a16="http://schemas.microsoft.com/office/drawing/2014/main" val="4188262315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GEPS - </a:t>
                      </a:r>
                      <a:r>
                        <a:rPr lang="it-IT" sz="1100" b="1" u="none" strike="noStrike" dirty="0">
                          <a:effectLst/>
                        </a:rPr>
                        <a:t>aggiornamento BLSD </a:t>
                      </a:r>
                      <a:r>
                        <a:rPr lang="it-IT" sz="1100" u="none" strike="noStrike" dirty="0">
                          <a:effectLst/>
                        </a:rPr>
                        <a:t>uso defibrillatore con rilascio di attestato regionale e internazionale max 6 - Due aule tot 12 persone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1" u="none" strike="noStrike" dirty="0">
                          <a:effectLst/>
                        </a:rPr>
                        <a:t>4h</a:t>
                      </a:r>
                      <a:endParaRPr lang="it-IT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u="none" strike="noStrike" dirty="0">
                          <a:effectLst/>
                        </a:rPr>
                        <a:t>52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340,00 €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17.680,00 €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extLst>
                  <a:ext uri="{0D108BD9-81ED-4DB2-BD59-A6C34878D82A}">
                    <a16:rowId xmlns:a16="http://schemas.microsoft.com/office/drawing/2014/main" val="273530255"/>
                  </a:ext>
                </a:extLst>
              </a:tr>
              <a:tr h="314505"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extLst>
                  <a:ext uri="{0D108BD9-81ED-4DB2-BD59-A6C34878D82A}">
                    <a16:rowId xmlns:a16="http://schemas.microsoft.com/office/drawing/2014/main" val="2580775551"/>
                  </a:ext>
                </a:extLst>
              </a:tr>
              <a:tr h="34561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>
                          <a:effectLst/>
                        </a:rPr>
                        <a:t>Costi ipotetici per la formazione BLSD di una Squadra GEPS di 12 persone in ciascuna Struttura (26 Strutture) in un anno</a:t>
                      </a:r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u="none" strike="noStrike" dirty="0">
                          <a:effectLst/>
                        </a:rPr>
                        <a:t>44.200,00 €</a:t>
                      </a:r>
                      <a:endParaRPr lang="it-IT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98" marR="5998" marT="5998" marB="0" anchor="b"/>
                </a:tc>
                <a:extLst>
                  <a:ext uri="{0D108BD9-81ED-4DB2-BD59-A6C34878D82A}">
                    <a16:rowId xmlns:a16="http://schemas.microsoft.com/office/drawing/2014/main" val="1310844602"/>
                  </a:ext>
                </a:extLst>
              </a:tr>
            </a:tbl>
          </a:graphicData>
        </a:graphic>
      </p:graphicFrame>
      <p:pic>
        <p:nvPicPr>
          <p:cNvPr id="6" name="Immagine 5" descr="Immagine che contiene Carattere, Elementi grafici, testo, schermata&#10;&#10;Descrizione generata automaticamente">
            <a:extLst>
              <a:ext uri="{FF2B5EF4-FFF2-40B4-BE49-F238E27FC236}">
                <a16:creationId xmlns:a16="http://schemas.microsoft.com/office/drawing/2014/main" id="{4A1924EB-C652-CCB5-339C-7BC7DBBF1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85" y="450132"/>
            <a:ext cx="1881372" cy="11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>
            <a:extLst>
              <a:ext uri="{FF2B5EF4-FFF2-40B4-BE49-F238E27FC236}">
                <a16:creationId xmlns:a16="http://schemas.microsoft.com/office/drawing/2014/main" id="{D894D20B-2B59-D154-37A3-DF75DAD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753" y="902046"/>
            <a:ext cx="5600776" cy="113877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it-IT" altLang="it-IT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altLang="it-IT" sz="2800" b="1" dirty="0">
                <a:solidFill>
                  <a:schemeClr val="tx2">
                    <a:lumMod val="75000"/>
                  </a:schemeClr>
                </a:solidFill>
              </a:rPr>
              <a:t>Ricapitolando sui contratti in essere</a:t>
            </a:r>
            <a:r>
              <a:rPr lang="it-IT" altLang="it-IT" sz="4000" u="none" dirty="0"/>
              <a:t> </a:t>
            </a:r>
          </a:p>
        </p:txBody>
      </p:sp>
      <p:sp>
        <p:nvSpPr>
          <p:cNvPr id="820228" name="Text Box 4">
            <a:extLst>
              <a:ext uri="{FF2B5EF4-FFF2-40B4-BE49-F238E27FC236}">
                <a16:creationId xmlns:a16="http://schemas.microsoft.com/office/drawing/2014/main" id="{C536764D-A15C-EA70-65E3-CC94A05A3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519465"/>
            <a:ext cx="6985000" cy="138499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it-IT" sz="2800" dirty="0">
                <a:solidFill>
                  <a:srgbClr val="002060"/>
                </a:solidFill>
              </a:rPr>
              <a:t>Contratto centralizzato triennio 2023-2025 con </a:t>
            </a:r>
            <a:r>
              <a:rPr lang="it-IT" sz="2800" dirty="0" err="1">
                <a:solidFill>
                  <a:srgbClr val="002060"/>
                </a:solidFill>
              </a:rPr>
              <a:t>Aifos</a:t>
            </a:r>
            <a:r>
              <a:rPr lang="it-IT" sz="2800" dirty="0">
                <a:solidFill>
                  <a:srgbClr val="002060"/>
                </a:solidFill>
              </a:rPr>
              <a:t>: strategie per una gestione coerente con il budget (VDC nazionali</a:t>
            </a:r>
            <a:r>
              <a:rPr lang="it-IT" sz="2800">
                <a:solidFill>
                  <a:srgbClr val="002060"/>
                </a:solidFill>
              </a:rPr>
              <a:t>, no BLSD…)</a:t>
            </a:r>
            <a:endParaRPr lang="it-IT" sz="2800" dirty="0">
              <a:solidFill>
                <a:srgbClr val="002060"/>
              </a:solidFill>
            </a:endParaRPr>
          </a:p>
        </p:txBody>
      </p:sp>
      <p:sp>
        <p:nvSpPr>
          <p:cNvPr id="820230" name="Rectangle 6">
            <a:extLst>
              <a:ext uri="{FF2B5EF4-FFF2-40B4-BE49-F238E27FC236}">
                <a16:creationId xmlns:a16="http://schemas.microsoft.com/office/drawing/2014/main" id="{09CB1E3D-54BC-3CAA-058D-5B0D063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077200" cy="5867400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231" name="Text Box 7">
            <a:extLst>
              <a:ext uri="{FF2B5EF4-FFF2-40B4-BE49-F238E27FC236}">
                <a16:creationId xmlns:a16="http://schemas.microsoft.com/office/drawing/2014/main" id="{B446ACA5-A0CB-58EA-6AEC-FF52343A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900" y="3984020"/>
            <a:ext cx="7086600" cy="200054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buSzPct val="160000"/>
            </a:pPr>
            <a:endParaRPr lang="it-IT" sz="2000" b="1" dirty="0">
              <a:solidFill>
                <a:srgbClr val="000090"/>
              </a:solidFill>
            </a:endParaRPr>
          </a:p>
          <a:p>
            <a:pPr>
              <a:buSzPct val="160000"/>
            </a:pPr>
            <a:r>
              <a:rPr lang="it-IT" sz="2800" dirty="0">
                <a:solidFill>
                  <a:srgbClr val="002060"/>
                </a:solidFill>
              </a:rPr>
              <a:t>Residuo contratto AIFOS per e-learning personalizzato: nuovo affidamento a nuovo LSP (rotazione)</a:t>
            </a:r>
          </a:p>
          <a:p>
            <a:pPr algn="l">
              <a:buSzPct val="160000"/>
            </a:pPr>
            <a:endParaRPr lang="it-IT" altLang="it-IT" sz="2000" b="0" u="none" dirty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1D7072FB-361D-9EF1-09E4-4AD2C795C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953" y="1097540"/>
            <a:ext cx="1453661" cy="8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8" grpId="0" autoUpdateAnimBg="0"/>
      <p:bldP spid="82023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65445" y="1737174"/>
            <a:ext cx="2721330" cy="1016936"/>
          </a:xfrm>
        </p:spPr>
        <p:txBody>
          <a:bodyPr anchor="b">
            <a:noAutofit/>
          </a:bodyPr>
          <a:lstStyle/>
          <a:p>
            <a:r>
              <a:rPr lang="it-IT" sz="2000" b="1" i="1" dirty="0">
                <a:latin typeface="Comic Sans MS"/>
                <a:cs typeface="Comic Sans MS"/>
              </a:rPr>
              <a:t> </a:t>
            </a:r>
            <a:r>
              <a:rPr lang="it-IT" sz="2000" b="1" i="1" dirty="0">
                <a:solidFill>
                  <a:schemeClr val="tx2">
                    <a:lumMod val="75000"/>
                  </a:schemeClr>
                </a:solidFill>
                <a:latin typeface="Comic Sans MS"/>
                <a:cs typeface="Comic Sans MS"/>
              </a:rPr>
              <a:t>Grazie per l’attenzione!!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579664" y="4390244"/>
            <a:ext cx="3370283" cy="18865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sz="1600" b="1" dirty="0"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enrico.bonanno@lnf.infn.it</a:t>
            </a:r>
            <a:endParaRPr lang="it-IT" sz="1600" b="1" dirty="0">
              <a:solidFill>
                <a:schemeClr val="tx2">
                  <a:lumMod val="75000"/>
                </a:schemeClr>
              </a:solidFill>
              <a:latin typeface="Verdana"/>
              <a:cs typeface="Verdana"/>
            </a:endParaRPr>
          </a:p>
          <a:p>
            <a:pPr>
              <a:lnSpc>
                <a:spcPct val="90000"/>
              </a:lnSpc>
            </a:pPr>
            <a:r>
              <a:rPr lang="it-IT" sz="1600" b="1" dirty="0" err="1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tel</a:t>
            </a: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 06 9403 2482</a:t>
            </a:r>
          </a:p>
          <a:p>
            <a:pPr>
              <a:lnSpc>
                <a:spcPct val="90000"/>
              </a:lnSpc>
            </a:pPr>
            <a:r>
              <a:rPr lang="it-IT" sz="1600" b="1" dirty="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rPr>
              <a:t>Servizio Sicurezza, Salute e Ambiente AC</a:t>
            </a:r>
          </a:p>
        </p:txBody>
      </p:sp>
      <p:pic>
        <p:nvPicPr>
          <p:cNvPr id="17" name="Immagine 16" descr="Immagine che contiene vestiti, persona, sedia, interno&#10;&#10;Descrizione generata automaticamente">
            <a:extLst>
              <a:ext uri="{FF2B5EF4-FFF2-40B4-BE49-F238E27FC236}">
                <a16:creationId xmlns:a16="http://schemas.microsoft.com/office/drawing/2014/main" id="{BE2755DD-2014-AF8F-48F0-804241FF8B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706" r="17476"/>
          <a:stretch/>
        </p:blipFill>
        <p:spPr>
          <a:xfrm>
            <a:off x="2559712" y="389003"/>
            <a:ext cx="2597705" cy="2790885"/>
          </a:xfrm>
          <a:prstGeom prst="rect">
            <a:avLst/>
          </a:prstGeom>
        </p:spPr>
      </p:pic>
      <p:pic>
        <p:nvPicPr>
          <p:cNvPr id="21" name="Immagine 20" descr="Immagine che contiene interno, sedia, persona, vestiti&#10;&#10;Descrizione generata automaticamente">
            <a:extLst>
              <a:ext uri="{FF2B5EF4-FFF2-40B4-BE49-F238E27FC236}">
                <a16:creationId xmlns:a16="http://schemas.microsoft.com/office/drawing/2014/main" id="{9A3B1E01-9442-A350-689B-5C0431F323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437" r="15745"/>
          <a:stretch/>
        </p:blipFill>
        <p:spPr>
          <a:xfrm>
            <a:off x="20" y="3159219"/>
            <a:ext cx="2597704" cy="3159209"/>
          </a:xfrm>
          <a:prstGeom prst="rect">
            <a:avLst/>
          </a:prstGeom>
        </p:spPr>
      </p:pic>
      <p:pic>
        <p:nvPicPr>
          <p:cNvPr id="19" name="Immagine 18" descr="Immagine che contiene vestiti, uomo, persona, interno&#10;&#10;Descrizione generata automaticamente">
            <a:extLst>
              <a:ext uri="{FF2B5EF4-FFF2-40B4-BE49-F238E27FC236}">
                <a16:creationId xmlns:a16="http://schemas.microsoft.com/office/drawing/2014/main" id="{5D8ACCA0-4EB6-E662-3466-8416B2D363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024" r="36501"/>
          <a:stretch/>
        </p:blipFill>
        <p:spPr>
          <a:xfrm>
            <a:off x="2559713" y="3159219"/>
            <a:ext cx="2620822" cy="3159209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864CD3D-6F45-794A-6C64-95CE88E00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26028" y="0"/>
            <a:ext cx="92521" cy="6858000"/>
            <a:chOff x="12068638" y="0"/>
            <a:chExt cx="123362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1DEDB7C-FF5E-0A71-CDF7-768ABB93E9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B431F3-6E23-51C9-F038-63EE2BAEBC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asellaDiTesto 5"/>
          <p:cNvSpPr txBox="1"/>
          <p:nvPr/>
        </p:nvSpPr>
        <p:spPr>
          <a:xfrm>
            <a:off x="1566333" y="2384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pic>
        <p:nvPicPr>
          <p:cNvPr id="7" name="Immagine 6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DF02C6CA-F7B6-951C-38B1-7B2219AF7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6070" y="426335"/>
            <a:ext cx="1568574" cy="792865"/>
          </a:xfrm>
          <a:prstGeom prst="rect">
            <a:avLst/>
          </a:prstGeom>
        </p:spPr>
      </p:pic>
      <p:pic>
        <p:nvPicPr>
          <p:cNvPr id="9" name="Immagine 8" descr="Immagine che contiene testo, Biglietto Post-it, calligrafia, Prodotto di carta&#10;&#10;Descrizione generata automaticamente">
            <a:extLst>
              <a:ext uri="{FF2B5EF4-FFF2-40B4-BE49-F238E27FC236}">
                <a16:creationId xmlns:a16="http://schemas.microsoft.com/office/drawing/2014/main" id="{5278B6B9-BD41-15E0-7C61-F5E2E53FFC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4" y="368334"/>
            <a:ext cx="2548890" cy="2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88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1FFE4B42-89C2-EA98-1208-0816E6BD9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762000"/>
            <a:ext cx="8534400" cy="5334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sz="1600">
              <a:latin typeface="Palatino" pitchFamily="2" charset="77"/>
            </a:endParaRPr>
          </a:p>
        </p:txBody>
      </p:sp>
      <p:sp>
        <p:nvSpPr>
          <p:cNvPr id="278531" name="AutoShape 3">
            <a:extLst>
              <a:ext uri="{FF2B5EF4-FFF2-40B4-BE49-F238E27FC236}">
                <a16:creationId xmlns:a16="http://schemas.microsoft.com/office/drawing/2014/main" id="{5E6B610B-4765-7B5D-F61F-84E9AC08F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00200"/>
            <a:ext cx="4038600" cy="838200"/>
          </a:xfrm>
          <a:prstGeom prst="flowChartTerminator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Palatino" pitchFamily="2" charset="77"/>
              </a:rPr>
              <a:t>Contratto centralizzato triennio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Palatino" pitchFamily="2" charset="77"/>
              </a:rPr>
              <a:t>2023-2025 con AIFOS</a:t>
            </a:r>
            <a:endParaRPr lang="it-IT" altLang="it-IT" sz="2000" b="1" u="none" dirty="0">
              <a:solidFill>
                <a:srgbClr val="002060"/>
              </a:solidFill>
              <a:latin typeface="Palatino" pitchFamily="2" charset="77"/>
            </a:endParaRPr>
          </a:p>
        </p:txBody>
      </p:sp>
      <p:sp>
        <p:nvSpPr>
          <p:cNvPr id="278532" name="AutoShape 4">
            <a:extLst>
              <a:ext uri="{FF2B5EF4-FFF2-40B4-BE49-F238E27FC236}">
                <a16:creationId xmlns:a16="http://schemas.microsoft.com/office/drawing/2014/main" id="{47714DCE-AA17-B63C-45DD-EBB08DEFF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4191000"/>
            <a:ext cx="3945082" cy="838200"/>
          </a:xfrm>
          <a:prstGeom prst="flowChartTerminator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Palatino" pitchFamily="2" charset="77"/>
              </a:rPr>
              <a:t>Residuo contratto AIFOS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>
                <a:solidFill>
                  <a:srgbClr val="002060"/>
                </a:solidFill>
                <a:latin typeface="Palatino" pitchFamily="2" charset="77"/>
              </a:rPr>
              <a:t>per e-learning personalizzato</a:t>
            </a:r>
            <a:endParaRPr lang="it-IT" altLang="it-IT" sz="2000" b="1" u="none" dirty="0">
              <a:solidFill>
                <a:srgbClr val="002060"/>
              </a:solidFill>
              <a:latin typeface="Palatino" pitchFamily="2" charset="77"/>
            </a:endParaRPr>
          </a:p>
        </p:txBody>
      </p:sp>
      <p:sp>
        <p:nvSpPr>
          <p:cNvPr id="33796" name="AutoShape 5">
            <a:extLst>
              <a:ext uri="{FF2B5EF4-FFF2-40B4-BE49-F238E27FC236}">
                <a16:creationId xmlns:a16="http://schemas.microsoft.com/office/drawing/2014/main" id="{6B1B6456-4C21-3B41-879B-262A26D3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36" y="2743200"/>
            <a:ext cx="3501738" cy="1295400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itchFamily="2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u="none" dirty="0">
                <a:solidFill>
                  <a:srgbClr val="002060"/>
                </a:solidFill>
                <a:latin typeface="Palatino" pitchFamily="2" charset="77"/>
              </a:rPr>
              <a:t>Contratti formazione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dirty="0">
                <a:solidFill>
                  <a:srgbClr val="002060"/>
                </a:solidFill>
                <a:latin typeface="Palatino" pitchFamily="2" charset="77"/>
              </a:rPr>
              <a:t>ex </a:t>
            </a:r>
            <a:r>
              <a:rPr lang="it-IT" altLang="it-IT" sz="2400" b="1" u="none" dirty="0" err="1">
                <a:solidFill>
                  <a:srgbClr val="002060"/>
                </a:solidFill>
                <a:latin typeface="Palatino" pitchFamily="2" charset="77"/>
              </a:rPr>
              <a:t>D.Lgs</a:t>
            </a:r>
            <a:r>
              <a:rPr lang="it-IT" altLang="it-IT" sz="2400" b="1" dirty="0" err="1">
                <a:solidFill>
                  <a:srgbClr val="002060"/>
                </a:solidFill>
                <a:latin typeface="Palatino" pitchFamily="2" charset="77"/>
              </a:rPr>
              <a:t>.</a:t>
            </a:r>
            <a:r>
              <a:rPr lang="it-IT" altLang="it-IT" sz="2400" b="1" u="none" dirty="0">
                <a:solidFill>
                  <a:srgbClr val="002060"/>
                </a:solidFill>
                <a:latin typeface="Palatino" pitchFamily="2" charset="77"/>
              </a:rPr>
              <a:t> 81/08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400" b="1" u="none" dirty="0">
                <a:solidFill>
                  <a:srgbClr val="002060"/>
                </a:solidFill>
                <a:latin typeface="Palatino" pitchFamily="2" charset="77"/>
              </a:rPr>
              <a:t> in essere</a:t>
            </a: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5E7D3A8F-0A08-765D-7F14-42EA2258B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62" y="1052729"/>
            <a:ext cx="2186353" cy="1105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1" grpId="0" animBg="1" autoUpdateAnimBg="0"/>
      <p:bldP spid="278532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>
            <a:extLst>
              <a:ext uri="{FF2B5EF4-FFF2-40B4-BE49-F238E27FC236}">
                <a16:creationId xmlns:a16="http://schemas.microsoft.com/office/drawing/2014/main" id="{D894D20B-2B59-D154-37A3-DF75DAD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468" y="1143000"/>
            <a:ext cx="5048032" cy="707886"/>
          </a:xfrm>
          <a:prstGeom prst="rect">
            <a:avLst/>
          </a:prstGeom>
          <a:solidFill>
            <a:schemeClr val="tx2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it-IT" altLang="it-IT" sz="2400" u="none" dirty="0">
                <a:solidFill>
                  <a:srgbClr val="FF9900"/>
                </a:solidFill>
              </a:rPr>
              <a:t> </a:t>
            </a:r>
            <a:r>
              <a:rPr lang="it-IT" altLang="it-IT" sz="4000" dirty="0">
                <a:solidFill>
                  <a:schemeClr val="bg1"/>
                </a:solidFill>
              </a:rPr>
              <a:t>Contratti in essere</a:t>
            </a:r>
            <a:r>
              <a:rPr lang="it-IT" altLang="it-IT" sz="4000" u="none" dirty="0"/>
              <a:t> </a:t>
            </a:r>
          </a:p>
        </p:txBody>
      </p:sp>
      <p:sp>
        <p:nvSpPr>
          <p:cNvPr id="820230" name="Rectangle 6">
            <a:extLst>
              <a:ext uri="{FF2B5EF4-FFF2-40B4-BE49-F238E27FC236}">
                <a16:creationId xmlns:a16="http://schemas.microsoft.com/office/drawing/2014/main" id="{09CB1E3D-54BC-3CAA-058D-5B0D063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077200" cy="5867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231" name="Text Box 7">
            <a:extLst>
              <a:ext uri="{FF2B5EF4-FFF2-40B4-BE49-F238E27FC236}">
                <a16:creationId xmlns:a16="http://schemas.microsoft.com/office/drawing/2014/main" id="{B446ACA5-A0CB-58EA-6AEC-FF52343A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2377582"/>
            <a:ext cx="70866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60000"/>
            </a:pPr>
            <a:endParaRPr lang="it-IT" sz="2000" b="1" dirty="0">
              <a:solidFill>
                <a:srgbClr val="000090"/>
              </a:solidFill>
            </a:endParaRPr>
          </a:p>
          <a:p>
            <a:pPr>
              <a:buSzPct val="160000"/>
            </a:pPr>
            <a:r>
              <a:rPr lang="it-IT" sz="3200" b="1" dirty="0" err="1">
                <a:solidFill>
                  <a:srgbClr val="002060"/>
                </a:solidFill>
              </a:rPr>
              <a:t>Recap</a:t>
            </a:r>
            <a:r>
              <a:rPr lang="it-IT" sz="3200" b="1" dirty="0">
                <a:solidFill>
                  <a:srgbClr val="002060"/>
                </a:solidFill>
              </a:rPr>
              <a:t> su contratto AIFOS (residuo) per e-learning personalizzato: </a:t>
            </a:r>
          </a:p>
          <a:p>
            <a:pPr algn="l">
              <a:buSzPct val="160000"/>
            </a:pPr>
            <a:endParaRPr lang="it-IT" altLang="it-IT" sz="2000" b="0" u="none" dirty="0">
              <a:solidFill>
                <a:srgbClr val="777777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442AE59A-53D7-9C18-7986-B68476A8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47" y="1143000"/>
            <a:ext cx="1704648" cy="8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2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3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         </a:t>
            </a: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Contratto AIFOS per l’e-learning  personalizzato: </a:t>
            </a:r>
            <a:br>
              <a:rPr lang="it-IT" sz="2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000" b="1" dirty="0">
                <a:solidFill>
                  <a:schemeClr val="tx2">
                    <a:lumMod val="75000"/>
                  </a:schemeClr>
                </a:solidFill>
              </a:rPr>
              <a:t>                    elenco dei corsi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A8282FC9-661A-3A33-2F56-4297F60DC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106066"/>
              </p:ext>
            </p:extLst>
          </p:nvPr>
        </p:nvGraphicFramePr>
        <p:xfrm>
          <a:off x="470223" y="1954924"/>
          <a:ext cx="8276670" cy="297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glio di lavoro" r:id="rId2" imgW="5689600" imgH="2044700" progId="Excel.Sheet.12">
                  <p:embed/>
                </p:oleObj>
              </mc:Choice>
              <mc:Fallback>
                <p:oleObj name="Foglio di lavoro" r:id="rId2" imgW="5689600" imgH="2044700" progId="Excel.Sheet.12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A8282FC9-661A-3A33-2F56-4297F60DC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0223" y="1954924"/>
                        <a:ext cx="8276670" cy="297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8018F063-7239-D03B-1B45-C5126571F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23" y="477180"/>
            <a:ext cx="1617785" cy="81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655" y="274638"/>
            <a:ext cx="795135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sz="2200" dirty="0">
                <a:solidFill>
                  <a:schemeClr val="tx2">
                    <a:lumMod val="75000"/>
                  </a:schemeClr>
                </a:solidFill>
              </a:rPr>
              <a:t>Contratto e-learning personalizzato: </a:t>
            </a:r>
            <a:r>
              <a:rPr lang="it-IT" sz="2700" b="1" dirty="0">
                <a:solidFill>
                  <a:schemeClr val="tx2">
                    <a:lumMod val="75000"/>
                  </a:schemeClr>
                </a:solidFill>
              </a:rPr>
              <a:t>consumo annuale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pic>
        <p:nvPicPr>
          <p:cNvPr id="7" name="Immagine 6" descr="Immagine che contiene testo, schermata, numero, Carattere&#10;&#10;Descrizione generata automaticamente">
            <a:extLst>
              <a:ext uri="{FF2B5EF4-FFF2-40B4-BE49-F238E27FC236}">
                <a16:creationId xmlns:a16="http://schemas.microsoft.com/office/drawing/2014/main" id="{5F242A2D-4A68-BD93-FF82-9DD31D3B5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32" y="1173350"/>
            <a:ext cx="6340198" cy="5194288"/>
          </a:xfrm>
          <a:prstGeom prst="rect">
            <a:avLst/>
          </a:prstGeom>
        </p:spPr>
      </p:pic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2FF1EB54-3A4A-61BD-722A-5B6D23084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55" y="408040"/>
            <a:ext cx="1290862" cy="6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34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0452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it-IT" b="1" dirty="0">
                <a:solidFill>
                  <a:srgbClr val="000090"/>
                </a:solidFill>
              </a:rPr>
              <a:t>    </a:t>
            </a:r>
            <a:br>
              <a:rPr lang="it-IT" b="1" dirty="0">
                <a:solidFill>
                  <a:srgbClr val="000090"/>
                </a:solidFill>
              </a:rPr>
            </a:br>
            <a:r>
              <a:rPr lang="it-IT" sz="2200" b="1" dirty="0">
                <a:solidFill>
                  <a:schemeClr val="tx2">
                    <a:lumMod val="75000"/>
                  </a:schemeClr>
                </a:solidFill>
              </a:rPr>
              <a:t>Residuo contrattuale AIFOS per l’e-learning personalizzato </a:t>
            </a:r>
            <a:br>
              <a:rPr lang="it-IT" sz="4400" b="1" dirty="0">
                <a:solidFill>
                  <a:srgbClr val="000090"/>
                </a:solidFill>
              </a:rPr>
            </a:br>
            <a:r>
              <a:rPr lang="it-IT" b="1" dirty="0">
                <a:solidFill>
                  <a:srgbClr val="000090"/>
                </a:solidFill>
              </a:rPr>
              <a:t> 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5832F3D-3455-3642-9BF5-10B48A681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199917"/>
              </p:ext>
            </p:extLst>
          </p:nvPr>
        </p:nvGraphicFramePr>
        <p:xfrm>
          <a:off x="2427890" y="1124608"/>
          <a:ext cx="4054320" cy="5591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561">
                  <a:extLst>
                    <a:ext uri="{9D8B030D-6E8A-4147-A177-3AD203B41FA5}">
                      <a16:colId xmlns:a16="http://schemas.microsoft.com/office/drawing/2014/main" val="1467272110"/>
                    </a:ext>
                  </a:extLst>
                </a:gridCol>
                <a:gridCol w="618134">
                  <a:extLst>
                    <a:ext uri="{9D8B030D-6E8A-4147-A177-3AD203B41FA5}">
                      <a16:colId xmlns:a16="http://schemas.microsoft.com/office/drawing/2014/main" val="2577822134"/>
                    </a:ext>
                  </a:extLst>
                </a:gridCol>
                <a:gridCol w="660413">
                  <a:extLst>
                    <a:ext uri="{9D8B030D-6E8A-4147-A177-3AD203B41FA5}">
                      <a16:colId xmlns:a16="http://schemas.microsoft.com/office/drawing/2014/main" val="1236196069"/>
                    </a:ext>
                  </a:extLst>
                </a:gridCol>
                <a:gridCol w="1930212">
                  <a:extLst>
                    <a:ext uri="{9D8B030D-6E8A-4147-A177-3AD203B41FA5}">
                      <a16:colId xmlns:a16="http://schemas.microsoft.com/office/drawing/2014/main" val="2074598887"/>
                    </a:ext>
                  </a:extLst>
                </a:gridCol>
              </a:tblGrid>
              <a:tr h="1873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Budget iniziale</a:t>
                      </a:r>
                      <a:endParaRPr lang="it-I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€ 31.500,00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n.ordine/CIG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Note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123231917"/>
                  </a:ext>
                </a:extLst>
              </a:tr>
              <a:tr h="1873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14/05/20</a:t>
                      </a:r>
                      <a:endParaRPr lang="it-I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€ 15.759,00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 Ampliamento contratto 50% RDO 2279872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681799"/>
                  </a:ext>
                </a:extLst>
              </a:tr>
              <a:tr h="1873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nuovo budget</a:t>
                      </a:r>
                      <a:endParaRPr lang="it-I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€ 47.259,00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n.ordine</a:t>
                      </a:r>
                      <a:endParaRPr lang="it-I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 dirty="0">
                          <a:effectLst/>
                        </a:rPr>
                        <a:t>Note</a:t>
                      </a:r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20861735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 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€ 3.409,90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quota relativa alla progettazione corsi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5781852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 31/03/2020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€ 4.046,40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ai corsi previsti da inizio contratto fino al 31/03/2020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202044519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30/04/20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€ 1.654,05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aprile 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22387771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04/06/20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€ 9.332,90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maggio 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53679699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01/07/20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€ 1.156,05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giugno 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10232485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01/09/20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€ 373,75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luglio - agosto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0145827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02/10/20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€ 268,85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settembre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707155808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12/10/20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€ 319,00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Modifiche al corso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88937376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02/11/20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€ 545,20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Ottobre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05785700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02/12/20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€ 302,20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Novembre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836569118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11/01/21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€ 176,35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Dicembre 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98072058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02/02/21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€ 282,80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Gennaio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69829739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01/03/21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€ 465,75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Febbriao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074355080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01/04/21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€ 729,55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Marzo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987447558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04/05/21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€ 166,70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Aprile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620435089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01/06/21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€ 282,00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Maggio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84784333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01/07/21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€ 292,80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Giugno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784634011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02/08/21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€ 298,30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Luglio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18871116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01/09/21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€ 198,00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Agosto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165452262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01/10/21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€ 509,85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642/C del 26/03/2020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Settembre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77811627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01/11/21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€ 2.263,30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Ottobre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69205442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01/12/21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€ 525,15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Novembre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74036744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10/01/22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€ 676,00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Dicembre 2021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48308473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09/02/22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€ 350,15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Gennaio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81978122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01/03/22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€ 278,25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Febbraio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661821724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01/04/22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€ 391,75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Marzo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230428244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02/05/22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€ 1.498,05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Aprile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964989106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01/06/22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€ 1.151,10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Maggio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6062440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01/07/22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€ 2.868,45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Giugno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036479261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01/08/22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€ 865,70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Luglio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49159482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01/09/22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€ 352,60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Agosto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799419862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03/10/22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€ 387,45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Settembre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884801374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02/11/22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€ 980,00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Ottobre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01547882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01/11/22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€ 402,10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Iscrizioni Novembre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219674415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10/01/23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€ 722,30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Dicembre 2022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260985122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02/02/23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€ 900,15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Gennaio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145727481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02/03/23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€ 752,45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Febbraio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368033068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03/04/23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€ 591,75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Marzo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082232492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05/05/23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€ 531,90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Aprile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114243097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01/06/23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€ 532,80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Maggio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2838811300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03/07/23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€ 2.105,05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Giugno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912801551"/>
                  </a:ext>
                </a:extLst>
              </a:tr>
              <a:tr h="108104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01/08/23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€ 1.479,45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Luglio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558852779"/>
                  </a:ext>
                </a:extLst>
              </a:tr>
              <a:tr h="100537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01/09/23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€ 591,15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Agosto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589341307"/>
                  </a:ext>
                </a:extLst>
              </a:tr>
              <a:tr h="100537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05/10/23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€ 494,35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Settembre 2023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4026569858"/>
                  </a:ext>
                </a:extLst>
              </a:tr>
              <a:tr h="100537"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02/11/23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500" u="none" strike="noStrike">
                          <a:effectLst/>
                        </a:rPr>
                        <a:t>€ 693,70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Z8C27F90F4</a:t>
                      </a:r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500" u="none" strike="noStrike">
                          <a:effectLst/>
                        </a:rPr>
                        <a:t>iscirizoni Ottobre 2023</a:t>
                      </a:r>
                      <a:endParaRPr lang="it-IT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3827195597"/>
                  </a:ext>
                </a:extLst>
              </a:tr>
              <a:tr h="187380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u="none" strike="noStrike">
                          <a:effectLst/>
                        </a:rPr>
                        <a:t>Budget residuo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900" u="none" strike="noStrike">
                          <a:effectLst/>
                        </a:rPr>
                        <a:t>€ 601,20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700" u="none" strike="noStrike" dirty="0">
                          <a:effectLst/>
                        </a:rPr>
                        <a:t> </a:t>
                      </a:r>
                      <a:endParaRPr lang="it-IT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375" marR="4375" marT="4375" marB="0" anchor="b"/>
                </a:tc>
                <a:extLst>
                  <a:ext uri="{0D108BD9-81ED-4DB2-BD59-A6C34878D82A}">
                    <a16:rowId xmlns:a16="http://schemas.microsoft.com/office/drawing/2014/main" val="163612741"/>
                  </a:ext>
                </a:extLst>
              </a:tr>
            </a:tbl>
          </a:graphicData>
        </a:graphic>
      </p:graphicFrame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2E597F5D-EB0A-6DC9-54CB-518DFA0EA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00" y="465945"/>
            <a:ext cx="1910862" cy="96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65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9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t-IT" sz="2100" b="1" dirty="0"/>
              <a:t>    </a:t>
            </a:r>
            <a:br>
              <a:rPr lang="it-IT" sz="2100" b="1" dirty="0"/>
            </a:br>
            <a:r>
              <a:rPr lang="it-IT" sz="2100" b="1" dirty="0"/>
              <a:t>Bilancio 2024 formazione SSSA</a:t>
            </a:r>
            <a:br>
              <a:rPr lang="it-IT" sz="2100" b="1" dirty="0"/>
            </a:br>
            <a:r>
              <a:rPr lang="it-IT" sz="2100" b="1" dirty="0"/>
              <a:t>Contratti centralizzati D.Lg.81/08 </a:t>
            </a:r>
            <a:br>
              <a:rPr lang="it-IT" sz="2100" b="1" dirty="0"/>
            </a:br>
            <a:r>
              <a:rPr lang="it-IT" sz="2100" b="1" dirty="0"/>
              <a:t>  </a:t>
            </a:r>
          </a:p>
        </p:txBody>
      </p:sp>
      <p:sp>
        <p:nvSpPr>
          <p:cNvPr id="11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-93647" y="2693652"/>
            <a:ext cx="4083433" cy="3062575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endParaRPr lang="it-IT" b="1"/>
          </a:p>
          <a:p>
            <a:endParaRPr lang="it-IT" dirty="0"/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9AA6111E-3E18-45A2-195C-893A53197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971214"/>
              </p:ext>
            </p:extLst>
          </p:nvPr>
        </p:nvGraphicFramePr>
        <p:xfrm>
          <a:off x="1313793" y="2603500"/>
          <a:ext cx="7201557" cy="1653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183">
                  <a:extLst>
                    <a:ext uri="{9D8B030D-6E8A-4147-A177-3AD203B41FA5}">
                      <a16:colId xmlns:a16="http://schemas.microsoft.com/office/drawing/2014/main" val="1666642480"/>
                    </a:ext>
                  </a:extLst>
                </a:gridCol>
                <a:gridCol w="1353994">
                  <a:extLst>
                    <a:ext uri="{9D8B030D-6E8A-4147-A177-3AD203B41FA5}">
                      <a16:colId xmlns:a16="http://schemas.microsoft.com/office/drawing/2014/main" val="3062263372"/>
                    </a:ext>
                  </a:extLst>
                </a:gridCol>
                <a:gridCol w="1100121">
                  <a:extLst>
                    <a:ext uri="{9D8B030D-6E8A-4147-A177-3AD203B41FA5}">
                      <a16:colId xmlns:a16="http://schemas.microsoft.com/office/drawing/2014/main" val="104765147"/>
                    </a:ext>
                  </a:extLst>
                </a:gridCol>
                <a:gridCol w="1100121">
                  <a:extLst>
                    <a:ext uri="{9D8B030D-6E8A-4147-A177-3AD203B41FA5}">
                      <a16:colId xmlns:a16="http://schemas.microsoft.com/office/drawing/2014/main" val="1166539480"/>
                    </a:ext>
                  </a:extLst>
                </a:gridCol>
                <a:gridCol w="1760192">
                  <a:extLst>
                    <a:ext uri="{9D8B030D-6E8A-4147-A177-3AD203B41FA5}">
                      <a16:colId xmlns:a16="http://schemas.microsoft.com/office/drawing/2014/main" val="3363453290"/>
                    </a:ext>
                  </a:extLst>
                </a:gridCol>
                <a:gridCol w="913946">
                  <a:extLst>
                    <a:ext uri="{9D8B030D-6E8A-4147-A177-3AD203B41FA5}">
                      <a16:colId xmlns:a16="http://schemas.microsoft.com/office/drawing/2014/main" val="3987385037"/>
                    </a:ext>
                  </a:extLst>
                </a:gridCol>
              </a:tblGrid>
              <a:tr h="338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ESPERIMENTO</a:t>
                      </a:r>
                      <a:endParaRPr lang="it-IT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DESCRIZIONE 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PRENOTAZIONI D'IMPEGNO 2024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PREVISONI 2024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NOTE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FONDI</a:t>
                      </a:r>
                      <a:endParaRPr lang="it-IT" sz="9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extLst>
                  <a:ext uri="{0D108BD9-81ED-4DB2-BD59-A6C34878D82A}">
                    <a16:rowId xmlns:a16="http://schemas.microsoft.com/office/drawing/2014/main" val="3877952090"/>
                  </a:ext>
                </a:extLst>
              </a:tr>
              <a:tr h="82199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FORMAZIONE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Acquisto di servizi per formazione obbligatoria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70.000,00 (per gara affidam. Learning Service provider per formaz. Salute e sicurezza (del. 13153)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100000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di cui 70.000 già impegnati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Fondi Centrali (Uffcio Tesoreria)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extLst>
                  <a:ext uri="{0D108BD9-81ED-4DB2-BD59-A6C34878D82A}">
                    <a16:rowId xmlns:a16="http://schemas.microsoft.com/office/drawing/2014/main" val="1687915419"/>
                  </a:ext>
                </a:extLst>
              </a:tr>
              <a:tr h="4931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FORMAZIONE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 dirty="0">
                          <a:effectLst/>
                        </a:rPr>
                        <a:t>Acquisto di servizi per formazione obbligatoria in modalità </a:t>
                      </a:r>
                      <a:r>
                        <a:rPr lang="it-IT" sz="900" b="1" u="none" strike="noStrike" dirty="0">
                          <a:effectLst/>
                        </a:rPr>
                        <a:t>e-learning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>
                          <a:effectLst/>
                        </a:rPr>
                        <a:t>21000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u="none" strike="noStrike">
                          <a:effectLst/>
                        </a:rPr>
                        <a:t> </a:t>
                      </a:r>
                      <a:endParaRPr lang="it-IT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u="none" strike="noStrike" dirty="0">
                          <a:effectLst/>
                        </a:rPr>
                        <a:t>Fondi Centrali (</a:t>
                      </a:r>
                      <a:r>
                        <a:rPr lang="it-IT" sz="900" u="none" strike="noStrike" dirty="0" err="1">
                          <a:effectLst/>
                        </a:rPr>
                        <a:t>Uffcio</a:t>
                      </a:r>
                      <a:r>
                        <a:rPr lang="it-IT" sz="900" u="none" strike="noStrike" dirty="0">
                          <a:effectLst/>
                        </a:rPr>
                        <a:t> Tesoreria)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/>
                </a:tc>
                <a:extLst>
                  <a:ext uri="{0D108BD9-81ED-4DB2-BD59-A6C34878D82A}">
                    <a16:rowId xmlns:a16="http://schemas.microsoft.com/office/drawing/2014/main" val="2595242326"/>
                  </a:ext>
                </a:extLst>
              </a:tr>
            </a:tbl>
          </a:graphicData>
        </a:graphic>
      </p:graphicFrame>
      <p:pic>
        <p:nvPicPr>
          <p:cNvPr id="6" name="Immagine 5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0B8E60BC-BC5C-45A4-9187-C96ABE59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0" y="477998"/>
            <a:ext cx="1980391" cy="100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49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Text Box 2">
            <a:extLst>
              <a:ext uri="{FF2B5EF4-FFF2-40B4-BE49-F238E27FC236}">
                <a16:creationId xmlns:a16="http://schemas.microsoft.com/office/drawing/2014/main" id="{D894D20B-2B59-D154-37A3-DF75DAD07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860" y="1343570"/>
            <a:ext cx="5045440" cy="584775"/>
          </a:xfrm>
          <a:prstGeom prst="rect">
            <a:avLst/>
          </a:prstGeom>
          <a:solidFill>
            <a:srgbClr val="3366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altLang="it-IT" sz="3200" u="none" dirty="0">
                <a:solidFill>
                  <a:srgbClr val="FF9900"/>
                </a:solidFill>
              </a:rPr>
              <a:t> </a:t>
            </a:r>
            <a:r>
              <a:rPr lang="it-IT" altLang="it-IT" sz="3200" u="none" dirty="0">
                <a:solidFill>
                  <a:schemeClr val="bg1"/>
                </a:solidFill>
              </a:rPr>
              <a:t>INIZIATIVE Servizio SSA </a:t>
            </a:r>
            <a:r>
              <a:rPr lang="it-IT" altLang="it-IT" sz="3200" dirty="0">
                <a:solidFill>
                  <a:schemeClr val="bg1"/>
                </a:solidFill>
              </a:rPr>
              <a:t>2024</a:t>
            </a:r>
            <a:endParaRPr lang="it-IT" altLang="it-IT" sz="3200" u="none" dirty="0">
              <a:solidFill>
                <a:schemeClr val="bg1"/>
              </a:solidFill>
            </a:endParaRPr>
          </a:p>
        </p:txBody>
      </p:sp>
      <p:sp>
        <p:nvSpPr>
          <p:cNvPr id="820227" name="Text Box 3">
            <a:extLst>
              <a:ext uri="{FF2B5EF4-FFF2-40B4-BE49-F238E27FC236}">
                <a16:creationId xmlns:a16="http://schemas.microsoft.com/office/drawing/2014/main" id="{2B3752F0-2ECC-C4C6-E61B-C99E76F39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782" y="2586115"/>
            <a:ext cx="7162800" cy="10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just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</a:pPr>
            <a:r>
              <a:rPr lang="it-IT" altLang="it-IT" sz="2800" u="none" dirty="0">
                <a:solidFill>
                  <a:srgbClr val="002060"/>
                </a:solidFill>
                <a:latin typeface="New Century Schlbk" charset="0"/>
              </a:rPr>
              <a:t>Gara e-learning sotto soglia previa rotazione del Learning Service Provider </a:t>
            </a:r>
            <a:endParaRPr lang="it-IT" altLang="it-IT" sz="2800" dirty="0">
              <a:solidFill>
                <a:srgbClr val="002060"/>
              </a:solidFill>
              <a:latin typeface="New Century Schlbk" charset="0"/>
            </a:endParaRPr>
          </a:p>
        </p:txBody>
      </p:sp>
      <p:sp>
        <p:nvSpPr>
          <p:cNvPr id="820230" name="Rectangle 6">
            <a:extLst>
              <a:ext uri="{FF2B5EF4-FFF2-40B4-BE49-F238E27FC236}">
                <a16:creationId xmlns:a16="http://schemas.microsoft.com/office/drawing/2014/main" id="{09CB1E3D-54BC-3CAA-058D-5B0D06366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85800"/>
            <a:ext cx="8077200" cy="58674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4" name="Immagine 3" descr="Immagine che contiene Elementi grafici, Carattere, grafica, logo&#10;&#10;Descrizione generata automaticamente">
            <a:extLst>
              <a:ext uri="{FF2B5EF4-FFF2-40B4-BE49-F238E27FC236}">
                <a16:creationId xmlns:a16="http://schemas.microsoft.com/office/drawing/2014/main" id="{0F7A620D-FFCE-4895-1CFD-C8CBEAEF4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60" y="1159177"/>
            <a:ext cx="1858183" cy="93925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56DF540-F4BC-71F7-9F61-3058204C4254}"/>
              </a:ext>
            </a:extLst>
          </p:cNvPr>
          <p:cNvSpPr txBox="1"/>
          <p:nvPr/>
        </p:nvSpPr>
        <p:spPr>
          <a:xfrm>
            <a:off x="781782" y="3998746"/>
            <a:ext cx="7333518" cy="1403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SzPct val="160000"/>
              <a:buFont typeface="Arial" panose="020B0604020202020204" pitchFamily="34" charset="0"/>
              <a:buChar char="•"/>
              <a:defRPr/>
            </a:pPr>
            <a:r>
              <a:rPr lang="it-IT" altLang="it-IT" sz="2800" u="none" dirty="0">
                <a:solidFill>
                  <a:srgbClr val="002060"/>
                </a:solidFill>
                <a:latin typeface="New Century Schlbk" charset="0"/>
              </a:rPr>
              <a:t>Scelta del provider entro fine anno e  </a:t>
            </a:r>
          </a:p>
          <a:p>
            <a:pPr algn="just">
              <a:lnSpc>
                <a:spcPct val="120000"/>
              </a:lnSpc>
              <a:buSzPct val="160000"/>
              <a:defRPr/>
            </a:pPr>
            <a:r>
              <a:rPr lang="it-IT" altLang="it-IT" sz="2800" dirty="0">
                <a:solidFill>
                  <a:srgbClr val="002060"/>
                </a:solidFill>
                <a:latin typeface="New Century Schlbk" charset="0"/>
              </a:rPr>
              <a:t>    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 Century Schlbk" charset="0"/>
                <a:ea typeface="+mn-ea"/>
                <a:cs typeface="+mn-cs"/>
              </a:rPr>
              <a:t>Affidamento </a:t>
            </a:r>
            <a:r>
              <a:rPr kumimoji="0" lang="it-IT" altLang="it-IT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 Century Schlbk" charset="0"/>
                <a:ea typeface="+mn-ea"/>
                <a:cs typeface="+mn-cs"/>
              </a:rPr>
              <a:t>early</a:t>
            </a:r>
            <a:r>
              <a:rPr kumimoji="0" lang="it-IT" altLang="it-IT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ew Century Schlbk" charset="0"/>
                <a:ea typeface="+mn-ea"/>
                <a:cs typeface="+mn-cs"/>
              </a:rPr>
              <a:t> 2024 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5281C52-9877-06C8-3660-16292355CC27}"/>
              </a:ext>
            </a:extLst>
          </p:cNvPr>
          <p:cNvSpPr txBox="1"/>
          <p:nvPr/>
        </p:nvSpPr>
        <p:spPr>
          <a:xfrm>
            <a:off x="2379785" y="5978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9D3D4F4-B1BD-0D2A-09F6-D9BE0EC61B1A}"/>
              </a:ext>
            </a:extLst>
          </p:cNvPr>
          <p:cNvSpPr txBox="1"/>
          <p:nvPr/>
        </p:nvSpPr>
        <p:spPr>
          <a:xfrm>
            <a:off x="2250831" y="61077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27" grpId="0" autoUpdateAnimBg="0"/>
      <p:bldP spid="6" grpId="0"/>
    </p:bldLst>
  </p:timing>
</p:sld>
</file>

<file path=ppt/theme/theme1.xml><?xml version="1.0" encoding="utf-8"?>
<a:theme xmlns:a="http://schemas.openxmlformats.org/drawingml/2006/main" name="Tema di Office">
  <a:themeElements>
    <a:clrScheme name="Impostazioni personalizzate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D97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3465</Words>
  <Application>Microsoft Macintosh PowerPoint</Application>
  <PresentationFormat>Presentazione su schermo (4:3)</PresentationFormat>
  <Paragraphs>607</Paragraphs>
  <Slides>29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Arial</vt:lpstr>
      <vt:lpstr>Calibri</vt:lpstr>
      <vt:lpstr>Comic Sans MS</vt:lpstr>
      <vt:lpstr>New Century Schlbk</vt:lpstr>
      <vt:lpstr>Palatino</vt:lpstr>
      <vt:lpstr>Verdana</vt:lpstr>
      <vt:lpstr>Verdana </vt:lpstr>
      <vt:lpstr>Verdana (Corpo)</vt:lpstr>
      <vt:lpstr>Tema di Office</vt:lpstr>
      <vt:lpstr>Foglio di lavoro</vt:lpstr>
      <vt:lpstr>     Riunione CNPISA del 14-11-2023    </vt:lpstr>
      <vt:lpstr>Premessa: la scelta dei contratti  centralizzati</vt:lpstr>
      <vt:lpstr>Presentazione standard di PowerPoint</vt:lpstr>
      <vt:lpstr>Presentazione standard di PowerPoint</vt:lpstr>
      <vt:lpstr>                Contratto AIFOS per l’e-learning  personalizzato:                      elenco dei corsi    </vt:lpstr>
      <vt:lpstr>     Contratto e-learning personalizzato: consumo annuale    </vt:lpstr>
      <vt:lpstr>     Residuo contrattuale AIFOS per l’e-learning personalizzato    </vt:lpstr>
      <vt:lpstr>     Bilancio 2024 formazione SSSA Contratti centralizzati D.Lg.81/08    </vt:lpstr>
      <vt:lpstr>Presentazione standard di PowerPoint</vt:lpstr>
      <vt:lpstr>Presentazione standard di PowerPoint</vt:lpstr>
      <vt:lpstr>   Contratto centralizzato  per la  formazione ex D.Lg. 81/08</vt:lpstr>
      <vt:lpstr> </vt:lpstr>
      <vt:lpstr>        </vt:lpstr>
      <vt:lpstr>        </vt:lpstr>
      <vt:lpstr>       </vt:lpstr>
      <vt:lpstr>       </vt:lpstr>
      <vt:lpstr>       </vt:lpstr>
      <vt:lpstr>Presentazione standard di PowerPoint</vt:lpstr>
      <vt:lpstr>Presentazione standard di PowerPoint</vt:lpstr>
      <vt:lpstr>Capitolato gara formazione centralizzata   6. Erogazione della formazione</vt:lpstr>
      <vt:lpstr>Presentazione standard di PowerPoint</vt:lpstr>
      <vt:lpstr>Formazione in modalità  mista/congiunta INFN-LSP </vt:lpstr>
      <vt:lpstr>Criteri di qualificazione del formatore  (art 6 co.8 l m-bis D.Lg 81/08) </vt:lpstr>
      <vt:lpstr>     Contratto centralizzato: trend di consumo annuale    </vt:lpstr>
      <vt:lpstr>Contratto centralizzato AIFOS: l’avvio    </vt:lpstr>
      <vt:lpstr>     Contratto centralizzato: corsi c.d. nazionali in VDC   </vt:lpstr>
      <vt:lpstr>     Criticità contratto centralizzato   </vt:lpstr>
      <vt:lpstr>Presentazione standard di PowerPoint</vt:lpstr>
      <vt:lpstr> Grazie per l’attenzione!!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Enrico Bonanno</dc:creator>
  <cp:lastModifiedBy>Enrico Bonanno</cp:lastModifiedBy>
  <cp:revision>151</cp:revision>
  <dcterms:created xsi:type="dcterms:W3CDTF">2019-09-18T12:47:00Z</dcterms:created>
  <dcterms:modified xsi:type="dcterms:W3CDTF">2023-11-13T09:29:16Z</dcterms:modified>
</cp:coreProperties>
</file>