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13"/>
  </p:notesMasterIdLst>
  <p:sldIdLst>
    <p:sldId id="256" r:id="rId2"/>
    <p:sldId id="257" r:id="rId3"/>
    <p:sldId id="262" r:id="rId4"/>
    <p:sldId id="261" r:id="rId5"/>
    <p:sldId id="263" r:id="rId6"/>
    <p:sldId id="258" r:id="rId7"/>
    <p:sldId id="265" r:id="rId8"/>
    <p:sldId id="259" r:id="rId9"/>
    <p:sldId id="264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AA4D-A954-4C61-A8DF-37F1C968E801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F2545-1E04-40AE-8D02-4C210DAD5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62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84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9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44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65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17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15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08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91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14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81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05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92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23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33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89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3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6B7CE6-2779-40A2-BD1A-A5652C593AE3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3993-31F5-4818-A18F-44F9CC66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260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72BF5-1168-8412-7EDC-667F0EC5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54" y="1141942"/>
            <a:ext cx="10940796" cy="3352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D.Lgs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 203/2022 </a:t>
            </a:r>
            <a:b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contenente disposizioni integrative e correttive al </a:t>
            </a:r>
            <a:r>
              <a:rPr lang="it-I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D.Lgs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 101/2020 </a:t>
            </a:r>
            <a:b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di attuazione della direttiva 2013/59/</a:t>
            </a:r>
            <a:r>
              <a:rPr lang="it-I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Euratom</a:t>
            </a:r>
            <a:endParaRPr lang="it-I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7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72BF5-1168-8412-7EDC-667F0EC5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02" y="549276"/>
            <a:ext cx="10940796" cy="717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PARERE PERSONALE</a:t>
            </a:r>
            <a:endParaRPr lang="it-I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A92303B-8FD8-52EB-1390-8092DF455A8F}"/>
              </a:ext>
            </a:extLst>
          </p:cNvPr>
          <p:cNvSpPr txBox="1">
            <a:spLocks/>
          </p:cNvSpPr>
          <p:nvPr/>
        </p:nvSpPr>
        <p:spPr>
          <a:xfrm>
            <a:off x="625602" y="2048256"/>
            <a:ext cx="10940796" cy="3976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IMPIEGO DI SORGENTI MOBILI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DI SOTTO DELLE CONDIZIONI INDICATE AL COMMA 1 DELL’ART. 50.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Rimangono validi Nulla Osta già rilasciati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 caso di nuove sorgenti mobili al di sotto delle condizioni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indicate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comma 1 dell’art. 50 si può procedere con notifica preventiva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può sempre chiedere un nulla osta preventivo per più sorgenti alcune delle quali superano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condizioni indicate al comma 1 dell’art.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9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72BF5-1168-8412-7EDC-667F0EC5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02" y="1330326"/>
            <a:ext cx="10940796" cy="717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Laboratori Nazionali di Frascati</a:t>
            </a:r>
            <a:b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Nulla Osta DAFNE (19-9-2019)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991E0F-7040-6D6B-CD35-1214E536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60" y="3339761"/>
            <a:ext cx="11511679" cy="12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72BF5-1168-8412-7EDC-667F0EC5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02" y="549276"/>
            <a:ext cx="10940796" cy="717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MODIFICHE INTRODOTTE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A92303B-8FD8-52EB-1390-8092DF455A8F}"/>
              </a:ext>
            </a:extLst>
          </p:cNvPr>
          <p:cNvSpPr txBox="1">
            <a:spLocks/>
          </p:cNvSpPr>
          <p:nvPr/>
        </p:nvSpPr>
        <p:spPr>
          <a:xfrm>
            <a:off x="625602" y="1644650"/>
            <a:ext cx="10940796" cy="3365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FORMAZIONE DI LAVORATORI, PREPOSTI E DIRIGENTI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Decreto introduce modifiche agli artt. 110 e 111 del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D.Lgs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101/2020 prevedendo che l’informazione e la formazione dei dirigenti, dei preposti e dei lavoratori sia </a:t>
            </a: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aggiornata almeno ogni cinque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anni anziché tre come precedentemente stabilito</a:t>
            </a:r>
          </a:p>
        </p:txBody>
      </p:sp>
    </p:spTree>
    <p:extLst>
      <p:ext uri="{BB962C8B-B14F-4D97-AF65-F5344CB8AC3E}">
        <p14:creationId xmlns:p14="http://schemas.microsoft.com/office/powerpoint/2010/main" val="283540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72BF5-1168-8412-7EDC-667F0EC5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02" y="549276"/>
            <a:ext cx="10940796" cy="717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MODIFICHE INTRODOTTE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A92303B-8FD8-52EB-1390-8092DF455A8F}"/>
              </a:ext>
            </a:extLst>
          </p:cNvPr>
          <p:cNvSpPr txBox="1">
            <a:spLocks/>
          </p:cNvSpPr>
          <p:nvPr/>
        </p:nvSpPr>
        <p:spPr>
          <a:xfrm>
            <a:off x="625602" y="3111500"/>
            <a:ext cx="10940796" cy="3365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AGGIORNAMENTO DEGLI ESPERTI DI RADIOPROTEZIONE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L’aggiornamento professionale degli esperti di radioprotezione, della durata minima di 60 ore ogni tre anni o corrispondenti crediti formativi universitari, deve essere assicurato mediante corsi tenuti da università, albi professionali, associazioni scientifiche o associazioni di categoria professionale che operano in ambito di radiazioni ionizzanti…. dall'ISIN, dall'INAIL, dall'ISS, dagli Albi professionali, da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enti e istituti nazionali di ricerca nel settore delle radiazioni ionizzanti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o dalle associazioni di categoria professionale degli esperti di radioprotezione nonché dalle associazioni a carattere scientifico e professionale con statuto avente ad oggetto la protezione dalle radiazioni ionizzanti come materie di interesse</a:t>
            </a:r>
          </a:p>
        </p:txBody>
      </p:sp>
    </p:spTree>
    <p:extLst>
      <p:ext uri="{BB962C8B-B14F-4D97-AF65-F5344CB8AC3E}">
        <p14:creationId xmlns:p14="http://schemas.microsoft.com/office/powerpoint/2010/main" val="318952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B63F1389-8B4C-3378-E99D-2C455D109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3"/>
          <a:stretch/>
        </p:blipFill>
        <p:spPr>
          <a:xfrm>
            <a:off x="290429" y="549275"/>
            <a:ext cx="5648254" cy="46236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8C93191-A1E3-0256-B902-848A7C8B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63"/>
          <a:stretch/>
        </p:blipFill>
        <p:spPr>
          <a:xfrm>
            <a:off x="6238946" y="2497393"/>
            <a:ext cx="5648254" cy="36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1A45E1C4-9BF4-9AF5-DE96-A318A693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57" y="476984"/>
            <a:ext cx="8639885" cy="60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2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72BF5-1168-8412-7EDC-667F0EC5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02" y="549276"/>
            <a:ext cx="10940796" cy="717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MODIFICHE INTRODOTTE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A92303B-8FD8-52EB-1390-8092DF455A8F}"/>
              </a:ext>
            </a:extLst>
          </p:cNvPr>
          <p:cNvSpPr txBox="1">
            <a:spLocks/>
          </p:cNvSpPr>
          <p:nvPr/>
        </p:nvSpPr>
        <p:spPr>
          <a:xfrm>
            <a:off x="625602" y="2644775"/>
            <a:ext cx="10940796" cy="3365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IMPIEGO DI ACCELERATORI, DI GENERATORI DI RADIAZIONI O DI MATERIE RADIOATTIVE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RICERCA </a:t>
            </a: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DI SOTTO DELLE CONDIZIONI INDICATE AL COMMA 1 DELL’ART. 50.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Decreto modifica l’art 50 del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D.Lgs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101/2020 prevedendo che per tali sorgenti sia ripristinato il regime autorizzatorio previsto dal precedente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D.Lgs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230/2020, togliendo quindi l’obbligatorietà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Nulla Osta preventivo e riportando queste sorgenti in regime di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Notifica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7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1" y="420624"/>
            <a:ext cx="4244654" cy="60076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55" y="649859"/>
            <a:ext cx="4236157" cy="59955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6" y="182880"/>
            <a:ext cx="4245792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72BF5-1168-8412-7EDC-667F0EC5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02" y="549276"/>
            <a:ext cx="10940796" cy="717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MODIFICHE INTRODOTTE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A92303B-8FD8-52EB-1390-8092DF455A8F}"/>
              </a:ext>
            </a:extLst>
          </p:cNvPr>
          <p:cNvSpPr txBox="1">
            <a:spLocks/>
          </p:cNvSpPr>
          <p:nvPr/>
        </p:nvSpPr>
        <p:spPr>
          <a:xfrm>
            <a:off x="625602" y="2101850"/>
            <a:ext cx="10940796" cy="3365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IMPIEGO DI SORGENTI MOBILI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DI SOTTO DELLE CONDIZIONI INDICATE AL COMMA 1 DELL’ART. 50.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Decreto modifica l’art 50 del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D.Lgs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101/2020 prevedendo che per tali sorgenti non sia più necessario il Nulla Osta preventivo e introducendo per queste sorgenti il regime di Notifica</a:t>
            </a:r>
          </a:p>
        </p:txBody>
      </p:sp>
    </p:spTree>
    <p:extLst>
      <p:ext uri="{BB962C8B-B14F-4D97-AF65-F5344CB8AC3E}">
        <p14:creationId xmlns:p14="http://schemas.microsoft.com/office/powerpoint/2010/main" val="4054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3" b="17066"/>
          <a:stretch/>
        </p:blipFill>
        <p:spPr>
          <a:xfrm>
            <a:off x="264099" y="549276"/>
            <a:ext cx="5831901" cy="583885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472BF5-1168-8412-7EDC-667F0EC5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02" y="549276"/>
            <a:ext cx="10940796" cy="717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SORGENTI MOBILI</a:t>
            </a:r>
            <a:endParaRPr lang="it-I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0"/>
          <a:stretch/>
        </p:blipFill>
        <p:spPr>
          <a:xfrm>
            <a:off x="6096000" y="3058267"/>
            <a:ext cx="5828553" cy="33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3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378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Ione</vt:lpstr>
      <vt:lpstr>Il D.Lgs 203/2022  contenente disposizioni integrative e correttive al D.Lgs 101/2020  di attuazione della direttiva 2013/59/Euratom</vt:lpstr>
      <vt:lpstr>MODIFICHE INTRODOTTE</vt:lpstr>
      <vt:lpstr>MODIFICHE INTRODOTTE</vt:lpstr>
      <vt:lpstr>Presentazione standard di PowerPoint</vt:lpstr>
      <vt:lpstr>Presentazione standard di PowerPoint</vt:lpstr>
      <vt:lpstr>MODIFICHE INTRODOTTE</vt:lpstr>
      <vt:lpstr>Presentazione standard di PowerPoint</vt:lpstr>
      <vt:lpstr>MODIFICHE INTRODOTTE</vt:lpstr>
      <vt:lpstr>SORGENTI MOBILI</vt:lpstr>
      <vt:lpstr>PARERE PERSONALE</vt:lpstr>
      <vt:lpstr>Laboratori Nazionali di Frascati Nulla Osta DAFNE (19-9-2019)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D.Lgs 203/2022  contenente disposizioni integrative e correttive al D.Lgs 101/2020  di attuazione della direttiva 2013/59/Euratom</dc:title>
  <dc:creator>Marta Dalla Vecchia</dc:creator>
  <cp:lastModifiedBy>Marta Dalla Vecchia</cp:lastModifiedBy>
  <cp:revision>7</cp:revision>
  <dcterms:created xsi:type="dcterms:W3CDTF">2023-11-08T13:50:34Z</dcterms:created>
  <dcterms:modified xsi:type="dcterms:W3CDTF">2023-11-10T09:05:48Z</dcterms:modified>
</cp:coreProperties>
</file>