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sldIdLst>
    <p:sldId id="2052" r:id="rId2"/>
    <p:sldId id="414" r:id="rId3"/>
    <p:sldId id="998" r:id="rId4"/>
    <p:sldId id="1003" r:id="rId5"/>
    <p:sldId id="415" r:id="rId6"/>
    <p:sldId id="319" r:id="rId7"/>
    <p:sldId id="2053" r:id="rId8"/>
    <p:sldId id="285" r:id="rId9"/>
    <p:sldId id="297" r:id="rId10"/>
    <p:sldId id="298" r:id="rId11"/>
    <p:sldId id="291" r:id="rId12"/>
    <p:sldId id="256" r:id="rId13"/>
    <p:sldId id="377" r:id="rId14"/>
    <p:sldId id="2049" r:id="rId15"/>
    <p:sldId id="257" r:id="rId16"/>
    <p:sldId id="2050" r:id="rId17"/>
    <p:sldId id="265" r:id="rId18"/>
    <p:sldId id="2051" r:id="rId19"/>
    <p:sldId id="2054" r:id="rId20"/>
    <p:sldId id="371" r:id="rId21"/>
    <p:sldId id="375" r:id="rId22"/>
    <p:sldId id="372" r:id="rId23"/>
    <p:sldId id="369" r:id="rId24"/>
    <p:sldId id="374" r:id="rId25"/>
    <p:sldId id="1396" r:id="rId26"/>
    <p:sldId id="205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80DDA0-3894-490D-B8C3-8E93A70BA0E4}" v="14" dt="2023-11-19T22:09:00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o Rossi" userId="5f3cad6b-d350-4291-a038-0a9554b355a4" providerId="ADAL" clId="{A480DDA0-3894-490D-B8C3-8E93A70BA0E4}"/>
    <pc:docChg chg="custSel addSld modSld sldOrd">
      <pc:chgData name="Lucio Rossi" userId="5f3cad6b-d350-4291-a038-0a9554b355a4" providerId="ADAL" clId="{A480DDA0-3894-490D-B8C3-8E93A70BA0E4}" dt="2023-11-19T22:18:14.334" v="1132" actId="6549"/>
      <pc:docMkLst>
        <pc:docMk/>
      </pc:docMkLst>
      <pc:sldChg chg="modSp mod">
        <pc:chgData name="Lucio Rossi" userId="5f3cad6b-d350-4291-a038-0a9554b355a4" providerId="ADAL" clId="{A480DDA0-3894-490D-B8C3-8E93A70BA0E4}" dt="2023-11-19T20:36:36.815" v="0" actId="1076"/>
        <pc:sldMkLst>
          <pc:docMk/>
          <pc:sldMk cId="2755457619" sldId="256"/>
        </pc:sldMkLst>
        <pc:spChg chg="mod">
          <ac:chgData name="Lucio Rossi" userId="5f3cad6b-d350-4291-a038-0a9554b355a4" providerId="ADAL" clId="{A480DDA0-3894-490D-B8C3-8E93A70BA0E4}" dt="2023-11-19T20:36:36.815" v="0" actId="1076"/>
          <ac:spMkLst>
            <pc:docMk/>
            <pc:sldMk cId="2755457619" sldId="256"/>
            <ac:spMk id="2" creationId="{2BBA9501-0441-2C38-8BA3-B353D6EC939D}"/>
          </ac:spMkLst>
        </pc:spChg>
      </pc:sldChg>
      <pc:sldChg chg="modSp mod">
        <pc:chgData name="Lucio Rossi" userId="5f3cad6b-d350-4291-a038-0a9554b355a4" providerId="ADAL" clId="{A480DDA0-3894-490D-B8C3-8E93A70BA0E4}" dt="2023-11-19T22:02:42.135" v="464" actId="113"/>
        <pc:sldMkLst>
          <pc:docMk/>
          <pc:sldMk cId="1758190691" sldId="285"/>
        </pc:sldMkLst>
        <pc:spChg chg="mod">
          <ac:chgData name="Lucio Rossi" userId="5f3cad6b-d350-4291-a038-0a9554b355a4" providerId="ADAL" clId="{A480DDA0-3894-490D-B8C3-8E93A70BA0E4}" dt="2023-11-19T22:02:42.135" v="464" actId="113"/>
          <ac:spMkLst>
            <pc:docMk/>
            <pc:sldMk cId="1758190691" sldId="285"/>
            <ac:spMk id="6" creationId="{D582DBDB-97F9-E069-FAAE-16234556FD5E}"/>
          </ac:spMkLst>
        </pc:spChg>
      </pc:sldChg>
      <pc:sldChg chg="modSp mod">
        <pc:chgData name="Lucio Rossi" userId="5f3cad6b-d350-4291-a038-0a9554b355a4" providerId="ADAL" clId="{A480DDA0-3894-490D-B8C3-8E93A70BA0E4}" dt="2023-11-19T21:15:16.415" v="363" actId="27636"/>
        <pc:sldMkLst>
          <pc:docMk/>
          <pc:sldMk cId="3396299259" sldId="291"/>
        </pc:sldMkLst>
        <pc:spChg chg="mod">
          <ac:chgData name="Lucio Rossi" userId="5f3cad6b-d350-4291-a038-0a9554b355a4" providerId="ADAL" clId="{A480DDA0-3894-490D-B8C3-8E93A70BA0E4}" dt="2023-11-19T21:15:16.415" v="363" actId="27636"/>
          <ac:spMkLst>
            <pc:docMk/>
            <pc:sldMk cId="3396299259" sldId="291"/>
            <ac:spMk id="2" creationId="{97AF57F2-9AEC-7A47-98DE-86372305A381}"/>
          </ac:spMkLst>
        </pc:spChg>
      </pc:sldChg>
      <pc:sldChg chg="ord">
        <pc:chgData name="Lucio Rossi" userId="5f3cad6b-d350-4291-a038-0a9554b355a4" providerId="ADAL" clId="{A480DDA0-3894-490D-B8C3-8E93A70BA0E4}" dt="2023-11-19T21:14:24.509" v="362"/>
        <pc:sldMkLst>
          <pc:docMk/>
          <pc:sldMk cId="1005723967" sldId="319"/>
        </pc:sldMkLst>
      </pc:sldChg>
      <pc:sldChg chg="ord">
        <pc:chgData name="Lucio Rossi" userId="5f3cad6b-d350-4291-a038-0a9554b355a4" providerId="ADAL" clId="{A480DDA0-3894-490D-B8C3-8E93A70BA0E4}" dt="2023-11-19T21:19:55.261" v="365"/>
        <pc:sldMkLst>
          <pc:docMk/>
          <pc:sldMk cId="627985152" sldId="371"/>
        </pc:sldMkLst>
      </pc:sldChg>
      <pc:sldChg chg="ord">
        <pc:chgData name="Lucio Rossi" userId="5f3cad6b-d350-4291-a038-0a9554b355a4" providerId="ADAL" clId="{A480DDA0-3894-490D-B8C3-8E93A70BA0E4}" dt="2023-11-19T21:10:48.781" v="180"/>
        <pc:sldMkLst>
          <pc:docMk/>
          <pc:sldMk cId="4234948873" sldId="998"/>
        </pc:sldMkLst>
      </pc:sldChg>
      <pc:sldChg chg="delSp modSp mod ord">
        <pc:chgData name="Lucio Rossi" userId="5f3cad6b-d350-4291-a038-0a9554b355a4" providerId="ADAL" clId="{A480DDA0-3894-490D-B8C3-8E93A70BA0E4}" dt="2023-11-19T22:03:31.748" v="474" actId="478"/>
        <pc:sldMkLst>
          <pc:docMk/>
          <pc:sldMk cId="3704944675" sldId="1003"/>
        </pc:sldMkLst>
        <pc:spChg chg="mod">
          <ac:chgData name="Lucio Rossi" userId="5f3cad6b-d350-4291-a038-0a9554b355a4" providerId="ADAL" clId="{A480DDA0-3894-490D-B8C3-8E93A70BA0E4}" dt="2023-11-19T22:03:26.730" v="473" actId="113"/>
          <ac:spMkLst>
            <pc:docMk/>
            <pc:sldMk cId="3704944675" sldId="1003"/>
            <ac:spMk id="2" creationId="{00000000-0000-0000-0000-000000000000}"/>
          </ac:spMkLst>
        </pc:spChg>
        <pc:spChg chg="del">
          <ac:chgData name="Lucio Rossi" userId="5f3cad6b-d350-4291-a038-0a9554b355a4" providerId="ADAL" clId="{A480DDA0-3894-490D-B8C3-8E93A70BA0E4}" dt="2023-11-19T22:03:31.748" v="474" actId="478"/>
          <ac:spMkLst>
            <pc:docMk/>
            <pc:sldMk cId="3704944675" sldId="1003"/>
            <ac:spMk id="13" creationId="{F2175170-7DBF-F32A-0C5F-B9BE57D979CC}"/>
          </ac:spMkLst>
        </pc:spChg>
      </pc:sldChg>
      <pc:sldChg chg="addSp modSp mod">
        <pc:chgData name="Lucio Rossi" userId="5f3cad6b-d350-4291-a038-0a9554b355a4" providerId="ADAL" clId="{A480DDA0-3894-490D-B8C3-8E93A70BA0E4}" dt="2023-11-19T22:07:26.195" v="621" actId="20577"/>
        <pc:sldMkLst>
          <pc:docMk/>
          <pc:sldMk cId="1368734564" sldId="1396"/>
        </pc:sldMkLst>
        <pc:spChg chg="add mod">
          <ac:chgData name="Lucio Rossi" userId="5f3cad6b-d350-4291-a038-0a9554b355a4" providerId="ADAL" clId="{A480DDA0-3894-490D-B8C3-8E93A70BA0E4}" dt="2023-11-19T22:07:26.195" v="621" actId="20577"/>
          <ac:spMkLst>
            <pc:docMk/>
            <pc:sldMk cId="1368734564" sldId="1396"/>
            <ac:spMk id="3" creationId="{6623FA6F-02A2-0466-2811-40FC183BEE34}"/>
          </ac:spMkLst>
        </pc:spChg>
      </pc:sldChg>
      <pc:sldChg chg="ord">
        <pc:chgData name="Lucio Rossi" userId="5f3cad6b-d350-4291-a038-0a9554b355a4" providerId="ADAL" clId="{A480DDA0-3894-490D-B8C3-8E93A70BA0E4}" dt="2023-11-19T22:04:22.777" v="476"/>
        <pc:sldMkLst>
          <pc:docMk/>
          <pc:sldMk cId="3564993451" sldId="2049"/>
        </pc:sldMkLst>
      </pc:sldChg>
      <pc:sldChg chg="modSp mod">
        <pc:chgData name="Lucio Rossi" userId="5f3cad6b-d350-4291-a038-0a9554b355a4" providerId="ADAL" clId="{A480DDA0-3894-490D-B8C3-8E93A70BA0E4}" dt="2023-11-19T21:26:22.565" v="461" actId="1076"/>
        <pc:sldMkLst>
          <pc:docMk/>
          <pc:sldMk cId="2775298390" sldId="2052"/>
        </pc:sldMkLst>
        <pc:spChg chg="mod">
          <ac:chgData name="Lucio Rossi" userId="5f3cad6b-d350-4291-a038-0a9554b355a4" providerId="ADAL" clId="{A480DDA0-3894-490D-B8C3-8E93A70BA0E4}" dt="2023-11-19T21:26:22.565" v="461" actId="1076"/>
          <ac:spMkLst>
            <pc:docMk/>
            <pc:sldMk cId="2775298390" sldId="2052"/>
            <ac:spMk id="2" creationId="{2BBA9501-0441-2C38-8BA3-B353D6EC939D}"/>
          </ac:spMkLst>
        </pc:spChg>
        <pc:spChg chg="mod">
          <ac:chgData name="Lucio Rossi" userId="5f3cad6b-d350-4291-a038-0a9554b355a4" providerId="ADAL" clId="{A480DDA0-3894-490D-B8C3-8E93A70BA0E4}" dt="2023-11-19T21:10:35.640" v="178" actId="255"/>
          <ac:spMkLst>
            <pc:docMk/>
            <pc:sldMk cId="2775298390" sldId="2052"/>
            <ac:spMk id="3" creationId="{51A06AA6-5985-31E4-51BB-FF5450D09564}"/>
          </ac:spMkLst>
        </pc:spChg>
      </pc:sldChg>
      <pc:sldChg chg="addSp modSp new mod">
        <pc:chgData name="Lucio Rossi" userId="5f3cad6b-d350-4291-a038-0a9554b355a4" providerId="ADAL" clId="{A480DDA0-3894-490D-B8C3-8E93A70BA0E4}" dt="2023-11-19T22:02:27.720" v="463" actId="20577"/>
        <pc:sldMkLst>
          <pc:docMk/>
          <pc:sldMk cId="3041306832" sldId="2053"/>
        </pc:sldMkLst>
        <pc:spChg chg="mod">
          <ac:chgData name="Lucio Rossi" userId="5f3cad6b-d350-4291-a038-0a9554b355a4" providerId="ADAL" clId="{A480DDA0-3894-490D-B8C3-8E93A70BA0E4}" dt="2023-11-19T22:02:27.720" v="463" actId="20577"/>
          <ac:spMkLst>
            <pc:docMk/>
            <pc:sldMk cId="3041306832" sldId="2053"/>
            <ac:spMk id="2" creationId="{5E1454BA-8A97-13AE-5F9B-D58B91DFD337}"/>
          </ac:spMkLst>
        </pc:spChg>
        <pc:picChg chg="add mod">
          <ac:chgData name="Lucio Rossi" userId="5f3cad6b-d350-4291-a038-0a9554b355a4" providerId="ADAL" clId="{A480DDA0-3894-490D-B8C3-8E93A70BA0E4}" dt="2023-11-19T21:14:19.278" v="360" actId="14100"/>
          <ac:picMkLst>
            <pc:docMk/>
            <pc:sldMk cId="3041306832" sldId="2053"/>
            <ac:picMk id="6" creationId="{FD713EA7-B7FA-725F-D171-26442D5D14F7}"/>
          </ac:picMkLst>
        </pc:picChg>
      </pc:sldChg>
      <pc:sldChg chg="modSp mod">
        <pc:chgData name="Lucio Rossi" userId="5f3cad6b-d350-4291-a038-0a9554b355a4" providerId="ADAL" clId="{A480DDA0-3894-490D-B8C3-8E93A70BA0E4}" dt="2023-11-19T22:05:16.108" v="479" actId="14100"/>
        <pc:sldMkLst>
          <pc:docMk/>
          <pc:sldMk cId="112263264" sldId="2054"/>
        </pc:sldMkLst>
        <pc:spChg chg="mod">
          <ac:chgData name="Lucio Rossi" userId="5f3cad6b-d350-4291-a038-0a9554b355a4" providerId="ADAL" clId="{A480DDA0-3894-490D-B8C3-8E93A70BA0E4}" dt="2023-11-19T22:05:16.108" v="479" actId="14100"/>
          <ac:spMkLst>
            <pc:docMk/>
            <pc:sldMk cId="112263264" sldId="2054"/>
            <ac:spMk id="2" creationId="{2BBA9501-0441-2C38-8BA3-B353D6EC939D}"/>
          </ac:spMkLst>
        </pc:spChg>
        <pc:spChg chg="mod">
          <ac:chgData name="Lucio Rossi" userId="5f3cad6b-d350-4291-a038-0a9554b355a4" providerId="ADAL" clId="{A480DDA0-3894-490D-B8C3-8E93A70BA0E4}" dt="2023-11-19T21:24:47.747" v="460" actId="20577"/>
          <ac:spMkLst>
            <pc:docMk/>
            <pc:sldMk cId="112263264" sldId="2054"/>
            <ac:spMk id="3" creationId="{51A06AA6-5985-31E4-51BB-FF5450D09564}"/>
          </ac:spMkLst>
        </pc:spChg>
      </pc:sldChg>
      <pc:sldChg chg="addSp modSp new mod modClrScheme chgLayout">
        <pc:chgData name="Lucio Rossi" userId="5f3cad6b-d350-4291-a038-0a9554b355a4" providerId="ADAL" clId="{A480DDA0-3894-490D-B8C3-8E93A70BA0E4}" dt="2023-11-19T22:18:14.334" v="1132" actId="6549"/>
        <pc:sldMkLst>
          <pc:docMk/>
          <pc:sldMk cId="4027559756" sldId="2055"/>
        </pc:sldMkLst>
        <pc:spChg chg="mod ord">
          <ac:chgData name="Lucio Rossi" userId="5f3cad6b-d350-4291-a038-0a9554b355a4" providerId="ADAL" clId="{A480DDA0-3894-490D-B8C3-8E93A70BA0E4}" dt="2023-11-19T22:10:52.464" v="632" actId="700"/>
          <ac:spMkLst>
            <pc:docMk/>
            <pc:sldMk cId="4027559756" sldId="2055"/>
            <ac:spMk id="2" creationId="{95BA7E5F-C0E4-E095-3438-B0091A9EABEC}"/>
          </ac:spMkLst>
        </pc:spChg>
        <pc:spChg chg="mod ord">
          <ac:chgData name="Lucio Rossi" userId="5f3cad6b-d350-4291-a038-0a9554b355a4" providerId="ADAL" clId="{A480DDA0-3894-490D-B8C3-8E93A70BA0E4}" dt="2023-11-19T22:10:52.464" v="632" actId="700"/>
          <ac:spMkLst>
            <pc:docMk/>
            <pc:sldMk cId="4027559756" sldId="2055"/>
            <ac:spMk id="3" creationId="{54E43D1D-6990-B0CE-DE8C-F38468DAF9F4}"/>
          </ac:spMkLst>
        </pc:spChg>
        <pc:spChg chg="mod ord">
          <ac:chgData name="Lucio Rossi" userId="5f3cad6b-d350-4291-a038-0a9554b355a4" providerId="ADAL" clId="{A480DDA0-3894-490D-B8C3-8E93A70BA0E4}" dt="2023-11-19T22:10:52.464" v="632" actId="700"/>
          <ac:spMkLst>
            <pc:docMk/>
            <pc:sldMk cId="4027559756" sldId="2055"/>
            <ac:spMk id="4" creationId="{5F8251E4-DB90-BE12-212C-2C25F476BDC8}"/>
          </ac:spMkLst>
        </pc:spChg>
        <pc:spChg chg="add mod ord">
          <ac:chgData name="Lucio Rossi" userId="5f3cad6b-d350-4291-a038-0a9554b355a4" providerId="ADAL" clId="{A480DDA0-3894-490D-B8C3-8E93A70BA0E4}" dt="2023-11-19T22:18:14.334" v="1132" actId="6549"/>
          <ac:spMkLst>
            <pc:docMk/>
            <pc:sldMk cId="4027559756" sldId="2055"/>
            <ac:spMk id="8" creationId="{BD58981E-5E7A-6BE1-03CF-305C8DE086C4}"/>
          </ac:spMkLst>
        </pc:spChg>
        <pc:picChg chg="add mod">
          <ac:chgData name="Lucio Rossi" userId="5f3cad6b-d350-4291-a038-0a9554b355a4" providerId="ADAL" clId="{A480DDA0-3894-490D-B8C3-8E93A70BA0E4}" dt="2023-11-19T22:12:32.314" v="802" actId="1036"/>
          <ac:picMkLst>
            <pc:docMk/>
            <pc:sldMk cId="4027559756" sldId="2055"/>
            <ac:picMk id="5" creationId="{05AA0BD7-E01F-9C31-C301-6F96CB4AF70C}"/>
          </ac:picMkLst>
        </pc:picChg>
        <pc:picChg chg="add mod">
          <ac:chgData name="Lucio Rossi" userId="5f3cad6b-d350-4291-a038-0a9554b355a4" providerId="ADAL" clId="{A480DDA0-3894-490D-B8C3-8E93A70BA0E4}" dt="2023-11-19T22:12:32.314" v="802" actId="1036"/>
          <ac:picMkLst>
            <pc:docMk/>
            <pc:sldMk cId="4027559756" sldId="2055"/>
            <ac:picMk id="7" creationId="{24EEE41E-A015-53AF-1CE0-84C95997A4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150DAD-975B-4EF7-8724-B9454B17369A}" type="datetimeFigureOut">
              <a:rPr lang="en-US" smtClean="0"/>
              <a:t>11/19/2023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E3A67-75B2-4D96-AFD9-6CAFFE06E7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48779EA-2DBC-204D-8D74-9B861A9B679E}" type="datetime1">
              <a:rPr lang="de-CH" smtClean="0"/>
              <a:t>19.11.2023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BCB3EB-0315-48AA-BAC1-33E2B76D039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00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ebb60e5747_4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ebb60e5747_4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sarà l’adroterapia tra 10-15 anni? userà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2068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026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9B1160-28A9-466B-8AF5-78E7CEC76BE0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601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7A36F-6FAD-049D-11F6-B6503FCC7C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C05CFC-3BFE-6AAA-5585-AD7A9202F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E4E3D-9A19-622F-2027-6806BDB4A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369CC-C5CA-E3AA-FCEE-07E672124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16452-C55B-3DF5-4D4C-F3E82F3D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692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8D817-F2A8-9670-B2D3-8AEA5672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A6D280-9F4C-3751-C442-FFA219B7DB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B6F3A-2110-140E-3FCD-E1DCE5993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77E8E2-BCFB-2D80-304B-76B2AC3C4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351D7-B31E-F0D9-104A-FAB0F231F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390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B425C8-5CC4-8E4E-5417-35D1D9BF9D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0AC4C5-64B9-8CCA-55CB-B78603144C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E9D9F-5E6D-C48C-A6E5-38C4BB37A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650B95-1055-9708-1361-C825EFDA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AC709-84EA-6AD5-C56C-A28C5D782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9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quarter" idx="12"/>
          </p:nvPr>
        </p:nvSpPr>
        <p:spPr>
          <a:xfrm>
            <a:off x="609600" y="1701800"/>
            <a:ext cx="11074400" cy="4714875"/>
          </a:xfrm>
          <a:prstGeom prst="rect">
            <a:avLst/>
          </a:prstGeom>
        </p:spPr>
        <p:txBody>
          <a:bodyPr/>
          <a:lstStyle>
            <a:lvl1pPr marL="457189" indent="-457189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1pPr>
            <a:lvl2pPr marL="990575" indent="-380990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2pPr>
            <a:lvl3pPr marL="1523962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3pPr>
            <a:lvl4pPr marL="2133547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4pPr>
            <a:lvl5pPr marL="2743131" indent="-304792">
              <a:buClr>
                <a:schemeClr val="tx1"/>
              </a:buClr>
              <a:buFont typeface="Arial"/>
              <a:buChar char="•"/>
              <a:defRPr sz="2667">
                <a:solidFill>
                  <a:srgbClr val="000000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GB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9349" y="6597353"/>
            <a:ext cx="10022251" cy="3066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600">
                <a:latin typeface="Calibri"/>
                <a:cs typeface="Calibri"/>
              </a:defRPr>
            </a:lvl1pPr>
          </a:lstStyle>
          <a:p>
            <a:r>
              <a:rPr lang="it-IT"/>
              <a:t>L. Rossi @ themes for PhD Acc Physics - La Sapienza</a:t>
            </a:r>
            <a:endParaRPr lang="en-GB" dirty="0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464800" y="653891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fld id="{974172A1-1CBF-0B40-9234-7D4D80EC19E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>
          <a:xfrm>
            <a:off x="1727200" y="275167"/>
            <a:ext cx="9042400" cy="75356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800" b="0">
                <a:latin typeface="+mj-lt"/>
              </a:defRPr>
            </a:lvl1pPr>
          </a:lstStyle>
          <a:p>
            <a:r>
              <a:rPr lang="fr-FR" dirty="0"/>
              <a:t>Cliquez et modifiez le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431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78769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3872D-830C-3E99-87FC-C091FD294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550C3-91A7-D8AE-2AFA-EDE3D2CAB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A95B0-90B1-9888-D3BE-4C2F3B1CF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DE77-52B3-9131-394F-A48924007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E481D6-2644-E6A6-B309-8A506F58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38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EE771-6519-C9E8-E8A6-4B598E8B8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CE1E1-8853-58F3-9D82-61A072A33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92ABB-8B6D-A477-90A9-EA94C8F62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37263-3092-70DA-5772-52A57DB78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D06A5-B2D3-8359-C4A4-31BD83850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74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5C8F-7AE5-CA7E-BE11-3D1ED2807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39400-9AB1-B16B-00F6-F84B6F28A8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264C5-303D-0A70-0259-AD0AFD0B5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7D24FB-2703-F8F0-AF73-CF4F2FBC8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2017-3E19-8D74-09E2-0AB97FD7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D59F4-5007-0875-E750-8DC96EBF3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6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5A241-D13A-6D74-7ACB-8FC20959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927F6-A642-95E3-5EBE-8B80EC39A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766F61-22B1-525B-7240-0E6711719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8D8F08-F252-2C08-39F9-97F36C1664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FB4411-5D12-D280-2542-76601BA55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5FD367-8156-E974-C3C6-7D4E4FD87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8FE9B-0052-0B20-1303-7F02E3F7A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300F60-8CB6-CBF7-30FE-7627FF05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11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A16E4-E536-BC70-8E44-1D9AA3774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6A4377-F674-B40A-4EAA-737C7D55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02DEBB-9B99-834A-61BD-0858668B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332517-3A57-296E-D958-0862AC53E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984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749E29-A7C2-CF09-161D-01843F123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C39E7-E032-9E63-8F90-6402A68E5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5464A-7513-2AE2-3990-8B86592D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0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386E0-03B8-6B4C-19E2-2AEEB367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C3B02-6729-2B48-CF82-25FBB088EA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913A63-59E4-5957-60D3-BA3A827D4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003693-1A13-050E-6D79-080AE695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11CB7-ADC3-CAFD-F176-DCDBF3C3D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07B6EC-943E-1AA7-E305-F399BEF5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68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8ED24-7844-4C64-4A2A-231193F8F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2AD2A2-F5CF-7964-F8C9-23728989B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8BFB9-F965-98D1-18F1-FE5D482B30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71C64B-191F-AC8D-965F-0D9A7BC67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0EEF3-902B-F05D-9D0F-79B6338B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4F732-21C7-5AD1-156E-AF31A849F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4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0629A6-9AA9-257C-98DF-D6D944A2B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2ADB3-4B15-D213-A782-F0C5B9635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B1D53-4E6C-35C5-9953-4550AD493F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ABA7A1-2686-CCEC-6A55-43D56E64B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813B95-BD8C-B66E-E730-653F95A84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FB9A2-DDEA-4DF6-9496-13C5C69B0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03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lucio.rossi@unimi.i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51.png"/><Relationship Id="rId21" Type="http://schemas.openxmlformats.org/officeDocument/2006/relationships/image" Target="../media/image69.png"/><Relationship Id="rId7" Type="http://schemas.openxmlformats.org/officeDocument/2006/relationships/image" Target="../media/image55.jpg"/><Relationship Id="rId12" Type="http://schemas.openxmlformats.org/officeDocument/2006/relationships/image" Target="../media/image60.jpeg"/><Relationship Id="rId17" Type="http://schemas.openxmlformats.org/officeDocument/2006/relationships/image" Target="../media/image65.png"/><Relationship Id="rId2" Type="http://schemas.openxmlformats.org/officeDocument/2006/relationships/image" Target="../media/image50.pn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g"/><Relationship Id="rId15" Type="http://schemas.openxmlformats.org/officeDocument/2006/relationships/image" Target="../media/image63.png"/><Relationship Id="rId10" Type="http://schemas.openxmlformats.org/officeDocument/2006/relationships/image" Target="../media/image58.jpeg"/><Relationship Id="rId19" Type="http://schemas.openxmlformats.org/officeDocument/2006/relationships/image" Target="../media/image67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73.png"/><Relationship Id="rId18" Type="http://schemas.openxmlformats.org/officeDocument/2006/relationships/image" Target="../media/image77.png"/><Relationship Id="rId26" Type="http://schemas.openxmlformats.org/officeDocument/2006/relationships/image" Target="../media/image85.png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17" Type="http://schemas.openxmlformats.org/officeDocument/2006/relationships/image" Target="../media/image76.png"/><Relationship Id="rId25" Type="http://schemas.openxmlformats.org/officeDocument/2006/relationships/image" Target="../media/image84.emf"/><Relationship Id="rId2" Type="http://schemas.openxmlformats.org/officeDocument/2006/relationships/image" Target="../media/image70.png"/><Relationship Id="rId16" Type="http://schemas.openxmlformats.org/officeDocument/2006/relationships/image" Target="../media/image63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11" Type="http://schemas.openxmlformats.org/officeDocument/2006/relationships/image" Target="../media/image58.jpeg"/><Relationship Id="rId24" Type="http://schemas.openxmlformats.org/officeDocument/2006/relationships/image" Target="../media/image83.png"/><Relationship Id="rId5" Type="http://schemas.openxmlformats.org/officeDocument/2006/relationships/image" Target="../media/image52.png"/><Relationship Id="rId15" Type="http://schemas.openxmlformats.org/officeDocument/2006/relationships/image" Target="../media/image75.png"/><Relationship Id="rId23" Type="http://schemas.openxmlformats.org/officeDocument/2006/relationships/image" Target="../media/image82.png"/><Relationship Id="rId10" Type="http://schemas.openxmlformats.org/officeDocument/2006/relationships/image" Target="../media/image57.svg"/><Relationship Id="rId19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56.png"/><Relationship Id="rId14" Type="http://schemas.openxmlformats.org/officeDocument/2006/relationships/image" Target="../media/image74.svg"/><Relationship Id="rId22" Type="http://schemas.openxmlformats.org/officeDocument/2006/relationships/image" Target="../media/image8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mailto:lucio.rossi@unimi.i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9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sv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9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NULL"/><Relationship Id="rId5" Type="http://schemas.openxmlformats.org/officeDocument/2006/relationships/image" Target="../media/image100.png"/><Relationship Id="rId10" Type="http://schemas.openxmlformats.org/officeDocument/2006/relationships/image" Target="NULL"/><Relationship Id="rId4" Type="http://schemas.openxmlformats.org/officeDocument/2006/relationships/image" Target="../media/image94.png"/><Relationship Id="rId9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9501-0441-2C38-8BA3-B353D6EC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83430"/>
            <a:ext cx="10727266" cy="164327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Exploring new Technologies for Muon Collider</a:t>
            </a:r>
            <a:br>
              <a:rPr lang="en-US" sz="4400" dirty="0"/>
            </a:br>
            <a:r>
              <a:rPr lang="en-US" sz="4400" dirty="0"/>
              <a:t>topic 1: SC Magnets for the collider ring</a:t>
            </a:r>
            <a:br>
              <a:rPr lang="en-US" sz="4400" dirty="0"/>
            </a:br>
            <a:r>
              <a:rPr lang="en-US" sz="4400" dirty="0"/>
              <a:t>topic 2: SC Magnets foe the Cooling Cell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06AA6-5985-31E4-51BB-FF5450D0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081" y="3602037"/>
            <a:ext cx="10456189" cy="2804562"/>
          </a:xfrm>
        </p:spPr>
        <p:txBody>
          <a:bodyPr>
            <a:normAutofit/>
          </a:bodyPr>
          <a:lstStyle/>
          <a:p>
            <a:r>
              <a:rPr lang="en-US" sz="3100" b="1" dirty="0"/>
              <a:t>Thesis supervisor : Prof. Lucio Rossi (lucio.rossi@unimi.it)</a:t>
            </a:r>
          </a:p>
          <a:p>
            <a:r>
              <a:rPr lang="en-US" dirty="0"/>
              <a:t>Professor of Accelerator Physics at University of Milano</a:t>
            </a:r>
          </a:p>
          <a:p>
            <a:r>
              <a:rPr lang="en-US" sz="3200" dirty="0"/>
              <a:t>Topic1 co-supervisor: Dr. </a:t>
            </a:r>
            <a:r>
              <a:rPr lang="en-US" sz="3200" dirty="0" err="1"/>
              <a:t>Samuele</a:t>
            </a:r>
            <a:r>
              <a:rPr lang="en-US" sz="3200" dirty="0"/>
              <a:t>  </a:t>
            </a:r>
            <a:r>
              <a:rPr lang="en-US" sz="3200" dirty="0" err="1"/>
              <a:t>Mariotto</a:t>
            </a:r>
            <a:r>
              <a:rPr lang="en-US" sz="3200" dirty="0"/>
              <a:t> (</a:t>
            </a:r>
            <a:r>
              <a:rPr lang="en-US" sz="3200" dirty="0" err="1"/>
              <a:t>Unimi</a:t>
            </a:r>
            <a:r>
              <a:rPr lang="en-US" sz="3200" dirty="0"/>
              <a:t> and INFN)</a:t>
            </a:r>
          </a:p>
          <a:p>
            <a:r>
              <a:rPr lang="en-US" sz="3200" dirty="0"/>
              <a:t>Topic2 supervisor: Dr. Marco </a:t>
            </a:r>
            <a:r>
              <a:rPr lang="en-US" sz="3200" dirty="0" err="1"/>
              <a:t>Statera</a:t>
            </a:r>
            <a:r>
              <a:rPr lang="en-US" sz="3200" dirty="0"/>
              <a:t> (INFN)</a:t>
            </a:r>
          </a:p>
          <a:p>
            <a:r>
              <a:rPr lang="en-US" b="1" dirty="0"/>
              <a:t>Place of thesis work: Milano at the LASA Laboratory of University and INFN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9E151B-7480-395B-9CA6-7D4B68CE6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29" y="451401"/>
            <a:ext cx="2211751" cy="9997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FE1E51-D360-8BA8-A189-3EA57D444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3514" y="164824"/>
            <a:ext cx="1643270" cy="164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298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2B25543-0C41-4BDF-2184-45A5E90CD6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911010" y="1000965"/>
            <a:ext cx="4739079" cy="3707385"/>
          </a:xfrm>
          <a:prstGeom prst="rect">
            <a:avLst/>
          </a:prstGeom>
          <a:effectLst/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21CD3-FDE6-AD4B-CC99-91B86FD11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93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 Nov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FD2FF-F493-A2D6-9749-C33EB959F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3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Rossi @ themes for PhD Acc Physics - La Sapienza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42520-3E05-DF73-E920-01E88F758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6AB2F8-5338-F742-A59E-35F5B82165E6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7" name="Picture 6" descr="A diagram of a stress limit&#10;&#10;Description automatically generated">
            <a:extLst>
              <a:ext uri="{FF2B5EF4-FFF2-40B4-BE49-F238E27FC236}">
                <a16:creationId xmlns:a16="http://schemas.microsoft.com/office/drawing/2014/main" id="{BAC1A384-4B1D-1998-C6C0-0933E5332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951" y="1327458"/>
            <a:ext cx="2391936" cy="1864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ontent Placeholder 51">
            <a:extLst>
              <a:ext uri="{FF2B5EF4-FFF2-40B4-BE49-F238E27FC236}">
                <a16:creationId xmlns:a16="http://schemas.microsoft.com/office/drawing/2014/main" id="{85D34D82-F3FE-106A-FD4E-EBB14AC8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911" y="4495890"/>
            <a:ext cx="8803639" cy="152059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We are using the aspirational value for the SC cost (2500 EUR/kg).</a:t>
            </a:r>
          </a:p>
          <a:p>
            <a:r>
              <a:rPr lang="en-CH" sz="1800" dirty="0"/>
              <a:t>HTS falls short of required performance because of peak stress and protection</a:t>
            </a:r>
            <a:r>
              <a:rPr lang="en-US" sz="1800" dirty="0"/>
              <a:t>.</a:t>
            </a:r>
            <a:r>
              <a:rPr lang="en-CH" sz="1800" dirty="0"/>
              <a:t> </a:t>
            </a:r>
            <a:endParaRPr lang="en-US" sz="1800" dirty="0"/>
          </a:p>
          <a:p>
            <a:r>
              <a:rPr lang="en-CH" sz="1800" b="1" dirty="0">
                <a:solidFill>
                  <a:schemeClr val="accent2"/>
                </a:solidFill>
              </a:rPr>
              <a:t>Need to devise alternative protection schemes</a:t>
            </a:r>
            <a:r>
              <a:rPr lang="en-US" sz="1800" b="1" dirty="0">
                <a:solidFill>
                  <a:schemeClr val="accent2"/>
                </a:solidFill>
              </a:rPr>
              <a:t>.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Up to 17 T working with a cold mass operating temperature of 20 K.</a:t>
            </a:r>
            <a:endParaRPr lang="en-CH" sz="1800" b="1" dirty="0">
              <a:solidFill>
                <a:srgbClr val="FF0000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E981EA38-1D2E-37E6-A596-5ACF3D7DC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99" y="207062"/>
            <a:ext cx="9707671" cy="681159"/>
          </a:xfrm>
        </p:spPr>
        <p:txBody>
          <a:bodyPr>
            <a:normAutofit fontScale="90000"/>
          </a:bodyPr>
          <a:lstStyle/>
          <a:p>
            <a:r>
              <a:rPr lang="en-GB" cap="small" dirty="0"/>
              <a:t>A-B plots   </a:t>
            </a:r>
            <a:r>
              <a:rPr lang="en-GB" b="0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403E02-71D3-F78C-3710-D97C16F32E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4868" y="1348115"/>
            <a:ext cx="2503918" cy="1841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588753-CBEE-4958-7D36-E3167DEF218D}"/>
              </a:ext>
            </a:extLst>
          </p:cNvPr>
          <p:cNvSpPr txBox="1"/>
          <p:nvPr/>
        </p:nvSpPr>
        <p:spPr>
          <a:xfrm>
            <a:off x="10818748" y="3821095"/>
            <a:ext cx="5004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K</a:t>
            </a:r>
            <a:endParaRPr lang="en-GB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AEA95F-366F-7E90-F92C-14CD7CBBB0FF}"/>
              </a:ext>
            </a:extLst>
          </p:cNvPr>
          <p:cNvSpPr txBox="1"/>
          <p:nvPr/>
        </p:nvSpPr>
        <p:spPr>
          <a:xfrm>
            <a:off x="11046535" y="3400574"/>
            <a:ext cx="5453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C43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4.5 K</a:t>
            </a:r>
            <a:endParaRPr lang="en-GB" sz="1400" dirty="0">
              <a:solidFill>
                <a:srgbClr val="0C43F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8498002B-735C-F53D-0645-ABF548E46C6B}"/>
              </a:ext>
            </a:extLst>
          </p:cNvPr>
          <p:cNvSpPr txBox="1"/>
          <p:nvPr/>
        </p:nvSpPr>
        <p:spPr>
          <a:xfrm>
            <a:off x="7919757" y="684078"/>
            <a:ext cx="2229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Caiffi e S. Mariotto</a:t>
            </a:r>
            <a:endParaRPr lang="it-IT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775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21CD3-FDE6-AD4B-CC99-91B86FD11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93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 Nov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FD2FF-F493-A2D6-9749-C33EB959F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3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Rossi @ themes for PhD Acc Physics - La Sapienza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42520-3E05-DF73-E920-01E88F758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6AB2F8-5338-F742-A59E-35F5B82165E6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82DBDB-97F9-E069-FAAE-16234556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99" y="207062"/>
            <a:ext cx="9707671" cy="681159"/>
          </a:xfrm>
        </p:spPr>
        <p:txBody>
          <a:bodyPr>
            <a:normAutofit fontScale="90000"/>
          </a:bodyPr>
          <a:lstStyle/>
          <a:p>
            <a:r>
              <a:rPr lang="en-GB" cap="small" dirty="0"/>
              <a:t>A-B plots</a:t>
            </a:r>
          </a:p>
        </p:txBody>
      </p:sp>
      <p:sp>
        <p:nvSpPr>
          <p:cNvPr id="2" name="Content Placeholder 51">
            <a:extLst>
              <a:ext uri="{FF2B5EF4-FFF2-40B4-BE49-F238E27FC236}">
                <a16:creationId xmlns:a16="http://schemas.microsoft.com/office/drawing/2014/main" id="{97AF57F2-9AEC-7A47-98DE-86372305A3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3234" y="1684157"/>
            <a:ext cx="6049619" cy="3589735"/>
          </a:xfrm>
        </p:spPr>
        <p:txBody>
          <a:bodyPr>
            <a:normAutofit lnSpcReduction="1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Reducing the cost of HTS will result in a bigger allowed area.</a:t>
            </a:r>
          </a:p>
          <a:p>
            <a:pPr marL="457200" lvl="1" indent="0">
              <a:buNone/>
            </a:pPr>
            <a:r>
              <a:rPr lang="en-US" sz="1600" dirty="0"/>
              <a:t>Reducing the unit cost by a factor 1/4 </a:t>
            </a:r>
            <a:r>
              <a:rPr lang="en-US" sz="1600" dirty="0">
                <a:solidFill>
                  <a:srgbClr val="F05AF0"/>
                </a:solidFill>
              </a:rPr>
              <a:t>doubles</a:t>
            </a:r>
            <a:r>
              <a:rPr lang="en-US" sz="1600" dirty="0"/>
              <a:t> the maximum magnet aperture at 16 T.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en-US" sz="12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The reduction in the cost of the HTS is obviously does not depend on us.</a:t>
            </a:r>
          </a:p>
          <a:p>
            <a:pPr marL="457200" lvl="1" indent="0">
              <a:buNone/>
            </a:pPr>
            <a:r>
              <a:rPr lang="en-US" sz="1600" dirty="0"/>
              <a:t>Is it possible to spend more on the collider? </a:t>
            </a:r>
          </a:p>
          <a:p>
            <a:pPr marL="457200" lvl="1" indent="0">
              <a:buNone/>
            </a:pPr>
            <a:r>
              <a:rPr lang="en-US" sz="1600" dirty="0"/>
              <a:t>(It is not 100 km long like the FCC).</a:t>
            </a:r>
          </a:p>
          <a:p>
            <a:pPr marL="457200" lvl="1" indent="0">
              <a:buNone/>
            </a:pPr>
            <a:endParaRPr lang="en-US" sz="1200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en-CH" sz="1800" dirty="0"/>
              <a:t>Operation in the range of temperature 10 K…20 K (above liquid helium) will reduce magnet aperture requirements</a:t>
            </a:r>
            <a:r>
              <a:rPr lang="en-US" sz="1800" dirty="0"/>
              <a:t>.</a:t>
            </a:r>
          </a:p>
          <a:p>
            <a:pPr marL="457200" lvl="1" indent="0">
              <a:buNone/>
            </a:pPr>
            <a:r>
              <a:rPr lang="en-US" sz="1600" dirty="0"/>
              <a:t>Acceptable h</a:t>
            </a:r>
            <a:r>
              <a:rPr lang="en-CH" sz="1600" dirty="0"/>
              <a:t>eat loads is increased by a factor 2…4, thus reducing the need for shielding</a:t>
            </a:r>
            <a:r>
              <a:rPr lang="en-US" sz="1600" dirty="0"/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B6D3E3-418F-1A99-0542-524DED3C8530}"/>
              </a:ext>
            </a:extLst>
          </p:cNvPr>
          <p:cNvSpPr txBox="1"/>
          <p:nvPr/>
        </p:nvSpPr>
        <p:spPr>
          <a:xfrm>
            <a:off x="613815" y="5630455"/>
            <a:ext cx="11712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576" indent="0">
              <a:buClr>
                <a:srgbClr val="FF0000"/>
              </a:buClr>
              <a:buSzPct val="100000"/>
              <a:buNone/>
            </a:pPr>
            <a:r>
              <a:rPr lang="en-US" sz="1800" b="1" dirty="0"/>
              <a:t>Typical A-B range can be (12 T, 160 mm) to (16 T, 100 mm) for the SC dipoles, </a:t>
            </a:r>
            <a:r>
              <a:rPr lang="en-US" sz="1800" b="1" i="0" u="none" strike="noStrike" baseline="0" dirty="0"/>
              <a:t>using the HTS at a cost reduction of 1/4.</a:t>
            </a:r>
            <a:endParaRPr lang="en-US" sz="20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1A3BF55-2E39-2B61-FAD6-6AC548212406}"/>
              </a:ext>
            </a:extLst>
          </p:cNvPr>
          <p:cNvGrpSpPr>
            <a:grpSpLocks noChangeAspect="1"/>
          </p:cNvGrpSpPr>
          <p:nvPr/>
        </p:nvGrpSpPr>
        <p:grpSpPr>
          <a:xfrm>
            <a:off x="454789" y="1282362"/>
            <a:ext cx="5189789" cy="3970455"/>
            <a:chOff x="745435" y="1431224"/>
            <a:chExt cx="4634948" cy="3545973"/>
          </a:xfrm>
        </p:grpSpPr>
        <p:pic>
          <p:nvPicPr>
            <p:cNvPr id="7" name="Picture 6" descr="A graph with different colored lines&#10;&#10;Description automatically generated">
              <a:extLst>
                <a:ext uri="{FF2B5EF4-FFF2-40B4-BE49-F238E27FC236}">
                  <a16:creationId xmlns:a16="http://schemas.microsoft.com/office/drawing/2014/main" id="{700423F4-BF86-1FD3-C104-AB0F61F55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5435" y="1431224"/>
              <a:ext cx="4634948" cy="3545973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6E395B8-D93A-1408-95E4-533A296283EC}"/>
                </a:ext>
              </a:extLst>
            </p:cNvPr>
            <p:cNvSpPr/>
            <p:nvPr/>
          </p:nvSpPr>
          <p:spPr>
            <a:xfrm>
              <a:off x="2934803" y="3025009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DA4D7D1-6297-93DE-1E8C-0BB04356B3AD}"/>
                </a:ext>
              </a:extLst>
            </p:cNvPr>
            <p:cNvSpPr/>
            <p:nvPr/>
          </p:nvSpPr>
          <p:spPr>
            <a:xfrm>
              <a:off x="4091028" y="3568285"/>
              <a:ext cx="108000" cy="108000"/>
            </a:xfrm>
            <a:prstGeom prst="ellipse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8F023C-7958-22FB-B797-E51B60CDF966}"/>
                </a:ext>
              </a:extLst>
            </p:cNvPr>
            <p:cNvSpPr/>
            <p:nvPr/>
          </p:nvSpPr>
          <p:spPr>
            <a:xfrm>
              <a:off x="2988803" y="3076475"/>
              <a:ext cx="1156225" cy="543339"/>
            </a:xfrm>
            <a:custGeom>
              <a:avLst/>
              <a:gdLst>
                <a:gd name="connsiteX0" fmla="*/ 0 w 1156225"/>
                <a:gd name="connsiteY0" fmla="*/ 0 h 559220"/>
                <a:gd name="connsiteX1" fmla="*/ 578113 w 1156225"/>
                <a:gd name="connsiteY1" fmla="*/ 324952 h 559220"/>
                <a:gd name="connsiteX2" fmla="*/ 1156225 w 1156225"/>
                <a:gd name="connsiteY2" fmla="*/ 559220 h 559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56225" h="559220">
                  <a:moveTo>
                    <a:pt x="0" y="0"/>
                  </a:moveTo>
                  <a:cubicBezTo>
                    <a:pt x="192704" y="115874"/>
                    <a:pt x="385409" y="231749"/>
                    <a:pt x="578113" y="324952"/>
                  </a:cubicBezTo>
                  <a:cubicBezTo>
                    <a:pt x="770817" y="418155"/>
                    <a:pt x="1004455" y="536549"/>
                    <a:pt x="1156225" y="559220"/>
                  </a:cubicBezTo>
                </a:path>
              </a:pathLst>
            </a:cu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C62D0B2F-6F2F-EF6A-E539-7C0AC46466ED}"/>
                </a:ext>
              </a:extLst>
            </p:cNvPr>
            <p:cNvSpPr/>
            <p:nvPr/>
          </p:nvSpPr>
          <p:spPr>
            <a:xfrm>
              <a:off x="4158882" y="3599033"/>
              <a:ext cx="108000" cy="491810"/>
            </a:xfrm>
            <a:prstGeom prst="rightBrace">
              <a:avLst/>
            </a:prstGeom>
            <a:ln>
              <a:solidFill>
                <a:srgbClr val="F05AF0"/>
              </a:solidFill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164CD7-B223-F364-FFAF-1B8351AB70F3}"/>
              </a:ext>
            </a:extLst>
          </p:cNvPr>
          <p:cNvCxnSpPr>
            <a:cxnSpLocks/>
          </p:cNvCxnSpPr>
          <p:nvPr/>
        </p:nvCxnSpPr>
        <p:spPr>
          <a:xfrm flipV="1">
            <a:off x="1245704" y="2014330"/>
            <a:ext cx="1133061" cy="76862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7AD7FDC-B9A9-4F23-9F03-632C17E25378}"/>
              </a:ext>
            </a:extLst>
          </p:cNvPr>
          <p:cNvSpPr txBox="1"/>
          <p:nvPr/>
        </p:nvSpPr>
        <p:spPr>
          <a:xfrm>
            <a:off x="2003489" y="1841663"/>
            <a:ext cx="11330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 Reduction</a:t>
            </a:r>
            <a:endParaRPr lang="en-GB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427BE7-3FCF-DEF7-757C-21707DCAA2CF}"/>
              </a:ext>
            </a:extLst>
          </p:cNvPr>
          <p:cNvSpPr txBox="1"/>
          <p:nvPr/>
        </p:nvSpPr>
        <p:spPr>
          <a:xfrm>
            <a:off x="7919757" y="684078"/>
            <a:ext cx="2229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Caiffi e S. Mariotto</a:t>
            </a:r>
            <a:endParaRPr lang="it-IT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299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9501-0441-2C38-8BA3-B353D6EC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352" y="2592883"/>
            <a:ext cx="9887918" cy="1301657"/>
          </a:xfrm>
        </p:spPr>
        <p:txBody>
          <a:bodyPr>
            <a:normAutofit/>
          </a:bodyPr>
          <a:lstStyle/>
          <a:p>
            <a:r>
              <a:rPr lang="en-US" sz="4400" dirty="0"/>
              <a:t>Superconducting Gantry Magnets  for improving ion beam therapy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06AA6-5985-31E4-51BB-FF5450D0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081" y="4017549"/>
            <a:ext cx="10456189" cy="2389050"/>
          </a:xfrm>
        </p:spPr>
        <p:txBody>
          <a:bodyPr>
            <a:normAutofit/>
          </a:bodyPr>
          <a:lstStyle/>
          <a:p>
            <a:r>
              <a:rPr lang="en-US" sz="2800" b="1" dirty="0"/>
              <a:t>Thesis Tutor : Prof. Lucio Rossi (</a:t>
            </a:r>
            <a:r>
              <a:rPr lang="en-US" sz="2800" b="1" dirty="0">
                <a:hlinkClick r:id="rId2"/>
              </a:rPr>
              <a:t>lucio.rossi@unimi.it</a:t>
            </a:r>
            <a:r>
              <a:rPr lang="en-US" sz="2800" b="1" dirty="0"/>
              <a:t>)</a:t>
            </a:r>
          </a:p>
          <a:p>
            <a:r>
              <a:rPr lang="en-US" dirty="0"/>
              <a:t>Professor of Accelerator Physics at University of Milano</a:t>
            </a:r>
          </a:p>
          <a:p>
            <a:r>
              <a:rPr lang="en-US" sz="2800" b="1" dirty="0"/>
              <a:t>Thesis Supervisor: Dr. Marco Prioli with Dr. Ernesto De </a:t>
            </a:r>
            <a:r>
              <a:rPr lang="en-US" sz="2800" b="1" dirty="0" err="1"/>
              <a:t>Matteis</a:t>
            </a:r>
            <a:endParaRPr lang="en-US" sz="2800" b="1" dirty="0"/>
          </a:p>
          <a:p>
            <a:r>
              <a:rPr lang="en-US" dirty="0"/>
              <a:t>INFN-</a:t>
            </a:r>
            <a:r>
              <a:rPr lang="en-US" dirty="0" err="1"/>
              <a:t>Sezione</a:t>
            </a:r>
            <a:r>
              <a:rPr lang="en-US" dirty="0"/>
              <a:t> di Milano - LASA laboratory</a:t>
            </a:r>
          </a:p>
          <a:p>
            <a:r>
              <a:rPr lang="en-US" b="1" dirty="0"/>
              <a:t>Place of thesis work: Milano at the LASA Laboratory of University and INFN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F08C1-E17B-19FD-7E8E-661C8D41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4" y="406631"/>
            <a:ext cx="2619000" cy="206324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9E151B-7480-395B-9CA6-7D4B68CE6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29" y="451401"/>
            <a:ext cx="2211751" cy="9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57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531500" y="232634"/>
            <a:ext cx="7575600" cy="788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it" sz="3067" b="1" i="1">
                <a:solidFill>
                  <a:schemeClr val="dk1"/>
                </a:solidFill>
              </a:rPr>
              <a:t>What’s next for particle therapy?</a:t>
            </a:r>
            <a:endParaRPr sz="3067" b="1" i="1">
              <a:solidFill>
                <a:schemeClr val="dk1"/>
              </a:solidFill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1134" y="172963"/>
            <a:ext cx="4887233" cy="2118171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43667" y="1095289"/>
            <a:ext cx="7304800" cy="251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Char char="●"/>
            </a:pPr>
            <a:r>
              <a:rPr lang="it" sz="2133" b="1" dirty="0">
                <a:solidFill>
                  <a:schemeClr val="dk1"/>
                </a:solidFill>
              </a:rPr>
              <a:t>Multiple ions delivered with light-weighted Gantry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Char char="●"/>
            </a:pPr>
            <a:r>
              <a:rPr lang="it" sz="2133" b="1" dirty="0">
                <a:solidFill>
                  <a:srgbClr val="FF0000"/>
                </a:solidFill>
              </a:rPr>
              <a:t>Rotatable gantry allows non-coplanar irradiation, enhancing effectiveness 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Char char="●"/>
            </a:pPr>
            <a:r>
              <a:rPr lang="it" sz="2133" dirty="0">
                <a:solidFill>
                  <a:schemeClr val="dk1"/>
                </a:solidFill>
              </a:rPr>
              <a:t>Treatment rooms equipped with patient imaging</a:t>
            </a:r>
          </a:p>
          <a:p>
            <a:pPr marL="609585" indent="-440256">
              <a:lnSpc>
                <a:spcPct val="115000"/>
              </a:lnSpc>
              <a:buClr>
                <a:schemeClr val="dk1"/>
              </a:buClr>
              <a:buSzPts val="1600"/>
              <a:buChar char="●"/>
            </a:pPr>
            <a:r>
              <a:rPr lang="it" sz="2133" dirty="0"/>
              <a:t>Dose Delivery and Range Verification Systems able to adapt online the dose delivered</a:t>
            </a:r>
            <a:endParaRPr sz="2133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6180" y="4480560"/>
            <a:ext cx="2369820" cy="197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5">
            <a:alphaModFix/>
          </a:blip>
          <a:srcRect l="43262" t="29712" r="9154" b="9500"/>
          <a:stretch/>
        </p:blipFill>
        <p:spPr>
          <a:xfrm>
            <a:off x="0" y="4145333"/>
            <a:ext cx="3209664" cy="230656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0" y="3529820"/>
            <a:ext cx="3209663" cy="5231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dirty="0"/>
              <a:t>Ion gantry @ Himac (Jp)</a:t>
            </a:r>
            <a:endParaRPr dirty="0"/>
          </a:p>
        </p:txBody>
      </p:sp>
      <p:pic>
        <p:nvPicPr>
          <p:cNvPr id="3" name="Picture 2" descr="A picture containing toy, automaton&#10;&#10;Description automatically generated">
            <a:extLst>
              <a:ext uri="{FF2B5EF4-FFF2-40B4-BE49-F238E27FC236}">
                <a16:creationId xmlns:a16="http://schemas.microsoft.com/office/drawing/2014/main" id="{AFA7EEE3-5947-46E3-B7E1-B3AFE5256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96" y="2291134"/>
            <a:ext cx="4599315" cy="4171756"/>
          </a:xfrm>
          <a:prstGeom prst="rect">
            <a:avLst/>
          </a:prstGeom>
        </p:spPr>
      </p:pic>
      <p:sp>
        <p:nvSpPr>
          <p:cNvPr id="12" name="Google Shape;60;p13">
            <a:extLst>
              <a:ext uri="{FF2B5EF4-FFF2-40B4-BE49-F238E27FC236}">
                <a16:creationId xmlns:a16="http://schemas.microsoft.com/office/drawing/2014/main" id="{3FAA97DD-CD68-44EA-8392-4394B041EACB}"/>
              </a:ext>
            </a:extLst>
          </p:cNvPr>
          <p:cNvSpPr txBox="1"/>
          <p:nvPr/>
        </p:nvSpPr>
        <p:spPr>
          <a:xfrm>
            <a:off x="3608733" y="3568071"/>
            <a:ext cx="3209663" cy="8001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-CH" dirty="0" err="1"/>
              <a:t>Gantry</a:t>
            </a:r>
            <a:r>
              <a:rPr lang="fr-CH" dirty="0"/>
              <a:t> and </a:t>
            </a:r>
            <a:r>
              <a:rPr lang="fr-CH" dirty="0" err="1"/>
              <a:t>imaging</a:t>
            </a:r>
            <a:r>
              <a:rPr lang="fr-CH" dirty="0"/>
              <a:t> system of a proton </a:t>
            </a:r>
            <a:r>
              <a:rPr lang="fr-CH" dirty="0" err="1"/>
              <a:t>therapy</a:t>
            </a:r>
            <a:r>
              <a:rPr lang="fr-CH" dirty="0"/>
              <a:t> center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3787BD-8C2E-49AD-9183-A00332BFD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FC76B-23A6-4A42-9EBC-EE95737C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86D7D-31C0-42FB-A192-9DE6E90C1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CDA3B-62B0-43BE-BDA9-B282C0D9479F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2B346D-FE46-44AE-ABEC-8129489698EE}"/>
              </a:ext>
            </a:extLst>
          </p:cNvPr>
          <p:cNvSpPr txBox="1"/>
          <p:nvPr/>
        </p:nvSpPr>
        <p:spPr>
          <a:xfrm>
            <a:off x="7261133" y="5631893"/>
            <a:ext cx="34471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Sketch of the ion gantry in the treatment room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2664EB30-7537-FA38-8D5A-09A107371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962" t="1" r="22075" b="44247"/>
          <a:stretch/>
        </p:blipFill>
        <p:spPr>
          <a:xfrm>
            <a:off x="8459798" y="3765282"/>
            <a:ext cx="3299867" cy="2776843"/>
          </a:xfrm>
          <a:prstGeom prst="rect">
            <a:avLst/>
          </a:prstGeom>
        </p:spPr>
      </p:pic>
      <p:sp>
        <p:nvSpPr>
          <p:cNvPr id="8" name="Segnaposto contenuto 10">
            <a:extLst>
              <a:ext uri="{FF2B5EF4-FFF2-40B4-BE49-F238E27FC236}">
                <a16:creationId xmlns:a16="http://schemas.microsoft.com/office/drawing/2014/main" id="{55D85237-89FE-B24B-CF2F-5FAC37E1F0C2}"/>
              </a:ext>
            </a:extLst>
          </p:cNvPr>
          <p:cNvSpPr txBox="1">
            <a:spLocks/>
          </p:cNvSpPr>
          <p:nvPr/>
        </p:nvSpPr>
        <p:spPr>
          <a:xfrm>
            <a:off x="587164" y="5470754"/>
            <a:ext cx="6975685" cy="6535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" indent="0">
              <a:spcBef>
                <a:spcPts val="600"/>
              </a:spcBef>
              <a:buNone/>
            </a:pPr>
            <a:r>
              <a:rPr lang="en-US" sz="2000" dirty="0">
                <a:latin typeface="Georgia" panose="02040502050405020303" pitchFamily="18" charset="0"/>
              </a:rPr>
              <a:t>A parallel program at CERN is devoted to the construction of a straight thermal demonstrator SDM-s</a:t>
            </a:r>
          </a:p>
        </p:txBody>
      </p:sp>
      <p:sp>
        <p:nvSpPr>
          <p:cNvPr id="22" name="Segnaposto contenuto 10">
            <a:extLst>
              <a:ext uri="{FF2B5EF4-FFF2-40B4-BE49-F238E27FC236}">
                <a16:creationId xmlns:a16="http://schemas.microsoft.com/office/drawing/2014/main" id="{69FE693E-8407-AE54-3A00-0BE9684A15C1}"/>
              </a:ext>
            </a:extLst>
          </p:cNvPr>
          <p:cNvSpPr txBox="1">
            <a:spLocks/>
          </p:cNvSpPr>
          <p:nvPr/>
        </p:nvSpPr>
        <p:spPr>
          <a:xfrm>
            <a:off x="587165" y="1387246"/>
            <a:ext cx="7546182" cy="40835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7" indent="0">
              <a:spcBef>
                <a:spcPts val="600"/>
              </a:spcBef>
              <a:buNone/>
            </a:pPr>
            <a:r>
              <a:rPr lang="en-US" sz="2000" dirty="0">
                <a:latin typeface="Georgia" panose="02040502050405020303" pitchFamily="18" charset="0"/>
              </a:rPr>
              <a:t>Design, construction and test of a curved superconducting demonstrator magnet (SDM-c) for ion gantries</a:t>
            </a:r>
          </a:p>
          <a:p>
            <a:pPr marL="90487" indent="0">
              <a:spcBef>
                <a:spcPts val="600"/>
              </a:spcBef>
              <a:buNone/>
            </a:pPr>
            <a:endParaRPr lang="en-US" sz="1000" dirty="0">
              <a:latin typeface="Georgia" panose="02040502050405020303" pitchFamily="18" charset="0"/>
            </a:endParaRPr>
          </a:p>
          <a:p>
            <a:pPr marL="433387" indent="-342900">
              <a:spcBef>
                <a:spcPts val="600"/>
              </a:spcBef>
            </a:pPr>
            <a:r>
              <a:rPr lang="en-US" sz="2000" dirty="0">
                <a:latin typeface="Georgia" panose="02040502050405020303" pitchFamily="18" charset="0"/>
              </a:rPr>
              <a:t>Main demo. magnet params</a:t>
            </a:r>
            <a:endParaRPr lang="en-US" sz="1600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654558" lvl="1" indent="-271463">
              <a:spcBef>
                <a:spcPts val="600"/>
              </a:spcBef>
            </a:pPr>
            <a:r>
              <a:rPr lang="en-US" sz="1600" dirty="0" err="1">
                <a:latin typeface="Georgia" panose="02040502050405020303" pitchFamily="18" charset="0"/>
              </a:rPr>
              <a:t>NbTi</a:t>
            </a:r>
            <a:r>
              <a:rPr lang="en-US" sz="1600" dirty="0">
                <a:latin typeface="Georgia" panose="02040502050405020303" pitchFamily="18" charset="0"/>
              </a:rPr>
              <a:t> superconducting Rutherford cable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Cos-</a:t>
            </a:r>
            <a:r>
              <a:rPr lang="el-GR" sz="1600" dirty="0">
                <a:latin typeface="Georgia" panose="02040502050405020303" pitchFamily="18" charset="0"/>
              </a:rPr>
              <a:t>θ</a:t>
            </a:r>
            <a:r>
              <a:rPr lang="it-IT" sz="1600" dirty="0">
                <a:latin typeface="Georgia" panose="02040502050405020303" pitchFamily="18" charset="0"/>
              </a:rPr>
              <a:t> coils</a:t>
            </a:r>
            <a:endParaRPr lang="en-US" sz="1600" dirty="0">
              <a:latin typeface="Georgia" panose="02040502050405020303" pitchFamily="18" charset="0"/>
            </a:endParaRP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Pure dipolar field: 4 T</a:t>
            </a:r>
            <a:endParaRPr lang="en-US" sz="1600" dirty="0">
              <a:solidFill>
                <a:srgbClr val="00B050"/>
              </a:solidFill>
              <a:latin typeface="Georgia" panose="02040502050405020303" pitchFamily="18" charset="0"/>
            </a:endParaRP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Bore diameter: 80 mm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Small curvature radius: 1.65 m </a:t>
            </a:r>
            <a:r>
              <a:rPr lang="en-US" sz="1600" dirty="0">
                <a:solidFill>
                  <a:srgbClr val="00B050"/>
                </a:solidFill>
                <a:latin typeface="Georgia" panose="02040502050405020303" pitchFamily="18" charset="0"/>
              </a:rPr>
              <a:t>(Challenge #1)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Angular sector: 30°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High field ramp-rate: 0.15 T/s - 0.4 T/s </a:t>
            </a:r>
            <a:r>
              <a:rPr lang="en-US" sz="1600" dirty="0">
                <a:solidFill>
                  <a:srgbClr val="00B050"/>
                </a:solidFill>
                <a:latin typeface="Georgia" panose="02040502050405020303" pitchFamily="18" charset="0"/>
              </a:rPr>
              <a:t>(Challenge #2)</a:t>
            </a:r>
          </a:p>
          <a:p>
            <a:pPr marL="654558" lvl="1" indent="-271463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</a:rPr>
              <a:t>Compatible with conduction cooling (no </a:t>
            </a:r>
            <a:r>
              <a:rPr lang="en-US" sz="1600" dirty="0" err="1">
                <a:latin typeface="Georgia" panose="02040502050405020303" pitchFamily="18" charset="0"/>
              </a:rPr>
              <a:t>LHe</a:t>
            </a:r>
            <a:r>
              <a:rPr lang="en-US" sz="1600" dirty="0">
                <a:latin typeface="Georgia" panose="02040502050405020303" pitchFamily="18" charset="0"/>
              </a:rPr>
              <a:t>)</a:t>
            </a:r>
            <a:br>
              <a:rPr lang="en-US" sz="1600" dirty="0">
                <a:latin typeface="Georgia" panose="02040502050405020303" pitchFamily="18" charset="0"/>
              </a:rPr>
            </a:br>
            <a:r>
              <a:rPr lang="en-US" sz="1600" dirty="0">
                <a:latin typeface="Georgia" panose="02040502050405020303" pitchFamily="18" charset="0"/>
              </a:rPr>
              <a:t>but no optimization </a:t>
            </a:r>
            <a:r>
              <a:rPr lang="en-US" sz="1600" dirty="0">
                <a:solidFill>
                  <a:srgbClr val="00B050"/>
                </a:solidFill>
                <a:latin typeface="Georgia" panose="02040502050405020303" pitchFamily="18" charset="0"/>
              </a:rPr>
              <a:t>(Challenge #3)</a:t>
            </a:r>
          </a:p>
          <a:p>
            <a:pPr marL="654558" lvl="1" indent="-271463">
              <a:spcBef>
                <a:spcPts val="600"/>
              </a:spcBef>
            </a:pP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59F26B-481A-3157-62D6-B5303C8796C9}"/>
              </a:ext>
            </a:extLst>
          </p:cNvPr>
          <p:cNvSpPr txBox="1"/>
          <p:nvPr/>
        </p:nvSpPr>
        <p:spPr>
          <a:xfrm>
            <a:off x="442653" y="242602"/>
            <a:ext cx="385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</a:t>
            </a:r>
            <a:r>
              <a:rPr lang="it-IT" sz="3600" dirty="0">
                <a:latin typeface="Georgia" panose="02040502050405020303" pitchFamily="18" charset="0"/>
                <a:cs typeface="Times New Roman" panose="02020603050405020304" pitchFamily="18" charset="0"/>
              </a:rPr>
              <a:t>IG WP2 scope</a:t>
            </a:r>
            <a:endParaRPr lang="it-CH" sz="3600" dirty="0">
              <a:latin typeface="Georgia" panose="02040502050405020303" pitchFamily="18" charset="0"/>
            </a:endParaRPr>
          </a:p>
        </p:txBody>
      </p:sp>
      <p:pic>
        <p:nvPicPr>
          <p:cNvPr id="10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025F568-A1C9-78C4-1AA8-ED8A57F2A7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4589916" y="147186"/>
            <a:ext cx="1212176" cy="92016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802ACF12-4F1B-4B4E-EA83-2D2DED768EDE}"/>
              </a:ext>
            </a:extLst>
          </p:cNvPr>
          <p:cNvGrpSpPr/>
          <p:nvPr/>
        </p:nvGrpSpPr>
        <p:grpSpPr>
          <a:xfrm>
            <a:off x="6297128" y="307859"/>
            <a:ext cx="2034071" cy="734773"/>
            <a:chOff x="3934160" y="3414497"/>
            <a:chExt cx="2034071" cy="734773"/>
          </a:xfrm>
          <a:solidFill>
            <a:schemeClr val="bg1"/>
          </a:solidFill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DEEA90A-77B1-04F0-82CB-C628A6F0E913}"/>
                </a:ext>
              </a:extLst>
            </p:cNvPr>
            <p:cNvSpPr txBox="1"/>
            <p:nvPr/>
          </p:nvSpPr>
          <p:spPr>
            <a:xfrm>
              <a:off x="4329524" y="3810716"/>
              <a:ext cx="1368757" cy="33855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i="1" dirty="0" err="1">
                  <a:latin typeface="Georgia" panose="02040502050405020303" pitchFamily="18" charset="0"/>
                </a:rPr>
                <a:t>Euro</a:t>
              </a:r>
              <a:r>
                <a:rPr lang="en-US" sz="1600" i="1" dirty="0" err="1">
                  <a:solidFill>
                    <a:schemeClr val="accent1"/>
                  </a:solidFill>
                  <a:latin typeface="Georgia" panose="02040502050405020303" pitchFamily="18" charset="0"/>
                </a:rPr>
                <a:t>SIG</a:t>
              </a:r>
              <a:endParaRPr lang="en-US" sz="1400" dirty="0"/>
            </a:p>
          </p:txBody>
        </p:sp>
        <p:pic>
          <p:nvPicPr>
            <p:cNvPr id="12" name="Immagine 11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B29641CF-E4EA-B791-0EF6-8F031EE48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8512" y="3716262"/>
              <a:ext cx="419719" cy="419719"/>
            </a:xfrm>
            <a:prstGeom prst="rect">
              <a:avLst/>
            </a:prstGeom>
            <a:grpFill/>
          </p:spPr>
        </p:pic>
        <p:pic>
          <p:nvPicPr>
            <p:cNvPr id="13" name="Immagine 12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A8E961EE-486A-B46D-8D0D-08F117004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9524" y="3414497"/>
              <a:ext cx="804514" cy="453003"/>
            </a:xfrm>
            <a:prstGeom prst="rect">
              <a:avLst/>
            </a:prstGeom>
            <a:grpFill/>
          </p:spPr>
        </p:pic>
        <p:pic>
          <p:nvPicPr>
            <p:cNvPr id="14" name="Immagine 13" descr="Immagine che contiene testo, Carattere, logo, Elementi grafici&#10;&#10;Descrizione generata automaticamente">
              <a:extLst>
                <a:ext uri="{FF2B5EF4-FFF2-40B4-BE49-F238E27FC236}">
                  <a16:creationId xmlns:a16="http://schemas.microsoft.com/office/drawing/2014/main" id="{D2A4E7E1-25D7-FDF2-823E-8C7727BCE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74" r="8148" b="23484"/>
            <a:stretch/>
          </p:blipFill>
          <p:spPr>
            <a:xfrm>
              <a:off x="3934160" y="3796423"/>
              <a:ext cx="652477" cy="337992"/>
            </a:xfrm>
            <a:prstGeom prst="rect">
              <a:avLst/>
            </a:prstGeom>
            <a:grpFill/>
          </p:spPr>
        </p:pic>
        <p:pic>
          <p:nvPicPr>
            <p:cNvPr id="15" name="Immagine 14" descr="Immagine che contiene logo&#10;&#10;Descrizione generata automaticamente">
              <a:extLst>
                <a:ext uri="{FF2B5EF4-FFF2-40B4-BE49-F238E27FC236}">
                  <a16:creationId xmlns:a16="http://schemas.microsoft.com/office/drawing/2014/main" id="{CAF98259-6777-D847-38C1-A061FF3E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3857" y="3452575"/>
              <a:ext cx="804514" cy="280425"/>
            </a:xfrm>
            <a:prstGeom prst="rect">
              <a:avLst/>
            </a:prstGeom>
            <a:grpFill/>
          </p:spPr>
        </p:pic>
      </p:grpSp>
      <p:pic>
        <p:nvPicPr>
          <p:cNvPr id="16" name="Picture 4">
            <a:extLst>
              <a:ext uri="{FF2B5EF4-FFF2-40B4-BE49-F238E27FC236}">
                <a16:creationId xmlns:a16="http://schemas.microsoft.com/office/drawing/2014/main" id="{35AA3522-0A8C-D2AE-9C1F-F47C8FB71F1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491" y="1157081"/>
            <a:ext cx="4783775" cy="2655761"/>
          </a:xfrm>
          <a:prstGeom prst="rect">
            <a:avLst/>
          </a:prstGeom>
        </p:spPr>
      </p:pic>
      <p:sp>
        <p:nvSpPr>
          <p:cNvPr id="17" name="Ovale 16">
            <a:extLst>
              <a:ext uri="{FF2B5EF4-FFF2-40B4-BE49-F238E27FC236}">
                <a16:creationId xmlns:a16="http://schemas.microsoft.com/office/drawing/2014/main" id="{E29D15D9-BA9A-8070-7924-B5835E88052E}"/>
              </a:ext>
            </a:extLst>
          </p:cNvPr>
          <p:cNvSpPr/>
          <p:nvPr/>
        </p:nvSpPr>
        <p:spPr>
          <a:xfrm>
            <a:off x="7228525" y="2284274"/>
            <a:ext cx="744339" cy="441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F02C68C8-A448-7189-DB4B-11B3D9FF58F0}"/>
              </a:ext>
            </a:extLst>
          </p:cNvPr>
          <p:cNvCxnSpPr/>
          <p:nvPr/>
        </p:nvCxnSpPr>
        <p:spPr>
          <a:xfrm>
            <a:off x="7781992" y="2700544"/>
            <a:ext cx="1246909" cy="1720477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805055-AC92-7FC0-09E8-B1FB41553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87141-C803-48E1-CF1E-AA67D5E11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DCC01A-B626-2CBF-3B24-27F4E9DB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3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81862A39-1E5F-5340-32D6-EB198F8F7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" y="3848926"/>
            <a:ext cx="4968873" cy="2719589"/>
          </a:xfrm>
          <a:prstGeom prst="rect">
            <a:avLst/>
          </a:prstGeom>
        </p:spPr>
      </p:pic>
      <p:grpSp>
        <p:nvGrpSpPr>
          <p:cNvPr id="3" name="Gruppo 8">
            <a:extLst>
              <a:ext uri="{FF2B5EF4-FFF2-40B4-BE49-F238E27FC236}">
                <a16:creationId xmlns:a16="http://schemas.microsoft.com/office/drawing/2014/main" id="{7F41A3C8-AD5D-960A-C26B-0F824BF7EC8D}"/>
              </a:ext>
            </a:extLst>
          </p:cNvPr>
          <p:cNvGrpSpPr/>
          <p:nvPr/>
        </p:nvGrpSpPr>
        <p:grpSpPr>
          <a:xfrm>
            <a:off x="570414" y="599687"/>
            <a:ext cx="3989529" cy="5875602"/>
            <a:chOff x="8629533" y="1000078"/>
            <a:chExt cx="3989529" cy="5875602"/>
          </a:xfrm>
        </p:grpSpPr>
        <p:pic>
          <p:nvPicPr>
            <p:cNvPr id="4" name="Immagine 10">
              <a:extLst>
                <a:ext uri="{FF2B5EF4-FFF2-40B4-BE49-F238E27FC236}">
                  <a16:creationId xmlns:a16="http://schemas.microsoft.com/office/drawing/2014/main" id="{CE7E65E3-CC7F-1F0F-E3C3-31ABA9923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91"/>
            <a:stretch/>
          </p:blipFill>
          <p:spPr>
            <a:xfrm>
              <a:off x="8629533" y="1240901"/>
              <a:ext cx="3502407" cy="2922785"/>
            </a:xfrm>
            <a:prstGeom prst="rect">
              <a:avLst/>
            </a:prstGeom>
          </p:spPr>
        </p:pic>
        <p:sp>
          <p:nvSpPr>
            <p:cNvPr id="6" name="CasellaDiTesto 12">
              <a:extLst>
                <a:ext uri="{FF2B5EF4-FFF2-40B4-BE49-F238E27FC236}">
                  <a16:creationId xmlns:a16="http://schemas.microsoft.com/office/drawing/2014/main" id="{0C0BAFCF-CAD9-3F03-49F2-3448C1BF17FA}"/>
                </a:ext>
              </a:extLst>
            </p:cNvPr>
            <p:cNvSpPr txBox="1"/>
            <p:nvPr/>
          </p:nvSpPr>
          <p:spPr>
            <a:xfrm>
              <a:off x="8899861" y="1000078"/>
              <a:ext cx="337479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Heidelberg </a:t>
              </a:r>
              <a:r>
                <a:rPr lang="it-IT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Gantry</a:t>
              </a:r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 ~600 tons</a:t>
              </a:r>
            </a:p>
          </p:txBody>
        </p:sp>
        <p:sp>
          <p:nvSpPr>
            <p:cNvPr id="7" name="CasellaDiTesto 13">
              <a:extLst>
                <a:ext uri="{FF2B5EF4-FFF2-40B4-BE49-F238E27FC236}">
                  <a16:creationId xmlns:a16="http://schemas.microsoft.com/office/drawing/2014/main" id="{9792DB97-E883-EC49-1B8A-371F0EAEF0FB}"/>
                </a:ext>
              </a:extLst>
            </p:cNvPr>
            <p:cNvSpPr txBox="1"/>
            <p:nvPr/>
          </p:nvSpPr>
          <p:spPr>
            <a:xfrm>
              <a:off x="8629533" y="6290905"/>
              <a:ext cx="39895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Compact SIG Gantry ~50-80 tons easy-to rotate and </a:t>
              </a:r>
              <a:r>
                <a:rPr lang="it-IT" sz="16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accessible</a:t>
              </a:r>
              <a:r>
                <a:rPr lang="it-IT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eorgia" panose="02040502050405020303" pitchFamily="18" charset="0"/>
                </a:rPr>
                <a:t>.</a:t>
              </a:r>
            </a:p>
          </p:txBody>
        </p:sp>
        <p:sp>
          <p:nvSpPr>
            <p:cNvPr id="8" name="Freccia in giù 14">
              <a:extLst>
                <a:ext uri="{FF2B5EF4-FFF2-40B4-BE49-F238E27FC236}">
                  <a16:creationId xmlns:a16="http://schemas.microsoft.com/office/drawing/2014/main" id="{37BB8073-7F56-2FEF-205D-0B2D5A9B0C49}"/>
                </a:ext>
              </a:extLst>
            </p:cNvPr>
            <p:cNvSpPr/>
            <p:nvPr/>
          </p:nvSpPr>
          <p:spPr>
            <a:xfrm>
              <a:off x="10161802" y="3685880"/>
              <a:ext cx="401934" cy="67827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latin typeface="Georgia" panose="02040502050405020303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D340012-C2A0-F3D8-E2E6-A4EAC24C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6022" y="4165012"/>
            <a:ext cx="4495564" cy="2017889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0CA2FB3D-266F-7750-935D-EB4C67412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59" y="500836"/>
            <a:ext cx="5509005" cy="2922784"/>
          </a:xfrm>
          <a:prstGeom prst="rect">
            <a:avLst/>
          </a:prstGeom>
        </p:spPr>
      </p:pic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43CD6989-855B-76B5-A527-47EC172871D5}"/>
              </a:ext>
            </a:extLst>
          </p:cNvPr>
          <p:cNvSpPr/>
          <p:nvPr/>
        </p:nvSpPr>
        <p:spPr>
          <a:xfrm>
            <a:off x="6354305" y="840510"/>
            <a:ext cx="1720312" cy="612648"/>
          </a:xfrm>
          <a:prstGeom prst="wedgeRectCallout">
            <a:avLst>
              <a:gd name="adj1" fmla="val -41554"/>
              <a:gd name="adj2" fmla="val 1409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SIG is very ambitious!!!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865AFD-E957-640D-93AB-1082BDDA090D}"/>
              </a:ext>
            </a:extLst>
          </p:cNvPr>
          <p:cNvSpPr txBox="1"/>
          <p:nvPr/>
        </p:nvSpPr>
        <p:spPr>
          <a:xfrm>
            <a:off x="4317199" y="3316996"/>
            <a:ext cx="2740790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THESIS work: </a:t>
            </a:r>
          </a:p>
          <a:p>
            <a:r>
              <a:rPr lang="en-US" dirty="0" err="1"/>
              <a:t>MultiPhysics</a:t>
            </a:r>
            <a:r>
              <a:rPr lang="en-US" dirty="0"/>
              <a:t> design</a:t>
            </a:r>
          </a:p>
          <a:p>
            <a:r>
              <a:rPr lang="en-US" dirty="0"/>
              <a:t>Construction of prototype</a:t>
            </a:r>
          </a:p>
          <a:p>
            <a:r>
              <a:rPr lang="en-US" dirty="0"/>
              <a:t>Test  &amp; Qualification of a new CURVED SUPERCOND. DIPOLE magnet as demonstrator for next generation gantry.</a:t>
            </a:r>
          </a:p>
          <a:p>
            <a:r>
              <a:rPr lang="en-US" dirty="0"/>
              <a:t>Project already financed by INFN-CNAO-CERN.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446F3D-F2A3-3178-59F5-F1CC3E032545}"/>
              </a:ext>
            </a:extLst>
          </p:cNvPr>
          <p:cNvSpPr txBox="1"/>
          <p:nvPr/>
        </p:nvSpPr>
        <p:spPr>
          <a:xfrm>
            <a:off x="4298605" y="6199183"/>
            <a:ext cx="490666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Candidate Profile: Applied Physicists or Engineer.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3F0B656-AA20-467A-DC9F-49BE580CE96B}"/>
              </a:ext>
            </a:extLst>
          </p:cNvPr>
          <p:cNvSpPr txBox="1"/>
          <p:nvPr/>
        </p:nvSpPr>
        <p:spPr>
          <a:xfrm>
            <a:off x="7126022" y="3527358"/>
            <a:ext cx="4810874" cy="70788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Technologies to be explored both with simulation (FE) and with experimental work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3BFD09-1EC2-D8E7-E917-BCC3736CC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DD4FAC-EBB5-0314-7264-A2FE45FF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9BDB5E-667D-053C-25AD-1CB484D54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77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F74CF42-9DF7-4A15-8EF9-A0C81049AF55}"/>
              </a:ext>
            </a:extLst>
          </p:cNvPr>
          <p:cNvSpPr txBox="1"/>
          <p:nvPr/>
        </p:nvSpPr>
        <p:spPr>
          <a:xfrm>
            <a:off x="442653" y="242602"/>
            <a:ext cx="3855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S</a:t>
            </a:r>
            <a:r>
              <a:rPr lang="it-IT" sz="3600" dirty="0">
                <a:latin typeface="Georgia" panose="02040502050405020303" pitchFamily="18" charset="0"/>
                <a:cs typeface="Times New Roman" panose="02020603050405020304" pitchFamily="18" charset="0"/>
              </a:rPr>
              <a:t>IG WP2 status</a:t>
            </a:r>
            <a:endParaRPr lang="it-CH" sz="3600" dirty="0">
              <a:latin typeface="Georgia" panose="02040502050405020303" pitchFamily="18" charset="0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A632B0-7210-CD44-81F0-6AF4BECC54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5573" r="4079" b="6298"/>
          <a:stretch/>
        </p:blipFill>
        <p:spPr>
          <a:xfrm>
            <a:off x="4589916" y="147186"/>
            <a:ext cx="1212176" cy="920165"/>
          </a:xfrm>
          <a:prstGeom prst="rect">
            <a:avLst/>
          </a:prstGeom>
        </p:spPr>
      </p:pic>
      <p:sp>
        <p:nvSpPr>
          <p:cNvPr id="22" name="Segnaposto contenuto 10">
            <a:extLst>
              <a:ext uri="{FF2B5EF4-FFF2-40B4-BE49-F238E27FC236}">
                <a16:creationId xmlns:a16="http://schemas.microsoft.com/office/drawing/2014/main" id="{69FE693E-8407-AE54-3A00-0BE9684A15C1}"/>
              </a:ext>
            </a:extLst>
          </p:cNvPr>
          <p:cNvSpPr txBox="1">
            <a:spLocks/>
          </p:cNvSpPr>
          <p:nvPr/>
        </p:nvSpPr>
        <p:spPr>
          <a:xfrm>
            <a:off x="253144" y="1387246"/>
            <a:ext cx="7153496" cy="408350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8775" indent="-266700">
              <a:spcBef>
                <a:spcPts val="600"/>
              </a:spcBef>
            </a:pPr>
            <a:r>
              <a:rPr lang="en-US" sz="2000" dirty="0">
                <a:latin typeface="Georgia" panose="02040502050405020303" pitchFamily="18" charset="0"/>
              </a:rPr>
              <a:t>First winding trial of a straight coil performed at LASA </a:t>
            </a:r>
            <a:r>
              <a:rPr lang="en-US" sz="2000" dirty="0">
                <a:latin typeface="Georgia" panose="02040502050405020303" pitchFamily="18" charset="0"/>
                <a:sym typeface="Wingdings" panose="05000000000000000000" pitchFamily="2" charset="2"/>
              </a:rPr>
              <a:t></a:t>
            </a:r>
          </a:p>
          <a:p>
            <a:pPr marL="92075" indent="0">
              <a:spcBef>
                <a:spcPts val="600"/>
              </a:spcBef>
              <a:buNone/>
            </a:pPr>
            <a:endParaRPr lang="en-US" sz="500" dirty="0">
              <a:latin typeface="Georgia" panose="02040502050405020303" pitchFamily="18" charset="0"/>
              <a:sym typeface="Wingdings" panose="05000000000000000000" pitchFamily="2" charset="2"/>
            </a:endParaRPr>
          </a:p>
          <a:p>
            <a:pPr marL="358775" indent="-266700">
              <a:spcBef>
                <a:spcPts val="600"/>
              </a:spcBef>
            </a:pPr>
            <a:r>
              <a:rPr lang="en-US" sz="2000" dirty="0">
                <a:latin typeface="Georgia" panose="02040502050405020303" pitchFamily="18" charset="0"/>
                <a:sym typeface="Wingdings" panose="05000000000000000000" pitchFamily="2" charset="2"/>
              </a:rPr>
              <a:t>The present focus is on the curvature, demanding for the:</a:t>
            </a:r>
          </a:p>
          <a:p>
            <a:pPr marL="815975" lvl="1" indent="-266700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  <a:sym typeface="Wingdings" panose="05000000000000000000" pitchFamily="2" charset="2"/>
              </a:rPr>
              <a:t>Electromagnetic design &amp; modelling</a:t>
            </a:r>
          </a:p>
          <a:p>
            <a:pPr marL="815975" lvl="1" indent="-266700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  <a:sym typeface="Wingdings" panose="05000000000000000000" pitchFamily="2" charset="2"/>
              </a:rPr>
              <a:t>Winding tooling and procedure</a:t>
            </a:r>
          </a:p>
          <a:p>
            <a:pPr marL="815975" lvl="1" indent="-266700">
              <a:spcBef>
                <a:spcPts val="600"/>
              </a:spcBef>
            </a:pPr>
            <a:r>
              <a:rPr lang="en-US" sz="1600" dirty="0">
                <a:latin typeface="Georgia" panose="02040502050405020303" pitchFamily="18" charset="0"/>
                <a:sym typeface="Wingdings" panose="05000000000000000000" pitchFamily="2" charset="2"/>
              </a:rPr>
              <a:t>Mechanical design and manufacturing techniques</a:t>
            </a:r>
            <a:endParaRPr lang="en-US" sz="1600" dirty="0">
              <a:latin typeface="Georgia" panose="02040502050405020303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EF2BD656-473A-E024-B0AE-4B82EFB87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097" y="559197"/>
            <a:ext cx="4402759" cy="2725055"/>
          </a:xfrm>
          <a:prstGeom prst="rect">
            <a:avLst/>
          </a:prstGeom>
        </p:spPr>
      </p:pic>
      <p:pic>
        <p:nvPicPr>
          <p:cNvPr id="14" name="Immagine 13" descr="Immagine che contiene Modello in scala&#10;&#10;Descrizione generata automaticamente">
            <a:extLst>
              <a:ext uri="{FF2B5EF4-FFF2-40B4-BE49-F238E27FC236}">
                <a16:creationId xmlns:a16="http://schemas.microsoft.com/office/drawing/2014/main" id="{E54F1732-CDDF-ED1F-0FB7-2143432CE9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11202" r="32906" b="8959"/>
          <a:stretch/>
        </p:blipFill>
        <p:spPr>
          <a:xfrm rot="20540193">
            <a:off x="4390795" y="2846316"/>
            <a:ext cx="2987471" cy="262737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B93AA34-0A6D-861D-99B6-96EE290ADF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6924" y="3648660"/>
            <a:ext cx="3928682" cy="3002541"/>
          </a:xfrm>
          <a:prstGeom prst="rect">
            <a:avLst/>
          </a:prstGeom>
        </p:spPr>
      </p:pic>
      <p:pic>
        <p:nvPicPr>
          <p:cNvPr id="17" name="Picture 6" descr="Diagram&#10;&#10;Description automatically generated">
            <a:extLst>
              <a:ext uri="{FF2B5EF4-FFF2-40B4-BE49-F238E27FC236}">
                <a16:creationId xmlns:a16="http://schemas.microsoft.com/office/drawing/2014/main" id="{63D5605C-1785-EB14-8E68-3EDC5E6170E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196" y="5035757"/>
            <a:ext cx="2717800" cy="1822243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17E6BE9-7719-2019-DFD8-68FF8D805897}"/>
              </a:ext>
            </a:extLst>
          </p:cNvPr>
          <p:cNvSpPr txBox="1"/>
          <p:nvPr/>
        </p:nvSpPr>
        <p:spPr>
          <a:xfrm>
            <a:off x="4279264" y="6343424"/>
            <a:ext cx="2129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Curved collar assembly</a:t>
            </a:r>
            <a:endParaRPr lang="en-US" sz="1400" i="1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6BF8EA0-C6CE-E636-9F0E-76A639248B94}"/>
              </a:ext>
            </a:extLst>
          </p:cNvPr>
          <p:cNvSpPr txBox="1"/>
          <p:nvPr/>
        </p:nvSpPr>
        <p:spPr>
          <a:xfrm>
            <a:off x="4343630" y="4603624"/>
            <a:ext cx="2008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Winding tooling</a:t>
            </a:r>
            <a:endParaRPr lang="en-US" sz="1400" i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6212BE8F-3E31-5CA7-0FDA-F90D05CABC52}"/>
              </a:ext>
            </a:extLst>
          </p:cNvPr>
          <p:cNvSpPr txBox="1"/>
          <p:nvPr/>
        </p:nvSpPr>
        <p:spPr>
          <a:xfrm>
            <a:off x="10987957" y="6081814"/>
            <a:ext cx="12040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latin typeface="Georgia" panose="02040502050405020303" pitchFamily="18" charset="0"/>
              </a:rPr>
              <a:t>Structural concept</a:t>
            </a:r>
            <a:endParaRPr lang="en-US" sz="1400" i="1" dirty="0"/>
          </a:p>
        </p:txBody>
      </p:sp>
      <p:pic>
        <p:nvPicPr>
          <p:cNvPr id="39" name="Immagine 38">
            <a:extLst>
              <a:ext uri="{FF2B5EF4-FFF2-40B4-BE49-F238E27FC236}">
                <a16:creationId xmlns:a16="http://schemas.microsoft.com/office/drawing/2014/main" id="{7C8B04CE-5085-B88F-356E-88DE20CC80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653" y="4154678"/>
            <a:ext cx="3678766" cy="2342634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F551A3EC-815A-890F-10A6-C1639EEDF2EC}"/>
              </a:ext>
            </a:extLst>
          </p:cNvPr>
          <p:cNvSpPr txBox="1"/>
          <p:nvPr/>
        </p:nvSpPr>
        <p:spPr>
          <a:xfrm>
            <a:off x="591055" y="3785698"/>
            <a:ext cx="2008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Georgia" panose="02040502050405020303" pitchFamily="18" charset="0"/>
              </a:rPr>
              <a:t>Electromagnetic design loop</a:t>
            </a:r>
            <a:endParaRPr lang="en-US" sz="1400" i="1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8222C2-157E-F9DF-D9D7-FC0D212341D5}"/>
              </a:ext>
            </a:extLst>
          </p:cNvPr>
          <p:cNvSpPr txBox="1"/>
          <p:nvPr/>
        </p:nvSpPr>
        <p:spPr>
          <a:xfrm>
            <a:off x="8929301" y="3463425"/>
            <a:ext cx="1524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Georgia" panose="02040502050405020303" pitchFamily="18" charset="0"/>
              </a:rPr>
              <a:t>Courtesy of F. Levi</a:t>
            </a:r>
            <a:endParaRPr lang="en-US" sz="12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D6886D-B28E-CB8B-C161-B44F36B37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1504CB-5A47-0C03-CC7C-C33B19A52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5F053-D1E3-4E9D-C8EE-5041C83F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00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magine 75">
            <a:extLst>
              <a:ext uri="{FF2B5EF4-FFF2-40B4-BE49-F238E27FC236}">
                <a16:creationId xmlns:a16="http://schemas.microsoft.com/office/drawing/2014/main" id="{1948A361-C671-45CA-8531-5FF6C2B4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4579" y="1795524"/>
            <a:ext cx="3983625" cy="2336964"/>
          </a:xfrm>
          <a:prstGeom prst="rect">
            <a:avLst/>
          </a:prstGeom>
        </p:spPr>
      </p:pic>
      <p:sp>
        <p:nvSpPr>
          <p:cNvPr id="6" name="Titolo 5">
            <a:extLst>
              <a:ext uri="{FF2B5EF4-FFF2-40B4-BE49-F238E27FC236}">
                <a16:creationId xmlns:a16="http://schemas.microsoft.com/office/drawing/2014/main" id="{9C640473-2AA6-4247-B259-757D541C6A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342" y="292517"/>
            <a:ext cx="11488738" cy="393700"/>
          </a:xfrm>
        </p:spPr>
        <p:txBody>
          <a:bodyPr>
            <a:noAutofit/>
          </a:bodyPr>
          <a:lstStyle/>
          <a:p>
            <a:r>
              <a:rPr lang="en-US" sz="2800" dirty="0" err="1"/>
              <a:t>HITRIplus</a:t>
            </a:r>
            <a:r>
              <a:rPr lang="en-US" sz="2800" dirty="0"/>
              <a:t> WP8 – Superconducting magnet design</a:t>
            </a:r>
            <a:endParaRPr lang="it-IT" sz="2800" dirty="0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442F34-4BAB-4C58-ACF1-83FA5831F013}"/>
              </a:ext>
            </a:extLst>
          </p:cNvPr>
          <p:cNvSpPr txBox="1">
            <a:spLocks/>
          </p:cNvSpPr>
          <p:nvPr/>
        </p:nvSpPr>
        <p:spPr>
          <a:xfrm>
            <a:off x="311985" y="891049"/>
            <a:ext cx="7630811" cy="64633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and test of a small demonstrator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feedback useful for accelerator as well as gantry final magnet design.</a:t>
            </a:r>
          </a:p>
        </p:txBody>
      </p:sp>
      <p:pic>
        <p:nvPicPr>
          <p:cNvPr id="50" name="Immagine 49">
            <a:extLst>
              <a:ext uri="{FF2B5EF4-FFF2-40B4-BE49-F238E27FC236}">
                <a16:creationId xmlns:a16="http://schemas.microsoft.com/office/drawing/2014/main" id="{38E2DD9E-3CE4-477E-9288-AF30607B19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/>
          <a:stretch/>
        </p:blipFill>
        <p:spPr>
          <a:xfrm>
            <a:off x="7607834" y="120548"/>
            <a:ext cx="1348102" cy="729946"/>
          </a:xfrm>
          <a:prstGeom prst="rect">
            <a:avLst/>
          </a:prstGeom>
        </p:spPr>
      </p:pic>
      <p:grpSp>
        <p:nvGrpSpPr>
          <p:cNvPr id="4" name="Gruppo 3">
            <a:extLst>
              <a:ext uri="{FF2B5EF4-FFF2-40B4-BE49-F238E27FC236}">
                <a16:creationId xmlns:a16="http://schemas.microsoft.com/office/drawing/2014/main" id="{13452819-103A-44A6-9A32-D78CF57DF96C}"/>
              </a:ext>
            </a:extLst>
          </p:cNvPr>
          <p:cNvGrpSpPr/>
          <p:nvPr/>
        </p:nvGrpSpPr>
        <p:grpSpPr>
          <a:xfrm>
            <a:off x="9100893" y="251118"/>
            <a:ext cx="2691765" cy="1802798"/>
            <a:chOff x="8455847" y="850494"/>
            <a:chExt cx="3499471" cy="2336965"/>
          </a:xfrm>
        </p:grpSpPr>
        <p:pic>
          <p:nvPicPr>
            <p:cNvPr id="60" name="Picture 5" descr="Logo&#10;&#10;Description automatically generated">
              <a:extLst>
                <a:ext uri="{FF2B5EF4-FFF2-40B4-BE49-F238E27FC236}">
                  <a16:creationId xmlns:a16="http://schemas.microsoft.com/office/drawing/2014/main" id="{2C6F5CF2-0851-4FC0-B049-51D666DF1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635" y="1009478"/>
              <a:ext cx="720480" cy="587866"/>
            </a:xfrm>
            <a:prstGeom prst="rect">
              <a:avLst/>
            </a:prstGeom>
          </p:spPr>
        </p:pic>
        <p:pic>
          <p:nvPicPr>
            <p:cNvPr id="61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E2643B0-F9EB-4E5C-AC47-762D377CD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4327" y="1699297"/>
              <a:ext cx="898660" cy="599107"/>
            </a:xfrm>
            <a:prstGeom prst="rect">
              <a:avLst/>
            </a:prstGeom>
          </p:spPr>
        </p:pic>
        <p:pic>
          <p:nvPicPr>
            <p:cNvPr id="62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2CE49E9C-C2B5-42BF-8F2A-1E81DBDF2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5088" y="1008099"/>
              <a:ext cx="580258" cy="580258"/>
            </a:xfrm>
            <a:prstGeom prst="rect">
              <a:avLst/>
            </a:prstGeom>
          </p:spPr>
        </p:pic>
        <p:pic>
          <p:nvPicPr>
            <p:cNvPr id="63" name="Picture 8" descr="Timeline&#10;&#10;Description automatically generated">
              <a:extLst>
                <a:ext uri="{FF2B5EF4-FFF2-40B4-BE49-F238E27FC236}">
                  <a16:creationId xmlns:a16="http://schemas.microsoft.com/office/drawing/2014/main" id="{8BC4AF07-AC17-4082-9DD9-CA521F37E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5347" y="989104"/>
              <a:ext cx="976489" cy="572874"/>
            </a:xfrm>
            <a:prstGeom prst="rect">
              <a:avLst/>
            </a:prstGeom>
          </p:spPr>
        </p:pic>
        <p:pic>
          <p:nvPicPr>
            <p:cNvPr id="64" name="Graphic 9">
              <a:extLst>
                <a:ext uri="{FF2B5EF4-FFF2-40B4-BE49-F238E27FC236}">
                  <a16:creationId xmlns:a16="http://schemas.microsoft.com/office/drawing/2014/main" id="{75D334F6-164E-42A3-B9A6-7EAC51754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662139" y="1707233"/>
              <a:ext cx="1194309" cy="426539"/>
            </a:xfrm>
            <a:prstGeom prst="rect">
              <a:avLst/>
            </a:prstGeom>
          </p:spPr>
        </p:pic>
        <p:pic>
          <p:nvPicPr>
            <p:cNvPr id="65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676C40-50D0-4B42-B9CF-EF5C3121E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59230" y="1487498"/>
              <a:ext cx="628112" cy="599107"/>
            </a:xfrm>
            <a:prstGeom prst="rect">
              <a:avLst/>
            </a:prstGeom>
          </p:spPr>
        </p:pic>
        <p:pic>
          <p:nvPicPr>
            <p:cNvPr id="66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9C322331-D3EC-4B2C-AFFB-B30714197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6452" y="937582"/>
              <a:ext cx="976084" cy="549048"/>
            </a:xfrm>
            <a:prstGeom prst="rect">
              <a:avLst/>
            </a:prstGeom>
          </p:spPr>
        </p:pic>
        <p:sp>
          <p:nvSpPr>
            <p:cNvPr id="67" name="Rectangle: Rounded Corners 17">
              <a:extLst>
                <a:ext uri="{FF2B5EF4-FFF2-40B4-BE49-F238E27FC236}">
                  <a16:creationId xmlns:a16="http://schemas.microsoft.com/office/drawing/2014/main" id="{7D85E9B0-1DBE-40FF-BF7E-6807A22C5600}"/>
                </a:ext>
              </a:extLst>
            </p:cNvPr>
            <p:cNvSpPr/>
            <p:nvPr/>
          </p:nvSpPr>
          <p:spPr>
            <a:xfrm>
              <a:off x="8455847" y="850494"/>
              <a:ext cx="3499471" cy="2336965"/>
            </a:xfrm>
            <a:prstGeom prst="roundRect">
              <a:avLst/>
            </a:prstGeom>
            <a:solidFill>
              <a:srgbClr val="F204C5">
                <a:alpha val="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0" name="Picture 12" descr="Diagram, text&#10;&#10;Description automatically generated">
              <a:extLst>
                <a:ext uri="{FF2B5EF4-FFF2-40B4-BE49-F238E27FC236}">
                  <a16:creationId xmlns:a16="http://schemas.microsoft.com/office/drawing/2014/main" id="{5190DCC9-1DFA-41D2-BCBE-F3570B1B9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4915" y="2323533"/>
              <a:ext cx="894685" cy="594898"/>
            </a:xfrm>
            <a:prstGeom prst="rect">
              <a:avLst/>
            </a:prstGeom>
          </p:spPr>
        </p:pic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19674C17-17E8-47B2-9460-B28FF2A09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889762" y="2368283"/>
              <a:ext cx="1272164" cy="377409"/>
            </a:xfrm>
            <a:prstGeom prst="rect">
              <a:avLst/>
            </a:prstGeom>
          </p:spPr>
        </p:pic>
        <p:pic>
          <p:nvPicPr>
            <p:cNvPr id="73" name="Immagine 72">
              <a:extLst>
                <a:ext uri="{FF2B5EF4-FFF2-40B4-BE49-F238E27FC236}">
                  <a16:creationId xmlns:a16="http://schemas.microsoft.com/office/drawing/2014/main" id="{CAF93C08-4436-43D0-875A-2953AC9B3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304222" y="2821642"/>
              <a:ext cx="1145093" cy="263372"/>
            </a:xfrm>
            <a:prstGeom prst="rect">
              <a:avLst/>
            </a:prstGeom>
          </p:spPr>
        </p:pic>
      </p:grpSp>
      <p:sp>
        <p:nvSpPr>
          <p:cNvPr id="74" name="Rettangolo 73">
            <a:extLst>
              <a:ext uri="{FF2B5EF4-FFF2-40B4-BE49-F238E27FC236}">
                <a16:creationId xmlns:a16="http://schemas.microsoft.com/office/drawing/2014/main" id="{0E38FEB6-B207-47BA-AB9E-6D4E999016AF}"/>
              </a:ext>
            </a:extLst>
          </p:cNvPr>
          <p:cNvSpPr/>
          <p:nvPr/>
        </p:nvSpPr>
        <p:spPr>
          <a:xfrm>
            <a:off x="341374" y="1384661"/>
            <a:ext cx="7139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it-IT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decision</a:t>
            </a: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140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</a:t>
            </a: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sz="1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curved</a:t>
            </a:r>
            <a:r>
              <a:rPr lang="it-IT" sz="1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CCT layout </a:t>
            </a:r>
            <a:r>
              <a:rPr lang="it-IT" sz="1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</a:t>
            </a:r>
            <a:r>
              <a:rPr lang="it-IT" sz="1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it-IT" sz="1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sz="1400" b="1" u="sng" dirty="0" err="1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it-IT" sz="1400" b="1" u="sng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(Low losses strand) and conductor (rope 6+1 strands);</a:t>
            </a:r>
            <a:r>
              <a:rPr lang="it-IT" sz="1400" dirty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5" name="CasellaDiTesto 74">
            <a:extLst>
              <a:ext uri="{FF2B5EF4-FFF2-40B4-BE49-F238E27FC236}">
                <a16:creationId xmlns:a16="http://schemas.microsoft.com/office/drawing/2014/main" id="{66005F17-3C69-403C-A889-829F64564462}"/>
              </a:ext>
            </a:extLst>
          </p:cNvPr>
          <p:cNvSpPr txBox="1"/>
          <p:nvPr/>
        </p:nvSpPr>
        <p:spPr>
          <a:xfrm>
            <a:off x="399342" y="1995677"/>
            <a:ext cx="379147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demonstrator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T pure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dipole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Top of 4.7 K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diameter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80 mm;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Curvature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radius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1.65 m;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Angular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sector: 30°;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High field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ramp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-rate: 0.4 T/s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Compatible with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conduction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cooling;</a:t>
            </a:r>
            <a:endParaRPr lang="en-US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Wax impregnation test;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Priority is to construct the curved former (</a:t>
            </a:r>
            <a:r>
              <a:rPr lang="en-US" sz="1600" dirty="0" err="1">
                <a:solidFill>
                  <a:prstClr val="black"/>
                </a:solidFill>
              </a:rPr>
              <a:t>AlBr</a:t>
            </a:r>
            <a:r>
              <a:rPr lang="en-US" sz="1600" dirty="0">
                <a:solidFill>
                  <a:prstClr val="black"/>
                </a:solidFill>
              </a:rPr>
              <a:t>);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C1205565-2C8B-48DF-8EEE-3DECF9E54E2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073" y="2104967"/>
            <a:ext cx="2537781" cy="1667598"/>
          </a:xfrm>
          <a:prstGeom prst="rect">
            <a:avLst/>
          </a:prstGeom>
          <a:noFill/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BD7860E0-F7BC-4DEB-8064-657A821803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33137" y="2033477"/>
            <a:ext cx="1679173" cy="1368526"/>
          </a:xfrm>
          <a:prstGeom prst="rect">
            <a:avLst/>
          </a:prstGeom>
        </p:spPr>
      </p:pic>
      <p:pic>
        <p:nvPicPr>
          <p:cNvPr id="29" name="Google Shape;81;p15">
            <a:extLst>
              <a:ext uri="{FF2B5EF4-FFF2-40B4-BE49-F238E27FC236}">
                <a16:creationId xmlns:a16="http://schemas.microsoft.com/office/drawing/2014/main" id="{A2B1DCF3-3A85-424D-92F4-0BCF6CE8CB47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l="16443"/>
          <a:stretch/>
        </p:blipFill>
        <p:spPr>
          <a:xfrm>
            <a:off x="7319017" y="4243126"/>
            <a:ext cx="1376269" cy="24353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CC441A84-7F43-4808-B0C0-4B062D274974}"/>
              </a:ext>
            </a:extLst>
          </p:cNvPr>
          <p:cNvGrpSpPr/>
          <p:nvPr/>
        </p:nvGrpSpPr>
        <p:grpSpPr>
          <a:xfrm>
            <a:off x="2703804" y="4304857"/>
            <a:ext cx="2847171" cy="2336964"/>
            <a:chOff x="1949476" y="4294514"/>
            <a:chExt cx="3188149" cy="2577565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6B8DED20-5FC2-4978-84C4-2AE51E060E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949476" y="4294514"/>
              <a:ext cx="3188149" cy="2577565"/>
            </a:xfrm>
            <a:prstGeom prst="rect">
              <a:avLst/>
            </a:prstGeom>
          </p:spPr>
        </p:pic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BF497E40-6789-4D20-9377-B016962A1A75}"/>
                </a:ext>
              </a:extLst>
            </p:cNvPr>
            <p:cNvSpPr txBox="1"/>
            <p:nvPr/>
          </p:nvSpPr>
          <p:spPr>
            <a:xfrm>
              <a:off x="1983623" y="4294514"/>
              <a:ext cx="1876809" cy="373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Short test </a:t>
              </a:r>
              <a:r>
                <a:rPr lang="it-IT" sz="1600" dirty="0" err="1"/>
                <a:t>former</a:t>
              </a:r>
              <a:endParaRPr lang="it-IT" sz="1600" dirty="0"/>
            </a:p>
          </p:txBody>
        </p:sp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8794E4FA-E869-4D07-8BFE-1D871BA11227}"/>
              </a:ext>
            </a:extLst>
          </p:cNvPr>
          <p:cNvSpPr/>
          <p:nvPr/>
        </p:nvSpPr>
        <p:spPr>
          <a:xfrm>
            <a:off x="311985" y="4600681"/>
            <a:ext cx="26659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The challenge is the heat extraction generated by superconductor and former (AC losses) without </a:t>
            </a:r>
            <a:r>
              <a:rPr lang="en-US" sz="1600" dirty="0" err="1">
                <a:solidFill>
                  <a:prstClr val="black"/>
                </a:solidFill>
              </a:rPr>
              <a:t>LHe</a:t>
            </a:r>
            <a:r>
              <a:rPr lang="en-US" sz="1600" dirty="0">
                <a:solidFill>
                  <a:prstClr val="black"/>
                </a:solidFill>
              </a:rPr>
              <a:t> cooling </a:t>
            </a:r>
            <a:endParaRPr lang="it-IT" sz="1600" dirty="0"/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820EE676-92F6-4A9A-9B61-B780A96394B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02971" y="4340152"/>
            <a:ext cx="1382003" cy="187399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27CF0F-B603-4011-9502-5B71308F830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3559" y="4217225"/>
            <a:ext cx="1375492" cy="24245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810FE81-7B87-4ADE-90DC-A5FB11B49F2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10252" y="3459433"/>
            <a:ext cx="1786283" cy="318238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BFC36E1-3EC3-BCC2-1F3D-05DF7FCC8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F58D64-757B-2E09-CE96-3BCED5B19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A8C8A3F-F523-A470-26AE-9D4A6825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5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9C640473-2AA6-4247-B259-757D541C6AD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2939" y="302913"/>
            <a:ext cx="11488738" cy="393700"/>
          </a:xfrm>
        </p:spPr>
        <p:txBody>
          <a:bodyPr>
            <a:noAutofit/>
          </a:bodyPr>
          <a:lstStyle/>
          <a:p>
            <a:r>
              <a:rPr lang="en-US" sz="2800" dirty="0"/>
              <a:t>I.FAST WP8 – Innovative superconducting magnets</a:t>
            </a:r>
            <a:endParaRPr lang="it-IT" sz="2800" dirty="0"/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8628AC8C-0B49-4245-AFA9-6C84AB62D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283" y="205518"/>
            <a:ext cx="1097947" cy="624710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EE4B170D-3C74-4A94-BD03-97D66B9C415C}"/>
              </a:ext>
            </a:extLst>
          </p:cNvPr>
          <p:cNvGrpSpPr>
            <a:grpSpLocks noChangeAspect="1"/>
          </p:cNvGrpSpPr>
          <p:nvPr/>
        </p:nvGrpSpPr>
        <p:grpSpPr>
          <a:xfrm>
            <a:off x="9308453" y="208368"/>
            <a:ext cx="2717299" cy="1879256"/>
            <a:chOff x="1201936" y="545941"/>
            <a:chExt cx="7416237" cy="5128994"/>
          </a:xfrm>
        </p:grpSpPr>
        <p:pic>
          <p:nvPicPr>
            <p:cNvPr id="12" name="Picture 14" descr="Logo&#10;&#10;Description automatically generated">
              <a:extLst>
                <a:ext uri="{FF2B5EF4-FFF2-40B4-BE49-F238E27FC236}">
                  <a16:creationId xmlns:a16="http://schemas.microsoft.com/office/drawing/2014/main" id="{98DE8EDB-A288-4A99-A711-3E3CC30E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9229" y="3840566"/>
              <a:ext cx="2273094" cy="717819"/>
            </a:xfrm>
            <a:prstGeom prst="rect">
              <a:avLst/>
            </a:prstGeom>
          </p:spPr>
        </p:pic>
        <p:pic>
          <p:nvPicPr>
            <p:cNvPr id="13" name="Picture 15" descr="Logo, company name&#10;&#10;Description automatically generated">
              <a:extLst>
                <a:ext uri="{FF2B5EF4-FFF2-40B4-BE49-F238E27FC236}">
                  <a16:creationId xmlns:a16="http://schemas.microsoft.com/office/drawing/2014/main" id="{5FE1772C-F428-40ED-8D7F-12ABCC9CC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863" y="3840566"/>
              <a:ext cx="1943801" cy="1726818"/>
            </a:xfrm>
            <a:prstGeom prst="rect">
              <a:avLst/>
            </a:prstGeom>
          </p:spPr>
        </p:pic>
        <p:pic>
          <p:nvPicPr>
            <p:cNvPr id="14" name="Picture 5" descr="Logo&#10;&#10;Description automatically generated">
              <a:extLst>
                <a:ext uri="{FF2B5EF4-FFF2-40B4-BE49-F238E27FC236}">
                  <a16:creationId xmlns:a16="http://schemas.microsoft.com/office/drawing/2014/main" id="{58969E09-DC96-441C-9DF4-9A0BEE5B3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2863" y="971339"/>
              <a:ext cx="1581254" cy="1290203"/>
            </a:xfrm>
            <a:prstGeom prst="rect">
              <a:avLst/>
            </a:prstGeom>
          </p:spPr>
        </p:pic>
        <p:pic>
          <p:nvPicPr>
            <p:cNvPr id="15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60A4CE5-0670-44E1-BBB4-6D206D4D2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725" y="2485302"/>
              <a:ext cx="1972312" cy="1314875"/>
            </a:xfrm>
            <a:prstGeom prst="rect">
              <a:avLst/>
            </a:prstGeom>
          </p:spPr>
        </p:pic>
        <p:pic>
          <p:nvPicPr>
            <p:cNvPr id="16" name="Picture 7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4797729D-8D95-4454-9CB4-BF3748C573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8911" y="968314"/>
              <a:ext cx="1273507" cy="1273507"/>
            </a:xfrm>
            <a:prstGeom prst="rect">
              <a:avLst/>
            </a:prstGeom>
          </p:spPr>
        </p:pic>
        <p:pic>
          <p:nvPicPr>
            <p:cNvPr id="17" name="Picture 8" descr="Timeline&#10;&#10;Description automatically generated">
              <a:extLst>
                <a:ext uri="{FF2B5EF4-FFF2-40B4-BE49-F238E27FC236}">
                  <a16:creationId xmlns:a16="http://schemas.microsoft.com/office/drawing/2014/main" id="{D5B83440-3DC5-4B01-A18B-77F4C1173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418" y="926625"/>
              <a:ext cx="2143125" cy="1257300"/>
            </a:xfrm>
            <a:prstGeom prst="rect">
              <a:avLst/>
            </a:prstGeom>
          </p:spPr>
        </p:pic>
        <p:pic>
          <p:nvPicPr>
            <p:cNvPr id="18" name="Graphic 9">
              <a:extLst>
                <a:ext uri="{FF2B5EF4-FFF2-40B4-BE49-F238E27FC236}">
                  <a16:creationId xmlns:a16="http://schemas.microsoft.com/office/drawing/2014/main" id="{E30874D9-2C89-41A5-8BE2-F13DDCB86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35277" y="2502719"/>
              <a:ext cx="2621179" cy="936136"/>
            </a:xfrm>
            <a:prstGeom prst="rect">
              <a:avLst/>
            </a:prstGeom>
          </p:spPr>
        </p:pic>
        <p:pic>
          <p:nvPicPr>
            <p:cNvPr id="19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251664B-3FAE-466F-8534-A40A2E2D4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508" y="2020463"/>
              <a:ext cx="1378533" cy="1314874"/>
            </a:xfrm>
            <a:prstGeom prst="rect">
              <a:avLst/>
            </a:prstGeom>
          </p:spPr>
        </p:pic>
        <p:pic>
          <p:nvPicPr>
            <p:cNvPr id="20" name="Picture 11" descr="Logo, company name&#10;&#10;Description automatically generated">
              <a:extLst>
                <a:ext uri="{FF2B5EF4-FFF2-40B4-BE49-F238E27FC236}">
                  <a16:creationId xmlns:a16="http://schemas.microsoft.com/office/drawing/2014/main" id="{2EA20DCC-0290-4715-BA3D-B88A13900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5937" y="813548"/>
              <a:ext cx="2142236" cy="1205008"/>
            </a:xfrm>
            <a:prstGeom prst="rect">
              <a:avLst/>
            </a:prstGeom>
          </p:spPr>
        </p:pic>
        <p:sp>
          <p:nvSpPr>
            <p:cNvPr id="21" name="Rectangle: Rounded Corners 17">
              <a:extLst>
                <a:ext uri="{FF2B5EF4-FFF2-40B4-BE49-F238E27FC236}">
                  <a16:creationId xmlns:a16="http://schemas.microsoft.com/office/drawing/2014/main" id="{0D32C0D7-163F-4E8D-9F1B-1B564429FEF9}"/>
                </a:ext>
              </a:extLst>
            </p:cNvPr>
            <p:cNvSpPr/>
            <p:nvPr/>
          </p:nvSpPr>
          <p:spPr>
            <a:xfrm>
              <a:off x="1201936" y="545941"/>
              <a:ext cx="7330104" cy="5128994"/>
            </a:xfrm>
            <a:prstGeom prst="roundRect">
              <a:avLst/>
            </a:prstGeom>
            <a:solidFill>
              <a:srgbClr val="67C9FA">
                <a:alpha val="25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Graphic 16">
              <a:extLst>
                <a:ext uri="{FF2B5EF4-FFF2-40B4-BE49-F238E27FC236}">
                  <a16:creationId xmlns:a16="http://schemas.microsoft.com/office/drawing/2014/main" id="{068E9A02-2C3E-46BB-BF8B-B08234DA4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812502" y="4772111"/>
              <a:ext cx="3925414" cy="632255"/>
            </a:xfrm>
            <a:prstGeom prst="rect">
              <a:avLst/>
            </a:prstGeom>
          </p:spPr>
        </p:pic>
        <p:pic>
          <p:nvPicPr>
            <p:cNvPr id="23" name="Picture 1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7EB9384-EAD4-43B5-B176-F3DB471C3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707544" y="3899752"/>
              <a:ext cx="1981779" cy="568110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C442F34-4BAB-4C58-ACF1-83FA5831F013}"/>
              </a:ext>
            </a:extLst>
          </p:cNvPr>
          <p:cNvSpPr txBox="1">
            <a:spLocks/>
          </p:cNvSpPr>
          <p:nvPr/>
        </p:nvSpPr>
        <p:spPr>
          <a:xfrm>
            <a:off x="315150" y="794008"/>
            <a:ext cx="5233461" cy="115875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Exploring </a:t>
            </a: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Canted Cosine Theta with HTS superconductor (main goal),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preceded by a </a:t>
            </a:r>
            <a:r>
              <a:rPr kumimoji="0" lang="en-GB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combined function CCT based on LTS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of the two demonstrators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winding and magnet assembly, magnet test and validation: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C3DDADA8-3D50-4CCE-A8D5-5CA649ADE4F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62" y="3014505"/>
            <a:ext cx="2249406" cy="1478104"/>
          </a:xfrm>
          <a:prstGeom prst="rect">
            <a:avLst/>
          </a:prstGeom>
          <a:noFill/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EF7CE01-ED7E-4D88-B020-D45694CB3C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30" y="4499350"/>
            <a:ext cx="1479896" cy="187975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FFEC0AB-1FBD-46DD-8772-DC542087E30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82487" y="2708350"/>
            <a:ext cx="2600018" cy="214086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D4DF14B-E560-47C9-995C-F8D7AD37A0D1}"/>
              </a:ext>
            </a:extLst>
          </p:cNvPr>
          <p:cNvSpPr/>
          <p:nvPr/>
        </p:nvSpPr>
        <p:spPr>
          <a:xfrm>
            <a:off x="6032290" y="2146459"/>
            <a:ext cx="5892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E48312"/>
              </a:buClr>
              <a:defRPr/>
            </a:pPr>
            <a:r>
              <a:rPr lang="it-IT" sz="1400" b="1" dirty="0"/>
              <a:t>CCT </a:t>
            </a:r>
            <a:r>
              <a:rPr lang="it-IT" sz="1400" b="1" dirty="0" err="1"/>
              <a:t>based</a:t>
            </a:r>
            <a:r>
              <a:rPr lang="it-IT" sz="1400" b="1" dirty="0"/>
              <a:t> on HTS </a:t>
            </a:r>
            <a:r>
              <a:rPr lang="it-IT" sz="1400" dirty="0"/>
              <a:t>(REBCO tape 4 mm wide):</a:t>
            </a:r>
          </a:p>
          <a:p>
            <a:pPr marL="171450" indent="-171450"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4 T dipole with a new Top of 20 K (&gt; 10 K of margin);</a:t>
            </a:r>
          </a:p>
          <a:p>
            <a:pPr marL="171450" indent="-171450"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err="1"/>
              <a:t>Frenet-Serret</a:t>
            </a:r>
            <a:r>
              <a:rPr lang="en-US" sz="1400" dirty="0"/>
              <a:t> frame used for the conductor (avoid hard way bending);</a:t>
            </a:r>
          </a:p>
          <a:p>
            <a:pPr marL="171450" indent="-171450"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Straight geometry just to start the study (HTS is already difficult enough);</a:t>
            </a:r>
          </a:p>
          <a:p>
            <a:pPr marL="171450" indent="-171450"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Two design options: 2-tapes (980 A) and 4-tapes cable (1990 A);</a:t>
            </a:r>
            <a:endParaRPr lang="it-IT" sz="1400" dirty="0"/>
          </a:p>
          <a:p>
            <a:pPr marL="171450" indent="-171450"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it-IT" sz="1400" dirty="0" err="1"/>
              <a:t>Quench</a:t>
            </a:r>
            <a:r>
              <a:rPr lang="it-IT" sz="1400" dirty="0"/>
              <a:t> protection </a:t>
            </a:r>
            <a:r>
              <a:rPr lang="it-IT" sz="1400" dirty="0" err="1"/>
              <a:t>is</a:t>
            </a:r>
            <a:r>
              <a:rPr lang="it-IT" sz="1400" dirty="0"/>
              <a:t> </a:t>
            </a:r>
            <a:r>
              <a:rPr lang="it-IT" sz="1400" dirty="0" err="1"/>
              <a:t>demanded</a:t>
            </a:r>
            <a:r>
              <a:rPr lang="it-IT" sz="1400" dirty="0"/>
              <a:t> (Cu </a:t>
            </a:r>
            <a:r>
              <a:rPr lang="it-IT" sz="1400" dirty="0" err="1"/>
              <a:t>stabilizer</a:t>
            </a:r>
            <a:r>
              <a:rPr lang="it-IT" sz="1400" dirty="0"/>
              <a:t> added for </a:t>
            </a:r>
            <a:r>
              <a:rPr lang="it-IT" sz="1400" dirty="0" err="1"/>
              <a:t>this</a:t>
            </a:r>
            <a:r>
              <a:rPr lang="it-IT" sz="1400" dirty="0"/>
              <a:t>);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441584E-20A2-410D-8D76-3A49EE371F80}"/>
              </a:ext>
            </a:extLst>
          </p:cNvPr>
          <p:cNvSpPr/>
          <p:nvPr/>
        </p:nvSpPr>
        <p:spPr>
          <a:xfrm>
            <a:off x="315150" y="1900486"/>
            <a:ext cx="58987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buClr>
                <a:srgbClr val="E48312"/>
              </a:buClr>
              <a:defRPr/>
            </a:pPr>
            <a:r>
              <a:rPr lang="en-US" sz="1400" b="1" dirty="0"/>
              <a:t>Combined CCT based on LTS </a:t>
            </a:r>
            <a:r>
              <a:rPr lang="en-US" sz="1400" dirty="0"/>
              <a:t>(rope 6 </a:t>
            </a:r>
            <a:r>
              <a:rPr lang="en-US" sz="1400" dirty="0" err="1"/>
              <a:t>NbTi</a:t>
            </a:r>
            <a:r>
              <a:rPr lang="en-US" sz="1400" dirty="0"/>
              <a:t> + 1 copper strand as </a:t>
            </a:r>
            <a:r>
              <a:rPr lang="en-US" sz="1400" dirty="0" err="1"/>
              <a:t>HITRIplus</a:t>
            </a:r>
            <a:r>
              <a:rPr lang="en-US" sz="1400" dirty="0"/>
              <a:t>):</a:t>
            </a:r>
          </a:p>
          <a:p>
            <a:pPr marL="171450" lvl="0" indent="-171450">
              <a:lnSpc>
                <a:spcPct val="100000"/>
              </a:lnSpc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4 T dipole + 5 T/m quadrupole (important feature to test it for CCT);</a:t>
            </a:r>
          </a:p>
          <a:p>
            <a:pPr marL="171450" lvl="0" indent="-171450">
              <a:lnSpc>
                <a:spcPct val="100000"/>
              </a:lnSpc>
              <a:buClr>
                <a:srgbClr val="E48312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Demonstrator for testing the combined feature of CCT and thermal study of AC losses (0.4 T/s);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D3D9EAD-FF14-4C95-ADB9-8665A5AAA5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70445" y="3639736"/>
            <a:ext cx="2901362" cy="1464385"/>
          </a:xfrm>
          <a:prstGeom prst="rect">
            <a:avLst/>
          </a:prstGeom>
        </p:spPr>
      </p:pic>
      <p:pic>
        <p:nvPicPr>
          <p:cNvPr id="185" name="Google Shape;57;p13">
            <a:extLst>
              <a:ext uri="{FF2B5EF4-FFF2-40B4-BE49-F238E27FC236}">
                <a16:creationId xmlns:a16="http://schemas.microsoft.com/office/drawing/2014/main" id="{A929A4B1-EB7E-496E-BD0C-A7490D357767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907521" y="5040033"/>
            <a:ext cx="3284479" cy="17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raphic 6">
            <a:extLst>
              <a:ext uri="{FF2B5EF4-FFF2-40B4-BE49-F238E27FC236}">
                <a16:creationId xmlns:a16="http://schemas.microsoft.com/office/drawing/2014/main" id="{F2D82286-13F9-44C9-AEBF-EDF0E9893E93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 t="8687"/>
          <a:stretch/>
        </p:blipFill>
        <p:spPr>
          <a:xfrm>
            <a:off x="6242305" y="3585148"/>
            <a:ext cx="2408937" cy="1096407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60D63F2-A657-40B4-96EE-C9714D01B73C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04937" y="4796666"/>
            <a:ext cx="3037386" cy="1903837"/>
          </a:xfrm>
          <a:prstGeom prst="rect">
            <a:avLst/>
          </a:prstGeom>
        </p:spPr>
      </p:pic>
      <p:pic>
        <p:nvPicPr>
          <p:cNvPr id="187" name="Immagine 186">
            <a:extLst>
              <a:ext uri="{FF2B5EF4-FFF2-40B4-BE49-F238E27FC236}">
                <a16:creationId xmlns:a16="http://schemas.microsoft.com/office/drawing/2014/main" id="{F971FB8A-5877-49B7-9979-F7D8E851A71B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482" r="2167"/>
          <a:stretch/>
        </p:blipFill>
        <p:spPr>
          <a:xfrm>
            <a:off x="3772484" y="4900549"/>
            <a:ext cx="1986230" cy="1530632"/>
          </a:xfrm>
          <a:prstGeom prst="rect">
            <a:avLst/>
          </a:prstGeom>
        </p:spPr>
      </p:pic>
      <p:pic>
        <p:nvPicPr>
          <p:cNvPr id="188" name="Immagine 187">
            <a:extLst>
              <a:ext uri="{FF2B5EF4-FFF2-40B4-BE49-F238E27FC236}">
                <a16:creationId xmlns:a16="http://schemas.microsoft.com/office/drawing/2014/main" id="{83830D66-6488-4808-91CD-898397B100C4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7614"/>
          <a:stretch/>
        </p:blipFill>
        <p:spPr>
          <a:xfrm>
            <a:off x="1570874" y="5005525"/>
            <a:ext cx="2420478" cy="1363393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C8000A93-4D3F-4FE3-9304-8DFDD3576D5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89976" y="758785"/>
            <a:ext cx="1703762" cy="1313458"/>
          </a:xfrm>
          <a:prstGeom prst="rect">
            <a:avLst/>
          </a:prstGeom>
        </p:spPr>
      </p:pic>
      <p:sp>
        <p:nvSpPr>
          <p:cNvPr id="189" name="CasellaDiTesto 188">
            <a:extLst>
              <a:ext uri="{FF2B5EF4-FFF2-40B4-BE49-F238E27FC236}">
                <a16:creationId xmlns:a16="http://schemas.microsoft.com/office/drawing/2014/main" id="{DD930DC9-D6FD-4573-81F4-F7A29B8F44FD}"/>
              </a:ext>
            </a:extLst>
          </p:cNvPr>
          <p:cNvSpPr txBox="1"/>
          <p:nvPr/>
        </p:nvSpPr>
        <p:spPr>
          <a:xfrm>
            <a:off x="10156342" y="5046645"/>
            <a:ext cx="194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Short test </a:t>
            </a:r>
            <a:r>
              <a:rPr lang="it-IT" dirty="0" err="1"/>
              <a:t>former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07855F-6CD1-D07D-E0BA-555FF47B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521A036E-C2B7-E230-B20E-AAF38004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BF7A1F8F-A506-71D4-A170-6348F574E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787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9501-0441-2C38-8BA3-B353D6EC9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162" y="2592883"/>
            <a:ext cx="11007969" cy="130165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HTS Energy saving magnets for particle accelerators, beam lines and experimental detectors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A06AA6-5985-31E4-51BB-FF5450D095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081" y="4017549"/>
            <a:ext cx="10456189" cy="2389050"/>
          </a:xfrm>
        </p:spPr>
        <p:txBody>
          <a:bodyPr>
            <a:normAutofit/>
          </a:bodyPr>
          <a:lstStyle/>
          <a:p>
            <a:r>
              <a:rPr lang="en-US" sz="2800" b="1" dirty="0"/>
              <a:t>Thesis Tutor : Prof. Lucio Rossi (</a:t>
            </a:r>
            <a:r>
              <a:rPr lang="en-US" sz="2800" b="1" dirty="0">
                <a:hlinkClick r:id="rId2"/>
              </a:rPr>
              <a:t>lucio.rossi@unimi.it</a:t>
            </a:r>
            <a:r>
              <a:rPr lang="en-US" sz="2800" b="1" dirty="0"/>
              <a:t>)</a:t>
            </a:r>
          </a:p>
          <a:p>
            <a:r>
              <a:rPr lang="en-US" dirty="0"/>
              <a:t>Professor of Accelerator Physics at University of Milano</a:t>
            </a:r>
          </a:p>
          <a:p>
            <a:r>
              <a:rPr lang="en-US" sz="2800" b="1" dirty="0"/>
              <a:t>Thesis co-Supervisor: Dr. </a:t>
            </a:r>
            <a:r>
              <a:rPr lang="en-US" sz="2800" b="1" dirty="0" err="1"/>
              <a:t>Samuele</a:t>
            </a:r>
            <a:r>
              <a:rPr lang="en-US" sz="2800" b="1" dirty="0"/>
              <a:t> </a:t>
            </a:r>
            <a:r>
              <a:rPr lang="en-US" sz="2800" b="1" dirty="0" err="1"/>
              <a:t>Mariotto</a:t>
            </a:r>
            <a:r>
              <a:rPr lang="en-US" sz="2800" b="1" dirty="0"/>
              <a:t> (</a:t>
            </a:r>
            <a:r>
              <a:rPr lang="en-US" sz="2800" b="1" dirty="0" err="1"/>
              <a:t>Unimi</a:t>
            </a:r>
            <a:r>
              <a:rPr lang="en-US" sz="2800" b="1" dirty="0"/>
              <a:t> and INFN)</a:t>
            </a:r>
          </a:p>
          <a:p>
            <a:r>
              <a:rPr lang="en-US" dirty="0"/>
              <a:t>INFN-</a:t>
            </a:r>
            <a:r>
              <a:rPr lang="en-US" dirty="0" err="1"/>
              <a:t>Sezione</a:t>
            </a:r>
            <a:r>
              <a:rPr lang="en-US" dirty="0"/>
              <a:t> di Milano - LASA laboratory</a:t>
            </a:r>
          </a:p>
          <a:p>
            <a:r>
              <a:rPr lang="en-US" b="1" dirty="0"/>
              <a:t>Place of thesis work: Milano at the LASA Laboratory of University and INFN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F08C1-E17B-19FD-7E8E-661C8D414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64" y="406631"/>
            <a:ext cx="2619000" cy="2063244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4C9E151B-7480-395B-9CA6-7D4B68CE6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229" y="451401"/>
            <a:ext cx="2211751" cy="99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3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/>
          </p:nvPr>
        </p:nvSpPr>
        <p:spPr>
          <a:xfrm>
            <a:off x="422413" y="252868"/>
            <a:ext cx="10202517" cy="576064"/>
          </a:xfrm>
        </p:spPr>
        <p:txBody>
          <a:bodyPr>
            <a:noAutofit/>
          </a:bodyPr>
          <a:lstStyle/>
          <a:p>
            <a:r>
              <a:rPr lang="en-GB" sz="3200" dirty="0">
                <a:latin typeface="Calibri"/>
                <a:cs typeface="Calibri"/>
              </a:rPr>
              <a:t>The Muon Collider is the raising hope for a energy-frontier collider: it can deliver </a:t>
            </a:r>
            <a:r>
              <a:rPr lang="en-GB" sz="3200" b="1" dirty="0">
                <a:latin typeface="Calibri"/>
                <a:cs typeface="Calibri"/>
              </a:rPr>
              <a:t>both high energy and high precision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10176768" y="6073743"/>
            <a:ext cx="6096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b="1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4172A1-1CBF-0B40-9234-7D4D80EC19EA}" type="slidenum">
              <a:rPr lang="en-GB" sz="1600"/>
              <a:pPr/>
              <a:t>2</a:t>
            </a:fld>
            <a:endParaRPr lang="en-GB" sz="1600" dirty="0"/>
          </a:p>
        </p:txBody>
      </p:sp>
      <p:sp>
        <p:nvSpPr>
          <p:cNvPr id="5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27381" y="6597352"/>
            <a:ext cx="9889099" cy="32755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600">
                <a:latin typeface="Arial Narrow"/>
                <a:cs typeface="Arial Narrow"/>
              </a:defRPr>
            </a:lvl1pPr>
          </a:lstStyle>
          <a:p>
            <a:r>
              <a:rPr lang="it-IT">
                <a:latin typeface="Calibri"/>
                <a:cs typeface="Calibri"/>
              </a:rPr>
              <a:t>L. Rossi @ themes for PhD Acc Physics - La Sapienza</a:t>
            </a:r>
            <a:endParaRPr lang="en-GB" dirty="0">
              <a:latin typeface="Calibri"/>
              <a:cs typeface="Calibri"/>
            </a:endParaRPr>
          </a:p>
        </p:txBody>
      </p:sp>
      <p:pic>
        <p:nvPicPr>
          <p:cNvPr id="7" name="Picture 6" descr="p4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107"/>
          <a:stretch>
            <a:fillRect/>
          </a:stretch>
        </p:blipFill>
        <p:spPr>
          <a:xfrm>
            <a:off x="47328" y="1663079"/>
            <a:ext cx="12095989" cy="2592288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347090" y="4386476"/>
            <a:ext cx="2870049" cy="684452"/>
          </a:xfrm>
          <a:prstGeom prst="rect">
            <a:avLst/>
          </a:prstGeom>
          <a:solidFill>
            <a:srgbClr val="F1FF84"/>
          </a:solidFill>
        </p:spPr>
        <p:txBody>
          <a:bodyPr wrap="square" lIns="108747" tIns="54373" rIns="108747" bIns="54373" rtlCol="0">
            <a:spAutoFit/>
          </a:bodyPr>
          <a:lstStyle/>
          <a:p>
            <a:r>
              <a:rPr lang="en-US" sz="1867" b="1" dirty="0"/>
              <a:t>6D - </a:t>
            </a:r>
            <a:r>
              <a:rPr lang="en-US" sz="1867" b="1" dirty="0" err="1"/>
              <a:t>Ionisation</a:t>
            </a:r>
            <a:r>
              <a:rPr lang="en-US" sz="1867" b="1" dirty="0"/>
              <a:t> cooling of muon in matter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72604" y="4428530"/>
            <a:ext cx="2880320" cy="684452"/>
          </a:xfrm>
          <a:prstGeom prst="rect">
            <a:avLst/>
          </a:prstGeom>
          <a:solidFill>
            <a:srgbClr val="FFAEB3"/>
          </a:solidFill>
        </p:spPr>
        <p:txBody>
          <a:bodyPr wrap="square" lIns="108747" tIns="54373" rIns="108747" bIns="54373" rtlCol="0">
            <a:spAutoFit/>
          </a:bodyPr>
          <a:lstStyle/>
          <a:p>
            <a:r>
              <a:rPr lang="en-US" sz="1867" dirty="0"/>
              <a:t>Acceleration to collision energy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08389" y="4642780"/>
            <a:ext cx="1648044" cy="397131"/>
          </a:xfrm>
          <a:prstGeom prst="rect">
            <a:avLst/>
          </a:prstGeom>
          <a:solidFill>
            <a:srgbClr val="CCFFCC"/>
          </a:solidFill>
        </p:spPr>
        <p:txBody>
          <a:bodyPr wrap="square" lIns="108747" tIns="54373" rIns="108747" bIns="54373" rtlCol="0">
            <a:spAutoFit/>
          </a:bodyPr>
          <a:lstStyle/>
          <a:p>
            <a:r>
              <a:rPr lang="en-US" sz="1867" dirty="0"/>
              <a:t>Collision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5249" y="987416"/>
            <a:ext cx="10273140" cy="376927"/>
          </a:xfrm>
          <a:prstGeom prst="rect">
            <a:avLst/>
          </a:prstGeom>
          <a:solidFill>
            <a:srgbClr val="FFDB32"/>
          </a:solidFill>
        </p:spPr>
        <p:txBody>
          <a:bodyPr wrap="square" lIns="98964" tIns="49481" rIns="98964" bIns="49481" rtlCol="0">
            <a:spAutoFit/>
          </a:bodyPr>
          <a:lstStyle/>
          <a:p>
            <a:r>
              <a:rPr lang="en-US" b="1" dirty="0">
                <a:latin typeface="Calibri"/>
                <a:cs typeface="Calibri"/>
              </a:rPr>
              <a:t>It </a:t>
            </a:r>
            <a:r>
              <a:rPr lang="en-US" b="1" dirty="0" err="1">
                <a:latin typeface="Calibri"/>
                <a:cs typeface="Calibri"/>
              </a:rPr>
              <a:t>si</a:t>
            </a:r>
            <a:r>
              <a:rPr lang="en-US" b="1" dirty="0">
                <a:latin typeface="Calibri"/>
                <a:cs typeface="Calibri"/>
              </a:rPr>
              <a:t> fully driven by muon lifetime: 2.2 </a:t>
            </a:r>
            <a:r>
              <a:rPr lang="en-US" b="1" dirty="0">
                <a:latin typeface="Calibri"/>
                <a:cs typeface="Calibri"/>
                <a:sym typeface="Symbol" panose="05050102010706020507" pitchFamily="18" charset="2"/>
              </a:rPr>
              <a:t>s at rest!!! And by the necessity to cool it quickly and </a:t>
            </a:r>
            <a:r>
              <a:rPr lang="en-US" b="1" dirty="0" err="1">
                <a:latin typeface="Calibri"/>
                <a:cs typeface="Calibri"/>
                <a:sym typeface="Symbol" panose="05050102010706020507" pitchFamily="18" charset="2"/>
              </a:rPr>
              <a:t>efficienty</a:t>
            </a:r>
            <a:r>
              <a:rPr lang="en-US" b="1" dirty="0">
                <a:latin typeface="Calibri"/>
                <a:cs typeface="Calibri"/>
                <a:sym typeface="Symbol" panose="05050102010706020507" pitchFamily="18" charset="2"/>
              </a:rPr>
              <a:t>!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2413" y="4289798"/>
            <a:ext cx="3331129" cy="9619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98983" tIns="49491" rIns="98983" bIns="49491" rtlCol="0">
            <a:spAutoFit/>
          </a:bodyPr>
          <a:lstStyle/>
          <a:p>
            <a:r>
              <a:rPr lang="en-US" sz="1867" dirty="0"/>
              <a:t>Short intense proton bunches  produce muons that </a:t>
            </a:r>
          </a:p>
          <a:p>
            <a:r>
              <a:rPr lang="en-US" sz="1867" dirty="0"/>
              <a:t>are captured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74172A1-1CBF-0B40-9234-7D4D80EC19EA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C370D8-631D-D66B-C368-E7BAB5016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309" y="55839"/>
            <a:ext cx="1390008" cy="1396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576FC4-B1B4-21DC-6724-88A6F644C07C}"/>
              </a:ext>
            </a:extLst>
          </p:cNvPr>
          <p:cNvSpPr txBox="1"/>
          <p:nvPr/>
        </p:nvSpPr>
        <p:spPr>
          <a:xfrm>
            <a:off x="220133" y="5288562"/>
            <a:ext cx="11923183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Fast and efficient cooling of the Muons is necessary in order to pass from a “cloud of particles” to a cold beam. The cooling Cell is maybe the most critical element of the accelerator: no cooling, no muons to collide…</a:t>
            </a:r>
          </a:p>
          <a:p>
            <a:r>
              <a:rPr lang="en-US" sz="2000" dirty="0"/>
              <a:t>The </a:t>
            </a:r>
            <a:r>
              <a:rPr lang="en-US" sz="2000" dirty="0" err="1"/>
              <a:t>coling</a:t>
            </a:r>
            <a:r>
              <a:rPr lang="en-US" sz="2000" dirty="0"/>
              <a:t> is obtained by absorbing energy in all direction and giving back energy </a:t>
            </a:r>
            <a:r>
              <a:rPr lang="en-US" sz="2000" dirty="0" err="1"/>
              <a:t>inone</a:t>
            </a:r>
            <a:r>
              <a:rPr lang="en-US" sz="2000" dirty="0"/>
              <a:t> direction:</a:t>
            </a:r>
          </a:p>
          <a:p>
            <a:r>
              <a:rPr lang="en-US" sz="2000" dirty="0"/>
              <a:t>Efficient </a:t>
            </a:r>
            <a:r>
              <a:rPr lang="en-US" sz="2000" dirty="0" err="1"/>
              <a:t>eabsorber</a:t>
            </a:r>
            <a:r>
              <a:rPr lang="en-US" sz="2000" dirty="0"/>
              <a:t>; large acceptance RF Cavity; Strong,  </a:t>
            </a:r>
            <a:r>
              <a:rPr lang="en-US" sz="2000" b="1" dirty="0"/>
              <a:t>very large acceptance </a:t>
            </a:r>
            <a:r>
              <a:rPr lang="en-US" sz="2000" b="1" dirty="0" err="1"/>
              <a:t>Supercond</a:t>
            </a:r>
            <a:r>
              <a:rPr lang="en-US" sz="2000" b="1" dirty="0"/>
              <a:t>. Magnets for focusing</a:t>
            </a:r>
          </a:p>
        </p:txBody>
      </p:sp>
    </p:spTree>
    <p:extLst>
      <p:ext uri="{BB962C8B-B14F-4D97-AF65-F5344CB8AC3E}">
        <p14:creationId xmlns:p14="http://schemas.microsoft.com/office/powerpoint/2010/main" val="39897694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Problem: Large Energy Consumption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74193020-D6B1-5F4F-C1E2-07A8774519D7}"/>
              </a:ext>
            </a:extLst>
          </p:cNvPr>
          <p:cNvSpPr txBox="1"/>
          <p:nvPr/>
        </p:nvSpPr>
        <p:spPr>
          <a:xfrm>
            <a:off x="750260" y="1138769"/>
            <a:ext cx="1074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accelerator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facilities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expected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increase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in the future: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Upwards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electricity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 price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trend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dirty="0" err="1">
                <a:latin typeface="Segoe UI" panose="020B0502040204020203" pitchFamily="34" charset="0"/>
                <a:cs typeface="Segoe UI" panose="020B0502040204020203" pitchFamily="34" charset="0"/>
              </a:rPr>
              <a:t>foreseen</a:t>
            </a:r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AB607E-B1B1-FF57-0BE4-7C37D52CB653}"/>
              </a:ext>
            </a:extLst>
          </p:cNvPr>
          <p:cNvSpPr txBox="1"/>
          <p:nvPr/>
        </p:nvSpPr>
        <p:spPr>
          <a:xfrm>
            <a:off x="831715" y="2085087"/>
            <a:ext cx="566901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Need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 for «</a:t>
            </a:r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Improvement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 of energy </a:t>
            </a:r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efficiency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</a:p>
          <a:p>
            <a:pPr algn="ctr"/>
            <a:r>
              <a:rPr lang="en-GB" i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European Strategy for Particle Physics 2020</a:t>
            </a:r>
            <a:endParaRPr lang="it-IT" i="1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1" descr="Screen Shot 2016-08-31 at 20.55.36.png">
            <a:extLst>
              <a:ext uri="{FF2B5EF4-FFF2-40B4-BE49-F238E27FC236}">
                <a16:creationId xmlns:a16="http://schemas.microsoft.com/office/drawing/2014/main" id="{80E30EBF-F25C-954B-F2EA-900B3CEE7F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151" y="1948234"/>
            <a:ext cx="1971350" cy="3020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9">
            <a:extLst>
              <a:ext uri="{FF2B5EF4-FFF2-40B4-BE49-F238E27FC236}">
                <a16:creationId xmlns:a16="http://schemas.microsoft.com/office/drawing/2014/main" id="{BFDD10CE-A50A-5F0D-69CC-93FFA77D782F}"/>
              </a:ext>
            </a:extLst>
          </p:cNvPr>
          <p:cNvSpPr txBox="1"/>
          <p:nvPr/>
        </p:nvSpPr>
        <p:spPr>
          <a:xfrm>
            <a:off x="7438907" y="4995873"/>
            <a:ext cx="1971348" cy="92333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MNP33-Dipole</a:t>
            </a:r>
          </a:p>
          <a:p>
            <a:pPr algn="ctr"/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NA62-CERN</a:t>
            </a:r>
          </a:p>
          <a:p>
            <a:pPr algn="ctr"/>
            <a:r>
              <a:rPr lang="it-CH" b="1">
                <a:latin typeface="Segoe UI" panose="020B0502040204020203" pitchFamily="34" charset="0"/>
                <a:cs typeface="Segoe UI" panose="020B0502040204020203" pitchFamily="34" charset="0"/>
              </a:rPr>
              <a:t>7560 MWh</a:t>
            </a:r>
          </a:p>
        </p:txBody>
      </p:sp>
      <p:pic>
        <p:nvPicPr>
          <p:cNvPr id="30" name="Picture 3" descr="Screen Shot 2016-08-31 at 20.52.08.png">
            <a:extLst>
              <a:ext uri="{FF2B5EF4-FFF2-40B4-BE49-F238E27FC236}">
                <a16:creationId xmlns:a16="http://schemas.microsoft.com/office/drawing/2014/main" id="{E23C30AF-6DAC-4934-08D0-26811073C5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110" y="1950426"/>
            <a:ext cx="2060382" cy="30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Box 11">
            <a:extLst>
              <a:ext uri="{FF2B5EF4-FFF2-40B4-BE49-F238E27FC236}">
                <a16:creationId xmlns:a16="http://schemas.microsoft.com/office/drawing/2014/main" id="{188828D9-6A4C-5578-A3D2-0345DF1C786F}"/>
              </a:ext>
            </a:extLst>
          </p:cNvPr>
          <p:cNvSpPr txBox="1"/>
          <p:nvPr/>
        </p:nvSpPr>
        <p:spPr>
          <a:xfrm>
            <a:off x="9525110" y="4996254"/>
            <a:ext cx="2060382" cy="923330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Segoe UI" panose="020B0502040204020203" pitchFamily="34" charset="0"/>
                <a:cs typeface="Segoe UI" panose="020B0502040204020203" pitchFamily="34" charset="0"/>
              </a:rPr>
              <a:t>SM2-Dipole</a:t>
            </a:r>
          </a:p>
          <a:p>
            <a:pPr algn="ctr"/>
            <a:r>
              <a:rPr lang="it-IT" err="1">
                <a:latin typeface="Segoe UI" panose="020B0502040204020203" pitchFamily="34" charset="0"/>
                <a:cs typeface="Segoe UI" panose="020B0502040204020203" pitchFamily="34" charset="0"/>
              </a:rPr>
              <a:t>Compass</a:t>
            </a:r>
            <a:r>
              <a:rPr lang="it-IT">
                <a:latin typeface="Segoe UI" panose="020B0502040204020203" pitchFamily="34" charset="0"/>
                <a:cs typeface="Segoe UI" panose="020B0502040204020203" pitchFamily="34" charset="0"/>
              </a:rPr>
              <a:t>-CERN</a:t>
            </a:r>
          </a:p>
          <a:p>
            <a:pPr algn="ctr"/>
            <a:r>
              <a:rPr lang="it-CH" b="1">
                <a:latin typeface="Segoe UI" panose="020B0502040204020203" pitchFamily="34" charset="0"/>
                <a:cs typeface="Segoe UI" panose="020B0502040204020203" pitchFamily="34" charset="0"/>
              </a:rPr>
              <a:t>6953 MWh</a:t>
            </a:r>
            <a:endParaRPr lang="en-US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F14AD7C-EC56-A386-E3B6-BF5A5AC9EC5B}"/>
              </a:ext>
            </a:extLst>
          </p:cNvPr>
          <p:cNvSpPr txBox="1"/>
          <p:nvPr/>
        </p:nvSpPr>
        <p:spPr>
          <a:xfrm>
            <a:off x="831714" y="3174900"/>
            <a:ext cx="5669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Segoe UI" panose="020B0502040204020203" pitchFamily="34" charset="0"/>
                <a:cs typeface="Segoe UI" panose="020B0502040204020203" pitchFamily="34" charset="0"/>
              </a:rPr>
              <a:t>«</a:t>
            </a:r>
            <a:r>
              <a:rPr lang="it-IT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Cryogen</a:t>
            </a:r>
            <a:r>
              <a:rPr lang="it-IT" b="1" dirty="0">
                <a:latin typeface="Segoe UI" panose="020B0502040204020203" pitchFamily="34" charset="0"/>
                <a:cs typeface="Segoe UI" panose="020B0502040204020203" pitchFamily="34" charset="0"/>
              </a:rPr>
              <a:t>-free superconducting magnets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instead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of common resistive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magnet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heavy </a:t>
            </a:r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particles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beam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lines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»</a:t>
            </a:r>
            <a:endParaRPr lang="it-CH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3" name="Elemento grafico 32" descr="Foglia con riempimento a tinta unita">
            <a:extLst>
              <a:ext uri="{FF2B5EF4-FFF2-40B4-BE49-F238E27FC236}">
                <a16:creationId xmlns:a16="http://schemas.microsoft.com/office/drawing/2014/main" id="{CF0277A4-7E72-8F55-9862-1E5E0638890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8000"/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51483" y="2847362"/>
            <a:ext cx="1119698" cy="1268378"/>
          </a:xfrm>
          <a:prstGeom prst="rect">
            <a:avLst/>
          </a:prstGeom>
        </p:spPr>
      </p:pic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528B9B19-5B81-0051-CBDD-6658816297FF}"/>
              </a:ext>
            </a:extLst>
          </p:cNvPr>
          <p:cNvSpPr txBox="1"/>
          <p:nvPr/>
        </p:nvSpPr>
        <p:spPr>
          <a:xfrm>
            <a:off x="831714" y="4402640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CH" b="1" dirty="0" err="1">
                <a:latin typeface="Segoe UI" panose="020B0502040204020203" pitchFamily="34" charset="0"/>
                <a:cs typeface="Segoe UI" panose="020B0502040204020203" pitchFamily="34" charset="0"/>
              </a:rPr>
              <a:t>Objectives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Use of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MgB</a:t>
            </a:r>
            <a:r>
              <a:rPr lang="it-CH" b="1" baseline="-25000" dirty="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or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HTS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conductors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Energy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5-20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lower</a:t>
            </a:r>
            <a:endParaRPr lang="it-CH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Work @ </a:t>
            </a:r>
            <a:r>
              <a:rPr lang="it-CH" b="1" dirty="0">
                <a:latin typeface="Segoe UI" panose="020B0502040204020203" pitchFamily="34" charset="0"/>
                <a:cs typeface="Segoe UI" panose="020B0502040204020203" pitchFamily="34" charset="0"/>
              </a:rPr>
              <a:t>T=8-20 K 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with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solid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conduction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cooling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to reduce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cryogenic</a:t>
            </a:r>
            <a:r>
              <a:rPr lang="it-CH" dirty="0">
                <a:latin typeface="Segoe UI" panose="020B0502040204020203" pitchFamily="34" charset="0"/>
                <a:cs typeface="Segoe UI" panose="020B0502040204020203" pitchFamily="34" charset="0"/>
              </a:rPr>
              <a:t> power </a:t>
            </a:r>
            <a:r>
              <a:rPr lang="it-CH" dirty="0" err="1">
                <a:latin typeface="Segoe UI" panose="020B0502040204020203" pitchFamily="34" charset="0"/>
                <a:cs typeface="Segoe UI" panose="020B0502040204020203" pitchFamily="34" charset="0"/>
              </a:rPr>
              <a:t>consumption</a:t>
            </a:r>
            <a:endParaRPr lang="it-IT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CED86CDE-D0B0-F4DC-50D0-518CBE27830B}"/>
              </a:ext>
            </a:extLst>
          </p:cNvPr>
          <p:cNvSpPr txBox="1"/>
          <p:nvPr/>
        </p:nvSpPr>
        <p:spPr>
          <a:xfrm>
            <a:off x="8448364" y="1659644"/>
            <a:ext cx="26026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Courtesy D. </a:t>
            </a:r>
            <a:r>
              <a:rPr lang="en-GB" sz="1200" dirty="0" err="1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Tommasini</a:t>
            </a:r>
            <a:r>
              <a:rPr lang="en-GB" sz="1200" dirty="0">
                <a:solidFill>
                  <a:srgbClr val="0070C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CERN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73A8171-D196-9AC9-7626-DC98566C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9424" y="6356350"/>
            <a:ext cx="5663174" cy="3761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rgbClr val="898989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L. Rossi @ themes for PhD Acc Physics - La Sapienza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3C8CA8-6F56-307F-C5E8-FE09AD435F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01648D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672CED-E27C-4372-964F-447ACAE2F905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BFA610-C0C7-F0EB-CA0E-E05D1EA50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</p:spTree>
    <p:extLst>
      <p:ext uri="{BB962C8B-B14F-4D97-AF65-F5344CB8AC3E}">
        <p14:creationId xmlns:p14="http://schemas.microsoft.com/office/powerpoint/2010/main" val="627985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scatola, contenitore, blu&#10;&#10;Descrizione generata automaticamente">
            <a:extLst>
              <a:ext uri="{FF2B5EF4-FFF2-40B4-BE49-F238E27FC236}">
                <a16:creationId xmlns:a16="http://schemas.microsoft.com/office/drawing/2014/main" id="{63C38F0E-5A2C-225A-69DB-524ABCE6C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706" y="2869327"/>
            <a:ext cx="3597453" cy="2779849"/>
          </a:xfrm>
          <a:prstGeom prst="rect">
            <a:avLst/>
          </a:prstGeom>
        </p:spPr>
      </p:pic>
      <p:pic>
        <p:nvPicPr>
          <p:cNvPr id="8" name="Immagine 7" descr="Immagine che contiene cartone animato, schermata&#10;&#10;Descrizione generata automaticamente">
            <a:extLst>
              <a:ext uri="{FF2B5EF4-FFF2-40B4-BE49-F238E27FC236}">
                <a16:creationId xmlns:a16="http://schemas.microsoft.com/office/drawing/2014/main" id="{43579947-6686-561A-9F0F-7F02BB27DF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9" r="24823"/>
          <a:stretch/>
        </p:blipFill>
        <p:spPr>
          <a:xfrm>
            <a:off x="8343384" y="3456101"/>
            <a:ext cx="3782128" cy="2450739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459189" y="180474"/>
            <a:ext cx="9261409" cy="539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Energy Saving Magnets - ESABLIM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BAB607E-B1B1-FF57-0BE4-7C37D52CB653}"/>
              </a:ext>
            </a:extLst>
          </p:cNvPr>
          <p:cNvSpPr txBox="1"/>
          <p:nvPr/>
        </p:nvSpPr>
        <p:spPr>
          <a:xfrm>
            <a:off x="544698" y="912231"/>
            <a:ext cx="5669010" cy="6463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Need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«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Improvement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energy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efficiency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r>
              <a:rPr lang="en-GB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Strategy for Particle Physics 2020</a:t>
            </a:r>
            <a:endParaRPr lang="it-IT" i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6F14AD7C-EC56-A386-E3B6-BF5A5AC9EC5B}"/>
              </a:ext>
            </a:extLst>
          </p:cNvPr>
          <p:cNvSpPr txBox="1"/>
          <p:nvPr/>
        </p:nvSpPr>
        <p:spPr>
          <a:xfrm>
            <a:off x="504644" y="1574293"/>
            <a:ext cx="6263345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Revamp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common resistive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for heavy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lines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Cryogen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-free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superconducting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>
                <a:latin typeface="Arial" panose="020B0604020202020204" pitchFamily="34" charset="0"/>
                <a:cs typeface="Arial" panose="020B0604020202020204" pitchFamily="34" charset="0"/>
              </a:rPr>
              <a:t>magnets</a:t>
            </a:r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Use of 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MgB</a:t>
            </a:r>
            <a:r>
              <a:rPr lang="it-CH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 or HTS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conductors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reusing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yoke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Obtain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5-20 time reduction;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Work @ 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T=8-20 K 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it-CH" b="1" dirty="0" err="1">
                <a:latin typeface="Arial" panose="020B0604020202020204" pitchFamily="34" charset="0"/>
                <a:cs typeface="Arial" panose="020B0604020202020204" pitchFamily="34" charset="0"/>
              </a:rPr>
              <a:t>solid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b="1" dirty="0" err="1">
                <a:latin typeface="Arial" panose="020B0604020202020204" pitchFamily="34" charset="0"/>
                <a:cs typeface="Arial" panose="020B0604020202020204" pitchFamily="34" charset="0"/>
              </a:rPr>
              <a:t>conduction</a:t>
            </a:r>
            <a:r>
              <a:rPr lang="it-CH" b="1" dirty="0">
                <a:latin typeface="Arial" panose="020B0604020202020204" pitchFamily="34" charset="0"/>
                <a:cs typeface="Arial" panose="020B0604020202020204" pitchFamily="34" charset="0"/>
              </a:rPr>
              <a:t> cooling 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to reduce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cryogenic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 power </a:t>
            </a:r>
            <a:r>
              <a:rPr lang="it-CH" dirty="0" err="1"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r>
              <a:rPr lang="it-CH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AE24D4E-A434-CA51-2512-E21E3EE05127}"/>
              </a:ext>
            </a:extLst>
          </p:cNvPr>
          <p:cNvSpPr txBox="1"/>
          <p:nvPr/>
        </p:nvSpPr>
        <p:spPr>
          <a:xfrm>
            <a:off x="10847167" y="4197922"/>
            <a:ext cx="1281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spc="0" baseline="0" dirty="0">
                <a:ln/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Oswald"/>
                <a:rtl val="0"/>
              </a:rPr>
              <a:t>Iron Yoke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643614D-063C-B8EB-ED3B-25E44C78F409}"/>
              </a:ext>
            </a:extLst>
          </p:cNvPr>
          <p:cNvSpPr txBox="1"/>
          <p:nvPr/>
        </p:nvSpPr>
        <p:spPr>
          <a:xfrm>
            <a:off x="8324093" y="3994022"/>
            <a:ext cx="1553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 spc="0" baseline="0" dirty="0">
                <a:ln/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  <a:sym typeface="Oswald"/>
                <a:rtl val="0"/>
              </a:rPr>
              <a:t>Copper Coils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5D5E90A-414D-378B-840C-65A778128C7A}"/>
              </a:ext>
            </a:extLst>
          </p:cNvPr>
          <p:cNvSpPr txBox="1"/>
          <p:nvPr/>
        </p:nvSpPr>
        <p:spPr>
          <a:xfrm>
            <a:off x="8441581" y="4135943"/>
            <a:ext cx="338569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6.5 m</a:t>
            </a:r>
            <a:endParaRPr lang="it-CH" sz="14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533EE3E-E11E-0B40-1699-C611BB5D23AB}"/>
              </a:ext>
            </a:extLst>
          </p:cNvPr>
          <p:cNvSpPr txBox="1"/>
          <p:nvPr/>
        </p:nvSpPr>
        <p:spPr>
          <a:xfrm>
            <a:off x="9563320" y="4576482"/>
            <a:ext cx="1401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3.3 m</a:t>
            </a:r>
            <a:endParaRPr lang="it-CH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Figura a mano libera: forma 18">
            <a:extLst>
              <a:ext uri="{FF2B5EF4-FFF2-40B4-BE49-F238E27FC236}">
                <a16:creationId xmlns:a16="http://schemas.microsoft.com/office/drawing/2014/main" id="{CA8814FD-6A8D-B54D-791F-03424589E37C}"/>
              </a:ext>
            </a:extLst>
          </p:cNvPr>
          <p:cNvSpPr/>
          <p:nvPr/>
        </p:nvSpPr>
        <p:spPr>
          <a:xfrm>
            <a:off x="9615825" y="4408501"/>
            <a:ext cx="209547" cy="242063"/>
          </a:xfrm>
          <a:custGeom>
            <a:avLst/>
            <a:gdLst>
              <a:gd name="connsiteX0" fmla="*/ 1623848 w 1623848"/>
              <a:gd name="connsiteY0" fmla="*/ 0 h 882869"/>
              <a:gd name="connsiteX1" fmla="*/ 867104 w 1623848"/>
              <a:gd name="connsiteY1" fmla="*/ 268014 h 882869"/>
              <a:gd name="connsiteX2" fmla="*/ 268014 w 1623848"/>
              <a:gd name="connsiteY2" fmla="*/ 630621 h 882869"/>
              <a:gd name="connsiteX3" fmla="*/ 0 w 1623848"/>
              <a:gd name="connsiteY3" fmla="*/ 882869 h 8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882869">
                <a:moveTo>
                  <a:pt x="1623848" y="0"/>
                </a:moveTo>
                <a:cubicBezTo>
                  <a:pt x="1358462" y="81455"/>
                  <a:pt x="1093076" y="162911"/>
                  <a:pt x="867104" y="268014"/>
                </a:cubicBezTo>
                <a:cubicBezTo>
                  <a:pt x="641132" y="373117"/>
                  <a:pt x="412531" y="528145"/>
                  <a:pt x="268014" y="630621"/>
                </a:cubicBezTo>
                <a:cubicBezTo>
                  <a:pt x="123497" y="733097"/>
                  <a:pt x="61748" y="807983"/>
                  <a:pt x="0" y="882869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Figura a mano libera: forma 20">
            <a:extLst>
              <a:ext uri="{FF2B5EF4-FFF2-40B4-BE49-F238E27FC236}">
                <a16:creationId xmlns:a16="http://schemas.microsoft.com/office/drawing/2014/main" id="{37531394-A3F9-A1B5-496C-498BE66BE35C}"/>
              </a:ext>
            </a:extLst>
          </p:cNvPr>
          <p:cNvSpPr/>
          <p:nvPr/>
        </p:nvSpPr>
        <p:spPr>
          <a:xfrm>
            <a:off x="10358868" y="4112847"/>
            <a:ext cx="1138266" cy="148705"/>
          </a:xfrm>
          <a:custGeom>
            <a:avLst/>
            <a:gdLst>
              <a:gd name="connsiteX0" fmla="*/ 0 w 1518557"/>
              <a:gd name="connsiteY0" fmla="*/ 244928 h 244928"/>
              <a:gd name="connsiteX1" fmla="*/ 734786 w 1518557"/>
              <a:gd name="connsiteY1" fmla="*/ 81643 h 244928"/>
              <a:gd name="connsiteX2" fmla="*/ 1518557 w 1518557"/>
              <a:gd name="connsiteY2" fmla="*/ 0 h 244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18557" h="244928">
                <a:moveTo>
                  <a:pt x="0" y="244928"/>
                </a:moveTo>
                <a:cubicBezTo>
                  <a:pt x="240846" y="183696"/>
                  <a:pt x="481693" y="122464"/>
                  <a:pt x="734786" y="81643"/>
                </a:cubicBezTo>
                <a:cubicBezTo>
                  <a:pt x="987879" y="40822"/>
                  <a:pt x="1253218" y="20411"/>
                  <a:pt x="1518557" y="0"/>
                </a:cubicBezTo>
              </a:path>
            </a:pathLst>
          </a:custGeom>
          <a:noFill/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DA4800BB-97F1-37C2-1B02-9AAD2F44950D}"/>
              </a:ext>
            </a:extLst>
          </p:cNvPr>
          <p:cNvCxnSpPr>
            <a:cxnSpLocks/>
          </p:cNvCxnSpPr>
          <p:nvPr/>
        </p:nvCxnSpPr>
        <p:spPr>
          <a:xfrm flipH="1" flipV="1">
            <a:off x="9140473" y="4333275"/>
            <a:ext cx="1093127" cy="141998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Figura a mano libera: forma 22">
            <a:extLst>
              <a:ext uri="{FF2B5EF4-FFF2-40B4-BE49-F238E27FC236}">
                <a16:creationId xmlns:a16="http://schemas.microsoft.com/office/drawing/2014/main" id="{5F3328A4-D48C-5281-0FA8-1CF560A9D05E}"/>
              </a:ext>
            </a:extLst>
          </p:cNvPr>
          <p:cNvSpPr/>
          <p:nvPr/>
        </p:nvSpPr>
        <p:spPr>
          <a:xfrm flipH="1">
            <a:off x="8790617" y="4261552"/>
            <a:ext cx="446070" cy="464521"/>
          </a:xfrm>
          <a:custGeom>
            <a:avLst/>
            <a:gdLst>
              <a:gd name="connsiteX0" fmla="*/ 1623848 w 1623848"/>
              <a:gd name="connsiteY0" fmla="*/ 0 h 882869"/>
              <a:gd name="connsiteX1" fmla="*/ 867104 w 1623848"/>
              <a:gd name="connsiteY1" fmla="*/ 268014 h 882869"/>
              <a:gd name="connsiteX2" fmla="*/ 268014 w 1623848"/>
              <a:gd name="connsiteY2" fmla="*/ 630621 h 882869"/>
              <a:gd name="connsiteX3" fmla="*/ 0 w 1623848"/>
              <a:gd name="connsiteY3" fmla="*/ 882869 h 8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882869">
                <a:moveTo>
                  <a:pt x="1623848" y="0"/>
                </a:moveTo>
                <a:cubicBezTo>
                  <a:pt x="1358462" y="81455"/>
                  <a:pt x="1093076" y="162911"/>
                  <a:pt x="867104" y="268014"/>
                </a:cubicBezTo>
                <a:cubicBezTo>
                  <a:pt x="641132" y="373117"/>
                  <a:pt x="412531" y="528145"/>
                  <a:pt x="268014" y="630621"/>
                </a:cubicBezTo>
                <a:cubicBezTo>
                  <a:pt x="123497" y="733097"/>
                  <a:pt x="61748" y="807983"/>
                  <a:pt x="0" y="882869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Figura a mano libera: forma 25">
            <a:extLst>
              <a:ext uri="{FF2B5EF4-FFF2-40B4-BE49-F238E27FC236}">
                <a16:creationId xmlns:a16="http://schemas.microsoft.com/office/drawing/2014/main" id="{E840833B-3EA4-4DE0-8C86-8BA09FCD5698}"/>
              </a:ext>
            </a:extLst>
          </p:cNvPr>
          <p:cNvSpPr/>
          <p:nvPr/>
        </p:nvSpPr>
        <p:spPr>
          <a:xfrm rot="251128">
            <a:off x="7832131" y="4116716"/>
            <a:ext cx="518298" cy="234431"/>
          </a:xfrm>
          <a:custGeom>
            <a:avLst/>
            <a:gdLst>
              <a:gd name="connsiteX0" fmla="*/ 1623848 w 1623848"/>
              <a:gd name="connsiteY0" fmla="*/ 0 h 882869"/>
              <a:gd name="connsiteX1" fmla="*/ 867104 w 1623848"/>
              <a:gd name="connsiteY1" fmla="*/ 268014 h 882869"/>
              <a:gd name="connsiteX2" fmla="*/ 268014 w 1623848"/>
              <a:gd name="connsiteY2" fmla="*/ 630621 h 882869"/>
              <a:gd name="connsiteX3" fmla="*/ 0 w 1623848"/>
              <a:gd name="connsiteY3" fmla="*/ 882869 h 882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23848" h="882869">
                <a:moveTo>
                  <a:pt x="1623848" y="0"/>
                </a:moveTo>
                <a:cubicBezTo>
                  <a:pt x="1358462" y="81455"/>
                  <a:pt x="1093076" y="162911"/>
                  <a:pt x="867104" y="268014"/>
                </a:cubicBezTo>
                <a:cubicBezTo>
                  <a:pt x="641132" y="373117"/>
                  <a:pt x="412531" y="528145"/>
                  <a:pt x="268014" y="630621"/>
                </a:cubicBezTo>
                <a:cubicBezTo>
                  <a:pt x="123497" y="733097"/>
                  <a:pt x="61748" y="807983"/>
                  <a:pt x="0" y="882869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C3F531FA-A606-9262-A528-A61B59D46091}"/>
              </a:ext>
            </a:extLst>
          </p:cNvPr>
          <p:cNvCxnSpPr>
            <a:cxnSpLocks/>
          </p:cNvCxnSpPr>
          <p:nvPr/>
        </p:nvCxnSpPr>
        <p:spPr>
          <a:xfrm flipV="1">
            <a:off x="7712765" y="3535353"/>
            <a:ext cx="1769165" cy="307777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39166DFE-B89F-5E44-A0C0-AD58782BC38C}"/>
              </a:ext>
            </a:extLst>
          </p:cNvPr>
          <p:cNvSpPr txBox="1"/>
          <p:nvPr/>
        </p:nvSpPr>
        <p:spPr>
          <a:xfrm>
            <a:off x="8326535" y="3626619"/>
            <a:ext cx="14013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3.2 m</a:t>
            </a:r>
            <a:endParaRPr lang="it-CH" sz="14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0" name="Elemento grafico 39">
            <a:extLst>
              <a:ext uri="{FF2B5EF4-FFF2-40B4-BE49-F238E27FC236}">
                <a16:creationId xmlns:a16="http://schemas.microsoft.com/office/drawing/2014/main" id="{164834DE-90E5-37BF-98D2-6822F7C0E4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88139" y="857905"/>
            <a:ext cx="4720975" cy="2534750"/>
          </a:xfrm>
          <a:prstGeom prst="rect">
            <a:avLst/>
          </a:prstGeom>
        </p:spPr>
      </p:pic>
      <p:pic>
        <p:nvPicPr>
          <p:cNvPr id="41" name="Elemento grafico 40">
            <a:extLst>
              <a:ext uri="{FF2B5EF4-FFF2-40B4-BE49-F238E27FC236}">
                <a16:creationId xmlns:a16="http://schemas.microsoft.com/office/drawing/2014/main" id="{97807641-EA9A-A312-7B7A-EF6F528F3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87158" y="5325942"/>
            <a:ext cx="1560158" cy="557198"/>
          </a:xfrm>
          <a:prstGeom prst="rect">
            <a:avLst/>
          </a:prstGeom>
        </p:spPr>
      </p:pic>
      <p:grpSp>
        <p:nvGrpSpPr>
          <p:cNvPr id="42" name="Elemento grafico 1017">
            <a:extLst>
              <a:ext uri="{FF2B5EF4-FFF2-40B4-BE49-F238E27FC236}">
                <a16:creationId xmlns:a16="http://schemas.microsoft.com/office/drawing/2014/main" id="{AB95E974-9780-5984-9698-BD7FA3F846D7}"/>
              </a:ext>
            </a:extLst>
          </p:cNvPr>
          <p:cNvGrpSpPr/>
          <p:nvPr/>
        </p:nvGrpSpPr>
        <p:grpSpPr>
          <a:xfrm>
            <a:off x="10721423" y="4844755"/>
            <a:ext cx="1248362" cy="369078"/>
            <a:chOff x="3765966" y="514299"/>
            <a:chExt cx="2200270" cy="650508"/>
          </a:xfrm>
        </p:grpSpPr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DEA148F6-7A13-415D-E71E-490FDC1D597F}"/>
                </a:ext>
              </a:extLst>
            </p:cNvPr>
            <p:cNvSpPr/>
            <p:nvPr/>
          </p:nvSpPr>
          <p:spPr>
            <a:xfrm>
              <a:off x="3765966" y="514323"/>
              <a:ext cx="454013" cy="467198"/>
            </a:xfrm>
            <a:custGeom>
              <a:avLst/>
              <a:gdLst>
                <a:gd name="connsiteX0" fmla="*/ 453274 w 454013"/>
                <a:gd name="connsiteY0" fmla="*/ 319511 h 467198"/>
                <a:gd name="connsiteX1" fmla="*/ 234766 w 454013"/>
                <a:gd name="connsiteY1" fmla="*/ 467187 h 467198"/>
                <a:gd name="connsiteX2" fmla="*/ 295 w 454013"/>
                <a:gd name="connsiteY2" fmla="*/ 234202 h 467198"/>
                <a:gd name="connsiteX3" fmla="*/ 239678 w 454013"/>
                <a:gd name="connsiteY3" fmla="*/ -12 h 467198"/>
                <a:gd name="connsiteX4" fmla="*/ 454308 w 454013"/>
                <a:gd name="connsiteY4" fmla="*/ 148246 h 467198"/>
                <a:gd name="connsiteX5" fmla="*/ 361114 w 454013"/>
                <a:gd name="connsiteY5" fmla="*/ 148246 h 467198"/>
                <a:gd name="connsiteX6" fmla="*/ 238579 w 454013"/>
                <a:gd name="connsiteY6" fmla="*/ 72566 h 467198"/>
                <a:gd name="connsiteX7" fmla="*/ 97043 w 454013"/>
                <a:gd name="connsiteY7" fmla="*/ 230841 h 467198"/>
                <a:gd name="connsiteX8" fmla="*/ 239225 w 454013"/>
                <a:gd name="connsiteY8" fmla="*/ 395062 h 467198"/>
                <a:gd name="connsiteX9" fmla="*/ 360920 w 454013"/>
                <a:gd name="connsiteY9" fmla="*/ 319576 h 467198"/>
                <a:gd name="connsiteX10" fmla="*/ 453274 w 454013"/>
                <a:gd name="connsiteY10" fmla="*/ 319576 h 467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4013" h="467198">
                  <a:moveTo>
                    <a:pt x="453274" y="319511"/>
                  </a:moveTo>
                  <a:cubicBezTo>
                    <a:pt x="430719" y="397518"/>
                    <a:pt x="370615" y="467187"/>
                    <a:pt x="234766" y="467187"/>
                  </a:cubicBezTo>
                  <a:cubicBezTo>
                    <a:pt x="78883" y="467187"/>
                    <a:pt x="295" y="358870"/>
                    <a:pt x="295" y="234202"/>
                  </a:cubicBezTo>
                  <a:cubicBezTo>
                    <a:pt x="295" y="109534"/>
                    <a:pt x="87155" y="-12"/>
                    <a:pt x="239678" y="-12"/>
                  </a:cubicBezTo>
                  <a:cubicBezTo>
                    <a:pt x="373975" y="-12"/>
                    <a:pt x="439573" y="73794"/>
                    <a:pt x="454308" y="148246"/>
                  </a:cubicBezTo>
                  <a:lnTo>
                    <a:pt x="361114" y="148246"/>
                  </a:lnTo>
                  <a:cubicBezTo>
                    <a:pt x="348124" y="114575"/>
                    <a:pt x="319429" y="72566"/>
                    <a:pt x="238579" y="72566"/>
                  </a:cubicBezTo>
                  <a:cubicBezTo>
                    <a:pt x="147647" y="72566"/>
                    <a:pt x="97043" y="140943"/>
                    <a:pt x="97043" y="230841"/>
                  </a:cubicBezTo>
                  <a:cubicBezTo>
                    <a:pt x="97043" y="320545"/>
                    <a:pt x="145062" y="395062"/>
                    <a:pt x="239225" y="395062"/>
                  </a:cubicBezTo>
                  <a:cubicBezTo>
                    <a:pt x="310704" y="395062"/>
                    <a:pt x="340886" y="365979"/>
                    <a:pt x="360920" y="319576"/>
                  </a:cubicBezTo>
                  <a:lnTo>
                    <a:pt x="453274" y="319576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5683318E-DFE6-D57C-5810-C7B1B6CA6031}"/>
                </a:ext>
              </a:extLst>
            </p:cNvPr>
            <p:cNvSpPr/>
            <p:nvPr/>
          </p:nvSpPr>
          <p:spPr>
            <a:xfrm>
              <a:off x="4317310" y="523823"/>
              <a:ext cx="420019" cy="448133"/>
            </a:xfrm>
            <a:custGeom>
              <a:avLst/>
              <a:gdLst>
                <a:gd name="connsiteX0" fmla="*/ 268 w 420019"/>
                <a:gd name="connsiteY0" fmla="*/ 448122 h 448133"/>
                <a:gd name="connsiteX1" fmla="*/ 268 w 420019"/>
                <a:gd name="connsiteY1" fmla="*/ -12 h 448133"/>
                <a:gd name="connsiteX2" fmla="*/ 109167 w 420019"/>
                <a:gd name="connsiteY2" fmla="*/ -12 h 448133"/>
                <a:gd name="connsiteX3" fmla="*/ 338145 w 420019"/>
                <a:gd name="connsiteY3" fmla="*/ 336056 h 448133"/>
                <a:gd name="connsiteX4" fmla="*/ 339437 w 420019"/>
                <a:gd name="connsiteY4" fmla="*/ 336056 h 448133"/>
                <a:gd name="connsiteX5" fmla="*/ 335818 w 420019"/>
                <a:gd name="connsiteY5" fmla="*/ 132477 h 448133"/>
                <a:gd name="connsiteX6" fmla="*/ 335818 w 420019"/>
                <a:gd name="connsiteY6" fmla="*/ -12 h 448133"/>
                <a:gd name="connsiteX7" fmla="*/ 420287 w 420019"/>
                <a:gd name="connsiteY7" fmla="*/ -12 h 448133"/>
                <a:gd name="connsiteX8" fmla="*/ 420287 w 420019"/>
                <a:gd name="connsiteY8" fmla="*/ 448122 h 448133"/>
                <a:gd name="connsiteX9" fmla="*/ 317981 w 420019"/>
                <a:gd name="connsiteY9" fmla="*/ 448122 h 448133"/>
                <a:gd name="connsiteX10" fmla="*/ 82411 w 420019"/>
                <a:gd name="connsiteY10" fmla="*/ 91438 h 448133"/>
                <a:gd name="connsiteX11" fmla="*/ 81118 w 420019"/>
                <a:gd name="connsiteY11" fmla="*/ 91438 h 448133"/>
                <a:gd name="connsiteX12" fmla="*/ 84737 w 420019"/>
                <a:gd name="connsiteY12" fmla="*/ 290752 h 448133"/>
                <a:gd name="connsiteX13" fmla="*/ 84737 w 420019"/>
                <a:gd name="connsiteY13" fmla="*/ 448122 h 44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20019" h="448133">
                  <a:moveTo>
                    <a:pt x="268" y="448122"/>
                  </a:moveTo>
                  <a:lnTo>
                    <a:pt x="268" y="-12"/>
                  </a:lnTo>
                  <a:lnTo>
                    <a:pt x="109167" y="-12"/>
                  </a:lnTo>
                  <a:cubicBezTo>
                    <a:pt x="225627" y="172740"/>
                    <a:pt x="311065" y="285452"/>
                    <a:pt x="338145" y="336056"/>
                  </a:cubicBezTo>
                  <a:lnTo>
                    <a:pt x="339437" y="336056"/>
                  </a:lnTo>
                  <a:cubicBezTo>
                    <a:pt x="335236" y="284806"/>
                    <a:pt x="335818" y="205830"/>
                    <a:pt x="335818" y="132477"/>
                  </a:cubicBezTo>
                  <a:lnTo>
                    <a:pt x="335818" y="-12"/>
                  </a:lnTo>
                  <a:lnTo>
                    <a:pt x="420287" y="-12"/>
                  </a:lnTo>
                  <a:lnTo>
                    <a:pt x="420287" y="448122"/>
                  </a:lnTo>
                  <a:lnTo>
                    <a:pt x="317981" y="448122"/>
                  </a:lnTo>
                  <a:cubicBezTo>
                    <a:pt x="266601" y="372830"/>
                    <a:pt x="111106" y="143011"/>
                    <a:pt x="82411" y="91438"/>
                  </a:cubicBezTo>
                  <a:lnTo>
                    <a:pt x="81118" y="91438"/>
                  </a:lnTo>
                  <a:cubicBezTo>
                    <a:pt x="84737" y="147664"/>
                    <a:pt x="84737" y="211259"/>
                    <a:pt x="84737" y="290752"/>
                  </a:cubicBezTo>
                  <a:lnTo>
                    <a:pt x="84737" y="448122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06A3932A-A0A7-1BB8-A603-B62EB8660DD1}"/>
                </a:ext>
              </a:extLst>
            </p:cNvPr>
            <p:cNvSpPr/>
            <p:nvPr/>
          </p:nvSpPr>
          <p:spPr>
            <a:xfrm>
              <a:off x="4817209" y="523823"/>
              <a:ext cx="494794" cy="448198"/>
            </a:xfrm>
            <a:custGeom>
              <a:avLst/>
              <a:gdLst>
                <a:gd name="connsiteX0" fmla="*/ 320281 w 494794"/>
                <a:gd name="connsiteY0" fmla="*/ 258954 h 448198"/>
                <a:gd name="connsiteX1" fmla="*/ 240723 w 494794"/>
                <a:gd name="connsiteY1" fmla="*/ 60868 h 448198"/>
                <a:gd name="connsiteX2" fmla="*/ 240077 w 494794"/>
                <a:gd name="connsiteY2" fmla="*/ 60868 h 448198"/>
                <a:gd name="connsiteX3" fmla="*/ 166013 w 494794"/>
                <a:gd name="connsiteY3" fmla="*/ 258954 h 448198"/>
                <a:gd name="connsiteX4" fmla="*/ 141066 w 494794"/>
                <a:gd name="connsiteY4" fmla="*/ 333665 h 448198"/>
                <a:gd name="connsiteX5" fmla="*/ 94922 w 494794"/>
                <a:gd name="connsiteY5" fmla="*/ 448186 h 448198"/>
                <a:gd name="connsiteX6" fmla="*/ 241 w 494794"/>
                <a:gd name="connsiteY6" fmla="*/ 448186 h 448198"/>
                <a:gd name="connsiteX7" fmla="*/ 185337 w 494794"/>
                <a:gd name="connsiteY7" fmla="*/ -12 h 448198"/>
                <a:gd name="connsiteX8" fmla="*/ 301280 w 494794"/>
                <a:gd name="connsiteY8" fmla="*/ -12 h 448198"/>
                <a:gd name="connsiteX9" fmla="*/ 495036 w 494794"/>
                <a:gd name="connsiteY9" fmla="*/ 448122 h 448198"/>
                <a:gd name="connsiteX10" fmla="*/ 395702 w 494794"/>
                <a:gd name="connsiteY10" fmla="*/ 448122 h 448198"/>
                <a:gd name="connsiteX11" fmla="*/ 347037 w 494794"/>
                <a:gd name="connsiteY11" fmla="*/ 333600 h 448198"/>
                <a:gd name="connsiteX12" fmla="*/ 141066 w 494794"/>
                <a:gd name="connsiteY12" fmla="*/ 333600 h 44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4794" h="448198">
                  <a:moveTo>
                    <a:pt x="320281" y="258954"/>
                  </a:moveTo>
                  <a:cubicBezTo>
                    <a:pt x="273684" y="148375"/>
                    <a:pt x="251322" y="93635"/>
                    <a:pt x="240723" y="60868"/>
                  </a:cubicBezTo>
                  <a:lnTo>
                    <a:pt x="240077" y="60868"/>
                  </a:lnTo>
                  <a:cubicBezTo>
                    <a:pt x="230318" y="92795"/>
                    <a:pt x="204014" y="164209"/>
                    <a:pt x="166013" y="258954"/>
                  </a:cubicBezTo>
                  <a:close/>
                  <a:moveTo>
                    <a:pt x="141066" y="333665"/>
                  </a:moveTo>
                  <a:lnTo>
                    <a:pt x="94922" y="448186"/>
                  </a:lnTo>
                  <a:lnTo>
                    <a:pt x="241" y="448186"/>
                  </a:lnTo>
                  <a:lnTo>
                    <a:pt x="185337" y="-12"/>
                  </a:lnTo>
                  <a:lnTo>
                    <a:pt x="301280" y="-12"/>
                  </a:lnTo>
                  <a:lnTo>
                    <a:pt x="495036" y="448122"/>
                  </a:lnTo>
                  <a:lnTo>
                    <a:pt x="395702" y="448122"/>
                  </a:lnTo>
                  <a:lnTo>
                    <a:pt x="347037" y="333600"/>
                  </a:lnTo>
                  <a:lnTo>
                    <a:pt x="141066" y="333600"/>
                  </a:lnTo>
                  <a:close/>
                </a:path>
              </a:pathLst>
            </a:custGeom>
            <a:solidFill>
              <a:srgbClr val="002962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09A6B711-5EF6-1DFC-5EB4-EF7BDC3C3AC3}"/>
                </a:ext>
              </a:extLst>
            </p:cNvPr>
            <p:cNvSpPr/>
            <p:nvPr/>
          </p:nvSpPr>
          <p:spPr>
            <a:xfrm>
              <a:off x="5319623" y="514299"/>
              <a:ext cx="634732" cy="464538"/>
            </a:xfrm>
            <a:custGeom>
              <a:avLst/>
              <a:gdLst>
                <a:gd name="connsiteX0" fmla="*/ 629247 w 634732"/>
                <a:gd name="connsiteY0" fmla="*/ 9513 h 464538"/>
                <a:gd name="connsiteX1" fmla="*/ 617096 w 634732"/>
                <a:gd name="connsiteY1" fmla="*/ 9513 h 464538"/>
                <a:gd name="connsiteX2" fmla="*/ 507099 w 634732"/>
                <a:gd name="connsiteY2" fmla="*/ 71427 h 464538"/>
                <a:gd name="connsiteX3" fmla="*/ 467546 w 634732"/>
                <a:gd name="connsiteY3" fmla="*/ 136572 h 464538"/>
                <a:gd name="connsiteX4" fmla="*/ 366532 w 634732"/>
                <a:gd name="connsiteY4" fmla="*/ 302990 h 464538"/>
                <a:gd name="connsiteX5" fmla="*/ 358325 w 634732"/>
                <a:gd name="connsiteY5" fmla="*/ 316498 h 464538"/>
                <a:gd name="connsiteX6" fmla="*/ 358389 w 634732"/>
                <a:gd name="connsiteY6" fmla="*/ 316562 h 464538"/>
                <a:gd name="connsiteX7" fmla="*/ 247940 w 634732"/>
                <a:gd name="connsiteY7" fmla="*/ 383259 h 464538"/>
                <a:gd name="connsiteX8" fmla="*/ 81522 w 634732"/>
                <a:gd name="connsiteY8" fmla="*/ 216841 h 464538"/>
                <a:gd name="connsiteX9" fmla="*/ 216983 w 634732"/>
                <a:gd name="connsiteY9" fmla="*/ 81379 h 464538"/>
                <a:gd name="connsiteX10" fmla="*/ 383982 w 634732"/>
                <a:gd name="connsiteY10" fmla="*/ 226793 h 464538"/>
                <a:gd name="connsiteX11" fmla="*/ 443052 w 634732"/>
                <a:gd name="connsiteY11" fmla="*/ 135021 h 464538"/>
                <a:gd name="connsiteX12" fmla="*/ 247552 w 634732"/>
                <a:gd name="connsiteY12" fmla="*/ 465 h 464538"/>
                <a:gd name="connsiteX13" fmla="*/ 542 w 634732"/>
                <a:gd name="connsiteY13" fmla="*/ 244695 h 464538"/>
                <a:gd name="connsiteX14" fmla="*/ 209938 w 634732"/>
                <a:gd name="connsiteY14" fmla="*/ 463463 h 464538"/>
                <a:gd name="connsiteX15" fmla="*/ 439175 w 634732"/>
                <a:gd name="connsiteY15" fmla="*/ 338342 h 464538"/>
                <a:gd name="connsiteX16" fmla="*/ 634094 w 634732"/>
                <a:gd name="connsiteY16" fmla="*/ 18173 h 464538"/>
                <a:gd name="connsiteX17" fmla="*/ 629247 w 634732"/>
                <a:gd name="connsiteY17" fmla="*/ 9513 h 464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4732" h="464538">
                  <a:moveTo>
                    <a:pt x="629247" y="9513"/>
                  </a:moveTo>
                  <a:lnTo>
                    <a:pt x="617096" y="9513"/>
                  </a:lnTo>
                  <a:cubicBezTo>
                    <a:pt x="572115" y="9513"/>
                    <a:pt x="530430" y="32973"/>
                    <a:pt x="507099" y="71427"/>
                  </a:cubicBezTo>
                  <a:lnTo>
                    <a:pt x="467546" y="136572"/>
                  </a:lnTo>
                  <a:lnTo>
                    <a:pt x="366532" y="302990"/>
                  </a:lnTo>
                  <a:lnTo>
                    <a:pt x="358325" y="316498"/>
                  </a:lnTo>
                  <a:lnTo>
                    <a:pt x="358389" y="316562"/>
                  </a:lnTo>
                  <a:cubicBezTo>
                    <a:pt x="333766" y="353142"/>
                    <a:pt x="293696" y="378735"/>
                    <a:pt x="247940" y="383259"/>
                  </a:cubicBezTo>
                  <a:cubicBezTo>
                    <a:pt x="152031" y="392759"/>
                    <a:pt x="72021" y="312814"/>
                    <a:pt x="81522" y="216841"/>
                  </a:cubicBezTo>
                  <a:cubicBezTo>
                    <a:pt x="88566" y="145879"/>
                    <a:pt x="145956" y="88424"/>
                    <a:pt x="216983" y="81379"/>
                  </a:cubicBezTo>
                  <a:cubicBezTo>
                    <a:pt x="305847" y="72590"/>
                    <a:pt x="380880" y="140514"/>
                    <a:pt x="383982" y="226793"/>
                  </a:cubicBezTo>
                  <a:lnTo>
                    <a:pt x="443052" y="135021"/>
                  </a:lnTo>
                  <a:cubicBezTo>
                    <a:pt x="408089" y="59858"/>
                    <a:pt x="333960" y="5958"/>
                    <a:pt x="247552" y="465"/>
                  </a:cubicBezTo>
                  <a:cubicBezTo>
                    <a:pt x="108278" y="-8325"/>
                    <a:pt x="-6761" y="105744"/>
                    <a:pt x="542" y="244695"/>
                  </a:cubicBezTo>
                  <a:cubicBezTo>
                    <a:pt x="6488" y="358506"/>
                    <a:pt x="96451" y="452734"/>
                    <a:pt x="209938" y="463463"/>
                  </a:cubicBezTo>
                  <a:cubicBezTo>
                    <a:pt x="309401" y="472834"/>
                    <a:pt x="397425" y="419451"/>
                    <a:pt x="439175" y="338342"/>
                  </a:cubicBezTo>
                  <a:lnTo>
                    <a:pt x="634094" y="18173"/>
                  </a:lnTo>
                  <a:cubicBezTo>
                    <a:pt x="636420" y="14424"/>
                    <a:pt x="633706" y="9513"/>
                    <a:pt x="629247" y="9513"/>
                  </a:cubicBezTo>
                </a:path>
              </a:pathLst>
            </a:custGeom>
            <a:solidFill>
              <a:srgbClr val="C9262A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7CEEBD96-8091-0E71-104F-6368916727D9}"/>
                </a:ext>
              </a:extLst>
            </p:cNvPr>
            <p:cNvSpPr/>
            <p:nvPr/>
          </p:nvSpPr>
          <p:spPr>
            <a:xfrm>
              <a:off x="3769455" y="1064569"/>
              <a:ext cx="59005" cy="79492"/>
            </a:xfrm>
            <a:custGeom>
              <a:avLst/>
              <a:gdLst>
                <a:gd name="connsiteX0" fmla="*/ 32425 w 59005"/>
                <a:gd name="connsiteY0" fmla="*/ 79464 h 79492"/>
                <a:gd name="connsiteX1" fmla="*/ 19887 w 59005"/>
                <a:gd name="connsiteY1" fmla="*/ 77137 h 79492"/>
                <a:gd name="connsiteX2" fmla="*/ 10774 w 59005"/>
                <a:gd name="connsiteY2" fmla="*/ 70997 h 79492"/>
                <a:gd name="connsiteX3" fmla="*/ 4764 w 59005"/>
                <a:gd name="connsiteY3" fmla="*/ 61885 h 79492"/>
                <a:gd name="connsiteX4" fmla="*/ 1338 w 59005"/>
                <a:gd name="connsiteY4" fmla="*/ 51156 h 79492"/>
                <a:gd name="connsiteX5" fmla="*/ 304 w 59005"/>
                <a:gd name="connsiteY5" fmla="*/ 39717 h 79492"/>
                <a:gd name="connsiteX6" fmla="*/ 2049 w 59005"/>
                <a:gd name="connsiteY6" fmla="*/ 26016 h 79492"/>
                <a:gd name="connsiteX7" fmla="*/ 7413 w 59005"/>
                <a:gd name="connsiteY7" fmla="*/ 13349 h 79492"/>
                <a:gd name="connsiteX8" fmla="*/ 17495 w 59005"/>
                <a:gd name="connsiteY8" fmla="*/ 3654 h 79492"/>
                <a:gd name="connsiteX9" fmla="*/ 32425 w 59005"/>
                <a:gd name="connsiteY9" fmla="*/ -29 h 79492"/>
                <a:gd name="connsiteX10" fmla="*/ 49551 w 59005"/>
                <a:gd name="connsiteY10" fmla="*/ 4753 h 79492"/>
                <a:gd name="connsiteX11" fmla="*/ 59181 w 59005"/>
                <a:gd name="connsiteY11" fmla="*/ 16322 h 79492"/>
                <a:gd name="connsiteX12" fmla="*/ 47354 w 59005"/>
                <a:gd name="connsiteY12" fmla="*/ 21686 h 79492"/>
                <a:gd name="connsiteX13" fmla="*/ 40955 w 59005"/>
                <a:gd name="connsiteY13" fmla="*/ 14771 h 79492"/>
                <a:gd name="connsiteX14" fmla="*/ 32425 w 59005"/>
                <a:gd name="connsiteY14" fmla="*/ 12573 h 79492"/>
                <a:gd name="connsiteX15" fmla="*/ 23570 w 59005"/>
                <a:gd name="connsiteY15" fmla="*/ 15029 h 79492"/>
                <a:gd name="connsiteX16" fmla="*/ 17754 w 59005"/>
                <a:gd name="connsiteY16" fmla="*/ 21621 h 79492"/>
                <a:gd name="connsiteX17" fmla="*/ 14781 w 59005"/>
                <a:gd name="connsiteY17" fmla="*/ 30281 h 79492"/>
                <a:gd name="connsiteX18" fmla="*/ 13876 w 59005"/>
                <a:gd name="connsiteY18" fmla="*/ 39652 h 79492"/>
                <a:gd name="connsiteX19" fmla="*/ 18659 w 59005"/>
                <a:gd name="connsiteY19" fmla="*/ 58524 h 79492"/>
                <a:gd name="connsiteX20" fmla="*/ 32425 w 59005"/>
                <a:gd name="connsiteY20" fmla="*/ 66667 h 79492"/>
                <a:gd name="connsiteX21" fmla="*/ 47160 w 59005"/>
                <a:gd name="connsiteY21" fmla="*/ 56779 h 79492"/>
                <a:gd name="connsiteX22" fmla="*/ 59310 w 59005"/>
                <a:gd name="connsiteY22" fmla="*/ 61368 h 79492"/>
                <a:gd name="connsiteX23" fmla="*/ 32425 w 59005"/>
                <a:gd name="connsiteY23" fmla="*/ 79464 h 7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9005" h="79492">
                  <a:moveTo>
                    <a:pt x="32425" y="79464"/>
                  </a:moveTo>
                  <a:cubicBezTo>
                    <a:pt x="27836" y="79464"/>
                    <a:pt x="23635" y="78688"/>
                    <a:pt x="19887" y="77137"/>
                  </a:cubicBezTo>
                  <a:cubicBezTo>
                    <a:pt x="16203" y="75651"/>
                    <a:pt x="13165" y="73582"/>
                    <a:pt x="10774" y="70997"/>
                  </a:cubicBezTo>
                  <a:cubicBezTo>
                    <a:pt x="8383" y="68412"/>
                    <a:pt x="6379" y="65375"/>
                    <a:pt x="4764" y="61885"/>
                  </a:cubicBezTo>
                  <a:cubicBezTo>
                    <a:pt x="3148" y="58395"/>
                    <a:pt x="1985" y="54776"/>
                    <a:pt x="1338" y="51156"/>
                  </a:cubicBezTo>
                  <a:cubicBezTo>
                    <a:pt x="627" y="47473"/>
                    <a:pt x="304" y="43659"/>
                    <a:pt x="304" y="39717"/>
                  </a:cubicBezTo>
                  <a:cubicBezTo>
                    <a:pt x="304" y="34999"/>
                    <a:pt x="886" y="30475"/>
                    <a:pt x="2049" y="26016"/>
                  </a:cubicBezTo>
                  <a:cubicBezTo>
                    <a:pt x="3213" y="21557"/>
                    <a:pt x="5022" y="17356"/>
                    <a:pt x="7413" y="13349"/>
                  </a:cubicBezTo>
                  <a:cubicBezTo>
                    <a:pt x="9805" y="9342"/>
                    <a:pt x="13165" y="6175"/>
                    <a:pt x="17495" y="3654"/>
                  </a:cubicBezTo>
                  <a:cubicBezTo>
                    <a:pt x="21825" y="1199"/>
                    <a:pt x="26802" y="-29"/>
                    <a:pt x="32425" y="-29"/>
                  </a:cubicBezTo>
                  <a:cubicBezTo>
                    <a:pt x="39210" y="-29"/>
                    <a:pt x="44962" y="1586"/>
                    <a:pt x="49551" y="4753"/>
                  </a:cubicBezTo>
                  <a:cubicBezTo>
                    <a:pt x="54140" y="7920"/>
                    <a:pt x="57371" y="11798"/>
                    <a:pt x="59181" y="16322"/>
                  </a:cubicBezTo>
                  <a:lnTo>
                    <a:pt x="47354" y="21686"/>
                  </a:lnTo>
                  <a:cubicBezTo>
                    <a:pt x="45286" y="18519"/>
                    <a:pt x="43153" y="16257"/>
                    <a:pt x="40955" y="14771"/>
                  </a:cubicBezTo>
                  <a:cubicBezTo>
                    <a:pt x="38693" y="13284"/>
                    <a:pt x="35914" y="12573"/>
                    <a:pt x="32425" y="12573"/>
                  </a:cubicBezTo>
                  <a:cubicBezTo>
                    <a:pt x="29064" y="12573"/>
                    <a:pt x="26091" y="13413"/>
                    <a:pt x="23570" y="15029"/>
                  </a:cubicBezTo>
                  <a:cubicBezTo>
                    <a:pt x="21050" y="16709"/>
                    <a:pt x="19111" y="18842"/>
                    <a:pt x="17754" y="21621"/>
                  </a:cubicBezTo>
                  <a:cubicBezTo>
                    <a:pt x="16397" y="24336"/>
                    <a:pt x="15427" y="27244"/>
                    <a:pt x="14781" y="30281"/>
                  </a:cubicBezTo>
                  <a:cubicBezTo>
                    <a:pt x="14135" y="33319"/>
                    <a:pt x="13876" y="36421"/>
                    <a:pt x="13876" y="39652"/>
                  </a:cubicBezTo>
                  <a:cubicBezTo>
                    <a:pt x="13876" y="46826"/>
                    <a:pt x="15492" y="53095"/>
                    <a:pt x="18659" y="58524"/>
                  </a:cubicBezTo>
                  <a:cubicBezTo>
                    <a:pt x="21825" y="63953"/>
                    <a:pt x="26414" y="66667"/>
                    <a:pt x="32425" y="66667"/>
                  </a:cubicBezTo>
                  <a:cubicBezTo>
                    <a:pt x="38241" y="66667"/>
                    <a:pt x="43153" y="63371"/>
                    <a:pt x="47160" y="56779"/>
                  </a:cubicBezTo>
                  <a:lnTo>
                    <a:pt x="59310" y="61368"/>
                  </a:lnTo>
                  <a:cubicBezTo>
                    <a:pt x="53946" y="73453"/>
                    <a:pt x="45027" y="79464"/>
                    <a:pt x="32425" y="79464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9580C8A4-7759-F1A7-9F30-9BA8CFBFF548}"/>
                </a:ext>
              </a:extLst>
            </p:cNvPr>
            <p:cNvSpPr/>
            <p:nvPr/>
          </p:nvSpPr>
          <p:spPr>
            <a:xfrm>
              <a:off x="3838737" y="1085315"/>
              <a:ext cx="50410" cy="58747"/>
            </a:xfrm>
            <a:custGeom>
              <a:avLst/>
              <a:gdLst>
                <a:gd name="connsiteX0" fmla="*/ 13162 w 50410"/>
                <a:gd name="connsiteY0" fmla="*/ 23624 h 58747"/>
                <a:gd name="connsiteX1" fmla="*/ 37979 w 50410"/>
                <a:gd name="connsiteY1" fmla="*/ 23624 h 58747"/>
                <a:gd name="connsiteX2" fmla="*/ 34231 w 50410"/>
                <a:gd name="connsiteY2" fmla="*/ 14447 h 58747"/>
                <a:gd name="connsiteX3" fmla="*/ 26217 w 50410"/>
                <a:gd name="connsiteY3" fmla="*/ 11345 h 58747"/>
                <a:gd name="connsiteX4" fmla="*/ 17169 w 50410"/>
                <a:gd name="connsiteY4" fmla="*/ 14382 h 58747"/>
                <a:gd name="connsiteX5" fmla="*/ 13162 w 50410"/>
                <a:gd name="connsiteY5" fmla="*/ 23624 h 58747"/>
                <a:gd name="connsiteX6" fmla="*/ 26217 w 50410"/>
                <a:gd name="connsiteY6" fmla="*/ 58717 h 58747"/>
                <a:gd name="connsiteX7" fmla="*/ 7281 w 50410"/>
                <a:gd name="connsiteY7" fmla="*/ 50833 h 58747"/>
                <a:gd name="connsiteX8" fmla="*/ 301 w 50410"/>
                <a:gd name="connsiteY8" fmla="*/ 29247 h 58747"/>
                <a:gd name="connsiteX9" fmla="*/ 7345 w 50410"/>
                <a:gd name="connsiteY9" fmla="*/ 7790 h 58747"/>
                <a:gd name="connsiteX10" fmla="*/ 26217 w 50410"/>
                <a:gd name="connsiteY10" fmla="*/ -30 h 58747"/>
                <a:gd name="connsiteX11" fmla="*/ 43860 w 50410"/>
                <a:gd name="connsiteY11" fmla="*/ 6691 h 58747"/>
                <a:gd name="connsiteX12" fmla="*/ 50711 w 50410"/>
                <a:gd name="connsiteY12" fmla="*/ 26339 h 58747"/>
                <a:gd name="connsiteX13" fmla="*/ 50259 w 50410"/>
                <a:gd name="connsiteY13" fmla="*/ 34223 h 58747"/>
                <a:gd name="connsiteX14" fmla="*/ 13033 w 50410"/>
                <a:gd name="connsiteY14" fmla="*/ 34223 h 58747"/>
                <a:gd name="connsiteX15" fmla="*/ 17169 w 50410"/>
                <a:gd name="connsiteY15" fmla="*/ 43788 h 58747"/>
                <a:gd name="connsiteX16" fmla="*/ 26217 w 50410"/>
                <a:gd name="connsiteY16" fmla="*/ 47407 h 58747"/>
                <a:gd name="connsiteX17" fmla="*/ 38044 w 50410"/>
                <a:gd name="connsiteY17" fmla="*/ 41591 h 58747"/>
                <a:gd name="connsiteX18" fmla="*/ 46187 w 50410"/>
                <a:gd name="connsiteY18" fmla="*/ 49928 h 58747"/>
                <a:gd name="connsiteX19" fmla="*/ 26217 w 50410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410" h="58747">
                  <a:moveTo>
                    <a:pt x="13162" y="23624"/>
                  </a:moveTo>
                  <a:lnTo>
                    <a:pt x="37979" y="23624"/>
                  </a:lnTo>
                  <a:cubicBezTo>
                    <a:pt x="37656" y="19617"/>
                    <a:pt x="36428" y="16515"/>
                    <a:pt x="34231" y="14447"/>
                  </a:cubicBezTo>
                  <a:cubicBezTo>
                    <a:pt x="32033" y="12379"/>
                    <a:pt x="29384" y="11345"/>
                    <a:pt x="26217" y="11345"/>
                  </a:cubicBezTo>
                  <a:cubicBezTo>
                    <a:pt x="22533" y="11345"/>
                    <a:pt x="19560" y="12379"/>
                    <a:pt x="17169" y="14382"/>
                  </a:cubicBezTo>
                  <a:cubicBezTo>
                    <a:pt x="14842" y="16321"/>
                    <a:pt x="13485" y="19423"/>
                    <a:pt x="13162" y="23624"/>
                  </a:cubicBezTo>
                  <a:moveTo>
                    <a:pt x="26217" y="58717"/>
                  </a:moveTo>
                  <a:cubicBezTo>
                    <a:pt x="18268" y="58717"/>
                    <a:pt x="11934" y="56068"/>
                    <a:pt x="7281" y="50833"/>
                  </a:cubicBezTo>
                  <a:cubicBezTo>
                    <a:pt x="2628" y="45598"/>
                    <a:pt x="301" y="38424"/>
                    <a:pt x="301" y="29247"/>
                  </a:cubicBezTo>
                  <a:cubicBezTo>
                    <a:pt x="301" y="20199"/>
                    <a:pt x="2628" y="13025"/>
                    <a:pt x="7345" y="7790"/>
                  </a:cubicBezTo>
                  <a:cubicBezTo>
                    <a:pt x="11999" y="2555"/>
                    <a:pt x="18332" y="-30"/>
                    <a:pt x="26217" y="-30"/>
                  </a:cubicBezTo>
                  <a:cubicBezTo>
                    <a:pt x="33391" y="-30"/>
                    <a:pt x="39272" y="2232"/>
                    <a:pt x="43860" y="6691"/>
                  </a:cubicBezTo>
                  <a:cubicBezTo>
                    <a:pt x="48449" y="11151"/>
                    <a:pt x="50711" y="17678"/>
                    <a:pt x="50711" y="26339"/>
                  </a:cubicBezTo>
                  <a:cubicBezTo>
                    <a:pt x="50711" y="29311"/>
                    <a:pt x="50582" y="31961"/>
                    <a:pt x="50259" y="34223"/>
                  </a:cubicBezTo>
                  <a:lnTo>
                    <a:pt x="13033" y="34223"/>
                  </a:lnTo>
                  <a:cubicBezTo>
                    <a:pt x="13227" y="38166"/>
                    <a:pt x="14648" y="41332"/>
                    <a:pt x="17169" y="43788"/>
                  </a:cubicBezTo>
                  <a:cubicBezTo>
                    <a:pt x="19689" y="46179"/>
                    <a:pt x="22727" y="47407"/>
                    <a:pt x="26217" y="47407"/>
                  </a:cubicBezTo>
                  <a:cubicBezTo>
                    <a:pt x="31193" y="47407"/>
                    <a:pt x="35136" y="45469"/>
                    <a:pt x="38044" y="41591"/>
                  </a:cubicBezTo>
                  <a:lnTo>
                    <a:pt x="46187" y="49928"/>
                  </a:lnTo>
                  <a:cubicBezTo>
                    <a:pt x="41340" y="55809"/>
                    <a:pt x="34683" y="58717"/>
                    <a:pt x="26217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F1B92EC3-5644-0785-FA6C-59607FA47308}"/>
                </a:ext>
              </a:extLst>
            </p:cNvPr>
            <p:cNvSpPr/>
            <p:nvPr/>
          </p:nvSpPr>
          <p:spPr>
            <a:xfrm>
              <a:off x="3902331" y="1085315"/>
              <a:ext cx="47566" cy="57454"/>
            </a:xfrm>
            <a:custGeom>
              <a:avLst/>
              <a:gdLst>
                <a:gd name="connsiteX0" fmla="*/ 34939 w 47566"/>
                <a:gd name="connsiteY0" fmla="*/ 57425 h 57454"/>
                <a:gd name="connsiteX1" fmla="*/ 34939 w 47566"/>
                <a:gd name="connsiteY1" fmla="*/ 25240 h 57454"/>
                <a:gd name="connsiteX2" fmla="*/ 24534 w 47566"/>
                <a:gd name="connsiteY2" fmla="*/ 12185 h 57454"/>
                <a:gd name="connsiteX3" fmla="*/ 13094 w 47566"/>
                <a:gd name="connsiteY3" fmla="*/ 25046 h 57454"/>
                <a:gd name="connsiteX4" fmla="*/ 13094 w 47566"/>
                <a:gd name="connsiteY4" fmla="*/ 57425 h 57454"/>
                <a:gd name="connsiteX5" fmla="*/ 298 w 47566"/>
                <a:gd name="connsiteY5" fmla="*/ 57425 h 57454"/>
                <a:gd name="connsiteX6" fmla="*/ 298 w 47566"/>
                <a:gd name="connsiteY6" fmla="*/ 1327 h 57454"/>
                <a:gd name="connsiteX7" fmla="*/ 13159 w 47566"/>
                <a:gd name="connsiteY7" fmla="*/ 1327 h 57454"/>
                <a:gd name="connsiteX8" fmla="*/ 13159 w 47566"/>
                <a:gd name="connsiteY8" fmla="*/ 6562 h 57454"/>
                <a:gd name="connsiteX9" fmla="*/ 27959 w 47566"/>
                <a:gd name="connsiteY9" fmla="*/ -30 h 57454"/>
                <a:gd name="connsiteX10" fmla="*/ 42306 w 47566"/>
                <a:gd name="connsiteY10" fmla="*/ 5464 h 57454"/>
                <a:gd name="connsiteX11" fmla="*/ 47864 w 47566"/>
                <a:gd name="connsiteY11" fmla="*/ 22913 h 57454"/>
                <a:gd name="connsiteX12" fmla="*/ 47864 w 47566"/>
                <a:gd name="connsiteY12" fmla="*/ 57360 h 57454"/>
                <a:gd name="connsiteX13" fmla="*/ 34939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39" y="57425"/>
                  </a:moveTo>
                  <a:lnTo>
                    <a:pt x="34939" y="25240"/>
                  </a:lnTo>
                  <a:cubicBezTo>
                    <a:pt x="34939" y="16515"/>
                    <a:pt x="31449" y="12185"/>
                    <a:pt x="24534" y="12185"/>
                  </a:cubicBezTo>
                  <a:cubicBezTo>
                    <a:pt x="16907" y="12185"/>
                    <a:pt x="13094" y="16450"/>
                    <a:pt x="13094" y="25046"/>
                  </a:cubicBezTo>
                  <a:lnTo>
                    <a:pt x="13094" y="57425"/>
                  </a:lnTo>
                  <a:lnTo>
                    <a:pt x="298" y="57425"/>
                  </a:lnTo>
                  <a:lnTo>
                    <a:pt x="298" y="1327"/>
                  </a:lnTo>
                  <a:lnTo>
                    <a:pt x="13159" y="1327"/>
                  </a:lnTo>
                  <a:lnTo>
                    <a:pt x="13159" y="6562"/>
                  </a:lnTo>
                  <a:cubicBezTo>
                    <a:pt x="16843" y="2168"/>
                    <a:pt x="21755" y="-30"/>
                    <a:pt x="27959" y="-30"/>
                  </a:cubicBezTo>
                  <a:cubicBezTo>
                    <a:pt x="33840" y="-30"/>
                    <a:pt x="38558" y="1780"/>
                    <a:pt x="42306" y="5464"/>
                  </a:cubicBezTo>
                  <a:cubicBezTo>
                    <a:pt x="45990" y="9147"/>
                    <a:pt x="47864" y="14964"/>
                    <a:pt x="47864" y="22913"/>
                  </a:cubicBezTo>
                  <a:lnTo>
                    <a:pt x="47864" y="57360"/>
                  </a:lnTo>
                  <a:lnTo>
                    <a:pt x="34939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0" name="Figura a mano libera: forma 49">
              <a:extLst>
                <a:ext uri="{FF2B5EF4-FFF2-40B4-BE49-F238E27FC236}">
                  <a16:creationId xmlns:a16="http://schemas.microsoft.com/office/drawing/2014/main" id="{0CE46019-4B31-8BAE-555C-3F51D2E46478}"/>
                </a:ext>
              </a:extLst>
            </p:cNvPr>
            <p:cNvSpPr/>
            <p:nvPr/>
          </p:nvSpPr>
          <p:spPr>
            <a:xfrm>
              <a:off x="3960820" y="1063535"/>
              <a:ext cx="34705" cy="80527"/>
            </a:xfrm>
            <a:custGeom>
              <a:avLst/>
              <a:gdLst>
                <a:gd name="connsiteX0" fmla="*/ 21687 w 34705"/>
                <a:gd name="connsiteY0" fmla="*/ 80498 h 80527"/>
                <a:gd name="connsiteX1" fmla="*/ 8632 w 34705"/>
                <a:gd name="connsiteY1" fmla="*/ 66086 h 80527"/>
                <a:gd name="connsiteX2" fmla="*/ 8632 w 34705"/>
                <a:gd name="connsiteY2" fmla="*/ 34288 h 80527"/>
                <a:gd name="connsiteX3" fmla="*/ 295 w 34705"/>
                <a:gd name="connsiteY3" fmla="*/ 34288 h 80527"/>
                <a:gd name="connsiteX4" fmla="*/ 295 w 34705"/>
                <a:gd name="connsiteY4" fmla="*/ 23108 h 80527"/>
                <a:gd name="connsiteX5" fmla="*/ 8632 w 34705"/>
                <a:gd name="connsiteY5" fmla="*/ 23108 h 80527"/>
                <a:gd name="connsiteX6" fmla="*/ 8632 w 34705"/>
                <a:gd name="connsiteY6" fmla="*/ 6110 h 80527"/>
                <a:gd name="connsiteX7" fmla="*/ 21493 w 34705"/>
                <a:gd name="connsiteY7" fmla="*/ -29 h 80527"/>
                <a:gd name="connsiteX8" fmla="*/ 21493 w 34705"/>
                <a:gd name="connsiteY8" fmla="*/ 23108 h 80527"/>
                <a:gd name="connsiteX9" fmla="*/ 34419 w 34705"/>
                <a:gd name="connsiteY9" fmla="*/ 23108 h 80527"/>
                <a:gd name="connsiteX10" fmla="*/ 34419 w 34705"/>
                <a:gd name="connsiteY10" fmla="*/ 34288 h 80527"/>
                <a:gd name="connsiteX11" fmla="*/ 21493 w 34705"/>
                <a:gd name="connsiteY11" fmla="*/ 34288 h 80527"/>
                <a:gd name="connsiteX12" fmla="*/ 21493 w 34705"/>
                <a:gd name="connsiteY12" fmla="*/ 63565 h 80527"/>
                <a:gd name="connsiteX13" fmla="*/ 26211 w 34705"/>
                <a:gd name="connsiteY13" fmla="*/ 68929 h 80527"/>
                <a:gd name="connsiteX14" fmla="*/ 35001 w 34705"/>
                <a:gd name="connsiteY14" fmla="*/ 66409 h 80527"/>
                <a:gd name="connsiteX15" fmla="*/ 33450 w 34705"/>
                <a:gd name="connsiteY15" fmla="*/ 77913 h 80527"/>
                <a:gd name="connsiteX16" fmla="*/ 21687 w 34705"/>
                <a:gd name="connsiteY16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05" h="80527">
                  <a:moveTo>
                    <a:pt x="21687" y="80498"/>
                  </a:moveTo>
                  <a:cubicBezTo>
                    <a:pt x="12962" y="80498"/>
                    <a:pt x="8632" y="75715"/>
                    <a:pt x="8632" y="66086"/>
                  </a:cubicBezTo>
                  <a:lnTo>
                    <a:pt x="8632" y="34288"/>
                  </a:lnTo>
                  <a:lnTo>
                    <a:pt x="295" y="34288"/>
                  </a:lnTo>
                  <a:lnTo>
                    <a:pt x="295" y="23108"/>
                  </a:lnTo>
                  <a:lnTo>
                    <a:pt x="8632" y="23108"/>
                  </a:lnTo>
                  <a:lnTo>
                    <a:pt x="8632" y="6110"/>
                  </a:lnTo>
                  <a:lnTo>
                    <a:pt x="21493" y="-29"/>
                  </a:lnTo>
                  <a:lnTo>
                    <a:pt x="21493" y="23108"/>
                  </a:lnTo>
                  <a:lnTo>
                    <a:pt x="34419" y="23108"/>
                  </a:lnTo>
                  <a:lnTo>
                    <a:pt x="34419" y="34288"/>
                  </a:lnTo>
                  <a:lnTo>
                    <a:pt x="21493" y="34288"/>
                  </a:lnTo>
                  <a:lnTo>
                    <a:pt x="21493" y="63565"/>
                  </a:lnTo>
                  <a:cubicBezTo>
                    <a:pt x="21493" y="67120"/>
                    <a:pt x="23044" y="68929"/>
                    <a:pt x="26211" y="68929"/>
                  </a:cubicBezTo>
                  <a:cubicBezTo>
                    <a:pt x="29055" y="68929"/>
                    <a:pt x="31963" y="68089"/>
                    <a:pt x="35001" y="66409"/>
                  </a:cubicBezTo>
                  <a:lnTo>
                    <a:pt x="33450" y="77913"/>
                  </a:lnTo>
                  <a:cubicBezTo>
                    <a:pt x="30218" y="79657"/>
                    <a:pt x="26276" y="80498"/>
                    <a:pt x="21687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1" name="Figura a mano libera: forma 50">
              <a:extLst>
                <a:ext uri="{FF2B5EF4-FFF2-40B4-BE49-F238E27FC236}">
                  <a16:creationId xmlns:a16="http://schemas.microsoft.com/office/drawing/2014/main" id="{3F38CEA3-00A8-63BE-FC83-F410DA641BDE}"/>
                </a:ext>
              </a:extLst>
            </p:cNvPr>
            <p:cNvSpPr/>
            <p:nvPr/>
          </p:nvSpPr>
          <p:spPr>
            <a:xfrm>
              <a:off x="4008128" y="1085315"/>
              <a:ext cx="34770" cy="57454"/>
            </a:xfrm>
            <a:custGeom>
              <a:avLst/>
              <a:gdLst>
                <a:gd name="connsiteX0" fmla="*/ 293 w 34770"/>
                <a:gd name="connsiteY0" fmla="*/ 57425 h 57454"/>
                <a:gd name="connsiteX1" fmla="*/ 293 w 34770"/>
                <a:gd name="connsiteY1" fmla="*/ 1327 h 57454"/>
                <a:gd name="connsiteX2" fmla="*/ 13154 w 34770"/>
                <a:gd name="connsiteY2" fmla="*/ 1327 h 57454"/>
                <a:gd name="connsiteX3" fmla="*/ 13154 w 34770"/>
                <a:gd name="connsiteY3" fmla="*/ 7144 h 57454"/>
                <a:gd name="connsiteX4" fmla="*/ 24658 w 34770"/>
                <a:gd name="connsiteY4" fmla="*/ -30 h 57454"/>
                <a:gd name="connsiteX5" fmla="*/ 35063 w 34770"/>
                <a:gd name="connsiteY5" fmla="*/ 3783 h 57454"/>
                <a:gd name="connsiteX6" fmla="*/ 33189 w 34770"/>
                <a:gd name="connsiteY6" fmla="*/ 15546 h 57454"/>
                <a:gd name="connsiteX7" fmla="*/ 23624 w 34770"/>
                <a:gd name="connsiteY7" fmla="*/ 12573 h 57454"/>
                <a:gd name="connsiteX8" fmla="*/ 16127 w 34770"/>
                <a:gd name="connsiteY8" fmla="*/ 15675 h 57454"/>
                <a:gd name="connsiteX9" fmla="*/ 13089 w 34770"/>
                <a:gd name="connsiteY9" fmla="*/ 26015 h 57454"/>
                <a:gd name="connsiteX10" fmla="*/ 13089 w 34770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70" h="57454">
                  <a:moveTo>
                    <a:pt x="293" y="57425"/>
                  </a:moveTo>
                  <a:lnTo>
                    <a:pt x="293" y="1327"/>
                  </a:lnTo>
                  <a:lnTo>
                    <a:pt x="13154" y="1327"/>
                  </a:lnTo>
                  <a:lnTo>
                    <a:pt x="13154" y="7144"/>
                  </a:lnTo>
                  <a:cubicBezTo>
                    <a:pt x="15416" y="2361"/>
                    <a:pt x="19229" y="-30"/>
                    <a:pt x="24658" y="-30"/>
                  </a:cubicBezTo>
                  <a:cubicBezTo>
                    <a:pt x="28600" y="-30"/>
                    <a:pt x="32090" y="1263"/>
                    <a:pt x="35063" y="3783"/>
                  </a:cubicBezTo>
                  <a:lnTo>
                    <a:pt x="33189" y="15546"/>
                  </a:lnTo>
                  <a:cubicBezTo>
                    <a:pt x="30410" y="13542"/>
                    <a:pt x="27243" y="12573"/>
                    <a:pt x="23624" y="12573"/>
                  </a:cubicBezTo>
                  <a:cubicBezTo>
                    <a:pt x="20716" y="12573"/>
                    <a:pt x="18195" y="13607"/>
                    <a:pt x="16127" y="15675"/>
                  </a:cubicBezTo>
                  <a:cubicBezTo>
                    <a:pt x="14059" y="17743"/>
                    <a:pt x="13089" y="21168"/>
                    <a:pt x="13089" y="26015"/>
                  </a:cubicBezTo>
                  <a:lnTo>
                    <a:pt x="13089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9246F7F5-EAB4-1BE6-235C-7878A099AAEE}"/>
                </a:ext>
              </a:extLst>
            </p:cNvPr>
            <p:cNvSpPr/>
            <p:nvPr/>
          </p:nvSpPr>
          <p:spPr>
            <a:xfrm>
              <a:off x="4049296" y="1085315"/>
              <a:ext cx="51444" cy="58747"/>
            </a:xfrm>
            <a:custGeom>
              <a:avLst/>
              <a:gdLst>
                <a:gd name="connsiteX0" fmla="*/ 25948 w 51444"/>
                <a:gd name="connsiteY0" fmla="*/ 46438 h 58747"/>
                <a:gd name="connsiteX1" fmla="*/ 35448 w 51444"/>
                <a:gd name="connsiteY1" fmla="*/ 41914 h 58747"/>
                <a:gd name="connsiteX2" fmla="*/ 38874 w 51444"/>
                <a:gd name="connsiteY2" fmla="*/ 29376 h 58747"/>
                <a:gd name="connsiteX3" fmla="*/ 35448 w 51444"/>
                <a:gd name="connsiteY3" fmla="*/ 16774 h 58747"/>
                <a:gd name="connsiteX4" fmla="*/ 25948 w 51444"/>
                <a:gd name="connsiteY4" fmla="*/ 12185 h 58747"/>
                <a:gd name="connsiteX5" fmla="*/ 16641 w 51444"/>
                <a:gd name="connsiteY5" fmla="*/ 16838 h 58747"/>
                <a:gd name="connsiteX6" fmla="*/ 13152 w 51444"/>
                <a:gd name="connsiteY6" fmla="*/ 29376 h 58747"/>
                <a:gd name="connsiteX7" fmla="*/ 16577 w 51444"/>
                <a:gd name="connsiteY7" fmla="*/ 41849 h 58747"/>
                <a:gd name="connsiteX8" fmla="*/ 25948 w 51444"/>
                <a:gd name="connsiteY8" fmla="*/ 46438 h 58747"/>
                <a:gd name="connsiteX9" fmla="*/ 25948 w 51444"/>
                <a:gd name="connsiteY9" fmla="*/ 58717 h 58747"/>
                <a:gd name="connsiteX10" fmla="*/ 7206 w 51444"/>
                <a:gd name="connsiteY10" fmla="*/ 50897 h 58747"/>
                <a:gd name="connsiteX11" fmla="*/ 291 w 51444"/>
                <a:gd name="connsiteY11" fmla="*/ 29376 h 58747"/>
                <a:gd name="connsiteX12" fmla="*/ 7206 w 51444"/>
                <a:gd name="connsiteY12" fmla="*/ 7790 h 58747"/>
                <a:gd name="connsiteX13" fmla="*/ 25948 w 51444"/>
                <a:gd name="connsiteY13" fmla="*/ -30 h 58747"/>
                <a:gd name="connsiteX14" fmla="*/ 44755 w 51444"/>
                <a:gd name="connsiteY14" fmla="*/ 7790 h 58747"/>
                <a:gd name="connsiteX15" fmla="*/ 51735 w 51444"/>
                <a:gd name="connsiteY15" fmla="*/ 29376 h 58747"/>
                <a:gd name="connsiteX16" fmla="*/ 44819 w 51444"/>
                <a:gd name="connsiteY16" fmla="*/ 50897 h 58747"/>
                <a:gd name="connsiteX17" fmla="*/ 25948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48" y="46438"/>
                  </a:moveTo>
                  <a:cubicBezTo>
                    <a:pt x="29955" y="46438"/>
                    <a:pt x="33122" y="44952"/>
                    <a:pt x="35448" y="41914"/>
                  </a:cubicBezTo>
                  <a:cubicBezTo>
                    <a:pt x="37775" y="38941"/>
                    <a:pt x="38874" y="34740"/>
                    <a:pt x="38874" y="29376"/>
                  </a:cubicBezTo>
                  <a:cubicBezTo>
                    <a:pt x="38874" y="24012"/>
                    <a:pt x="37710" y="19811"/>
                    <a:pt x="35448" y="16774"/>
                  </a:cubicBezTo>
                  <a:cubicBezTo>
                    <a:pt x="33122" y="13671"/>
                    <a:pt x="29955" y="12185"/>
                    <a:pt x="25948" y="12185"/>
                  </a:cubicBezTo>
                  <a:cubicBezTo>
                    <a:pt x="22070" y="12185"/>
                    <a:pt x="18968" y="13736"/>
                    <a:pt x="16641" y="16838"/>
                  </a:cubicBezTo>
                  <a:cubicBezTo>
                    <a:pt x="14315" y="19940"/>
                    <a:pt x="13152" y="24141"/>
                    <a:pt x="13152" y="29376"/>
                  </a:cubicBezTo>
                  <a:cubicBezTo>
                    <a:pt x="13152" y="34611"/>
                    <a:pt x="14315" y="38812"/>
                    <a:pt x="16577" y="41849"/>
                  </a:cubicBezTo>
                  <a:cubicBezTo>
                    <a:pt x="18839" y="44887"/>
                    <a:pt x="22006" y="46438"/>
                    <a:pt x="25948" y="46438"/>
                  </a:cubicBezTo>
                  <a:moveTo>
                    <a:pt x="25948" y="58717"/>
                  </a:moveTo>
                  <a:cubicBezTo>
                    <a:pt x="18063" y="58717"/>
                    <a:pt x="11794" y="56132"/>
                    <a:pt x="7206" y="50897"/>
                  </a:cubicBezTo>
                  <a:cubicBezTo>
                    <a:pt x="2617" y="45727"/>
                    <a:pt x="291" y="38553"/>
                    <a:pt x="291" y="29376"/>
                  </a:cubicBezTo>
                  <a:cubicBezTo>
                    <a:pt x="291" y="20263"/>
                    <a:pt x="2617" y="13025"/>
                    <a:pt x="7206" y="7790"/>
                  </a:cubicBezTo>
                  <a:cubicBezTo>
                    <a:pt x="11794" y="2555"/>
                    <a:pt x="18063" y="-30"/>
                    <a:pt x="25948" y="-30"/>
                  </a:cubicBezTo>
                  <a:cubicBezTo>
                    <a:pt x="33833" y="-30"/>
                    <a:pt x="40102" y="2555"/>
                    <a:pt x="44755" y="7790"/>
                  </a:cubicBezTo>
                  <a:cubicBezTo>
                    <a:pt x="49408" y="13025"/>
                    <a:pt x="51735" y="20199"/>
                    <a:pt x="51735" y="29376"/>
                  </a:cubicBezTo>
                  <a:cubicBezTo>
                    <a:pt x="51735" y="38553"/>
                    <a:pt x="49408" y="45662"/>
                    <a:pt x="44819" y="50897"/>
                  </a:cubicBezTo>
                  <a:cubicBezTo>
                    <a:pt x="40231" y="56132"/>
                    <a:pt x="33897" y="58717"/>
                    <a:pt x="25948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EE24411A-499A-CE33-AFF8-528E1CBE5112}"/>
                </a:ext>
              </a:extLst>
            </p:cNvPr>
            <p:cNvSpPr/>
            <p:nvPr/>
          </p:nvSpPr>
          <p:spPr>
            <a:xfrm>
              <a:off x="4142490" y="1065926"/>
              <a:ext cx="59651" cy="76843"/>
            </a:xfrm>
            <a:custGeom>
              <a:avLst/>
              <a:gdLst>
                <a:gd name="connsiteX0" fmla="*/ 59938 w 59651"/>
                <a:gd name="connsiteY0" fmla="*/ 76814 h 76843"/>
                <a:gd name="connsiteX1" fmla="*/ 47981 w 59651"/>
                <a:gd name="connsiteY1" fmla="*/ 76814 h 76843"/>
                <a:gd name="connsiteX2" fmla="*/ 16184 w 59651"/>
                <a:gd name="connsiteY2" fmla="*/ 28278 h 76843"/>
                <a:gd name="connsiteX3" fmla="*/ 13017 w 59651"/>
                <a:gd name="connsiteY3" fmla="*/ 22591 h 76843"/>
                <a:gd name="connsiteX4" fmla="*/ 13341 w 59651"/>
                <a:gd name="connsiteY4" fmla="*/ 28278 h 76843"/>
                <a:gd name="connsiteX5" fmla="*/ 13341 w 59651"/>
                <a:gd name="connsiteY5" fmla="*/ 76814 h 76843"/>
                <a:gd name="connsiteX6" fmla="*/ 286 w 59651"/>
                <a:gd name="connsiteY6" fmla="*/ 76814 h 76843"/>
                <a:gd name="connsiteX7" fmla="*/ 286 w 59651"/>
                <a:gd name="connsiteY7" fmla="*/ -29 h 76843"/>
                <a:gd name="connsiteX8" fmla="*/ 13017 w 59651"/>
                <a:gd name="connsiteY8" fmla="*/ -29 h 76843"/>
                <a:gd name="connsiteX9" fmla="*/ 44039 w 59651"/>
                <a:gd name="connsiteY9" fmla="*/ 47731 h 76843"/>
                <a:gd name="connsiteX10" fmla="*/ 47206 w 59651"/>
                <a:gd name="connsiteY10" fmla="*/ 53548 h 76843"/>
                <a:gd name="connsiteX11" fmla="*/ 46883 w 59651"/>
                <a:gd name="connsiteY11" fmla="*/ 47731 h 76843"/>
                <a:gd name="connsiteX12" fmla="*/ 46883 w 59651"/>
                <a:gd name="connsiteY12" fmla="*/ -29 h 76843"/>
                <a:gd name="connsiteX13" fmla="*/ 59938 w 59651"/>
                <a:gd name="connsiteY13" fmla="*/ -29 h 7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9651" h="76843">
                  <a:moveTo>
                    <a:pt x="59938" y="76814"/>
                  </a:moveTo>
                  <a:lnTo>
                    <a:pt x="47981" y="76814"/>
                  </a:lnTo>
                  <a:lnTo>
                    <a:pt x="16184" y="28278"/>
                  </a:lnTo>
                  <a:cubicBezTo>
                    <a:pt x="15150" y="26727"/>
                    <a:pt x="14116" y="24853"/>
                    <a:pt x="13017" y="22591"/>
                  </a:cubicBezTo>
                  <a:cubicBezTo>
                    <a:pt x="13211" y="24336"/>
                    <a:pt x="13341" y="26274"/>
                    <a:pt x="13341" y="28278"/>
                  </a:cubicBezTo>
                  <a:lnTo>
                    <a:pt x="13341" y="76814"/>
                  </a:lnTo>
                  <a:lnTo>
                    <a:pt x="286" y="76814"/>
                  </a:lnTo>
                  <a:lnTo>
                    <a:pt x="286" y="-29"/>
                  </a:lnTo>
                  <a:lnTo>
                    <a:pt x="13017" y="-29"/>
                  </a:lnTo>
                  <a:lnTo>
                    <a:pt x="44039" y="47731"/>
                  </a:lnTo>
                  <a:cubicBezTo>
                    <a:pt x="44750" y="48830"/>
                    <a:pt x="45849" y="50769"/>
                    <a:pt x="47206" y="53548"/>
                  </a:cubicBezTo>
                  <a:cubicBezTo>
                    <a:pt x="47012" y="51544"/>
                    <a:pt x="46883" y="49605"/>
                    <a:pt x="46883" y="47731"/>
                  </a:cubicBezTo>
                  <a:lnTo>
                    <a:pt x="46883" y="-29"/>
                  </a:lnTo>
                  <a:lnTo>
                    <a:pt x="59938" y="-29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4" name="Figura a mano libera: forma 53">
              <a:extLst>
                <a:ext uri="{FF2B5EF4-FFF2-40B4-BE49-F238E27FC236}">
                  <a16:creationId xmlns:a16="http://schemas.microsoft.com/office/drawing/2014/main" id="{5181FC09-D9FB-4F90-1E0A-35C5D8B6FD11}"/>
                </a:ext>
              </a:extLst>
            </p:cNvPr>
            <p:cNvSpPr/>
            <p:nvPr/>
          </p:nvSpPr>
          <p:spPr>
            <a:xfrm>
              <a:off x="4216425" y="1085379"/>
              <a:ext cx="47760" cy="58682"/>
            </a:xfrm>
            <a:custGeom>
              <a:avLst/>
              <a:gdLst>
                <a:gd name="connsiteX0" fmla="*/ 22967 w 47760"/>
                <a:gd name="connsiteY0" fmla="*/ 47343 h 58682"/>
                <a:gd name="connsiteX1" fmla="*/ 35505 w 47760"/>
                <a:gd name="connsiteY1" fmla="*/ 41979 h 58682"/>
                <a:gd name="connsiteX2" fmla="*/ 35505 w 47760"/>
                <a:gd name="connsiteY2" fmla="*/ 34740 h 58682"/>
                <a:gd name="connsiteX3" fmla="*/ 24324 w 47760"/>
                <a:gd name="connsiteY3" fmla="*/ 32414 h 58682"/>
                <a:gd name="connsiteX4" fmla="*/ 15987 w 47760"/>
                <a:gd name="connsiteY4" fmla="*/ 34288 h 58682"/>
                <a:gd name="connsiteX5" fmla="*/ 12820 w 47760"/>
                <a:gd name="connsiteY5" fmla="*/ 39975 h 58682"/>
                <a:gd name="connsiteX6" fmla="*/ 15470 w 47760"/>
                <a:gd name="connsiteY6" fmla="*/ 45339 h 58682"/>
                <a:gd name="connsiteX7" fmla="*/ 22967 w 47760"/>
                <a:gd name="connsiteY7" fmla="*/ 47343 h 58682"/>
                <a:gd name="connsiteX8" fmla="*/ 35505 w 47760"/>
                <a:gd name="connsiteY8" fmla="*/ 57360 h 58682"/>
                <a:gd name="connsiteX9" fmla="*/ 35505 w 47760"/>
                <a:gd name="connsiteY9" fmla="*/ 52836 h 58682"/>
                <a:gd name="connsiteX10" fmla="*/ 20576 w 47760"/>
                <a:gd name="connsiteY10" fmla="*/ 58653 h 58682"/>
                <a:gd name="connsiteX11" fmla="*/ 5905 w 47760"/>
                <a:gd name="connsiteY11" fmla="*/ 53741 h 58682"/>
                <a:gd name="connsiteX12" fmla="*/ 282 w 47760"/>
                <a:gd name="connsiteY12" fmla="*/ 39975 h 58682"/>
                <a:gd name="connsiteX13" fmla="*/ 6681 w 47760"/>
                <a:gd name="connsiteY13" fmla="*/ 26145 h 58682"/>
                <a:gd name="connsiteX14" fmla="*/ 22191 w 47760"/>
                <a:gd name="connsiteY14" fmla="*/ 21427 h 58682"/>
                <a:gd name="connsiteX15" fmla="*/ 35440 w 47760"/>
                <a:gd name="connsiteY15" fmla="*/ 24400 h 58682"/>
                <a:gd name="connsiteX16" fmla="*/ 35440 w 47760"/>
                <a:gd name="connsiteY16" fmla="*/ 21427 h 58682"/>
                <a:gd name="connsiteX17" fmla="*/ 32726 w 47760"/>
                <a:gd name="connsiteY17" fmla="*/ 13607 h 58682"/>
                <a:gd name="connsiteX18" fmla="*/ 24453 w 47760"/>
                <a:gd name="connsiteY18" fmla="*/ 11215 h 58682"/>
                <a:gd name="connsiteX19" fmla="*/ 7779 w 47760"/>
                <a:gd name="connsiteY19" fmla="*/ 16515 h 58682"/>
                <a:gd name="connsiteX20" fmla="*/ 3837 w 47760"/>
                <a:gd name="connsiteY20" fmla="*/ 6110 h 58682"/>
                <a:gd name="connsiteX21" fmla="*/ 25810 w 47760"/>
                <a:gd name="connsiteY21" fmla="*/ -30 h 58682"/>
                <a:gd name="connsiteX22" fmla="*/ 33566 w 47760"/>
                <a:gd name="connsiteY22" fmla="*/ 681 h 58682"/>
                <a:gd name="connsiteX23" fmla="*/ 40481 w 47760"/>
                <a:gd name="connsiteY23" fmla="*/ 3460 h 58682"/>
                <a:gd name="connsiteX24" fmla="*/ 46039 w 47760"/>
                <a:gd name="connsiteY24" fmla="*/ 10052 h 58682"/>
                <a:gd name="connsiteX25" fmla="*/ 48043 w 47760"/>
                <a:gd name="connsiteY25" fmla="*/ 21233 h 58682"/>
                <a:gd name="connsiteX26" fmla="*/ 48043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67" y="47343"/>
                  </a:moveTo>
                  <a:cubicBezTo>
                    <a:pt x="27879" y="47343"/>
                    <a:pt x="32015" y="45533"/>
                    <a:pt x="35505" y="41979"/>
                  </a:cubicBezTo>
                  <a:lnTo>
                    <a:pt x="35505" y="34740"/>
                  </a:lnTo>
                  <a:cubicBezTo>
                    <a:pt x="32273" y="33189"/>
                    <a:pt x="28525" y="32414"/>
                    <a:pt x="24324" y="32414"/>
                  </a:cubicBezTo>
                  <a:cubicBezTo>
                    <a:pt x="20899" y="32414"/>
                    <a:pt x="18120" y="33060"/>
                    <a:pt x="15987" y="34288"/>
                  </a:cubicBezTo>
                  <a:cubicBezTo>
                    <a:pt x="13854" y="35516"/>
                    <a:pt x="12820" y="37455"/>
                    <a:pt x="12820" y="39975"/>
                  </a:cubicBezTo>
                  <a:cubicBezTo>
                    <a:pt x="12820" y="42237"/>
                    <a:pt x="13725" y="44047"/>
                    <a:pt x="15470" y="45339"/>
                  </a:cubicBezTo>
                  <a:cubicBezTo>
                    <a:pt x="17150" y="46696"/>
                    <a:pt x="19671" y="47343"/>
                    <a:pt x="22967" y="47343"/>
                  </a:cubicBezTo>
                  <a:moveTo>
                    <a:pt x="35505" y="57360"/>
                  </a:moveTo>
                  <a:lnTo>
                    <a:pt x="35505" y="52836"/>
                  </a:lnTo>
                  <a:cubicBezTo>
                    <a:pt x="31756" y="56714"/>
                    <a:pt x="26780" y="58653"/>
                    <a:pt x="20576" y="58653"/>
                  </a:cubicBezTo>
                  <a:cubicBezTo>
                    <a:pt x="14565" y="58653"/>
                    <a:pt x="9718" y="57037"/>
                    <a:pt x="5905" y="53741"/>
                  </a:cubicBezTo>
                  <a:cubicBezTo>
                    <a:pt x="2157" y="50510"/>
                    <a:pt x="282" y="45921"/>
                    <a:pt x="282" y="39975"/>
                  </a:cubicBezTo>
                  <a:cubicBezTo>
                    <a:pt x="282" y="33900"/>
                    <a:pt x="2415" y="29311"/>
                    <a:pt x="6681" y="26145"/>
                  </a:cubicBezTo>
                  <a:cubicBezTo>
                    <a:pt x="10946" y="22978"/>
                    <a:pt x="16116" y="21427"/>
                    <a:pt x="22191" y="21427"/>
                  </a:cubicBezTo>
                  <a:cubicBezTo>
                    <a:pt x="27555" y="21427"/>
                    <a:pt x="31950" y="22396"/>
                    <a:pt x="35440" y="24400"/>
                  </a:cubicBezTo>
                  <a:lnTo>
                    <a:pt x="35440" y="21427"/>
                  </a:lnTo>
                  <a:cubicBezTo>
                    <a:pt x="35440" y="17872"/>
                    <a:pt x="34535" y="15222"/>
                    <a:pt x="32726" y="13607"/>
                  </a:cubicBezTo>
                  <a:cubicBezTo>
                    <a:pt x="30916" y="11991"/>
                    <a:pt x="28202" y="11215"/>
                    <a:pt x="24453" y="11215"/>
                  </a:cubicBezTo>
                  <a:cubicBezTo>
                    <a:pt x="18378" y="11215"/>
                    <a:pt x="12820" y="12960"/>
                    <a:pt x="7779" y="16515"/>
                  </a:cubicBezTo>
                  <a:lnTo>
                    <a:pt x="3837" y="6110"/>
                  </a:lnTo>
                  <a:cubicBezTo>
                    <a:pt x="9912" y="1974"/>
                    <a:pt x="17215" y="-30"/>
                    <a:pt x="25810" y="-30"/>
                  </a:cubicBezTo>
                  <a:cubicBezTo>
                    <a:pt x="28719" y="-30"/>
                    <a:pt x="31304" y="229"/>
                    <a:pt x="33566" y="681"/>
                  </a:cubicBezTo>
                  <a:cubicBezTo>
                    <a:pt x="35763" y="1133"/>
                    <a:pt x="38090" y="2103"/>
                    <a:pt x="40481" y="3460"/>
                  </a:cubicBezTo>
                  <a:cubicBezTo>
                    <a:pt x="42872" y="4817"/>
                    <a:pt x="44682" y="7015"/>
                    <a:pt x="46039" y="10052"/>
                  </a:cubicBezTo>
                  <a:cubicBezTo>
                    <a:pt x="47332" y="13025"/>
                    <a:pt x="48043" y="16774"/>
                    <a:pt x="48043" y="21233"/>
                  </a:cubicBezTo>
                  <a:lnTo>
                    <a:pt x="48043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5" name="Figura a mano libera: forma 54">
              <a:extLst>
                <a:ext uri="{FF2B5EF4-FFF2-40B4-BE49-F238E27FC236}">
                  <a16:creationId xmlns:a16="http://schemas.microsoft.com/office/drawing/2014/main" id="{FB716043-8407-EB66-C47F-B328B20082EC}"/>
                </a:ext>
              </a:extLst>
            </p:cNvPr>
            <p:cNvSpPr/>
            <p:nvPr/>
          </p:nvSpPr>
          <p:spPr>
            <a:xfrm>
              <a:off x="4277305" y="1086672"/>
              <a:ext cx="45304" cy="56097"/>
            </a:xfrm>
            <a:custGeom>
              <a:avLst/>
              <a:gdLst>
                <a:gd name="connsiteX0" fmla="*/ 29685 w 45304"/>
                <a:gd name="connsiteY0" fmla="*/ 11409 h 56097"/>
                <a:gd name="connsiteX1" fmla="*/ 2477 w 45304"/>
                <a:gd name="connsiteY1" fmla="*/ 11409 h 56097"/>
                <a:gd name="connsiteX2" fmla="*/ 2477 w 45304"/>
                <a:gd name="connsiteY2" fmla="*/ -30 h 56097"/>
                <a:gd name="connsiteX3" fmla="*/ 45584 w 45304"/>
                <a:gd name="connsiteY3" fmla="*/ -30 h 56097"/>
                <a:gd name="connsiteX4" fmla="*/ 45584 w 45304"/>
                <a:gd name="connsiteY4" fmla="*/ 9858 h 56097"/>
                <a:gd name="connsiteX5" fmla="*/ 16307 w 45304"/>
                <a:gd name="connsiteY5" fmla="*/ 44628 h 56097"/>
                <a:gd name="connsiteX6" fmla="*/ 45519 w 45304"/>
                <a:gd name="connsiteY6" fmla="*/ 44628 h 56097"/>
                <a:gd name="connsiteX7" fmla="*/ 45519 w 45304"/>
                <a:gd name="connsiteY7" fmla="*/ 56068 h 56097"/>
                <a:gd name="connsiteX8" fmla="*/ 279 w 45304"/>
                <a:gd name="connsiteY8" fmla="*/ 56068 h 56097"/>
                <a:gd name="connsiteX9" fmla="*/ 279 w 45304"/>
                <a:gd name="connsiteY9" fmla="*/ 45727 h 56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304" h="56097">
                  <a:moveTo>
                    <a:pt x="29685" y="11409"/>
                  </a:moveTo>
                  <a:lnTo>
                    <a:pt x="2477" y="11409"/>
                  </a:lnTo>
                  <a:lnTo>
                    <a:pt x="2477" y="-30"/>
                  </a:lnTo>
                  <a:lnTo>
                    <a:pt x="45584" y="-30"/>
                  </a:lnTo>
                  <a:lnTo>
                    <a:pt x="45584" y="9858"/>
                  </a:lnTo>
                  <a:lnTo>
                    <a:pt x="16307" y="44628"/>
                  </a:lnTo>
                  <a:lnTo>
                    <a:pt x="45519" y="44628"/>
                  </a:lnTo>
                  <a:lnTo>
                    <a:pt x="45519" y="56068"/>
                  </a:lnTo>
                  <a:lnTo>
                    <a:pt x="279" y="56068"/>
                  </a:lnTo>
                  <a:lnTo>
                    <a:pt x="279" y="45727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6" name="Figura a mano libera: forma 55">
              <a:extLst>
                <a:ext uri="{FF2B5EF4-FFF2-40B4-BE49-F238E27FC236}">
                  <a16:creationId xmlns:a16="http://schemas.microsoft.com/office/drawing/2014/main" id="{233DB11E-F709-56A6-F918-E47927E58B9B}"/>
                </a:ext>
              </a:extLst>
            </p:cNvPr>
            <p:cNvSpPr/>
            <p:nvPr/>
          </p:nvSpPr>
          <p:spPr>
            <a:xfrm>
              <a:off x="4336375" y="1063729"/>
              <a:ext cx="15252" cy="79040"/>
            </a:xfrm>
            <a:custGeom>
              <a:avLst/>
              <a:gdLst>
                <a:gd name="connsiteX0" fmla="*/ 1440 w 15252"/>
                <a:gd name="connsiteY0" fmla="*/ 22914 h 79040"/>
                <a:gd name="connsiteX1" fmla="*/ 14301 w 15252"/>
                <a:gd name="connsiteY1" fmla="*/ 22914 h 79040"/>
                <a:gd name="connsiteX2" fmla="*/ 14301 w 15252"/>
                <a:gd name="connsiteY2" fmla="*/ 79011 h 79040"/>
                <a:gd name="connsiteX3" fmla="*/ 1440 w 15252"/>
                <a:gd name="connsiteY3" fmla="*/ 79011 h 79040"/>
                <a:gd name="connsiteX4" fmla="*/ 13332 w 15252"/>
                <a:gd name="connsiteY4" fmla="*/ 12961 h 79040"/>
                <a:gd name="connsiteX5" fmla="*/ 7968 w 15252"/>
                <a:gd name="connsiteY5" fmla="*/ 15223 h 79040"/>
                <a:gd name="connsiteX6" fmla="*/ 2539 w 15252"/>
                <a:gd name="connsiteY6" fmla="*/ 12961 h 79040"/>
                <a:gd name="connsiteX7" fmla="*/ 277 w 15252"/>
                <a:gd name="connsiteY7" fmla="*/ 7532 h 79040"/>
                <a:gd name="connsiteX8" fmla="*/ 2539 w 15252"/>
                <a:gd name="connsiteY8" fmla="*/ 2168 h 79040"/>
                <a:gd name="connsiteX9" fmla="*/ 7968 w 15252"/>
                <a:gd name="connsiteY9" fmla="*/ -29 h 79040"/>
                <a:gd name="connsiteX10" fmla="*/ 13332 w 15252"/>
                <a:gd name="connsiteY10" fmla="*/ 2168 h 79040"/>
                <a:gd name="connsiteX11" fmla="*/ 15529 w 15252"/>
                <a:gd name="connsiteY11" fmla="*/ 7532 h 79040"/>
                <a:gd name="connsiteX12" fmla="*/ 13332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40" y="22914"/>
                  </a:moveTo>
                  <a:lnTo>
                    <a:pt x="14301" y="22914"/>
                  </a:lnTo>
                  <a:lnTo>
                    <a:pt x="14301" y="79011"/>
                  </a:lnTo>
                  <a:lnTo>
                    <a:pt x="1440" y="79011"/>
                  </a:lnTo>
                  <a:close/>
                  <a:moveTo>
                    <a:pt x="13332" y="12961"/>
                  </a:moveTo>
                  <a:cubicBezTo>
                    <a:pt x="11846" y="14447"/>
                    <a:pt x="10101" y="15223"/>
                    <a:pt x="7968" y="15223"/>
                  </a:cubicBezTo>
                  <a:cubicBezTo>
                    <a:pt x="5835" y="15223"/>
                    <a:pt x="4026" y="14447"/>
                    <a:pt x="2539" y="12961"/>
                  </a:cubicBezTo>
                  <a:cubicBezTo>
                    <a:pt x="1053" y="11475"/>
                    <a:pt x="277" y="9665"/>
                    <a:pt x="277" y="7532"/>
                  </a:cubicBezTo>
                  <a:cubicBezTo>
                    <a:pt x="277" y="5399"/>
                    <a:pt x="1053" y="3590"/>
                    <a:pt x="2539" y="2168"/>
                  </a:cubicBezTo>
                  <a:cubicBezTo>
                    <a:pt x="4026" y="682"/>
                    <a:pt x="5835" y="-29"/>
                    <a:pt x="7968" y="-29"/>
                  </a:cubicBezTo>
                  <a:cubicBezTo>
                    <a:pt x="10101" y="-29"/>
                    <a:pt x="11910" y="682"/>
                    <a:pt x="13332" y="2168"/>
                  </a:cubicBezTo>
                  <a:cubicBezTo>
                    <a:pt x="14818" y="3655"/>
                    <a:pt x="15529" y="5399"/>
                    <a:pt x="15529" y="7532"/>
                  </a:cubicBezTo>
                  <a:cubicBezTo>
                    <a:pt x="15529" y="9665"/>
                    <a:pt x="14754" y="11475"/>
                    <a:pt x="13332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7" name="Figura a mano libera: forma 56">
              <a:extLst>
                <a:ext uri="{FF2B5EF4-FFF2-40B4-BE49-F238E27FC236}">
                  <a16:creationId xmlns:a16="http://schemas.microsoft.com/office/drawing/2014/main" id="{1FB216CE-1D35-BB76-E31C-AC724D1FD97E}"/>
                </a:ext>
              </a:extLst>
            </p:cNvPr>
            <p:cNvSpPr/>
            <p:nvPr/>
          </p:nvSpPr>
          <p:spPr>
            <a:xfrm>
              <a:off x="4364230" y="1085315"/>
              <a:ext cx="51444" cy="58747"/>
            </a:xfrm>
            <a:custGeom>
              <a:avLst/>
              <a:gdLst>
                <a:gd name="connsiteX0" fmla="*/ 25932 w 51444"/>
                <a:gd name="connsiteY0" fmla="*/ 46438 h 58747"/>
                <a:gd name="connsiteX1" fmla="*/ 35433 w 51444"/>
                <a:gd name="connsiteY1" fmla="*/ 41914 h 58747"/>
                <a:gd name="connsiteX2" fmla="*/ 38858 w 51444"/>
                <a:gd name="connsiteY2" fmla="*/ 29376 h 58747"/>
                <a:gd name="connsiteX3" fmla="*/ 35433 w 51444"/>
                <a:gd name="connsiteY3" fmla="*/ 16774 h 58747"/>
                <a:gd name="connsiteX4" fmla="*/ 25932 w 51444"/>
                <a:gd name="connsiteY4" fmla="*/ 12185 h 58747"/>
                <a:gd name="connsiteX5" fmla="*/ 16626 w 51444"/>
                <a:gd name="connsiteY5" fmla="*/ 16838 h 58747"/>
                <a:gd name="connsiteX6" fmla="*/ 13136 w 51444"/>
                <a:gd name="connsiteY6" fmla="*/ 29376 h 58747"/>
                <a:gd name="connsiteX7" fmla="*/ 16626 w 51444"/>
                <a:gd name="connsiteY7" fmla="*/ 41849 h 58747"/>
                <a:gd name="connsiteX8" fmla="*/ 25932 w 51444"/>
                <a:gd name="connsiteY8" fmla="*/ 46438 h 58747"/>
                <a:gd name="connsiteX9" fmla="*/ 25932 w 51444"/>
                <a:gd name="connsiteY9" fmla="*/ 58717 h 58747"/>
                <a:gd name="connsiteX10" fmla="*/ 7190 w 51444"/>
                <a:gd name="connsiteY10" fmla="*/ 50897 h 58747"/>
                <a:gd name="connsiteX11" fmla="*/ 275 w 51444"/>
                <a:gd name="connsiteY11" fmla="*/ 29376 h 58747"/>
                <a:gd name="connsiteX12" fmla="*/ 7190 w 51444"/>
                <a:gd name="connsiteY12" fmla="*/ 7790 h 58747"/>
                <a:gd name="connsiteX13" fmla="*/ 25932 w 51444"/>
                <a:gd name="connsiteY13" fmla="*/ -30 h 58747"/>
                <a:gd name="connsiteX14" fmla="*/ 44739 w 51444"/>
                <a:gd name="connsiteY14" fmla="*/ 7790 h 58747"/>
                <a:gd name="connsiteX15" fmla="*/ 51719 w 51444"/>
                <a:gd name="connsiteY15" fmla="*/ 29376 h 58747"/>
                <a:gd name="connsiteX16" fmla="*/ 44804 w 51444"/>
                <a:gd name="connsiteY16" fmla="*/ 50897 h 58747"/>
                <a:gd name="connsiteX17" fmla="*/ 25932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32" y="46438"/>
                  </a:moveTo>
                  <a:cubicBezTo>
                    <a:pt x="29939" y="46438"/>
                    <a:pt x="33106" y="44952"/>
                    <a:pt x="35433" y="41914"/>
                  </a:cubicBezTo>
                  <a:cubicBezTo>
                    <a:pt x="37759" y="38941"/>
                    <a:pt x="38858" y="34740"/>
                    <a:pt x="38858" y="29376"/>
                  </a:cubicBezTo>
                  <a:cubicBezTo>
                    <a:pt x="38858" y="24012"/>
                    <a:pt x="37695" y="19811"/>
                    <a:pt x="35433" y="16774"/>
                  </a:cubicBezTo>
                  <a:cubicBezTo>
                    <a:pt x="33106" y="13671"/>
                    <a:pt x="29939" y="12185"/>
                    <a:pt x="25932" y="12185"/>
                  </a:cubicBezTo>
                  <a:cubicBezTo>
                    <a:pt x="22055" y="12185"/>
                    <a:pt x="18952" y="13736"/>
                    <a:pt x="16626" y="16838"/>
                  </a:cubicBezTo>
                  <a:cubicBezTo>
                    <a:pt x="14299" y="19940"/>
                    <a:pt x="13136" y="24141"/>
                    <a:pt x="13136" y="29376"/>
                  </a:cubicBezTo>
                  <a:cubicBezTo>
                    <a:pt x="13136" y="34611"/>
                    <a:pt x="14299" y="38812"/>
                    <a:pt x="16626" y="41849"/>
                  </a:cubicBezTo>
                  <a:cubicBezTo>
                    <a:pt x="18888" y="44887"/>
                    <a:pt x="21990" y="46438"/>
                    <a:pt x="25932" y="46438"/>
                  </a:cubicBezTo>
                  <a:moveTo>
                    <a:pt x="25932" y="58717"/>
                  </a:moveTo>
                  <a:cubicBezTo>
                    <a:pt x="18048" y="58717"/>
                    <a:pt x="11779" y="56132"/>
                    <a:pt x="7190" y="50897"/>
                  </a:cubicBezTo>
                  <a:cubicBezTo>
                    <a:pt x="2601" y="45727"/>
                    <a:pt x="275" y="38553"/>
                    <a:pt x="275" y="29376"/>
                  </a:cubicBezTo>
                  <a:cubicBezTo>
                    <a:pt x="275" y="20263"/>
                    <a:pt x="2601" y="13025"/>
                    <a:pt x="7190" y="7790"/>
                  </a:cubicBezTo>
                  <a:cubicBezTo>
                    <a:pt x="11779" y="2555"/>
                    <a:pt x="18048" y="-30"/>
                    <a:pt x="25932" y="-30"/>
                  </a:cubicBezTo>
                  <a:cubicBezTo>
                    <a:pt x="33817" y="-30"/>
                    <a:pt x="40086" y="2555"/>
                    <a:pt x="44739" y="7790"/>
                  </a:cubicBezTo>
                  <a:cubicBezTo>
                    <a:pt x="49392" y="13025"/>
                    <a:pt x="51719" y="20199"/>
                    <a:pt x="51719" y="29376"/>
                  </a:cubicBezTo>
                  <a:cubicBezTo>
                    <a:pt x="51719" y="38553"/>
                    <a:pt x="49392" y="45662"/>
                    <a:pt x="44804" y="50897"/>
                  </a:cubicBezTo>
                  <a:cubicBezTo>
                    <a:pt x="40215" y="56132"/>
                    <a:pt x="33946" y="58717"/>
                    <a:pt x="2593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8" name="Figura a mano libera: forma 57">
              <a:extLst>
                <a:ext uri="{FF2B5EF4-FFF2-40B4-BE49-F238E27FC236}">
                  <a16:creationId xmlns:a16="http://schemas.microsoft.com/office/drawing/2014/main" id="{75F48A1C-4678-5D96-A9EA-0BFE7F4E418F}"/>
                </a:ext>
              </a:extLst>
            </p:cNvPr>
            <p:cNvSpPr/>
            <p:nvPr/>
          </p:nvSpPr>
          <p:spPr>
            <a:xfrm>
              <a:off x="4429375" y="1085315"/>
              <a:ext cx="47566" cy="57454"/>
            </a:xfrm>
            <a:custGeom>
              <a:avLst/>
              <a:gdLst>
                <a:gd name="connsiteX0" fmla="*/ 34977 w 47566"/>
                <a:gd name="connsiteY0" fmla="*/ 57425 h 57454"/>
                <a:gd name="connsiteX1" fmla="*/ 34977 w 47566"/>
                <a:gd name="connsiteY1" fmla="*/ 25240 h 57454"/>
                <a:gd name="connsiteX2" fmla="*/ 24572 w 47566"/>
                <a:gd name="connsiteY2" fmla="*/ 12185 h 57454"/>
                <a:gd name="connsiteX3" fmla="*/ 13133 w 47566"/>
                <a:gd name="connsiteY3" fmla="*/ 25046 h 57454"/>
                <a:gd name="connsiteX4" fmla="*/ 13133 w 47566"/>
                <a:gd name="connsiteY4" fmla="*/ 57425 h 57454"/>
                <a:gd name="connsiteX5" fmla="*/ 272 w 47566"/>
                <a:gd name="connsiteY5" fmla="*/ 57425 h 57454"/>
                <a:gd name="connsiteX6" fmla="*/ 272 w 47566"/>
                <a:gd name="connsiteY6" fmla="*/ 1327 h 57454"/>
                <a:gd name="connsiteX7" fmla="*/ 13133 w 47566"/>
                <a:gd name="connsiteY7" fmla="*/ 1327 h 57454"/>
                <a:gd name="connsiteX8" fmla="*/ 13133 w 47566"/>
                <a:gd name="connsiteY8" fmla="*/ 6562 h 57454"/>
                <a:gd name="connsiteX9" fmla="*/ 27933 w 47566"/>
                <a:gd name="connsiteY9" fmla="*/ -30 h 57454"/>
                <a:gd name="connsiteX10" fmla="*/ 42280 w 47566"/>
                <a:gd name="connsiteY10" fmla="*/ 5464 h 57454"/>
                <a:gd name="connsiteX11" fmla="*/ 47838 w 47566"/>
                <a:gd name="connsiteY11" fmla="*/ 22913 h 57454"/>
                <a:gd name="connsiteX12" fmla="*/ 47838 w 47566"/>
                <a:gd name="connsiteY12" fmla="*/ 57360 h 57454"/>
                <a:gd name="connsiteX13" fmla="*/ 34977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77" y="57425"/>
                  </a:moveTo>
                  <a:lnTo>
                    <a:pt x="34977" y="25240"/>
                  </a:lnTo>
                  <a:cubicBezTo>
                    <a:pt x="34977" y="16515"/>
                    <a:pt x="31487" y="12185"/>
                    <a:pt x="24572" y="12185"/>
                  </a:cubicBezTo>
                  <a:cubicBezTo>
                    <a:pt x="16946" y="12185"/>
                    <a:pt x="13133" y="16450"/>
                    <a:pt x="13133" y="25046"/>
                  </a:cubicBezTo>
                  <a:lnTo>
                    <a:pt x="13133" y="57425"/>
                  </a:lnTo>
                  <a:lnTo>
                    <a:pt x="272" y="57425"/>
                  </a:lnTo>
                  <a:lnTo>
                    <a:pt x="272" y="1327"/>
                  </a:lnTo>
                  <a:lnTo>
                    <a:pt x="13133" y="1327"/>
                  </a:lnTo>
                  <a:lnTo>
                    <a:pt x="13133" y="6562"/>
                  </a:lnTo>
                  <a:cubicBezTo>
                    <a:pt x="16817" y="2168"/>
                    <a:pt x="21728" y="-30"/>
                    <a:pt x="27933" y="-30"/>
                  </a:cubicBezTo>
                  <a:cubicBezTo>
                    <a:pt x="33814" y="-30"/>
                    <a:pt x="38532" y="1780"/>
                    <a:pt x="42280" y="5464"/>
                  </a:cubicBezTo>
                  <a:cubicBezTo>
                    <a:pt x="45964" y="9147"/>
                    <a:pt x="47838" y="14964"/>
                    <a:pt x="47838" y="22913"/>
                  </a:cubicBezTo>
                  <a:lnTo>
                    <a:pt x="47838" y="57360"/>
                  </a:lnTo>
                  <a:lnTo>
                    <a:pt x="34977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59" name="Figura a mano libera: forma 58">
              <a:extLst>
                <a:ext uri="{FF2B5EF4-FFF2-40B4-BE49-F238E27FC236}">
                  <a16:creationId xmlns:a16="http://schemas.microsoft.com/office/drawing/2014/main" id="{EC0ED30E-0FD8-0AA7-CC5F-38978BCD7277}"/>
                </a:ext>
              </a:extLst>
            </p:cNvPr>
            <p:cNvSpPr/>
            <p:nvPr/>
          </p:nvSpPr>
          <p:spPr>
            <a:xfrm>
              <a:off x="4489544" y="1085379"/>
              <a:ext cx="47760" cy="58682"/>
            </a:xfrm>
            <a:custGeom>
              <a:avLst/>
              <a:gdLst>
                <a:gd name="connsiteX0" fmla="*/ 23018 w 47760"/>
                <a:gd name="connsiteY0" fmla="*/ 47343 h 58682"/>
                <a:gd name="connsiteX1" fmla="*/ 35556 w 47760"/>
                <a:gd name="connsiteY1" fmla="*/ 41979 h 58682"/>
                <a:gd name="connsiteX2" fmla="*/ 35556 w 47760"/>
                <a:gd name="connsiteY2" fmla="*/ 34740 h 58682"/>
                <a:gd name="connsiteX3" fmla="*/ 24375 w 47760"/>
                <a:gd name="connsiteY3" fmla="*/ 32414 h 58682"/>
                <a:gd name="connsiteX4" fmla="*/ 16038 w 47760"/>
                <a:gd name="connsiteY4" fmla="*/ 34288 h 58682"/>
                <a:gd name="connsiteX5" fmla="*/ 12871 w 47760"/>
                <a:gd name="connsiteY5" fmla="*/ 39975 h 58682"/>
                <a:gd name="connsiteX6" fmla="*/ 15521 w 47760"/>
                <a:gd name="connsiteY6" fmla="*/ 45339 h 58682"/>
                <a:gd name="connsiteX7" fmla="*/ 23018 w 47760"/>
                <a:gd name="connsiteY7" fmla="*/ 47343 h 58682"/>
                <a:gd name="connsiteX8" fmla="*/ 35491 w 47760"/>
                <a:gd name="connsiteY8" fmla="*/ 57360 h 58682"/>
                <a:gd name="connsiteX9" fmla="*/ 35491 w 47760"/>
                <a:gd name="connsiteY9" fmla="*/ 52836 h 58682"/>
                <a:gd name="connsiteX10" fmla="*/ 20562 w 47760"/>
                <a:gd name="connsiteY10" fmla="*/ 58653 h 58682"/>
                <a:gd name="connsiteX11" fmla="*/ 5891 w 47760"/>
                <a:gd name="connsiteY11" fmla="*/ 53741 h 58682"/>
                <a:gd name="connsiteX12" fmla="*/ 269 w 47760"/>
                <a:gd name="connsiteY12" fmla="*/ 39975 h 58682"/>
                <a:gd name="connsiteX13" fmla="*/ 6667 w 47760"/>
                <a:gd name="connsiteY13" fmla="*/ 26145 h 58682"/>
                <a:gd name="connsiteX14" fmla="*/ 22178 w 47760"/>
                <a:gd name="connsiteY14" fmla="*/ 21427 h 58682"/>
                <a:gd name="connsiteX15" fmla="*/ 35427 w 47760"/>
                <a:gd name="connsiteY15" fmla="*/ 24400 h 58682"/>
                <a:gd name="connsiteX16" fmla="*/ 35427 w 47760"/>
                <a:gd name="connsiteY16" fmla="*/ 21427 h 58682"/>
                <a:gd name="connsiteX17" fmla="*/ 32712 w 47760"/>
                <a:gd name="connsiteY17" fmla="*/ 13607 h 58682"/>
                <a:gd name="connsiteX18" fmla="*/ 24440 w 47760"/>
                <a:gd name="connsiteY18" fmla="*/ 11215 h 58682"/>
                <a:gd name="connsiteX19" fmla="*/ 7766 w 47760"/>
                <a:gd name="connsiteY19" fmla="*/ 16515 h 58682"/>
                <a:gd name="connsiteX20" fmla="*/ 3823 w 47760"/>
                <a:gd name="connsiteY20" fmla="*/ 6110 h 58682"/>
                <a:gd name="connsiteX21" fmla="*/ 25797 w 47760"/>
                <a:gd name="connsiteY21" fmla="*/ -30 h 58682"/>
                <a:gd name="connsiteX22" fmla="*/ 33552 w 47760"/>
                <a:gd name="connsiteY22" fmla="*/ 681 h 58682"/>
                <a:gd name="connsiteX23" fmla="*/ 40468 w 47760"/>
                <a:gd name="connsiteY23" fmla="*/ 3460 h 58682"/>
                <a:gd name="connsiteX24" fmla="*/ 46026 w 47760"/>
                <a:gd name="connsiteY24" fmla="*/ 10052 h 58682"/>
                <a:gd name="connsiteX25" fmla="*/ 48029 w 47760"/>
                <a:gd name="connsiteY25" fmla="*/ 21233 h 58682"/>
                <a:gd name="connsiteX26" fmla="*/ 48029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3018" y="47343"/>
                  </a:moveTo>
                  <a:cubicBezTo>
                    <a:pt x="27930" y="47343"/>
                    <a:pt x="32066" y="45533"/>
                    <a:pt x="35556" y="41979"/>
                  </a:cubicBezTo>
                  <a:lnTo>
                    <a:pt x="35556" y="34740"/>
                  </a:lnTo>
                  <a:cubicBezTo>
                    <a:pt x="32324" y="33189"/>
                    <a:pt x="28576" y="32414"/>
                    <a:pt x="24375" y="32414"/>
                  </a:cubicBezTo>
                  <a:cubicBezTo>
                    <a:pt x="20950" y="32414"/>
                    <a:pt x="18171" y="33060"/>
                    <a:pt x="16038" y="34288"/>
                  </a:cubicBezTo>
                  <a:cubicBezTo>
                    <a:pt x="13905" y="35516"/>
                    <a:pt x="12871" y="37455"/>
                    <a:pt x="12871" y="39975"/>
                  </a:cubicBezTo>
                  <a:cubicBezTo>
                    <a:pt x="12871" y="42237"/>
                    <a:pt x="13776" y="44047"/>
                    <a:pt x="15521" y="45339"/>
                  </a:cubicBezTo>
                  <a:cubicBezTo>
                    <a:pt x="17201" y="46696"/>
                    <a:pt x="19722" y="47343"/>
                    <a:pt x="23018" y="47343"/>
                  </a:cubicBezTo>
                  <a:moveTo>
                    <a:pt x="35491" y="57360"/>
                  </a:moveTo>
                  <a:lnTo>
                    <a:pt x="35491" y="52836"/>
                  </a:lnTo>
                  <a:cubicBezTo>
                    <a:pt x="31743" y="56714"/>
                    <a:pt x="26766" y="58653"/>
                    <a:pt x="20562" y="58653"/>
                  </a:cubicBezTo>
                  <a:cubicBezTo>
                    <a:pt x="14552" y="58653"/>
                    <a:pt x="9704" y="57037"/>
                    <a:pt x="5891" y="53741"/>
                  </a:cubicBezTo>
                  <a:cubicBezTo>
                    <a:pt x="2143" y="50510"/>
                    <a:pt x="269" y="45921"/>
                    <a:pt x="269" y="39975"/>
                  </a:cubicBezTo>
                  <a:cubicBezTo>
                    <a:pt x="269" y="33900"/>
                    <a:pt x="2401" y="29311"/>
                    <a:pt x="6667" y="26145"/>
                  </a:cubicBezTo>
                  <a:cubicBezTo>
                    <a:pt x="10932" y="22978"/>
                    <a:pt x="16103" y="21427"/>
                    <a:pt x="22178" y="21427"/>
                  </a:cubicBezTo>
                  <a:cubicBezTo>
                    <a:pt x="27542" y="21427"/>
                    <a:pt x="31937" y="22396"/>
                    <a:pt x="35427" y="24400"/>
                  </a:cubicBezTo>
                  <a:lnTo>
                    <a:pt x="35427" y="21427"/>
                  </a:lnTo>
                  <a:cubicBezTo>
                    <a:pt x="35427" y="17872"/>
                    <a:pt x="34522" y="15222"/>
                    <a:pt x="32712" y="13607"/>
                  </a:cubicBezTo>
                  <a:cubicBezTo>
                    <a:pt x="30902" y="11991"/>
                    <a:pt x="28188" y="11215"/>
                    <a:pt x="24440" y="11215"/>
                  </a:cubicBezTo>
                  <a:cubicBezTo>
                    <a:pt x="18365" y="11215"/>
                    <a:pt x="12807" y="12960"/>
                    <a:pt x="7766" y="16515"/>
                  </a:cubicBezTo>
                  <a:lnTo>
                    <a:pt x="3823" y="6110"/>
                  </a:lnTo>
                  <a:cubicBezTo>
                    <a:pt x="9898" y="1974"/>
                    <a:pt x="17201" y="-30"/>
                    <a:pt x="25797" y="-30"/>
                  </a:cubicBezTo>
                  <a:cubicBezTo>
                    <a:pt x="28705" y="-30"/>
                    <a:pt x="31290" y="229"/>
                    <a:pt x="33552" y="681"/>
                  </a:cubicBezTo>
                  <a:cubicBezTo>
                    <a:pt x="35750" y="1133"/>
                    <a:pt x="38076" y="2103"/>
                    <a:pt x="40468" y="3460"/>
                  </a:cubicBezTo>
                  <a:cubicBezTo>
                    <a:pt x="42859" y="4817"/>
                    <a:pt x="44668" y="7015"/>
                    <a:pt x="46026" y="10052"/>
                  </a:cubicBezTo>
                  <a:cubicBezTo>
                    <a:pt x="47318" y="13025"/>
                    <a:pt x="48029" y="16774"/>
                    <a:pt x="48029" y="21233"/>
                  </a:cubicBezTo>
                  <a:lnTo>
                    <a:pt x="48029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C71EEE71-E9F2-6CD2-A4CF-C9EFF4345839}"/>
                </a:ext>
              </a:extLst>
            </p:cNvPr>
            <p:cNvSpPr/>
            <p:nvPr/>
          </p:nvSpPr>
          <p:spPr>
            <a:xfrm>
              <a:off x="4553203" y="1063535"/>
              <a:ext cx="12861" cy="79234"/>
            </a:xfrm>
            <a:custGeom>
              <a:avLst/>
              <a:gdLst>
                <a:gd name="connsiteX0" fmla="*/ 266 w 12861"/>
                <a:gd name="connsiteY0" fmla="*/ 79205 h 79234"/>
                <a:gd name="connsiteX1" fmla="*/ 266 w 12861"/>
                <a:gd name="connsiteY1" fmla="*/ 5981 h 79234"/>
                <a:gd name="connsiteX2" fmla="*/ 13127 w 12861"/>
                <a:gd name="connsiteY2" fmla="*/ -29 h 79234"/>
                <a:gd name="connsiteX3" fmla="*/ 13127 w 12861"/>
                <a:gd name="connsiteY3" fmla="*/ 79205 h 7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861" h="79234">
                  <a:moveTo>
                    <a:pt x="266" y="79205"/>
                  </a:moveTo>
                  <a:lnTo>
                    <a:pt x="266" y="5981"/>
                  </a:lnTo>
                  <a:lnTo>
                    <a:pt x="13127" y="-29"/>
                  </a:lnTo>
                  <a:lnTo>
                    <a:pt x="13127" y="7920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1" name="Figura a mano libera: forma 60">
              <a:extLst>
                <a:ext uri="{FF2B5EF4-FFF2-40B4-BE49-F238E27FC236}">
                  <a16:creationId xmlns:a16="http://schemas.microsoft.com/office/drawing/2014/main" id="{E105E53C-2CA8-4B13-C7A9-8A3647ACC48C}"/>
                </a:ext>
              </a:extLst>
            </p:cNvPr>
            <p:cNvSpPr/>
            <p:nvPr/>
          </p:nvSpPr>
          <p:spPr>
            <a:xfrm>
              <a:off x="4580282" y="1085315"/>
              <a:ext cx="50410" cy="58747"/>
            </a:xfrm>
            <a:custGeom>
              <a:avLst/>
              <a:gdLst>
                <a:gd name="connsiteX0" fmla="*/ 13125 w 50410"/>
                <a:gd name="connsiteY0" fmla="*/ 23624 h 58747"/>
                <a:gd name="connsiteX1" fmla="*/ 37942 w 50410"/>
                <a:gd name="connsiteY1" fmla="*/ 23624 h 58747"/>
                <a:gd name="connsiteX2" fmla="*/ 34194 w 50410"/>
                <a:gd name="connsiteY2" fmla="*/ 14447 h 58747"/>
                <a:gd name="connsiteX3" fmla="*/ 26180 w 50410"/>
                <a:gd name="connsiteY3" fmla="*/ 11345 h 58747"/>
                <a:gd name="connsiteX4" fmla="*/ 17132 w 50410"/>
                <a:gd name="connsiteY4" fmla="*/ 14382 h 58747"/>
                <a:gd name="connsiteX5" fmla="*/ 13125 w 50410"/>
                <a:gd name="connsiteY5" fmla="*/ 23624 h 58747"/>
                <a:gd name="connsiteX6" fmla="*/ 26180 w 50410"/>
                <a:gd name="connsiteY6" fmla="*/ 58717 h 58747"/>
                <a:gd name="connsiteX7" fmla="*/ 7244 w 50410"/>
                <a:gd name="connsiteY7" fmla="*/ 50833 h 58747"/>
                <a:gd name="connsiteX8" fmla="*/ 264 w 50410"/>
                <a:gd name="connsiteY8" fmla="*/ 29247 h 58747"/>
                <a:gd name="connsiteX9" fmla="*/ 7309 w 50410"/>
                <a:gd name="connsiteY9" fmla="*/ 7790 h 58747"/>
                <a:gd name="connsiteX10" fmla="*/ 26180 w 50410"/>
                <a:gd name="connsiteY10" fmla="*/ -30 h 58747"/>
                <a:gd name="connsiteX11" fmla="*/ 43824 w 50410"/>
                <a:gd name="connsiteY11" fmla="*/ 6691 h 58747"/>
                <a:gd name="connsiteX12" fmla="*/ 50674 w 50410"/>
                <a:gd name="connsiteY12" fmla="*/ 26339 h 58747"/>
                <a:gd name="connsiteX13" fmla="*/ 50222 w 50410"/>
                <a:gd name="connsiteY13" fmla="*/ 34223 h 58747"/>
                <a:gd name="connsiteX14" fmla="*/ 12996 w 50410"/>
                <a:gd name="connsiteY14" fmla="*/ 34223 h 58747"/>
                <a:gd name="connsiteX15" fmla="*/ 17132 w 50410"/>
                <a:gd name="connsiteY15" fmla="*/ 43788 h 58747"/>
                <a:gd name="connsiteX16" fmla="*/ 26180 w 50410"/>
                <a:gd name="connsiteY16" fmla="*/ 47407 h 58747"/>
                <a:gd name="connsiteX17" fmla="*/ 38007 w 50410"/>
                <a:gd name="connsiteY17" fmla="*/ 41591 h 58747"/>
                <a:gd name="connsiteX18" fmla="*/ 46150 w 50410"/>
                <a:gd name="connsiteY18" fmla="*/ 49928 h 58747"/>
                <a:gd name="connsiteX19" fmla="*/ 26180 w 50410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410" h="58747">
                  <a:moveTo>
                    <a:pt x="13125" y="23624"/>
                  </a:moveTo>
                  <a:lnTo>
                    <a:pt x="37942" y="23624"/>
                  </a:lnTo>
                  <a:cubicBezTo>
                    <a:pt x="37619" y="19617"/>
                    <a:pt x="36391" y="16515"/>
                    <a:pt x="34194" y="14447"/>
                  </a:cubicBezTo>
                  <a:cubicBezTo>
                    <a:pt x="31997" y="12379"/>
                    <a:pt x="29347" y="11345"/>
                    <a:pt x="26180" y="11345"/>
                  </a:cubicBezTo>
                  <a:cubicBezTo>
                    <a:pt x="22496" y="11345"/>
                    <a:pt x="19523" y="12379"/>
                    <a:pt x="17132" y="14382"/>
                  </a:cubicBezTo>
                  <a:cubicBezTo>
                    <a:pt x="14741" y="16321"/>
                    <a:pt x="13384" y="19423"/>
                    <a:pt x="13125" y="23624"/>
                  </a:cubicBezTo>
                  <a:moveTo>
                    <a:pt x="26180" y="58717"/>
                  </a:moveTo>
                  <a:cubicBezTo>
                    <a:pt x="18231" y="58717"/>
                    <a:pt x="11897" y="56068"/>
                    <a:pt x="7244" y="50833"/>
                  </a:cubicBezTo>
                  <a:cubicBezTo>
                    <a:pt x="2591" y="45598"/>
                    <a:pt x="264" y="38424"/>
                    <a:pt x="264" y="29247"/>
                  </a:cubicBezTo>
                  <a:cubicBezTo>
                    <a:pt x="264" y="20199"/>
                    <a:pt x="2591" y="13025"/>
                    <a:pt x="7309" y="7790"/>
                  </a:cubicBezTo>
                  <a:cubicBezTo>
                    <a:pt x="11962" y="2555"/>
                    <a:pt x="18295" y="-30"/>
                    <a:pt x="26180" y="-30"/>
                  </a:cubicBezTo>
                  <a:cubicBezTo>
                    <a:pt x="33354" y="-30"/>
                    <a:pt x="39235" y="2232"/>
                    <a:pt x="43824" y="6691"/>
                  </a:cubicBezTo>
                  <a:cubicBezTo>
                    <a:pt x="48412" y="11151"/>
                    <a:pt x="50674" y="17678"/>
                    <a:pt x="50674" y="26339"/>
                  </a:cubicBezTo>
                  <a:cubicBezTo>
                    <a:pt x="50674" y="29311"/>
                    <a:pt x="50545" y="31961"/>
                    <a:pt x="50222" y="34223"/>
                  </a:cubicBezTo>
                  <a:lnTo>
                    <a:pt x="12996" y="34223"/>
                  </a:lnTo>
                  <a:cubicBezTo>
                    <a:pt x="13190" y="38166"/>
                    <a:pt x="14612" y="41332"/>
                    <a:pt x="17132" y="43788"/>
                  </a:cubicBezTo>
                  <a:cubicBezTo>
                    <a:pt x="19653" y="46179"/>
                    <a:pt x="22690" y="47407"/>
                    <a:pt x="26180" y="47407"/>
                  </a:cubicBezTo>
                  <a:cubicBezTo>
                    <a:pt x="31156" y="47407"/>
                    <a:pt x="35099" y="45469"/>
                    <a:pt x="38007" y="41591"/>
                  </a:cubicBezTo>
                  <a:lnTo>
                    <a:pt x="46150" y="49928"/>
                  </a:lnTo>
                  <a:cubicBezTo>
                    <a:pt x="41238" y="55809"/>
                    <a:pt x="34582" y="58717"/>
                    <a:pt x="26180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2" name="Figura a mano libera: forma 61">
              <a:extLst>
                <a:ext uri="{FF2B5EF4-FFF2-40B4-BE49-F238E27FC236}">
                  <a16:creationId xmlns:a16="http://schemas.microsoft.com/office/drawing/2014/main" id="{0CB07B60-AA70-805D-B12F-F6464038C666}"/>
                </a:ext>
              </a:extLst>
            </p:cNvPr>
            <p:cNvSpPr/>
            <p:nvPr/>
          </p:nvSpPr>
          <p:spPr>
            <a:xfrm>
              <a:off x="4667983" y="1063535"/>
              <a:ext cx="48729" cy="80527"/>
            </a:xfrm>
            <a:custGeom>
              <a:avLst/>
              <a:gdLst>
                <a:gd name="connsiteX0" fmla="*/ 25529 w 48729"/>
                <a:gd name="connsiteY0" fmla="*/ 68218 h 80527"/>
                <a:gd name="connsiteX1" fmla="*/ 36193 w 48729"/>
                <a:gd name="connsiteY1" fmla="*/ 62854 h 80527"/>
                <a:gd name="connsiteX2" fmla="*/ 36193 w 48729"/>
                <a:gd name="connsiteY2" fmla="*/ 39394 h 80527"/>
                <a:gd name="connsiteX3" fmla="*/ 25529 w 48729"/>
                <a:gd name="connsiteY3" fmla="*/ 34030 h 80527"/>
                <a:gd name="connsiteX4" fmla="*/ 16352 w 48729"/>
                <a:gd name="connsiteY4" fmla="*/ 38489 h 80527"/>
                <a:gd name="connsiteX5" fmla="*/ 13121 w 48729"/>
                <a:gd name="connsiteY5" fmla="*/ 51156 h 80527"/>
                <a:gd name="connsiteX6" fmla="*/ 16417 w 48729"/>
                <a:gd name="connsiteY6" fmla="*/ 63630 h 80527"/>
                <a:gd name="connsiteX7" fmla="*/ 25529 w 48729"/>
                <a:gd name="connsiteY7" fmla="*/ 68218 h 80527"/>
                <a:gd name="connsiteX8" fmla="*/ 23526 w 48729"/>
                <a:gd name="connsiteY8" fmla="*/ 80498 h 80527"/>
                <a:gd name="connsiteX9" fmla="*/ 6529 w 48729"/>
                <a:gd name="connsiteY9" fmla="*/ 72678 h 80527"/>
                <a:gd name="connsiteX10" fmla="*/ 260 w 48729"/>
                <a:gd name="connsiteY10" fmla="*/ 51092 h 80527"/>
                <a:gd name="connsiteX11" fmla="*/ 6723 w 48729"/>
                <a:gd name="connsiteY11" fmla="*/ 29700 h 80527"/>
                <a:gd name="connsiteX12" fmla="*/ 23526 w 48729"/>
                <a:gd name="connsiteY12" fmla="*/ 21815 h 80527"/>
                <a:gd name="connsiteX13" fmla="*/ 36128 w 48729"/>
                <a:gd name="connsiteY13" fmla="*/ 27050 h 80527"/>
                <a:gd name="connsiteX14" fmla="*/ 36128 w 48729"/>
                <a:gd name="connsiteY14" fmla="*/ 5787 h 80527"/>
                <a:gd name="connsiteX15" fmla="*/ 48989 w 48729"/>
                <a:gd name="connsiteY15" fmla="*/ -29 h 80527"/>
                <a:gd name="connsiteX16" fmla="*/ 48989 w 48729"/>
                <a:gd name="connsiteY16" fmla="*/ 79205 h 80527"/>
                <a:gd name="connsiteX17" fmla="*/ 36128 w 48729"/>
                <a:gd name="connsiteY17" fmla="*/ 79205 h 80527"/>
                <a:gd name="connsiteX18" fmla="*/ 36128 w 48729"/>
                <a:gd name="connsiteY18" fmla="*/ 75134 h 80527"/>
                <a:gd name="connsiteX19" fmla="*/ 23526 w 48729"/>
                <a:gd name="connsiteY19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29" h="80527">
                  <a:moveTo>
                    <a:pt x="25529" y="68218"/>
                  </a:moveTo>
                  <a:cubicBezTo>
                    <a:pt x="30312" y="68218"/>
                    <a:pt x="33866" y="66409"/>
                    <a:pt x="36193" y="62854"/>
                  </a:cubicBezTo>
                  <a:lnTo>
                    <a:pt x="36193" y="39394"/>
                  </a:lnTo>
                  <a:cubicBezTo>
                    <a:pt x="33802" y="35839"/>
                    <a:pt x="30247" y="34030"/>
                    <a:pt x="25529" y="34030"/>
                  </a:cubicBezTo>
                  <a:cubicBezTo>
                    <a:pt x="21587" y="34030"/>
                    <a:pt x="18550" y="35516"/>
                    <a:pt x="16352" y="38489"/>
                  </a:cubicBezTo>
                  <a:cubicBezTo>
                    <a:pt x="14219" y="41462"/>
                    <a:pt x="13121" y="45663"/>
                    <a:pt x="13121" y="51156"/>
                  </a:cubicBezTo>
                  <a:cubicBezTo>
                    <a:pt x="13121" y="56327"/>
                    <a:pt x="14219" y="60463"/>
                    <a:pt x="16417" y="63630"/>
                  </a:cubicBezTo>
                  <a:cubicBezTo>
                    <a:pt x="18614" y="66667"/>
                    <a:pt x="21652" y="68218"/>
                    <a:pt x="25529" y="68218"/>
                  </a:cubicBezTo>
                  <a:moveTo>
                    <a:pt x="23526" y="80498"/>
                  </a:moveTo>
                  <a:cubicBezTo>
                    <a:pt x="16352" y="80498"/>
                    <a:pt x="10665" y="77913"/>
                    <a:pt x="6529" y="72678"/>
                  </a:cubicBezTo>
                  <a:cubicBezTo>
                    <a:pt x="2328" y="67507"/>
                    <a:pt x="260" y="60269"/>
                    <a:pt x="260" y="51092"/>
                  </a:cubicBezTo>
                  <a:cubicBezTo>
                    <a:pt x="260" y="42108"/>
                    <a:pt x="2392" y="34935"/>
                    <a:pt x="6723" y="29700"/>
                  </a:cubicBezTo>
                  <a:cubicBezTo>
                    <a:pt x="11053" y="24465"/>
                    <a:pt x="16611" y="21815"/>
                    <a:pt x="23526" y="21815"/>
                  </a:cubicBezTo>
                  <a:cubicBezTo>
                    <a:pt x="28955" y="21815"/>
                    <a:pt x="33156" y="23560"/>
                    <a:pt x="36128" y="27050"/>
                  </a:cubicBezTo>
                  <a:lnTo>
                    <a:pt x="36128" y="5787"/>
                  </a:lnTo>
                  <a:lnTo>
                    <a:pt x="48989" y="-29"/>
                  </a:lnTo>
                  <a:lnTo>
                    <a:pt x="48989" y="79205"/>
                  </a:lnTo>
                  <a:lnTo>
                    <a:pt x="36128" y="79205"/>
                  </a:lnTo>
                  <a:lnTo>
                    <a:pt x="36128" y="75134"/>
                  </a:lnTo>
                  <a:cubicBezTo>
                    <a:pt x="33349" y="78688"/>
                    <a:pt x="29149" y="80498"/>
                    <a:pt x="23526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3" name="Figura a mano libera: forma 62">
              <a:extLst>
                <a:ext uri="{FF2B5EF4-FFF2-40B4-BE49-F238E27FC236}">
                  <a16:creationId xmlns:a16="http://schemas.microsoft.com/office/drawing/2014/main" id="{6C159A1B-FA57-8B46-BCFA-695A3DF14E88}"/>
                </a:ext>
              </a:extLst>
            </p:cNvPr>
            <p:cNvSpPr/>
            <p:nvPr/>
          </p:nvSpPr>
          <p:spPr>
            <a:xfrm>
              <a:off x="4732094" y="1063729"/>
              <a:ext cx="15252" cy="79040"/>
            </a:xfrm>
            <a:custGeom>
              <a:avLst/>
              <a:gdLst>
                <a:gd name="connsiteX0" fmla="*/ 1421 w 15252"/>
                <a:gd name="connsiteY0" fmla="*/ 22914 h 79040"/>
                <a:gd name="connsiteX1" fmla="*/ 14282 w 15252"/>
                <a:gd name="connsiteY1" fmla="*/ 22914 h 79040"/>
                <a:gd name="connsiteX2" fmla="*/ 14282 w 15252"/>
                <a:gd name="connsiteY2" fmla="*/ 79011 h 79040"/>
                <a:gd name="connsiteX3" fmla="*/ 1421 w 15252"/>
                <a:gd name="connsiteY3" fmla="*/ 79011 h 79040"/>
                <a:gd name="connsiteX4" fmla="*/ 13312 w 15252"/>
                <a:gd name="connsiteY4" fmla="*/ 12961 h 79040"/>
                <a:gd name="connsiteX5" fmla="*/ 7948 w 15252"/>
                <a:gd name="connsiteY5" fmla="*/ 15223 h 79040"/>
                <a:gd name="connsiteX6" fmla="*/ 2519 w 15252"/>
                <a:gd name="connsiteY6" fmla="*/ 12961 h 79040"/>
                <a:gd name="connsiteX7" fmla="*/ 257 w 15252"/>
                <a:gd name="connsiteY7" fmla="*/ 7532 h 79040"/>
                <a:gd name="connsiteX8" fmla="*/ 2519 w 15252"/>
                <a:gd name="connsiteY8" fmla="*/ 2168 h 79040"/>
                <a:gd name="connsiteX9" fmla="*/ 7948 w 15252"/>
                <a:gd name="connsiteY9" fmla="*/ -29 h 79040"/>
                <a:gd name="connsiteX10" fmla="*/ 13312 w 15252"/>
                <a:gd name="connsiteY10" fmla="*/ 2168 h 79040"/>
                <a:gd name="connsiteX11" fmla="*/ 15510 w 15252"/>
                <a:gd name="connsiteY11" fmla="*/ 7532 h 79040"/>
                <a:gd name="connsiteX12" fmla="*/ 13312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21" y="22914"/>
                  </a:moveTo>
                  <a:lnTo>
                    <a:pt x="14282" y="22914"/>
                  </a:lnTo>
                  <a:lnTo>
                    <a:pt x="14282" y="79011"/>
                  </a:lnTo>
                  <a:lnTo>
                    <a:pt x="1421" y="79011"/>
                  </a:lnTo>
                  <a:close/>
                  <a:moveTo>
                    <a:pt x="13312" y="12961"/>
                  </a:moveTo>
                  <a:cubicBezTo>
                    <a:pt x="11826" y="14447"/>
                    <a:pt x="10081" y="15223"/>
                    <a:pt x="7948" y="15223"/>
                  </a:cubicBezTo>
                  <a:cubicBezTo>
                    <a:pt x="5815" y="15223"/>
                    <a:pt x="4006" y="14447"/>
                    <a:pt x="2519" y="12961"/>
                  </a:cubicBezTo>
                  <a:cubicBezTo>
                    <a:pt x="1033" y="11475"/>
                    <a:pt x="257" y="9665"/>
                    <a:pt x="257" y="7532"/>
                  </a:cubicBezTo>
                  <a:cubicBezTo>
                    <a:pt x="257" y="5399"/>
                    <a:pt x="1033" y="3590"/>
                    <a:pt x="2519" y="2168"/>
                  </a:cubicBezTo>
                  <a:cubicBezTo>
                    <a:pt x="4006" y="682"/>
                    <a:pt x="5815" y="-29"/>
                    <a:pt x="7948" y="-29"/>
                  </a:cubicBezTo>
                  <a:cubicBezTo>
                    <a:pt x="10081" y="-29"/>
                    <a:pt x="11890" y="682"/>
                    <a:pt x="13312" y="2168"/>
                  </a:cubicBezTo>
                  <a:cubicBezTo>
                    <a:pt x="14799" y="3655"/>
                    <a:pt x="15510" y="5399"/>
                    <a:pt x="15510" y="7532"/>
                  </a:cubicBezTo>
                  <a:cubicBezTo>
                    <a:pt x="15510" y="9665"/>
                    <a:pt x="14734" y="11475"/>
                    <a:pt x="13312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4" name="Figura a mano libera: forma 63">
              <a:extLst>
                <a:ext uri="{FF2B5EF4-FFF2-40B4-BE49-F238E27FC236}">
                  <a16:creationId xmlns:a16="http://schemas.microsoft.com/office/drawing/2014/main" id="{02256825-CF17-E24F-C1E1-7BB20FA56DC7}"/>
                </a:ext>
              </a:extLst>
            </p:cNvPr>
            <p:cNvSpPr/>
            <p:nvPr/>
          </p:nvSpPr>
          <p:spPr>
            <a:xfrm>
              <a:off x="4781082" y="1065926"/>
              <a:ext cx="70250" cy="76843"/>
            </a:xfrm>
            <a:custGeom>
              <a:avLst/>
              <a:gdLst>
                <a:gd name="connsiteX0" fmla="*/ 46398 w 70250"/>
                <a:gd name="connsiteY0" fmla="*/ 48183 h 76843"/>
                <a:gd name="connsiteX1" fmla="*/ 37932 w 70250"/>
                <a:gd name="connsiteY1" fmla="*/ 25111 h 76843"/>
                <a:gd name="connsiteX2" fmla="*/ 35411 w 70250"/>
                <a:gd name="connsiteY2" fmla="*/ 17291 h 76843"/>
                <a:gd name="connsiteX3" fmla="*/ 32891 w 70250"/>
                <a:gd name="connsiteY3" fmla="*/ 25111 h 76843"/>
                <a:gd name="connsiteX4" fmla="*/ 24295 w 70250"/>
                <a:gd name="connsiteY4" fmla="*/ 48183 h 76843"/>
                <a:gd name="connsiteX5" fmla="*/ 56609 w 70250"/>
                <a:gd name="connsiteY5" fmla="*/ 76814 h 76843"/>
                <a:gd name="connsiteX6" fmla="*/ 50599 w 70250"/>
                <a:gd name="connsiteY6" fmla="*/ 60010 h 76843"/>
                <a:gd name="connsiteX7" fmla="*/ 20224 w 70250"/>
                <a:gd name="connsiteY7" fmla="*/ 60010 h 76843"/>
                <a:gd name="connsiteX8" fmla="*/ 14213 w 70250"/>
                <a:gd name="connsiteY8" fmla="*/ 76814 h 76843"/>
                <a:gd name="connsiteX9" fmla="*/ 254 w 70250"/>
                <a:gd name="connsiteY9" fmla="*/ 76814 h 76843"/>
                <a:gd name="connsiteX10" fmla="*/ 28884 w 70250"/>
                <a:gd name="connsiteY10" fmla="*/ -29 h 76843"/>
                <a:gd name="connsiteX11" fmla="*/ 41939 w 70250"/>
                <a:gd name="connsiteY11" fmla="*/ -29 h 76843"/>
                <a:gd name="connsiteX12" fmla="*/ 70505 w 70250"/>
                <a:gd name="connsiteY12" fmla="*/ 76814 h 7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0250" h="76843">
                  <a:moveTo>
                    <a:pt x="46398" y="48183"/>
                  </a:moveTo>
                  <a:lnTo>
                    <a:pt x="37932" y="25111"/>
                  </a:lnTo>
                  <a:cubicBezTo>
                    <a:pt x="36833" y="22332"/>
                    <a:pt x="35993" y="19747"/>
                    <a:pt x="35411" y="17291"/>
                  </a:cubicBezTo>
                  <a:cubicBezTo>
                    <a:pt x="34830" y="19424"/>
                    <a:pt x="33990" y="22009"/>
                    <a:pt x="32891" y="25111"/>
                  </a:cubicBezTo>
                  <a:lnTo>
                    <a:pt x="24295" y="48183"/>
                  </a:lnTo>
                  <a:close/>
                  <a:moveTo>
                    <a:pt x="56609" y="76814"/>
                  </a:moveTo>
                  <a:lnTo>
                    <a:pt x="50599" y="60010"/>
                  </a:lnTo>
                  <a:lnTo>
                    <a:pt x="20224" y="60010"/>
                  </a:lnTo>
                  <a:lnTo>
                    <a:pt x="14213" y="76814"/>
                  </a:lnTo>
                  <a:lnTo>
                    <a:pt x="254" y="76814"/>
                  </a:lnTo>
                  <a:lnTo>
                    <a:pt x="28884" y="-29"/>
                  </a:lnTo>
                  <a:lnTo>
                    <a:pt x="41939" y="-29"/>
                  </a:lnTo>
                  <a:lnTo>
                    <a:pt x="70505" y="76814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5" name="Figura a mano libera: forma 64">
              <a:extLst>
                <a:ext uri="{FF2B5EF4-FFF2-40B4-BE49-F238E27FC236}">
                  <a16:creationId xmlns:a16="http://schemas.microsoft.com/office/drawing/2014/main" id="{744E9DE1-00A2-F85F-F5A9-9219C5D38118}"/>
                </a:ext>
              </a:extLst>
            </p:cNvPr>
            <p:cNvSpPr/>
            <p:nvPr/>
          </p:nvSpPr>
          <p:spPr>
            <a:xfrm>
              <a:off x="4859735" y="1063535"/>
              <a:ext cx="48729" cy="80527"/>
            </a:xfrm>
            <a:custGeom>
              <a:avLst/>
              <a:gdLst>
                <a:gd name="connsiteX0" fmla="*/ 25455 w 48729"/>
                <a:gd name="connsiteY0" fmla="*/ 68218 h 80527"/>
                <a:gd name="connsiteX1" fmla="*/ 36119 w 48729"/>
                <a:gd name="connsiteY1" fmla="*/ 62854 h 80527"/>
                <a:gd name="connsiteX2" fmla="*/ 36119 w 48729"/>
                <a:gd name="connsiteY2" fmla="*/ 39394 h 80527"/>
                <a:gd name="connsiteX3" fmla="*/ 25455 w 48729"/>
                <a:gd name="connsiteY3" fmla="*/ 34030 h 80527"/>
                <a:gd name="connsiteX4" fmla="*/ 16278 w 48729"/>
                <a:gd name="connsiteY4" fmla="*/ 38489 h 80527"/>
                <a:gd name="connsiteX5" fmla="*/ 13047 w 48729"/>
                <a:gd name="connsiteY5" fmla="*/ 51156 h 80527"/>
                <a:gd name="connsiteX6" fmla="*/ 16343 w 48729"/>
                <a:gd name="connsiteY6" fmla="*/ 63630 h 80527"/>
                <a:gd name="connsiteX7" fmla="*/ 25455 w 48729"/>
                <a:gd name="connsiteY7" fmla="*/ 68218 h 80527"/>
                <a:gd name="connsiteX8" fmla="*/ 23516 w 48729"/>
                <a:gd name="connsiteY8" fmla="*/ 80498 h 80527"/>
                <a:gd name="connsiteX9" fmla="*/ 6519 w 48729"/>
                <a:gd name="connsiteY9" fmla="*/ 72678 h 80527"/>
                <a:gd name="connsiteX10" fmla="*/ 250 w 48729"/>
                <a:gd name="connsiteY10" fmla="*/ 51092 h 80527"/>
                <a:gd name="connsiteX11" fmla="*/ 6713 w 48729"/>
                <a:gd name="connsiteY11" fmla="*/ 29700 h 80527"/>
                <a:gd name="connsiteX12" fmla="*/ 23516 w 48729"/>
                <a:gd name="connsiteY12" fmla="*/ 21815 h 80527"/>
                <a:gd name="connsiteX13" fmla="*/ 36119 w 48729"/>
                <a:gd name="connsiteY13" fmla="*/ 27050 h 80527"/>
                <a:gd name="connsiteX14" fmla="*/ 36119 w 48729"/>
                <a:gd name="connsiteY14" fmla="*/ 5787 h 80527"/>
                <a:gd name="connsiteX15" fmla="*/ 48980 w 48729"/>
                <a:gd name="connsiteY15" fmla="*/ -29 h 80527"/>
                <a:gd name="connsiteX16" fmla="*/ 48980 w 48729"/>
                <a:gd name="connsiteY16" fmla="*/ 79205 h 80527"/>
                <a:gd name="connsiteX17" fmla="*/ 36119 w 48729"/>
                <a:gd name="connsiteY17" fmla="*/ 79205 h 80527"/>
                <a:gd name="connsiteX18" fmla="*/ 36119 w 48729"/>
                <a:gd name="connsiteY18" fmla="*/ 75134 h 80527"/>
                <a:gd name="connsiteX19" fmla="*/ 23516 w 48729"/>
                <a:gd name="connsiteY19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29" h="80527">
                  <a:moveTo>
                    <a:pt x="25455" y="68218"/>
                  </a:moveTo>
                  <a:cubicBezTo>
                    <a:pt x="30238" y="68218"/>
                    <a:pt x="33728" y="66409"/>
                    <a:pt x="36119" y="62854"/>
                  </a:cubicBezTo>
                  <a:lnTo>
                    <a:pt x="36119" y="39394"/>
                  </a:lnTo>
                  <a:cubicBezTo>
                    <a:pt x="33728" y="35839"/>
                    <a:pt x="30173" y="34030"/>
                    <a:pt x="25455" y="34030"/>
                  </a:cubicBezTo>
                  <a:cubicBezTo>
                    <a:pt x="21513" y="34030"/>
                    <a:pt x="18475" y="35516"/>
                    <a:pt x="16278" y="38489"/>
                  </a:cubicBezTo>
                  <a:cubicBezTo>
                    <a:pt x="14145" y="41462"/>
                    <a:pt x="13047" y="45663"/>
                    <a:pt x="13047" y="51156"/>
                  </a:cubicBezTo>
                  <a:cubicBezTo>
                    <a:pt x="13047" y="56327"/>
                    <a:pt x="14145" y="60463"/>
                    <a:pt x="16343" y="63630"/>
                  </a:cubicBezTo>
                  <a:cubicBezTo>
                    <a:pt x="18540" y="66667"/>
                    <a:pt x="21578" y="68218"/>
                    <a:pt x="25455" y="68218"/>
                  </a:cubicBezTo>
                  <a:moveTo>
                    <a:pt x="23516" y="80498"/>
                  </a:moveTo>
                  <a:cubicBezTo>
                    <a:pt x="16343" y="80498"/>
                    <a:pt x="10655" y="77913"/>
                    <a:pt x="6519" y="72678"/>
                  </a:cubicBezTo>
                  <a:cubicBezTo>
                    <a:pt x="2318" y="67507"/>
                    <a:pt x="250" y="60269"/>
                    <a:pt x="250" y="51092"/>
                  </a:cubicBezTo>
                  <a:cubicBezTo>
                    <a:pt x="250" y="42108"/>
                    <a:pt x="2383" y="34935"/>
                    <a:pt x="6713" y="29700"/>
                  </a:cubicBezTo>
                  <a:cubicBezTo>
                    <a:pt x="11043" y="24465"/>
                    <a:pt x="16601" y="21815"/>
                    <a:pt x="23516" y="21815"/>
                  </a:cubicBezTo>
                  <a:cubicBezTo>
                    <a:pt x="28945" y="21815"/>
                    <a:pt x="33146" y="23560"/>
                    <a:pt x="36119" y="27050"/>
                  </a:cubicBezTo>
                  <a:lnTo>
                    <a:pt x="36119" y="5787"/>
                  </a:lnTo>
                  <a:lnTo>
                    <a:pt x="48980" y="-29"/>
                  </a:lnTo>
                  <a:lnTo>
                    <a:pt x="48980" y="79205"/>
                  </a:lnTo>
                  <a:lnTo>
                    <a:pt x="36119" y="79205"/>
                  </a:lnTo>
                  <a:lnTo>
                    <a:pt x="36119" y="75134"/>
                  </a:lnTo>
                  <a:cubicBezTo>
                    <a:pt x="33340" y="78688"/>
                    <a:pt x="29139" y="80498"/>
                    <a:pt x="23516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6" name="Figura a mano libera: forma 65">
              <a:extLst>
                <a:ext uri="{FF2B5EF4-FFF2-40B4-BE49-F238E27FC236}">
                  <a16:creationId xmlns:a16="http://schemas.microsoft.com/office/drawing/2014/main" id="{02FDC673-00FF-18F1-01ED-36362E833B08}"/>
                </a:ext>
              </a:extLst>
            </p:cNvPr>
            <p:cNvSpPr/>
            <p:nvPr/>
          </p:nvSpPr>
          <p:spPr>
            <a:xfrm>
              <a:off x="4924880" y="1085315"/>
              <a:ext cx="34769" cy="57454"/>
            </a:xfrm>
            <a:custGeom>
              <a:avLst/>
              <a:gdLst>
                <a:gd name="connsiteX0" fmla="*/ 247 w 34769"/>
                <a:gd name="connsiteY0" fmla="*/ 57425 h 57454"/>
                <a:gd name="connsiteX1" fmla="*/ 247 w 34769"/>
                <a:gd name="connsiteY1" fmla="*/ 1327 h 57454"/>
                <a:gd name="connsiteX2" fmla="*/ 13108 w 34769"/>
                <a:gd name="connsiteY2" fmla="*/ 1327 h 57454"/>
                <a:gd name="connsiteX3" fmla="*/ 13108 w 34769"/>
                <a:gd name="connsiteY3" fmla="*/ 7144 h 57454"/>
                <a:gd name="connsiteX4" fmla="*/ 24612 w 34769"/>
                <a:gd name="connsiteY4" fmla="*/ -30 h 57454"/>
                <a:gd name="connsiteX5" fmla="*/ 35017 w 34769"/>
                <a:gd name="connsiteY5" fmla="*/ 3783 h 57454"/>
                <a:gd name="connsiteX6" fmla="*/ 33143 w 34769"/>
                <a:gd name="connsiteY6" fmla="*/ 15546 h 57454"/>
                <a:gd name="connsiteX7" fmla="*/ 23578 w 34769"/>
                <a:gd name="connsiteY7" fmla="*/ 12573 h 57454"/>
                <a:gd name="connsiteX8" fmla="*/ 16081 w 34769"/>
                <a:gd name="connsiteY8" fmla="*/ 15675 h 57454"/>
                <a:gd name="connsiteX9" fmla="*/ 13044 w 34769"/>
                <a:gd name="connsiteY9" fmla="*/ 26015 h 57454"/>
                <a:gd name="connsiteX10" fmla="*/ 13044 w 34769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69" h="57454">
                  <a:moveTo>
                    <a:pt x="247" y="57425"/>
                  </a:moveTo>
                  <a:lnTo>
                    <a:pt x="247" y="1327"/>
                  </a:lnTo>
                  <a:lnTo>
                    <a:pt x="13108" y="1327"/>
                  </a:lnTo>
                  <a:lnTo>
                    <a:pt x="13108" y="7144"/>
                  </a:lnTo>
                  <a:cubicBezTo>
                    <a:pt x="15370" y="2361"/>
                    <a:pt x="19183" y="-30"/>
                    <a:pt x="24612" y="-30"/>
                  </a:cubicBezTo>
                  <a:cubicBezTo>
                    <a:pt x="28554" y="-30"/>
                    <a:pt x="32044" y="1263"/>
                    <a:pt x="35017" y="3783"/>
                  </a:cubicBezTo>
                  <a:lnTo>
                    <a:pt x="33143" y="15546"/>
                  </a:lnTo>
                  <a:cubicBezTo>
                    <a:pt x="30364" y="13542"/>
                    <a:pt x="27197" y="12573"/>
                    <a:pt x="23578" y="12573"/>
                  </a:cubicBezTo>
                  <a:cubicBezTo>
                    <a:pt x="20670" y="12573"/>
                    <a:pt x="18149" y="13607"/>
                    <a:pt x="16081" y="15675"/>
                  </a:cubicBezTo>
                  <a:cubicBezTo>
                    <a:pt x="14013" y="17743"/>
                    <a:pt x="13044" y="21168"/>
                    <a:pt x="13044" y="26015"/>
                  </a:cubicBezTo>
                  <a:lnTo>
                    <a:pt x="13044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7" name="Figura a mano libera: forma 66">
              <a:extLst>
                <a:ext uri="{FF2B5EF4-FFF2-40B4-BE49-F238E27FC236}">
                  <a16:creationId xmlns:a16="http://schemas.microsoft.com/office/drawing/2014/main" id="{FBBF031A-B09D-2DFA-A01A-F53D59CC6107}"/>
                </a:ext>
              </a:extLst>
            </p:cNvPr>
            <p:cNvSpPr/>
            <p:nvPr/>
          </p:nvSpPr>
          <p:spPr>
            <a:xfrm>
              <a:off x="4966048" y="1085315"/>
              <a:ext cx="51444" cy="58747"/>
            </a:xfrm>
            <a:custGeom>
              <a:avLst/>
              <a:gdLst>
                <a:gd name="connsiteX0" fmla="*/ 25902 w 51444"/>
                <a:gd name="connsiteY0" fmla="*/ 46438 h 58747"/>
                <a:gd name="connsiteX1" fmla="*/ 35403 w 51444"/>
                <a:gd name="connsiteY1" fmla="*/ 41914 h 58747"/>
                <a:gd name="connsiteX2" fmla="*/ 38828 w 51444"/>
                <a:gd name="connsiteY2" fmla="*/ 29376 h 58747"/>
                <a:gd name="connsiteX3" fmla="*/ 35403 w 51444"/>
                <a:gd name="connsiteY3" fmla="*/ 16774 h 58747"/>
                <a:gd name="connsiteX4" fmla="*/ 25902 w 51444"/>
                <a:gd name="connsiteY4" fmla="*/ 12185 h 58747"/>
                <a:gd name="connsiteX5" fmla="*/ 16596 w 51444"/>
                <a:gd name="connsiteY5" fmla="*/ 16838 h 58747"/>
                <a:gd name="connsiteX6" fmla="*/ 13106 w 51444"/>
                <a:gd name="connsiteY6" fmla="*/ 29376 h 58747"/>
                <a:gd name="connsiteX7" fmla="*/ 16596 w 51444"/>
                <a:gd name="connsiteY7" fmla="*/ 41849 h 58747"/>
                <a:gd name="connsiteX8" fmla="*/ 25902 w 51444"/>
                <a:gd name="connsiteY8" fmla="*/ 46438 h 58747"/>
                <a:gd name="connsiteX9" fmla="*/ 25902 w 51444"/>
                <a:gd name="connsiteY9" fmla="*/ 58717 h 58747"/>
                <a:gd name="connsiteX10" fmla="*/ 7160 w 51444"/>
                <a:gd name="connsiteY10" fmla="*/ 50897 h 58747"/>
                <a:gd name="connsiteX11" fmla="*/ 245 w 51444"/>
                <a:gd name="connsiteY11" fmla="*/ 29376 h 58747"/>
                <a:gd name="connsiteX12" fmla="*/ 7160 w 51444"/>
                <a:gd name="connsiteY12" fmla="*/ 7790 h 58747"/>
                <a:gd name="connsiteX13" fmla="*/ 25902 w 51444"/>
                <a:gd name="connsiteY13" fmla="*/ -30 h 58747"/>
                <a:gd name="connsiteX14" fmla="*/ 44709 w 51444"/>
                <a:gd name="connsiteY14" fmla="*/ 7790 h 58747"/>
                <a:gd name="connsiteX15" fmla="*/ 51689 w 51444"/>
                <a:gd name="connsiteY15" fmla="*/ 29376 h 58747"/>
                <a:gd name="connsiteX16" fmla="*/ 44774 w 51444"/>
                <a:gd name="connsiteY16" fmla="*/ 50897 h 58747"/>
                <a:gd name="connsiteX17" fmla="*/ 25902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902" y="46438"/>
                  </a:moveTo>
                  <a:cubicBezTo>
                    <a:pt x="29909" y="46438"/>
                    <a:pt x="33076" y="44952"/>
                    <a:pt x="35403" y="41914"/>
                  </a:cubicBezTo>
                  <a:cubicBezTo>
                    <a:pt x="37729" y="38941"/>
                    <a:pt x="38828" y="34740"/>
                    <a:pt x="38828" y="29376"/>
                  </a:cubicBezTo>
                  <a:cubicBezTo>
                    <a:pt x="38828" y="24012"/>
                    <a:pt x="37665" y="19811"/>
                    <a:pt x="35403" y="16774"/>
                  </a:cubicBezTo>
                  <a:cubicBezTo>
                    <a:pt x="33076" y="13671"/>
                    <a:pt x="29909" y="12185"/>
                    <a:pt x="25902" y="12185"/>
                  </a:cubicBezTo>
                  <a:cubicBezTo>
                    <a:pt x="22025" y="12185"/>
                    <a:pt x="18922" y="13736"/>
                    <a:pt x="16596" y="16838"/>
                  </a:cubicBezTo>
                  <a:cubicBezTo>
                    <a:pt x="14269" y="19940"/>
                    <a:pt x="13106" y="24141"/>
                    <a:pt x="13106" y="29376"/>
                  </a:cubicBezTo>
                  <a:cubicBezTo>
                    <a:pt x="13106" y="34611"/>
                    <a:pt x="14269" y="38812"/>
                    <a:pt x="16596" y="41849"/>
                  </a:cubicBezTo>
                  <a:cubicBezTo>
                    <a:pt x="18858" y="44887"/>
                    <a:pt x="21960" y="46438"/>
                    <a:pt x="25902" y="46438"/>
                  </a:cubicBezTo>
                  <a:moveTo>
                    <a:pt x="25902" y="58717"/>
                  </a:moveTo>
                  <a:cubicBezTo>
                    <a:pt x="18018" y="58717"/>
                    <a:pt x="11749" y="56132"/>
                    <a:pt x="7160" y="50897"/>
                  </a:cubicBezTo>
                  <a:cubicBezTo>
                    <a:pt x="2572" y="45727"/>
                    <a:pt x="245" y="38553"/>
                    <a:pt x="245" y="29376"/>
                  </a:cubicBezTo>
                  <a:cubicBezTo>
                    <a:pt x="245" y="20263"/>
                    <a:pt x="2572" y="13025"/>
                    <a:pt x="7160" y="7790"/>
                  </a:cubicBezTo>
                  <a:cubicBezTo>
                    <a:pt x="11749" y="2555"/>
                    <a:pt x="18018" y="-30"/>
                    <a:pt x="25902" y="-30"/>
                  </a:cubicBezTo>
                  <a:cubicBezTo>
                    <a:pt x="33787" y="-30"/>
                    <a:pt x="40056" y="2555"/>
                    <a:pt x="44709" y="7790"/>
                  </a:cubicBezTo>
                  <a:cubicBezTo>
                    <a:pt x="49362" y="13025"/>
                    <a:pt x="51689" y="20199"/>
                    <a:pt x="51689" y="29376"/>
                  </a:cubicBezTo>
                  <a:cubicBezTo>
                    <a:pt x="51689" y="38553"/>
                    <a:pt x="49362" y="45662"/>
                    <a:pt x="44774" y="50897"/>
                  </a:cubicBezTo>
                  <a:cubicBezTo>
                    <a:pt x="40185" y="56132"/>
                    <a:pt x="33916" y="58717"/>
                    <a:pt x="2590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8" name="Figura a mano libera: forma 67">
              <a:extLst>
                <a:ext uri="{FF2B5EF4-FFF2-40B4-BE49-F238E27FC236}">
                  <a16:creationId xmlns:a16="http://schemas.microsoft.com/office/drawing/2014/main" id="{04550725-9941-8CE0-9171-5ABC398A43AE}"/>
                </a:ext>
              </a:extLst>
            </p:cNvPr>
            <p:cNvSpPr/>
            <p:nvPr/>
          </p:nvSpPr>
          <p:spPr>
            <a:xfrm>
              <a:off x="5025959" y="1063535"/>
              <a:ext cx="34705" cy="80527"/>
            </a:xfrm>
            <a:custGeom>
              <a:avLst/>
              <a:gdLst>
                <a:gd name="connsiteX0" fmla="*/ 21634 w 34705"/>
                <a:gd name="connsiteY0" fmla="*/ 80498 h 80527"/>
                <a:gd name="connsiteX1" fmla="*/ 8579 w 34705"/>
                <a:gd name="connsiteY1" fmla="*/ 66086 h 80527"/>
                <a:gd name="connsiteX2" fmla="*/ 8579 w 34705"/>
                <a:gd name="connsiteY2" fmla="*/ 34288 h 80527"/>
                <a:gd name="connsiteX3" fmla="*/ 242 w 34705"/>
                <a:gd name="connsiteY3" fmla="*/ 34288 h 80527"/>
                <a:gd name="connsiteX4" fmla="*/ 242 w 34705"/>
                <a:gd name="connsiteY4" fmla="*/ 23108 h 80527"/>
                <a:gd name="connsiteX5" fmla="*/ 8579 w 34705"/>
                <a:gd name="connsiteY5" fmla="*/ 23108 h 80527"/>
                <a:gd name="connsiteX6" fmla="*/ 8579 w 34705"/>
                <a:gd name="connsiteY6" fmla="*/ 6110 h 80527"/>
                <a:gd name="connsiteX7" fmla="*/ 21440 w 34705"/>
                <a:gd name="connsiteY7" fmla="*/ -29 h 80527"/>
                <a:gd name="connsiteX8" fmla="*/ 21440 w 34705"/>
                <a:gd name="connsiteY8" fmla="*/ 23108 h 80527"/>
                <a:gd name="connsiteX9" fmla="*/ 34366 w 34705"/>
                <a:gd name="connsiteY9" fmla="*/ 23108 h 80527"/>
                <a:gd name="connsiteX10" fmla="*/ 34366 w 34705"/>
                <a:gd name="connsiteY10" fmla="*/ 34288 h 80527"/>
                <a:gd name="connsiteX11" fmla="*/ 21440 w 34705"/>
                <a:gd name="connsiteY11" fmla="*/ 34288 h 80527"/>
                <a:gd name="connsiteX12" fmla="*/ 21440 w 34705"/>
                <a:gd name="connsiteY12" fmla="*/ 63565 h 80527"/>
                <a:gd name="connsiteX13" fmla="*/ 26158 w 34705"/>
                <a:gd name="connsiteY13" fmla="*/ 68929 h 80527"/>
                <a:gd name="connsiteX14" fmla="*/ 34948 w 34705"/>
                <a:gd name="connsiteY14" fmla="*/ 66409 h 80527"/>
                <a:gd name="connsiteX15" fmla="*/ 33397 w 34705"/>
                <a:gd name="connsiteY15" fmla="*/ 77913 h 80527"/>
                <a:gd name="connsiteX16" fmla="*/ 21634 w 34705"/>
                <a:gd name="connsiteY16" fmla="*/ 80498 h 8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705" h="80527">
                  <a:moveTo>
                    <a:pt x="21634" y="80498"/>
                  </a:moveTo>
                  <a:cubicBezTo>
                    <a:pt x="12909" y="80498"/>
                    <a:pt x="8579" y="75715"/>
                    <a:pt x="8579" y="66086"/>
                  </a:cubicBezTo>
                  <a:lnTo>
                    <a:pt x="8579" y="34288"/>
                  </a:lnTo>
                  <a:lnTo>
                    <a:pt x="242" y="34288"/>
                  </a:lnTo>
                  <a:lnTo>
                    <a:pt x="242" y="23108"/>
                  </a:lnTo>
                  <a:lnTo>
                    <a:pt x="8579" y="23108"/>
                  </a:lnTo>
                  <a:lnTo>
                    <a:pt x="8579" y="6110"/>
                  </a:lnTo>
                  <a:lnTo>
                    <a:pt x="21440" y="-29"/>
                  </a:lnTo>
                  <a:lnTo>
                    <a:pt x="21440" y="23108"/>
                  </a:lnTo>
                  <a:lnTo>
                    <a:pt x="34366" y="23108"/>
                  </a:lnTo>
                  <a:lnTo>
                    <a:pt x="34366" y="34288"/>
                  </a:lnTo>
                  <a:lnTo>
                    <a:pt x="21440" y="34288"/>
                  </a:lnTo>
                  <a:lnTo>
                    <a:pt x="21440" y="63565"/>
                  </a:lnTo>
                  <a:cubicBezTo>
                    <a:pt x="21440" y="67120"/>
                    <a:pt x="22991" y="68929"/>
                    <a:pt x="26158" y="68929"/>
                  </a:cubicBezTo>
                  <a:cubicBezTo>
                    <a:pt x="29002" y="68929"/>
                    <a:pt x="31975" y="68089"/>
                    <a:pt x="34948" y="66409"/>
                  </a:cubicBezTo>
                  <a:lnTo>
                    <a:pt x="33397" y="77913"/>
                  </a:lnTo>
                  <a:cubicBezTo>
                    <a:pt x="30165" y="79657"/>
                    <a:pt x="26288" y="80498"/>
                    <a:pt x="21634" y="80498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9" name="Figura a mano libera: forma 68">
              <a:extLst>
                <a:ext uri="{FF2B5EF4-FFF2-40B4-BE49-F238E27FC236}">
                  <a16:creationId xmlns:a16="http://schemas.microsoft.com/office/drawing/2014/main" id="{05678A88-ACC3-CF79-0F89-3B918CF8A8E2}"/>
                </a:ext>
              </a:extLst>
            </p:cNvPr>
            <p:cNvSpPr/>
            <p:nvPr/>
          </p:nvSpPr>
          <p:spPr>
            <a:xfrm>
              <a:off x="5069648" y="1085315"/>
              <a:ext cx="50345" cy="58747"/>
            </a:xfrm>
            <a:custGeom>
              <a:avLst/>
              <a:gdLst>
                <a:gd name="connsiteX0" fmla="*/ 13101 w 50345"/>
                <a:gd name="connsiteY0" fmla="*/ 23624 h 58747"/>
                <a:gd name="connsiteX1" fmla="*/ 37918 w 50345"/>
                <a:gd name="connsiteY1" fmla="*/ 23624 h 58747"/>
                <a:gd name="connsiteX2" fmla="*/ 34170 w 50345"/>
                <a:gd name="connsiteY2" fmla="*/ 14447 h 58747"/>
                <a:gd name="connsiteX3" fmla="*/ 26156 w 50345"/>
                <a:gd name="connsiteY3" fmla="*/ 11345 h 58747"/>
                <a:gd name="connsiteX4" fmla="*/ 17108 w 50345"/>
                <a:gd name="connsiteY4" fmla="*/ 14382 h 58747"/>
                <a:gd name="connsiteX5" fmla="*/ 13101 w 50345"/>
                <a:gd name="connsiteY5" fmla="*/ 23624 h 58747"/>
                <a:gd name="connsiteX6" fmla="*/ 26156 w 50345"/>
                <a:gd name="connsiteY6" fmla="*/ 58717 h 58747"/>
                <a:gd name="connsiteX7" fmla="*/ 7220 w 50345"/>
                <a:gd name="connsiteY7" fmla="*/ 50833 h 58747"/>
                <a:gd name="connsiteX8" fmla="*/ 240 w 50345"/>
                <a:gd name="connsiteY8" fmla="*/ 29247 h 58747"/>
                <a:gd name="connsiteX9" fmla="*/ 7284 w 50345"/>
                <a:gd name="connsiteY9" fmla="*/ 7790 h 58747"/>
                <a:gd name="connsiteX10" fmla="*/ 26156 w 50345"/>
                <a:gd name="connsiteY10" fmla="*/ -30 h 58747"/>
                <a:gd name="connsiteX11" fmla="*/ 43735 w 50345"/>
                <a:gd name="connsiteY11" fmla="*/ 6691 h 58747"/>
                <a:gd name="connsiteX12" fmla="*/ 50585 w 50345"/>
                <a:gd name="connsiteY12" fmla="*/ 26339 h 58747"/>
                <a:gd name="connsiteX13" fmla="*/ 50133 w 50345"/>
                <a:gd name="connsiteY13" fmla="*/ 34223 h 58747"/>
                <a:gd name="connsiteX14" fmla="*/ 12907 w 50345"/>
                <a:gd name="connsiteY14" fmla="*/ 34223 h 58747"/>
                <a:gd name="connsiteX15" fmla="*/ 17043 w 50345"/>
                <a:gd name="connsiteY15" fmla="*/ 43788 h 58747"/>
                <a:gd name="connsiteX16" fmla="*/ 26091 w 50345"/>
                <a:gd name="connsiteY16" fmla="*/ 47407 h 58747"/>
                <a:gd name="connsiteX17" fmla="*/ 37918 w 50345"/>
                <a:gd name="connsiteY17" fmla="*/ 41591 h 58747"/>
                <a:gd name="connsiteX18" fmla="*/ 46061 w 50345"/>
                <a:gd name="connsiteY18" fmla="*/ 49928 h 58747"/>
                <a:gd name="connsiteX19" fmla="*/ 26156 w 50345"/>
                <a:gd name="connsiteY19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0345" h="58747">
                  <a:moveTo>
                    <a:pt x="13101" y="23624"/>
                  </a:moveTo>
                  <a:lnTo>
                    <a:pt x="37918" y="23624"/>
                  </a:lnTo>
                  <a:cubicBezTo>
                    <a:pt x="37660" y="19617"/>
                    <a:pt x="36367" y="16515"/>
                    <a:pt x="34170" y="14447"/>
                  </a:cubicBezTo>
                  <a:cubicBezTo>
                    <a:pt x="31972" y="12379"/>
                    <a:pt x="29323" y="11345"/>
                    <a:pt x="26156" y="11345"/>
                  </a:cubicBezTo>
                  <a:cubicBezTo>
                    <a:pt x="22472" y="11345"/>
                    <a:pt x="19499" y="12379"/>
                    <a:pt x="17108" y="14382"/>
                  </a:cubicBezTo>
                  <a:cubicBezTo>
                    <a:pt x="14717" y="16321"/>
                    <a:pt x="13359" y="19423"/>
                    <a:pt x="13101" y="23624"/>
                  </a:cubicBezTo>
                  <a:moveTo>
                    <a:pt x="26156" y="58717"/>
                  </a:moveTo>
                  <a:cubicBezTo>
                    <a:pt x="18206" y="58717"/>
                    <a:pt x="11873" y="56068"/>
                    <a:pt x="7220" y="50833"/>
                  </a:cubicBezTo>
                  <a:cubicBezTo>
                    <a:pt x="2566" y="45598"/>
                    <a:pt x="240" y="38424"/>
                    <a:pt x="240" y="29247"/>
                  </a:cubicBezTo>
                  <a:cubicBezTo>
                    <a:pt x="240" y="20199"/>
                    <a:pt x="2566" y="13025"/>
                    <a:pt x="7284" y="7790"/>
                  </a:cubicBezTo>
                  <a:cubicBezTo>
                    <a:pt x="11937" y="2555"/>
                    <a:pt x="18271" y="-30"/>
                    <a:pt x="26156" y="-30"/>
                  </a:cubicBezTo>
                  <a:cubicBezTo>
                    <a:pt x="33329" y="-30"/>
                    <a:pt x="39211" y="2232"/>
                    <a:pt x="43735" y="6691"/>
                  </a:cubicBezTo>
                  <a:cubicBezTo>
                    <a:pt x="48323" y="11151"/>
                    <a:pt x="50585" y="17678"/>
                    <a:pt x="50585" y="26339"/>
                  </a:cubicBezTo>
                  <a:cubicBezTo>
                    <a:pt x="50585" y="29311"/>
                    <a:pt x="50456" y="31961"/>
                    <a:pt x="50133" y="34223"/>
                  </a:cubicBezTo>
                  <a:lnTo>
                    <a:pt x="12907" y="34223"/>
                  </a:lnTo>
                  <a:cubicBezTo>
                    <a:pt x="13101" y="38166"/>
                    <a:pt x="14523" y="41332"/>
                    <a:pt x="17043" y="43788"/>
                  </a:cubicBezTo>
                  <a:cubicBezTo>
                    <a:pt x="19564" y="46179"/>
                    <a:pt x="22601" y="47407"/>
                    <a:pt x="26091" y="47407"/>
                  </a:cubicBezTo>
                  <a:cubicBezTo>
                    <a:pt x="31067" y="47407"/>
                    <a:pt x="35010" y="45469"/>
                    <a:pt x="37918" y="41591"/>
                  </a:cubicBezTo>
                  <a:lnTo>
                    <a:pt x="46061" y="49928"/>
                  </a:lnTo>
                  <a:cubicBezTo>
                    <a:pt x="41214" y="55809"/>
                    <a:pt x="34557" y="58717"/>
                    <a:pt x="26156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0" name="Figura a mano libera: forma 69">
              <a:extLst>
                <a:ext uri="{FF2B5EF4-FFF2-40B4-BE49-F238E27FC236}">
                  <a16:creationId xmlns:a16="http://schemas.microsoft.com/office/drawing/2014/main" id="{B70F1710-71B3-A893-7DCA-236C29A4B137}"/>
                </a:ext>
              </a:extLst>
            </p:cNvPr>
            <p:cNvSpPr/>
            <p:nvPr/>
          </p:nvSpPr>
          <p:spPr>
            <a:xfrm>
              <a:off x="5133177" y="1085315"/>
              <a:ext cx="34769" cy="57454"/>
            </a:xfrm>
            <a:custGeom>
              <a:avLst/>
              <a:gdLst>
                <a:gd name="connsiteX0" fmla="*/ 237 w 34769"/>
                <a:gd name="connsiteY0" fmla="*/ 57425 h 57454"/>
                <a:gd name="connsiteX1" fmla="*/ 237 w 34769"/>
                <a:gd name="connsiteY1" fmla="*/ 1327 h 57454"/>
                <a:gd name="connsiteX2" fmla="*/ 13098 w 34769"/>
                <a:gd name="connsiteY2" fmla="*/ 1327 h 57454"/>
                <a:gd name="connsiteX3" fmla="*/ 13098 w 34769"/>
                <a:gd name="connsiteY3" fmla="*/ 7144 h 57454"/>
                <a:gd name="connsiteX4" fmla="*/ 24602 w 34769"/>
                <a:gd name="connsiteY4" fmla="*/ -30 h 57454"/>
                <a:gd name="connsiteX5" fmla="*/ 35007 w 34769"/>
                <a:gd name="connsiteY5" fmla="*/ 3783 h 57454"/>
                <a:gd name="connsiteX6" fmla="*/ 33133 w 34769"/>
                <a:gd name="connsiteY6" fmla="*/ 15546 h 57454"/>
                <a:gd name="connsiteX7" fmla="*/ 23568 w 34769"/>
                <a:gd name="connsiteY7" fmla="*/ 12573 h 57454"/>
                <a:gd name="connsiteX8" fmla="*/ 16136 w 34769"/>
                <a:gd name="connsiteY8" fmla="*/ 15675 h 57454"/>
                <a:gd name="connsiteX9" fmla="*/ 13033 w 34769"/>
                <a:gd name="connsiteY9" fmla="*/ 26015 h 57454"/>
                <a:gd name="connsiteX10" fmla="*/ 13033 w 34769"/>
                <a:gd name="connsiteY10" fmla="*/ 57425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769" h="57454">
                  <a:moveTo>
                    <a:pt x="237" y="57425"/>
                  </a:moveTo>
                  <a:lnTo>
                    <a:pt x="237" y="1327"/>
                  </a:lnTo>
                  <a:lnTo>
                    <a:pt x="13098" y="1327"/>
                  </a:lnTo>
                  <a:lnTo>
                    <a:pt x="13098" y="7144"/>
                  </a:lnTo>
                  <a:cubicBezTo>
                    <a:pt x="15360" y="2361"/>
                    <a:pt x="19173" y="-30"/>
                    <a:pt x="24602" y="-30"/>
                  </a:cubicBezTo>
                  <a:cubicBezTo>
                    <a:pt x="28544" y="-30"/>
                    <a:pt x="32034" y="1263"/>
                    <a:pt x="35007" y="3783"/>
                  </a:cubicBezTo>
                  <a:lnTo>
                    <a:pt x="33133" y="15546"/>
                  </a:lnTo>
                  <a:cubicBezTo>
                    <a:pt x="30354" y="13542"/>
                    <a:pt x="27187" y="12573"/>
                    <a:pt x="23568" y="12573"/>
                  </a:cubicBezTo>
                  <a:cubicBezTo>
                    <a:pt x="20660" y="12573"/>
                    <a:pt x="18139" y="13607"/>
                    <a:pt x="16136" y="15675"/>
                  </a:cubicBezTo>
                  <a:cubicBezTo>
                    <a:pt x="14067" y="17743"/>
                    <a:pt x="13033" y="21168"/>
                    <a:pt x="13033" y="26015"/>
                  </a:cubicBezTo>
                  <a:lnTo>
                    <a:pt x="13033" y="5742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1" name="Figura a mano libera: forma 70">
              <a:extLst>
                <a:ext uri="{FF2B5EF4-FFF2-40B4-BE49-F238E27FC236}">
                  <a16:creationId xmlns:a16="http://schemas.microsoft.com/office/drawing/2014/main" id="{04B382DE-6669-C11B-6149-FA1FB85E5D0B}"/>
                </a:ext>
              </a:extLst>
            </p:cNvPr>
            <p:cNvSpPr/>
            <p:nvPr/>
          </p:nvSpPr>
          <p:spPr>
            <a:xfrm>
              <a:off x="5173053" y="1085379"/>
              <a:ext cx="47760" cy="58682"/>
            </a:xfrm>
            <a:custGeom>
              <a:avLst/>
              <a:gdLst>
                <a:gd name="connsiteX0" fmla="*/ 22919 w 47760"/>
                <a:gd name="connsiteY0" fmla="*/ 47343 h 58682"/>
                <a:gd name="connsiteX1" fmla="*/ 35457 w 47760"/>
                <a:gd name="connsiteY1" fmla="*/ 41979 h 58682"/>
                <a:gd name="connsiteX2" fmla="*/ 35457 w 47760"/>
                <a:gd name="connsiteY2" fmla="*/ 34740 h 58682"/>
                <a:gd name="connsiteX3" fmla="*/ 24276 w 47760"/>
                <a:gd name="connsiteY3" fmla="*/ 32414 h 58682"/>
                <a:gd name="connsiteX4" fmla="*/ 15939 w 47760"/>
                <a:gd name="connsiteY4" fmla="*/ 34288 h 58682"/>
                <a:gd name="connsiteX5" fmla="*/ 12773 w 47760"/>
                <a:gd name="connsiteY5" fmla="*/ 39975 h 58682"/>
                <a:gd name="connsiteX6" fmla="*/ 15422 w 47760"/>
                <a:gd name="connsiteY6" fmla="*/ 45339 h 58682"/>
                <a:gd name="connsiteX7" fmla="*/ 22919 w 47760"/>
                <a:gd name="connsiteY7" fmla="*/ 47343 h 58682"/>
                <a:gd name="connsiteX8" fmla="*/ 35457 w 47760"/>
                <a:gd name="connsiteY8" fmla="*/ 57360 h 58682"/>
                <a:gd name="connsiteX9" fmla="*/ 35457 w 47760"/>
                <a:gd name="connsiteY9" fmla="*/ 52836 h 58682"/>
                <a:gd name="connsiteX10" fmla="*/ 20528 w 47760"/>
                <a:gd name="connsiteY10" fmla="*/ 58653 h 58682"/>
                <a:gd name="connsiteX11" fmla="*/ 5857 w 47760"/>
                <a:gd name="connsiteY11" fmla="*/ 53741 h 58682"/>
                <a:gd name="connsiteX12" fmla="*/ 235 w 47760"/>
                <a:gd name="connsiteY12" fmla="*/ 39975 h 58682"/>
                <a:gd name="connsiteX13" fmla="*/ 6633 w 47760"/>
                <a:gd name="connsiteY13" fmla="*/ 26145 h 58682"/>
                <a:gd name="connsiteX14" fmla="*/ 22144 w 47760"/>
                <a:gd name="connsiteY14" fmla="*/ 21427 h 58682"/>
                <a:gd name="connsiteX15" fmla="*/ 35393 w 47760"/>
                <a:gd name="connsiteY15" fmla="*/ 24400 h 58682"/>
                <a:gd name="connsiteX16" fmla="*/ 35393 w 47760"/>
                <a:gd name="connsiteY16" fmla="*/ 21427 h 58682"/>
                <a:gd name="connsiteX17" fmla="*/ 32678 w 47760"/>
                <a:gd name="connsiteY17" fmla="*/ 13607 h 58682"/>
                <a:gd name="connsiteX18" fmla="*/ 24406 w 47760"/>
                <a:gd name="connsiteY18" fmla="*/ 11215 h 58682"/>
                <a:gd name="connsiteX19" fmla="*/ 7732 w 47760"/>
                <a:gd name="connsiteY19" fmla="*/ 16515 h 58682"/>
                <a:gd name="connsiteX20" fmla="*/ 3789 w 47760"/>
                <a:gd name="connsiteY20" fmla="*/ 6110 h 58682"/>
                <a:gd name="connsiteX21" fmla="*/ 25763 w 47760"/>
                <a:gd name="connsiteY21" fmla="*/ -30 h 58682"/>
                <a:gd name="connsiteX22" fmla="*/ 33518 w 47760"/>
                <a:gd name="connsiteY22" fmla="*/ 681 h 58682"/>
                <a:gd name="connsiteX23" fmla="*/ 40434 w 47760"/>
                <a:gd name="connsiteY23" fmla="*/ 3460 h 58682"/>
                <a:gd name="connsiteX24" fmla="*/ 45992 w 47760"/>
                <a:gd name="connsiteY24" fmla="*/ 10052 h 58682"/>
                <a:gd name="connsiteX25" fmla="*/ 47995 w 47760"/>
                <a:gd name="connsiteY25" fmla="*/ 21233 h 58682"/>
                <a:gd name="connsiteX26" fmla="*/ 47995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19" y="47343"/>
                  </a:moveTo>
                  <a:cubicBezTo>
                    <a:pt x="27831" y="47343"/>
                    <a:pt x="31967" y="45533"/>
                    <a:pt x="35457" y="41979"/>
                  </a:cubicBezTo>
                  <a:lnTo>
                    <a:pt x="35457" y="34740"/>
                  </a:lnTo>
                  <a:cubicBezTo>
                    <a:pt x="32226" y="33189"/>
                    <a:pt x="28477" y="32414"/>
                    <a:pt x="24276" y="32414"/>
                  </a:cubicBezTo>
                  <a:cubicBezTo>
                    <a:pt x="20851" y="32414"/>
                    <a:pt x="18072" y="33060"/>
                    <a:pt x="15939" y="34288"/>
                  </a:cubicBezTo>
                  <a:cubicBezTo>
                    <a:pt x="13807" y="35516"/>
                    <a:pt x="12773" y="37455"/>
                    <a:pt x="12773" y="39975"/>
                  </a:cubicBezTo>
                  <a:cubicBezTo>
                    <a:pt x="12773" y="42237"/>
                    <a:pt x="13613" y="44047"/>
                    <a:pt x="15422" y="45339"/>
                  </a:cubicBezTo>
                  <a:cubicBezTo>
                    <a:pt x="17103" y="46696"/>
                    <a:pt x="19623" y="47343"/>
                    <a:pt x="22919" y="47343"/>
                  </a:cubicBezTo>
                  <a:moveTo>
                    <a:pt x="35457" y="57360"/>
                  </a:moveTo>
                  <a:lnTo>
                    <a:pt x="35457" y="52836"/>
                  </a:lnTo>
                  <a:cubicBezTo>
                    <a:pt x="31709" y="56714"/>
                    <a:pt x="26732" y="58653"/>
                    <a:pt x="20528" y="58653"/>
                  </a:cubicBezTo>
                  <a:cubicBezTo>
                    <a:pt x="14517" y="58653"/>
                    <a:pt x="9670" y="57037"/>
                    <a:pt x="5857" y="53741"/>
                  </a:cubicBezTo>
                  <a:cubicBezTo>
                    <a:pt x="2109" y="50510"/>
                    <a:pt x="235" y="45921"/>
                    <a:pt x="235" y="39975"/>
                  </a:cubicBezTo>
                  <a:cubicBezTo>
                    <a:pt x="235" y="33900"/>
                    <a:pt x="2367" y="29311"/>
                    <a:pt x="6633" y="26145"/>
                  </a:cubicBezTo>
                  <a:cubicBezTo>
                    <a:pt x="10898" y="22978"/>
                    <a:pt x="16069" y="21427"/>
                    <a:pt x="22144" y="21427"/>
                  </a:cubicBezTo>
                  <a:cubicBezTo>
                    <a:pt x="27508" y="21427"/>
                    <a:pt x="31903" y="22396"/>
                    <a:pt x="35393" y="24400"/>
                  </a:cubicBezTo>
                  <a:lnTo>
                    <a:pt x="35393" y="21427"/>
                  </a:lnTo>
                  <a:cubicBezTo>
                    <a:pt x="35393" y="17872"/>
                    <a:pt x="34488" y="15222"/>
                    <a:pt x="32678" y="13607"/>
                  </a:cubicBezTo>
                  <a:cubicBezTo>
                    <a:pt x="30869" y="11991"/>
                    <a:pt x="28154" y="11215"/>
                    <a:pt x="24406" y="11215"/>
                  </a:cubicBezTo>
                  <a:cubicBezTo>
                    <a:pt x="18331" y="11215"/>
                    <a:pt x="12773" y="12960"/>
                    <a:pt x="7732" y="16515"/>
                  </a:cubicBezTo>
                  <a:lnTo>
                    <a:pt x="3789" y="6110"/>
                  </a:lnTo>
                  <a:cubicBezTo>
                    <a:pt x="9864" y="1974"/>
                    <a:pt x="17167" y="-30"/>
                    <a:pt x="25763" y="-30"/>
                  </a:cubicBezTo>
                  <a:cubicBezTo>
                    <a:pt x="28671" y="-30"/>
                    <a:pt x="31256" y="229"/>
                    <a:pt x="33518" y="681"/>
                  </a:cubicBezTo>
                  <a:cubicBezTo>
                    <a:pt x="35780" y="1133"/>
                    <a:pt x="38042" y="2103"/>
                    <a:pt x="40434" y="3460"/>
                  </a:cubicBezTo>
                  <a:cubicBezTo>
                    <a:pt x="42825" y="4817"/>
                    <a:pt x="44634" y="7015"/>
                    <a:pt x="45992" y="10052"/>
                  </a:cubicBezTo>
                  <a:cubicBezTo>
                    <a:pt x="47284" y="13025"/>
                    <a:pt x="47995" y="16774"/>
                    <a:pt x="47995" y="21233"/>
                  </a:cubicBezTo>
                  <a:lnTo>
                    <a:pt x="47995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2" name="Figura a mano libera: forma 71">
              <a:extLst>
                <a:ext uri="{FF2B5EF4-FFF2-40B4-BE49-F238E27FC236}">
                  <a16:creationId xmlns:a16="http://schemas.microsoft.com/office/drawing/2014/main" id="{A43C2329-D0BF-D4DA-B9E6-62502BA7FB20}"/>
                </a:ext>
              </a:extLst>
            </p:cNvPr>
            <p:cNvSpPr/>
            <p:nvPr/>
          </p:nvSpPr>
          <p:spPr>
            <a:xfrm>
              <a:off x="5236130" y="1085315"/>
              <a:ext cx="48794" cy="79492"/>
            </a:xfrm>
            <a:custGeom>
              <a:avLst/>
              <a:gdLst>
                <a:gd name="connsiteX0" fmla="*/ 23950 w 48794"/>
                <a:gd name="connsiteY0" fmla="*/ 46437 h 79492"/>
                <a:gd name="connsiteX1" fmla="*/ 32933 w 48794"/>
                <a:gd name="connsiteY1" fmla="*/ 42043 h 79492"/>
                <a:gd name="connsiteX2" fmla="*/ 36100 w 48794"/>
                <a:gd name="connsiteY2" fmla="*/ 29440 h 79492"/>
                <a:gd name="connsiteX3" fmla="*/ 32933 w 48794"/>
                <a:gd name="connsiteY3" fmla="*/ 16902 h 79492"/>
                <a:gd name="connsiteX4" fmla="*/ 23950 w 48794"/>
                <a:gd name="connsiteY4" fmla="*/ 12184 h 79492"/>
                <a:gd name="connsiteX5" fmla="*/ 13093 w 48794"/>
                <a:gd name="connsiteY5" fmla="*/ 17678 h 79492"/>
                <a:gd name="connsiteX6" fmla="*/ 13093 w 48794"/>
                <a:gd name="connsiteY6" fmla="*/ 40944 h 79492"/>
                <a:gd name="connsiteX7" fmla="*/ 23950 w 48794"/>
                <a:gd name="connsiteY7" fmla="*/ 46437 h 79492"/>
                <a:gd name="connsiteX8" fmla="*/ 25824 w 48794"/>
                <a:gd name="connsiteY8" fmla="*/ 58717 h 79492"/>
                <a:gd name="connsiteX9" fmla="*/ 13093 w 48794"/>
                <a:gd name="connsiteY9" fmla="*/ 52900 h 79492"/>
                <a:gd name="connsiteX10" fmla="*/ 13093 w 48794"/>
                <a:gd name="connsiteY10" fmla="*/ 73517 h 79492"/>
                <a:gd name="connsiteX11" fmla="*/ 232 w 48794"/>
                <a:gd name="connsiteY11" fmla="*/ 79463 h 79492"/>
                <a:gd name="connsiteX12" fmla="*/ 232 w 48794"/>
                <a:gd name="connsiteY12" fmla="*/ 1327 h 79492"/>
                <a:gd name="connsiteX13" fmla="*/ 13093 w 48794"/>
                <a:gd name="connsiteY13" fmla="*/ 1327 h 79492"/>
                <a:gd name="connsiteX14" fmla="*/ 13093 w 48794"/>
                <a:gd name="connsiteY14" fmla="*/ 5592 h 79492"/>
                <a:gd name="connsiteX15" fmla="*/ 25954 w 48794"/>
                <a:gd name="connsiteY15" fmla="*/ -30 h 79492"/>
                <a:gd name="connsiteX16" fmla="*/ 42822 w 48794"/>
                <a:gd name="connsiteY16" fmla="*/ 7725 h 79492"/>
                <a:gd name="connsiteX17" fmla="*/ 49026 w 48794"/>
                <a:gd name="connsiteY17" fmla="*/ 29376 h 79492"/>
                <a:gd name="connsiteX18" fmla="*/ 42628 w 48794"/>
                <a:gd name="connsiteY18" fmla="*/ 50832 h 79492"/>
                <a:gd name="connsiteX19" fmla="*/ 25824 w 48794"/>
                <a:gd name="connsiteY19" fmla="*/ 58717 h 79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8794" h="79492">
                  <a:moveTo>
                    <a:pt x="23950" y="46437"/>
                  </a:moveTo>
                  <a:cubicBezTo>
                    <a:pt x="27828" y="46437"/>
                    <a:pt x="30801" y="44951"/>
                    <a:pt x="32933" y="42043"/>
                  </a:cubicBezTo>
                  <a:cubicBezTo>
                    <a:pt x="35066" y="39134"/>
                    <a:pt x="36100" y="34934"/>
                    <a:pt x="36100" y="29440"/>
                  </a:cubicBezTo>
                  <a:cubicBezTo>
                    <a:pt x="36100" y="24270"/>
                    <a:pt x="35066" y="20069"/>
                    <a:pt x="32933" y="16902"/>
                  </a:cubicBezTo>
                  <a:cubicBezTo>
                    <a:pt x="30801" y="13736"/>
                    <a:pt x="27828" y="12184"/>
                    <a:pt x="23950" y="12184"/>
                  </a:cubicBezTo>
                  <a:cubicBezTo>
                    <a:pt x="19168" y="12184"/>
                    <a:pt x="15549" y="13994"/>
                    <a:pt x="13093" y="17678"/>
                  </a:cubicBezTo>
                  <a:lnTo>
                    <a:pt x="13093" y="40944"/>
                  </a:lnTo>
                  <a:cubicBezTo>
                    <a:pt x="15613" y="44628"/>
                    <a:pt x="19232" y="46437"/>
                    <a:pt x="23950" y="46437"/>
                  </a:cubicBezTo>
                  <a:moveTo>
                    <a:pt x="25824" y="58717"/>
                  </a:moveTo>
                  <a:cubicBezTo>
                    <a:pt x="20396" y="58717"/>
                    <a:pt x="16130" y="56778"/>
                    <a:pt x="13093" y="52900"/>
                  </a:cubicBezTo>
                  <a:lnTo>
                    <a:pt x="13093" y="73517"/>
                  </a:lnTo>
                  <a:lnTo>
                    <a:pt x="232" y="79463"/>
                  </a:lnTo>
                  <a:lnTo>
                    <a:pt x="232" y="1327"/>
                  </a:lnTo>
                  <a:lnTo>
                    <a:pt x="13093" y="1327"/>
                  </a:lnTo>
                  <a:lnTo>
                    <a:pt x="13093" y="5592"/>
                  </a:lnTo>
                  <a:cubicBezTo>
                    <a:pt x="16195" y="1844"/>
                    <a:pt x="20460" y="-30"/>
                    <a:pt x="25954" y="-30"/>
                  </a:cubicBezTo>
                  <a:cubicBezTo>
                    <a:pt x="33063" y="-30"/>
                    <a:pt x="38685" y="2555"/>
                    <a:pt x="42822" y="7725"/>
                  </a:cubicBezTo>
                  <a:cubicBezTo>
                    <a:pt x="46958" y="12895"/>
                    <a:pt x="49026" y="20134"/>
                    <a:pt x="49026" y="29376"/>
                  </a:cubicBezTo>
                  <a:cubicBezTo>
                    <a:pt x="49026" y="38424"/>
                    <a:pt x="46893" y="45597"/>
                    <a:pt x="42628" y="50832"/>
                  </a:cubicBezTo>
                  <a:cubicBezTo>
                    <a:pt x="38362" y="56132"/>
                    <a:pt x="32740" y="58717"/>
                    <a:pt x="25824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id="{DCD60837-EA59-89CE-A026-091874313A4B}"/>
                </a:ext>
              </a:extLst>
            </p:cNvPr>
            <p:cNvSpPr/>
            <p:nvPr/>
          </p:nvSpPr>
          <p:spPr>
            <a:xfrm>
              <a:off x="5297462" y="1063729"/>
              <a:ext cx="15252" cy="79040"/>
            </a:xfrm>
            <a:custGeom>
              <a:avLst/>
              <a:gdLst>
                <a:gd name="connsiteX0" fmla="*/ 1457 w 15252"/>
                <a:gd name="connsiteY0" fmla="*/ 22914 h 79040"/>
                <a:gd name="connsiteX1" fmla="*/ 14318 w 15252"/>
                <a:gd name="connsiteY1" fmla="*/ 22914 h 79040"/>
                <a:gd name="connsiteX2" fmla="*/ 14318 w 15252"/>
                <a:gd name="connsiteY2" fmla="*/ 79011 h 79040"/>
                <a:gd name="connsiteX3" fmla="*/ 1457 w 15252"/>
                <a:gd name="connsiteY3" fmla="*/ 79011 h 79040"/>
                <a:gd name="connsiteX4" fmla="*/ 13284 w 15252"/>
                <a:gd name="connsiteY4" fmla="*/ 12961 h 79040"/>
                <a:gd name="connsiteX5" fmla="*/ 7920 w 15252"/>
                <a:gd name="connsiteY5" fmla="*/ 15223 h 79040"/>
                <a:gd name="connsiteX6" fmla="*/ 2491 w 15252"/>
                <a:gd name="connsiteY6" fmla="*/ 12961 h 79040"/>
                <a:gd name="connsiteX7" fmla="*/ 229 w 15252"/>
                <a:gd name="connsiteY7" fmla="*/ 7532 h 79040"/>
                <a:gd name="connsiteX8" fmla="*/ 2491 w 15252"/>
                <a:gd name="connsiteY8" fmla="*/ 2168 h 79040"/>
                <a:gd name="connsiteX9" fmla="*/ 7920 w 15252"/>
                <a:gd name="connsiteY9" fmla="*/ -29 h 79040"/>
                <a:gd name="connsiteX10" fmla="*/ 13284 w 15252"/>
                <a:gd name="connsiteY10" fmla="*/ 2168 h 79040"/>
                <a:gd name="connsiteX11" fmla="*/ 15482 w 15252"/>
                <a:gd name="connsiteY11" fmla="*/ 7532 h 79040"/>
                <a:gd name="connsiteX12" fmla="*/ 13284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57" y="22914"/>
                  </a:moveTo>
                  <a:lnTo>
                    <a:pt x="14318" y="22914"/>
                  </a:lnTo>
                  <a:lnTo>
                    <a:pt x="14318" y="79011"/>
                  </a:lnTo>
                  <a:lnTo>
                    <a:pt x="1457" y="79011"/>
                  </a:lnTo>
                  <a:close/>
                  <a:moveTo>
                    <a:pt x="13284" y="12961"/>
                  </a:moveTo>
                  <a:cubicBezTo>
                    <a:pt x="11798" y="14447"/>
                    <a:pt x="10053" y="15223"/>
                    <a:pt x="7920" y="15223"/>
                  </a:cubicBezTo>
                  <a:cubicBezTo>
                    <a:pt x="5787" y="15223"/>
                    <a:pt x="3978" y="14447"/>
                    <a:pt x="2491" y="12961"/>
                  </a:cubicBezTo>
                  <a:cubicBezTo>
                    <a:pt x="1005" y="11475"/>
                    <a:pt x="229" y="9665"/>
                    <a:pt x="229" y="7532"/>
                  </a:cubicBezTo>
                  <a:cubicBezTo>
                    <a:pt x="229" y="5399"/>
                    <a:pt x="1005" y="3590"/>
                    <a:pt x="2491" y="2168"/>
                  </a:cubicBezTo>
                  <a:cubicBezTo>
                    <a:pt x="3978" y="682"/>
                    <a:pt x="5787" y="-29"/>
                    <a:pt x="7920" y="-29"/>
                  </a:cubicBezTo>
                  <a:cubicBezTo>
                    <a:pt x="10053" y="-29"/>
                    <a:pt x="11862" y="682"/>
                    <a:pt x="13284" y="2168"/>
                  </a:cubicBezTo>
                  <a:cubicBezTo>
                    <a:pt x="14771" y="3655"/>
                    <a:pt x="15482" y="5399"/>
                    <a:pt x="15482" y="7532"/>
                  </a:cubicBezTo>
                  <a:cubicBezTo>
                    <a:pt x="15482" y="9665"/>
                    <a:pt x="14771" y="11475"/>
                    <a:pt x="13284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4" name="Figura a mano libera: forma 73">
              <a:extLst>
                <a:ext uri="{FF2B5EF4-FFF2-40B4-BE49-F238E27FC236}">
                  <a16:creationId xmlns:a16="http://schemas.microsoft.com/office/drawing/2014/main" id="{AB1062DB-2771-147D-C599-49FEBE6F5CEA}"/>
                </a:ext>
              </a:extLst>
            </p:cNvPr>
            <p:cNvSpPr/>
            <p:nvPr/>
          </p:nvSpPr>
          <p:spPr>
            <a:xfrm>
              <a:off x="5324800" y="1085379"/>
              <a:ext cx="47760" cy="58682"/>
            </a:xfrm>
            <a:custGeom>
              <a:avLst/>
              <a:gdLst>
                <a:gd name="connsiteX0" fmla="*/ 22912 w 47760"/>
                <a:gd name="connsiteY0" fmla="*/ 47343 h 58682"/>
                <a:gd name="connsiteX1" fmla="*/ 35450 w 47760"/>
                <a:gd name="connsiteY1" fmla="*/ 41979 h 58682"/>
                <a:gd name="connsiteX2" fmla="*/ 35450 w 47760"/>
                <a:gd name="connsiteY2" fmla="*/ 34740 h 58682"/>
                <a:gd name="connsiteX3" fmla="*/ 24269 w 47760"/>
                <a:gd name="connsiteY3" fmla="*/ 32414 h 58682"/>
                <a:gd name="connsiteX4" fmla="*/ 15932 w 47760"/>
                <a:gd name="connsiteY4" fmla="*/ 34288 h 58682"/>
                <a:gd name="connsiteX5" fmla="*/ 12765 w 47760"/>
                <a:gd name="connsiteY5" fmla="*/ 39975 h 58682"/>
                <a:gd name="connsiteX6" fmla="*/ 15415 w 47760"/>
                <a:gd name="connsiteY6" fmla="*/ 45339 h 58682"/>
                <a:gd name="connsiteX7" fmla="*/ 22912 w 47760"/>
                <a:gd name="connsiteY7" fmla="*/ 47343 h 58682"/>
                <a:gd name="connsiteX8" fmla="*/ 35450 w 47760"/>
                <a:gd name="connsiteY8" fmla="*/ 57360 h 58682"/>
                <a:gd name="connsiteX9" fmla="*/ 35450 w 47760"/>
                <a:gd name="connsiteY9" fmla="*/ 52836 h 58682"/>
                <a:gd name="connsiteX10" fmla="*/ 20520 w 47760"/>
                <a:gd name="connsiteY10" fmla="*/ 58653 h 58682"/>
                <a:gd name="connsiteX11" fmla="*/ 5850 w 47760"/>
                <a:gd name="connsiteY11" fmla="*/ 53741 h 58682"/>
                <a:gd name="connsiteX12" fmla="*/ 227 w 47760"/>
                <a:gd name="connsiteY12" fmla="*/ 39975 h 58682"/>
                <a:gd name="connsiteX13" fmla="*/ 6625 w 47760"/>
                <a:gd name="connsiteY13" fmla="*/ 26145 h 58682"/>
                <a:gd name="connsiteX14" fmla="*/ 22136 w 47760"/>
                <a:gd name="connsiteY14" fmla="*/ 21427 h 58682"/>
                <a:gd name="connsiteX15" fmla="*/ 35385 w 47760"/>
                <a:gd name="connsiteY15" fmla="*/ 24400 h 58682"/>
                <a:gd name="connsiteX16" fmla="*/ 35385 w 47760"/>
                <a:gd name="connsiteY16" fmla="*/ 21427 h 58682"/>
                <a:gd name="connsiteX17" fmla="*/ 32671 w 47760"/>
                <a:gd name="connsiteY17" fmla="*/ 13607 h 58682"/>
                <a:gd name="connsiteX18" fmla="*/ 24398 w 47760"/>
                <a:gd name="connsiteY18" fmla="*/ 11215 h 58682"/>
                <a:gd name="connsiteX19" fmla="*/ 7724 w 47760"/>
                <a:gd name="connsiteY19" fmla="*/ 16515 h 58682"/>
                <a:gd name="connsiteX20" fmla="*/ 3782 w 47760"/>
                <a:gd name="connsiteY20" fmla="*/ 6110 h 58682"/>
                <a:gd name="connsiteX21" fmla="*/ 25755 w 47760"/>
                <a:gd name="connsiteY21" fmla="*/ -30 h 58682"/>
                <a:gd name="connsiteX22" fmla="*/ 33511 w 47760"/>
                <a:gd name="connsiteY22" fmla="*/ 681 h 58682"/>
                <a:gd name="connsiteX23" fmla="*/ 40426 w 47760"/>
                <a:gd name="connsiteY23" fmla="*/ 3460 h 58682"/>
                <a:gd name="connsiteX24" fmla="*/ 45984 w 47760"/>
                <a:gd name="connsiteY24" fmla="*/ 10052 h 58682"/>
                <a:gd name="connsiteX25" fmla="*/ 47987 w 47760"/>
                <a:gd name="connsiteY25" fmla="*/ 21233 h 58682"/>
                <a:gd name="connsiteX26" fmla="*/ 47987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12" y="47343"/>
                  </a:moveTo>
                  <a:cubicBezTo>
                    <a:pt x="27823" y="47343"/>
                    <a:pt x="31960" y="45533"/>
                    <a:pt x="35450" y="41979"/>
                  </a:cubicBezTo>
                  <a:lnTo>
                    <a:pt x="35450" y="34740"/>
                  </a:lnTo>
                  <a:cubicBezTo>
                    <a:pt x="32218" y="33189"/>
                    <a:pt x="28470" y="32414"/>
                    <a:pt x="24269" y="32414"/>
                  </a:cubicBezTo>
                  <a:cubicBezTo>
                    <a:pt x="20844" y="32414"/>
                    <a:pt x="18065" y="33060"/>
                    <a:pt x="15932" y="34288"/>
                  </a:cubicBezTo>
                  <a:cubicBezTo>
                    <a:pt x="13799" y="35516"/>
                    <a:pt x="12765" y="37455"/>
                    <a:pt x="12765" y="39975"/>
                  </a:cubicBezTo>
                  <a:cubicBezTo>
                    <a:pt x="12765" y="42237"/>
                    <a:pt x="13605" y="44047"/>
                    <a:pt x="15415" y="45339"/>
                  </a:cubicBezTo>
                  <a:cubicBezTo>
                    <a:pt x="17224" y="46632"/>
                    <a:pt x="19680" y="47343"/>
                    <a:pt x="22912" y="47343"/>
                  </a:cubicBezTo>
                  <a:moveTo>
                    <a:pt x="35450" y="57360"/>
                  </a:moveTo>
                  <a:lnTo>
                    <a:pt x="35450" y="52836"/>
                  </a:lnTo>
                  <a:cubicBezTo>
                    <a:pt x="31701" y="56714"/>
                    <a:pt x="26725" y="58653"/>
                    <a:pt x="20520" y="58653"/>
                  </a:cubicBezTo>
                  <a:cubicBezTo>
                    <a:pt x="14510" y="58653"/>
                    <a:pt x="9663" y="57037"/>
                    <a:pt x="5850" y="53741"/>
                  </a:cubicBezTo>
                  <a:cubicBezTo>
                    <a:pt x="2101" y="50510"/>
                    <a:pt x="227" y="45921"/>
                    <a:pt x="227" y="39975"/>
                  </a:cubicBezTo>
                  <a:cubicBezTo>
                    <a:pt x="227" y="33900"/>
                    <a:pt x="2360" y="29311"/>
                    <a:pt x="6625" y="26145"/>
                  </a:cubicBezTo>
                  <a:cubicBezTo>
                    <a:pt x="10891" y="22978"/>
                    <a:pt x="16061" y="21427"/>
                    <a:pt x="22136" y="21427"/>
                  </a:cubicBezTo>
                  <a:cubicBezTo>
                    <a:pt x="27500" y="21427"/>
                    <a:pt x="31895" y="22396"/>
                    <a:pt x="35385" y="24400"/>
                  </a:cubicBezTo>
                  <a:lnTo>
                    <a:pt x="35385" y="21427"/>
                  </a:lnTo>
                  <a:cubicBezTo>
                    <a:pt x="35385" y="17872"/>
                    <a:pt x="34480" y="15222"/>
                    <a:pt x="32671" y="13607"/>
                  </a:cubicBezTo>
                  <a:cubicBezTo>
                    <a:pt x="30861" y="11991"/>
                    <a:pt x="28147" y="11215"/>
                    <a:pt x="24398" y="11215"/>
                  </a:cubicBezTo>
                  <a:cubicBezTo>
                    <a:pt x="18323" y="11215"/>
                    <a:pt x="12765" y="12960"/>
                    <a:pt x="7724" y="16515"/>
                  </a:cubicBezTo>
                  <a:lnTo>
                    <a:pt x="3782" y="6110"/>
                  </a:lnTo>
                  <a:cubicBezTo>
                    <a:pt x="9857" y="1974"/>
                    <a:pt x="17160" y="-30"/>
                    <a:pt x="25755" y="-30"/>
                  </a:cubicBezTo>
                  <a:cubicBezTo>
                    <a:pt x="28664" y="-30"/>
                    <a:pt x="31249" y="229"/>
                    <a:pt x="33511" y="681"/>
                  </a:cubicBezTo>
                  <a:cubicBezTo>
                    <a:pt x="35773" y="1133"/>
                    <a:pt x="38035" y="2103"/>
                    <a:pt x="40426" y="3460"/>
                  </a:cubicBezTo>
                  <a:cubicBezTo>
                    <a:pt x="42817" y="4817"/>
                    <a:pt x="44627" y="7015"/>
                    <a:pt x="45984" y="10052"/>
                  </a:cubicBezTo>
                  <a:cubicBezTo>
                    <a:pt x="47277" y="13025"/>
                    <a:pt x="47987" y="16774"/>
                    <a:pt x="47987" y="21233"/>
                  </a:cubicBezTo>
                  <a:lnTo>
                    <a:pt x="47987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5" name="Figura a mano libera: forma 74">
              <a:extLst>
                <a:ext uri="{FF2B5EF4-FFF2-40B4-BE49-F238E27FC236}">
                  <a16:creationId xmlns:a16="http://schemas.microsoft.com/office/drawing/2014/main" id="{4F4B6E65-FEE1-A17B-92B4-4FE2980984BC}"/>
                </a:ext>
              </a:extLst>
            </p:cNvPr>
            <p:cNvSpPr/>
            <p:nvPr/>
          </p:nvSpPr>
          <p:spPr>
            <a:xfrm>
              <a:off x="5413147" y="1064634"/>
              <a:ext cx="67342" cy="79428"/>
            </a:xfrm>
            <a:custGeom>
              <a:avLst/>
              <a:gdLst>
                <a:gd name="connsiteX0" fmla="*/ 33894 w 67342"/>
                <a:gd name="connsiteY0" fmla="*/ 66796 h 79428"/>
                <a:gd name="connsiteX1" fmla="*/ 43200 w 67342"/>
                <a:gd name="connsiteY1" fmla="*/ 64276 h 79428"/>
                <a:gd name="connsiteX2" fmla="*/ 49534 w 67342"/>
                <a:gd name="connsiteY2" fmla="*/ 57619 h 79428"/>
                <a:gd name="connsiteX3" fmla="*/ 52894 w 67342"/>
                <a:gd name="connsiteY3" fmla="*/ 48959 h 79428"/>
                <a:gd name="connsiteX4" fmla="*/ 53993 w 67342"/>
                <a:gd name="connsiteY4" fmla="*/ 39717 h 79428"/>
                <a:gd name="connsiteX5" fmla="*/ 52894 w 67342"/>
                <a:gd name="connsiteY5" fmla="*/ 30087 h 79428"/>
                <a:gd name="connsiteX6" fmla="*/ 49534 w 67342"/>
                <a:gd name="connsiteY6" fmla="*/ 21492 h 79428"/>
                <a:gd name="connsiteX7" fmla="*/ 43265 w 67342"/>
                <a:gd name="connsiteY7" fmla="*/ 15029 h 79428"/>
                <a:gd name="connsiteX8" fmla="*/ 33894 w 67342"/>
                <a:gd name="connsiteY8" fmla="*/ 12638 h 79428"/>
                <a:gd name="connsiteX9" fmla="*/ 22131 w 67342"/>
                <a:gd name="connsiteY9" fmla="*/ 17097 h 79428"/>
                <a:gd name="connsiteX10" fmla="*/ 15604 w 67342"/>
                <a:gd name="connsiteY10" fmla="*/ 27373 h 79428"/>
                <a:gd name="connsiteX11" fmla="*/ 13794 w 67342"/>
                <a:gd name="connsiteY11" fmla="*/ 39782 h 79428"/>
                <a:gd name="connsiteX12" fmla="*/ 14893 w 67342"/>
                <a:gd name="connsiteY12" fmla="*/ 49347 h 79428"/>
                <a:gd name="connsiteX13" fmla="*/ 18254 w 67342"/>
                <a:gd name="connsiteY13" fmla="*/ 58007 h 79428"/>
                <a:gd name="connsiteX14" fmla="*/ 24523 w 67342"/>
                <a:gd name="connsiteY14" fmla="*/ 64470 h 79428"/>
                <a:gd name="connsiteX15" fmla="*/ 33894 w 67342"/>
                <a:gd name="connsiteY15" fmla="*/ 66796 h 79428"/>
                <a:gd name="connsiteX16" fmla="*/ 33894 w 67342"/>
                <a:gd name="connsiteY16" fmla="*/ 79399 h 79428"/>
                <a:gd name="connsiteX17" fmla="*/ 20968 w 67342"/>
                <a:gd name="connsiteY17" fmla="*/ 77072 h 79428"/>
                <a:gd name="connsiteX18" fmla="*/ 11338 w 67342"/>
                <a:gd name="connsiteY18" fmla="*/ 70868 h 79428"/>
                <a:gd name="connsiteX19" fmla="*/ 5005 w 67342"/>
                <a:gd name="connsiteY19" fmla="*/ 61820 h 79428"/>
                <a:gd name="connsiteX20" fmla="*/ 1321 w 67342"/>
                <a:gd name="connsiteY20" fmla="*/ 51156 h 79428"/>
                <a:gd name="connsiteX21" fmla="*/ 222 w 67342"/>
                <a:gd name="connsiteY21" fmla="*/ 39717 h 79428"/>
                <a:gd name="connsiteX22" fmla="*/ 1321 w 67342"/>
                <a:gd name="connsiteY22" fmla="*/ 28278 h 79428"/>
                <a:gd name="connsiteX23" fmla="*/ 5005 w 67342"/>
                <a:gd name="connsiteY23" fmla="*/ 17550 h 79428"/>
                <a:gd name="connsiteX24" fmla="*/ 11338 w 67342"/>
                <a:gd name="connsiteY24" fmla="*/ 8502 h 79428"/>
                <a:gd name="connsiteX25" fmla="*/ 20968 w 67342"/>
                <a:gd name="connsiteY25" fmla="*/ 2297 h 79428"/>
                <a:gd name="connsiteX26" fmla="*/ 33894 w 67342"/>
                <a:gd name="connsiteY26" fmla="*/ -29 h 79428"/>
                <a:gd name="connsiteX27" fmla="*/ 49534 w 67342"/>
                <a:gd name="connsiteY27" fmla="*/ 3461 h 79428"/>
                <a:gd name="connsiteX28" fmla="*/ 60068 w 67342"/>
                <a:gd name="connsiteY28" fmla="*/ 12767 h 79428"/>
                <a:gd name="connsiteX29" fmla="*/ 65691 w 67342"/>
                <a:gd name="connsiteY29" fmla="*/ 25434 h 79428"/>
                <a:gd name="connsiteX30" fmla="*/ 67565 w 67342"/>
                <a:gd name="connsiteY30" fmla="*/ 39717 h 79428"/>
                <a:gd name="connsiteX31" fmla="*/ 65691 w 67342"/>
                <a:gd name="connsiteY31" fmla="*/ 54000 h 79428"/>
                <a:gd name="connsiteX32" fmla="*/ 60068 w 67342"/>
                <a:gd name="connsiteY32" fmla="*/ 66667 h 79428"/>
                <a:gd name="connsiteX33" fmla="*/ 49534 w 67342"/>
                <a:gd name="connsiteY33" fmla="*/ 75974 h 79428"/>
                <a:gd name="connsiteX34" fmla="*/ 33894 w 67342"/>
                <a:gd name="connsiteY34" fmla="*/ 79399 h 79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7342" h="79428">
                  <a:moveTo>
                    <a:pt x="33894" y="66796"/>
                  </a:moveTo>
                  <a:cubicBezTo>
                    <a:pt x="37384" y="66796"/>
                    <a:pt x="40486" y="65956"/>
                    <a:pt x="43200" y="64276"/>
                  </a:cubicBezTo>
                  <a:cubicBezTo>
                    <a:pt x="45915" y="62596"/>
                    <a:pt x="47983" y="60398"/>
                    <a:pt x="49534" y="57619"/>
                  </a:cubicBezTo>
                  <a:cubicBezTo>
                    <a:pt x="51020" y="54905"/>
                    <a:pt x="52119" y="51996"/>
                    <a:pt x="52894" y="48959"/>
                  </a:cubicBezTo>
                  <a:cubicBezTo>
                    <a:pt x="53605" y="45921"/>
                    <a:pt x="53993" y="42819"/>
                    <a:pt x="53993" y="39717"/>
                  </a:cubicBezTo>
                  <a:cubicBezTo>
                    <a:pt x="53993" y="36356"/>
                    <a:pt x="53605" y="33125"/>
                    <a:pt x="52894" y="30087"/>
                  </a:cubicBezTo>
                  <a:cubicBezTo>
                    <a:pt x="52183" y="27050"/>
                    <a:pt x="51020" y="24142"/>
                    <a:pt x="49534" y="21492"/>
                  </a:cubicBezTo>
                  <a:cubicBezTo>
                    <a:pt x="48047" y="18777"/>
                    <a:pt x="45979" y="16645"/>
                    <a:pt x="43265" y="15029"/>
                  </a:cubicBezTo>
                  <a:cubicBezTo>
                    <a:pt x="40615" y="13413"/>
                    <a:pt x="37448" y="12638"/>
                    <a:pt x="33894" y="12638"/>
                  </a:cubicBezTo>
                  <a:cubicBezTo>
                    <a:pt x="29240" y="12638"/>
                    <a:pt x="25298" y="14124"/>
                    <a:pt x="22131" y="17097"/>
                  </a:cubicBezTo>
                  <a:cubicBezTo>
                    <a:pt x="18964" y="20070"/>
                    <a:pt x="16832" y="23495"/>
                    <a:pt x="15604" y="27373"/>
                  </a:cubicBezTo>
                  <a:cubicBezTo>
                    <a:pt x="14376" y="31251"/>
                    <a:pt x="13794" y="35387"/>
                    <a:pt x="13794" y="39782"/>
                  </a:cubicBezTo>
                  <a:cubicBezTo>
                    <a:pt x="13794" y="43078"/>
                    <a:pt x="14182" y="46245"/>
                    <a:pt x="14893" y="49347"/>
                  </a:cubicBezTo>
                  <a:cubicBezTo>
                    <a:pt x="15604" y="52449"/>
                    <a:pt x="16767" y="55293"/>
                    <a:pt x="18254" y="58007"/>
                  </a:cubicBezTo>
                  <a:cubicBezTo>
                    <a:pt x="19740" y="60721"/>
                    <a:pt x="21808" y="62854"/>
                    <a:pt x="24523" y="64470"/>
                  </a:cubicBezTo>
                  <a:cubicBezTo>
                    <a:pt x="27172" y="65956"/>
                    <a:pt x="30339" y="66796"/>
                    <a:pt x="33894" y="66796"/>
                  </a:cubicBezTo>
                  <a:moveTo>
                    <a:pt x="33894" y="79399"/>
                  </a:moveTo>
                  <a:cubicBezTo>
                    <a:pt x="29111" y="79399"/>
                    <a:pt x="24846" y="78623"/>
                    <a:pt x="20968" y="77072"/>
                  </a:cubicBezTo>
                  <a:cubicBezTo>
                    <a:pt x="17090" y="75521"/>
                    <a:pt x="13923" y="73453"/>
                    <a:pt x="11338" y="70868"/>
                  </a:cubicBezTo>
                  <a:cubicBezTo>
                    <a:pt x="8818" y="68283"/>
                    <a:pt x="6685" y="65245"/>
                    <a:pt x="5005" y="61820"/>
                  </a:cubicBezTo>
                  <a:cubicBezTo>
                    <a:pt x="3260" y="58395"/>
                    <a:pt x="2032" y="54840"/>
                    <a:pt x="1321" y="51156"/>
                  </a:cubicBezTo>
                  <a:cubicBezTo>
                    <a:pt x="610" y="47473"/>
                    <a:pt x="222" y="43659"/>
                    <a:pt x="222" y="39717"/>
                  </a:cubicBezTo>
                  <a:cubicBezTo>
                    <a:pt x="222" y="35775"/>
                    <a:pt x="610" y="31962"/>
                    <a:pt x="1321" y="28278"/>
                  </a:cubicBezTo>
                  <a:cubicBezTo>
                    <a:pt x="2032" y="24594"/>
                    <a:pt x="3260" y="21040"/>
                    <a:pt x="5005" y="17550"/>
                  </a:cubicBezTo>
                  <a:cubicBezTo>
                    <a:pt x="6750" y="14124"/>
                    <a:pt x="8818" y="11087"/>
                    <a:pt x="11338" y="8502"/>
                  </a:cubicBezTo>
                  <a:cubicBezTo>
                    <a:pt x="13859" y="5916"/>
                    <a:pt x="17090" y="3848"/>
                    <a:pt x="20968" y="2297"/>
                  </a:cubicBezTo>
                  <a:cubicBezTo>
                    <a:pt x="24846" y="746"/>
                    <a:pt x="29176" y="-29"/>
                    <a:pt x="33894" y="-29"/>
                  </a:cubicBezTo>
                  <a:cubicBezTo>
                    <a:pt x="39839" y="-29"/>
                    <a:pt x="45010" y="1134"/>
                    <a:pt x="49534" y="3461"/>
                  </a:cubicBezTo>
                  <a:cubicBezTo>
                    <a:pt x="54058" y="5787"/>
                    <a:pt x="57548" y="8889"/>
                    <a:pt x="60068" y="12767"/>
                  </a:cubicBezTo>
                  <a:cubicBezTo>
                    <a:pt x="62589" y="16709"/>
                    <a:pt x="64463" y="20910"/>
                    <a:pt x="65691" y="25434"/>
                  </a:cubicBezTo>
                  <a:cubicBezTo>
                    <a:pt x="66919" y="29958"/>
                    <a:pt x="67565" y="34741"/>
                    <a:pt x="67565" y="39717"/>
                  </a:cubicBezTo>
                  <a:cubicBezTo>
                    <a:pt x="67565" y="44694"/>
                    <a:pt x="66919" y="49476"/>
                    <a:pt x="65691" y="54000"/>
                  </a:cubicBezTo>
                  <a:cubicBezTo>
                    <a:pt x="64463" y="58524"/>
                    <a:pt x="62589" y="62725"/>
                    <a:pt x="60068" y="66667"/>
                  </a:cubicBezTo>
                  <a:cubicBezTo>
                    <a:pt x="57548" y="70610"/>
                    <a:pt x="54058" y="73712"/>
                    <a:pt x="49534" y="75974"/>
                  </a:cubicBezTo>
                  <a:cubicBezTo>
                    <a:pt x="45074" y="78236"/>
                    <a:pt x="39839" y="79399"/>
                    <a:pt x="33894" y="79399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6" name="Figura a mano libera: forma 75">
              <a:extLst>
                <a:ext uri="{FF2B5EF4-FFF2-40B4-BE49-F238E27FC236}">
                  <a16:creationId xmlns:a16="http://schemas.microsoft.com/office/drawing/2014/main" id="{4C1B0E81-C3B8-FAF3-9E28-69909CF4089E}"/>
                </a:ext>
              </a:extLst>
            </p:cNvPr>
            <p:cNvSpPr/>
            <p:nvPr/>
          </p:nvSpPr>
          <p:spPr>
            <a:xfrm>
              <a:off x="5495289" y="1085315"/>
              <a:ext cx="47566" cy="57454"/>
            </a:xfrm>
            <a:custGeom>
              <a:avLst/>
              <a:gdLst>
                <a:gd name="connsiteX0" fmla="*/ 34924 w 47566"/>
                <a:gd name="connsiteY0" fmla="*/ 57425 h 57454"/>
                <a:gd name="connsiteX1" fmla="*/ 34924 w 47566"/>
                <a:gd name="connsiteY1" fmla="*/ 25240 h 57454"/>
                <a:gd name="connsiteX2" fmla="*/ 24519 w 47566"/>
                <a:gd name="connsiteY2" fmla="*/ 12185 h 57454"/>
                <a:gd name="connsiteX3" fmla="*/ 13080 w 47566"/>
                <a:gd name="connsiteY3" fmla="*/ 25046 h 57454"/>
                <a:gd name="connsiteX4" fmla="*/ 13080 w 47566"/>
                <a:gd name="connsiteY4" fmla="*/ 57425 h 57454"/>
                <a:gd name="connsiteX5" fmla="*/ 219 w 47566"/>
                <a:gd name="connsiteY5" fmla="*/ 57425 h 57454"/>
                <a:gd name="connsiteX6" fmla="*/ 219 w 47566"/>
                <a:gd name="connsiteY6" fmla="*/ 1327 h 57454"/>
                <a:gd name="connsiteX7" fmla="*/ 13080 w 47566"/>
                <a:gd name="connsiteY7" fmla="*/ 1327 h 57454"/>
                <a:gd name="connsiteX8" fmla="*/ 13080 w 47566"/>
                <a:gd name="connsiteY8" fmla="*/ 6562 h 57454"/>
                <a:gd name="connsiteX9" fmla="*/ 27880 w 47566"/>
                <a:gd name="connsiteY9" fmla="*/ -30 h 57454"/>
                <a:gd name="connsiteX10" fmla="*/ 42227 w 47566"/>
                <a:gd name="connsiteY10" fmla="*/ 5464 h 57454"/>
                <a:gd name="connsiteX11" fmla="*/ 47785 w 47566"/>
                <a:gd name="connsiteY11" fmla="*/ 22913 h 57454"/>
                <a:gd name="connsiteX12" fmla="*/ 47785 w 47566"/>
                <a:gd name="connsiteY12" fmla="*/ 57360 h 57454"/>
                <a:gd name="connsiteX13" fmla="*/ 34924 w 47566"/>
                <a:gd name="connsiteY13" fmla="*/ 57360 h 57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566" h="57454">
                  <a:moveTo>
                    <a:pt x="34924" y="57425"/>
                  </a:moveTo>
                  <a:lnTo>
                    <a:pt x="34924" y="25240"/>
                  </a:lnTo>
                  <a:cubicBezTo>
                    <a:pt x="34924" y="16515"/>
                    <a:pt x="31434" y="12185"/>
                    <a:pt x="24519" y="12185"/>
                  </a:cubicBezTo>
                  <a:cubicBezTo>
                    <a:pt x="16893" y="12185"/>
                    <a:pt x="13080" y="16450"/>
                    <a:pt x="13080" y="25046"/>
                  </a:cubicBezTo>
                  <a:lnTo>
                    <a:pt x="13080" y="57425"/>
                  </a:lnTo>
                  <a:lnTo>
                    <a:pt x="219" y="57425"/>
                  </a:lnTo>
                  <a:lnTo>
                    <a:pt x="219" y="1327"/>
                  </a:lnTo>
                  <a:lnTo>
                    <a:pt x="13080" y="1327"/>
                  </a:lnTo>
                  <a:lnTo>
                    <a:pt x="13080" y="6562"/>
                  </a:lnTo>
                  <a:cubicBezTo>
                    <a:pt x="16764" y="2168"/>
                    <a:pt x="21675" y="-30"/>
                    <a:pt x="27880" y="-30"/>
                  </a:cubicBezTo>
                  <a:cubicBezTo>
                    <a:pt x="33761" y="-30"/>
                    <a:pt x="38479" y="1780"/>
                    <a:pt x="42227" y="5464"/>
                  </a:cubicBezTo>
                  <a:cubicBezTo>
                    <a:pt x="45911" y="9147"/>
                    <a:pt x="47785" y="14964"/>
                    <a:pt x="47785" y="22913"/>
                  </a:cubicBezTo>
                  <a:lnTo>
                    <a:pt x="47785" y="57360"/>
                  </a:lnTo>
                  <a:lnTo>
                    <a:pt x="34924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7" name="Figura a mano libera: forma 76">
              <a:extLst>
                <a:ext uri="{FF2B5EF4-FFF2-40B4-BE49-F238E27FC236}">
                  <a16:creationId xmlns:a16="http://schemas.microsoft.com/office/drawing/2014/main" id="{6F6FA85A-73BC-1E99-D34D-8ABCAEF4A8D9}"/>
                </a:ext>
              </a:extLst>
            </p:cNvPr>
            <p:cNvSpPr/>
            <p:nvPr/>
          </p:nvSpPr>
          <p:spPr>
            <a:xfrm>
              <a:off x="5556040" y="1085315"/>
              <a:ext cx="47501" cy="58747"/>
            </a:xfrm>
            <a:custGeom>
              <a:avLst/>
              <a:gdLst>
                <a:gd name="connsiteX0" fmla="*/ 25227 w 47501"/>
                <a:gd name="connsiteY0" fmla="*/ 58717 h 58747"/>
                <a:gd name="connsiteX1" fmla="*/ 6937 w 47501"/>
                <a:gd name="connsiteY1" fmla="*/ 50897 h 58747"/>
                <a:gd name="connsiteX2" fmla="*/ 216 w 47501"/>
                <a:gd name="connsiteY2" fmla="*/ 29376 h 58747"/>
                <a:gd name="connsiteX3" fmla="*/ 6937 w 47501"/>
                <a:gd name="connsiteY3" fmla="*/ 7790 h 58747"/>
                <a:gd name="connsiteX4" fmla="*/ 25227 w 47501"/>
                <a:gd name="connsiteY4" fmla="*/ -30 h 58747"/>
                <a:gd name="connsiteX5" fmla="*/ 47523 w 47501"/>
                <a:gd name="connsiteY5" fmla="*/ 15416 h 58747"/>
                <a:gd name="connsiteX6" fmla="*/ 35373 w 47501"/>
                <a:gd name="connsiteY6" fmla="*/ 19488 h 58747"/>
                <a:gd name="connsiteX7" fmla="*/ 25679 w 47501"/>
                <a:gd name="connsiteY7" fmla="*/ 12250 h 58747"/>
                <a:gd name="connsiteX8" fmla="*/ 16567 w 47501"/>
                <a:gd name="connsiteY8" fmla="*/ 16838 h 58747"/>
                <a:gd name="connsiteX9" fmla="*/ 13270 w 47501"/>
                <a:gd name="connsiteY9" fmla="*/ 29376 h 58747"/>
                <a:gd name="connsiteX10" fmla="*/ 16502 w 47501"/>
                <a:gd name="connsiteY10" fmla="*/ 41720 h 58747"/>
                <a:gd name="connsiteX11" fmla="*/ 25227 w 47501"/>
                <a:gd name="connsiteY11" fmla="*/ 46244 h 58747"/>
                <a:gd name="connsiteX12" fmla="*/ 35438 w 47501"/>
                <a:gd name="connsiteY12" fmla="*/ 38101 h 58747"/>
                <a:gd name="connsiteX13" fmla="*/ 47717 w 47501"/>
                <a:gd name="connsiteY13" fmla="*/ 41849 h 58747"/>
                <a:gd name="connsiteX14" fmla="*/ 25227 w 47501"/>
                <a:gd name="connsiteY14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01" h="58747">
                  <a:moveTo>
                    <a:pt x="25227" y="58717"/>
                  </a:moveTo>
                  <a:cubicBezTo>
                    <a:pt x="17536" y="58717"/>
                    <a:pt x="11461" y="56132"/>
                    <a:pt x="6937" y="50897"/>
                  </a:cubicBezTo>
                  <a:cubicBezTo>
                    <a:pt x="2413" y="45727"/>
                    <a:pt x="216" y="38553"/>
                    <a:pt x="216" y="29376"/>
                  </a:cubicBezTo>
                  <a:cubicBezTo>
                    <a:pt x="216" y="20263"/>
                    <a:pt x="2477" y="13025"/>
                    <a:pt x="6937" y="7790"/>
                  </a:cubicBezTo>
                  <a:cubicBezTo>
                    <a:pt x="11461" y="2555"/>
                    <a:pt x="17536" y="-30"/>
                    <a:pt x="25227" y="-30"/>
                  </a:cubicBezTo>
                  <a:cubicBezTo>
                    <a:pt x="36795" y="-30"/>
                    <a:pt x="44228" y="5140"/>
                    <a:pt x="47523" y="15416"/>
                  </a:cubicBezTo>
                  <a:lnTo>
                    <a:pt x="35373" y="19488"/>
                  </a:lnTo>
                  <a:cubicBezTo>
                    <a:pt x="33564" y="14641"/>
                    <a:pt x="30332" y="12250"/>
                    <a:pt x="25679" y="12250"/>
                  </a:cubicBezTo>
                  <a:cubicBezTo>
                    <a:pt x="21801" y="12250"/>
                    <a:pt x="18764" y="13801"/>
                    <a:pt x="16567" y="16838"/>
                  </a:cubicBezTo>
                  <a:cubicBezTo>
                    <a:pt x="14369" y="19940"/>
                    <a:pt x="13270" y="24077"/>
                    <a:pt x="13270" y="29376"/>
                  </a:cubicBezTo>
                  <a:cubicBezTo>
                    <a:pt x="13270" y="34546"/>
                    <a:pt x="14369" y="38683"/>
                    <a:pt x="16502" y="41720"/>
                  </a:cubicBezTo>
                  <a:cubicBezTo>
                    <a:pt x="18635" y="44758"/>
                    <a:pt x="21543" y="46244"/>
                    <a:pt x="25227" y="46244"/>
                  </a:cubicBezTo>
                  <a:cubicBezTo>
                    <a:pt x="30397" y="46244"/>
                    <a:pt x="33822" y="43530"/>
                    <a:pt x="35438" y="38101"/>
                  </a:cubicBezTo>
                  <a:lnTo>
                    <a:pt x="47717" y="41849"/>
                  </a:lnTo>
                  <a:cubicBezTo>
                    <a:pt x="44486" y="53159"/>
                    <a:pt x="36989" y="58717"/>
                    <a:pt x="25227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8" name="Figura a mano libera: forma 77">
              <a:extLst>
                <a:ext uri="{FF2B5EF4-FFF2-40B4-BE49-F238E27FC236}">
                  <a16:creationId xmlns:a16="http://schemas.microsoft.com/office/drawing/2014/main" id="{4E3D5344-2AB9-B830-70C6-6E766B2C532D}"/>
                </a:ext>
              </a:extLst>
            </p:cNvPr>
            <p:cNvSpPr/>
            <p:nvPr/>
          </p:nvSpPr>
          <p:spPr>
            <a:xfrm>
              <a:off x="5614206" y="1085315"/>
              <a:ext cx="51444" cy="58747"/>
            </a:xfrm>
            <a:custGeom>
              <a:avLst/>
              <a:gdLst>
                <a:gd name="connsiteX0" fmla="*/ 25870 w 51444"/>
                <a:gd name="connsiteY0" fmla="*/ 46438 h 58747"/>
                <a:gd name="connsiteX1" fmla="*/ 35370 w 51444"/>
                <a:gd name="connsiteY1" fmla="*/ 41914 h 58747"/>
                <a:gd name="connsiteX2" fmla="*/ 38860 w 51444"/>
                <a:gd name="connsiteY2" fmla="*/ 29376 h 58747"/>
                <a:gd name="connsiteX3" fmla="*/ 35370 w 51444"/>
                <a:gd name="connsiteY3" fmla="*/ 16774 h 58747"/>
                <a:gd name="connsiteX4" fmla="*/ 25870 w 51444"/>
                <a:gd name="connsiteY4" fmla="*/ 12185 h 58747"/>
                <a:gd name="connsiteX5" fmla="*/ 16564 w 51444"/>
                <a:gd name="connsiteY5" fmla="*/ 16838 h 58747"/>
                <a:gd name="connsiteX6" fmla="*/ 13074 w 51444"/>
                <a:gd name="connsiteY6" fmla="*/ 29376 h 58747"/>
                <a:gd name="connsiteX7" fmla="*/ 16564 w 51444"/>
                <a:gd name="connsiteY7" fmla="*/ 41849 h 58747"/>
                <a:gd name="connsiteX8" fmla="*/ 25870 w 51444"/>
                <a:gd name="connsiteY8" fmla="*/ 46438 h 58747"/>
                <a:gd name="connsiteX9" fmla="*/ 25870 w 51444"/>
                <a:gd name="connsiteY9" fmla="*/ 58717 h 58747"/>
                <a:gd name="connsiteX10" fmla="*/ 7128 w 51444"/>
                <a:gd name="connsiteY10" fmla="*/ 50897 h 58747"/>
                <a:gd name="connsiteX11" fmla="*/ 213 w 51444"/>
                <a:gd name="connsiteY11" fmla="*/ 29376 h 58747"/>
                <a:gd name="connsiteX12" fmla="*/ 7128 w 51444"/>
                <a:gd name="connsiteY12" fmla="*/ 7790 h 58747"/>
                <a:gd name="connsiteX13" fmla="*/ 25870 w 51444"/>
                <a:gd name="connsiteY13" fmla="*/ -30 h 58747"/>
                <a:gd name="connsiteX14" fmla="*/ 44677 w 51444"/>
                <a:gd name="connsiteY14" fmla="*/ 7790 h 58747"/>
                <a:gd name="connsiteX15" fmla="*/ 51657 w 51444"/>
                <a:gd name="connsiteY15" fmla="*/ 29376 h 58747"/>
                <a:gd name="connsiteX16" fmla="*/ 44741 w 51444"/>
                <a:gd name="connsiteY16" fmla="*/ 50897 h 58747"/>
                <a:gd name="connsiteX17" fmla="*/ 25870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870" y="46438"/>
                  </a:moveTo>
                  <a:cubicBezTo>
                    <a:pt x="29877" y="46438"/>
                    <a:pt x="33044" y="44952"/>
                    <a:pt x="35370" y="41914"/>
                  </a:cubicBezTo>
                  <a:cubicBezTo>
                    <a:pt x="37697" y="38941"/>
                    <a:pt x="38860" y="34740"/>
                    <a:pt x="38860" y="29376"/>
                  </a:cubicBezTo>
                  <a:cubicBezTo>
                    <a:pt x="38860" y="24012"/>
                    <a:pt x="37697" y="19811"/>
                    <a:pt x="35370" y="16774"/>
                  </a:cubicBezTo>
                  <a:cubicBezTo>
                    <a:pt x="33044" y="13671"/>
                    <a:pt x="29877" y="12185"/>
                    <a:pt x="25870" y="12185"/>
                  </a:cubicBezTo>
                  <a:cubicBezTo>
                    <a:pt x="21992" y="12185"/>
                    <a:pt x="18890" y="13736"/>
                    <a:pt x="16564" y="16838"/>
                  </a:cubicBezTo>
                  <a:cubicBezTo>
                    <a:pt x="14237" y="19940"/>
                    <a:pt x="13074" y="24141"/>
                    <a:pt x="13074" y="29376"/>
                  </a:cubicBezTo>
                  <a:cubicBezTo>
                    <a:pt x="13074" y="34611"/>
                    <a:pt x="14237" y="38812"/>
                    <a:pt x="16564" y="41849"/>
                  </a:cubicBezTo>
                  <a:cubicBezTo>
                    <a:pt x="18825" y="44887"/>
                    <a:pt x="21928" y="46438"/>
                    <a:pt x="25870" y="46438"/>
                  </a:cubicBezTo>
                  <a:moveTo>
                    <a:pt x="25870" y="58717"/>
                  </a:moveTo>
                  <a:cubicBezTo>
                    <a:pt x="17985" y="58717"/>
                    <a:pt x="11716" y="56132"/>
                    <a:pt x="7128" y="50897"/>
                  </a:cubicBezTo>
                  <a:cubicBezTo>
                    <a:pt x="2539" y="45727"/>
                    <a:pt x="213" y="38553"/>
                    <a:pt x="213" y="29376"/>
                  </a:cubicBezTo>
                  <a:cubicBezTo>
                    <a:pt x="213" y="20263"/>
                    <a:pt x="2539" y="13025"/>
                    <a:pt x="7128" y="7790"/>
                  </a:cubicBezTo>
                  <a:cubicBezTo>
                    <a:pt x="11716" y="2555"/>
                    <a:pt x="17985" y="-30"/>
                    <a:pt x="25870" y="-30"/>
                  </a:cubicBezTo>
                  <a:cubicBezTo>
                    <a:pt x="33755" y="-30"/>
                    <a:pt x="40024" y="2555"/>
                    <a:pt x="44677" y="7790"/>
                  </a:cubicBezTo>
                  <a:cubicBezTo>
                    <a:pt x="49330" y="13025"/>
                    <a:pt x="51657" y="20199"/>
                    <a:pt x="51657" y="29376"/>
                  </a:cubicBezTo>
                  <a:cubicBezTo>
                    <a:pt x="51657" y="38553"/>
                    <a:pt x="49330" y="45662"/>
                    <a:pt x="44741" y="50897"/>
                  </a:cubicBezTo>
                  <a:cubicBezTo>
                    <a:pt x="40153" y="56132"/>
                    <a:pt x="33884" y="58717"/>
                    <a:pt x="25870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9" name="Figura a mano libera: forma 78">
              <a:extLst>
                <a:ext uri="{FF2B5EF4-FFF2-40B4-BE49-F238E27FC236}">
                  <a16:creationId xmlns:a16="http://schemas.microsoft.com/office/drawing/2014/main" id="{18C8036C-662E-9A00-E535-C31A97CDA370}"/>
                </a:ext>
              </a:extLst>
            </p:cNvPr>
            <p:cNvSpPr/>
            <p:nvPr/>
          </p:nvSpPr>
          <p:spPr>
            <a:xfrm>
              <a:off x="5679932" y="1063535"/>
              <a:ext cx="12796" cy="79234"/>
            </a:xfrm>
            <a:custGeom>
              <a:avLst/>
              <a:gdLst>
                <a:gd name="connsiteX0" fmla="*/ 210 w 12796"/>
                <a:gd name="connsiteY0" fmla="*/ 79205 h 79234"/>
                <a:gd name="connsiteX1" fmla="*/ 210 w 12796"/>
                <a:gd name="connsiteY1" fmla="*/ 5981 h 79234"/>
                <a:gd name="connsiteX2" fmla="*/ 13007 w 12796"/>
                <a:gd name="connsiteY2" fmla="*/ -29 h 79234"/>
                <a:gd name="connsiteX3" fmla="*/ 13007 w 12796"/>
                <a:gd name="connsiteY3" fmla="*/ 79205 h 7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96" h="79234">
                  <a:moveTo>
                    <a:pt x="210" y="79205"/>
                  </a:moveTo>
                  <a:lnTo>
                    <a:pt x="210" y="5981"/>
                  </a:lnTo>
                  <a:lnTo>
                    <a:pt x="13007" y="-29"/>
                  </a:lnTo>
                  <a:lnTo>
                    <a:pt x="13007" y="79205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0" name="Figura a mano libera: forma 79">
              <a:extLst>
                <a:ext uri="{FF2B5EF4-FFF2-40B4-BE49-F238E27FC236}">
                  <a16:creationId xmlns:a16="http://schemas.microsoft.com/office/drawing/2014/main" id="{B07F4972-FFEA-1A2F-7E65-07EF22424CA6}"/>
                </a:ext>
              </a:extLst>
            </p:cNvPr>
            <p:cNvSpPr/>
            <p:nvPr/>
          </p:nvSpPr>
          <p:spPr>
            <a:xfrm>
              <a:off x="5707076" y="1085315"/>
              <a:ext cx="51444" cy="58747"/>
            </a:xfrm>
            <a:custGeom>
              <a:avLst/>
              <a:gdLst>
                <a:gd name="connsiteX0" fmla="*/ 25865 w 51444"/>
                <a:gd name="connsiteY0" fmla="*/ 46438 h 58747"/>
                <a:gd name="connsiteX1" fmla="*/ 35366 w 51444"/>
                <a:gd name="connsiteY1" fmla="*/ 41914 h 58747"/>
                <a:gd name="connsiteX2" fmla="*/ 38791 w 51444"/>
                <a:gd name="connsiteY2" fmla="*/ 29376 h 58747"/>
                <a:gd name="connsiteX3" fmla="*/ 35366 w 51444"/>
                <a:gd name="connsiteY3" fmla="*/ 16774 h 58747"/>
                <a:gd name="connsiteX4" fmla="*/ 25865 w 51444"/>
                <a:gd name="connsiteY4" fmla="*/ 12185 h 58747"/>
                <a:gd name="connsiteX5" fmla="*/ 16559 w 51444"/>
                <a:gd name="connsiteY5" fmla="*/ 16838 h 58747"/>
                <a:gd name="connsiteX6" fmla="*/ 13069 w 51444"/>
                <a:gd name="connsiteY6" fmla="*/ 29376 h 58747"/>
                <a:gd name="connsiteX7" fmla="*/ 16559 w 51444"/>
                <a:gd name="connsiteY7" fmla="*/ 41849 h 58747"/>
                <a:gd name="connsiteX8" fmla="*/ 25865 w 51444"/>
                <a:gd name="connsiteY8" fmla="*/ 46438 h 58747"/>
                <a:gd name="connsiteX9" fmla="*/ 25865 w 51444"/>
                <a:gd name="connsiteY9" fmla="*/ 58717 h 58747"/>
                <a:gd name="connsiteX10" fmla="*/ 7123 w 51444"/>
                <a:gd name="connsiteY10" fmla="*/ 50897 h 58747"/>
                <a:gd name="connsiteX11" fmla="*/ 208 w 51444"/>
                <a:gd name="connsiteY11" fmla="*/ 29376 h 58747"/>
                <a:gd name="connsiteX12" fmla="*/ 7123 w 51444"/>
                <a:gd name="connsiteY12" fmla="*/ 7790 h 58747"/>
                <a:gd name="connsiteX13" fmla="*/ 25865 w 51444"/>
                <a:gd name="connsiteY13" fmla="*/ -30 h 58747"/>
                <a:gd name="connsiteX14" fmla="*/ 44672 w 51444"/>
                <a:gd name="connsiteY14" fmla="*/ 7790 h 58747"/>
                <a:gd name="connsiteX15" fmla="*/ 51652 w 51444"/>
                <a:gd name="connsiteY15" fmla="*/ 29376 h 58747"/>
                <a:gd name="connsiteX16" fmla="*/ 44737 w 51444"/>
                <a:gd name="connsiteY16" fmla="*/ 50897 h 58747"/>
                <a:gd name="connsiteX17" fmla="*/ 25865 w 51444"/>
                <a:gd name="connsiteY17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1444" h="58747">
                  <a:moveTo>
                    <a:pt x="25865" y="46438"/>
                  </a:moveTo>
                  <a:cubicBezTo>
                    <a:pt x="29872" y="46438"/>
                    <a:pt x="33039" y="44952"/>
                    <a:pt x="35366" y="41914"/>
                  </a:cubicBezTo>
                  <a:cubicBezTo>
                    <a:pt x="37692" y="38941"/>
                    <a:pt x="38791" y="34740"/>
                    <a:pt x="38791" y="29376"/>
                  </a:cubicBezTo>
                  <a:cubicBezTo>
                    <a:pt x="38791" y="24012"/>
                    <a:pt x="37628" y="19811"/>
                    <a:pt x="35366" y="16774"/>
                  </a:cubicBezTo>
                  <a:cubicBezTo>
                    <a:pt x="33039" y="13671"/>
                    <a:pt x="29872" y="12185"/>
                    <a:pt x="25865" y="12185"/>
                  </a:cubicBezTo>
                  <a:cubicBezTo>
                    <a:pt x="21988" y="12185"/>
                    <a:pt x="18886" y="13736"/>
                    <a:pt x="16559" y="16838"/>
                  </a:cubicBezTo>
                  <a:cubicBezTo>
                    <a:pt x="14232" y="19940"/>
                    <a:pt x="13069" y="24141"/>
                    <a:pt x="13069" y="29376"/>
                  </a:cubicBezTo>
                  <a:cubicBezTo>
                    <a:pt x="13069" y="34611"/>
                    <a:pt x="14232" y="38812"/>
                    <a:pt x="16559" y="41849"/>
                  </a:cubicBezTo>
                  <a:cubicBezTo>
                    <a:pt x="18756" y="44887"/>
                    <a:pt x="21859" y="46438"/>
                    <a:pt x="25865" y="46438"/>
                  </a:cubicBezTo>
                  <a:moveTo>
                    <a:pt x="25865" y="58717"/>
                  </a:moveTo>
                  <a:cubicBezTo>
                    <a:pt x="17981" y="58717"/>
                    <a:pt x="11712" y="56132"/>
                    <a:pt x="7123" y="50897"/>
                  </a:cubicBezTo>
                  <a:cubicBezTo>
                    <a:pt x="2535" y="45727"/>
                    <a:pt x="208" y="38553"/>
                    <a:pt x="208" y="29376"/>
                  </a:cubicBezTo>
                  <a:cubicBezTo>
                    <a:pt x="208" y="20263"/>
                    <a:pt x="2535" y="13025"/>
                    <a:pt x="7123" y="7790"/>
                  </a:cubicBezTo>
                  <a:cubicBezTo>
                    <a:pt x="11712" y="2555"/>
                    <a:pt x="17981" y="-30"/>
                    <a:pt x="25865" y="-30"/>
                  </a:cubicBezTo>
                  <a:cubicBezTo>
                    <a:pt x="33750" y="-30"/>
                    <a:pt x="40019" y="2555"/>
                    <a:pt x="44672" y="7790"/>
                  </a:cubicBezTo>
                  <a:cubicBezTo>
                    <a:pt x="49326" y="13025"/>
                    <a:pt x="51652" y="20199"/>
                    <a:pt x="51652" y="29376"/>
                  </a:cubicBezTo>
                  <a:cubicBezTo>
                    <a:pt x="51652" y="38553"/>
                    <a:pt x="49326" y="45662"/>
                    <a:pt x="44737" y="50897"/>
                  </a:cubicBezTo>
                  <a:cubicBezTo>
                    <a:pt x="40084" y="56132"/>
                    <a:pt x="33815" y="58717"/>
                    <a:pt x="25865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1" name="Figura a mano libera: forma 80">
              <a:extLst>
                <a:ext uri="{FF2B5EF4-FFF2-40B4-BE49-F238E27FC236}">
                  <a16:creationId xmlns:a16="http://schemas.microsoft.com/office/drawing/2014/main" id="{C0F8769E-D10D-FCCB-B76D-08C8B8722F2D}"/>
                </a:ext>
              </a:extLst>
            </p:cNvPr>
            <p:cNvSpPr/>
            <p:nvPr/>
          </p:nvSpPr>
          <p:spPr>
            <a:xfrm>
              <a:off x="5769507" y="1085315"/>
              <a:ext cx="48729" cy="79363"/>
            </a:xfrm>
            <a:custGeom>
              <a:avLst/>
              <a:gdLst>
                <a:gd name="connsiteX0" fmla="*/ 25539 w 48729"/>
                <a:gd name="connsiteY0" fmla="*/ 46437 h 79363"/>
                <a:gd name="connsiteX1" fmla="*/ 36074 w 48729"/>
                <a:gd name="connsiteY1" fmla="*/ 40944 h 79363"/>
                <a:gd name="connsiteX2" fmla="*/ 36074 w 48729"/>
                <a:gd name="connsiteY2" fmla="*/ 17678 h 79363"/>
                <a:gd name="connsiteX3" fmla="*/ 25539 w 48729"/>
                <a:gd name="connsiteY3" fmla="*/ 12184 h 79363"/>
                <a:gd name="connsiteX4" fmla="*/ 16233 w 48729"/>
                <a:gd name="connsiteY4" fmla="*/ 16579 h 79363"/>
                <a:gd name="connsiteX5" fmla="*/ 13001 w 48729"/>
                <a:gd name="connsiteY5" fmla="*/ 29311 h 79363"/>
                <a:gd name="connsiteX6" fmla="*/ 16297 w 48729"/>
                <a:gd name="connsiteY6" fmla="*/ 41849 h 79363"/>
                <a:gd name="connsiteX7" fmla="*/ 25539 w 48729"/>
                <a:gd name="connsiteY7" fmla="*/ 46437 h 79363"/>
                <a:gd name="connsiteX8" fmla="*/ 22437 w 48729"/>
                <a:gd name="connsiteY8" fmla="*/ 79333 h 79363"/>
                <a:gd name="connsiteX9" fmla="*/ 15651 w 48729"/>
                <a:gd name="connsiteY9" fmla="*/ 68993 h 79363"/>
                <a:gd name="connsiteX10" fmla="*/ 31614 w 48729"/>
                <a:gd name="connsiteY10" fmla="*/ 65438 h 79363"/>
                <a:gd name="connsiteX11" fmla="*/ 36074 w 48729"/>
                <a:gd name="connsiteY11" fmla="*/ 56843 h 79363"/>
                <a:gd name="connsiteX12" fmla="*/ 36074 w 48729"/>
                <a:gd name="connsiteY12" fmla="*/ 53676 h 79363"/>
                <a:gd name="connsiteX13" fmla="*/ 23342 w 48729"/>
                <a:gd name="connsiteY13" fmla="*/ 58717 h 79363"/>
                <a:gd name="connsiteX14" fmla="*/ 6603 w 48729"/>
                <a:gd name="connsiteY14" fmla="*/ 51091 h 79363"/>
                <a:gd name="connsiteX15" fmla="*/ 205 w 48729"/>
                <a:gd name="connsiteY15" fmla="*/ 29311 h 79363"/>
                <a:gd name="connsiteX16" fmla="*/ 6603 w 48729"/>
                <a:gd name="connsiteY16" fmla="*/ 7854 h 79363"/>
                <a:gd name="connsiteX17" fmla="*/ 23471 w 48729"/>
                <a:gd name="connsiteY17" fmla="*/ -30 h 79363"/>
                <a:gd name="connsiteX18" fmla="*/ 36074 w 48729"/>
                <a:gd name="connsiteY18" fmla="*/ 4688 h 79363"/>
                <a:gd name="connsiteX19" fmla="*/ 36074 w 48729"/>
                <a:gd name="connsiteY19" fmla="*/ 1262 h 79363"/>
                <a:gd name="connsiteX20" fmla="*/ 48935 w 48729"/>
                <a:gd name="connsiteY20" fmla="*/ 1262 h 79363"/>
                <a:gd name="connsiteX21" fmla="*/ 48935 w 48729"/>
                <a:gd name="connsiteY21" fmla="*/ 51737 h 79363"/>
                <a:gd name="connsiteX22" fmla="*/ 42989 w 48729"/>
                <a:gd name="connsiteY22" fmla="*/ 71901 h 79363"/>
                <a:gd name="connsiteX23" fmla="*/ 22437 w 48729"/>
                <a:gd name="connsiteY23" fmla="*/ 79333 h 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8729" h="79363">
                  <a:moveTo>
                    <a:pt x="25539" y="46437"/>
                  </a:moveTo>
                  <a:cubicBezTo>
                    <a:pt x="30128" y="46437"/>
                    <a:pt x="33682" y="44628"/>
                    <a:pt x="36074" y="40944"/>
                  </a:cubicBezTo>
                  <a:lnTo>
                    <a:pt x="36074" y="17678"/>
                  </a:lnTo>
                  <a:cubicBezTo>
                    <a:pt x="33489" y="13994"/>
                    <a:pt x="29999" y="12184"/>
                    <a:pt x="25539" y="12184"/>
                  </a:cubicBezTo>
                  <a:cubicBezTo>
                    <a:pt x="21532" y="12184"/>
                    <a:pt x="18430" y="13671"/>
                    <a:pt x="16233" y="16579"/>
                  </a:cubicBezTo>
                  <a:cubicBezTo>
                    <a:pt x="14100" y="19487"/>
                    <a:pt x="13001" y="23753"/>
                    <a:pt x="13001" y="29311"/>
                  </a:cubicBezTo>
                  <a:cubicBezTo>
                    <a:pt x="13001" y="34546"/>
                    <a:pt x="14100" y="38747"/>
                    <a:pt x="16297" y="41849"/>
                  </a:cubicBezTo>
                  <a:cubicBezTo>
                    <a:pt x="18495" y="44886"/>
                    <a:pt x="21597" y="46437"/>
                    <a:pt x="25539" y="46437"/>
                  </a:cubicBezTo>
                  <a:moveTo>
                    <a:pt x="22437" y="79333"/>
                  </a:moveTo>
                  <a:lnTo>
                    <a:pt x="15651" y="68993"/>
                  </a:lnTo>
                  <a:cubicBezTo>
                    <a:pt x="23342" y="68476"/>
                    <a:pt x="28641" y="67312"/>
                    <a:pt x="31614" y="65438"/>
                  </a:cubicBezTo>
                  <a:cubicBezTo>
                    <a:pt x="34587" y="63564"/>
                    <a:pt x="36074" y="60720"/>
                    <a:pt x="36074" y="56843"/>
                  </a:cubicBezTo>
                  <a:lnTo>
                    <a:pt x="36074" y="53676"/>
                  </a:lnTo>
                  <a:cubicBezTo>
                    <a:pt x="32971" y="57037"/>
                    <a:pt x="28771" y="58717"/>
                    <a:pt x="23342" y="58717"/>
                  </a:cubicBezTo>
                  <a:cubicBezTo>
                    <a:pt x="16491" y="58717"/>
                    <a:pt x="10869" y="56196"/>
                    <a:pt x="6603" y="51091"/>
                  </a:cubicBezTo>
                  <a:cubicBezTo>
                    <a:pt x="2338" y="45985"/>
                    <a:pt x="205" y="38747"/>
                    <a:pt x="205" y="29311"/>
                  </a:cubicBezTo>
                  <a:cubicBezTo>
                    <a:pt x="205" y="20263"/>
                    <a:pt x="2338" y="13089"/>
                    <a:pt x="6603" y="7854"/>
                  </a:cubicBezTo>
                  <a:cubicBezTo>
                    <a:pt x="10869" y="2619"/>
                    <a:pt x="16491" y="-30"/>
                    <a:pt x="23471" y="-30"/>
                  </a:cubicBezTo>
                  <a:cubicBezTo>
                    <a:pt x="28706" y="-30"/>
                    <a:pt x="32971" y="1521"/>
                    <a:pt x="36074" y="4688"/>
                  </a:cubicBezTo>
                  <a:lnTo>
                    <a:pt x="36074" y="1262"/>
                  </a:lnTo>
                  <a:lnTo>
                    <a:pt x="48935" y="1262"/>
                  </a:lnTo>
                  <a:lnTo>
                    <a:pt x="48935" y="51737"/>
                  </a:lnTo>
                  <a:cubicBezTo>
                    <a:pt x="48935" y="61044"/>
                    <a:pt x="46931" y="67765"/>
                    <a:pt x="42989" y="71901"/>
                  </a:cubicBezTo>
                  <a:cubicBezTo>
                    <a:pt x="38917" y="76167"/>
                    <a:pt x="32067" y="78622"/>
                    <a:pt x="22437" y="79333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2" name="Figura a mano libera: forma 81">
              <a:extLst>
                <a:ext uri="{FF2B5EF4-FFF2-40B4-BE49-F238E27FC236}">
                  <a16:creationId xmlns:a16="http://schemas.microsoft.com/office/drawing/2014/main" id="{FF6E4C26-C18D-7708-EF96-B8C85B68052C}"/>
                </a:ext>
              </a:extLst>
            </p:cNvPr>
            <p:cNvSpPr/>
            <p:nvPr/>
          </p:nvSpPr>
          <p:spPr>
            <a:xfrm>
              <a:off x="5833554" y="1063729"/>
              <a:ext cx="15252" cy="79040"/>
            </a:xfrm>
            <a:custGeom>
              <a:avLst/>
              <a:gdLst>
                <a:gd name="connsiteX0" fmla="*/ 1430 w 15252"/>
                <a:gd name="connsiteY0" fmla="*/ 22914 h 79040"/>
                <a:gd name="connsiteX1" fmla="*/ 14292 w 15252"/>
                <a:gd name="connsiteY1" fmla="*/ 22914 h 79040"/>
                <a:gd name="connsiteX2" fmla="*/ 14292 w 15252"/>
                <a:gd name="connsiteY2" fmla="*/ 79011 h 79040"/>
                <a:gd name="connsiteX3" fmla="*/ 1430 w 15252"/>
                <a:gd name="connsiteY3" fmla="*/ 79011 h 79040"/>
                <a:gd name="connsiteX4" fmla="*/ 13257 w 15252"/>
                <a:gd name="connsiteY4" fmla="*/ 12961 h 79040"/>
                <a:gd name="connsiteX5" fmla="*/ 7893 w 15252"/>
                <a:gd name="connsiteY5" fmla="*/ 15223 h 79040"/>
                <a:gd name="connsiteX6" fmla="*/ 2464 w 15252"/>
                <a:gd name="connsiteY6" fmla="*/ 12961 h 79040"/>
                <a:gd name="connsiteX7" fmla="*/ 203 w 15252"/>
                <a:gd name="connsiteY7" fmla="*/ 7532 h 79040"/>
                <a:gd name="connsiteX8" fmla="*/ 2464 w 15252"/>
                <a:gd name="connsiteY8" fmla="*/ 2168 h 79040"/>
                <a:gd name="connsiteX9" fmla="*/ 7893 w 15252"/>
                <a:gd name="connsiteY9" fmla="*/ -29 h 79040"/>
                <a:gd name="connsiteX10" fmla="*/ 13257 w 15252"/>
                <a:gd name="connsiteY10" fmla="*/ 2168 h 79040"/>
                <a:gd name="connsiteX11" fmla="*/ 15455 w 15252"/>
                <a:gd name="connsiteY11" fmla="*/ 7532 h 79040"/>
                <a:gd name="connsiteX12" fmla="*/ 13257 w 15252"/>
                <a:gd name="connsiteY12" fmla="*/ 12961 h 79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52" h="79040">
                  <a:moveTo>
                    <a:pt x="1430" y="22914"/>
                  </a:moveTo>
                  <a:lnTo>
                    <a:pt x="14292" y="22914"/>
                  </a:lnTo>
                  <a:lnTo>
                    <a:pt x="14292" y="79011"/>
                  </a:lnTo>
                  <a:lnTo>
                    <a:pt x="1430" y="79011"/>
                  </a:lnTo>
                  <a:close/>
                  <a:moveTo>
                    <a:pt x="13257" y="12961"/>
                  </a:moveTo>
                  <a:cubicBezTo>
                    <a:pt x="11771" y="14447"/>
                    <a:pt x="10026" y="15223"/>
                    <a:pt x="7893" y="15223"/>
                  </a:cubicBezTo>
                  <a:cubicBezTo>
                    <a:pt x="5761" y="15223"/>
                    <a:pt x="3951" y="14447"/>
                    <a:pt x="2464" y="12961"/>
                  </a:cubicBezTo>
                  <a:cubicBezTo>
                    <a:pt x="978" y="11475"/>
                    <a:pt x="203" y="9665"/>
                    <a:pt x="203" y="7532"/>
                  </a:cubicBezTo>
                  <a:cubicBezTo>
                    <a:pt x="203" y="5399"/>
                    <a:pt x="978" y="3590"/>
                    <a:pt x="2464" y="2168"/>
                  </a:cubicBezTo>
                  <a:cubicBezTo>
                    <a:pt x="3951" y="682"/>
                    <a:pt x="5761" y="-29"/>
                    <a:pt x="7893" y="-29"/>
                  </a:cubicBezTo>
                  <a:cubicBezTo>
                    <a:pt x="10026" y="-29"/>
                    <a:pt x="11836" y="682"/>
                    <a:pt x="13257" y="2168"/>
                  </a:cubicBezTo>
                  <a:cubicBezTo>
                    <a:pt x="14744" y="3655"/>
                    <a:pt x="15455" y="5399"/>
                    <a:pt x="15455" y="7532"/>
                  </a:cubicBezTo>
                  <a:cubicBezTo>
                    <a:pt x="15455" y="9665"/>
                    <a:pt x="14744" y="11475"/>
                    <a:pt x="13257" y="12961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3" name="Figura a mano libera: forma 82">
              <a:extLst>
                <a:ext uri="{FF2B5EF4-FFF2-40B4-BE49-F238E27FC236}">
                  <a16:creationId xmlns:a16="http://schemas.microsoft.com/office/drawing/2014/main" id="{A0A9FA99-BC54-10E7-AF1D-4BC361944AA7}"/>
                </a:ext>
              </a:extLst>
            </p:cNvPr>
            <p:cNvSpPr/>
            <p:nvPr/>
          </p:nvSpPr>
          <p:spPr>
            <a:xfrm>
              <a:off x="5861473" y="1085315"/>
              <a:ext cx="47501" cy="58747"/>
            </a:xfrm>
            <a:custGeom>
              <a:avLst/>
              <a:gdLst>
                <a:gd name="connsiteX0" fmla="*/ 25212 w 47501"/>
                <a:gd name="connsiteY0" fmla="*/ 58717 h 58747"/>
                <a:gd name="connsiteX1" fmla="*/ 6922 w 47501"/>
                <a:gd name="connsiteY1" fmla="*/ 50897 h 58747"/>
                <a:gd name="connsiteX2" fmla="*/ 200 w 47501"/>
                <a:gd name="connsiteY2" fmla="*/ 29376 h 58747"/>
                <a:gd name="connsiteX3" fmla="*/ 6922 w 47501"/>
                <a:gd name="connsiteY3" fmla="*/ 7790 h 58747"/>
                <a:gd name="connsiteX4" fmla="*/ 25212 w 47501"/>
                <a:gd name="connsiteY4" fmla="*/ -30 h 58747"/>
                <a:gd name="connsiteX5" fmla="*/ 47508 w 47501"/>
                <a:gd name="connsiteY5" fmla="*/ 15416 h 58747"/>
                <a:gd name="connsiteX6" fmla="*/ 35358 w 47501"/>
                <a:gd name="connsiteY6" fmla="*/ 19488 h 58747"/>
                <a:gd name="connsiteX7" fmla="*/ 25664 w 47501"/>
                <a:gd name="connsiteY7" fmla="*/ 12250 h 58747"/>
                <a:gd name="connsiteX8" fmla="*/ 16551 w 47501"/>
                <a:gd name="connsiteY8" fmla="*/ 16838 h 58747"/>
                <a:gd name="connsiteX9" fmla="*/ 13255 w 47501"/>
                <a:gd name="connsiteY9" fmla="*/ 29376 h 58747"/>
                <a:gd name="connsiteX10" fmla="*/ 16487 w 47501"/>
                <a:gd name="connsiteY10" fmla="*/ 41720 h 58747"/>
                <a:gd name="connsiteX11" fmla="*/ 25212 w 47501"/>
                <a:gd name="connsiteY11" fmla="*/ 46244 h 58747"/>
                <a:gd name="connsiteX12" fmla="*/ 35423 w 47501"/>
                <a:gd name="connsiteY12" fmla="*/ 38101 h 58747"/>
                <a:gd name="connsiteX13" fmla="*/ 47702 w 47501"/>
                <a:gd name="connsiteY13" fmla="*/ 41849 h 58747"/>
                <a:gd name="connsiteX14" fmla="*/ 25212 w 47501"/>
                <a:gd name="connsiteY14" fmla="*/ 58717 h 58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501" h="58747">
                  <a:moveTo>
                    <a:pt x="25212" y="58717"/>
                  </a:moveTo>
                  <a:cubicBezTo>
                    <a:pt x="17521" y="58717"/>
                    <a:pt x="11446" y="56132"/>
                    <a:pt x="6922" y="50897"/>
                  </a:cubicBezTo>
                  <a:cubicBezTo>
                    <a:pt x="2398" y="45727"/>
                    <a:pt x="200" y="38553"/>
                    <a:pt x="200" y="29376"/>
                  </a:cubicBezTo>
                  <a:cubicBezTo>
                    <a:pt x="200" y="20263"/>
                    <a:pt x="2462" y="13025"/>
                    <a:pt x="6922" y="7790"/>
                  </a:cubicBezTo>
                  <a:cubicBezTo>
                    <a:pt x="11446" y="2555"/>
                    <a:pt x="17521" y="-30"/>
                    <a:pt x="25212" y="-30"/>
                  </a:cubicBezTo>
                  <a:cubicBezTo>
                    <a:pt x="36780" y="-30"/>
                    <a:pt x="44212" y="5140"/>
                    <a:pt x="47508" y="15416"/>
                  </a:cubicBezTo>
                  <a:lnTo>
                    <a:pt x="35358" y="19488"/>
                  </a:lnTo>
                  <a:cubicBezTo>
                    <a:pt x="33549" y="14641"/>
                    <a:pt x="30317" y="12250"/>
                    <a:pt x="25664" y="12250"/>
                  </a:cubicBezTo>
                  <a:cubicBezTo>
                    <a:pt x="21786" y="12250"/>
                    <a:pt x="18749" y="13801"/>
                    <a:pt x="16551" y="16838"/>
                  </a:cubicBezTo>
                  <a:cubicBezTo>
                    <a:pt x="14354" y="19940"/>
                    <a:pt x="13255" y="24077"/>
                    <a:pt x="13255" y="29376"/>
                  </a:cubicBezTo>
                  <a:cubicBezTo>
                    <a:pt x="13255" y="34546"/>
                    <a:pt x="14354" y="38683"/>
                    <a:pt x="16487" y="41720"/>
                  </a:cubicBezTo>
                  <a:cubicBezTo>
                    <a:pt x="18620" y="44758"/>
                    <a:pt x="21528" y="46244"/>
                    <a:pt x="25212" y="46244"/>
                  </a:cubicBezTo>
                  <a:cubicBezTo>
                    <a:pt x="30382" y="46244"/>
                    <a:pt x="33807" y="43530"/>
                    <a:pt x="35423" y="38101"/>
                  </a:cubicBezTo>
                  <a:lnTo>
                    <a:pt x="47702" y="41849"/>
                  </a:lnTo>
                  <a:cubicBezTo>
                    <a:pt x="44471" y="53159"/>
                    <a:pt x="36974" y="58717"/>
                    <a:pt x="25212" y="58717"/>
                  </a:cubicBezTo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4" name="Figura a mano libera: forma 83">
              <a:extLst>
                <a:ext uri="{FF2B5EF4-FFF2-40B4-BE49-F238E27FC236}">
                  <a16:creationId xmlns:a16="http://schemas.microsoft.com/office/drawing/2014/main" id="{4289CBE5-7965-7EFC-919D-3373613B56EC}"/>
                </a:ext>
              </a:extLst>
            </p:cNvPr>
            <p:cNvSpPr/>
            <p:nvPr/>
          </p:nvSpPr>
          <p:spPr>
            <a:xfrm>
              <a:off x="5918476" y="1085379"/>
              <a:ext cx="47760" cy="58682"/>
            </a:xfrm>
            <a:custGeom>
              <a:avLst/>
              <a:gdLst>
                <a:gd name="connsiteX0" fmla="*/ 22947 w 47760"/>
                <a:gd name="connsiteY0" fmla="*/ 47343 h 58682"/>
                <a:gd name="connsiteX1" fmla="*/ 35485 w 47760"/>
                <a:gd name="connsiteY1" fmla="*/ 41979 h 58682"/>
                <a:gd name="connsiteX2" fmla="*/ 35485 w 47760"/>
                <a:gd name="connsiteY2" fmla="*/ 34740 h 58682"/>
                <a:gd name="connsiteX3" fmla="*/ 24304 w 47760"/>
                <a:gd name="connsiteY3" fmla="*/ 32414 h 58682"/>
                <a:gd name="connsiteX4" fmla="*/ 15967 w 47760"/>
                <a:gd name="connsiteY4" fmla="*/ 34288 h 58682"/>
                <a:gd name="connsiteX5" fmla="*/ 12800 w 47760"/>
                <a:gd name="connsiteY5" fmla="*/ 39975 h 58682"/>
                <a:gd name="connsiteX6" fmla="*/ 15450 w 47760"/>
                <a:gd name="connsiteY6" fmla="*/ 45339 h 58682"/>
                <a:gd name="connsiteX7" fmla="*/ 22947 w 47760"/>
                <a:gd name="connsiteY7" fmla="*/ 47343 h 58682"/>
                <a:gd name="connsiteX8" fmla="*/ 35420 w 47760"/>
                <a:gd name="connsiteY8" fmla="*/ 57360 h 58682"/>
                <a:gd name="connsiteX9" fmla="*/ 35420 w 47760"/>
                <a:gd name="connsiteY9" fmla="*/ 52836 h 58682"/>
                <a:gd name="connsiteX10" fmla="*/ 20491 w 47760"/>
                <a:gd name="connsiteY10" fmla="*/ 58653 h 58682"/>
                <a:gd name="connsiteX11" fmla="*/ 5820 w 47760"/>
                <a:gd name="connsiteY11" fmla="*/ 53741 h 58682"/>
                <a:gd name="connsiteX12" fmla="*/ 198 w 47760"/>
                <a:gd name="connsiteY12" fmla="*/ 39975 h 58682"/>
                <a:gd name="connsiteX13" fmla="*/ 6596 w 47760"/>
                <a:gd name="connsiteY13" fmla="*/ 26145 h 58682"/>
                <a:gd name="connsiteX14" fmla="*/ 22107 w 47760"/>
                <a:gd name="connsiteY14" fmla="*/ 21427 h 58682"/>
                <a:gd name="connsiteX15" fmla="*/ 35355 w 47760"/>
                <a:gd name="connsiteY15" fmla="*/ 24400 h 58682"/>
                <a:gd name="connsiteX16" fmla="*/ 35355 w 47760"/>
                <a:gd name="connsiteY16" fmla="*/ 21427 h 58682"/>
                <a:gd name="connsiteX17" fmla="*/ 32641 w 47760"/>
                <a:gd name="connsiteY17" fmla="*/ 13607 h 58682"/>
                <a:gd name="connsiteX18" fmla="*/ 24369 w 47760"/>
                <a:gd name="connsiteY18" fmla="*/ 11215 h 58682"/>
                <a:gd name="connsiteX19" fmla="*/ 7695 w 47760"/>
                <a:gd name="connsiteY19" fmla="*/ 16515 h 58682"/>
                <a:gd name="connsiteX20" fmla="*/ 3752 w 47760"/>
                <a:gd name="connsiteY20" fmla="*/ 6110 h 58682"/>
                <a:gd name="connsiteX21" fmla="*/ 25726 w 47760"/>
                <a:gd name="connsiteY21" fmla="*/ -30 h 58682"/>
                <a:gd name="connsiteX22" fmla="*/ 33481 w 47760"/>
                <a:gd name="connsiteY22" fmla="*/ 681 h 58682"/>
                <a:gd name="connsiteX23" fmla="*/ 40396 w 47760"/>
                <a:gd name="connsiteY23" fmla="*/ 3460 h 58682"/>
                <a:gd name="connsiteX24" fmla="*/ 45955 w 47760"/>
                <a:gd name="connsiteY24" fmla="*/ 10052 h 58682"/>
                <a:gd name="connsiteX25" fmla="*/ 47958 w 47760"/>
                <a:gd name="connsiteY25" fmla="*/ 21233 h 58682"/>
                <a:gd name="connsiteX26" fmla="*/ 47958 w 47760"/>
                <a:gd name="connsiteY26" fmla="*/ 57360 h 58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760" h="58682">
                  <a:moveTo>
                    <a:pt x="22947" y="47343"/>
                  </a:moveTo>
                  <a:cubicBezTo>
                    <a:pt x="27859" y="47343"/>
                    <a:pt x="31995" y="45533"/>
                    <a:pt x="35485" y="41979"/>
                  </a:cubicBezTo>
                  <a:lnTo>
                    <a:pt x="35485" y="34740"/>
                  </a:lnTo>
                  <a:cubicBezTo>
                    <a:pt x="32253" y="33189"/>
                    <a:pt x="28505" y="32414"/>
                    <a:pt x="24304" y="32414"/>
                  </a:cubicBezTo>
                  <a:cubicBezTo>
                    <a:pt x="20879" y="32414"/>
                    <a:pt x="18100" y="33060"/>
                    <a:pt x="15967" y="34288"/>
                  </a:cubicBezTo>
                  <a:cubicBezTo>
                    <a:pt x="13834" y="35516"/>
                    <a:pt x="12800" y="37455"/>
                    <a:pt x="12800" y="39975"/>
                  </a:cubicBezTo>
                  <a:cubicBezTo>
                    <a:pt x="12800" y="42237"/>
                    <a:pt x="13640" y="44047"/>
                    <a:pt x="15450" y="45339"/>
                  </a:cubicBezTo>
                  <a:cubicBezTo>
                    <a:pt x="17130" y="46696"/>
                    <a:pt x="19651" y="47343"/>
                    <a:pt x="22947" y="47343"/>
                  </a:cubicBezTo>
                  <a:moveTo>
                    <a:pt x="35420" y="57360"/>
                  </a:moveTo>
                  <a:lnTo>
                    <a:pt x="35420" y="52836"/>
                  </a:lnTo>
                  <a:cubicBezTo>
                    <a:pt x="31672" y="56714"/>
                    <a:pt x="26695" y="58653"/>
                    <a:pt x="20491" y="58653"/>
                  </a:cubicBezTo>
                  <a:cubicBezTo>
                    <a:pt x="14480" y="58653"/>
                    <a:pt x="9633" y="57037"/>
                    <a:pt x="5820" y="53741"/>
                  </a:cubicBezTo>
                  <a:cubicBezTo>
                    <a:pt x="2072" y="50510"/>
                    <a:pt x="198" y="45921"/>
                    <a:pt x="198" y="39975"/>
                  </a:cubicBezTo>
                  <a:cubicBezTo>
                    <a:pt x="198" y="33900"/>
                    <a:pt x="2330" y="29311"/>
                    <a:pt x="6596" y="26145"/>
                  </a:cubicBezTo>
                  <a:cubicBezTo>
                    <a:pt x="10861" y="22978"/>
                    <a:pt x="16032" y="21427"/>
                    <a:pt x="22107" y="21427"/>
                  </a:cubicBezTo>
                  <a:cubicBezTo>
                    <a:pt x="27471" y="21427"/>
                    <a:pt x="31865" y="22396"/>
                    <a:pt x="35355" y="24400"/>
                  </a:cubicBezTo>
                  <a:lnTo>
                    <a:pt x="35355" y="21427"/>
                  </a:lnTo>
                  <a:cubicBezTo>
                    <a:pt x="35355" y="17872"/>
                    <a:pt x="34451" y="15222"/>
                    <a:pt x="32641" y="13607"/>
                  </a:cubicBezTo>
                  <a:cubicBezTo>
                    <a:pt x="30831" y="11991"/>
                    <a:pt x="28117" y="11215"/>
                    <a:pt x="24369" y="11215"/>
                  </a:cubicBezTo>
                  <a:cubicBezTo>
                    <a:pt x="18293" y="11215"/>
                    <a:pt x="12736" y="12960"/>
                    <a:pt x="7695" y="16515"/>
                  </a:cubicBezTo>
                  <a:lnTo>
                    <a:pt x="3752" y="6110"/>
                  </a:lnTo>
                  <a:cubicBezTo>
                    <a:pt x="9827" y="1974"/>
                    <a:pt x="17130" y="-30"/>
                    <a:pt x="25726" y="-30"/>
                  </a:cubicBezTo>
                  <a:cubicBezTo>
                    <a:pt x="28634" y="-30"/>
                    <a:pt x="31219" y="229"/>
                    <a:pt x="33481" y="681"/>
                  </a:cubicBezTo>
                  <a:cubicBezTo>
                    <a:pt x="35743" y="1133"/>
                    <a:pt x="38005" y="2103"/>
                    <a:pt x="40396" y="3460"/>
                  </a:cubicBezTo>
                  <a:cubicBezTo>
                    <a:pt x="42788" y="4817"/>
                    <a:pt x="44597" y="7015"/>
                    <a:pt x="45955" y="10052"/>
                  </a:cubicBezTo>
                  <a:cubicBezTo>
                    <a:pt x="47247" y="13025"/>
                    <a:pt x="47958" y="16774"/>
                    <a:pt x="47958" y="21233"/>
                  </a:cubicBezTo>
                  <a:lnTo>
                    <a:pt x="47958" y="57360"/>
                  </a:lnTo>
                  <a:close/>
                </a:path>
              </a:pathLst>
            </a:custGeom>
            <a:solidFill>
              <a:srgbClr val="8D8D8F"/>
            </a:solidFill>
            <a:ln w="64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EA53E99-4D17-F3A8-16FC-DC1A43A38C18}"/>
              </a:ext>
            </a:extLst>
          </p:cNvPr>
          <p:cNvGraphicFramePr>
            <a:graphicFrameLocks noGrp="1"/>
          </p:cNvGraphicFramePr>
          <p:nvPr/>
        </p:nvGraphicFramePr>
        <p:xfrm>
          <a:off x="611253" y="3830912"/>
          <a:ext cx="5888445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815">
                  <a:extLst>
                    <a:ext uri="{9D8B030D-6E8A-4147-A177-3AD203B41FA5}">
                      <a16:colId xmlns:a16="http://schemas.microsoft.com/office/drawing/2014/main" val="2254359735"/>
                    </a:ext>
                  </a:extLst>
                </a:gridCol>
                <a:gridCol w="1962815">
                  <a:extLst>
                    <a:ext uri="{9D8B030D-6E8A-4147-A177-3AD203B41FA5}">
                      <a16:colId xmlns:a16="http://schemas.microsoft.com/office/drawing/2014/main" val="2776593373"/>
                    </a:ext>
                  </a:extLst>
                </a:gridCol>
                <a:gridCol w="1962815">
                  <a:extLst>
                    <a:ext uri="{9D8B030D-6E8A-4147-A177-3AD203B41FA5}">
                      <a16:colId xmlns:a16="http://schemas.microsoft.com/office/drawing/2014/main" val="1253180309"/>
                    </a:ext>
                  </a:extLst>
                </a:gridCol>
              </a:tblGrid>
              <a:tr h="173096">
                <a:tc>
                  <a:txBody>
                    <a:bodyPr/>
                    <a:lstStyle/>
                    <a:p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PSI (Steady State)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CNAO (</a:t>
                      </a:r>
                      <a:r>
                        <a:rPr lang="it-IT" sz="1400" dirty="0" err="1"/>
                        <a:t>Ramped</a:t>
                      </a:r>
                      <a:r>
                        <a:rPr lang="it-IT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743044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 err="1"/>
                        <a:t>Magnetic</a:t>
                      </a:r>
                      <a:r>
                        <a:rPr lang="it-IT" sz="1400" dirty="0"/>
                        <a:t>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1.45 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1.74 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7365095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50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75 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6739436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/>
                        <a:t>Air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100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4804911"/>
                  </a:ext>
                </a:extLst>
              </a:tr>
              <a:tr h="292887">
                <a:tc>
                  <a:txBody>
                    <a:bodyPr/>
                    <a:lstStyle/>
                    <a:p>
                      <a:r>
                        <a:rPr lang="it-IT" sz="1400" dirty="0"/>
                        <a:t>Max. </a:t>
                      </a:r>
                      <a:r>
                        <a:rPr lang="it-IT" sz="1400" dirty="0" err="1"/>
                        <a:t>Current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 </a:t>
                      </a:r>
                      <a:r>
                        <a:rPr lang="it-IT" sz="1400" dirty="0" err="1"/>
                        <a:t>kA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2.28 </a:t>
                      </a:r>
                      <a:r>
                        <a:rPr lang="it-IT" sz="1400" dirty="0" err="1"/>
                        <a:t>kA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3202691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/>
                        <a:t>Max.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95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700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015043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/>
                        <a:t>Cond. </a:t>
                      </a:r>
                      <a:r>
                        <a:rPr lang="it-IT" sz="1400" dirty="0" err="1"/>
                        <a:t>Dimensions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18.5 x 18.5 mm</a:t>
                      </a:r>
                      <a:r>
                        <a:rPr lang="it-IT" sz="14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39.8 x 14.3 mm</a:t>
                      </a:r>
                      <a:r>
                        <a:rPr lang="it-IT" sz="1400" baseline="30000" dirty="0"/>
                        <a:t>2</a:t>
                      </a:r>
                      <a:endParaRPr lang="it-IT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1231"/>
                  </a:ext>
                </a:extLst>
              </a:tr>
              <a:tr h="173096">
                <a:tc>
                  <a:txBody>
                    <a:bodyPr/>
                    <a:lstStyle/>
                    <a:p>
                      <a:r>
                        <a:rPr lang="it-IT" sz="1400" dirty="0"/>
                        <a:t>Energy </a:t>
                      </a:r>
                      <a:r>
                        <a:rPr lang="it-IT" sz="1400" dirty="0" err="1"/>
                        <a:t>Consumption</a:t>
                      </a:r>
                      <a:endParaRPr lang="it-IT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C00000"/>
                          </a:solidFill>
                        </a:rPr>
                        <a:t>715 MWh/</a:t>
                      </a:r>
                      <a:r>
                        <a:rPr lang="it-IT" sz="1400" dirty="0" err="1">
                          <a:solidFill>
                            <a:srgbClr val="C00000"/>
                          </a:solidFill>
                        </a:rPr>
                        <a:t>year</a:t>
                      </a:r>
                      <a:endParaRPr lang="it-IT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dirty="0">
                          <a:solidFill>
                            <a:srgbClr val="C00000"/>
                          </a:solidFill>
                        </a:rPr>
                        <a:t>262 MWh/</a:t>
                      </a:r>
                      <a:r>
                        <a:rPr lang="it-IT" sz="1400" dirty="0" err="1">
                          <a:solidFill>
                            <a:srgbClr val="C00000"/>
                          </a:solidFill>
                        </a:rPr>
                        <a:t>year</a:t>
                      </a:r>
                      <a:endParaRPr lang="it-IT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9502638"/>
                  </a:ext>
                </a:extLst>
              </a:tr>
            </a:tbl>
          </a:graphicData>
        </a:graphic>
      </p:graphicFrame>
      <p:sp>
        <p:nvSpPr>
          <p:cNvPr id="86" name="Figura a mano libera: forma 85">
            <a:extLst>
              <a:ext uri="{FF2B5EF4-FFF2-40B4-BE49-F238E27FC236}">
                <a16:creationId xmlns:a16="http://schemas.microsoft.com/office/drawing/2014/main" id="{32EE17C2-5F17-4AC4-9E0D-68FB0066D6E8}"/>
              </a:ext>
            </a:extLst>
          </p:cNvPr>
          <p:cNvSpPr>
            <a:spLocks noChangeAspect="1"/>
          </p:cNvSpPr>
          <p:nvPr/>
        </p:nvSpPr>
        <p:spPr>
          <a:xfrm>
            <a:off x="8361462" y="191684"/>
            <a:ext cx="583948" cy="584362"/>
          </a:xfrm>
          <a:custGeom>
            <a:avLst/>
            <a:gdLst>
              <a:gd name="connsiteX0" fmla="*/ 635765 w 1439146"/>
              <a:gd name="connsiteY0" fmla="*/ 1439230 h 1440164"/>
              <a:gd name="connsiteX1" fmla="*/ 487555 w 1439146"/>
              <a:gd name="connsiteY1" fmla="*/ 1405301 h 1440164"/>
              <a:gd name="connsiteX2" fmla="*/ 300761 w 1439146"/>
              <a:gd name="connsiteY2" fmla="*/ 1310641 h 1440164"/>
              <a:gd name="connsiteX3" fmla="*/ 128963 w 1439146"/>
              <a:gd name="connsiteY3" fmla="*/ 1138863 h 1440164"/>
              <a:gd name="connsiteX4" fmla="*/ 9527 w 1439146"/>
              <a:gd name="connsiteY4" fmla="*/ 863831 h 1440164"/>
              <a:gd name="connsiteX5" fmla="*/ 145 w 1439146"/>
              <a:gd name="connsiteY5" fmla="*/ 720637 h 1440164"/>
              <a:gd name="connsiteX6" fmla="*/ 32105 w 1439146"/>
              <a:gd name="connsiteY6" fmla="*/ 493752 h 1440164"/>
              <a:gd name="connsiteX7" fmla="*/ 433052 w 1439146"/>
              <a:gd name="connsiteY7" fmla="*/ 56192 h 1440164"/>
              <a:gd name="connsiteX8" fmla="*/ 691341 w 1439146"/>
              <a:gd name="connsiteY8" fmla="*/ 641 h 1440164"/>
              <a:gd name="connsiteX9" fmla="*/ 810834 w 1439146"/>
              <a:gd name="connsiteY9" fmla="*/ 3273 h 1440164"/>
              <a:gd name="connsiteX10" fmla="*/ 1438695 w 1439146"/>
              <a:gd name="connsiteY10" fmla="*/ 748376 h 1440164"/>
              <a:gd name="connsiteX11" fmla="*/ 861950 w 1439146"/>
              <a:gd name="connsiteY11" fmla="*/ 1429143 h 1440164"/>
              <a:gd name="connsiteX12" fmla="*/ 733921 w 1439146"/>
              <a:gd name="connsiteY12" fmla="*/ 1439674 h 1440164"/>
              <a:gd name="connsiteX13" fmla="*/ 635765 w 1439146"/>
              <a:gd name="connsiteY13" fmla="*/ 1439230 h 1440164"/>
              <a:gd name="connsiteX14" fmla="*/ 679585 w 1439146"/>
              <a:gd name="connsiteY14" fmla="*/ 1426012 h 1440164"/>
              <a:gd name="connsiteX15" fmla="*/ 653979 w 1439146"/>
              <a:gd name="connsiteY15" fmla="*/ 1425966 h 1440164"/>
              <a:gd name="connsiteX16" fmla="*/ 665639 w 1439146"/>
              <a:gd name="connsiteY16" fmla="*/ 1427742 h 1440164"/>
              <a:gd name="connsiteX17" fmla="*/ 679585 w 1439146"/>
              <a:gd name="connsiteY17" fmla="*/ 1426012 h 1440164"/>
              <a:gd name="connsiteX18" fmla="*/ 786276 w 1439146"/>
              <a:gd name="connsiteY18" fmla="*/ 1426012 h 1440164"/>
              <a:gd name="connsiteX19" fmla="*/ 760669 w 1439146"/>
              <a:gd name="connsiteY19" fmla="*/ 1425966 h 1440164"/>
              <a:gd name="connsiteX20" fmla="*/ 772329 w 1439146"/>
              <a:gd name="connsiteY20" fmla="*/ 1427742 h 1440164"/>
              <a:gd name="connsiteX21" fmla="*/ 786276 w 1439146"/>
              <a:gd name="connsiteY21" fmla="*/ 1426012 h 1440164"/>
              <a:gd name="connsiteX22" fmla="*/ 628297 w 1439146"/>
              <a:gd name="connsiteY22" fmla="*/ 1421856 h 1440164"/>
              <a:gd name="connsiteX23" fmla="*/ 613360 w 1439146"/>
              <a:gd name="connsiteY23" fmla="*/ 1421856 h 1440164"/>
              <a:gd name="connsiteX24" fmla="*/ 620828 w 1439146"/>
              <a:gd name="connsiteY24" fmla="*/ 1423803 h 1440164"/>
              <a:gd name="connsiteX25" fmla="*/ 628297 w 1439146"/>
              <a:gd name="connsiteY25" fmla="*/ 1421856 h 1440164"/>
              <a:gd name="connsiteX26" fmla="*/ 820340 w 1439146"/>
              <a:gd name="connsiteY26" fmla="*/ 1421856 h 1440164"/>
              <a:gd name="connsiteX27" fmla="*/ 805404 w 1439146"/>
              <a:gd name="connsiteY27" fmla="*/ 1421856 h 1440164"/>
              <a:gd name="connsiteX28" fmla="*/ 812872 w 1439146"/>
              <a:gd name="connsiteY28" fmla="*/ 1423803 h 1440164"/>
              <a:gd name="connsiteX29" fmla="*/ 820340 w 1439146"/>
              <a:gd name="connsiteY29" fmla="*/ 1421856 h 1440164"/>
              <a:gd name="connsiteX30" fmla="*/ 600638 w 1439146"/>
              <a:gd name="connsiteY30" fmla="*/ 1417723 h 1440164"/>
              <a:gd name="connsiteX31" fmla="*/ 587836 w 1439146"/>
              <a:gd name="connsiteY31" fmla="*/ 1417563 h 1440164"/>
              <a:gd name="connsiteX32" fmla="*/ 593089 w 1439146"/>
              <a:gd name="connsiteY32" fmla="*/ 1419693 h 1440164"/>
              <a:gd name="connsiteX33" fmla="*/ 600638 w 1439146"/>
              <a:gd name="connsiteY33" fmla="*/ 1417723 h 1440164"/>
              <a:gd name="connsiteX34" fmla="*/ 794734 w 1439146"/>
              <a:gd name="connsiteY34" fmla="*/ 1413726 h 1440164"/>
              <a:gd name="connsiteX35" fmla="*/ 812872 w 1439146"/>
              <a:gd name="connsiteY35" fmla="*/ 1394656 h 1440164"/>
              <a:gd name="connsiteX36" fmla="*/ 812872 w 1439146"/>
              <a:gd name="connsiteY36" fmla="*/ 1377850 h 1440164"/>
              <a:gd name="connsiteX37" fmla="*/ 704047 w 1439146"/>
              <a:gd name="connsiteY37" fmla="*/ 1377850 h 1440164"/>
              <a:gd name="connsiteX38" fmla="*/ 595223 w 1439146"/>
              <a:gd name="connsiteY38" fmla="*/ 1377850 h 1440164"/>
              <a:gd name="connsiteX39" fmla="*/ 595223 w 1439146"/>
              <a:gd name="connsiteY39" fmla="*/ 1392447 h 1440164"/>
              <a:gd name="connsiteX40" fmla="*/ 608949 w 1439146"/>
              <a:gd name="connsiteY40" fmla="*/ 1410060 h 1440164"/>
              <a:gd name="connsiteX41" fmla="*/ 794734 w 1439146"/>
              <a:gd name="connsiteY41" fmla="*/ 1413726 h 1440164"/>
              <a:gd name="connsiteX42" fmla="*/ 848080 w 1439146"/>
              <a:gd name="connsiteY42" fmla="*/ 1417700 h 1440164"/>
              <a:gd name="connsiteX43" fmla="*/ 837410 w 1439146"/>
              <a:gd name="connsiteY43" fmla="*/ 1417700 h 1440164"/>
              <a:gd name="connsiteX44" fmla="*/ 842745 w 1439146"/>
              <a:gd name="connsiteY44" fmla="*/ 1419852 h 1440164"/>
              <a:gd name="connsiteX45" fmla="*/ 848080 w 1439146"/>
              <a:gd name="connsiteY45" fmla="*/ 1417700 h 1440164"/>
              <a:gd name="connsiteX46" fmla="*/ 576997 w 1439146"/>
              <a:gd name="connsiteY46" fmla="*/ 1413681 h 1440164"/>
              <a:gd name="connsiteX47" fmla="*/ 568817 w 1439146"/>
              <a:gd name="connsiteY47" fmla="*/ 1413339 h 1440164"/>
              <a:gd name="connsiteX48" fmla="*/ 571395 w 1439146"/>
              <a:gd name="connsiteY48" fmla="*/ 1415924 h 1440164"/>
              <a:gd name="connsiteX49" fmla="*/ 576997 w 1439146"/>
              <a:gd name="connsiteY49" fmla="*/ 1413681 h 1440164"/>
              <a:gd name="connsiteX50" fmla="*/ 869418 w 1439146"/>
              <a:gd name="connsiteY50" fmla="*/ 1413430 h 1440164"/>
              <a:gd name="connsiteX51" fmla="*/ 858749 w 1439146"/>
              <a:gd name="connsiteY51" fmla="*/ 1413430 h 1440164"/>
              <a:gd name="connsiteX52" fmla="*/ 864083 w 1439146"/>
              <a:gd name="connsiteY52" fmla="*/ 1415582 h 1440164"/>
              <a:gd name="connsiteX53" fmla="*/ 869418 w 1439146"/>
              <a:gd name="connsiteY53" fmla="*/ 1413430 h 1440164"/>
              <a:gd name="connsiteX54" fmla="*/ 557881 w 1439146"/>
              <a:gd name="connsiteY54" fmla="*/ 1409161 h 1440164"/>
              <a:gd name="connsiteX55" fmla="*/ 547212 w 1439146"/>
              <a:gd name="connsiteY55" fmla="*/ 1409161 h 1440164"/>
              <a:gd name="connsiteX56" fmla="*/ 552546 w 1439146"/>
              <a:gd name="connsiteY56" fmla="*/ 1411313 h 1440164"/>
              <a:gd name="connsiteX57" fmla="*/ 557881 w 1439146"/>
              <a:gd name="connsiteY57" fmla="*/ 1409161 h 1440164"/>
              <a:gd name="connsiteX58" fmla="*/ 851977 w 1439146"/>
              <a:gd name="connsiteY58" fmla="*/ 1405028 h 1440164"/>
              <a:gd name="connsiteX59" fmla="*/ 860512 w 1439146"/>
              <a:gd name="connsiteY59" fmla="*/ 1377668 h 1440164"/>
              <a:gd name="connsiteX60" fmla="*/ 861950 w 1439146"/>
              <a:gd name="connsiteY60" fmla="*/ 1352232 h 1440164"/>
              <a:gd name="connsiteX61" fmla="*/ 706698 w 1439146"/>
              <a:gd name="connsiteY61" fmla="*/ 1352232 h 1440164"/>
              <a:gd name="connsiteX62" fmla="*/ 551447 w 1439146"/>
              <a:gd name="connsiteY62" fmla="*/ 1352244 h 1440164"/>
              <a:gd name="connsiteX63" fmla="*/ 554408 w 1439146"/>
              <a:gd name="connsiteY63" fmla="*/ 1374571 h 1440164"/>
              <a:gd name="connsiteX64" fmla="*/ 558646 w 1439146"/>
              <a:gd name="connsiteY64" fmla="*/ 1398174 h 1440164"/>
              <a:gd name="connsiteX65" fmla="*/ 573305 w 1439146"/>
              <a:gd name="connsiteY65" fmla="*/ 1403286 h 1440164"/>
              <a:gd name="connsiteX66" fmla="*/ 586687 w 1439146"/>
              <a:gd name="connsiteY66" fmla="*/ 1407134 h 1440164"/>
              <a:gd name="connsiteX67" fmla="*/ 586687 w 1439146"/>
              <a:gd name="connsiteY67" fmla="*/ 1388154 h 1440164"/>
              <a:gd name="connsiteX68" fmla="*/ 586687 w 1439146"/>
              <a:gd name="connsiteY68" fmla="*/ 1369174 h 1440164"/>
              <a:gd name="connsiteX69" fmla="*/ 702980 w 1439146"/>
              <a:gd name="connsiteY69" fmla="*/ 1370313 h 1440164"/>
              <a:gd name="connsiteX70" fmla="*/ 819273 w 1439146"/>
              <a:gd name="connsiteY70" fmla="*/ 1371452 h 1440164"/>
              <a:gd name="connsiteX71" fmla="*/ 820575 w 1439146"/>
              <a:gd name="connsiteY71" fmla="*/ 1391741 h 1440164"/>
              <a:gd name="connsiteX72" fmla="*/ 851977 w 1439146"/>
              <a:gd name="connsiteY72" fmla="*/ 1405028 h 1440164"/>
              <a:gd name="connsiteX73" fmla="*/ 888533 w 1439146"/>
              <a:gd name="connsiteY73" fmla="*/ 1409411 h 1440164"/>
              <a:gd name="connsiteX74" fmla="*/ 880353 w 1439146"/>
              <a:gd name="connsiteY74" fmla="*/ 1409081 h 1440164"/>
              <a:gd name="connsiteX75" fmla="*/ 882932 w 1439146"/>
              <a:gd name="connsiteY75" fmla="*/ 1411654 h 1440164"/>
              <a:gd name="connsiteX76" fmla="*/ 888533 w 1439146"/>
              <a:gd name="connsiteY76" fmla="*/ 1409411 h 1440164"/>
              <a:gd name="connsiteX77" fmla="*/ 526940 w 1439146"/>
              <a:gd name="connsiteY77" fmla="*/ 1401316 h 1440164"/>
              <a:gd name="connsiteX78" fmla="*/ 505601 w 1439146"/>
              <a:gd name="connsiteY78" fmla="*/ 1395566 h 1440164"/>
              <a:gd name="connsiteX79" fmla="*/ 514137 w 1439146"/>
              <a:gd name="connsiteY79" fmla="*/ 1401316 h 1440164"/>
              <a:gd name="connsiteX80" fmla="*/ 535475 w 1439146"/>
              <a:gd name="connsiteY80" fmla="*/ 1407077 h 1440164"/>
              <a:gd name="connsiteX81" fmla="*/ 526940 w 1439146"/>
              <a:gd name="connsiteY81" fmla="*/ 1401316 h 1440164"/>
              <a:gd name="connsiteX82" fmla="*/ 905604 w 1439146"/>
              <a:gd name="connsiteY82" fmla="*/ 1405142 h 1440164"/>
              <a:gd name="connsiteX83" fmla="*/ 897424 w 1439146"/>
              <a:gd name="connsiteY83" fmla="*/ 1404812 h 1440164"/>
              <a:gd name="connsiteX84" fmla="*/ 900003 w 1439146"/>
              <a:gd name="connsiteY84" fmla="*/ 1407385 h 1440164"/>
              <a:gd name="connsiteX85" fmla="*/ 905604 w 1439146"/>
              <a:gd name="connsiteY85" fmla="*/ 1405142 h 1440164"/>
              <a:gd name="connsiteX86" fmla="*/ 955837 w 1439146"/>
              <a:gd name="connsiteY86" fmla="*/ 1377110 h 1440164"/>
              <a:gd name="connsiteX87" fmla="*/ 1096236 w 1439146"/>
              <a:gd name="connsiteY87" fmla="*/ 1306587 h 1440164"/>
              <a:gd name="connsiteX88" fmla="*/ 1378350 w 1439146"/>
              <a:gd name="connsiteY88" fmla="*/ 945333 h 1440164"/>
              <a:gd name="connsiteX89" fmla="*/ 1412161 w 1439146"/>
              <a:gd name="connsiteY89" fmla="*/ 720637 h 1440164"/>
              <a:gd name="connsiteX90" fmla="*/ 1378024 w 1439146"/>
              <a:gd name="connsiteY90" fmla="*/ 494965 h 1440164"/>
              <a:gd name="connsiteX91" fmla="*/ 873425 w 1439146"/>
              <a:gd name="connsiteY91" fmla="*/ 39749 h 1440164"/>
              <a:gd name="connsiteX92" fmla="*/ 126868 w 1439146"/>
              <a:gd name="connsiteY92" fmla="*/ 349354 h 1440164"/>
              <a:gd name="connsiteX93" fmla="*/ 57369 w 1439146"/>
              <a:gd name="connsiteY93" fmla="*/ 494453 h 1440164"/>
              <a:gd name="connsiteX94" fmla="*/ 89568 w 1439146"/>
              <a:gd name="connsiteY94" fmla="*/ 1021504 h 1440164"/>
              <a:gd name="connsiteX95" fmla="*/ 426653 w 1439146"/>
              <a:gd name="connsiteY95" fmla="*/ 1354624 h 1440164"/>
              <a:gd name="connsiteX96" fmla="*/ 539963 w 1439146"/>
              <a:gd name="connsiteY96" fmla="*/ 1394917 h 1440164"/>
              <a:gd name="connsiteX97" fmla="*/ 540254 w 1439146"/>
              <a:gd name="connsiteY97" fmla="*/ 1344388 h 1440164"/>
              <a:gd name="connsiteX98" fmla="*/ 526450 w 1439146"/>
              <a:gd name="connsiteY98" fmla="*/ 1333503 h 1440164"/>
              <a:gd name="connsiteX99" fmla="*/ 533759 w 1439146"/>
              <a:gd name="connsiteY99" fmla="*/ 1271440 h 1440164"/>
              <a:gd name="connsiteX100" fmla="*/ 545145 w 1439146"/>
              <a:gd name="connsiteY100" fmla="*/ 1249545 h 1440164"/>
              <a:gd name="connsiteX101" fmla="*/ 524807 w 1439146"/>
              <a:gd name="connsiteY101" fmla="*/ 1241268 h 1440164"/>
              <a:gd name="connsiteX102" fmla="*/ 391414 w 1439146"/>
              <a:gd name="connsiteY102" fmla="*/ 1169741 h 1440164"/>
              <a:gd name="connsiteX103" fmla="*/ 170782 w 1439146"/>
              <a:gd name="connsiteY103" fmla="*/ 814407 h 1440164"/>
              <a:gd name="connsiteX104" fmla="*/ 339689 w 1439146"/>
              <a:gd name="connsiteY104" fmla="*/ 313477 h 1440164"/>
              <a:gd name="connsiteX105" fmla="*/ 471410 w 1439146"/>
              <a:gd name="connsiteY105" fmla="*/ 221350 h 1440164"/>
              <a:gd name="connsiteX106" fmla="*/ 601624 w 1439146"/>
              <a:gd name="connsiteY106" fmla="*/ 176447 h 1440164"/>
              <a:gd name="connsiteX107" fmla="*/ 641165 w 1439146"/>
              <a:gd name="connsiteY107" fmla="*/ 163102 h 1440164"/>
              <a:gd name="connsiteX108" fmla="*/ 768087 w 1439146"/>
              <a:gd name="connsiteY108" fmla="*/ 159677 h 1440164"/>
              <a:gd name="connsiteX109" fmla="*/ 797705 w 1439146"/>
              <a:gd name="connsiteY109" fmla="*/ 170114 h 1440164"/>
              <a:gd name="connsiteX110" fmla="*/ 857386 w 1439146"/>
              <a:gd name="connsiteY110" fmla="*/ 182665 h 1440164"/>
              <a:gd name="connsiteX111" fmla="*/ 1182763 w 1439146"/>
              <a:gd name="connsiteY111" fmla="*/ 416436 h 1440164"/>
              <a:gd name="connsiteX112" fmla="*/ 1265776 w 1439146"/>
              <a:gd name="connsiteY112" fmla="*/ 626750 h 1440164"/>
              <a:gd name="connsiteX113" fmla="*/ 1263737 w 1439146"/>
              <a:gd name="connsiteY113" fmla="*/ 824507 h 1440164"/>
              <a:gd name="connsiteX114" fmla="*/ 1047909 w 1439146"/>
              <a:gd name="connsiteY114" fmla="*/ 1167012 h 1440164"/>
              <a:gd name="connsiteX115" fmla="*/ 899291 w 1439146"/>
              <a:gd name="connsiteY115" fmla="*/ 1245811 h 1440164"/>
              <a:gd name="connsiteX116" fmla="*/ 891197 w 1439146"/>
              <a:gd name="connsiteY116" fmla="*/ 1277156 h 1440164"/>
              <a:gd name="connsiteX117" fmla="*/ 904216 w 1439146"/>
              <a:gd name="connsiteY117" fmla="*/ 1310333 h 1440164"/>
              <a:gd name="connsiteX118" fmla="*/ 892630 w 1439146"/>
              <a:gd name="connsiteY118" fmla="*/ 1337215 h 1440164"/>
              <a:gd name="connsiteX119" fmla="*/ 868351 w 1439146"/>
              <a:gd name="connsiteY119" fmla="*/ 1384181 h 1440164"/>
              <a:gd name="connsiteX120" fmla="*/ 868351 w 1439146"/>
              <a:gd name="connsiteY120" fmla="*/ 1402910 h 1440164"/>
              <a:gd name="connsiteX121" fmla="*/ 899291 w 1439146"/>
              <a:gd name="connsiteY121" fmla="*/ 1394553 h 1440164"/>
              <a:gd name="connsiteX122" fmla="*/ 955837 w 1439146"/>
              <a:gd name="connsiteY122" fmla="*/ 1377110 h 1440164"/>
              <a:gd name="connsiteX123" fmla="*/ 237480 w 1439146"/>
              <a:gd name="connsiteY123" fmla="*/ 1194106 h 1440164"/>
              <a:gd name="connsiteX124" fmla="*/ 236512 w 1439146"/>
              <a:gd name="connsiteY124" fmla="*/ 1181540 h 1440164"/>
              <a:gd name="connsiteX125" fmla="*/ 286256 w 1439146"/>
              <a:gd name="connsiteY125" fmla="*/ 1136518 h 1440164"/>
              <a:gd name="connsiteX126" fmla="*/ 252907 w 1439146"/>
              <a:gd name="connsiteY126" fmla="*/ 1109258 h 1440164"/>
              <a:gd name="connsiteX127" fmla="*/ 211133 w 1439146"/>
              <a:gd name="connsiteY127" fmla="*/ 1152533 h 1440164"/>
              <a:gd name="connsiteX128" fmla="*/ 194374 w 1439146"/>
              <a:gd name="connsiteY128" fmla="*/ 1146633 h 1440164"/>
              <a:gd name="connsiteX129" fmla="*/ 192336 w 1439146"/>
              <a:gd name="connsiteY129" fmla="*/ 1136179 h 1440164"/>
              <a:gd name="connsiteX130" fmla="*/ 223065 w 1439146"/>
              <a:gd name="connsiteY130" fmla="*/ 1119219 h 1440164"/>
              <a:gd name="connsiteX131" fmla="*/ 289729 w 1439146"/>
              <a:gd name="connsiteY131" fmla="*/ 1108526 h 1440164"/>
              <a:gd name="connsiteX132" fmla="*/ 277478 w 1439146"/>
              <a:gd name="connsiteY132" fmla="*/ 1172805 h 1440164"/>
              <a:gd name="connsiteX133" fmla="*/ 255686 w 1439146"/>
              <a:gd name="connsiteY133" fmla="*/ 1202454 h 1440164"/>
              <a:gd name="connsiteX134" fmla="*/ 237480 w 1439146"/>
              <a:gd name="connsiteY134" fmla="*/ 1194106 h 1440164"/>
              <a:gd name="connsiteX135" fmla="*/ 1180955 w 1439146"/>
              <a:gd name="connsiteY135" fmla="*/ 1195783 h 1440164"/>
              <a:gd name="connsiteX136" fmla="*/ 1185767 w 1439146"/>
              <a:gd name="connsiteY136" fmla="*/ 1185807 h 1440164"/>
              <a:gd name="connsiteX137" fmla="*/ 1203782 w 1439146"/>
              <a:gd name="connsiteY137" fmla="*/ 1166166 h 1440164"/>
              <a:gd name="connsiteX138" fmla="*/ 1173739 w 1439146"/>
              <a:gd name="connsiteY138" fmla="*/ 1162151 h 1440164"/>
              <a:gd name="connsiteX139" fmla="*/ 1137519 w 1439146"/>
              <a:gd name="connsiteY139" fmla="*/ 1156241 h 1440164"/>
              <a:gd name="connsiteX140" fmla="*/ 1135155 w 1439146"/>
              <a:gd name="connsiteY140" fmla="*/ 1121643 h 1440164"/>
              <a:gd name="connsiteX141" fmla="*/ 1171321 w 1439146"/>
              <a:gd name="connsiteY141" fmla="*/ 1108973 h 1440164"/>
              <a:gd name="connsiteX142" fmla="*/ 1159566 w 1439146"/>
              <a:gd name="connsiteY142" fmla="*/ 1119354 h 1440164"/>
              <a:gd name="connsiteX143" fmla="*/ 1143613 w 1439146"/>
              <a:gd name="connsiteY143" fmla="*/ 1132462 h 1440164"/>
              <a:gd name="connsiteX144" fmla="*/ 1143613 w 1439146"/>
              <a:gd name="connsiteY144" fmla="*/ 1145265 h 1440164"/>
              <a:gd name="connsiteX145" fmla="*/ 1170256 w 1439146"/>
              <a:gd name="connsiteY145" fmla="*/ 1144031 h 1440164"/>
              <a:gd name="connsiteX146" fmla="*/ 1214029 w 1439146"/>
              <a:gd name="connsiteY146" fmla="*/ 1166009 h 1440164"/>
              <a:gd name="connsiteX147" fmla="*/ 1180955 w 1439146"/>
              <a:gd name="connsiteY147" fmla="*/ 1195783 h 1440164"/>
              <a:gd name="connsiteX148" fmla="*/ 1239143 w 1439146"/>
              <a:gd name="connsiteY148" fmla="*/ 1145027 h 1440164"/>
              <a:gd name="connsiteX149" fmla="*/ 1238076 w 1439146"/>
              <a:gd name="connsiteY149" fmla="*/ 1136307 h 1440164"/>
              <a:gd name="connsiteX150" fmla="*/ 1210071 w 1439146"/>
              <a:gd name="connsiteY150" fmla="*/ 1109587 h 1440164"/>
              <a:gd name="connsiteX151" fmla="*/ 1174863 w 1439146"/>
              <a:gd name="connsiteY151" fmla="*/ 1090027 h 1440164"/>
              <a:gd name="connsiteX152" fmla="*/ 1179888 w 1439146"/>
              <a:gd name="connsiteY152" fmla="*/ 1070582 h 1440164"/>
              <a:gd name="connsiteX153" fmla="*/ 1192770 w 1439146"/>
              <a:gd name="connsiteY153" fmla="*/ 1066314 h 1440164"/>
              <a:gd name="connsiteX154" fmla="*/ 1220611 w 1439146"/>
              <a:gd name="connsiteY154" fmla="*/ 1097715 h 1440164"/>
              <a:gd name="connsiteX155" fmla="*/ 1254558 w 1439146"/>
              <a:gd name="connsiteY155" fmla="*/ 1115987 h 1440164"/>
              <a:gd name="connsiteX156" fmla="*/ 1260973 w 1439146"/>
              <a:gd name="connsiteY156" fmla="*/ 1116831 h 1440164"/>
              <a:gd name="connsiteX157" fmla="*/ 1239143 w 1439146"/>
              <a:gd name="connsiteY157" fmla="*/ 1145027 h 1440164"/>
              <a:gd name="connsiteX158" fmla="*/ 172832 w 1439146"/>
              <a:gd name="connsiteY158" fmla="*/ 1117782 h 1440164"/>
              <a:gd name="connsiteX159" fmla="*/ 170498 w 1439146"/>
              <a:gd name="connsiteY159" fmla="*/ 1100615 h 1440164"/>
              <a:gd name="connsiteX160" fmla="*/ 183113 w 1439146"/>
              <a:gd name="connsiteY160" fmla="*/ 1060516 h 1440164"/>
              <a:gd name="connsiteX161" fmla="*/ 192871 w 1439146"/>
              <a:gd name="connsiteY161" fmla="*/ 1025041 h 1440164"/>
              <a:gd name="connsiteX162" fmla="*/ 169997 w 1439146"/>
              <a:gd name="connsiteY162" fmla="*/ 1039887 h 1440164"/>
              <a:gd name="connsiteX163" fmla="*/ 147123 w 1439146"/>
              <a:gd name="connsiteY163" fmla="*/ 1062658 h 1440164"/>
              <a:gd name="connsiteX164" fmla="*/ 133107 w 1439146"/>
              <a:gd name="connsiteY164" fmla="*/ 1058188 h 1440164"/>
              <a:gd name="connsiteX165" fmla="*/ 134576 w 1439146"/>
              <a:gd name="connsiteY165" fmla="*/ 1042924 h 1440164"/>
              <a:gd name="connsiteX166" fmla="*/ 177352 w 1439146"/>
              <a:gd name="connsiteY166" fmla="*/ 1023400 h 1440164"/>
              <a:gd name="connsiteX167" fmla="*/ 213160 w 1439146"/>
              <a:gd name="connsiteY167" fmla="*/ 1002907 h 1440164"/>
              <a:gd name="connsiteX168" fmla="*/ 202127 w 1439146"/>
              <a:gd name="connsiteY168" fmla="*/ 1048769 h 1440164"/>
              <a:gd name="connsiteX169" fmla="*/ 190605 w 1439146"/>
              <a:gd name="connsiteY169" fmla="*/ 1093914 h 1440164"/>
              <a:gd name="connsiteX170" fmla="*/ 214333 w 1439146"/>
              <a:gd name="connsiteY170" fmla="*/ 1080540 h 1440164"/>
              <a:gd name="connsiteX171" fmla="*/ 236899 w 1439146"/>
              <a:gd name="connsiteY171" fmla="*/ 1056587 h 1440164"/>
              <a:gd name="connsiteX172" fmla="*/ 247545 w 1439146"/>
              <a:gd name="connsiteY172" fmla="*/ 1059913 h 1440164"/>
              <a:gd name="connsiteX173" fmla="*/ 250403 w 1439146"/>
              <a:gd name="connsiteY173" fmla="*/ 1077255 h 1440164"/>
              <a:gd name="connsiteX174" fmla="*/ 185527 w 1439146"/>
              <a:gd name="connsiteY174" fmla="*/ 1120715 h 1440164"/>
              <a:gd name="connsiteX175" fmla="*/ 172832 w 1439146"/>
              <a:gd name="connsiteY175" fmla="*/ 1117782 h 1440164"/>
              <a:gd name="connsiteX176" fmla="*/ 1264173 w 1439146"/>
              <a:gd name="connsiteY176" fmla="*/ 1097513 h 1440164"/>
              <a:gd name="connsiteX177" fmla="*/ 1264387 w 1439146"/>
              <a:gd name="connsiteY177" fmla="*/ 1087651 h 1440164"/>
              <a:gd name="connsiteX178" fmla="*/ 1282311 w 1439146"/>
              <a:gd name="connsiteY178" fmla="*/ 1069594 h 1440164"/>
              <a:gd name="connsiteX179" fmla="*/ 1254039 w 1439146"/>
              <a:gd name="connsiteY179" fmla="*/ 1063574 h 1440164"/>
              <a:gd name="connsiteX180" fmla="*/ 1207870 w 1439146"/>
              <a:gd name="connsiteY180" fmla="*/ 1061097 h 1440164"/>
              <a:gd name="connsiteX181" fmla="*/ 1211164 w 1439146"/>
              <a:gd name="connsiteY181" fmla="*/ 1021095 h 1440164"/>
              <a:gd name="connsiteX182" fmla="*/ 1232502 w 1439146"/>
              <a:gd name="connsiteY182" fmla="*/ 1012404 h 1440164"/>
              <a:gd name="connsiteX183" fmla="*/ 1233538 w 1439146"/>
              <a:gd name="connsiteY183" fmla="*/ 1023638 h 1440164"/>
              <a:gd name="connsiteX184" fmla="*/ 1210892 w 1439146"/>
              <a:gd name="connsiteY184" fmla="*/ 1041965 h 1440164"/>
              <a:gd name="connsiteX185" fmla="*/ 1248418 w 1439146"/>
              <a:gd name="connsiteY185" fmla="*/ 1047836 h 1440164"/>
              <a:gd name="connsiteX186" fmla="*/ 1280841 w 1439146"/>
              <a:gd name="connsiteY186" fmla="*/ 1047152 h 1440164"/>
              <a:gd name="connsiteX187" fmla="*/ 1290846 w 1439146"/>
              <a:gd name="connsiteY187" fmla="*/ 1066563 h 1440164"/>
              <a:gd name="connsiteX188" fmla="*/ 1274352 w 1439146"/>
              <a:gd name="connsiteY188" fmla="*/ 1099960 h 1440164"/>
              <a:gd name="connsiteX189" fmla="*/ 1264173 w 1439146"/>
              <a:gd name="connsiteY189" fmla="*/ 1097513 h 1440164"/>
              <a:gd name="connsiteX190" fmla="*/ 1305727 w 1439146"/>
              <a:gd name="connsiteY190" fmla="*/ 1031730 h 1440164"/>
              <a:gd name="connsiteX191" fmla="*/ 1266307 w 1439146"/>
              <a:gd name="connsiteY191" fmla="*/ 1007739 h 1440164"/>
              <a:gd name="connsiteX192" fmla="*/ 1231099 w 1439146"/>
              <a:gd name="connsiteY192" fmla="*/ 989702 h 1440164"/>
              <a:gd name="connsiteX193" fmla="*/ 1276800 w 1439146"/>
              <a:gd name="connsiteY193" fmla="*/ 972752 h 1440164"/>
              <a:gd name="connsiteX194" fmla="*/ 1287655 w 1439146"/>
              <a:gd name="connsiteY194" fmla="*/ 942977 h 1440164"/>
              <a:gd name="connsiteX195" fmla="*/ 1263027 w 1439146"/>
              <a:gd name="connsiteY195" fmla="*/ 938415 h 1440164"/>
              <a:gd name="connsiteX196" fmla="*/ 1256522 w 1439146"/>
              <a:gd name="connsiteY196" fmla="*/ 942553 h 1440164"/>
              <a:gd name="connsiteX197" fmla="*/ 1259699 w 1439146"/>
              <a:gd name="connsiteY197" fmla="*/ 927617 h 1440164"/>
              <a:gd name="connsiteX198" fmla="*/ 1274766 w 1439146"/>
              <a:gd name="connsiteY198" fmla="*/ 920277 h 1440164"/>
              <a:gd name="connsiteX199" fmla="*/ 1345829 w 1439146"/>
              <a:gd name="connsiteY199" fmla="*/ 949112 h 1440164"/>
              <a:gd name="connsiteX200" fmla="*/ 1350108 w 1439146"/>
              <a:gd name="connsiteY200" fmla="*/ 956850 h 1440164"/>
              <a:gd name="connsiteX201" fmla="*/ 1308452 w 1439146"/>
              <a:gd name="connsiteY201" fmla="*/ 978869 h 1440164"/>
              <a:gd name="connsiteX202" fmla="*/ 1268212 w 1439146"/>
              <a:gd name="connsiteY202" fmla="*/ 993519 h 1440164"/>
              <a:gd name="connsiteX203" fmla="*/ 1287210 w 1439146"/>
              <a:gd name="connsiteY203" fmla="*/ 1006432 h 1440164"/>
              <a:gd name="connsiteX204" fmla="*/ 1317312 w 1439146"/>
              <a:gd name="connsiteY204" fmla="*/ 1011288 h 1440164"/>
              <a:gd name="connsiteX205" fmla="*/ 1324988 w 1439146"/>
              <a:gd name="connsiteY205" fmla="*/ 1011010 h 1440164"/>
              <a:gd name="connsiteX206" fmla="*/ 1310952 w 1439146"/>
              <a:gd name="connsiteY206" fmla="*/ 1040708 h 1440164"/>
              <a:gd name="connsiteX207" fmla="*/ 1305727 w 1439146"/>
              <a:gd name="connsiteY207" fmla="*/ 1031730 h 1440164"/>
              <a:gd name="connsiteX208" fmla="*/ 117031 w 1439146"/>
              <a:gd name="connsiteY208" fmla="*/ 1023502 h 1440164"/>
              <a:gd name="connsiteX209" fmla="*/ 87371 w 1439146"/>
              <a:gd name="connsiteY209" fmla="*/ 957501 h 1440164"/>
              <a:gd name="connsiteX210" fmla="*/ 93235 w 1439146"/>
              <a:gd name="connsiteY210" fmla="*/ 959173 h 1440164"/>
              <a:gd name="connsiteX211" fmla="*/ 121722 w 1439146"/>
              <a:gd name="connsiteY211" fmla="*/ 943692 h 1440164"/>
              <a:gd name="connsiteX212" fmla="*/ 144356 w 1439146"/>
              <a:gd name="connsiteY212" fmla="*/ 923348 h 1440164"/>
              <a:gd name="connsiteX213" fmla="*/ 131866 w 1439146"/>
              <a:gd name="connsiteY213" fmla="*/ 920653 h 1440164"/>
              <a:gd name="connsiteX214" fmla="*/ 83113 w 1439146"/>
              <a:gd name="connsiteY214" fmla="*/ 921215 h 1440164"/>
              <a:gd name="connsiteX215" fmla="*/ 70702 w 1439146"/>
              <a:gd name="connsiteY215" fmla="*/ 911987 h 1440164"/>
              <a:gd name="connsiteX216" fmla="*/ 74357 w 1439146"/>
              <a:gd name="connsiteY216" fmla="*/ 899526 h 1440164"/>
              <a:gd name="connsiteX217" fmla="*/ 160991 w 1439146"/>
              <a:gd name="connsiteY217" fmla="*/ 912410 h 1440164"/>
              <a:gd name="connsiteX218" fmla="*/ 172729 w 1439146"/>
              <a:gd name="connsiteY218" fmla="*/ 916005 h 1440164"/>
              <a:gd name="connsiteX219" fmla="*/ 138732 w 1439146"/>
              <a:gd name="connsiteY219" fmla="*/ 949079 h 1440164"/>
              <a:gd name="connsiteX220" fmla="*/ 111099 w 1439146"/>
              <a:gd name="connsiteY220" fmla="*/ 998241 h 1440164"/>
              <a:gd name="connsiteX221" fmla="*/ 151746 w 1439146"/>
              <a:gd name="connsiteY221" fmla="*/ 987187 h 1440164"/>
              <a:gd name="connsiteX222" fmla="*/ 183694 w 1439146"/>
              <a:gd name="connsiteY222" fmla="*/ 965253 h 1440164"/>
              <a:gd name="connsiteX223" fmla="*/ 185014 w 1439146"/>
              <a:gd name="connsiteY223" fmla="*/ 957808 h 1440164"/>
              <a:gd name="connsiteX224" fmla="*/ 195501 w 1439146"/>
              <a:gd name="connsiteY224" fmla="*/ 970619 h 1440164"/>
              <a:gd name="connsiteX225" fmla="*/ 196617 w 1439146"/>
              <a:gd name="connsiteY225" fmla="*/ 989845 h 1440164"/>
              <a:gd name="connsiteX226" fmla="*/ 124898 w 1439146"/>
              <a:gd name="connsiteY226" fmla="*/ 1025413 h 1440164"/>
              <a:gd name="connsiteX227" fmla="*/ 117031 w 1439146"/>
              <a:gd name="connsiteY227" fmla="*/ 1023502 h 1440164"/>
              <a:gd name="connsiteX228" fmla="*/ 1342058 w 1439146"/>
              <a:gd name="connsiteY228" fmla="*/ 913137 h 1440164"/>
              <a:gd name="connsiteX229" fmla="*/ 1348523 w 1439146"/>
              <a:gd name="connsiteY229" fmla="*/ 906844 h 1440164"/>
              <a:gd name="connsiteX230" fmla="*/ 1360354 w 1439146"/>
              <a:gd name="connsiteY230" fmla="*/ 878394 h 1440164"/>
              <a:gd name="connsiteX231" fmla="*/ 1345549 w 1439146"/>
              <a:gd name="connsiteY231" fmla="*/ 872680 h 1440164"/>
              <a:gd name="connsiteX232" fmla="*/ 1331326 w 1439146"/>
              <a:gd name="connsiteY232" fmla="*/ 878735 h 1440164"/>
              <a:gd name="connsiteX233" fmla="*/ 1333778 w 1439146"/>
              <a:gd name="connsiteY233" fmla="*/ 893783 h 1440164"/>
              <a:gd name="connsiteX234" fmla="*/ 1322916 w 1439146"/>
              <a:gd name="connsiteY234" fmla="*/ 900570 h 1440164"/>
              <a:gd name="connsiteX235" fmla="*/ 1313465 w 1439146"/>
              <a:gd name="connsiteY235" fmla="*/ 887074 h 1440164"/>
              <a:gd name="connsiteX236" fmla="*/ 1321697 w 1439146"/>
              <a:gd name="connsiteY236" fmla="*/ 876756 h 1440164"/>
              <a:gd name="connsiteX237" fmla="*/ 1309319 w 1439146"/>
              <a:gd name="connsiteY237" fmla="*/ 863747 h 1440164"/>
              <a:gd name="connsiteX238" fmla="*/ 1284371 w 1439146"/>
              <a:gd name="connsiteY238" fmla="*/ 878874 h 1440164"/>
              <a:gd name="connsiteX239" fmla="*/ 1288972 w 1439146"/>
              <a:gd name="connsiteY239" fmla="*/ 900164 h 1440164"/>
              <a:gd name="connsiteX240" fmla="*/ 1290189 w 1439146"/>
              <a:gd name="connsiteY240" fmla="*/ 908412 h 1440164"/>
              <a:gd name="connsiteX241" fmla="*/ 1276729 w 1439146"/>
              <a:gd name="connsiteY241" fmla="*/ 903077 h 1440164"/>
              <a:gd name="connsiteX242" fmla="*/ 1278536 w 1439146"/>
              <a:gd name="connsiteY242" fmla="*/ 864669 h 1440164"/>
              <a:gd name="connsiteX243" fmla="*/ 1291336 w 1439146"/>
              <a:gd name="connsiteY243" fmla="*/ 831595 h 1440164"/>
              <a:gd name="connsiteX244" fmla="*/ 1295114 w 1439146"/>
              <a:gd name="connsiteY244" fmla="*/ 837832 h 1440164"/>
              <a:gd name="connsiteX245" fmla="*/ 1311117 w 1439146"/>
              <a:gd name="connsiteY245" fmla="*/ 848213 h 1440164"/>
              <a:gd name="connsiteX246" fmla="*/ 1345584 w 1439146"/>
              <a:gd name="connsiteY246" fmla="*/ 857166 h 1440164"/>
              <a:gd name="connsiteX247" fmla="*/ 1370821 w 1439146"/>
              <a:gd name="connsiteY247" fmla="*/ 856386 h 1440164"/>
              <a:gd name="connsiteX248" fmla="*/ 1374801 w 1439146"/>
              <a:gd name="connsiteY248" fmla="*/ 867870 h 1440164"/>
              <a:gd name="connsiteX249" fmla="*/ 1352526 w 1439146"/>
              <a:gd name="connsiteY249" fmla="*/ 916946 h 1440164"/>
              <a:gd name="connsiteX250" fmla="*/ 1342058 w 1439146"/>
              <a:gd name="connsiteY250" fmla="*/ 913135 h 1440164"/>
              <a:gd name="connsiteX251" fmla="*/ 64201 w 1439146"/>
              <a:gd name="connsiteY251" fmla="*/ 886104 h 1440164"/>
              <a:gd name="connsiteX252" fmla="*/ 55662 w 1439146"/>
              <a:gd name="connsiteY252" fmla="*/ 826845 h 1440164"/>
              <a:gd name="connsiteX253" fmla="*/ 74573 w 1439146"/>
              <a:gd name="connsiteY253" fmla="*/ 827327 h 1440164"/>
              <a:gd name="connsiteX254" fmla="*/ 70304 w 1439146"/>
              <a:gd name="connsiteY254" fmla="*/ 831596 h 1440164"/>
              <a:gd name="connsiteX255" fmla="*/ 66034 w 1439146"/>
              <a:gd name="connsiteY255" fmla="*/ 846533 h 1440164"/>
              <a:gd name="connsiteX256" fmla="*/ 77773 w 1439146"/>
              <a:gd name="connsiteY256" fmla="*/ 861404 h 1440164"/>
              <a:gd name="connsiteX257" fmla="*/ 94680 w 1439146"/>
              <a:gd name="connsiteY257" fmla="*/ 858050 h 1440164"/>
              <a:gd name="connsiteX258" fmla="*/ 89010 w 1439146"/>
              <a:gd name="connsiteY258" fmla="*/ 835863 h 1440164"/>
              <a:gd name="connsiteX259" fmla="*/ 96593 w 1439146"/>
              <a:gd name="connsiteY259" fmla="*/ 825698 h 1440164"/>
              <a:gd name="connsiteX260" fmla="*/ 109812 w 1439146"/>
              <a:gd name="connsiteY260" fmla="*/ 830914 h 1440164"/>
              <a:gd name="connsiteX261" fmla="*/ 116678 w 1439146"/>
              <a:gd name="connsiteY261" fmla="*/ 852876 h 1440164"/>
              <a:gd name="connsiteX262" fmla="*/ 133665 w 1439146"/>
              <a:gd name="connsiteY262" fmla="*/ 850136 h 1440164"/>
              <a:gd name="connsiteX263" fmla="*/ 141123 w 1439146"/>
              <a:gd name="connsiteY263" fmla="*/ 834191 h 1440164"/>
              <a:gd name="connsiteX264" fmla="*/ 130033 w 1439146"/>
              <a:gd name="connsiteY264" fmla="*/ 813841 h 1440164"/>
              <a:gd name="connsiteX265" fmla="*/ 133096 w 1439146"/>
              <a:gd name="connsiteY265" fmla="*/ 802506 h 1440164"/>
              <a:gd name="connsiteX266" fmla="*/ 151689 w 1439146"/>
              <a:gd name="connsiteY266" fmla="*/ 839064 h 1440164"/>
              <a:gd name="connsiteX267" fmla="*/ 148375 w 1439146"/>
              <a:gd name="connsiteY267" fmla="*/ 869545 h 1440164"/>
              <a:gd name="connsiteX268" fmla="*/ 73640 w 1439146"/>
              <a:gd name="connsiteY268" fmla="*/ 883735 h 1440164"/>
              <a:gd name="connsiteX269" fmla="*/ 64201 w 1439146"/>
              <a:gd name="connsiteY269" fmla="*/ 886105 h 1440164"/>
              <a:gd name="connsiteX270" fmla="*/ 1375323 w 1439146"/>
              <a:gd name="connsiteY270" fmla="*/ 835369 h 1440164"/>
              <a:gd name="connsiteX271" fmla="*/ 1332626 w 1439146"/>
              <a:gd name="connsiteY271" fmla="*/ 825766 h 1440164"/>
              <a:gd name="connsiteX272" fmla="*/ 1289326 w 1439146"/>
              <a:gd name="connsiteY272" fmla="*/ 818715 h 1440164"/>
              <a:gd name="connsiteX273" fmla="*/ 1328062 w 1439146"/>
              <a:gd name="connsiteY273" fmla="*/ 787775 h 1440164"/>
              <a:gd name="connsiteX274" fmla="*/ 1356118 w 1439146"/>
              <a:gd name="connsiteY274" fmla="*/ 759045 h 1440164"/>
              <a:gd name="connsiteX275" fmla="*/ 1323449 w 1439146"/>
              <a:gd name="connsiteY275" fmla="*/ 756332 h 1440164"/>
              <a:gd name="connsiteX276" fmla="*/ 1303650 w 1439146"/>
              <a:gd name="connsiteY276" fmla="*/ 760600 h 1440164"/>
              <a:gd name="connsiteX277" fmla="*/ 1298823 w 1439146"/>
              <a:gd name="connsiteY277" fmla="*/ 767581 h 1440164"/>
              <a:gd name="connsiteX278" fmla="*/ 1296506 w 1439146"/>
              <a:gd name="connsiteY278" fmla="*/ 752115 h 1440164"/>
              <a:gd name="connsiteX279" fmla="*/ 1309028 w 1439146"/>
              <a:gd name="connsiteY279" fmla="*/ 738763 h 1440164"/>
              <a:gd name="connsiteX280" fmla="*/ 1347335 w 1439146"/>
              <a:gd name="connsiteY280" fmla="*/ 748549 h 1440164"/>
              <a:gd name="connsiteX281" fmla="*/ 1383000 w 1439146"/>
              <a:gd name="connsiteY281" fmla="*/ 744605 h 1440164"/>
              <a:gd name="connsiteX282" fmla="*/ 1393204 w 1439146"/>
              <a:gd name="connsiteY282" fmla="*/ 747309 h 1440164"/>
              <a:gd name="connsiteX283" fmla="*/ 1353354 w 1439146"/>
              <a:gd name="connsiteY283" fmla="*/ 789179 h 1440164"/>
              <a:gd name="connsiteX284" fmla="*/ 1332016 w 1439146"/>
              <a:gd name="connsiteY284" fmla="*/ 815087 h 1440164"/>
              <a:gd name="connsiteX285" fmla="*/ 1378793 w 1439146"/>
              <a:gd name="connsiteY285" fmla="*/ 811324 h 1440164"/>
              <a:gd name="connsiteX286" fmla="*/ 1384598 w 1439146"/>
              <a:gd name="connsiteY286" fmla="*/ 821993 h 1440164"/>
              <a:gd name="connsiteX287" fmla="*/ 1375323 w 1439146"/>
              <a:gd name="connsiteY287" fmla="*/ 835369 h 1440164"/>
              <a:gd name="connsiteX288" fmla="*/ 46644 w 1439146"/>
              <a:gd name="connsiteY288" fmla="*/ 778251 h 1440164"/>
              <a:gd name="connsiteX289" fmla="*/ 50709 w 1439146"/>
              <a:gd name="connsiteY289" fmla="*/ 744110 h 1440164"/>
              <a:gd name="connsiteX290" fmla="*/ 87929 w 1439146"/>
              <a:gd name="connsiteY290" fmla="*/ 740341 h 1440164"/>
              <a:gd name="connsiteX291" fmla="*/ 112806 w 1439146"/>
              <a:gd name="connsiteY291" fmla="*/ 733581 h 1440164"/>
              <a:gd name="connsiteX292" fmla="*/ 130056 w 1439146"/>
              <a:gd name="connsiteY292" fmla="*/ 713877 h 1440164"/>
              <a:gd name="connsiteX293" fmla="*/ 134314 w 1439146"/>
              <a:gd name="connsiteY293" fmla="*/ 707834 h 1440164"/>
              <a:gd name="connsiteX294" fmla="*/ 138584 w 1439146"/>
              <a:gd name="connsiteY294" fmla="*/ 720351 h 1440164"/>
              <a:gd name="connsiteX295" fmla="*/ 119387 w 1439146"/>
              <a:gd name="connsiteY295" fmla="*/ 748605 h 1440164"/>
              <a:gd name="connsiteX296" fmla="*/ 100180 w 1439146"/>
              <a:gd name="connsiteY296" fmla="*/ 768095 h 1440164"/>
              <a:gd name="connsiteX297" fmla="*/ 132766 w 1439146"/>
              <a:gd name="connsiteY297" fmla="*/ 765471 h 1440164"/>
              <a:gd name="connsiteX298" fmla="*/ 139028 w 1439146"/>
              <a:gd name="connsiteY298" fmla="*/ 761456 h 1440164"/>
              <a:gd name="connsiteX299" fmla="*/ 138584 w 1439146"/>
              <a:gd name="connsiteY299" fmla="*/ 797454 h 1440164"/>
              <a:gd name="connsiteX300" fmla="*/ 134314 w 1439146"/>
              <a:gd name="connsiteY300" fmla="*/ 793186 h 1440164"/>
              <a:gd name="connsiteX301" fmla="*/ 60250 w 1439146"/>
              <a:gd name="connsiteY301" fmla="*/ 795320 h 1440164"/>
              <a:gd name="connsiteX302" fmla="*/ 51711 w 1439146"/>
              <a:gd name="connsiteY302" fmla="*/ 801721 h 1440164"/>
              <a:gd name="connsiteX303" fmla="*/ 46644 w 1439146"/>
              <a:gd name="connsiteY303" fmla="*/ 778251 h 1440164"/>
              <a:gd name="connsiteX304" fmla="*/ 90832 w 1439146"/>
              <a:gd name="connsiteY304" fmla="*/ 764669 h 1440164"/>
              <a:gd name="connsiteX305" fmla="*/ 84160 w 1439146"/>
              <a:gd name="connsiteY305" fmla="*/ 751075 h 1440164"/>
              <a:gd name="connsiteX306" fmla="*/ 53965 w 1439146"/>
              <a:gd name="connsiteY306" fmla="*/ 766882 h 1440164"/>
              <a:gd name="connsiteX307" fmla="*/ 71044 w 1439146"/>
              <a:gd name="connsiteY307" fmla="*/ 775311 h 1440164"/>
              <a:gd name="connsiteX308" fmla="*/ 90832 w 1439146"/>
              <a:gd name="connsiteY308" fmla="*/ 764669 h 1440164"/>
              <a:gd name="connsiteX309" fmla="*/ 1297789 w 1439146"/>
              <a:gd name="connsiteY309" fmla="*/ 712393 h 1440164"/>
              <a:gd name="connsiteX310" fmla="*/ 1302352 w 1439146"/>
              <a:gd name="connsiteY310" fmla="*/ 693654 h 1440164"/>
              <a:gd name="connsiteX311" fmla="*/ 1316704 w 1439146"/>
              <a:gd name="connsiteY311" fmla="*/ 694303 h 1440164"/>
              <a:gd name="connsiteX312" fmla="*/ 1329255 w 1439146"/>
              <a:gd name="connsiteY312" fmla="*/ 675872 h 1440164"/>
              <a:gd name="connsiteX313" fmla="*/ 1318178 w 1439146"/>
              <a:gd name="connsiteY313" fmla="*/ 659035 h 1440164"/>
              <a:gd name="connsiteX314" fmla="*/ 1301654 w 1439146"/>
              <a:gd name="connsiteY314" fmla="*/ 660775 h 1440164"/>
              <a:gd name="connsiteX315" fmla="*/ 1293546 w 1439146"/>
              <a:gd name="connsiteY315" fmla="*/ 651985 h 1440164"/>
              <a:gd name="connsiteX316" fmla="*/ 1301641 w 1439146"/>
              <a:gd name="connsiteY316" fmla="*/ 638437 h 1440164"/>
              <a:gd name="connsiteX317" fmla="*/ 1348140 w 1439146"/>
              <a:gd name="connsiteY317" fmla="*/ 658551 h 1440164"/>
              <a:gd name="connsiteX318" fmla="*/ 1389001 w 1439146"/>
              <a:gd name="connsiteY318" fmla="*/ 675839 h 1440164"/>
              <a:gd name="connsiteX319" fmla="*/ 1350776 w 1439146"/>
              <a:gd name="connsiteY319" fmla="*/ 697088 h 1440164"/>
              <a:gd name="connsiteX320" fmla="*/ 1306650 w 1439146"/>
              <a:gd name="connsiteY320" fmla="*/ 722006 h 1440164"/>
              <a:gd name="connsiteX321" fmla="*/ 1297789 w 1439146"/>
              <a:gd name="connsiteY321" fmla="*/ 712393 h 1440164"/>
              <a:gd name="connsiteX322" fmla="*/ 1356995 w 1439146"/>
              <a:gd name="connsiteY322" fmla="*/ 678131 h 1440164"/>
              <a:gd name="connsiteX323" fmla="*/ 1353202 w 1439146"/>
              <a:gd name="connsiteY323" fmla="*/ 669776 h 1440164"/>
              <a:gd name="connsiteX324" fmla="*/ 1340280 w 1439146"/>
              <a:gd name="connsiteY324" fmla="*/ 675216 h 1440164"/>
              <a:gd name="connsiteX325" fmla="*/ 1356995 w 1439146"/>
              <a:gd name="connsiteY325" fmla="*/ 678131 h 1440164"/>
              <a:gd name="connsiteX326" fmla="*/ 123065 w 1439146"/>
              <a:gd name="connsiteY326" fmla="*/ 693749 h 1440164"/>
              <a:gd name="connsiteX327" fmla="*/ 124602 w 1439146"/>
              <a:gd name="connsiteY327" fmla="*/ 663481 h 1440164"/>
              <a:gd name="connsiteX328" fmla="*/ 100237 w 1439146"/>
              <a:gd name="connsiteY328" fmla="*/ 676893 h 1440164"/>
              <a:gd name="connsiteX329" fmla="*/ 70782 w 1439146"/>
              <a:gd name="connsiteY329" fmla="*/ 695031 h 1440164"/>
              <a:gd name="connsiteX330" fmla="*/ 44697 w 1439146"/>
              <a:gd name="connsiteY330" fmla="*/ 669470 h 1440164"/>
              <a:gd name="connsiteX331" fmla="*/ 60091 w 1439146"/>
              <a:gd name="connsiteY331" fmla="*/ 643820 h 1440164"/>
              <a:gd name="connsiteX332" fmla="*/ 61503 w 1439146"/>
              <a:gd name="connsiteY332" fmla="*/ 655801 h 1440164"/>
              <a:gd name="connsiteX333" fmla="*/ 64429 w 1439146"/>
              <a:gd name="connsiteY333" fmla="*/ 681388 h 1440164"/>
              <a:gd name="connsiteX334" fmla="*/ 87371 w 1439146"/>
              <a:gd name="connsiteY334" fmla="*/ 665158 h 1440164"/>
              <a:gd name="connsiteX335" fmla="*/ 116587 w 1439146"/>
              <a:gd name="connsiteY335" fmla="*/ 648929 h 1440164"/>
              <a:gd name="connsiteX336" fmla="*/ 141157 w 1439146"/>
              <a:gd name="connsiteY336" fmla="*/ 687810 h 1440164"/>
              <a:gd name="connsiteX337" fmla="*/ 124522 w 1439146"/>
              <a:gd name="connsiteY337" fmla="*/ 703545 h 1440164"/>
              <a:gd name="connsiteX338" fmla="*/ 110848 w 1439146"/>
              <a:gd name="connsiteY338" fmla="*/ 703523 h 1440164"/>
              <a:gd name="connsiteX339" fmla="*/ 123065 w 1439146"/>
              <a:gd name="connsiteY339" fmla="*/ 693748 h 1440164"/>
              <a:gd name="connsiteX340" fmla="*/ 138584 w 1439146"/>
              <a:gd name="connsiteY340" fmla="*/ 638353 h 1440164"/>
              <a:gd name="connsiteX341" fmla="*/ 92380 w 1439146"/>
              <a:gd name="connsiteY341" fmla="*/ 622331 h 1440164"/>
              <a:gd name="connsiteX342" fmla="*/ 59305 w 1439146"/>
              <a:gd name="connsiteY342" fmla="*/ 622757 h 1440164"/>
              <a:gd name="connsiteX343" fmla="*/ 53533 w 1439146"/>
              <a:gd name="connsiteY343" fmla="*/ 615536 h 1440164"/>
              <a:gd name="connsiteX344" fmla="*/ 57130 w 1439146"/>
              <a:gd name="connsiteY344" fmla="*/ 594837 h 1440164"/>
              <a:gd name="connsiteX345" fmla="*/ 65100 w 1439146"/>
              <a:gd name="connsiteY345" fmla="*/ 595125 h 1440164"/>
              <a:gd name="connsiteX346" fmla="*/ 105121 w 1439146"/>
              <a:gd name="connsiteY346" fmla="*/ 609265 h 1440164"/>
              <a:gd name="connsiteX347" fmla="*/ 142022 w 1439146"/>
              <a:gd name="connsiteY347" fmla="*/ 610044 h 1440164"/>
              <a:gd name="connsiteX348" fmla="*/ 148432 w 1439146"/>
              <a:gd name="connsiteY348" fmla="*/ 621414 h 1440164"/>
              <a:gd name="connsiteX349" fmla="*/ 138584 w 1439146"/>
              <a:gd name="connsiteY349" fmla="*/ 638353 h 1440164"/>
              <a:gd name="connsiteX350" fmla="*/ 1288968 w 1439146"/>
              <a:gd name="connsiteY350" fmla="*/ 621414 h 1440164"/>
              <a:gd name="connsiteX351" fmla="*/ 1276044 w 1439146"/>
              <a:gd name="connsiteY351" fmla="*/ 559045 h 1440164"/>
              <a:gd name="connsiteX352" fmla="*/ 1283646 w 1439146"/>
              <a:gd name="connsiteY352" fmla="*/ 562072 h 1440164"/>
              <a:gd name="connsiteX353" fmla="*/ 1358123 w 1439146"/>
              <a:gd name="connsiteY353" fmla="*/ 544778 h 1440164"/>
              <a:gd name="connsiteX354" fmla="*/ 1371194 w 1439146"/>
              <a:gd name="connsiteY354" fmla="*/ 555129 h 1440164"/>
              <a:gd name="connsiteX355" fmla="*/ 1367990 w 1439146"/>
              <a:gd name="connsiteY355" fmla="*/ 571798 h 1440164"/>
              <a:gd name="connsiteX356" fmla="*/ 1330880 w 1439146"/>
              <a:gd name="connsiteY356" fmla="*/ 573499 h 1440164"/>
              <a:gd name="connsiteX357" fmla="*/ 1293615 w 1439146"/>
              <a:gd name="connsiteY357" fmla="*/ 584162 h 1440164"/>
              <a:gd name="connsiteX358" fmla="*/ 1303946 w 1439146"/>
              <a:gd name="connsiteY358" fmla="*/ 616175 h 1440164"/>
              <a:gd name="connsiteX359" fmla="*/ 1312184 w 1439146"/>
              <a:gd name="connsiteY359" fmla="*/ 622769 h 1440164"/>
              <a:gd name="connsiteX360" fmla="*/ 1288968 w 1439146"/>
              <a:gd name="connsiteY360" fmla="*/ 621414 h 1440164"/>
              <a:gd name="connsiteX361" fmla="*/ 65419 w 1439146"/>
              <a:gd name="connsiteY361" fmla="*/ 578460 h 1440164"/>
              <a:gd name="connsiteX362" fmla="*/ 68619 w 1439146"/>
              <a:gd name="connsiteY362" fmla="*/ 541761 h 1440164"/>
              <a:gd name="connsiteX363" fmla="*/ 78843 w 1439146"/>
              <a:gd name="connsiteY363" fmla="*/ 500296 h 1440164"/>
              <a:gd name="connsiteX364" fmla="*/ 93758 w 1439146"/>
              <a:gd name="connsiteY364" fmla="*/ 494445 h 1440164"/>
              <a:gd name="connsiteX365" fmla="*/ 102275 w 1439146"/>
              <a:gd name="connsiteY365" fmla="*/ 503050 h 1440164"/>
              <a:gd name="connsiteX366" fmla="*/ 95830 w 1439146"/>
              <a:gd name="connsiteY366" fmla="*/ 505072 h 1440164"/>
              <a:gd name="connsiteX367" fmla="*/ 84490 w 1439146"/>
              <a:gd name="connsiteY367" fmla="*/ 526047 h 1440164"/>
              <a:gd name="connsiteX368" fmla="*/ 156903 w 1439146"/>
              <a:gd name="connsiteY368" fmla="*/ 546126 h 1440164"/>
              <a:gd name="connsiteX369" fmla="*/ 163598 w 1439146"/>
              <a:gd name="connsiteY369" fmla="*/ 555267 h 1440164"/>
              <a:gd name="connsiteX370" fmla="*/ 151393 w 1439146"/>
              <a:gd name="connsiteY370" fmla="*/ 573124 h 1440164"/>
              <a:gd name="connsiteX371" fmla="*/ 112966 w 1439146"/>
              <a:gd name="connsiteY371" fmla="*/ 554715 h 1440164"/>
              <a:gd name="connsiteX372" fmla="*/ 76281 w 1439146"/>
              <a:gd name="connsiteY372" fmla="*/ 546803 h 1440164"/>
              <a:gd name="connsiteX373" fmla="*/ 76589 w 1439146"/>
              <a:gd name="connsiteY373" fmla="*/ 576605 h 1440164"/>
              <a:gd name="connsiteX374" fmla="*/ 65419 w 1439146"/>
              <a:gd name="connsiteY374" fmla="*/ 578460 h 1440164"/>
              <a:gd name="connsiteX375" fmla="*/ 1277500 w 1439146"/>
              <a:gd name="connsiteY375" fmla="*/ 538479 h 1440164"/>
              <a:gd name="connsiteX376" fmla="*/ 1271295 w 1439146"/>
              <a:gd name="connsiteY376" fmla="*/ 454530 h 1440164"/>
              <a:gd name="connsiteX377" fmla="*/ 1350593 w 1439146"/>
              <a:gd name="connsiteY377" fmla="*/ 497363 h 1440164"/>
              <a:gd name="connsiteX378" fmla="*/ 1322433 w 1439146"/>
              <a:gd name="connsiteY378" fmla="*/ 539714 h 1440164"/>
              <a:gd name="connsiteX379" fmla="*/ 1277500 w 1439146"/>
              <a:gd name="connsiteY379" fmla="*/ 538479 h 1440164"/>
              <a:gd name="connsiteX380" fmla="*/ 1330183 w 1439146"/>
              <a:gd name="connsiteY380" fmla="*/ 511876 h 1440164"/>
              <a:gd name="connsiteX381" fmla="*/ 1332779 w 1439146"/>
              <a:gd name="connsiteY381" fmla="*/ 470189 h 1440164"/>
              <a:gd name="connsiteX382" fmla="*/ 1283272 w 1439146"/>
              <a:gd name="connsiteY382" fmla="*/ 468866 h 1440164"/>
              <a:gd name="connsiteX383" fmla="*/ 1272694 w 1439146"/>
              <a:gd name="connsiteY383" fmla="*/ 522636 h 1440164"/>
              <a:gd name="connsiteX384" fmla="*/ 1330183 w 1439146"/>
              <a:gd name="connsiteY384" fmla="*/ 511876 h 1440164"/>
              <a:gd name="connsiteX385" fmla="*/ 162323 w 1439146"/>
              <a:gd name="connsiteY385" fmla="*/ 527309 h 1440164"/>
              <a:gd name="connsiteX386" fmla="*/ 132310 w 1439146"/>
              <a:gd name="connsiteY386" fmla="*/ 490593 h 1440164"/>
              <a:gd name="connsiteX387" fmla="*/ 116177 w 1439146"/>
              <a:gd name="connsiteY387" fmla="*/ 449427 h 1440164"/>
              <a:gd name="connsiteX388" fmla="*/ 196628 w 1439146"/>
              <a:gd name="connsiteY388" fmla="*/ 451417 h 1440164"/>
              <a:gd name="connsiteX389" fmla="*/ 197482 w 1439146"/>
              <a:gd name="connsiteY389" fmla="*/ 467478 h 1440164"/>
              <a:gd name="connsiteX390" fmla="*/ 185527 w 1439146"/>
              <a:gd name="connsiteY390" fmla="*/ 475249 h 1440164"/>
              <a:gd name="connsiteX391" fmla="*/ 171010 w 1439146"/>
              <a:gd name="connsiteY391" fmla="*/ 468848 h 1440164"/>
              <a:gd name="connsiteX392" fmla="*/ 152019 w 1439146"/>
              <a:gd name="connsiteY392" fmla="*/ 481688 h 1440164"/>
              <a:gd name="connsiteX393" fmla="*/ 157814 w 1439146"/>
              <a:gd name="connsiteY393" fmla="*/ 501260 h 1440164"/>
              <a:gd name="connsiteX394" fmla="*/ 172536 w 1439146"/>
              <a:gd name="connsiteY394" fmla="*/ 505239 h 1440164"/>
              <a:gd name="connsiteX395" fmla="*/ 172581 w 1439146"/>
              <a:gd name="connsiteY395" fmla="*/ 524607 h 1440164"/>
              <a:gd name="connsiteX396" fmla="*/ 162334 w 1439146"/>
              <a:gd name="connsiteY396" fmla="*/ 527309 h 1440164"/>
              <a:gd name="connsiteX397" fmla="*/ 141202 w 1439146"/>
              <a:gd name="connsiteY397" fmla="*/ 467846 h 1440164"/>
              <a:gd name="connsiteX398" fmla="*/ 128245 w 1439146"/>
              <a:gd name="connsiteY398" fmla="*/ 464645 h 1440164"/>
              <a:gd name="connsiteX399" fmla="*/ 130249 w 1439146"/>
              <a:gd name="connsiteY399" fmla="*/ 475456 h 1440164"/>
              <a:gd name="connsiteX400" fmla="*/ 143206 w 1439146"/>
              <a:gd name="connsiteY400" fmla="*/ 478656 h 1440164"/>
              <a:gd name="connsiteX401" fmla="*/ 141202 w 1439146"/>
              <a:gd name="connsiteY401" fmla="*/ 467846 h 1440164"/>
              <a:gd name="connsiteX402" fmla="*/ 1230032 w 1439146"/>
              <a:gd name="connsiteY402" fmla="*/ 451404 h 1440164"/>
              <a:gd name="connsiteX403" fmla="*/ 1231114 w 1439146"/>
              <a:gd name="connsiteY403" fmla="*/ 432578 h 1440164"/>
              <a:gd name="connsiteX404" fmla="*/ 1300392 w 1439146"/>
              <a:gd name="connsiteY404" fmla="*/ 394437 h 1440164"/>
              <a:gd name="connsiteX405" fmla="*/ 1311651 w 1439146"/>
              <a:gd name="connsiteY405" fmla="*/ 404375 h 1440164"/>
              <a:gd name="connsiteX406" fmla="*/ 1313832 w 1439146"/>
              <a:gd name="connsiteY406" fmla="*/ 420174 h 1440164"/>
              <a:gd name="connsiteX407" fmla="*/ 1243909 w 1439146"/>
              <a:gd name="connsiteY407" fmla="*/ 457111 h 1440164"/>
              <a:gd name="connsiteX408" fmla="*/ 1230032 w 1439146"/>
              <a:gd name="connsiteY408" fmla="*/ 451404 h 1440164"/>
              <a:gd name="connsiteX409" fmla="*/ 190867 w 1439146"/>
              <a:gd name="connsiteY409" fmla="*/ 440494 h 1440164"/>
              <a:gd name="connsiteX410" fmla="*/ 199395 w 1439146"/>
              <a:gd name="connsiteY410" fmla="*/ 429642 h 1440164"/>
              <a:gd name="connsiteX411" fmla="*/ 213274 w 1439146"/>
              <a:gd name="connsiteY411" fmla="*/ 415561 h 1440164"/>
              <a:gd name="connsiteX412" fmla="*/ 181007 w 1439146"/>
              <a:gd name="connsiteY412" fmla="*/ 407083 h 1440164"/>
              <a:gd name="connsiteX413" fmla="*/ 139916 w 1439146"/>
              <a:gd name="connsiteY413" fmla="*/ 372713 h 1440164"/>
              <a:gd name="connsiteX414" fmla="*/ 168334 w 1439146"/>
              <a:gd name="connsiteY414" fmla="*/ 361993 h 1440164"/>
              <a:gd name="connsiteX415" fmla="*/ 166205 w 1439146"/>
              <a:gd name="connsiteY415" fmla="*/ 368637 h 1440164"/>
              <a:gd name="connsiteX416" fmla="*/ 144982 w 1439146"/>
              <a:gd name="connsiteY416" fmla="*/ 386094 h 1440164"/>
              <a:gd name="connsiteX417" fmla="*/ 183705 w 1439146"/>
              <a:gd name="connsiteY417" fmla="*/ 387707 h 1440164"/>
              <a:gd name="connsiteX418" fmla="*/ 221141 w 1439146"/>
              <a:gd name="connsiteY418" fmla="*/ 426171 h 1440164"/>
              <a:gd name="connsiteX419" fmla="*/ 190867 w 1439146"/>
              <a:gd name="connsiteY419" fmla="*/ 440494 h 1440164"/>
              <a:gd name="connsiteX420" fmla="*/ 1210640 w 1439146"/>
              <a:gd name="connsiteY420" fmla="*/ 407632 h 1440164"/>
              <a:gd name="connsiteX421" fmla="*/ 1167085 w 1439146"/>
              <a:gd name="connsiteY421" fmla="*/ 351155 h 1440164"/>
              <a:gd name="connsiteX422" fmla="*/ 1175786 w 1439146"/>
              <a:gd name="connsiteY422" fmla="*/ 351541 h 1440164"/>
              <a:gd name="connsiteX423" fmla="*/ 1240977 w 1439146"/>
              <a:gd name="connsiteY423" fmla="*/ 308287 h 1440164"/>
              <a:gd name="connsiteX424" fmla="*/ 1243539 w 1439146"/>
              <a:gd name="connsiteY424" fmla="*/ 302410 h 1440164"/>
              <a:gd name="connsiteX425" fmla="*/ 1282311 w 1439146"/>
              <a:gd name="connsiteY425" fmla="*/ 367367 h 1440164"/>
              <a:gd name="connsiteX426" fmla="*/ 1237501 w 1439146"/>
              <a:gd name="connsiteY426" fmla="*/ 413123 h 1440164"/>
              <a:gd name="connsiteX427" fmla="*/ 1210640 w 1439146"/>
              <a:gd name="connsiteY427" fmla="*/ 407632 h 1440164"/>
              <a:gd name="connsiteX428" fmla="*/ 1245250 w 1439146"/>
              <a:gd name="connsiteY428" fmla="*/ 395798 h 1440164"/>
              <a:gd name="connsiteX429" fmla="*/ 1269413 w 1439146"/>
              <a:gd name="connsiteY429" fmla="*/ 363012 h 1440164"/>
              <a:gd name="connsiteX430" fmla="*/ 1254411 w 1439146"/>
              <a:gd name="connsiteY430" fmla="*/ 328016 h 1440164"/>
              <a:gd name="connsiteX431" fmla="*/ 1192690 w 1439146"/>
              <a:gd name="connsiteY431" fmla="*/ 372829 h 1440164"/>
              <a:gd name="connsiteX432" fmla="*/ 1203156 w 1439146"/>
              <a:gd name="connsiteY432" fmla="*/ 389273 h 1440164"/>
              <a:gd name="connsiteX433" fmla="*/ 1245250 w 1439146"/>
              <a:gd name="connsiteY433" fmla="*/ 395798 h 1440164"/>
              <a:gd name="connsiteX434" fmla="*/ 257382 w 1439146"/>
              <a:gd name="connsiteY434" fmla="*/ 340413 h 1440164"/>
              <a:gd name="connsiteX435" fmla="*/ 247408 w 1439146"/>
              <a:gd name="connsiteY435" fmla="*/ 331636 h 1440164"/>
              <a:gd name="connsiteX436" fmla="*/ 257439 w 1439146"/>
              <a:gd name="connsiteY436" fmla="*/ 333806 h 1440164"/>
              <a:gd name="connsiteX437" fmla="*/ 281565 w 1439146"/>
              <a:gd name="connsiteY437" fmla="*/ 306690 h 1440164"/>
              <a:gd name="connsiteX438" fmla="*/ 255845 w 1439146"/>
              <a:gd name="connsiteY438" fmla="*/ 306257 h 1440164"/>
              <a:gd name="connsiteX439" fmla="*/ 215266 w 1439146"/>
              <a:gd name="connsiteY439" fmla="*/ 293616 h 1440164"/>
              <a:gd name="connsiteX440" fmla="*/ 225741 w 1439146"/>
              <a:gd name="connsiteY440" fmla="*/ 260044 h 1440164"/>
              <a:gd name="connsiteX441" fmla="*/ 244994 w 1439146"/>
              <a:gd name="connsiteY441" fmla="*/ 255315 h 1440164"/>
              <a:gd name="connsiteX442" fmla="*/ 242956 w 1439146"/>
              <a:gd name="connsiteY442" fmla="*/ 265471 h 1440164"/>
              <a:gd name="connsiteX443" fmla="*/ 223942 w 1439146"/>
              <a:gd name="connsiteY443" fmla="*/ 281138 h 1440164"/>
              <a:gd name="connsiteX444" fmla="*/ 254274 w 1439146"/>
              <a:gd name="connsiteY444" fmla="*/ 288966 h 1440164"/>
              <a:gd name="connsiteX445" fmla="*/ 281690 w 1439146"/>
              <a:gd name="connsiteY445" fmla="*/ 288894 h 1440164"/>
              <a:gd name="connsiteX446" fmla="*/ 279322 w 1439146"/>
              <a:gd name="connsiteY446" fmla="*/ 343001 h 1440164"/>
              <a:gd name="connsiteX447" fmla="*/ 257382 w 1439146"/>
              <a:gd name="connsiteY447" fmla="*/ 340413 h 1440164"/>
              <a:gd name="connsiteX448" fmla="*/ 1138278 w 1439146"/>
              <a:gd name="connsiteY448" fmla="*/ 323503 h 1440164"/>
              <a:gd name="connsiteX449" fmla="*/ 1123059 w 1439146"/>
              <a:gd name="connsiteY449" fmla="*/ 295720 h 1440164"/>
              <a:gd name="connsiteX450" fmla="*/ 1180982 w 1439146"/>
              <a:gd name="connsiteY450" fmla="*/ 239361 h 1440164"/>
              <a:gd name="connsiteX451" fmla="*/ 1207195 w 1439146"/>
              <a:gd name="connsiteY451" fmla="*/ 258632 h 1440164"/>
              <a:gd name="connsiteX452" fmla="*/ 1222593 w 1439146"/>
              <a:gd name="connsiteY452" fmla="*/ 287439 h 1440164"/>
              <a:gd name="connsiteX453" fmla="*/ 1211648 w 1439146"/>
              <a:gd name="connsiteY453" fmla="*/ 286122 h 1440164"/>
              <a:gd name="connsiteX454" fmla="*/ 1204093 w 1439146"/>
              <a:gd name="connsiteY454" fmla="*/ 268958 h 1440164"/>
              <a:gd name="connsiteX455" fmla="*/ 1194077 w 1439146"/>
              <a:gd name="connsiteY455" fmla="*/ 259549 h 1440164"/>
              <a:gd name="connsiteX456" fmla="*/ 1182492 w 1439146"/>
              <a:gd name="connsiteY456" fmla="*/ 268662 h 1440164"/>
              <a:gd name="connsiteX457" fmla="*/ 1178328 w 1439146"/>
              <a:gd name="connsiteY457" fmla="*/ 285976 h 1440164"/>
              <a:gd name="connsiteX458" fmla="*/ 1190937 w 1439146"/>
              <a:gd name="connsiteY458" fmla="*/ 292186 h 1440164"/>
              <a:gd name="connsiteX459" fmla="*/ 1191986 w 1439146"/>
              <a:gd name="connsiteY459" fmla="*/ 305295 h 1440164"/>
              <a:gd name="connsiteX460" fmla="*/ 1177527 w 1439146"/>
              <a:gd name="connsiteY460" fmla="*/ 307394 h 1440164"/>
              <a:gd name="connsiteX461" fmla="*/ 1172180 w 1439146"/>
              <a:gd name="connsiteY461" fmla="*/ 292491 h 1440164"/>
              <a:gd name="connsiteX462" fmla="*/ 1152144 w 1439146"/>
              <a:gd name="connsiteY462" fmla="*/ 298147 h 1440164"/>
              <a:gd name="connsiteX463" fmla="*/ 1139937 w 1439146"/>
              <a:gd name="connsiteY463" fmla="*/ 310888 h 1440164"/>
              <a:gd name="connsiteX464" fmla="*/ 1149987 w 1439146"/>
              <a:gd name="connsiteY464" fmla="*/ 321586 h 1440164"/>
              <a:gd name="connsiteX465" fmla="*/ 1172619 w 1439146"/>
              <a:gd name="connsiteY465" fmla="*/ 332284 h 1440164"/>
              <a:gd name="connsiteX466" fmla="*/ 1180271 w 1439146"/>
              <a:gd name="connsiteY466" fmla="*/ 338223 h 1440164"/>
              <a:gd name="connsiteX467" fmla="*/ 1138278 w 1439146"/>
              <a:gd name="connsiteY467" fmla="*/ 323503 h 1440164"/>
              <a:gd name="connsiteX468" fmla="*/ 324262 w 1439146"/>
              <a:gd name="connsiteY468" fmla="*/ 285227 h 1440164"/>
              <a:gd name="connsiteX469" fmla="*/ 304462 w 1439146"/>
              <a:gd name="connsiteY469" fmla="*/ 250019 h 1440164"/>
              <a:gd name="connsiteX470" fmla="*/ 280689 w 1439146"/>
              <a:gd name="connsiteY470" fmla="*/ 221707 h 1440164"/>
              <a:gd name="connsiteX471" fmla="*/ 262210 w 1439146"/>
              <a:gd name="connsiteY471" fmla="*/ 246526 h 1440164"/>
              <a:gd name="connsiteX472" fmla="*/ 255811 w 1439146"/>
              <a:gd name="connsiteY472" fmla="*/ 249316 h 1440164"/>
              <a:gd name="connsiteX473" fmla="*/ 263439 w 1439146"/>
              <a:gd name="connsiteY473" fmla="*/ 222427 h 1440164"/>
              <a:gd name="connsiteX474" fmla="*/ 295854 w 1439146"/>
              <a:gd name="connsiteY474" fmla="*/ 195527 h 1440164"/>
              <a:gd name="connsiteX475" fmla="*/ 320254 w 1439146"/>
              <a:gd name="connsiteY475" fmla="*/ 185891 h 1440164"/>
              <a:gd name="connsiteX476" fmla="*/ 318421 w 1439146"/>
              <a:gd name="connsiteY476" fmla="*/ 198042 h 1440164"/>
              <a:gd name="connsiteX477" fmla="*/ 300898 w 1439146"/>
              <a:gd name="connsiteY477" fmla="*/ 203283 h 1440164"/>
              <a:gd name="connsiteX478" fmla="*/ 291311 w 1439146"/>
              <a:gd name="connsiteY478" fmla="*/ 211044 h 1440164"/>
              <a:gd name="connsiteX479" fmla="*/ 315825 w 1439146"/>
              <a:gd name="connsiteY479" fmla="*/ 239758 h 1440164"/>
              <a:gd name="connsiteX480" fmla="*/ 348285 w 1439146"/>
              <a:gd name="connsiteY480" fmla="*/ 265950 h 1440164"/>
              <a:gd name="connsiteX481" fmla="*/ 342365 w 1439146"/>
              <a:gd name="connsiteY481" fmla="*/ 281007 h 1440164"/>
              <a:gd name="connsiteX482" fmla="*/ 324262 w 1439146"/>
              <a:gd name="connsiteY482" fmla="*/ 285227 h 1440164"/>
              <a:gd name="connsiteX483" fmla="*/ 1092402 w 1439146"/>
              <a:gd name="connsiteY483" fmla="*/ 278806 h 1440164"/>
              <a:gd name="connsiteX484" fmla="*/ 1083866 w 1439146"/>
              <a:gd name="connsiteY484" fmla="*/ 267799 h 1440164"/>
              <a:gd name="connsiteX485" fmla="*/ 1093108 w 1439146"/>
              <a:gd name="connsiteY485" fmla="*/ 266710 h 1440164"/>
              <a:gd name="connsiteX486" fmla="*/ 1127078 w 1439146"/>
              <a:gd name="connsiteY486" fmla="*/ 225593 h 1440164"/>
              <a:gd name="connsiteX487" fmla="*/ 1094677 w 1439146"/>
              <a:gd name="connsiteY487" fmla="*/ 241043 h 1440164"/>
              <a:gd name="connsiteX488" fmla="*/ 1062246 w 1439146"/>
              <a:gd name="connsiteY488" fmla="*/ 254473 h 1440164"/>
              <a:gd name="connsiteX489" fmla="*/ 1066913 w 1439146"/>
              <a:gd name="connsiteY489" fmla="*/ 223622 h 1440164"/>
              <a:gd name="connsiteX490" fmla="*/ 1072292 w 1439146"/>
              <a:gd name="connsiteY490" fmla="*/ 190870 h 1440164"/>
              <a:gd name="connsiteX491" fmla="*/ 1055320 w 1439146"/>
              <a:gd name="connsiteY491" fmla="*/ 207262 h 1440164"/>
              <a:gd name="connsiteX492" fmla="*/ 1044146 w 1439146"/>
              <a:gd name="connsiteY492" fmla="*/ 232986 h 1440164"/>
              <a:gd name="connsiteX493" fmla="*/ 1027320 w 1439146"/>
              <a:gd name="connsiteY493" fmla="*/ 230102 h 1440164"/>
              <a:gd name="connsiteX494" fmla="*/ 1025884 w 1439146"/>
              <a:gd name="connsiteY494" fmla="*/ 217058 h 1440164"/>
              <a:gd name="connsiteX495" fmla="*/ 1075166 w 1439146"/>
              <a:gd name="connsiteY495" fmla="*/ 156791 h 1440164"/>
              <a:gd name="connsiteX496" fmla="*/ 1087417 w 1439146"/>
              <a:gd name="connsiteY496" fmla="*/ 154973 h 1440164"/>
              <a:gd name="connsiteX497" fmla="*/ 1088131 w 1439146"/>
              <a:gd name="connsiteY497" fmla="*/ 195738 h 1440164"/>
              <a:gd name="connsiteX498" fmla="*/ 1083234 w 1439146"/>
              <a:gd name="connsiteY498" fmla="*/ 232784 h 1440164"/>
              <a:gd name="connsiteX499" fmla="*/ 1116288 w 1439146"/>
              <a:gd name="connsiteY499" fmla="*/ 219274 h 1440164"/>
              <a:gd name="connsiteX500" fmla="*/ 1157109 w 1439146"/>
              <a:gd name="connsiteY500" fmla="*/ 208894 h 1440164"/>
              <a:gd name="connsiteX501" fmla="*/ 1161138 w 1439146"/>
              <a:gd name="connsiteY501" fmla="*/ 219957 h 1440164"/>
              <a:gd name="connsiteX502" fmla="*/ 1113240 w 1439146"/>
              <a:gd name="connsiteY502" fmla="*/ 283441 h 1440164"/>
              <a:gd name="connsiteX503" fmla="*/ 1092402 w 1439146"/>
              <a:gd name="connsiteY503" fmla="*/ 278806 h 1440164"/>
              <a:gd name="connsiteX504" fmla="*/ 376704 w 1439146"/>
              <a:gd name="connsiteY504" fmla="*/ 233899 h 1440164"/>
              <a:gd name="connsiteX505" fmla="*/ 353694 w 1439146"/>
              <a:gd name="connsiteY505" fmla="*/ 204155 h 1440164"/>
              <a:gd name="connsiteX506" fmla="*/ 330023 w 1439146"/>
              <a:gd name="connsiteY506" fmla="*/ 178650 h 1440164"/>
              <a:gd name="connsiteX507" fmla="*/ 339598 w 1439146"/>
              <a:gd name="connsiteY507" fmla="*/ 162288 h 1440164"/>
              <a:gd name="connsiteX508" fmla="*/ 354195 w 1439146"/>
              <a:gd name="connsiteY508" fmla="*/ 161285 h 1440164"/>
              <a:gd name="connsiteX509" fmla="*/ 397768 w 1439146"/>
              <a:gd name="connsiteY509" fmla="*/ 225593 h 1440164"/>
              <a:gd name="connsiteX510" fmla="*/ 414311 w 1439146"/>
              <a:gd name="connsiteY510" fmla="*/ 214853 h 1440164"/>
              <a:gd name="connsiteX511" fmla="*/ 406546 w 1439146"/>
              <a:gd name="connsiteY511" fmla="*/ 164780 h 1440164"/>
              <a:gd name="connsiteX512" fmla="*/ 385665 w 1439146"/>
              <a:gd name="connsiteY512" fmla="*/ 144509 h 1440164"/>
              <a:gd name="connsiteX513" fmla="*/ 404929 w 1439146"/>
              <a:gd name="connsiteY513" fmla="*/ 123792 h 1440164"/>
              <a:gd name="connsiteX514" fmla="*/ 405988 w 1439146"/>
              <a:gd name="connsiteY514" fmla="*/ 129353 h 1440164"/>
              <a:gd name="connsiteX515" fmla="*/ 418114 w 1439146"/>
              <a:gd name="connsiteY515" fmla="*/ 163420 h 1440164"/>
              <a:gd name="connsiteX516" fmla="*/ 411795 w 1439146"/>
              <a:gd name="connsiteY516" fmla="*/ 231951 h 1440164"/>
              <a:gd name="connsiteX517" fmla="*/ 376704 w 1439146"/>
              <a:gd name="connsiteY517" fmla="*/ 233899 h 1440164"/>
              <a:gd name="connsiteX518" fmla="*/ 450119 w 1439146"/>
              <a:gd name="connsiteY518" fmla="*/ 197860 h 1440164"/>
              <a:gd name="connsiteX519" fmla="*/ 441329 w 1439146"/>
              <a:gd name="connsiteY519" fmla="*/ 157317 h 1440164"/>
              <a:gd name="connsiteX520" fmla="*/ 421609 w 1439146"/>
              <a:gd name="connsiteY520" fmla="*/ 123171 h 1440164"/>
              <a:gd name="connsiteX521" fmla="*/ 446578 w 1439146"/>
              <a:gd name="connsiteY521" fmla="*/ 104281 h 1440164"/>
              <a:gd name="connsiteX522" fmla="*/ 511169 w 1439146"/>
              <a:gd name="connsiteY522" fmla="*/ 108565 h 1440164"/>
              <a:gd name="connsiteX523" fmla="*/ 519501 w 1439146"/>
              <a:gd name="connsiteY523" fmla="*/ 161188 h 1440164"/>
              <a:gd name="connsiteX524" fmla="*/ 484265 w 1439146"/>
              <a:gd name="connsiteY524" fmla="*/ 190285 h 1440164"/>
              <a:gd name="connsiteX525" fmla="*/ 450119 w 1439146"/>
              <a:gd name="connsiteY525" fmla="*/ 197860 h 1440164"/>
              <a:gd name="connsiteX526" fmla="*/ 499396 w 1439146"/>
              <a:gd name="connsiteY526" fmla="*/ 172443 h 1440164"/>
              <a:gd name="connsiteX527" fmla="*/ 502596 w 1439146"/>
              <a:gd name="connsiteY527" fmla="*/ 127321 h 1440164"/>
              <a:gd name="connsiteX528" fmla="*/ 472731 w 1439146"/>
              <a:gd name="connsiteY528" fmla="*/ 106236 h 1440164"/>
              <a:gd name="connsiteX529" fmla="*/ 442547 w 1439146"/>
              <a:gd name="connsiteY529" fmla="*/ 118633 h 1440164"/>
              <a:gd name="connsiteX530" fmla="*/ 456131 w 1439146"/>
              <a:gd name="connsiteY530" fmla="*/ 152039 h 1440164"/>
              <a:gd name="connsiteX531" fmla="*/ 478731 w 1439146"/>
              <a:gd name="connsiteY531" fmla="*/ 182917 h 1440164"/>
              <a:gd name="connsiteX532" fmla="*/ 499396 w 1439146"/>
              <a:gd name="connsiteY532" fmla="*/ 172443 h 1440164"/>
              <a:gd name="connsiteX533" fmla="*/ 939833 w 1439146"/>
              <a:gd name="connsiteY533" fmla="*/ 185907 h 1440164"/>
              <a:gd name="connsiteX534" fmla="*/ 933823 w 1439146"/>
              <a:gd name="connsiteY534" fmla="*/ 174382 h 1440164"/>
              <a:gd name="connsiteX535" fmla="*/ 944798 w 1439146"/>
              <a:gd name="connsiteY535" fmla="*/ 156867 h 1440164"/>
              <a:gd name="connsiteX536" fmla="*/ 952475 w 1439146"/>
              <a:gd name="connsiteY536" fmla="*/ 132328 h 1440164"/>
              <a:gd name="connsiteX537" fmla="*/ 928699 w 1439146"/>
              <a:gd name="connsiteY537" fmla="*/ 150776 h 1440164"/>
              <a:gd name="connsiteX538" fmla="*/ 901915 w 1439146"/>
              <a:gd name="connsiteY538" fmla="*/ 174248 h 1440164"/>
              <a:gd name="connsiteX539" fmla="*/ 896580 w 1439146"/>
              <a:gd name="connsiteY539" fmla="*/ 135973 h 1440164"/>
              <a:gd name="connsiteX540" fmla="*/ 891823 w 1439146"/>
              <a:gd name="connsiteY540" fmla="*/ 99699 h 1440164"/>
              <a:gd name="connsiteX541" fmla="*/ 882155 w 1439146"/>
              <a:gd name="connsiteY541" fmla="*/ 124788 h 1440164"/>
              <a:gd name="connsiteX542" fmla="*/ 877804 w 1439146"/>
              <a:gd name="connsiteY542" fmla="*/ 156283 h 1440164"/>
              <a:gd name="connsiteX543" fmla="*/ 868268 w 1439146"/>
              <a:gd name="connsiteY543" fmla="*/ 159498 h 1440164"/>
              <a:gd name="connsiteX544" fmla="*/ 854049 w 1439146"/>
              <a:gd name="connsiteY544" fmla="*/ 148495 h 1440164"/>
              <a:gd name="connsiteX545" fmla="*/ 885703 w 1439146"/>
              <a:gd name="connsiteY545" fmla="*/ 74801 h 1440164"/>
              <a:gd name="connsiteX546" fmla="*/ 893424 w 1439146"/>
              <a:gd name="connsiteY546" fmla="*/ 68145 h 1440164"/>
              <a:gd name="connsiteX547" fmla="*/ 908728 w 1439146"/>
              <a:gd name="connsiteY547" fmla="*/ 111188 h 1440164"/>
              <a:gd name="connsiteX548" fmla="*/ 911760 w 1439146"/>
              <a:gd name="connsiteY548" fmla="*/ 149954 h 1440164"/>
              <a:gd name="connsiteX549" fmla="*/ 940200 w 1439146"/>
              <a:gd name="connsiteY549" fmla="*/ 122120 h 1440164"/>
              <a:gd name="connsiteX550" fmla="*/ 975041 w 1439146"/>
              <a:gd name="connsiteY550" fmla="*/ 96263 h 1440164"/>
              <a:gd name="connsiteX551" fmla="*/ 984904 w 1439146"/>
              <a:gd name="connsiteY551" fmla="*/ 106294 h 1440164"/>
              <a:gd name="connsiteX552" fmla="*/ 964390 w 1439146"/>
              <a:gd name="connsiteY552" fmla="*/ 145261 h 1440164"/>
              <a:gd name="connsiteX553" fmla="*/ 957730 w 1439146"/>
              <a:gd name="connsiteY553" fmla="*/ 182125 h 1440164"/>
              <a:gd name="connsiteX554" fmla="*/ 956905 w 1439146"/>
              <a:gd name="connsiteY554" fmla="*/ 190999 h 1440164"/>
              <a:gd name="connsiteX555" fmla="*/ 939835 w 1439146"/>
              <a:gd name="connsiteY555" fmla="*/ 185907 h 1440164"/>
              <a:gd name="connsiteX556" fmla="*/ 543157 w 1439146"/>
              <a:gd name="connsiteY556" fmla="*/ 160726 h 1440164"/>
              <a:gd name="connsiteX557" fmla="*/ 539563 w 1439146"/>
              <a:gd name="connsiteY557" fmla="*/ 114028 h 1440164"/>
              <a:gd name="connsiteX558" fmla="*/ 524626 w 1439146"/>
              <a:gd name="connsiteY558" fmla="*/ 84762 h 1440164"/>
              <a:gd name="connsiteX559" fmla="*/ 534408 w 1439146"/>
              <a:gd name="connsiteY559" fmla="*/ 72184 h 1440164"/>
              <a:gd name="connsiteX560" fmla="*/ 552127 w 1439146"/>
              <a:gd name="connsiteY560" fmla="*/ 75313 h 1440164"/>
              <a:gd name="connsiteX561" fmla="*/ 572218 w 1439146"/>
              <a:gd name="connsiteY561" fmla="*/ 153044 h 1440164"/>
              <a:gd name="connsiteX562" fmla="*/ 564816 w 1439146"/>
              <a:gd name="connsiteY562" fmla="*/ 163179 h 1440164"/>
              <a:gd name="connsiteX563" fmla="*/ 543157 w 1439146"/>
              <a:gd name="connsiteY563" fmla="*/ 160726 h 1440164"/>
              <a:gd name="connsiteX564" fmla="*/ 609924 w 1439146"/>
              <a:gd name="connsiteY564" fmla="*/ 148127 h 1440164"/>
              <a:gd name="connsiteX565" fmla="*/ 576019 w 1439146"/>
              <a:gd name="connsiteY565" fmla="*/ 101832 h 1440164"/>
              <a:gd name="connsiteX566" fmla="*/ 610802 w 1439146"/>
              <a:gd name="connsiteY566" fmla="*/ 54677 h 1440164"/>
              <a:gd name="connsiteX567" fmla="*/ 671809 w 1439146"/>
              <a:gd name="connsiteY567" fmla="*/ 86245 h 1440164"/>
              <a:gd name="connsiteX568" fmla="*/ 659567 w 1439146"/>
              <a:gd name="connsiteY568" fmla="*/ 137809 h 1440164"/>
              <a:gd name="connsiteX569" fmla="*/ 609924 w 1439146"/>
              <a:gd name="connsiteY569" fmla="*/ 148127 h 1440164"/>
              <a:gd name="connsiteX570" fmla="*/ 647258 w 1439146"/>
              <a:gd name="connsiteY570" fmla="*/ 132773 h 1440164"/>
              <a:gd name="connsiteX571" fmla="*/ 654245 w 1439146"/>
              <a:gd name="connsiteY571" fmla="*/ 92561 h 1440164"/>
              <a:gd name="connsiteX572" fmla="*/ 598423 w 1439146"/>
              <a:gd name="connsiteY572" fmla="*/ 72614 h 1440164"/>
              <a:gd name="connsiteX573" fmla="*/ 627230 w 1439146"/>
              <a:gd name="connsiteY573" fmla="*/ 140241 h 1440164"/>
              <a:gd name="connsiteX574" fmla="*/ 647258 w 1439146"/>
              <a:gd name="connsiteY574" fmla="*/ 132773 h 1440164"/>
              <a:gd name="connsiteX575" fmla="*/ 800453 w 1439146"/>
              <a:gd name="connsiteY575" fmla="*/ 149400 h 1440164"/>
              <a:gd name="connsiteX576" fmla="*/ 781748 w 1439146"/>
              <a:gd name="connsiteY576" fmla="*/ 135160 h 1440164"/>
              <a:gd name="connsiteX577" fmla="*/ 777969 w 1439146"/>
              <a:gd name="connsiteY577" fmla="*/ 92605 h 1440164"/>
              <a:gd name="connsiteX578" fmla="*/ 778537 w 1439146"/>
              <a:gd name="connsiteY578" fmla="*/ 57255 h 1440164"/>
              <a:gd name="connsiteX579" fmla="*/ 791534 w 1439146"/>
              <a:gd name="connsiteY579" fmla="*/ 49890 h 1440164"/>
              <a:gd name="connsiteX580" fmla="*/ 802546 w 1439146"/>
              <a:gd name="connsiteY580" fmla="*/ 61556 h 1440164"/>
              <a:gd name="connsiteX581" fmla="*/ 795512 w 1439146"/>
              <a:gd name="connsiteY581" fmla="*/ 131165 h 1440164"/>
              <a:gd name="connsiteX582" fmla="*/ 833934 w 1439146"/>
              <a:gd name="connsiteY582" fmla="*/ 134172 h 1440164"/>
              <a:gd name="connsiteX583" fmla="*/ 843643 w 1439146"/>
              <a:gd name="connsiteY583" fmla="*/ 99910 h 1440164"/>
              <a:gd name="connsiteX584" fmla="*/ 840195 w 1439146"/>
              <a:gd name="connsiteY584" fmla="*/ 65573 h 1440164"/>
              <a:gd name="connsiteX585" fmla="*/ 844879 w 1439146"/>
              <a:gd name="connsiteY585" fmla="*/ 59592 h 1440164"/>
              <a:gd name="connsiteX586" fmla="*/ 867740 w 1439146"/>
              <a:gd name="connsiteY586" fmla="*/ 67392 h 1440164"/>
              <a:gd name="connsiteX587" fmla="*/ 853265 w 1439146"/>
              <a:gd name="connsiteY587" fmla="*/ 103688 h 1440164"/>
              <a:gd name="connsiteX588" fmla="*/ 800453 w 1439146"/>
              <a:gd name="connsiteY588" fmla="*/ 149400 h 1440164"/>
              <a:gd name="connsiteX589" fmla="*/ 743747 w 1439146"/>
              <a:gd name="connsiteY589" fmla="*/ 140025 h 1440164"/>
              <a:gd name="connsiteX590" fmla="*/ 726957 w 1439146"/>
              <a:gd name="connsiteY590" fmla="*/ 118816 h 1440164"/>
              <a:gd name="connsiteX591" fmla="*/ 711796 w 1439146"/>
              <a:gd name="connsiteY591" fmla="*/ 101832 h 1440164"/>
              <a:gd name="connsiteX592" fmla="*/ 711302 w 1439146"/>
              <a:gd name="connsiteY592" fmla="*/ 135120 h 1440164"/>
              <a:gd name="connsiteX593" fmla="*/ 695298 w 1439146"/>
              <a:gd name="connsiteY593" fmla="*/ 140105 h 1440164"/>
              <a:gd name="connsiteX594" fmla="*/ 681641 w 1439146"/>
              <a:gd name="connsiteY594" fmla="*/ 134300 h 1440164"/>
              <a:gd name="connsiteX595" fmla="*/ 689110 w 1439146"/>
              <a:gd name="connsiteY595" fmla="*/ 91760 h 1440164"/>
              <a:gd name="connsiteX596" fmla="*/ 684843 w 1439146"/>
              <a:gd name="connsiteY596" fmla="*/ 54889 h 1440164"/>
              <a:gd name="connsiteX597" fmla="*/ 680574 w 1439146"/>
              <a:gd name="connsiteY597" fmla="*/ 50621 h 1440164"/>
              <a:gd name="connsiteX598" fmla="*/ 739372 w 1439146"/>
              <a:gd name="connsiteY598" fmla="*/ 52997 h 1440164"/>
              <a:gd name="connsiteX599" fmla="*/ 740477 w 1439146"/>
              <a:gd name="connsiteY599" fmla="*/ 91024 h 1440164"/>
              <a:gd name="connsiteX600" fmla="*/ 744949 w 1439146"/>
              <a:gd name="connsiteY600" fmla="*/ 117291 h 1440164"/>
              <a:gd name="connsiteX601" fmla="*/ 761865 w 1439146"/>
              <a:gd name="connsiteY601" fmla="*/ 135973 h 1440164"/>
              <a:gd name="connsiteX602" fmla="*/ 765928 w 1439146"/>
              <a:gd name="connsiteY602" fmla="*/ 140241 h 1440164"/>
              <a:gd name="connsiteX603" fmla="*/ 743748 w 1439146"/>
              <a:gd name="connsiteY603" fmla="*/ 140025 h 1440164"/>
              <a:gd name="connsiteX604" fmla="*/ 726666 w 1439146"/>
              <a:gd name="connsiteY604" fmla="*/ 88176 h 1440164"/>
              <a:gd name="connsiteX605" fmla="*/ 713863 w 1439146"/>
              <a:gd name="connsiteY605" fmla="*/ 54889 h 1440164"/>
              <a:gd name="connsiteX606" fmla="*/ 706181 w 1439146"/>
              <a:gd name="connsiteY606" fmla="*/ 74093 h 1440164"/>
              <a:gd name="connsiteX607" fmla="*/ 713863 w 1439146"/>
              <a:gd name="connsiteY607" fmla="*/ 93297 h 1440164"/>
              <a:gd name="connsiteX608" fmla="*/ 726666 w 1439146"/>
              <a:gd name="connsiteY608" fmla="*/ 88176 h 1440164"/>
              <a:gd name="connsiteX609" fmla="*/ 944578 w 1439146"/>
              <a:gd name="connsiteY609" fmla="*/ 1394451 h 1440164"/>
              <a:gd name="connsiteX610" fmla="*/ 969621 w 1439146"/>
              <a:gd name="connsiteY610" fmla="*/ 1383805 h 1440164"/>
              <a:gd name="connsiteX611" fmla="*/ 938441 w 1439146"/>
              <a:gd name="connsiteY611" fmla="*/ 1392504 h 1440164"/>
              <a:gd name="connsiteX612" fmla="*/ 913399 w 1439146"/>
              <a:gd name="connsiteY612" fmla="*/ 1403138 h 1440164"/>
              <a:gd name="connsiteX613" fmla="*/ 944578 w 1439146"/>
              <a:gd name="connsiteY613" fmla="*/ 1394451 h 1440164"/>
              <a:gd name="connsiteX614" fmla="*/ 467197 w 1439146"/>
              <a:gd name="connsiteY614" fmla="*/ 1382120 h 1440164"/>
              <a:gd name="connsiteX615" fmla="*/ 456529 w 1439146"/>
              <a:gd name="connsiteY615" fmla="*/ 1377975 h 1440164"/>
              <a:gd name="connsiteX616" fmla="*/ 458658 w 1439146"/>
              <a:gd name="connsiteY616" fmla="*/ 1382120 h 1440164"/>
              <a:gd name="connsiteX617" fmla="*/ 469327 w 1439146"/>
              <a:gd name="connsiteY617" fmla="*/ 1386253 h 1440164"/>
              <a:gd name="connsiteX618" fmla="*/ 467197 w 1439146"/>
              <a:gd name="connsiteY618" fmla="*/ 1382120 h 1440164"/>
              <a:gd name="connsiteX619" fmla="*/ 987845 w 1439146"/>
              <a:gd name="connsiteY619" fmla="*/ 1377850 h 1440164"/>
              <a:gd name="connsiteX620" fmla="*/ 989978 w 1439146"/>
              <a:gd name="connsiteY620" fmla="*/ 1373717 h 1440164"/>
              <a:gd name="connsiteX621" fmla="*/ 979309 w 1439146"/>
              <a:gd name="connsiteY621" fmla="*/ 1377850 h 1440164"/>
              <a:gd name="connsiteX622" fmla="*/ 977175 w 1439146"/>
              <a:gd name="connsiteY622" fmla="*/ 1381983 h 1440164"/>
              <a:gd name="connsiteX623" fmla="*/ 987845 w 1439146"/>
              <a:gd name="connsiteY623" fmla="*/ 1377850 h 1440164"/>
              <a:gd name="connsiteX624" fmla="*/ 441591 w 1439146"/>
              <a:gd name="connsiteY624" fmla="*/ 1371452 h 1440164"/>
              <a:gd name="connsiteX625" fmla="*/ 426653 w 1439146"/>
              <a:gd name="connsiteY625" fmla="*/ 1365349 h 1440164"/>
              <a:gd name="connsiteX626" fmla="*/ 433052 w 1439146"/>
              <a:gd name="connsiteY626" fmla="*/ 1371452 h 1440164"/>
              <a:gd name="connsiteX627" fmla="*/ 447990 w 1439146"/>
              <a:gd name="connsiteY627" fmla="*/ 1377543 h 1440164"/>
              <a:gd name="connsiteX628" fmla="*/ 441591 w 1439146"/>
              <a:gd name="connsiteY628" fmla="*/ 1371452 h 1440164"/>
              <a:gd name="connsiteX629" fmla="*/ 1034883 w 1439146"/>
              <a:gd name="connsiteY629" fmla="*/ 1356468 h 1440164"/>
              <a:gd name="connsiteX630" fmla="*/ 1068929 w 1439146"/>
              <a:gd name="connsiteY630" fmla="*/ 1337215 h 1440164"/>
              <a:gd name="connsiteX631" fmla="*/ 996736 w 1439146"/>
              <a:gd name="connsiteY631" fmla="*/ 1371941 h 1440164"/>
              <a:gd name="connsiteX632" fmla="*/ 1034883 w 1439146"/>
              <a:gd name="connsiteY632" fmla="*/ 1356468 h 1440164"/>
              <a:gd name="connsiteX633" fmla="*/ 420254 w 1439146"/>
              <a:gd name="connsiteY633" fmla="*/ 1363368 h 1440164"/>
              <a:gd name="connsiteX634" fmla="*/ 413628 w 1439146"/>
              <a:gd name="connsiteY634" fmla="*/ 1359155 h 1440164"/>
              <a:gd name="connsiteX635" fmla="*/ 409609 w 1439146"/>
              <a:gd name="connsiteY635" fmla="*/ 1360829 h 1440164"/>
              <a:gd name="connsiteX636" fmla="*/ 420254 w 1439146"/>
              <a:gd name="connsiteY636" fmla="*/ 1363368 h 1440164"/>
              <a:gd name="connsiteX637" fmla="*/ 402823 w 1439146"/>
              <a:gd name="connsiteY637" fmla="*/ 1355045 h 1440164"/>
              <a:gd name="connsiteX638" fmla="*/ 329408 w 1439146"/>
              <a:gd name="connsiteY638" fmla="*/ 1314204 h 1440164"/>
              <a:gd name="connsiteX639" fmla="*/ 400694 w 1439146"/>
              <a:gd name="connsiteY639" fmla="*/ 1356320 h 1440164"/>
              <a:gd name="connsiteX640" fmla="*/ 402823 w 1439146"/>
              <a:gd name="connsiteY640" fmla="*/ 1355045 h 1440164"/>
              <a:gd name="connsiteX641" fmla="*/ 870484 w 1439146"/>
              <a:gd name="connsiteY641" fmla="*/ 1339446 h 1440164"/>
              <a:gd name="connsiteX642" fmla="*/ 710700 w 1439146"/>
              <a:gd name="connsiteY642" fmla="*/ 1335177 h 1440164"/>
              <a:gd name="connsiteX643" fmla="*/ 548278 w 1439146"/>
              <a:gd name="connsiteY643" fmla="*/ 1339446 h 1440164"/>
              <a:gd name="connsiteX644" fmla="*/ 708063 w 1439146"/>
              <a:gd name="connsiteY644" fmla="*/ 1343705 h 1440164"/>
              <a:gd name="connsiteX645" fmla="*/ 870484 w 1439146"/>
              <a:gd name="connsiteY645" fmla="*/ 1339446 h 1440164"/>
              <a:gd name="connsiteX646" fmla="*/ 1090268 w 1439146"/>
              <a:gd name="connsiteY646" fmla="*/ 1324201 h 1440164"/>
              <a:gd name="connsiteX647" fmla="*/ 1081732 w 1439146"/>
              <a:gd name="connsiteY647" fmla="*/ 1326638 h 1440164"/>
              <a:gd name="connsiteX648" fmla="*/ 1073198 w 1439146"/>
              <a:gd name="connsiteY648" fmla="*/ 1333344 h 1440164"/>
              <a:gd name="connsiteX649" fmla="*/ 1081732 w 1439146"/>
              <a:gd name="connsiteY649" fmla="*/ 1330907 h 1440164"/>
              <a:gd name="connsiteX650" fmla="*/ 1090268 w 1439146"/>
              <a:gd name="connsiteY650" fmla="*/ 1324201 h 1440164"/>
              <a:gd name="connsiteX651" fmla="*/ 896547 w 1439146"/>
              <a:gd name="connsiteY651" fmla="*/ 1319886 h 1440164"/>
              <a:gd name="connsiteX652" fmla="*/ 893957 w 1439146"/>
              <a:gd name="connsiteY652" fmla="*/ 1304948 h 1440164"/>
              <a:gd name="connsiteX653" fmla="*/ 870446 w 1439146"/>
              <a:gd name="connsiteY653" fmla="*/ 1296762 h 1440164"/>
              <a:gd name="connsiteX654" fmla="*/ 833538 w 1439146"/>
              <a:gd name="connsiteY654" fmla="*/ 1309571 h 1440164"/>
              <a:gd name="connsiteX655" fmla="*/ 816856 w 1439146"/>
              <a:gd name="connsiteY655" fmla="*/ 1322368 h 1440164"/>
              <a:gd name="connsiteX656" fmla="*/ 795580 w 1439146"/>
              <a:gd name="connsiteY656" fmla="*/ 1306849 h 1440164"/>
              <a:gd name="connsiteX657" fmla="*/ 791744 w 1439146"/>
              <a:gd name="connsiteY657" fmla="*/ 1296762 h 1440164"/>
              <a:gd name="connsiteX658" fmla="*/ 659827 w 1439146"/>
              <a:gd name="connsiteY658" fmla="*/ 1296762 h 1440164"/>
              <a:gd name="connsiteX659" fmla="*/ 527909 w 1439146"/>
              <a:gd name="connsiteY659" fmla="*/ 1296762 h 1440164"/>
              <a:gd name="connsiteX660" fmla="*/ 526026 w 1439146"/>
              <a:gd name="connsiteY660" fmla="*/ 1309593 h 1440164"/>
              <a:gd name="connsiteX661" fmla="*/ 526253 w 1439146"/>
              <a:gd name="connsiteY661" fmla="*/ 1324531 h 1440164"/>
              <a:gd name="connsiteX662" fmla="*/ 713750 w 1439146"/>
              <a:gd name="connsiteY662" fmla="*/ 1326638 h 1440164"/>
              <a:gd name="connsiteX663" fmla="*/ 896547 w 1439146"/>
              <a:gd name="connsiteY663" fmla="*/ 1319886 h 1440164"/>
              <a:gd name="connsiteX664" fmla="*/ 1125804 w 1439146"/>
              <a:gd name="connsiteY664" fmla="*/ 1301373 h 1440164"/>
              <a:gd name="connsiteX665" fmla="*/ 1112673 w 1439146"/>
              <a:gd name="connsiteY665" fmla="*/ 1307271 h 1440164"/>
              <a:gd name="connsiteX666" fmla="*/ 1094535 w 1439146"/>
              <a:gd name="connsiteY666" fmla="*/ 1321047 h 1440164"/>
              <a:gd name="connsiteX667" fmla="*/ 1125804 w 1439146"/>
              <a:gd name="connsiteY667" fmla="*/ 1301373 h 1440164"/>
              <a:gd name="connsiteX668" fmla="*/ 820982 w 1439146"/>
              <a:gd name="connsiteY668" fmla="*/ 1297980 h 1440164"/>
              <a:gd name="connsiteX669" fmla="*/ 829942 w 1439146"/>
              <a:gd name="connsiteY669" fmla="*/ 1296762 h 1440164"/>
              <a:gd name="connsiteX670" fmla="*/ 829520 w 1439146"/>
              <a:gd name="connsiteY670" fmla="*/ 1262878 h 1440164"/>
              <a:gd name="connsiteX671" fmla="*/ 809390 w 1439146"/>
              <a:gd name="connsiteY671" fmla="*/ 1259382 h 1440164"/>
              <a:gd name="connsiteX672" fmla="*/ 801108 w 1439146"/>
              <a:gd name="connsiteY672" fmla="*/ 1298902 h 1440164"/>
              <a:gd name="connsiteX673" fmla="*/ 817780 w 1439146"/>
              <a:gd name="connsiteY673" fmla="*/ 1304105 h 1440164"/>
              <a:gd name="connsiteX674" fmla="*/ 820981 w 1439146"/>
              <a:gd name="connsiteY674" fmla="*/ 1297980 h 1440164"/>
              <a:gd name="connsiteX675" fmla="*/ 322098 w 1439146"/>
              <a:gd name="connsiteY675" fmla="*/ 1308022 h 1440164"/>
              <a:gd name="connsiteX676" fmla="*/ 293292 w 1439146"/>
              <a:gd name="connsiteY676" fmla="*/ 1285012 h 1440164"/>
              <a:gd name="connsiteX677" fmla="*/ 178604 w 1439146"/>
              <a:gd name="connsiteY677" fmla="*/ 1176033 h 1440164"/>
              <a:gd name="connsiteX678" fmla="*/ 141259 w 1439146"/>
              <a:gd name="connsiteY678" fmla="*/ 1134596 h 1440164"/>
              <a:gd name="connsiteX679" fmla="*/ 291311 w 1439146"/>
              <a:gd name="connsiteY679" fmla="*/ 1288302 h 1440164"/>
              <a:gd name="connsiteX680" fmla="*/ 322098 w 1439146"/>
              <a:gd name="connsiteY680" fmla="*/ 1308022 h 1440164"/>
              <a:gd name="connsiteX681" fmla="*/ 1177383 w 1439146"/>
              <a:gd name="connsiteY681" fmla="*/ 1261728 h 1440164"/>
              <a:gd name="connsiteX682" fmla="*/ 1350813 w 1439146"/>
              <a:gd name="connsiteY682" fmla="*/ 1044542 h 1440164"/>
              <a:gd name="connsiteX683" fmla="*/ 1344332 w 1439146"/>
              <a:gd name="connsiteY683" fmla="*/ 1048210 h 1440164"/>
              <a:gd name="connsiteX684" fmla="*/ 1220492 w 1439146"/>
              <a:gd name="connsiteY684" fmla="*/ 1213851 h 1440164"/>
              <a:gd name="connsiteX685" fmla="*/ 1150014 w 1439146"/>
              <a:gd name="connsiteY685" fmla="*/ 1281334 h 1440164"/>
              <a:gd name="connsiteX686" fmla="*/ 1136841 w 1439146"/>
              <a:gd name="connsiteY686" fmla="*/ 1294223 h 1440164"/>
              <a:gd name="connsiteX687" fmla="*/ 1177383 w 1439146"/>
              <a:gd name="connsiteY687" fmla="*/ 1261728 h 1440164"/>
              <a:gd name="connsiteX688" fmla="*/ 586927 w 1439146"/>
              <a:gd name="connsiteY688" fmla="*/ 1280139 h 1440164"/>
              <a:gd name="connsiteX689" fmla="*/ 609119 w 1439146"/>
              <a:gd name="connsiteY689" fmla="*/ 1258244 h 1440164"/>
              <a:gd name="connsiteX690" fmla="*/ 590179 w 1439146"/>
              <a:gd name="connsiteY690" fmla="*/ 1254521 h 1440164"/>
              <a:gd name="connsiteX691" fmla="*/ 549269 w 1439146"/>
              <a:gd name="connsiteY691" fmla="*/ 1265827 h 1440164"/>
              <a:gd name="connsiteX692" fmla="*/ 563114 w 1439146"/>
              <a:gd name="connsiteY692" fmla="*/ 1288234 h 1440164"/>
              <a:gd name="connsiteX693" fmla="*/ 586927 w 1439146"/>
              <a:gd name="connsiteY693" fmla="*/ 1280139 h 1440164"/>
              <a:gd name="connsiteX694" fmla="*/ 662551 w 1439146"/>
              <a:gd name="connsiteY694" fmla="*/ 1285125 h 1440164"/>
              <a:gd name="connsiteX695" fmla="*/ 628410 w 1439146"/>
              <a:gd name="connsiteY695" fmla="*/ 1285103 h 1440164"/>
              <a:gd name="connsiteX696" fmla="*/ 644301 w 1439146"/>
              <a:gd name="connsiteY696" fmla="*/ 1286776 h 1440164"/>
              <a:gd name="connsiteX697" fmla="*/ 662551 w 1439146"/>
              <a:gd name="connsiteY697" fmla="*/ 1285137 h 1440164"/>
              <a:gd name="connsiteX698" fmla="*/ 759926 w 1439146"/>
              <a:gd name="connsiteY698" fmla="*/ 1281937 h 1440164"/>
              <a:gd name="connsiteX699" fmla="*/ 792564 w 1439146"/>
              <a:gd name="connsiteY699" fmla="*/ 1260601 h 1440164"/>
              <a:gd name="connsiteX700" fmla="*/ 816129 w 1439146"/>
              <a:gd name="connsiteY700" fmla="*/ 1245549 h 1440164"/>
              <a:gd name="connsiteX701" fmla="*/ 820429 w 1439146"/>
              <a:gd name="connsiteY701" fmla="*/ 1240482 h 1440164"/>
              <a:gd name="connsiteX702" fmla="*/ 797862 w 1439146"/>
              <a:gd name="connsiteY702" fmla="*/ 1243101 h 1440164"/>
              <a:gd name="connsiteX703" fmla="*/ 782654 w 1439146"/>
              <a:gd name="connsiteY703" fmla="*/ 1254088 h 1440164"/>
              <a:gd name="connsiteX704" fmla="*/ 797562 w 1439146"/>
              <a:gd name="connsiteY704" fmla="*/ 1232148 h 1440164"/>
              <a:gd name="connsiteX705" fmla="*/ 802032 w 1439146"/>
              <a:gd name="connsiteY705" fmla="*/ 1212086 h 1440164"/>
              <a:gd name="connsiteX706" fmla="*/ 791781 w 1439146"/>
              <a:gd name="connsiteY706" fmla="*/ 1149533 h 1440164"/>
              <a:gd name="connsiteX707" fmla="*/ 769415 w 1439146"/>
              <a:gd name="connsiteY707" fmla="*/ 1040708 h 1440164"/>
              <a:gd name="connsiteX708" fmla="*/ 765924 w 1439146"/>
              <a:gd name="connsiteY708" fmla="*/ 1046043 h 1440164"/>
              <a:gd name="connsiteX709" fmla="*/ 732774 w 1439146"/>
              <a:gd name="connsiteY709" fmla="*/ 1108461 h 1440164"/>
              <a:gd name="connsiteX710" fmla="*/ 697645 w 1439146"/>
              <a:gd name="connsiteY710" fmla="*/ 1117195 h 1440164"/>
              <a:gd name="connsiteX711" fmla="*/ 640333 w 1439146"/>
              <a:gd name="connsiteY711" fmla="*/ 1167033 h 1440164"/>
              <a:gd name="connsiteX712" fmla="*/ 635403 w 1439146"/>
              <a:gd name="connsiteY712" fmla="*/ 1249819 h 1440164"/>
              <a:gd name="connsiteX713" fmla="*/ 655207 w 1439146"/>
              <a:gd name="connsiteY713" fmla="*/ 1260954 h 1440164"/>
              <a:gd name="connsiteX714" fmla="*/ 759926 w 1439146"/>
              <a:gd name="connsiteY714" fmla="*/ 1281937 h 1440164"/>
              <a:gd name="connsiteX715" fmla="*/ 880112 w 1439146"/>
              <a:gd name="connsiteY715" fmla="*/ 1278624 h 1440164"/>
              <a:gd name="connsiteX716" fmla="*/ 862686 w 1439146"/>
              <a:gd name="connsiteY716" fmla="*/ 1271964 h 1440164"/>
              <a:gd name="connsiteX717" fmla="*/ 847013 w 1439146"/>
              <a:gd name="connsiteY717" fmla="*/ 1277304 h 1440164"/>
              <a:gd name="connsiteX718" fmla="*/ 864439 w 1439146"/>
              <a:gd name="connsiteY718" fmla="*/ 1283964 h 1440164"/>
              <a:gd name="connsiteX719" fmla="*/ 880112 w 1439146"/>
              <a:gd name="connsiteY719" fmla="*/ 1278624 h 1440164"/>
              <a:gd name="connsiteX720" fmla="*/ 654272 w 1439146"/>
              <a:gd name="connsiteY720" fmla="*/ 1273068 h 1440164"/>
              <a:gd name="connsiteX721" fmla="*/ 645023 w 1439146"/>
              <a:gd name="connsiteY721" fmla="*/ 1264836 h 1440164"/>
              <a:gd name="connsiteX722" fmla="*/ 613712 w 1439146"/>
              <a:gd name="connsiteY722" fmla="*/ 1268343 h 1440164"/>
              <a:gd name="connsiteX723" fmla="*/ 593089 w 1439146"/>
              <a:gd name="connsiteY723" fmla="*/ 1278841 h 1440164"/>
              <a:gd name="connsiteX724" fmla="*/ 622962 w 1439146"/>
              <a:gd name="connsiteY724" fmla="*/ 1276575 h 1440164"/>
              <a:gd name="connsiteX725" fmla="*/ 654272 w 1439146"/>
              <a:gd name="connsiteY725" fmla="*/ 1273068 h 1440164"/>
              <a:gd name="connsiteX726" fmla="*/ 872618 w 1439146"/>
              <a:gd name="connsiteY726" fmla="*/ 1219943 h 1440164"/>
              <a:gd name="connsiteX727" fmla="*/ 872618 w 1439146"/>
              <a:gd name="connsiteY727" fmla="*/ 1177273 h 1440164"/>
              <a:gd name="connsiteX728" fmla="*/ 838478 w 1439146"/>
              <a:gd name="connsiteY728" fmla="*/ 1177273 h 1440164"/>
              <a:gd name="connsiteX729" fmla="*/ 804360 w 1439146"/>
              <a:gd name="connsiteY729" fmla="*/ 1184740 h 1440164"/>
              <a:gd name="connsiteX730" fmla="*/ 817492 w 1439146"/>
              <a:gd name="connsiteY730" fmla="*/ 1224212 h 1440164"/>
              <a:gd name="connsiteX731" fmla="*/ 829942 w 1439146"/>
              <a:gd name="connsiteY731" fmla="*/ 1243420 h 1440164"/>
              <a:gd name="connsiteX732" fmla="*/ 855396 w 1439146"/>
              <a:gd name="connsiteY732" fmla="*/ 1262627 h 1440164"/>
              <a:gd name="connsiteX733" fmla="*/ 872618 w 1439146"/>
              <a:gd name="connsiteY733" fmla="*/ 1262627 h 1440164"/>
              <a:gd name="connsiteX734" fmla="*/ 620828 w 1439146"/>
              <a:gd name="connsiteY734" fmla="*/ 1221696 h 1440164"/>
              <a:gd name="connsiteX735" fmla="*/ 611226 w 1439146"/>
              <a:gd name="connsiteY735" fmla="*/ 1190048 h 1440164"/>
              <a:gd name="connsiteX736" fmla="*/ 602373 w 1439146"/>
              <a:gd name="connsiteY736" fmla="*/ 1139219 h 1440164"/>
              <a:gd name="connsiteX737" fmla="*/ 603121 w 1439146"/>
              <a:gd name="connsiteY737" fmla="*/ 1096187 h 1440164"/>
              <a:gd name="connsiteX738" fmla="*/ 461539 w 1439146"/>
              <a:gd name="connsiteY738" fmla="*/ 1096357 h 1440164"/>
              <a:gd name="connsiteX739" fmla="*/ 319958 w 1439146"/>
              <a:gd name="connsiteY739" fmla="*/ 1096527 h 1440164"/>
              <a:gd name="connsiteX740" fmla="*/ 341295 w 1439146"/>
              <a:gd name="connsiteY740" fmla="*/ 1116270 h 1440164"/>
              <a:gd name="connsiteX741" fmla="*/ 466446 w 1439146"/>
              <a:gd name="connsiteY741" fmla="*/ 1204401 h 1440164"/>
              <a:gd name="connsiteX742" fmla="*/ 589887 w 1439146"/>
              <a:gd name="connsiteY742" fmla="*/ 1245344 h 1440164"/>
              <a:gd name="connsiteX743" fmla="*/ 620828 w 1439146"/>
              <a:gd name="connsiteY743" fmla="*/ 1245549 h 1440164"/>
              <a:gd name="connsiteX744" fmla="*/ 939701 w 1439146"/>
              <a:gd name="connsiteY744" fmla="*/ 1219111 h 1440164"/>
              <a:gd name="connsiteX745" fmla="*/ 1083968 w 1439146"/>
              <a:gd name="connsiteY745" fmla="*/ 1124555 h 1440164"/>
              <a:gd name="connsiteX746" fmla="*/ 1113740 w 1439146"/>
              <a:gd name="connsiteY746" fmla="*/ 1096556 h 1440164"/>
              <a:gd name="connsiteX747" fmla="*/ 995313 w 1439146"/>
              <a:gd name="connsiteY747" fmla="*/ 1096372 h 1440164"/>
              <a:gd name="connsiteX748" fmla="*/ 876887 w 1439146"/>
              <a:gd name="connsiteY748" fmla="*/ 1096188 h 1440164"/>
              <a:gd name="connsiteX749" fmla="*/ 876900 w 1439146"/>
              <a:gd name="connsiteY749" fmla="*/ 1114326 h 1440164"/>
              <a:gd name="connsiteX750" fmla="*/ 879697 w 1439146"/>
              <a:gd name="connsiteY750" fmla="*/ 1186953 h 1440164"/>
              <a:gd name="connsiteX751" fmla="*/ 939698 w 1439146"/>
              <a:gd name="connsiteY751" fmla="*/ 1219111 h 1440164"/>
              <a:gd name="connsiteX752" fmla="*/ 631036 w 1439146"/>
              <a:gd name="connsiteY752" fmla="*/ 1166017 h 1440164"/>
              <a:gd name="connsiteX753" fmla="*/ 703515 w 1439146"/>
              <a:gd name="connsiteY753" fmla="*/ 1106824 h 1440164"/>
              <a:gd name="connsiteX754" fmla="*/ 777354 w 1439146"/>
              <a:gd name="connsiteY754" fmla="*/ 974560 h 1440164"/>
              <a:gd name="connsiteX755" fmla="*/ 771346 w 1439146"/>
              <a:gd name="connsiteY755" fmla="*/ 869979 h 1440164"/>
              <a:gd name="connsiteX756" fmla="*/ 738394 w 1439146"/>
              <a:gd name="connsiteY756" fmla="*/ 752644 h 1440164"/>
              <a:gd name="connsiteX757" fmla="*/ 749349 w 1439146"/>
              <a:gd name="connsiteY757" fmla="*/ 692897 h 1440164"/>
              <a:gd name="connsiteX758" fmla="*/ 773806 w 1439146"/>
              <a:gd name="connsiteY758" fmla="*/ 657238 h 1440164"/>
              <a:gd name="connsiteX759" fmla="*/ 774767 w 1439146"/>
              <a:gd name="connsiteY759" fmla="*/ 608680 h 1440164"/>
              <a:gd name="connsiteX760" fmla="*/ 748767 w 1439146"/>
              <a:gd name="connsiteY760" fmla="*/ 652231 h 1440164"/>
              <a:gd name="connsiteX761" fmla="*/ 680535 w 1439146"/>
              <a:gd name="connsiteY761" fmla="*/ 830115 h 1440164"/>
              <a:gd name="connsiteX762" fmla="*/ 637899 w 1439146"/>
              <a:gd name="connsiteY762" fmla="*/ 936688 h 1440164"/>
              <a:gd name="connsiteX763" fmla="*/ 633134 w 1439146"/>
              <a:gd name="connsiteY763" fmla="*/ 955356 h 1440164"/>
              <a:gd name="connsiteX764" fmla="*/ 630127 w 1439146"/>
              <a:gd name="connsiteY764" fmla="*/ 928684 h 1440164"/>
              <a:gd name="connsiteX765" fmla="*/ 676315 w 1439146"/>
              <a:gd name="connsiteY765" fmla="*/ 818829 h 1440164"/>
              <a:gd name="connsiteX766" fmla="*/ 714431 w 1439146"/>
              <a:gd name="connsiteY766" fmla="*/ 739879 h 1440164"/>
              <a:gd name="connsiteX767" fmla="*/ 748751 w 1439146"/>
              <a:gd name="connsiteY767" fmla="*/ 586528 h 1440164"/>
              <a:gd name="connsiteX768" fmla="*/ 744589 w 1439146"/>
              <a:gd name="connsiteY768" fmla="*/ 571221 h 1440164"/>
              <a:gd name="connsiteX769" fmla="*/ 791932 w 1439146"/>
              <a:gd name="connsiteY769" fmla="*/ 430439 h 1440164"/>
              <a:gd name="connsiteX770" fmla="*/ 787758 w 1439146"/>
              <a:gd name="connsiteY770" fmla="*/ 455147 h 1440164"/>
              <a:gd name="connsiteX771" fmla="*/ 755894 w 1439146"/>
              <a:gd name="connsiteY771" fmla="*/ 558468 h 1440164"/>
              <a:gd name="connsiteX772" fmla="*/ 774684 w 1439146"/>
              <a:gd name="connsiteY772" fmla="*/ 596413 h 1440164"/>
              <a:gd name="connsiteX773" fmla="*/ 795801 w 1439146"/>
              <a:gd name="connsiteY773" fmla="*/ 615152 h 1440164"/>
              <a:gd name="connsiteX774" fmla="*/ 795881 w 1439146"/>
              <a:gd name="connsiteY774" fmla="*/ 583609 h 1440164"/>
              <a:gd name="connsiteX775" fmla="*/ 812735 w 1439146"/>
              <a:gd name="connsiteY775" fmla="*/ 447082 h 1440164"/>
              <a:gd name="connsiteX776" fmla="*/ 847901 w 1439146"/>
              <a:gd name="connsiteY776" fmla="*/ 413475 h 1440164"/>
              <a:gd name="connsiteX777" fmla="*/ 861945 w 1439146"/>
              <a:gd name="connsiteY777" fmla="*/ 410321 h 1440164"/>
              <a:gd name="connsiteX778" fmla="*/ 849932 w 1439146"/>
              <a:gd name="connsiteY778" fmla="*/ 405443 h 1440164"/>
              <a:gd name="connsiteX779" fmla="*/ 801742 w 1439146"/>
              <a:gd name="connsiteY779" fmla="*/ 408682 h 1440164"/>
              <a:gd name="connsiteX780" fmla="*/ 648290 w 1439146"/>
              <a:gd name="connsiteY780" fmla="*/ 644284 h 1440164"/>
              <a:gd name="connsiteX781" fmla="*/ 593452 w 1439146"/>
              <a:gd name="connsiteY781" fmla="*/ 740306 h 1440164"/>
              <a:gd name="connsiteX782" fmla="*/ 579763 w 1439146"/>
              <a:gd name="connsiteY782" fmla="*/ 768410 h 1440164"/>
              <a:gd name="connsiteX783" fmla="*/ 579901 w 1439146"/>
              <a:gd name="connsiteY783" fmla="*/ 795868 h 1440164"/>
              <a:gd name="connsiteX784" fmla="*/ 585091 w 1439146"/>
              <a:gd name="connsiteY784" fmla="*/ 882524 h 1440164"/>
              <a:gd name="connsiteX785" fmla="*/ 599956 w 1439146"/>
              <a:gd name="connsiteY785" fmla="*/ 1021033 h 1440164"/>
              <a:gd name="connsiteX786" fmla="*/ 611316 w 1439146"/>
              <a:gd name="connsiteY786" fmla="*/ 1127723 h 1440164"/>
              <a:gd name="connsiteX787" fmla="*/ 620674 w 1439146"/>
              <a:gd name="connsiteY787" fmla="*/ 1185807 h 1440164"/>
              <a:gd name="connsiteX788" fmla="*/ 631033 w 1439146"/>
              <a:gd name="connsiteY788" fmla="*/ 1166017 h 1440164"/>
              <a:gd name="connsiteX789" fmla="*/ 868351 w 1439146"/>
              <a:gd name="connsiteY789" fmla="*/ 1055400 h 1440164"/>
              <a:gd name="connsiteX790" fmla="*/ 883346 w 1439146"/>
              <a:gd name="connsiteY790" fmla="*/ 899828 h 1440164"/>
              <a:gd name="connsiteX791" fmla="*/ 882659 w 1439146"/>
              <a:gd name="connsiteY791" fmla="*/ 882828 h 1440164"/>
              <a:gd name="connsiteX792" fmla="*/ 882905 w 1439146"/>
              <a:gd name="connsiteY792" fmla="*/ 857941 h 1440164"/>
              <a:gd name="connsiteX793" fmla="*/ 874303 w 1439146"/>
              <a:gd name="connsiteY793" fmla="*/ 840131 h 1440164"/>
              <a:gd name="connsiteX794" fmla="*/ 861774 w 1439146"/>
              <a:gd name="connsiteY794" fmla="*/ 859015 h 1440164"/>
              <a:gd name="connsiteX795" fmla="*/ 863950 w 1439146"/>
              <a:gd name="connsiteY795" fmla="*/ 893072 h 1440164"/>
              <a:gd name="connsiteX796" fmla="*/ 857440 w 1439146"/>
              <a:gd name="connsiteY796" fmla="*/ 910937 h 1440164"/>
              <a:gd name="connsiteX797" fmla="*/ 836191 w 1439146"/>
              <a:gd name="connsiteY797" fmla="*/ 951671 h 1440164"/>
              <a:gd name="connsiteX798" fmla="*/ 802618 w 1439146"/>
              <a:gd name="connsiteY798" fmla="*/ 1165140 h 1440164"/>
              <a:gd name="connsiteX799" fmla="*/ 836596 w 1439146"/>
              <a:gd name="connsiteY799" fmla="*/ 1168737 h 1440164"/>
              <a:gd name="connsiteX800" fmla="*/ 868351 w 1439146"/>
              <a:gd name="connsiteY800" fmla="*/ 1168737 h 1440164"/>
              <a:gd name="connsiteX801" fmla="*/ 131798 w 1439146"/>
              <a:gd name="connsiteY801" fmla="*/ 1115391 h 1440164"/>
              <a:gd name="connsiteX802" fmla="*/ 122906 w 1439146"/>
              <a:gd name="connsiteY802" fmla="*/ 1104722 h 1440164"/>
              <a:gd name="connsiteX803" fmla="*/ 131240 w 1439146"/>
              <a:gd name="connsiteY803" fmla="*/ 1120726 h 1440164"/>
              <a:gd name="connsiteX804" fmla="*/ 131798 w 1439146"/>
              <a:gd name="connsiteY804" fmla="*/ 1115391 h 1440164"/>
              <a:gd name="connsiteX805" fmla="*/ 821680 w 1439146"/>
              <a:gd name="connsiteY805" fmla="*/ 865736 h 1440164"/>
              <a:gd name="connsiteX806" fmla="*/ 823844 w 1439146"/>
              <a:gd name="connsiteY806" fmla="*/ 534996 h 1440164"/>
              <a:gd name="connsiteX807" fmla="*/ 808279 w 1439146"/>
              <a:gd name="connsiteY807" fmla="*/ 537130 h 1440164"/>
              <a:gd name="connsiteX808" fmla="*/ 796094 w 1439146"/>
              <a:gd name="connsiteY808" fmla="*/ 672728 h 1440164"/>
              <a:gd name="connsiteX809" fmla="*/ 774675 w 1439146"/>
              <a:gd name="connsiteY809" fmla="*/ 770058 h 1440164"/>
              <a:gd name="connsiteX810" fmla="*/ 776506 w 1439146"/>
              <a:gd name="connsiteY810" fmla="*/ 860484 h 1440164"/>
              <a:gd name="connsiteX811" fmla="*/ 798545 w 1439146"/>
              <a:gd name="connsiteY811" fmla="*/ 913829 h 1440164"/>
              <a:gd name="connsiteX812" fmla="*/ 789356 w 1439146"/>
              <a:gd name="connsiteY812" fmla="*/ 963415 h 1440164"/>
              <a:gd name="connsiteX813" fmla="*/ 789772 w 1439146"/>
              <a:gd name="connsiteY813" fmla="*/ 1077958 h 1440164"/>
              <a:gd name="connsiteX814" fmla="*/ 797935 w 1439146"/>
              <a:gd name="connsiteY814" fmla="*/ 1117341 h 1440164"/>
              <a:gd name="connsiteX815" fmla="*/ 807285 w 1439146"/>
              <a:gd name="connsiteY815" fmla="*/ 1054486 h 1440164"/>
              <a:gd name="connsiteX816" fmla="*/ 821680 w 1439146"/>
              <a:gd name="connsiteY816" fmla="*/ 865736 h 1440164"/>
              <a:gd name="connsiteX817" fmla="*/ 112647 w 1439146"/>
              <a:gd name="connsiteY817" fmla="*/ 1084451 h 1440164"/>
              <a:gd name="connsiteX818" fmla="*/ 98973 w 1439146"/>
              <a:gd name="connsiteY818" fmla="*/ 1064180 h 1440164"/>
              <a:gd name="connsiteX819" fmla="*/ 111998 w 1439146"/>
              <a:gd name="connsiteY819" fmla="*/ 1090853 h 1440164"/>
              <a:gd name="connsiteX820" fmla="*/ 112647 w 1439146"/>
              <a:gd name="connsiteY820" fmla="*/ 1084451 h 1440164"/>
              <a:gd name="connsiteX821" fmla="*/ 433052 w 1439146"/>
              <a:gd name="connsiteY821" fmla="*/ 1081250 h 1440164"/>
              <a:gd name="connsiteX822" fmla="*/ 368518 w 1439146"/>
              <a:gd name="connsiteY822" fmla="*/ 1074849 h 1440164"/>
              <a:gd name="connsiteX823" fmla="*/ 309289 w 1439146"/>
              <a:gd name="connsiteY823" fmla="*/ 1081250 h 1440164"/>
              <a:gd name="connsiteX824" fmla="*/ 373823 w 1439146"/>
              <a:gd name="connsiteY824" fmla="*/ 1087651 h 1440164"/>
              <a:gd name="connsiteX825" fmla="*/ 433052 w 1439146"/>
              <a:gd name="connsiteY825" fmla="*/ 1081250 h 1440164"/>
              <a:gd name="connsiteX826" fmla="*/ 603758 w 1439146"/>
              <a:gd name="connsiteY826" fmla="*/ 1081250 h 1440164"/>
              <a:gd name="connsiteX827" fmla="*/ 520539 w 1439146"/>
              <a:gd name="connsiteY827" fmla="*/ 1074849 h 1440164"/>
              <a:gd name="connsiteX828" fmla="*/ 437321 w 1439146"/>
              <a:gd name="connsiteY828" fmla="*/ 1081250 h 1440164"/>
              <a:gd name="connsiteX829" fmla="*/ 520539 w 1439146"/>
              <a:gd name="connsiteY829" fmla="*/ 1087651 h 1440164"/>
              <a:gd name="connsiteX830" fmla="*/ 603758 w 1439146"/>
              <a:gd name="connsiteY830" fmla="*/ 1081250 h 1440164"/>
              <a:gd name="connsiteX831" fmla="*/ 1128677 w 1439146"/>
              <a:gd name="connsiteY831" fmla="*/ 1081250 h 1440164"/>
              <a:gd name="connsiteX832" fmla="*/ 1005438 w 1439146"/>
              <a:gd name="connsiteY832" fmla="*/ 1074849 h 1440164"/>
              <a:gd name="connsiteX833" fmla="*/ 876887 w 1439146"/>
              <a:gd name="connsiteY833" fmla="*/ 1081250 h 1440164"/>
              <a:gd name="connsiteX834" fmla="*/ 1000125 w 1439146"/>
              <a:gd name="connsiteY834" fmla="*/ 1087651 h 1440164"/>
              <a:gd name="connsiteX835" fmla="*/ 1128677 w 1439146"/>
              <a:gd name="connsiteY835" fmla="*/ 1081250 h 1440164"/>
              <a:gd name="connsiteX836" fmla="*/ 309289 w 1439146"/>
              <a:gd name="connsiteY836" fmla="*/ 1057779 h 1440164"/>
              <a:gd name="connsiteX837" fmla="*/ 296344 w 1439146"/>
              <a:gd name="connsiteY837" fmla="*/ 1049243 h 1440164"/>
              <a:gd name="connsiteX838" fmla="*/ 287953 w 1439146"/>
              <a:gd name="connsiteY838" fmla="*/ 1057779 h 1440164"/>
              <a:gd name="connsiteX839" fmla="*/ 300910 w 1439146"/>
              <a:gd name="connsiteY839" fmla="*/ 1066314 h 1440164"/>
              <a:gd name="connsiteX840" fmla="*/ 309289 w 1439146"/>
              <a:gd name="connsiteY840" fmla="*/ 1057779 h 1440164"/>
              <a:gd name="connsiteX841" fmla="*/ 316713 w 1439146"/>
              <a:gd name="connsiteY841" fmla="*/ 999254 h 1440164"/>
              <a:gd name="connsiteX842" fmla="*/ 315153 w 1439146"/>
              <a:gd name="connsiteY842" fmla="*/ 1021504 h 1440164"/>
              <a:gd name="connsiteX843" fmla="*/ 316701 w 1439146"/>
              <a:gd name="connsiteY843" fmla="*/ 1046198 h 1440164"/>
              <a:gd name="connsiteX844" fmla="*/ 316713 w 1439146"/>
              <a:gd name="connsiteY844" fmla="*/ 999254 h 1440164"/>
              <a:gd name="connsiteX845" fmla="*/ 373311 w 1439146"/>
              <a:gd name="connsiteY845" fmla="*/ 1034584 h 1440164"/>
              <a:gd name="connsiteX846" fmla="*/ 369281 w 1439146"/>
              <a:gd name="connsiteY846" fmla="*/ 992274 h 1440164"/>
              <a:gd name="connsiteX847" fmla="*/ 336820 w 1439146"/>
              <a:gd name="connsiteY847" fmla="*/ 982840 h 1440164"/>
              <a:gd name="connsiteX848" fmla="*/ 326357 w 1439146"/>
              <a:gd name="connsiteY848" fmla="*/ 1028004 h 1440164"/>
              <a:gd name="connsiteX849" fmla="*/ 326357 w 1439146"/>
              <a:gd name="connsiteY849" fmla="*/ 1066314 h 1440164"/>
              <a:gd name="connsiteX850" fmla="*/ 349834 w 1439146"/>
              <a:gd name="connsiteY850" fmla="*/ 1066314 h 1440164"/>
              <a:gd name="connsiteX851" fmla="*/ 373311 w 1439146"/>
              <a:gd name="connsiteY851" fmla="*/ 1066314 h 1440164"/>
              <a:gd name="connsiteX852" fmla="*/ 380735 w 1439146"/>
              <a:gd name="connsiteY852" fmla="*/ 999254 h 1440164"/>
              <a:gd name="connsiteX853" fmla="*/ 379175 w 1439146"/>
              <a:gd name="connsiteY853" fmla="*/ 1021504 h 1440164"/>
              <a:gd name="connsiteX854" fmla="*/ 380712 w 1439146"/>
              <a:gd name="connsiteY854" fmla="*/ 1046198 h 1440164"/>
              <a:gd name="connsiteX855" fmla="*/ 380723 w 1439146"/>
              <a:gd name="connsiteY855" fmla="*/ 999254 h 1440164"/>
              <a:gd name="connsiteX856" fmla="*/ 420254 w 1439146"/>
              <a:gd name="connsiteY856" fmla="*/ 1057779 h 1440164"/>
              <a:gd name="connsiteX857" fmla="*/ 405316 w 1439146"/>
              <a:gd name="connsiteY857" fmla="*/ 1049243 h 1440164"/>
              <a:gd name="connsiteX858" fmla="*/ 390378 w 1439146"/>
              <a:gd name="connsiteY858" fmla="*/ 1057779 h 1440164"/>
              <a:gd name="connsiteX859" fmla="*/ 405316 w 1439146"/>
              <a:gd name="connsiteY859" fmla="*/ 1066314 h 1440164"/>
              <a:gd name="connsiteX860" fmla="*/ 420254 w 1439146"/>
              <a:gd name="connsiteY860" fmla="*/ 1057779 h 1440164"/>
              <a:gd name="connsiteX861" fmla="*/ 431947 w 1439146"/>
              <a:gd name="connsiteY861" fmla="*/ 999254 h 1440164"/>
              <a:gd name="connsiteX862" fmla="*/ 430376 w 1439146"/>
              <a:gd name="connsiteY862" fmla="*/ 1021504 h 1440164"/>
              <a:gd name="connsiteX863" fmla="*/ 431925 w 1439146"/>
              <a:gd name="connsiteY863" fmla="*/ 1046198 h 1440164"/>
              <a:gd name="connsiteX864" fmla="*/ 431936 w 1439146"/>
              <a:gd name="connsiteY864" fmla="*/ 999254 h 1440164"/>
              <a:gd name="connsiteX865" fmla="*/ 450119 w 1439146"/>
              <a:gd name="connsiteY865" fmla="*/ 1057779 h 1440164"/>
              <a:gd name="connsiteX866" fmla="*/ 443720 w 1439146"/>
              <a:gd name="connsiteY866" fmla="*/ 1049243 h 1440164"/>
              <a:gd name="connsiteX867" fmla="*/ 437321 w 1439146"/>
              <a:gd name="connsiteY867" fmla="*/ 1057779 h 1440164"/>
              <a:gd name="connsiteX868" fmla="*/ 443720 w 1439146"/>
              <a:gd name="connsiteY868" fmla="*/ 1066314 h 1440164"/>
              <a:gd name="connsiteX869" fmla="*/ 450119 w 1439146"/>
              <a:gd name="connsiteY869" fmla="*/ 1057779 h 1440164"/>
              <a:gd name="connsiteX870" fmla="*/ 475725 w 1439146"/>
              <a:gd name="connsiteY870" fmla="*/ 1057779 h 1440164"/>
              <a:gd name="connsiteX871" fmla="*/ 465057 w 1439146"/>
              <a:gd name="connsiteY871" fmla="*/ 1049243 h 1440164"/>
              <a:gd name="connsiteX872" fmla="*/ 454389 w 1439146"/>
              <a:gd name="connsiteY872" fmla="*/ 1057779 h 1440164"/>
              <a:gd name="connsiteX873" fmla="*/ 465057 w 1439146"/>
              <a:gd name="connsiteY873" fmla="*/ 1066314 h 1440164"/>
              <a:gd name="connsiteX874" fmla="*/ 475725 w 1439146"/>
              <a:gd name="connsiteY874" fmla="*/ 1057779 h 1440164"/>
              <a:gd name="connsiteX875" fmla="*/ 492804 w 1439146"/>
              <a:gd name="connsiteY875" fmla="*/ 1057779 h 1440164"/>
              <a:gd name="connsiteX876" fmla="*/ 486394 w 1439146"/>
              <a:gd name="connsiteY876" fmla="*/ 1049243 h 1440164"/>
              <a:gd name="connsiteX877" fmla="*/ 479995 w 1439146"/>
              <a:gd name="connsiteY877" fmla="*/ 1057779 h 1440164"/>
              <a:gd name="connsiteX878" fmla="*/ 486394 w 1439146"/>
              <a:gd name="connsiteY878" fmla="*/ 1066314 h 1440164"/>
              <a:gd name="connsiteX879" fmla="*/ 492804 w 1439146"/>
              <a:gd name="connsiteY879" fmla="*/ 1057779 h 1440164"/>
              <a:gd name="connsiteX880" fmla="*/ 518405 w 1439146"/>
              <a:gd name="connsiteY880" fmla="*/ 1057779 h 1440164"/>
              <a:gd name="connsiteX881" fmla="*/ 509871 w 1439146"/>
              <a:gd name="connsiteY881" fmla="*/ 1049243 h 1440164"/>
              <a:gd name="connsiteX882" fmla="*/ 501332 w 1439146"/>
              <a:gd name="connsiteY882" fmla="*/ 1057779 h 1440164"/>
              <a:gd name="connsiteX883" fmla="*/ 509871 w 1439146"/>
              <a:gd name="connsiteY883" fmla="*/ 1066314 h 1440164"/>
              <a:gd name="connsiteX884" fmla="*/ 518405 w 1439146"/>
              <a:gd name="connsiteY884" fmla="*/ 1057779 h 1440164"/>
              <a:gd name="connsiteX885" fmla="*/ 539744 w 1439146"/>
              <a:gd name="connsiteY885" fmla="*/ 1057779 h 1440164"/>
              <a:gd name="connsiteX886" fmla="*/ 533342 w 1439146"/>
              <a:gd name="connsiteY886" fmla="*/ 1049243 h 1440164"/>
              <a:gd name="connsiteX887" fmla="*/ 526940 w 1439146"/>
              <a:gd name="connsiteY887" fmla="*/ 1057779 h 1440164"/>
              <a:gd name="connsiteX888" fmla="*/ 533342 w 1439146"/>
              <a:gd name="connsiteY888" fmla="*/ 1066314 h 1440164"/>
              <a:gd name="connsiteX889" fmla="*/ 539744 w 1439146"/>
              <a:gd name="connsiteY889" fmla="*/ 1057779 h 1440164"/>
              <a:gd name="connsiteX890" fmla="*/ 561082 w 1439146"/>
              <a:gd name="connsiteY890" fmla="*/ 1057779 h 1440164"/>
              <a:gd name="connsiteX891" fmla="*/ 552546 w 1439146"/>
              <a:gd name="connsiteY891" fmla="*/ 1049243 h 1440164"/>
              <a:gd name="connsiteX892" fmla="*/ 544011 w 1439146"/>
              <a:gd name="connsiteY892" fmla="*/ 1057779 h 1440164"/>
              <a:gd name="connsiteX893" fmla="*/ 552546 w 1439146"/>
              <a:gd name="connsiteY893" fmla="*/ 1066314 h 1440164"/>
              <a:gd name="connsiteX894" fmla="*/ 561082 w 1439146"/>
              <a:gd name="connsiteY894" fmla="*/ 1057779 h 1440164"/>
              <a:gd name="connsiteX895" fmla="*/ 582420 w 1439146"/>
              <a:gd name="connsiteY895" fmla="*/ 1057779 h 1440164"/>
              <a:gd name="connsiteX896" fmla="*/ 576019 w 1439146"/>
              <a:gd name="connsiteY896" fmla="*/ 1049243 h 1440164"/>
              <a:gd name="connsiteX897" fmla="*/ 569616 w 1439146"/>
              <a:gd name="connsiteY897" fmla="*/ 1057779 h 1440164"/>
              <a:gd name="connsiteX898" fmla="*/ 576019 w 1439146"/>
              <a:gd name="connsiteY898" fmla="*/ 1066314 h 1440164"/>
              <a:gd name="connsiteX899" fmla="*/ 582420 w 1439146"/>
              <a:gd name="connsiteY899" fmla="*/ 1057779 h 1440164"/>
              <a:gd name="connsiteX900" fmla="*/ 598736 w 1439146"/>
              <a:gd name="connsiteY900" fmla="*/ 1059200 h 1440164"/>
              <a:gd name="connsiteX901" fmla="*/ 586687 w 1439146"/>
              <a:gd name="connsiteY901" fmla="*/ 1057423 h 1440164"/>
              <a:gd name="connsiteX902" fmla="*/ 593402 w 1439146"/>
              <a:gd name="connsiteY902" fmla="*/ 1066314 h 1440164"/>
              <a:gd name="connsiteX903" fmla="*/ 598736 w 1439146"/>
              <a:gd name="connsiteY903" fmla="*/ 1059200 h 1440164"/>
              <a:gd name="connsiteX904" fmla="*/ 889689 w 1439146"/>
              <a:gd name="connsiteY904" fmla="*/ 1057779 h 1440164"/>
              <a:gd name="connsiteX905" fmla="*/ 883288 w 1439146"/>
              <a:gd name="connsiteY905" fmla="*/ 1049243 h 1440164"/>
              <a:gd name="connsiteX906" fmla="*/ 876887 w 1439146"/>
              <a:gd name="connsiteY906" fmla="*/ 1057779 h 1440164"/>
              <a:gd name="connsiteX907" fmla="*/ 883288 w 1439146"/>
              <a:gd name="connsiteY907" fmla="*/ 1066314 h 1440164"/>
              <a:gd name="connsiteX908" fmla="*/ 889689 w 1439146"/>
              <a:gd name="connsiteY908" fmla="*/ 1057779 h 1440164"/>
              <a:gd name="connsiteX909" fmla="*/ 911028 w 1439146"/>
              <a:gd name="connsiteY909" fmla="*/ 1057779 h 1440164"/>
              <a:gd name="connsiteX910" fmla="*/ 902492 w 1439146"/>
              <a:gd name="connsiteY910" fmla="*/ 1049243 h 1440164"/>
              <a:gd name="connsiteX911" fmla="*/ 893957 w 1439146"/>
              <a:gd name="connsiteY911" fmla="*/ 1057779 h 1440164"/>
              <a:gd name="connsiteX912" fmla="*/ 902492 w 1439146"/>
              <a:gd name="connsiteY912" fmla="*/ 1066314 h 1440164"/>
              <a:gd name="connsiteX913" fmla="*/ 911028 w 1439146"/>
              <a:gd name="connsiteY913" fmla="*/ 1057779 h 1440164"/>
              <a:gd name="connsiteX914" fmla="*/ 932366 w 1439146"/>
              <a:gd name="connsiteY914" fmla="*/ 1057779 h 1440164"/>
              <a:gd name="connsiteX915" fmla="*/ 923830 w 1439146"/>
              <a:gd name="connsiteY915" fmla="*/ 1049243 h 1440164"/>
              <a:gd name="connsiteX916" fmla="*/ 915295 w 1439146"/>
              <a:gd name="connsiteY916" fmla="*/ 1057779 h 1440164"/>
              <a:gd name="connsiteX917" fmla="*/ 923830 w 1439146"/>
              <a:gd name="connsiteY917" fmla="*/ 1066314 h 1440164"/>
              <a:gd name="connsiteX918" fmla="*/ 932366 w 1439146"/>
              <a:gd name="connsiteY918" fmla="*/ 1057779 h 1440164"/>
              <a:gd name="connsiteX919" fmla="*/ 953704 w 1439146"/>
              <a:gd name="connsiteY919" fmla="*/ 1057779 h 1440164"/>
              <a:gd name="connsiteX920" fmla="*/ 947302 w 1439146"/>
              <a:gd name="connsiteY920" fmla="*/ 1049243 h 1440164"/>
              <a:gd name="connsiteX921" fmla="*/ 940900 w 1439146"/>
              <a:gd name="connsiteY921" fmla="*/ 1057779 h 1440164"/>
              <a:gd name="connsiteX922" fmla="*/ 947302 w 1439146"/>
              <a:gd name="connsiteY922" fmla="*/ 1066314 h 1440164"/>
              <a:gd name="connsiteX923" fmla="*/ 953704 w 1439146"/>
              <a:gd name="connsiteY923" fmla="*/ 1057779 h 1440164"/>
              <a:gd name="connsiteX924" fmla="*/ 979309 w 1439146"/>
              <a:gd name="connsiteY924" fmla="*/ 1057779 h 1440164"/>
              <a:gd name="connsiteX925" fmla="*/ 970774 w 1439146"/>
              <a:gd name="connsiteY925" fmla="*/ 1049243 h 1440164"/>
              <a:gd name="connsiteX926" fmla="*/ 962238 w 1439146"/>
              <a:gd name="connsiteY926" fmla="*/ 1057779 h 1440164"/>
              <a:gd name="connsiteX927" fmla="*/ 970774 w 1439146"/>
              <a:gd name="connsiteY927" fmla="*/ 1066314 h 1440164"/>
              <a:gd name="connsiteX928" fmla="*/ 979309 w 1439146"/>
              <a:gd name="connsiteY928" fmla="*/ 1057779 h 1440164"/>
              <a:gd name="connsiteX929" fmla="*/ 996379 w 1439146"/>
              <a:gd name="connsiteY929" fmla="*/ 1057779 h 1440164"/>
              <a:gd name="connsiteX930" fmla="*/ 989978 w 1439146"/>
              <a:gd name="connsiteY930" fmla="*/ 1049243 h 1440164"/>
              <a:gd name="connsiteX931" fmla="*/ 983577 w 1439146"/>
              <a:gd name="connsiteY931" fmla="*/ 1057779 h 1440164"/>
              <a:gd name="connsiteX932" fmla="*/ 989978 w 1439146"/>
              <a:gd name="connsiteY932" fmla="*/ 1066314 h 1440164"/>
              <a:gd name="connsiteX933" fmla="*/ 996379 w 1439146"/>
              <a:gd name="connsiteY933" fmla="*/ 1057779 h 1440164"/>
              <a:gd name="connsiteX934" fmla="*/ 1021986 w 1439146"/>
              <a:gd name="connsiteY934" fmla="*/ 1057779 h 1440164"/>
              <a:gd name="connsiteX935" fmla="*/ 1013450 w 1439146"/>
              <a:gd name="connsiteY935" fmla="*/ 1049243 h 1440164"/>
              <a:gd name="connsiteX936" fmla="*/ 1004915 w 1439146"/>
              <a:gd name="connsiteY936" fmla="*/ 1057779 h 1440164"/>
              <a:gd name="connsiteX937" fmla="*/ 1013450 w 1439146"/>
              <a:gd name="connsiteY937" fmla="*/ 1066314 h 1440164"/>
              <a:gd name="connsiteX938" fmla="*/ 1021986 w 1439146"/>
              <a:gd name="connsiteY938" fmla="*/ 1057779 h 1440164"/>
              <a:gd name="connsiteX939" fmla="*/ 1043324 w 1439146"/>
              <a:gd name="connsiteY939" fmla="*/ 1057779 h 1440164"/>
              <a:gd name="connsiteX940" fmla="*/ 1036923 w 1439146"/>
              <a:gd name="connsiteY940" fmla="*/ 1049243 h 1440164"/>
              <a:gd name="connsiteX941" fmla="*/ 1030521 w 1439146"/>
              <a:gd name="connsiteY941" fmla="*/ 1057779 h 1440164"/>
              <a:gd name="connsiteX942" fmla="*/ 1036923 w 1439146"/>
              <a:gd name="connsiteY942" fmla="*/ 1066314 h 1440164"/>
              <a:gd name="connsiteX943" fmla="*/ 1043324 w 1439146"/>
              <a:gd name="connsiteY943" fmla="*/ 1057779 h 1440164"/>
              <a:gd name="connsiteX944" fmla="*/ 1064662 w 1439146"/>
              <a:gd name="connsiteY944" fmla="*/ 1057779 h 1440164"/>
              <a:gd name="connsiteX945" fmla="*/ 1056127 w 1439146"/>
              <a:gd name="connsiteY945" fmla="*/ 1049243 h 1440164"/>
              <a:gd name="connsiteX946" fmla="*/ 1047591 w 1439146"/>
              <a:gd name="connsiteY946" fmla="*/ 1057779 h 1440164"/>
              <a:gd name="connsiteX947" fmla="*/ 1056127 w 1439146"/>
              <a:gd name="connsiteY947" fmla="*/ 1066314 h 1440164"/>
              <a:gd name="connsiteX948" fmla="*/ 1064662 w 1439146"/>
              <a:gd name="connsiteY948" fmla="*/ 1057779 h 1440164"/>
              <a:gd name="connsiteX949" fmla="*/ 1086000 w 1439146"/>
              <a:gd name="connsiteY949" fmla="*/ 1057779 h 1440164"/>
              <a:gd name="connsiteX950" fmla="*/ 1079599 w 1439146"/>
              <a:gd name="connsiteY950" fmla="*/ 1049243 h 1440164"/>
              <a:gd name="connsiteX951" fmla="*/ 1073198 w 1439146"/>
              <a:gd name="connsiteY951" fmla="*/ 1057779 h 1440164"/>
              <a:gd name="connsiteX952" fmla="*/ 1079599 w 1439146"/>
              <a:gd name="connsiteY952" fmla="*/ 1066314 h 1440164"/>
              <a:gd name="connsiteX953" fmla="*/ 1086000 w 1439146"/>
              <a:gd name="connsiteY953" fmla="*/ 1057779 h 1440164"/>
              <a:gd name="connsiteX954" fmla="*/ 1111606 w 1439146"/>
              <a:gd name="connsiteY954" fmla="*/ 1057779 h 1440164"/>
              <a:gd name="connsiteX955" fmla="*/ 1103070 w 1439146"/>
              <a:gd name="connsiteY955" fmla="*/ 1049243 h 1440164"/>
              <a:gd name="connsiteX956" fmla="*/ 1094535 w 1439146"/>
              <a:gd name="connsiteY956" fmla="*/ 1057779 h 1440164"/>
              <a:gd name="connsiteX957" fmla="*/ 1103070 w 1439146"/>
              <a:gd name="connsiteY957" fmla="*/ 1066314 h 1440164"/>
              <a:gd name="connsiteX958" fmla="*/ 1111606 w 1439146"/>
              <a:gd name="connsiteY958" fmla="*/ 1057779 h 1440164"/>
              <a:gd name="connsiteX959" fmla="*/ 1132944 w 1439146"/>
              <a:gd name="connsiteY959" fmla="*/ 1057779 h 1440164"/>
              <a:gd name="connsiteX960" fmla="*/ 1124409 w 1439146"/>
              <a:gd name="connsiteY960" fmla="*/ 1049243 h 1440164"/>
              <a:gd name="connsiteX961" fmla="*/ 1115873 w 1439146"/>
              <a:gd name="connsiteY961" fmla="*/ 1057779 h 1440164"/>
              <a:gd name="connsiteX962" fmla="*/ 1124409 w 1439146"/>
              <a:gd name="connsiteY962" fmla="*/ 1066314 h 1440164"/>
              <a:gd name="connsiteX963" fmla="*/ 1132944 w 1439146"/>
              <a:gd name="connsiteY963" fmla="*/ 1057779 h 1440164"/>
              <a:gd name="connsiteX964" fmla="*/ 1147881 w 1439146"/>
              <a:gd name="connsiteY964" fmla="*/ 1057779 h 1440164"/>
              <a:gd name="connsiteX965" fmla="*/ 1146409 w 1439146"/>
              <a:gd name="connsiteY965" fmla="*/ 1049243 h 1440164"/>
              <a:gd name="connsiteX966" fmla="*/ 1137211 w 1439146"/>
              <a:gd name="connsiteY966" fmla="*/ 1057779 h 1440164"/>
              <a:gd name="connsiteX967" fmla="*/ 1138683 w 1439146"/>
              <a:gd name="connsiteY967" fmla="*/ 1066314 h 1440164"/>
              <a:gd name="connsiteX968" fmla="*/ 1147881 w 1439146"/>
              <a:gd name="connsiteY968" fmla="*/ 1057779 h 1440164"/>
              <a:gd name="connsiteX969" fmla="*/ 86517 w 1439146"/>
              <a:gd name="connsiteY969" fmla="*/ 1038668 h 1440164"/>
              <a:gd name="connsiteX970" fmla="*/ 75598 w 1439146"/>
              <a:gd name="connsiteY970" fmla="*/ 1021184 h 1440164"/>
              <a:gd name="connsiteX971" fmla="*/ 93804 w 1439146"/>
              <a:gd name="connsiteY971" fmla="*/ 1057779 h 1440164"/>
              <a:gd name="connsiteX972" fmla="*/ 86517 w 1439146"/>
              <a:gd name="connsiteY972" fmla="*/ 1038668 h 1440164"/>
              <a:gd name="connsiteX973" fmla="*/ 300761 w 1439146"/>
              <a:gd name="connsiteY973" fmla="*/ 1021504 h 1440164"/>
              <a:gd name="connsiteX974" fmla="*/ 292222 w 1439146"/>
              <a:gd name="connsiteY974" fmla="*/ 998031 h 1440164"/>
              <a:gd name="connsiteX975" fmla="*/ 283683 w 1439146"/>
              <a:gd name="connsiteY975" fmla="*/ 1021504 h 1440164"/>
              <a:gd name="connsiteX976" fmla="*/ 292222 w 1439146"/>
              <a:gd name="connsiteY976" fmla="*/ 1044976 h 1440164"/>
              <a:gd name="connsiteX977" fmla="*/ 300761 w 1439146"/>
              <a:gd name="connsiteY977" fmla="*/ 1021504 h 1440164"/>
              <a:gd name="connsiteX978" fmla="*/ 415142 w 1439146"/>
              <a:gd name="connsiteY978" fmla="*/ 1022571 h 1440164"/>
              <a:gd name="connsiteX979" fmla="*/ 405316 w 1439146"/>
              <a:gd name="connsiteY979" fmla="*/ 1000166 h 1440164"/>
              <a:gd name="connsiteX980" fmla="*/ 395490 w 1439146"/>
              <a:gd name="connsiteY980" fmla="*/ 1022571 h 1440164"/>
              <a:gd name="connsiteX981" fmla="*/ 405316 w 1439146"/>
              <a:gd name="connsiteY981" fmla="*/ 1044976 h 1440164"/>
              <a:gd name="connsiteX982" fmla="*/ 415142 w 1439146"/>
              <a:gd name="connsiteY982" fmla="*/ 1022571 h 1440164"/>
              <a:gd name="connsiteX983" fmla="*/ 445861 w 1439146"/>
              <a:gd name="connsiteY983" fmla="*/ 1021654 h 1440164"/>
              <a:gd name="connsiteX984" fmla="*/ 454434 w 1439146"/>
              <a:gd name="connsiteY984" fmla="*/ 993739 h 1440164"/>
              <a:gd name="connsiteX985" fmla="*/ 469998 w 1439146"/>
              <a:gd name="connsiteY985" fmla="*/ 990388 h 1440164"/>
              <a:gd name="connsiteX986" fmla="*/ 478845 w 1439146"/>
              <a:gd name="connsiteY986" fmla="*/ 986296 h 1440164"/>
              <a:gd name="connsiteX987" fmla="*/ 459011 w 1439146"/>
              <a:gd name="connsiteY987" fmla="*/ 980962 h 1440164"/>
              <a:gd name="connsiteX988" fmla="*/ 437321 w 1439146"/>
              <a:gd name="connsiteY988" fmla="*/ 980962 h 1440164"/>
              <a:gd name="connsiteX989" fmla="*/ 437321 w 1439146"/>
              <a:gd name="connsiteY989" fmla="*/ 1012970 h 1440164"/>
              <a:gd name="connsiteX990" fmla="*/ 441591 w 1439146"/>
              <a:gd name="connsiteY990" fmla="*/ 1044977 h 1440164"/>
              <a:gd name="connsiteX991" fmla="*/ 445861 w 1439146"/>
              <a:gd name="connsiteY991" fmla="*/ 1021654 h 1440164"/>
              <a:gd name="connsiteX992" fmla="*/ 479152 w 1439146"/>
              <a:gd name="connsiteY992" fmla="*/ 1022571 h 1440164"/>
              <a:gd name="connsiteX993" fmla="*/ 465057 w 1439146"/>
              <a:gd name="connsiteY993" fmla="*/ 1000166 h 1440164"/>
              <a:gd name="connsiteX994" fmla="*/ 450962 w 1439146"/>
              <a:gd name="connsiteY994" fmla="*/ 1022571 h 1440164"/>
              <a:gd name="connsiteX995" fmla="*/ 449675 w 1439146"/>
              <a:gd name="connsiteY995" fmla="*/ 1044976 h 1440164"/>
              <a:gd name="connsiteX996" fmla="*/ 465057 w 1439146"/>
              <a:gd name="connsiteY996" fmla="*/ 1044976 h 1440164"/>
              <a:gd name="connsiteX997" fmla="*/ 480439 w 1439146"/>
              <a:gd name="connsiteY997" fmla="*/ 1044976 h 1440164"/>
              <a:gd name="connsiteX998" fmla="*/ 489491 w 1439146"/>
              <a:gd name="connsiteY998" fmla="*/ 1016170 h 1440164"/>
              <a:gd name="connsiteX999" fmla="*/ 487578 w 1439146"/>
              <a:gd name="connsiteY999" fmla="*/ 998033 h 1440164"/>
              <a:gd name="connsiteX1000" fmla="*/ 484754 w 1439146"/>
              <a:gd name="connsiteY1000" fmla="*/ 1022571 h 1440164"/>
              <a:gd name="connsiteX1001" fmla="*/ 489491 w 1439146"/>
              <a:gd name="connsiteY1001" fmla="*/ 1016170 h 1440164"/>
              <a:gd name="connsiteX1002" fmla="*/ 521829 w 1439146"/>
              <a:gd name="connsiteY1002" fmla="*/ 1022571 h 1440164"/>
              <a:gd name="connsiteX1003" fmla="*/ 509871 w 1439146"/>
              <a:gd name="connsiteY1003" fmla="*/ 1000166 h 1440164"/>
              <a:gd name="connsiteX1004" fmla="*/ 497916 w 1439146"/>
              <a:gd name="connsiteY1004" fmla="*/ 1022571 h 1440164"/>
              <a:gd name="connsiteX1005" fmla="*/ 496618 w 1439146"/>
              <a:gd name="connsiteY1005" fmla="*/ 1044976 h 1440164"/>
              <a:gd name="connsiteX1006" fmla="*/ 509871 w 1439146"/>
              <a:gd name="connsiteY1006" fmla="*/ 1044976 h 1440164"/>
              <a:gd name="connsiteX1007" fmla="*/ 523119 w 1439146"/>
              <a:gd name="connsiteY1007" fmla="*/ 1044976 h 1440164"/>
              <a:gd name="connsiteX1008" fmla="*/ 569551 w 1439146"/>
              <a:gd name="connsiteY1008" fmla="*/ 1026838 h 1440164"/>
              <a:gd name="connsiteX1009" fmla="*/ 552064 w 1439146"/>
              <a:gd name="connsiteY1009" fmla="*/ 998726 h 1440164"/>
              <a:gd name="connsiteX1010" fmla="*/ 540587 w 1439146"/>
              <a:gd name="connsiteY1010" fmla="*/ 1022571 h 1440164"/>
              <a:gd name="connsiteX1011" fmla="*/ 539297 w 1439146"/>
              <a:gd name="connsiteY1011" fmla="*/ 1044976 h 1440164"/>
              <a:gd name="connsiteX1012" fmla="*/ 554457 w 1439146"/>
              <a:gd name="connsiteY1012" fmla="*/ 1044976 h 1440164"/>
              <a:gd name="connsiteX1013" fmla="*/ 569551 w 1439146"/>
              <a:gd name="connsiteY1013" fmla="*/ 1026838 h 1440164"/>
              <a:gd name="connsiteX1014" fmla="*/ 578152 w 1439146"/>
              <a:gd name="connsiteY1014" fmla="*/ 1021504 h 1440164"/>
              <a:gd name="connsiteX1015" fmla="*/ 574952 w 1439146"/>
              <a:gd name="connsiteY1015" fmla="*/ 998026 h 1440164"/>
              <a:gd name="connsiteX1016" fmla="*/ 573212 w 1439146"/>
              <a:gd name="connsiteY1016" fmla="*/ 1021499 h 1440164"/>
              <a:gd name="connsiteX1017" fmla="*/ 578152 w 1439146"/>
              <a:gd name="connsiteY1017" fmla="*/ 1021502 h 1440164"/>
              <a:gd name="connsiteX1018" fmla="*/ 592874 w 1439146"/>
              <a:gd name="connsiteY1018" fmla="*/ 1031106 h 1440164"/>
              <a:gd name="connsiteX1019" fmla="*/ 582691 w 1439146"/>
              <a:gd name="connsiteY1019" fmla="*/ 1022571 h 1440164"/>
              <a:gd name="connsiteX1020" fmla="*/ 589160 w 1439146"/>
              <a:gd name="connsiteY1020" fmla="*/ 1044976 h 1440164"/>
              <a:gd name="connsiteX1021" fmla="*/ 592874 w 1439146"/>
              <a:gd name="connsiteY1021" fmla="*/ 1031106 h 1440164"/>
              <a:gd name="connsiteX1022" fmla="*/ 893112 w 1439146"/>
              <a:gd name="connsiteY1022" fmla="*/ 1022611 h 1440164"/>
              <a:gd name="connsiteX1023" fmla="*/ 884354 w 1439146"/>
              <a:gd name="connsiteY1023" fmla="*/ 998826 h 1440164"/>
              <a:gd name="connsiteX1024" fmla="*/ 876887 w 1439146"/>
              <a:gd name="connsiteY1024" fmla="*/ 1021191 h 1440164"/>
              <a:gd name="connsiteX1025" fmla="*/ 885644 w 1439146"/>
              <a:gd name="connsiteY1025" fmla="*/ 1044976 h 1440164"/>
              <a:gd name="connsiteX1026" fmla="*/ 893112 w 1439146"/>
              <a:gd name="connsiteY1026" fmla="*/ 1022611 h 1440164"/>
              <a:gd name="connsiteX1027" fmla="*/ 935789 w 1439146"/>
              <a:gd name="connsiteY1027" fmla="*/ 1022571 h 1440164"/>
              <a:gd name="connsiteX1028" fmla="*/ 923830 w 1439146"/>
              <a:gd name="connsiteY1028" fmla="*/ 1000166 h 1440164"/>
              <a:gd name="connsiteX1029" fmla="*/ 911871 w 1439146"/>
              <a:gd name="connsiteY1029" fmla="*/ 1022571 h 1440164"/>
              <a:gd name="connsiteX1030" fmla="*/ 910581 w 1439146"/>
              <a:gd name="connsiteY1030" fmla="*/ 1044976 h 1440164"/>
              <a:gd name="connsiteX1031" fmla="*/ 923831 w 1439146"/>
              <a:gd name="connsiteY1031" fmla="*/ 1044976 h 1440164"/>
              <a:gd name="connsiteX1032" fmla="*/ 937079 w 1439146"/>
              <a:gd name="connsiteY1032" fmla="*/ 1044976 h 1440164"/>
              <a:gd name="connsiteX1033" fmla="*/ 949436 w 1439146"/>
              <a:gd name="connsiteY1033" fmla="*/ 1021503 h 1440164"/>
              <a:gd name="connsiteX1034" fmla="*/ 946236 w 1439146"/>
              <a:gd name="connsiteY1034" fmla="*/ 998025 h 1440164"/>
              <a:gd name="connsiteX1035" fmla="*/ 944496 w 1439146"/>
              <a:gd name="connsiteY1035" fmla="*/ 1021497 h 1440164"/>
              <a:gd name="connsiteX1036" fmla="*/ 949436 w 1439146"/>
              <a:gd name="connsiteY1036" fmla="*/ 1021501 h 1440164"/>
              <a:gd name="connsiteX1037" fmla="*/ 982732 w 1439146"/>
              <a:gd name="connsiteY1037" fmla="*/ 1022570 h 1440164"/>
              <a:gd name="connsiteX1038" fmla="*/ 968640 w 1439146"/>
              <a:gd name="connsiteY1038" fmla="*/ 1000165 h 1440164"/>
              <a:gd name="connsiteX1039" fmla="*/ 954547 w 1439146"/>
              <a:gd name="connsiteY1039" fmla="*/ 1022570 h 1440164"/>
              <a:gd name="connsiteX1040" fmla="*/ 953257 w 1439146"/>
              <a:gd name="connsiteY1040" fmla="*/ 1044975 h 1440164"/>
              <a:gd name="connsiteX1041" fmla="*/ 968640 w 1439146"/>
              <a:gd name="connsiteY1041" fmla="*/ 1044975 h 1440164"/>
              <a:gd name="connsiteX1042" fmla="*/ 984024 w 1439146"/>
              <a:gd name="connsiteY1042" fmla="*/ 1044975 h 1440164"/>
              <a:gd name="connsiteX1043" fmla="*/ 993066 w 1439146"/>
              <a:gd name="connsiteY1043" fmla="*/ 1016168 h 1440164"/>
              <a:gd name="connsiteX1044" fmla="*/ 991158 w 1439146"/>
              <a:gd name="connsiteY1044" fmla="*/ 998030 h 1440164"/>
              <a:gd name="connsiteX1045" fmla="*/ 988340 w 1439146"/>
              <a:gd name="connsiteY1045" fmla="*/ 1022570 h 1440164"/>
              <a:gd name="connsiteX1046" fmla="*/ 993066 w 1439146"/>
              <a:gd name="connsiteY1046" fmla="*/ 1016168 h 1440164"/>
              <a:gd name="connsiteX1047" fmla="*/ 1025409 w 1439146"/>
              <a:gd name="connsiteY1047" fmla="*/ 1022570 h 1440164"/>
              <a:gd name="connsiteX1048" fmla="*/ 1013450 w 1439146"/>
              <a:gd name="connsiteY1048" fmla="*/ 1000165 h 1440164"/>
              <a:gd name="connsiteX1049" fmla="*/ 1001492 w 1439146"/>
              <a:gd name="connsiteY1049" fmla="*/ 1022570 h 1440164"/>
              <a:gd name="connsiteX1050" fmla="*/ 1000202 w 1439146"/>
              <a:gd name="connsiteY1050" fmla="*/ 1044975 h 1440164"/>
              <a:gd name="connsiteX1051" fmla="*/ 1013451 w 1439146"/>
              <a:gd name="connsiteY1051" fmla="*/ 1044975 h 1440164"/>
              <a:gd name="connsiteX1052" fmla="*/ 1026699 w 1439146"/>
              <a:gd name="connsiteY1052" fmla="*/ 1044975 h 1440164"/>
              <a:gd name="connsiteX1053" fmla="*/ 1073131 w 1439146"/>
              <a:gd name="connsiteY1053" fmla="*/ 1026837 h 1440164"/>
              <a:gd name="connsiteX1054" fmla="*/ 1055644 w 1439146"/>
              <a:gd name="connsiteY1054" fmla="*/ 998725 h 1440164"/>
              <a:gd name="connsiteX1055" fmla="*/ 1044167 w 1439146"/>
              <a:gd name="connsiteY1055" fmla="*/ 1022570 h 1440164"/>
              <a:gd name="connsiteX1056" fmla="*/ 1042877 w 1439146"/>
              <a:gd name="connsiteY1056" fmla="*/ 1044975 h 1440164"/>
              <a:gd name="connsiteX1057" fmla="*/ 1058037 w 1439146"/>
              <a:gd name="connsiteY1057" fmla="*/ 1044975 h 1440164"/>
              <a:gd name="connsiteX1058" fmla="*/ 1073133 w 1439146"/>
              <a:gd name="connsiteY1058" fmla="*/ 1026837 h 1440164"/>
              <a:gd name="connsiteX1059" fmla="*/ 1082686 w 1439146"/>
              <a:gd name="connsiteY1059" fmla="*/ 1016168 h 1440164"/>
              <a:gd name="connsiteX1060" fmla="*/ 1080778 w 1439146"/>
              <a:gd name="connsiteY1060" fmla="*/ 998030 h 1440164"/>
              <a:gd name="connsiteX1061" fmla="*/ 1077960 w 1439146"/>
              <a:gd name="connsiteY1061" fmla="*/ 1022570 h 1440164"/>
              <a:gd name="connsiteX1062" fmla="*/ 1082686 w 1439146"/>
              <a:gd name="connsiteY1062" fmla="*/ 1016168 h 1440164"/>
              <a:gd name="connsiteX1063" fmla="*/ 1115030 w 1439146"/>
              <a:gd name="connsiteY1063" fmla="*/ 1022610 h 1440164"/>
              <a:gd name="connsiteX1064" fmla="*/ 1105486 w 1439146"/>
              <a:gd name="connsiteY1064" fmla="*/ 998674 h 1440164"/>
              <a:gd name="connsiteX1065" fmla="*/ 1086000 w 1439146"/>
              <a:gd name="connsiteY1065" fmla="*/ 1028719 h 1440164"/>
              <a:gd name="connsiteX1066" fmla="*/ 1101160 w 1439146"/>
              <a:gd name="connsiteY1066" fmla="*/ 1044975 h 1440164"/>
              <a:gd name="connsiteX1067" fmla="*/ 1116320 w 1439146"/>
              <a:gd name="connsiteY1067" fmla="*/ 1044975 h 1440164"/>
              <a:gd name="connsiteX1068" fmla="*/ 1160684 w 1439146"/>
              <a:gd name="connsiteY1068" fmla="*/ 1024101 h 1440164"/>
              <a:gd name="connsiteX1069" fmla="*/ 1139926 w 1439146"/>
              <a:gd name="connsiteY1069" fmla="*/ 999351 h 1440164"/>
              <a:gd name="connsiteX1070" fmla="*/ 1132944 w 1439146"/>
              <a:gd name="connsiteY1070" fmla="*/ 1023773 h 1440164"/>
              <a:gd name="connsiteX1071" fmla="*/ 1132944 w 1439146"/>
              <a:gd name="connsiteY1071" fmla="*/ 1045515 h 1440164"/>
              <a:gd name="connsiteX1072" fmla="*/ 1146814 w 1439146"/>
              <a:gd name="connsiteY1072" fmla="*/ 1044178 h 1440164"/>
              <a:gd name="connsiteX1073" fmla="*/ 1160684 w 1439146"/>
              <a:gd name="connsiteY1073" fmla="*/ 1024101 h 1440164"/>
              <a:gd name="connsiteX1074" fmla="*/ 269701 w 1439146"/>
              <a:gd name="connsiteY1074" fmla="*/ 988429 h 1440164"/>
              <a:gd name="connsiteX1075" fmla="*/ 267982 w 1439146"/>
              <a:gd name="connsiteY1075" fmla="*/ 1002299 h 1440164"/>
              <a:gd name="connsiteX1076" fmla="*/ 269701 w 1439146"/>
              <a:gd name="connsiteY1076" fmla="*/ 1016168 h 1440164"/>
              <a:gd name="connsiteX1077" fmla="*/ 269701 w 1439146"/>
              <a:gd name="connsiteY1077" fmla="*/ 988429 h 1440164"/>
              <a:gd name="connsiteX1078" fmla="*/ 1171352 w 1439146"/>
              <a:gd name="connsiteY1078" fmla="*/ 1012967 h 1440164"/>
              <a:gd name="connsiteX1079" fmla="*/ 1167941 w 1439146"/>
              <a:gd name="connsiteY1079" fmla="*/ 998030 h 1440164"/>
              <a:gd name="connsiteX1080" fmla="*/ 1166274 w 1439146"/>
              <a:gd name="connsiteY1080" fmla="*/ 1012967 h 1440164"/>
              <a:gd name="connsiteX1081" fmla="*/ 1169686 w 1439146"/>
              <a:gd name="connsiteY1081" fmla="*/ 1027904 h 1440164"/>
              <a:gd name="connsiteX1082" fmla="*/ 1171352 w 1439146"/>
              <a:gd name="connsiteY1082" fmla="*/ 1012967 h 1440164"/>
              <a:gd name="connsiteX1083" fmla="*/ 1186013 w 1439146"/>
              <a:gd name="connsiteY1083" fmla="*/ 998466 h 1440164"/>
              <a:gd name="connsiteX1084" fmla="*/ 1175821 w 1439146"/>
              <a:gd name="connsiteY1084" fmla="*/ 1012967 h 1440164"/>
              <a:gd name="connsiteX1085" fmla="*/ 1182113 w 1439146"/>
              <a:gd name="connsiteY1085" fmla="*/ 1009012 h 1440164"/>
              <a:gd name="connsiteX1086" fmla="*/ 1186013 w 1439146"/>
              <a:gd name="connsiteY1086" fmla="*/ 998466 h 1440164"/>
              <a:gd name="connsiteX1087" fmla="*/ 258077 w 1439146"/>
              <a:gd name="connsiteY1087" fmla="*/ 995897 h 1440164"/>
              <a:gd name="connsiteX1088" fmla="*/ 249549 w 1439146"/>
              <a:gd name="connsiteY1088" fmla="*/ 980960 h 1440164"/>
              <a:gd name="connsiteX1089" fmla="*/ 247522 w 1439146"/>
              <a:gd name="connsiteY1089" fmla="*/ 998243 h 1440164"/>
              <a:gd name="connsiteX1090" fmla="*/ 258077 w 1439146"/>
              <a:gd name="connsiteY1090" fmla="*/ 995897 h 1440164"/>
              <a:gd name="connsiteX1091" fmla="*/ 1039056 w 1439146"/>
              <a:gd name="connsiteY1091" fmla="*/ 1004433 h 1440164"/>
              <a:gd name="connsiteX1092" fmla="*/ 1034922 w 1439146"/>
              <a:gd name="connsiteY1092" fmla="*/ 998030 h 1440164"/>
              <a:gd name="connsiteX1093" fmla="*/ 1033245 w 1439146"/>
              <a:gd name="connsiteY1093" fmla="*/ 1004433 h 1440164"/>
              <a:gd name="connsiteX1094" fmla="*/ 1037379 w 1439146"/>
              <a:gd name="connsiteY1094" fmla="*/ 1010834 h 1440164"/>
              <a:gd name="connsiteX1095" fmla="*/ 1039056 w 1439146"/>
              <a:gd name="connsiteY1095" fmla="*/ 1004433 h 1440164"/>
              <a:gd name="connsiteX1096" fmla="*/ 1375896 w 1439146"/>
              <a:gd name="connsiteY1096" fmla="*/ 987362 h 1440164"/>
              <a:gd name="connsiteX1097" fmla="*/ 1369797 w 1439146"/>
              <a:gd name="connsiteY1097" fmla="*/ 993763 h 1440164"/>
              <a:gd name="connsiteX1098" fmla="*/ 1363699 w 1439146"/>
              <a:gd name="connsiteY1098" fmla="*/ 1008700 h 1440164"/>
              <a:gd name="connsiteX1099" fmla="*/ 1369797 w 1439146"/>
              <a:gd name="connsiteY1099" fmla="*/ 1002299 h 1440164"/>
              <a:gd name="connsiteX1100" fmla="*/ 1375896 w 1439146"/>
              <a:gd name="connsiteY1100" fmla="*/ 987362 h 1440164"/>
              <a:gd name="connsiteX1101" fmla="*/ 62163 w 1439146"/>
              <a:gd name="connsiteY1101" fmla="*/ 984783 h 1440164"/>
              <a:gd name="connsiteX1102" fmla="*/ 53533 w 1439146"/>
              <a:gd name="connsiteY1102" fmla="*/ 969138 h 1440164"/>
              <a:gd name="connsiteX1103" fmla="*/ 68789 w 1439146"/>
              <a:gd name="connsiteY1103" fmla="*/ 1005232 h 1440164"/>
              <a:gd name="connsiteX1104" fmla="*/ 62163 w 1439146"/>
              <a:gd name="connsiteY1104" fmla="*/ 984783 h 1440164"/>
              <a:gd name="connsiteX1105" fmla="*/ 535475 w 1439146"/>
              <a:gd name="connsiteY1105" fmla="*/ 1002299 h 1440164"/>
              <a:gd name="connsiteX1106" fmla="*/ 530956 w 1439146"/>
              <a:gd name="connsiteY1106" fmla="*/ 998030 h 1440164"/>
              <a:gd name="connsiteX1107" fmla="*/ 529074 w 1439146"/>
              <a:gd name="connsiteY1107" fmla="*/ 1002299 h 1440164"/>
              <a:gd name="connsiteX1108" fmla="*/ 533594 w 1439146"/>
              <a:gd name="connsiteY1108" fmla="*/ 1006566 h 1440164"/>
              <a:gd name="connsiteX1109" fmla="*/ 535475 w 1439146"/>
              <a:gd name="connsiteY1109" fmla="*/ 1002299 h 1440164"/>
              <a:gd name="connsiteX1110" fmla="*/ 904626 w 1439146"/>
              <a:gd name="connsiteY1110" fmla="*/ 1002299 h 1440164"/>
              <a:gd name="connsiteX1111" fmla="*/ 902743 w 1439146"/>
              <a:gd name="connsiteY1111" fmla="*/ 998030 h 1440164"/>
              <a:gd name="connsiteX1112" fmla="*/ 898224 w 1439146"/>
              <a:gd name="connsiteY1112" fmla="*/ 1002299 h 1440164"/>
              <a:gd name="connsiteX1113" fmla="*/ 900107 w 1439146"/>
              <a:gd name="connsiteY1113" fmla="*/ 1006566 h 1440164"/>
              <a:gd name="connsiteX1114" fmla="*/ 904626 w 1439146"/>
              <a:gd name="connsiteY1114" fmla="*/ 1002299 h 1440164"/>
              <a:gd name="connsiteX1115" fmla="*/ 309289 w 1439146"/>
              <a:gd name="connsiteY1115" fmla="*/ 995897 h 1440164"/>
              <a:gd name="connsiteX1116" fmla="*/ 305156 w 1439146"/>
              <a:gd name="connsiteY1116" fmla="*/ 989496 h 1440164"/>
              <a:gd name="connsiteX1117" fmla="*/ 303483 w 1439146"/>
              <a:gd name="connsiteY1117" fmla="*/ 995897 h 1440164"/>
              <a:gd name="connsiteX1118" fmla="*/ 307616 w 1439146"/>
              <a:gd name="connsiteY1118" fmla="*/ 1002299 h 1440164"/>
              <a:gd name="connsiteX1119" fmla="*/ 309289 w 1439146"/>
              <a:gd name="connsiteY1119" fmla="*/ 995897 h 1440164"/>
              <a:gd name="connsiteX1120" fmla="*/ 281554 w 1439146"/>
              <a:gd name="connsiteY1120" fmla="*/ 993763 h 1440164"/>
              <a:gd name="connsiteX1121" fmla="*/ 279675 w 1439146"/>
              <a:gd name="connsiteY1121" fmla="*/ 989496 h 1440164"/>
              <a:gd name="connsiteX1122" fmla="*/ 275155 w 1439146"/>
              <a:gd name="connsiteY1122" fmla="*/ 993763 h 1440164"/>
              <a:gd name="connsiteX1123" fmla="*/ 277034 w 1439146"/>
              <a:gd name="connsiteY1123" fmla="*/ 998030 h 1440164"/>
              <a:gd name="connsiteX1124" fmla="*/ 281554 w 1439146"/>
              <a:gd name="connsiteY1124" fmla="*/ 993763 h 1440164"/>
              <a:gd name="connsiteX1125" fmla="*/ 396777 w 1439146"/>
              <a:gd name="connsiteY1125" fmla="*/ 993763 h 1440164"/>
              <a:gd name="connsiteX1126" fmla="*/ 394898 w 1439146"/>
              <a:gd name="connsiteY1126" fmla="*/ 989496 h 1440164"/>
              <a:gd name="connsiteX1127" fmla="*/ 390378 w 1439146"/>
              <a:gd name="connsiteY1127" fmla="*/ 993763 h 1440164"/>
              <a:gd name="connsiteX1128" fmla="*/ 392257 w 1439146"/>
              <a:gd name="connsiteY1128" fmla="*/ 998030 h 1440164"/>
              <a:gd name="connsiteX1129" fmla="*/ 396777 w 1439146"/>
              <a:gd name="connsiteY1129" fmla="*/ 993763 h 1440164"/>
              <a:gd name="connsiteX1130" fmla="*/ 522673 w 1439146"/>
              <a:gd name="connsiteY1130" fmla="*/ 986295 h 1440164"/>
              <a:gd name="connsiteX1131" fmla="*/ 507867 w 1439146"/>
              <a:gd name="connsiteY1131" fmla="*/ 980960 h 1440164"/>
              <a:gd name="connsiteX1132" fmla="*/ 495115 w 1439146"/>
              <a:gd name="connsiteY1132" fmla="*/ 986295 h 1440164"/>
              <a:gd name="connsiteX1133" fmla="*/ 509917 w 1439146"/>
              <a:gd name="connsiteY1133" fmla="*/ 991629 h 1440164"/>
              <a:gd name="connsiteX1134" fmla="*/ 522673 w 1439146"/>
              <a:gd name="connsiteY1134" fmla="*/ 986295 h 1440164"/>
              <a:gd name="connsiteX1135" fmla="*/ 567302 w 1439146"/>
              <a:gd name="connsiteY1135" fmla="*/ 986295 h 1440164"/>
              <a:gd name="connsiteX1136" fmla="*/ 554546 w 1439146"/>
              <a:gd name="connsiteY1136" fmla="*/ 980960 h 1440164"/>
              <a:gd name="connsiteX1137" fmla="*/ 539744 w 1439146"/>
              <a:gd name="connsiteY1137" fmla="*/ 986295 h 1440164"/>
              <a:gd name="connsiteX1138" fmla="*/ 552499 w 1439146"/>
              <a:gd name="connsiteY1138" fmla="*/ 991629 h 1440164"/>
              <a:gd name="connsiteX1139" fmla="*/ 567302 w 1439146"/>
              <a:gd name="connsiteY1139" fmla="*/ 986295 h 1440164"/>
              <a:gd name="connsiteX1140" fmla="*/ 893957 w 1439146"/>
              <a:gd name="connsiteY1140" fmla="*/ 987362 h 1440164"/>
              <a:gd name="connsiteX1141" fmla="*/ 885421 w 1439146"/>
              <a:gd name="connsiteY1141" fmla="*/ 980960 h 1440164"/>
              <a:gd name="connsiteX1142" fmla="*/ 884354 w 1439146"/>
              <a:gd name="connsiteY1142" fmla="*/ 990821 h 1440164"/>
              <a:gd name="connsiteX1143" fmla="*/ 892889 w 1439146"/>
              <a:gd name="connsiteY1143" fmla="*/ 993268 h 1440164"/>
              <a:gd name="connsiteX1144" fmla="*/ 893957 w 1439146"/>
              <a:gd name="connsiteY1144" fmla="*/ 987362 h 1440164"/>
              <a:gd name="connsiteX1145" fmla="*/ 938586 w 1439146"/>
              <a:gd name="connsiteY1145" fmla="*/ 986295 h 1440164"/>
              <a:gd name="connsiteX1146" fmla="*/ 925830 w 1439146"/>
              <a:gd name="connsiteY1146" fmla="*/ 980960 h 1440164"/>
              <a:gd name="connsiteX1147" fmla="*/ 911028 w 1439146"/>
              <a:gd name="connsiteY1147" fmla="*/ 986295 h 1440164"/>
              <a:gd name="connsiteX1148" fmla="*/ 923783 w 1439146"/>
              <a:gd name="connsiteY1148" fmla="*/ 991629 h 1440164"/>
              <a:gd name="connsiteX1149" fmla="*/ 938586 w 1439146"/>
              <a:gd name="connsiteY1149" fmla="*/ 986295 h 1440164"/>
              <a:gd name="connsiteX1150" fmla="*/ 983577 w 1439146"/>
              <a:gd name="connsiteY1150" fmla="*/ 986295 h 1440164"/>
              <a:gd name="connsiteX1151" fmla="*/ 968774 w 1439146"/>
              <a:gd name="connsiteY1151" fmla="*/ 980960 h 1440164"/>
              <a:gd name="connsiteX1152" fmla="*/ 956018 w 1439146"/>
              <a:gd name="connsiteY1152" fmla="*/ 986295 h 1440164"/>
              <a:gd name="connsiteX1153" fmla="*/ 970821 w 1439146"/>
              <a:gd name="connsiteY1153" fmla="*/ 991629 h 1440164"/>
              <a:gd name="connsiteX1154" fmla="*/ 983577 w 1439146"/>
              <a:gd name="connsiteY1154" fmla="*/ 986295 h 1440164"/>
              <a:gd name="connsiteX1155" fmla="*/ 1028206 w 1439146"/>
              <a:gd name="connsiteY1155" fmla="*/ 986295 h 1440164"/>
              <a:gd name="connsiteX1156" fmla="*/ 1013450 w 1439146"/>
              <a:gd name="connsiteY1156" fmla="*/ 980960 h 1440164"/>
              <a:gd name="connsiteX1157" fmla="*/ 998695 w 1439146"/>
              <a:gd name="connsiteY1157" fmla="*/ 986295 h 1440164"/>
              <a:gd name="connsiteX1158" fmla="*/ 1013450 w 1439146"/>
              <a:gd name="connsiteY1158" fmla="*/ 991629 h 1440164"/>
              <a:gd name="connsiteX1159" fmla="*/ 1028206 w 1439146"/>
              <a:gd name="connsiteY1159" fmla="*/ 986295 h 1440164"/>
              <a:gd name="connsiteX1160" fmla="*/ 1071368 w 1439146"/>
              <a:gd name="connsiteY1160" fmla="*/ 984735 h 1440164"/>
              <a:gd name="connsiteX1161" fmla="*/ 1058512 w 1439146"/>
              <a:gd name="connsiteY1161" fmla="*/ 980960 h 1440164"/>
              <a:gd name="connsiteX1162" fmla="*/ 1043324 w 1439146"/>
              <a:gd name="connsiteY1162" fmla="*/ 986623 h 1440164"/>
              <a:gd name="connsiteX1163" fmla="*/ 1071368 w 1439146"/>
              <a:gd name="connsiteY1163" fmla="*/ 984735 h 1440164"/>
              <a:gd name="connsiteX1164" fmla="*/ 1115873 w 1439146"/>
              <a:gd name="connsiteY1164" fmla="*/ 986295 h 1440164"/>
              <a:gd name="connsiteX1165" fmla="*/ 1101071 w 1439146"/>
              <a:gd name="connsiteY1165" fmla="*/ 980960 h 1440164"/>
              <a:gd name="connsiteX1166" fmla="*/ 1088315 w 1439146"/>
              <a:gd name="connsiteY1166" fmla="*/ 986295 h 1440164"/>
              <a:gd name="connsiteX1167" fmla="*/ 1103118 w 1439146"/>
              <a:gd name="connsiteY1167" fmla="*/ 991629 h 1440164"/>
              <a:gd name="connsiteX1168" fmla="*/ 1115873 w 1439146"/>
              <a:gd name="connsiteY1168" fmla="*/ 986295 h 1440164"/>
              <a:gd name="connsiteX1169" fmla="*/ 1160502 w 1439146"/>
              <a:gd name="connsiteY1169" fmla="*/ 986295 h 1440164"/>
              <a:gd name="connsiteX1170" fmla="*/ 1147746 w 1439146"/>
              <a:gd name="connsiteY1170" fmla="*/ 980960 h 1440164"/>
              <a:gd name="connsiteX1171" fmla="*/ 1132944 w 1439146"/>
              <a:gd name="connsiteY1171" fmla="*/ 986295 h 1440164"/>
              <a:gd name="connsiteX1172" fmla="*/ 1145699 w 1439146"/>
              <a:gd name="connsiteY1172" fmla="*/ 991629 h 1440164"/>
              <a:gd name="connsiteX1173" fmla="*/ 1160502 w 1439146"/>
              <a:gd name="connsiteY1173" fmla="*/ 986295 h 1440164"/>
              <a:gd name="connsiteX1174" fmla="*/ 1196959 w 1439146"/>
              <a:gd name="connsiteY1174" fmla="*/ 984730 h 1440164"/>
              <a:gd name="connsiteX1175" fmla="*/ 1186424 w 1439146"/>
              <a:gd name="connsiteY1175" fmla="*/ 980960 h 1440164"/>
              <a:gd name="connsiteX1176" fmla="*/ 1178163 w 1439146"/>
              <a:gd name="connsiteY1176" fmla="*/ 986891 h 1440164"/>
              <a:gd name="connsiteX1177" fmla="*/ 1196959 w 1439146"/>
              <a:gd name="connsiteY1177" fmla="*/ 984730 h 1440164"/>
              <a:gd name="connsiteX1178" fmla="*/ 309289 w 1439146"/>
              <a:gd name="connsiteY1178" fmla="*/ 983443 h 1440164"/>
              <a:gd name="connsiteX1179" fmla="*/ 291767 w 1439146"/>
              <a:gd name="connsiteY1179" fmla="*/ 968158 h 1440164"/>
              <a:gd name="connsiteX1180" fmla="*/ 279413 w 1439146"/>
              <a:gd name="connsiteY1180" fmla="*/ 969942 h 1440164"/>
              <a:gd name="connsiteX1181" fmla="*/ 276829 w 1439146"/>
              <a:gd name="connsiteY1181" fmla="*/ 978478 h 1440164"/>
              <a:gd name="connsiteX1182" fmla="*/ 291767 w 1439146"/>
              <a:gd name="connsiteY1182" fmla="*/ 985228 h 1440164"/>
              <a:gd name="connsiteX1183" fmla="*/ 309289 w 1439146"/>
              <a:gd name="connsiteY1183" fmla="*/ 983443 h 1440164"/>
              <a:gd name="connsiteX1184" fmla="*/ 420254 w 1439146"/>
              <a:gd name="connsiteY1184" fmla="*/ 976692 h 1440164"/>
              <a:gd name="connsiteX1185" fmla="*/ 407445 w 1439146"/>
              <a:gd name="connsiteY1185" fmla="*/ 968158 h 1440164"/>
              <a:gd name="connsiteX1186" fmla="*/ 394648 w 1439146"/>
              <a:gd name="connsiteY1186" fmla="*/ 969942 h 1440164"/>
              <a:gd name="connsiteX1187" fmla="*/ 392052 w 1439146"/>
              <a:gd name="connsiteY1187" fmla="*/ 978478 h 1440164"/>
              <a:gd name="connsiteX1188" fmla="*/ 404861 w 1439146"/>
              <a:gd name="connsiteY1188" fmla="*/ 985228 h 1440164"/>
              <a:gd name="connsiteX1189" fmla="*/ 420254 w 1439146"/>
              <a:gd name="connsiteY1189" fmla="*/ 976692 h 1440164"/>
              <a:gd name="connsiteX1190" fmla="*/ 346703 w 1439146"/>
              <a:gd name="connsiteY1190" fmla="*/ 972425 h 1440164"/>
              <a:gd name="connsiteX1191" fmla="*/ 364954 w 1439146"/>
              <a:gd name="connsiteY1191" fmla="*/ 976792 h 1440164"/>
              <a:gd name="connsiteX1192" fmla="*/ 370624 w 1439146"/>
              <a:gd name="connsiteY1192" fmla="*/ 974658 h 1440164"/>
              <a:gd name="connsiteX1193" fmla="*/ 328702 w 1439146"/>
              <a:gd name="connsiteY1193" fmla="*/ 975626 h 1440164"/>
              <a:gd name="connsiteX1194" fmla="*/ 331230 w 1439146"/>
              <a:gd name="connsiteY1194" fmla="*/ 977759 h 1440164"/>
              <a:gd name="connsiteX1195" fmla="*/ 346703 w 1439146"/>
              <a:gd name="connsiteY1195" fmla="*/ 972425 h 1440164"/>
              <a:gd name="connsiteX1196" fmla="*/ 1384603 w 1439146"/>
              <a:gd name="connsiteY1196" fmla="*/ 966023 h 1440164"/>
              <a:gd name="connsiteX1197" fmla="*/ 1380467 w 1439146"/>
              <a:gd name="connsiteY1197" fmla="*/ 968158 h 1440164"/>
              <a:gd name="connsiteX1198" fmla="*/ 1376329 w 1439146"/>
              <a:gd name="connsiteY1198" fmla="*/ 978826 h 1440164"/>
              <a:gd name="connsiteX1199" fmla="*/ 1380467 w 1439146"/>
              <a:gd name="connsiteY1199" fmla="*/ 976692 h 1440164"/>
              <a:gd name="connsiteX1200" fmla="*/ 1384603 w 1439146"/>
              <a:gd name="connsiteY1200" fmla="*/ 966023 h 1440164"/>
              <a:gd name="connsiteX1201" fmla="*/ 258077 w 1439146"/>
              <a:gd name="connsiteY1201" fmla="*/ 972425 h 1440164"/>
              <a:gd name="connsiteX1202" fmla="*/ 245279 w 1439146"/>
              <a:gd name="connsiteY1202" fmla="*/ 968158 h 1440164"/>
              <a:gd name="connsiteX1203" fmla="*/ 232470 w 1439146"/>
              <a:gd name="connsiteY1203" fmla="*/ 972425 h 1440164"/>
              <a:gd name="connsiteX1204" fmla="*/ 245279 w 1439146"/>
              <a:gd name="connsiteY1204" fmla="*/ 976692 h 1440164"/>
              <a:gd name="connsiteX1205" fmla="*/ 258077 w 1439146"/>
              <a:gd name="connsiteY1205" fmla="*/ 972425 h 1440164"/>
              <a:gd name="connsiteX1206" fmla="*/ 582420 w 1439146"/>
              <a:gd name="connsiteY1206" fmla="*/ 972425 h 1440164"/>
              <a:gd name="connsiteX1207" fmla="*/ 509871 w 1439146"/>
              <a:gd name="connsiteY1207" fmla="*/ 968158 h 1440164"/>
              <a:gd name="connsiteX1208" fmla="*/ 437321 w 1439146"/>
              <a:gd name="connsiteY1208" fmla="*/ 972425 h 1440164"/>
              <a:gd name="connsiteX1209" fmla="*/ 509871 w 1439146"/>
              <a:gd name="connsiteY1209" fmla="*/ 976692 h 1440164"/>
              <a:gd name="connsiteX1210" fmla="*/ 582420 w 1439146"/>
              <a:gd name="connsiteY1210" fmla="*/ 972425 h 1440164"/>
              <a:gd name="connsiteX1211" fmla="*/ 1203360 w 1439146"/>
              <a:gd name="connsiteY1211" fmla="*/ 972425 h 1440164"/>
              <a:gd name="connsiteX1212" fmla="*/ 1041442 w 1439146"/>
              <a:gd name="connsiteY1212" fmla="*/ 968158 h 1440164"/>
              <a:gd name="connsiteX1213" fmla="*/ 876887 w 1439146"/>
              <a:gd name="connsiteY1213" fmla="*/ 972425 h 1440164"/>
              <a:gd name="connsiteX1214" fmla="*/ 1038804 w 1439146"/>
              <a:gd name="connsiteY1214" fmla="*/ 976692 h 1440164"/>
              <a:gd name="connsiteX1215" fmla="*/ 1203360 w 1439146"/>
              <a:gd name="connsiteY1215" fmla="*/ 972425 h 1440164"/>
              <a:gd name="connsiteX1216" fmla="*/ 320937 w 1439146"/>
              <a:gd name="connsiteY1216" fmla="*/ 969846 h 1440164"/>
              <a:gd name="connsiteX1217" fmla="*/ 312762 w 1439146"/>
              <a:gd name="connsiteY1217" fmla="*/ 969510 h 1440164"/>
              <a:gd name="connsiteX1218" fmla="*/ 315335 w 1439146"/>
              <a:gd name="connsiteY1218" fmla="*/ 972089 h 1440164"/>
              <a:gd name="connsiteX1219" fmla="*/ 320937 w 1439146"/>
              <a:gd name="connsiteY1219" fmla="*/ 969847 h 1440164"/>
              <a:gd name="connsiteX1220" fmla="*/ 384959 w 1439146"/>
              <a:gd name="connsiteY1220" fmla="*/ 969846 h 1440164"/>
              <a:gd name="connsiteX1221" fmla="*/ 376772 w 1439146"/>
              <a:gd name="connsiteY1221" fmla="*/ 969510 h 1440164"/>
              <a:gd name="connsiteX1222" fmla="*/ 379357 w 1439146"/>
              <a:gd name="connsiteY1222" fmla="*/ 972089 h 1440164"/>
              <a:gd name="connsiteX1223" fmla="*/ 384959 w 1439146"/>
              <a:gd name="connsiteY1223" fmla="*/ 969847 h 1440164"/>
              <a:gd name="connsiteX1224" fmla="*/ 244471 w 1439146"/>
              <a:gd name="connsiteY1224" fmla="*/ 943655 h 1440164"/>
              <a:gd name="connsiteX1225" fmla="*/ 235669 w 1439146"/>
              <a:gd name="connsiteY1225" fmla="*/ 926271 h 1440164"/>
              <a:gd name="connsiteX1226" fmla="*/ 228212 w 1439146"/>
              <a:gd name="connsiteY1226" fmla="*/ 942238 h 1440164"/>
              <a:gd name="connsiteX1227" fmla="*/ 237002 w 1439146"/>
              <a:gd name="connsiteY1227" fmla="*/ 959622 h 1440164"/>
              <a:gd name="connsiteX1228" fmla="*/ 244471 w 1439146"/>
              <a:gd name="connsiteY1228" fmla="*/ 943655 h 1440164"/>
              <a:gd name="connsiteX1229" fmla="*/ 258077 w 1439146"/>
              <a:gd name="connsiteY1229" fmla="*/ 934017 h 1440164"/>
              <a:gd name="connsiteX1230" fmla="*/ 258077 w 1439146"/>
              <a:gd name="connsiteY1230" fmla="*/ 908410 h 1440164"/>
              <a:gd name="connsiteX1231" fmla="*/ 232470 w 1439146"/>
              <a:gd name="connsiteY1231" fmla="*/ 908410 h 1440164"/>
              <a:gd name="connsiteX1232" fmla="*/ 206864 w 1439146"/>
              <a:gd name="connsiteY1232" fmla="*/ 912188 h 1440164"/>
              <a:gd name="connsiteX1233" fmla="*/ 213103 w 1439146"/>
              <a:gd name="connsiteY1233" fmla="*/ 930325 h 1440164"/>
              <a:gd name="connsiteX1234" fmla="*/ 219502 w 1439146"/>
              <a:gd name="connsiteY1234" fmla="*/ 935234 h 1440164"/>
              <a:gd name="connsiteX1235" fmla="*/ 238288 w 1439146"/>
              <a:gd name="connsiteY1235" fmla="*/ 916946 h 1440164"/>
              <a:gd name="connsiteX1236" fmla="*/ 253807 w 1439146"/>
              <a:gd name="connsiteY1236" fmla="*/ 944990 h 1440164"/>
              <a:gd name="connsiteX1237" fmla="*/ 255947 w 1439146"/>
              <a:gd name="connsiteY1237" fmla="*/ 959622 h 1440164"/>
              <a:gd name="connsiteX1238" fmla="*/ 258077 w 1439146"/>
              <a:gd name="connsiteY1238" fmla="*/ 934017 h 1440164"/>
              <a:gd name="connsiteX1239" fmla="*/ 393805 w 1439146"/>
              <a:gd name="connsiteY1239" fmla="*/ 956443 h 1440164"/>
              <a:gd name="connsiteX1240" fmla="*/ 308447 w 1439146"/>
              <a:gd name="connsiteY1240" fmla="*/ 956435 h 1440164"/>
              <a:gd name="connsiteX1241" fmla="*/ 349834 w 1439146"/>
              <a:gd name="connsiteY1241" fmla="*/ 957828 h 1440164"/>
              <a:gd name="connsiteX1242" fmla="*/ 393805 w 1439146"/>
              <a:gd name="connsiteY1242" fmla="*/ 956442 h 1440164"/>
              <a:gd name="connsiteX1243" fmla="*/ 445861 w 1439146"/>
              <a:gd name="connsiteY1243" fmla="*/ 942702 h 1440164"/>
              <a:gd name="connsiteX1244" fmla="*/ 476932 w 1439146"/>
              <a:gd name="connsiteY1244" fmla="*/ 944685 h 1440164"/>
              <a:gd name="connsiteX1245" fmla="*/ 478560 w 1439146"/>
              <a:gd name="connsiteY1245" fmla="*/ 961756 h 1440164"/>
              <a:gd name="connsiteX1246" fmla="*/ 479278 w 1439146"/>
              <a:gd name="connsiteY1246" fmla="*/ 943769 h 1440164"/>
              <a:gd name="connsiteX1247" fmla="*/ 503700 w 1439146"/>
              <a:gd name="connsiteY1247" fmla="*/ 922992 h 1440164"/>
              <a:gd name="connsiteX1248" fmla="*/ 517402 w 1439146"/>
              <a:gd name="connsiteY1248" fmla="*/ 922827 h 1440164"/>
              <a:gd name="connsiteX1249" fmla="*/ 537305 w 1439146"/>
              <a:gd name="connsiteY1249" fmla="*/ 923652 h 1440164"/>
              <a:gd name="connsiteX1250" fmla="*/ 550717 w 1439146"/>
              <a:gd name="connsiteY1250" fmla="*/ 923652 h 1440164"/>
              <a:gd name="connsiteX1251" fmla="*/ 571446 w 1439146"/>
              <a:gd name="connsiteY1251" fmla="*/ 923652 h 1440164"/>
              <a:gd name="connsiteX1252" fmla="*/ 578152 w 1439146"/>
              <a:gd name="connsiteY1252" fmla="*/ 919584 h 1440164"/>
              <a:gd name="connsiteX1253" fmla="*/ 578152 w 1439146"/>
              <a:gd name="connsiteY1253" fmla="*/ 908809 h 1440164"/>
              <a:gd name="connsiteX1254" fmla="*/ 507731 w 1439146"/>
              <a:gd name="connsiteY1254" fmla="*/ 907544 h 1440164"/>
              <a:gd name="connsiteX1255" fmla="*/ 437310 w 1439146"/>
              <a:gd name="connsiteY1255" fmla="*/ 906278 h 1440164"/>
              <a:gd name="connsiteX1256" fmla="*/ 437310 w 1439146"/>
              <a:gd name="connsiteY1256" fmla="*/ 932950 h 1440164"/>
              <a:gd name="connsiteX1257" fmla="*/ 441591 w 1439146"/>
              <a:gd name="connsiteY1257" fmla="*/ 959623 h 1440164"/>
              <a:gd name="connsiteX1258" fmla="*/ 445849 w 1439146"/>
              <a:gd name="connsiteY1258" fmla="*/ 942703 h 1440164"/>
              <a:gd name="connsiteX1259" fmla="*/ 470647 w 1439146"/>
              <a:gd name="connsiteY1259" fmla="*/ 943618 h 1440164"/>
              <a:gd name="connsiteX1260" fmla="*/ 460787 w 1439146"/>
              <a:gd name="connsiteY1260" fmla="*/ 927615 h 1440164"/>
              <a:gd name="connsiteX1261" fmla="*/ 450927 w 1439146"/>
              <a:gd name="connsiteY1261" fmla="*/ 943618 h 1440164"/>
              <a:gd name="connsiteX1262" fmla="*/ 460787 w 1439146"/>
              <a:gd name="connsiteY1262" fmla="*/ 959622 h 1440164"/>
              <a:gd name="connsiteX1263" fmla="*/ 470647 w 1439146"/>
              <a:gd name="connsiteY1263" fmla="*/ 943618 h 1440164"/>
              <a:gd name="connsiteX1264" fmla="*/ 505533 w 1439146"/>
              <a:gd name="connsiteY1264" fmla="*/ 947886 h 1440164"/>
              <a:gd name="connsiteX1265" fmla="*/ 491096 w 1439146"/>
              <a:gd name="connsiteY1265" fmla="*/ 926859 h 1440164"/>
              <a:gd name="connsiteX1266" fmla="*/ 484265 w 1439146"/>
              <a:gd name="connsiteY1266" fmla="*/ 944551 h 1440164"/>
              <a:gd name="connsiteX1267" fmla="*/ 494933 w 1439146"/>
              <a:gd name="connsiteY1267" fmla="*/ 959622 h 1440164"/>
              <a:gd name="connsiteX1268" fmla="*/ 505533 w 1439146"/>
              <a:gd name="connsiteY1268" fmla="*/ 947886 h 1440164"/>
              <a:gd name="connsiteX1269" fmla="*/ 534667 w 1439146"/>
              <a:gd name="connsiteY1269" fmla="*/ 943618 h 1440164"/>
              <a:gd name="connsiteX1270" fmla="*/ 526940 w 1439146"/>
              <a:gd name="connsiteY1270" fmla="*/ 927615 h 1440164"/>
              <a:gd name="connsiteX1271" fmla="*/ 519214 w 1439146"/>
              <a:gd name="connsiteY1271" fmla="*/ 943618 h 1440164"/>
              <a:gd name="connsiteX1272" fmla="*/ 526940 w 1439146"/>
              <a:gd name="connsiteY1272" fmla="*/ 959622 h 1440164"/>
              <a:gd name="connsiteX1273" fmla="*/ 534667 w 1439146"/>
              <a:gd name="connsiteY1273" fmla="*/ 943618 h 1440164"/>
              <a:gd name="connsiteX1274" fmla="*/ 568808 w 1439146"/>
              <a:gd name="connsiteY1274" fmla="*/ 943618 h 1440164"/>
              <a:gd name="connsiteX1275" fmla="*/ 561082 w 1439146"/>
              <a:gd name="connsiteY1275" fmla="*/ 927615 h 1440164"/>
              <a:gd name="connsiteX1276" fmla="*/ 553355 w 1439146"/>
              <a:gd name="connsiteY1276" fmla="*/ 943618 h 1440164"/>
              <a:gd name="connsiteX1277" fmla="*/ 561082 w 1439146"/>
              <a:gd name="connsiteY1277" fmla="*/ 959622 h 1440164"/>
              <a:gd name="connsiteX1278" fmla="*/ 568808 w 1439146"/>
              <a:gd name="connsiteY1278" fmla="*/ 943618 h 1440164"/>
              <a:gd name="connsiteX1279" fmla="*/ 901682 w 1439146"/>
              <a:gd name="connsiteY1279" fmla="*/ 943618 h 1440164"/>
              <a:gd name="connsiteX1280" fmla="*/ 893957 w 1439146"/>
              <a:gd name="connsiteY1280" fmla="*/ 927615 h 1440164"/>
              <a:gd name="connsiteX1281" fmla="*/ 886231 w 1439146"/>
              <a:gd name="connsiteY1281" fmla="*/ 943618 h 1440164"/>
              <a:gd name="connsiteX1282" fmla="*/ 893957 w 1439146"/>
              <a:gd name="connsiteY1282" fmla="*/ 959622 h 1440164"/>
              <a:gd name="connsiteX1283" fmla="*/ 901682 w 1439146"/>
              <a:gd name="connsiteY1283" fmla="*/ 943618 h 1440164"/>
              <a:gd name="connsiteX1284" fmla="*/ 935823 w 1439146"/>
              <a:gd name="connsiteY1284" fmla="*/ 943618 h 1440164"/>
              <a:gd name="connsiteX1285" fmla="*/ 928098 w 1439146"/>
              <a:gd name="connsiteY1285" fmla="*/ 927615 h 1440164"/>
              <a:gd name="connsiteX1286" fmla="*/ 920372 w 1439146"/>
              <a:gd name="connsiteY1286" fmla="*/ 943618 h 1440164"/>
              <a:gd name="connsiteX1287" fmla="*/ 928098 w 1439146"/>
              <a:gd name="connsiteY1287" fmla="*/ 959622 h 1440164"/>
              <a:gd name="connsiteX1288" fmla="*/ 935823 w 1439146"/>
              <a:gd name="connsiteY1288" fmla="*/ 943618 h 1440164"/>
              <a:gd name="connsiteX1289" fmla="*/ 969965 w 1439146"/>
              <a:gd name="connsiteY1289" fmla="*/ 943658 h 1440164"/>
              <a:gd name="connsiteX1290" fmla="*/ 961171 w 1439146"/>
              <a:gd name="connsiteY1290" fmla="*/ 926275 h 1440164"/>
              <a:gd name="connsiteX1291" fmla="*/ 953704 w 1439146"/>
              <a:gd name="connsiteY1291" fmla="*/ 942243 h 1440164"/>
              <a:gd name="connsiteX1292" fmla="*/ 962497 w 1439146"/>
              <a:gd name="connsiteY1292" fmla="*/ 959627 h 1440164"/>
              <a:gd name="connsiteX1293" fmla="*/ 969965 w 1439146"/>
              <a:gd name="connsiteY1293" fmla="*/ 943658 h 1440164"/>
              <a:gd name="connsiteX1294" fmla="*/ 1004915 w 1439146"/>
              <a:gd name="connsiteY1294" fmla="*/ 944556 h 1440164"/>
              <a:gd name="connsiteX1295" fmla="*/ 998083 w 1439146"/>
              <a:gd name="connsiteY1295" fmla="*/ 926864 h 1440164"/>
              <a:gd name="connsiteX1296" fmla="*/ 983642 w 1439146"/>
              <a:gd name="connsiteY1296" fmla="*/ 947891 h 1440164"/>
              <a:gd name="connsiteX1297" fmla="*/ 994246 w 1439146"/>
              <a:gd name="connsiteY1297" fmla="*/ 959628 h 1440164"/>
              <a:gd name="connsiteX1298" fmla="*/ 1004915 w 1439146"/>
              <a:gd name="connsiteY1298" fmla="*/ 944556 h 1440164"/>
              <a:gd name="connsiteX1299" fmla="*/ 1021641 w 1439146"/>
              <a:gd name="connsiteY1299" fmla="*/ 921404 h 1440164"/>
              <a:gd name="connsiteX1300" fmla="*/ 1044523 w 1439146"/>
              <a:gd name="connsiteY1300" fmla="*/ 944691 h 1440164"/>
              <a:gd name="connsiteX1301" fmla="*/ 1046156 w 1439146"/>
              <a:gd name="connsiteY1301" fmla="*/ 961761 h 1440164"/>
              <a:gd name="connsiteX1302" fmla="*/ 1046874 w 1439146"/>
              <a:gd name="connsiteY1302" fmla="*/ 944147 h 1440164"/>
              <a:gd name="connsiteX1303" fmla="*/ 1070028 w 1439146"/>
              <a:gd name="connsiteY1303" fmla="*/ 922282 h 1440164"/>
              <a:gd name="connsiteX1304" fmla="*/ 1085154 w 1439146"/>
              <a:gd name="connsiteY1304" fmla="*/ 922786 h 1440164"/>
              <a:gd name="connsiteX1305" fmla="*/ 1104900 w 1439146"/>
              <a:gd name="connsiteY1305" fmla="*/ 923656 h 1440164"/>
              <a:gd name="connsiteX1306" fmla="*/ 1118312 w 1439146"/>
              <a:gd name="connsiteY1306" fmla="*/ 923656 h 1440164"/>
              <a:gd name="connsiteX1307" fmla="*/ 1138058 w 1439146"/>
              <a:gd name="connsiteY1307" fmla="*/ 922786 h 1440164"/>
              <a:gd name="connsiteX1308" fmla="*/ 1153714 w 1439146"/>
              <a:gd name="connsiteY1308" fmla="*/ 921933 h 1440164"/>
              <a:gd name="connsiteX1309" fmla="*/ 1170837 w 1439146"/>
              <a:gd name="connsiteY1309" fmla="*/ 923665 h 1440164"/>
              <a:gd name="connsiteX1310" fmla="*/ 1185320 w 1439146"/>
              <a:gd name="connsiteY1310" fmla="*/ 924420 h 1440164"/>
              <a:gd name="connsiteX1311" fmla="*/ 1210444 w 1439146"/>
              <a:gd name="connsiteY1311" fmla="*/ 941639 h 1440164"/>
              <a:gd name="connsiteX1312" fmla="*/ 1211127 w 1439146"/>
              <a:gd name="connsiteY1312" fmla="*/ 957493 h 1440164"/>
              <a:gd name="connsiteX1313" fmla="*/ 1212925 w 1439146"/>
              <a:gd name="connsiteY1313" fmla="*/ 942557 h 1440164"/>
              <a:gd name="connsiteX1314" fmla="*/ 1222911 w 1439146"/>
              <a:gd name="connsiteY1314" fmla="*/ 919985 h 1440164"/>
              <a:gd name="connsiteX1315" fmla="*/ 1231099 w 1439146"/>
              <a:gd name="connsiteY1315" fmla="*/ 910384 h 1440164"/>
              <a:gd name="connsiteX1316" fmla="*/ 1058717 w 1439146"/>
              <a:gd name="connsiteY1316" fmla="*/ 908416 h 1440164"/>
              <a:gd name="connsiteX1317" fmla="*/ 883771 w 1439146"/>
              <a:gd name="connsiteY1317" fmla="*/ 915096 h 1440164"/>
              <a:gd name="connsiteX1318" fmla="*/ 888873 w 1439146"/>
              <a:gd name="connsiteY1318" fmla="*/ 919344 h 1440164"/>
              <a:gd name="connsiteX1319" fmla="*/ 904608 w 1439146"/>
              <a:gd name="connsiteY1319" fmla="*/ 922812 h 1440164"/>
              <a:gd name="connsiteX1320" fmla="*/ 918559 w 1439146"/>
              <a:gd name="connsiteY1320" fmla="*/ 922838 h 1440164"/>
              <a:gd name="connsiteX1321" fmla="*/ 938462 w 1439146"/>
              <a:gd name="connsiteY1321" fmla="*/ 923664 h 1440164"/>
              <a:gd name="connsiteX1322" fmla="*/ 951874 w 1439146"/>
              <a:gd name="connsiteY1322" fmla="*/ 923664 h 1440164"/>
              <a:gd name="connsiteX1323" fmla="*/ 971370 w 1439146"/>
              <a:gd name="connsiteY1323" fmla="*/ 924862 h 1440164"/>
              <a:gd name="connsiteX1324" fmla="*/ 984306 w 1439146"/>
              <a:gd name="connsiteY1324" fmla="*/ 924768 h 1440164"/>
              <a:gd name="connsiteX1325" fmla="*/ 1009928 w 1439146"/>
              <a:gd name="connsiteY1325" fmla="*/ 943785 h 1440164"/>
              <a:gd name="connsiteX1326" fmla="*/ 1010674 w 1439146"/>
              <a:gd name="connsiteY1326" fmla="*/ 961773 h 1440164"/>
              <a:gd name="connsiteX1327" fmla="*/ 1012307 w 1439146"/>
              <a:gd name="connsiteY1327" fmla="*/ 943655 h 1440164"/>
              <a:gd name="connsiteX1328" fmla="*/ 1021641 w 1439146"/>
              <a:gd name="connsiteY1328" fmla="*/ 921415 h 1440164"/>
              <a:gd name="connsiteX1329" fmla="*/ 1038247 w 1439146"/>
              <a:gd name="connsiteY1329" fmla="*/ 943624 h 1440164"/>
              <a:gd name="connsiteX1330" fmla="*/ 1028387 w 1439146"/>
              <a:gd name="connsiteY1330" fmla="*/ 927620 h 1440164"/>
              <a:gd name="connsiteX1331" fmla="*/ 1018527 w 1439146"/>
              <a:gd name="connsiteY1331" fmla="*/ 943624 h 1440164"/>
              <a:gd name="connsiteX1332" fmla="*/ 1028387 w 1439146"/>
              <a:gd name="connsiteY1332" fmla="*/ 959628 h 1440164"/>
              <a:gd name="connsiteX1333" fmla="*/ 1038247 w 1439146"/>
              <a:gd name="connsiteY1333" fmla="*/ 943624 h 1440164"/>
              <a:gd name="connsiteX1334" fmla="*/ 1073131 w 1439146"/>
              <a:gd name="connsiteY1334" fmla="*/ 947891 h 1440164"/>
              <a:gd name="connsiteX1335" fmla="*/ 1058691 w 1439146"/>
              <a:gd name="connsiteY1335" fmla="*/ 926864 h 1440164"/>
              <a:gd name="connsiteX1336" fmla="*/ 1051858 w 1439146"/>
              <a:gd name="connsiteY1336" fmla="*/ 944556 h 1440164"/>
              <a:gd name="connsiteX1337" fmla="*/ 1062528 w 1439146"/>
              <a:gd name="connsiteY1337" fmla="*/ 959628 h 1440164"/>
              <a:gd name="connsiteX1338" fmla="*/ 1073131 w 1439146"/>
              <a:gd name="connsiteY1338" fmla="*/ 947891 h 1440164"/>
              <a:gd name="connsiteX1339" fmla="*/ 1102262 w 1439146"/>
              <a:gd name="connsiteY1339" fmla="*/ 943624 h 1440164"/>
              <a:gd name="connsiteX1340" fmla="*/ 1094535 w 1439146"/>
              <a:gd name="connsiteY1340" fmla="*/ 927620 h 1440164"/>
              <a:gd name="connsiteX1341" fmla="*/ 1086809 w 1439146"/>
              <a:gd name="connsiteY1341" fmla="*/ 943624 h 1440164"/>
              <a:gd name="connsiteX1342" fmla="*/ 1094535 w 1439146"/>
              <a:gd name="connsiteY1342" fmla="*/ 959628 h 1440164"/>
              <a:gd name="connsiteX1343" fmla="*/ 1102262 w 1439146"/>
              <a:gd name="connsiteY1343" fmla="*/ 943624 h 1440164"/>
              <a:gd name="connsiteX1344" fmla="*/ 1136402 w 1439146"/>
              <a:gd name="connsiteY1344" fmla="*/ 943664 h 1440164"/>
              <a:gd name="connsiteX1345" fmla="*/ 1127610 w 1439146"/>
              <a:gd name="connsiteY1345" fmla="*/ 926280 h 1440164"/>
              <a:gd name="connsiteX1346" fmla="*/ 1120141 w 1439146"/>
              <a:gd name="connsiteY1346" fmla="*/ 942249 h 1440164"/>
              <a:gd name="connsiteX1347" fmla="*/ 1128934 w 1439146"/>
              <a:gd name="connsiteY1347" fmla="*/ 959632 h 1440164"/>
              <a:gd name="connsiteX1348" fmla="*/ 1136402 w 1439146"/>
              <a:gd name="connsiteY1348" fmla="*/ 943664 h 1440164"/>
              <a:gd name="connsiteX1349" fmla="*/ 1170543 w 1439146"/>
              <a:gd name="connsiteY1349" fmla="*/ 943664 h 1440164"/>
              <a:gd name="connsiteX1350" fmla="*/ 1161751 w 1439146"/>
              <a:gd name="connsiteY1350" fmla="*/ 926280 h 1440164"/>
              <a:gd name="connsiteX1351" fmla="*/ 1154282 w 1439146"/>
              <a:gd name="connsiteY1351" fmla="*/ 942249 h 1440164"/>
              <a:gd name="connsiteX1352" fmla="*/ 1163075 w 1439146"/>
              <a:gd name="connsiteY1352" fmla="*/ 959632 h 1440164"/>
              <a:gd name="connsiteX1353" fmla="*/ 1170543 w 1439146"/>
              <a:gd name="connsiteY1353" fmla="*/ 943664 h 1440164"/>
              <a:gd name="connsiteX1354" fmla="*/ 1205494 w 1439146"/>
              <a:gd name="connsiteY1354" fmla="*/ 944562 h 1440164"/>
              <a:gd name="connsiteX1355" fmla="*/ 1198661 w 1439146"/>
              <a:gd name="connsiteY1355" fmla="*/ 926870 h 1440164"/>
              <a:gd name="connsiteX1356" fmla="*/ 1184221 w 1439146"/>
              <a:gd name="connsiteY1356" fmla="*/ 947897 h 1440164"/>
              <a:gd name="connsiteX1357" fmla="*/ 1194824 w 1439146"/>
              <a:gd name="connsiteY1357" fmla="*/ 959633 h 1440164"/>
              <a:gd name="connsiteX1358" fmla="*/ 1205494 w 1439146"/>
              <a:gd name="connsiteY1358" fmla="*/ 944562 h 1440164"/>
              <a:gd name="connsiteX1359" fmla="*/ 45062 w 1439146"/>
              <a:gd name="connsiteY1359" fmla="*/ 937848 h 1440164"/>
              <a:gd name="connsiteX1360" fmla="*/ 40701 w 1439146"/>
              <a:gd name="connsiteY1360" fmla="*/ 932612 h 1440164"/>
              <a:gd name="connsiteX1361" fmla="*/ 47453 w 1439146"/>
              <a:gd name="connsiteY1361" fmla="*/ 949768 h 1440164"/>
              <a:gd name="connsiteX1362" fmla="*/ 45062 w 1439146"/>
              <a:gd name="connsiteY1362" fmla="*/ 937848 h 1440164"/>
              <a:gd name="connsiteX1363" fmla="*/ 275155 w 1439146"/>
              <a:gd name="connsiteY1363" fmla="*/ 932044 h 1440164"/>
              <a:gd name="connsiteX1364" fmla="*/ 283091 w 1439146"/>
              <a:gd name="connsiteY1364" fmla="*/ 908737 h 1440164"/>
              <a:gd name="connsiteX1365" fmla="*/ 306215 w 1439146"/>
              <a:gd name="connsiteY1365" fmla="*/ 934028 h 1440164"/>
              <a:gd name="connsiteX1366" fmla="*/ 308549 w 1439146"/>
              <a:gd name="connsiteY1366" fmla="*/ 926279 h 1440164"/>
              <a:gd name="connsiteX1367" fmla="*/ 348957 w 1439146"/>
              <a:gd name="connsiteY1367" fmla="*/ 870149 h 1440164"/>
              <a:gd name="connsiteX1368" fmla="*/ 375634 w 1439146"/>
              <a:gd name="connsiteY1368" fmla="*/ 880488 h 1440164"/>
              <a:gd name="connsiteX1369" fmla="*/ 386849 w 1439146"/>
              <a:gd name="connsiteY1369" fmla="*/ 922098 h 1440164"/>
              <a:gd name="connsiteX1370" fmla="*/ 389183 w 1439146"/>
              <a:gd name="connsiteY1370" fmla="*/ 934028 h 1440164"/>
              <a:gd name="connsiteX1371" fmla="*/ 412307 w 1439146"/>
              <a:gd name="connsiteY1371" fmla="*/ 908737 h 1440164"/>
              <a:gd name="connsiteX1372" fmla="*/ 420254 w 1439146"/>
              <a:gd name="connsiteY1372" fmla="*/ 932044 h 1440164"/>
              <a:gd name="connsiteX1373" fmla="*/ 426653 w 1439146"/>
              <a:gd name="connsiteY1373" fmla="*/ 951099 h 1440164"/>
              <a:gd name="connsiteX1374" fmla="*/ 433029 w 1439146"/>
              <a:gd name="connsiteY1374" fmla="*/ 926559 h 1440164"/>
              <a:gd name="connsiteX1375" fmla="*/ 433006 w 1439146"/>
              <a:gd name="connsiteY1375" fmla="*/ 902021 h 1440164"/>
              <a:gd name="connsiteX1376" fmla="*/ 390674 w 1439146"/>
              <a:gd name="connsiteY1376" fmla="*/ 879499 h 1440164"/>
              <a:gd name="connsiteX1377" fmla="*/ 348342 w 1439146"/>
              <a:gd name="connsiteY1377" fmla="*/ 856977 h 1440164"/>
              <a:gd name="connsiteX1378" fmla="*/ 307479 w 1439146"/>
              <a:gd name="connsiteY1378" fmla="*/ 878812 h 1440164"/>
              <a:gd name="connsiteX1379" fmla="*/ 266616 w 1439146"/>
              <a:gd name="connsiteY1379" fmla="*/ 900648 h 1440164"/>
              <a:gd name="connsiteX1380" fmla="*/ 266616 w 1439146"/>
              <a:gd name="connsiteY1380" fmla="*/ 925873 h 1440164"/>
              <a:gd name="connsiteX1381" fmla="*/ 270885 w 1439146"/>
              <a:gd name="connsiteY1381" fmla="*/ 951099 h 1440164"/>
              <a:gd name="connsiteX1382" fmla="*/ 275155 w 1439146"/>
              <a:gd name="connsiteY1382" fmla="*/ 932044 h 1440164"/>
              <a:gd name="connsiteX1383" fmla="*/ 299930 w 1439146"/>
              <a:gd name="connsiteY1383" fmla="*/ 932960 h 1440164"/>
              <a:gd name="connsiteX1384" fmla="*/ 290082 w 1439146"/>
              <a:gd name="connsiteY1384" fmla="*/ 914823 h 1440164"/>
              <a:gd name="connsiteX1385" fmla="*/ 280244 w 1439146"/>
              <a:gd name="connsiteY1385" fmla="*/ 932960 h 1440164"/>
              <a:gd name="connsiteX1386" fmla="*/ 290082 w 1439146"/>
              <a:gd name="connsiteY1386" fmla="*/ 951098 h 1440164"/>
              <a:gd name="connsiteX1387" fmla="*/ 299930 w 1439146"/>
              <a:gd name="connsiteY1387" fmla="*/ 932960 h 1440164"/>
              <a:gd name="connsiteX1388" fmla="*/ 373311 w 1439146"/>
              <a:gd name="connsiteY1388" fmla="*/ 930037 h 1440164"/>
              <a:gd name="connsiteX1389" fmla="*/ 336820 w 1439146"/>
              <a:gd name="connsiteY1389" fmla="*/ 888961 h 1440164"/>
              <a:gd name="connsiteX1390" fmla="*/ 326357 w 1439146"/>
              <a:gd name="connsiteY1390" fmla="*/ 923457 h 1440164"/>
              <a:gd name="connsiteX1391" fmla="*/ 326357 w 1439146"/>
              <a:gd name="connsiteY1391" fmla="*/ 951096 h 1440164"/>
              <a:gd name="connsiteX1392" fmla="*/ 349834 w 1439146"/>
              <a:gd name="connsiteY1392" fmla="*/ 951096 h 1440164"/>
              <a:gd name="connsiteX1393" fmla="*/ 373311 w 1439146"/>
              <a:gd name="connsiteY1393" fmla="*/ 951096 h 1440164"/>
              <a:gd name="connsiteX1394" fmla="*/ 380666 w 1439146"/>
              <a:gd name="connsiteY1394" fmla="*/ 911621 h 1440164"/>
              <a:gd name="connsiteX1395" fmla="*/ 378936 w 1439146"/>
              <a:gd name="connsiteY1395" fmla="*/ 925491 h 1440164"/>
              <a:gd name="connsiteX1396" fmla="*/ 380666 w 1439146"/>
              <a:gd name="connsiteY1396" fmla="*/ 939360 h 1440164"/>
              <a:gd name="connsiteX1397" fmla="*/ 380666 w 1439146"/>
              <a:gd name="connsiteY1397" fmla="*/ 911621 h 1440164"/>
              <a:gd name="connsiteX1398" fmla="*/ 415985 w 1439146"/>
              <a:gd name="connsiteY1398" fmla="*/ 933893 h 1440164"/>
              <a:gd name="connsiteX1399" fmla="*/ 409153 w 1439146"/>
              <a:gd name="connsiteY1399" fmla="*/ 914066 h 1440164"/>
              <a:gd name="connsiteX1400" fmla="*/ 394705 w 1439146"/>
              <a:gd name="connsiteY1400" fmla="*/ 937226 h 1440164"/>
              <a:gd name="connsiteX1401" fmla="*/ 405316 w 1439146"/>
              <a:gd name="connsiteY1401" fmla="*/ 951096 h 1440164"/>
              <a:gd name="connsiteX1402" fmla="*/ 415985 w 1439146"/>
              <a:gd name="connsiteY1402" fmla="*/ 933893 h 1440164"/>
              <a:gd name="connsiteX1403" fmla="*/ 1401204 w 1439146"/>
              <a:gd name="connsiteY1403" fmla="*/ 912688 h 1440164"/>
              <a:gd name="connsiteX1404" fmla="*/ 1397537 w 1439146"/>
              <a:gd name="connsiteY1404" fmla="*/ 914822 h 1440164"/>
              <a:gd name="connsiteX1405" fmla="*/ 1393869 w 1439146"/>
              <a:gd name="connsiteY1405" fmla="*/ 929759 h 1440164"/>
              <a:gd name="connsiteX1406" fmla="*/ 1397537 w 1439146"/>
              <a:gd name="connsiteY1406" fmla="*/ 927625 h 1440164"/>
              <a:gd name="connsiteX1407" fmla="*/ 1401204 w 1439146"/>
              <a:gd name="connsiteY1407" fmla="*/ 912688 h 1440164"/>
              <a:gd name="connsiteX1408" fmla="*/ 37991 w 1439146"/>
              <a:gd name="connsiteY1408" fmla="*/ 910860 h 1440164"/>
              <a:gd name="connsiteX1409" fmla="*/ 33312 w 1439146"/>
              <a:gd name="connsiteY1409" fmla="*/ 901317 h 1440164"/>
              <a:gd name="connsiteX1410" fmla="*/ 34336 w 1439146"/>
              <a:gd name="connsiteY1410" fmla="*/ 914517 h 1440164"/>
              <a:gd name="connsiteX1411" fmla="*/ 39016 w 1439146"/>
              <a:gd name="connsiteY1411" fmla="*/ 924059 h 1440164"/>
              <a:gd name="connsiteX1412" fmla="*/ 37991 w 1439146"/>
              <a:gd name="connsiteY1412" fmla="*/ 910860 h 1440164"/>
              <a:gd name="connsiteX1413" fmla="*/ 240019 w 1439146"/>
              <a:gd name="connsiteY1413" fmla="*/ 901103 h 1440164"/>
              <a:gd name="connsiteX1414" fmla="*/ 214412 w 1439146"/>
              <a:gd name="connsiteY1414" fmla="*/ 901063 h 1440164"/>
              <a:gd name="connsiteX1415" fmla="*/ 226071 w 1439146"/>
              <a:gd name="connsiteY1415" fmla="*/ 902834 h 1440164"/>
              <a:gd name="connsiteX1416" fmla="*/ 240019 w 1439146"/>
              <a:gd name="connsiteY1416" fmla="*/ 901106 h 1440164"/>
              <a:gd name="connsiteX1417" fmla="*/ 547414 w 1439146"/>
              <a:gd name="connsiteY1417" fmla="*/ 900984 h 1440164"/>
              <a:gd name="connsiteX1418" fmla="*/ 479130 w 1439146"/>
              <a:gd name="connsiteY1418" fmla="*/ 900974 h 1440164"/>
              <a:gd name="connsiteX1419" fmla="*/ 512000 w 1439146"/>
              <a:gd name="connsiteY1419" fmla="*/ 902426 h 1440164"/>
              <a:gd name="connsiteX1420" fmla="*/ 547414 w 1439146"/>
              <a:gd name="connsiteY1420" fmla="*/ 900985 h 1440164"/>
              <a:gd name="connsiteX1421" fmla="*/ 905604 w 1439146"/>
              <a:gd name="connsiteY1421" fmla="*/ 901574 h 1440164"/>
              <a:gd name="connsiteX1422" fmla="*/ 897424 w 1439146"/>
              <a:gd name="connsiteY1422" fmla="*/ 901239 h 1440164"/>
              <a:gd name="connsiteX1423" fmla="*/ 900003 w 1439146"/>
              <a:gd name="connsiteY1423" fmla="*/ 903816 h 1440164"/>
              <a:gd name="connsiteX1424" fmla="*/ 905604 w 1439146"/>
              <a:gd name="connsiteY1424" fmla="*/ 901574 h 1440164"/>
              <a:gd name="connsiteX1425" fmla="*/ 1162028 w 1439146"/>
              <a:gd name="connsiteY1425" fmla="*/ 900960 h 1440164"/>
              <a:gd name="connsiteX1426" fmla="*/ 1008394 w 1439146"/>
              <a:gd name="connsiteY1426" fmla="*/ 900957 h 1440164"/>
              <a:gd name="connsiteX1427" fmla="*/ 1083866 w 1439146"/>
              <a:gd name="connsiteY1427" fmla="*/ 902227 h 1440164"/>
              <a:gd name="connsiteX1428" fmla="*/ 1162028 w 1439146"/>
              <a:gd name="connsiteY1428" fmla="*/ 900960 h 1440164"/>
              <a:gd name="connsiteX1429" fmla="*/ 1404719 w 1439146"/>
              <a:gd name="connsiteY1429" fmla="*/ 894817 h 1440164"/>
              <a:gd name="connsiteX1430" fmla="*/ 1402142 w 1439146"/>
              <a:gd name="connsiteY1430" fmla="*/ 897395 h 1440164"/>
              <a:gd name="connsiteX1431" fmla="*/ 1404383 w 1439146"/>
              <a:gd name="connsiteY1431" fmla="*/ 902997 h 1440164"/>
              <a:gd name="connsiteX1432" fmla="*/ 1404720 w 1439146"/>
              <a:gd name="connsiteY1432" fmla="*/ 894817 h 1440164"/>
              <a:gd name="connsiteX1433" fmla="*/ 328543 w 1439146"/>
              <a:gd name="connsiteY1433" fmla="*/ 887082 h 1440164"/>
              <a:gd name="connsiteX1434" fmla="*/ 337036 w 1439146"/>
              <a:gd name="connsiteY1434" fmla="*/ 876412 h 1440164"/>
              <a:gd name="connsiteX1435" fmla="*/ 327427 w 1439146"/>
              <a:gd name="connsiteY1435" fmla="*/ 884543 h 1440164"/>
              <a:gd name="connsiteX1436" fmla="*/ 317829 w 1439146"/>
              <a:gd name="connsiteY1436" fmla="*/ 896989 h 1440164"/>
              <a:gd name="connsiteX1437" fmla="*/ 318944 w 1439146"/>
              <a:gd name="connsiteY1437" fmla="*/ 899528 h 1440164"/>
              <a:gd name="connsiteX1438" fmla="*/ 328543 w 1439146"/>
              <a:gd name="connsiteY1438" fmla="*/ 887082 h 1440164"/>
              <a:gd name="connsiteX1439" fmla="*/ 441591 w 1439146"/>
              <a:gd name="connsiteY1439" fmla="*/ 897900 h 1440164"/>
              <a:gd name="connsiteX1440" fmla="*/ 431982 w 1439146"/>
              <a:gd name="connsiteY1440" fmla="*/ 891264 h 1440164"/>
              <a:gd name="connsiteX1441" fmla="*/ 430672 w 1439146"/>
              <a:gd name="connsiteY1441" fmla="*/ 893247 h 1440164"/>
              <a:gd name="connsiteX1442" fmla="*/ 441591 w 1439146"/>
              <a:gd name="connsiteY1442" fmla="*/ 897900 h 1440164"/>
              <a:gd name="connsiteX1443" fmla="*/ 846269 w 1439146"/>
              <a:gd name="connsiteY1443" fmla="*/ 839171 h 1440164"/>
              <a:gd name="connsiteX1444" fmla="*/ 842668 w 1439146"/>
              <a:gd name="connsiteY1444" fmla="*/ 816595 h 1440164"/>
              <a:gd name="connsiteX1445" fmla="*/ 832677 w 1439146"/>
              <a:gd name="connsiteY1445" fmla="*/ 819696 h 1440164"/>
              <a:gd name="connsiteX1446" fmla="*/ 830389 w 1439146"/>
              <a:gd name="connsiteY1446" fmla="*/ 865744 h 1440164"/>
              <a:gd name="connsiteX1447" fmla="*/ 830718 w 1439146"/>
              <a:gd name="connsiteY1447" fmla="*/ 902018 h 1440164"/>
              <a:gd name="connsiteX1448" fmla="*/ 836607 w 1439146"/>
              <a:gd name="connsiteY1448" fmla="*/ 878546 h 1440164"/>
              <a:gd name="connsiteX1449" fmla="*/ 846269 w 1439146"/>
              <a:gd name="connsiteY1449" fmla="*/ 839171 h 1440164"/>
              <a:gd name="connsiteX1450" fmla="*/ 30545 w 1439146"/>
              <a:gd name="connsiteY1450" fmla="*/ 886281 h 1440164"/>
              <a:gd name="connsiteX1451" fmla="*/ 27960 w 1439146"/>
              <a:gd name="connsiteY1451" fmla="*/ 888860 h 1440164"/>
              <a:gd name="connsiteX1452" fmla="*/ 30203 w 1439146"/>
              <a:gd name="connsiteY1452" fmla="*/ 894461 h 1440164"/>
              <a:gd name="connsiteX1453" fmla="*/ 30545 w 1439146"/>
              <a:gd name="connsiteY1453" fmla="*/ 886281 h 1440164"/>
              <a:gd name="connsiteX1454" fmla="*/ 371512 w 1439146"/>
              <a:gd name="connsiteY1454" fmla="*/ 883779 h 1440164"/>
              <a:gd name="connsiteX1455" fmla="*/ 369463 w 1439146"/>
              <a:gd name="connsiteY1455" fmla="*/ 885820 h 1440164"/>
              <a:gd name="connsiteX1456" fmla="*/ 377159 w 1439146"/>
              <a:gd name="connsiteY1456" fmla="*/ 893187 h 1440164"/>
              <a:gd name="connsiteX1457" fmla="*/ 371512 w 1439146"/>
              <a:gd name="connsiteY1457" fmla="*/ 883779 h 1440164"/>
              <a:gd name="connsiteX1458" fmla="*/ 938309 w 1439146"/>
              <a:gd name="connsiteY1458" fmla="*/ 886015 h 1440164"/>
              <a:gd name="connsiteX1459" fmla="*/ 936164 w 1439146"/>
              <a:gd name="connsiteY1459" fmla="*/ 840477 h 1440164"/>
              <a:gd name="connsiteX1460" fmla="*/ 931363 w 1439146"/>
              <a:gd name="connsiteY1460" fmla="*/ 827872 h 1440164"/>
              <a:gd name="connsiteX1461" fmla="*/ 942102 w 1439146"/>
              <a:gd name="connsiteY1461" fmla="*/ 814667 h 1440164"/>
              <a:gd name="connsiteX1462" fmla="*/ 921296 w 1439146"/>
              <a:gd name="connsiteY1462" fmla="*/ 805996 h 1440164"/>
              <a:gd name="connsiteX1463" fmla="*/ 898224 w 1439146"/>
              <a:gd name="connsiteY1463" fmla="*/ 811865 h 1440164"/>
              <a:gd name="connsiteX1464" fmla="*/ 895611 w 1439146"/>
              <a:gd name="connsiteY1464" fmla="*/ 830794 h 1440164"/>
              <a:gd name="connsiteX1465" fmla="*/ 901945 w 1439146"/>
              <a:gd name="connsiteY1465" fmla="*/ 841517 h 1440164"/>
              <a:gd name="connsiteX1466" fmla="*/ 934704 w 1439146"/>
              <a:gd name="connsiteY1466" fmla="*/ 872431 h 1440164"/>
              <a:gd name="connsiteX1467" fmla="*/ 911028 w 1439146"/>
              <a:gd name="connsiteY1467" fmla="*/ 878546 h 1440164"/>
              <a:gd name="connsiteX1468" fmla="*/ 916906 w 1439146"/>
              <a:gd name="connsiteY1468" fmla="*/ 874278 h 1440164"/>
              <a:gd name="connsiteX1469" fmla="*/ 927723 w 1439146"/>
              <a:gd name="connsiteY1469" fmla="*/ 868329 h 1440164"/>
              <a:gd name="connsiteX1470" fmla="*/ 911538 w 1439146"/>
              <a:gd name="connsiteY1470" fmla="*/ 848673 h 1440164"/>
              <a:gd name="connsiteX1471" fmla="*/ 902492 w 1439146"/>
              <a:gd name="connsiteY1471" fmla="*/ 890120 h 1440164"/>
              <a:gd name="connsiteX1472" fmla="*/ 938309 w 1439146"/>
              <a:gd name="connsiteY1472" fmla="*/ 886015 h 1440164"/>
              <a:gd name="connsiteX1473" fmla="*/ 296492 w 1439146"/>
              <a:gd name="connsiteY1473" fmla="*/ 876194 h 1440164"/>
              <a:gd name="connsiteX1474" fmla="*/ 283683 w 1439146"/>
              <a:gd name="connsiteY1474" fmla="*/ 880680 h 1440164"/>
              <a:gd name="connsiteX1475" fmla="*/ 270885 w 1439146"/>
              <a:gd name="connsiteY1475" fmla="*/ 889434 h 1440164"/>
              <a:gd name="connsiteX1476" fmla="*/ 283683 w 1439146"/>
              <a:gd name="connsiteY1476" fmla="*/ 884948 h 1440164"/>
              <a:gd name="connsiteX1477" fmla="*/ 296492 w 1439146"/>
              <a:gd name="connsiteY1477" fmla="*/ 876194 h 1440164"/>
              <a:gd name="connsiteX1478" fmla="*/ 1408988 w 1439146"/>
              <a:gd name="connsiteY1478" fmla="*/ 877747 h 1440164"/>
              <a:gd name="connsiteX1479" fmla="*/ 1406409 w 1439146"/>
              <a:gd name="connsiteY1479" fmla="*/ 880324 h 1440164"/>
              <a:gd name="connsiteX1480" fmla="*/ 1408651 w 1439146"/>
              <a:gd name="connsiteY1480" fmla="*/ 885926 h 1440164"/>
              <a:gd name="connsiteX1481" fmla="*/ 1408988 w 1439146"/>
              <a:gd name="connsiteY1481" fmla="*/ 877747 h 1440164"/>
              <a:gd name="connsiteX1482" fmla="*/ 298780 w 1439146"/>
              <a:gd name="connsiteY1482" fmla="*/ 855074 h 1440164"/>
              <a:gd name="connsiteX1483" fmla="*/ 348969 w 1439146"/>
              <a:gd name="connsiteY1483" fmla="*/ 827334 h 1440164"/>
              <a:gd name="connsiteX1484" fmla="*/ 398906 w 1439146"/>
              <a:gd name="connsiteY1484" fmla="*/ 855074 h 1440164"/>
              <a:gd name="connsiteX1485" fmla="*/ 447523 w 1439146"/>
              <a:gd name="connsiteY1485" fmla="*/ 882814 h 1440164"/>
              <a:gd name="connsiteX1486" fmla="*/ 512732 w 1439146"/>
              <a:gd name="connsiteY1486" fmla="*/ 882814 h 1440164"/>
              <a:gd name="connsiteX1487" fmla="*/ 577938 w 1439146"/>
              <a:gd name="connsiteY1487" fmla="*/ 882814 h 1440164"/>
              <a:gd name="connsiteX1488" fmla="*/ 576110 w 1439146"/>
              <a:gd name="connsiteY1488" fmla="*/ 871078 h 1440164"/>
              <a:gd name="connsiteX1489" fmla="*/ 573688 w 1439146"/>
              <a:gd name="connsiteY1489" fmla="*/ 752898 h 1440164"/>
              <a:gd name="connsiteX1490" fmla="*/ 572961 w 1439146"/>
              <a:gd name="connsiteY1490" fmla="*/ 715879 h 1440164"/>
              <a:gd name="connsiteX1491" fmla="*/ 579628 w 1439146"/>
              <a:gd name="connsiteY1491" fmla="*/ 672530 h 1440164"/>
              <a:gd name="connsiteX1492" fmla="*/ 591142 w 1439146"/>
              <a:gd name="connsiteY1492" fmla="*/ 637000 h 1440164"/>
              <a:gd name="connsiteX1493" fmla="*/ 597479 w 1439146"/>
              <a:gd name="connsiteY1493" fmla="*/ 607552 h 1440164"/>
              <a:gd name="connsiteX1494" fmla="*/ 587189 w 1439146"/>
              <a:gd name="connsiteY1494" fmla="*/ 597386 h 1440164"/>
              <a:gd name="connsiteX1495" fmla="*/ 545572 w 1439146"/>
              <a:gd name="connsiteY1495" fmla="*/ 605766 h 1440164"/>
              <a:gd name="connsiteX1496" fmla="*/ 492576 w 1439146"/>
              <a:gd name="connsiteY1496" fmla="*/ 535003 h 1440164"/>
              <a:gd name="connsiteX1497" fmla="*/ 456119 w 1439146"/>
              <a:gd name="connsiteY1497" fmla="*/ 473826 h 1440164"/>
              <a:gd name="connsiteX1498" fmla="*/ 421666 w 1439146"/>
              <a:gd name="connsiteY1498" fmla="*/ 464724 h 1440164"/>
              <a:gd name="connsiteX1499" fmla="*/ 329567 w 1439146"/>
              <a:gd name="connsiteY1499" fmla="*/ 429754 h 1440164"/>
              <a:gd name="connsiteX1500" fmla="*/ 348058 w 1439146"/>
              <a:gd name="connsiteY1500" fmla="*/ 383503 h 1440164"/>
              <a:gd name="connsiteX1501" fmla="*/ 373311 w 1439146"/>
              <a:gd name="connsiteY1501" fmla="*/ 403011 h 1440164"/>
              <a:gd name="connsiteX1502" fmla="*/ 413446 w 1439146"/>
              <a:gd name="connsiteY1502" fmla="*/ 409108 h 1440164"/>
              <a:gd name="connsiteX1503" fmla="*/ 451622 w 1439146"/>
              <a:gd name="connsiteY1503" fmla="*/ 401554 h 1440164"/>
              <a:gd name="connsiteX1504" fmla="*/ 465023 w 1439146"/>
              <a:gd name="connsiteY1504" fmla="*/ 321048 h 1440164"/>
              <a:gd name="connsiteX1505" fmla="*/ 469771 w 1439146"/>
              <a:gd name="connsiteY1505" fmla="*/ 301415 h 1440164"/>
              <a:gd name="connsiteX1506" fmla="*/ 474621 w 1439146"/>
              <a:gd name="connsiteY1506" fmla="*/ 290420 h 1440164"/>
              <a:gd name="connsiteX1507" fmla="*/ 485745 w 1439146"/>
              <a:gd name="connsiteY1507" fmla="*/ 304594 h 1440164"/>
              <a:gd name="connsiteX1508" fmla="*/ 492326 w 1439146"/>
              <a:gd name="connsiteY1508" fmla="*/ 323756 h 1440164"/>
              <a:gd name="connsiteX1509" fmla="*/ 495024 w 1439146"/>
              <a:gd name="connsiteY1509" fmla="*/ 371760 h 1440164"/>
              <a:gd name="connsiteX1510" fmla="*/ 500273 w 1439146"/>
              <a:gd name="connsiteY1510" fmla="*/ 413370 h 1440164"/>
              <a:gd name="connsiteX1511" fmla="*/ 496174 w 1439146"/>
              <a:gd name="connsiteY1511" fmla="*/ 433525 h 1440164"/>
              <a:gd name="connsiteX1512" fmla="*/ 494387 w 1439146"/>
              <a:gd name="connsiteY1512" fmla="*/ 457726 h 1440164"/>
              <a:gd name="connsiteX1513" fmla="*/ 530874 w 1439146"/>
              <a:gd name="connsiteY1513" fmla="*/ 500531 h 1440164"/>
              <a:gd name="connsiteX1514" fmla="*/ 559730 w 1439146"/>
              <a:gd name="connsiteY1514" fmla="*/ 529166 h 1440164"/>
              <a:gd name="connsiteX1515" fmla="*/ 565983 w 1439146"/>
              <a:gd name="connsiteY1515" fmla="*/ 519282 h 1440164"/>
              <a:gd name="connsiteX1516" fmla="*/ 577621 w 1439146"/>
              <a:gd name="connsiteY1516" fmla="*/ 490855 h 1440164"/>
              <a:gd name="connsiteX1517" fmla="*/ 614154 w 1439146"/>
              <a:gd name="connsiteY1517" fmla="*/ 440139 h 1440164"/>
              <a:gd name="connsiteX1518" fmla="*/ 667424 w 1439146"/>
              <a:gd name="connsiteY1518" fmla="*/ 405838 h 1440164"/>
              <a:gd name="connsiteX1519" fmla="*/ 689546 w 1439146"/>
              <a:gd name="connsiteY1519" fmla="*/ 403713 h 1440164"/>
              <a:gd name="connsiteX1520" fmla="*/ 688262 w 1439146"/>
              <a:gd name="connsiteY1520" fmla="*/ 386140 h 1440164"/>
              <a:gd name="connsiteX1521" fmla="*/ 686978 w 1439146"/>
              <a:gd name="connsiteY1521" fmla="*/ 368566 h 1440164"/>
              <a:gd name="connsiteX1522" fmla="*/ 667871 w 1439146"/>
              <a:gd name="connsiteY1522" fmla="*/ 368566 h 1440164"/>
              <a:gd name="connsiteX1523" fmla="*/ 647227 w 1439146"/>
              <a:gd name="connsiteY1523" fmla="*/ 360030 h 1440164"/>
              <a:gd name="connsiteX1524" fmla="*/ 633266 w 1439146"/>
              <a:gd name="connsiteY1524" fmla="*/ 335750 h 1440164"/>
              <a:gd name="connsiteX1525" fmla="*/ 625105 w 1439146"/>
              <a:gd name="connsiteY1525" fmla="*/ 308801 h 1440164"/>
              <a:gd name="connsiteX1526" fmla="*/ 629365 w 1439146"/>
              <a:gd name="connsiteY1526" fmla="*/ 285711 h 1440164"/>
              <a:gd name="connsiteX1527" fmla="*/ 600891 w 1439146"/>
              <a:gd name="connsiteY1527" fmla="*/ 267851 h 1440164"/>
              <a:gd name="connsiteX1528" fmla="*/ 570692 w 1439146"/>
              <a:gd name="connsiteY1528" fmla="*/ 256636 h 1440164"/>
              <a:gd name="connsiteX1529" fmla="*/ 586365 w 1439146"/>
              <a:gd name="connsiteY1529" fmla="*/ 244436 h 1440164"/>
              <a:gd name="connsiteX1530" fmla="*/ 603759 w 1439146"/>
              <a:gd name="connsiteY1530" fmla="*/ 234457 h 1440164"/>
              <a:gd name="connsiteX1531" fmla="*/ 629397 w 1439146"/>
              <a:gd name="connsiteY1531" fmla="*/ 219184 h 1440164"/>
              <a:gd name="connsiteX1532" fmla="*/ 655034 w 1439146"/>
              <a:gd name="connsiteY1532" fmla="*/ 206931 h 1440164"/>
              <a:gd name="connsiteX1533" fmla="*/ 643536 w 1439146"/>
              <a:gd name="connsiteY1533" fmla="*/ 194927 h 1440164"/>
              <a:gd name="connsiteX1534" fmla="*/ 572094 w 1439146"/>
              <a:gd name="connsiteY1534" fmla="*/ 193614 h 1440164"/>
              <a:gd name="connsiteX1535" fmla="*/ 379220 w 1439146"/>
              <a:gd name="connsiteY1535" fmla="*/ 292113 h 1440164"/>
              <a:gd name="connsiteX1536" fmla="*/ 263701 w 1439146"/>
              <a:gd name="connsiteY1536" fmla="*/ 418542 h 1440164"/>
              <a:gd name="connsiteX1537" fmla="*/ 188237 w 1439146"/>
              <a:gd name="connsiteY1537" fmla="*/ 854007 h 1440164"/>
              <a:gd name="connsiteX1538" fmla="*/ 194749 w 1439146"/>
              <a:gd name="connsiteY1538" fmla="*/ 882814 h 1440164"/>
              <a:gd name="connsiteX1539" fmla="*/ 222337 w 1439146"/>
              <a:gd name="connsiteY1539" fmla="*/ 882814 h 1440164"/>
              <a:gd name="connsiteX1540" fmla="*/ 298780 w 1439146"/>
              <a:gd name="connsiteY1540" fmla="*/ 855074 h 1440164"/>
              <a:gd name="connsiteX1541" fmla="*/ 1245718 w 1439146"/>
              <a:gd name="connsiteY1541" fmla="*/ 860408 h 1440164"/>
              <a:gd name="connsiteX1542" fmla="*/ 1262635 w 1439146"/>
              <a:gd name="connsiteY1542" fmla="*/ 720644 h 1440164"/>
              <a:gd name="connsiteX1543" fmla="*/ 1109921 w 1439146"/>
              <a:gd name="connsiteY1543" fmla="*/ 341678 h 1440164"/>
              <a:gd name="connsiteX1544" fmla="*/ 808604 w 1439146"/>
              <a:gd name="connsiteY1544" fmla="*/ 180580 h 1440164"/>
              <a:gd name="connsiteX1545" fmla="*/ 800621 w 1439146"/>
              <a:gd name="connsiteY1545" fmla="*/ 185592 h 1440164"/>
              <a:gd name="connsiteX1546" fmla="*/ 821484 w 1439146"/>
              <a:gd name="connsiteY1546" fmla="*/ 285027 h 1440164"/>
              <a:gd name="connsiteX1547" fmla="*/ 813297 w 1439146"/>
              <a:gd name="connsiteY1547" fmla="*/ 308556 h 1440164"/>
              <a:gd name="connsiteX1548" fmla="*/ 791411 w 1439146"/>
              <a:gd name="connsiteY1548" fmla="*/ 295442 h 1440164"/>
              <a:gd name="connsiteX1549" fmla="*/ 768620 w 1439146"/>
              <a:gd name="connsiteY1549" fmla="*/ 289193 h 1440164"/>
              <a:gd name="connsiteX1550" fmla="*/ 771732 w 1439146"/>
              <a:gd name="connsiteY1550" fmla="*/ 322846 h 1440164"/>
              <a:gd name="connsiteX1551" fmla="*/ 778731 w 1439146"/>
              <a:gd name="connsiteY1551" fmla="*/ 358864 h 1440164"/>
              <a:gd name="connsiteX1552" fmla="*/ 821871 w 1439146"/>
              <a:gd name="connsiteY1552" fmla="*/ 392038 h 1440164"/>
              <a:gd name="connsiteX1553" fmla="*/ 875000 w 1439146"/>
              <a:gd name="connsiteY1553" fmla="*/ 415288 h 1440164"/>
              <a:gd name="connsiteX1554" fmla="*/ 879135 w 1439146"/>
              <a:gd name="connsiteY1554" fmla="*/ 537549 h 1440164"/>
              <a:gd name="connsiteX1555" fmla="*/ 874427 w 1439146"/>
              <a:gd name="connsiteY1555" fmla="*/ 619916 h 1440164"/>
              <a:gd name="connsiteX1556" fmla="*/ 870676 w 1439146"/>
              <a:gd name="connsiteY1556" fmla="*/ 688638 h 1440164"/>
              <a:gd name="connsiteX1557" fmla="*/ 874557 w 1439146"/>
              <a:gd name="connsiteY1557" fmla="*/ 722549 h 1440164"/>
              <a:gd name="connsiteX1558" fmla="*/ 957780 w 1439146"/>
              <a:gd name="connsiteY1558" fmla="*/ 414087 h 1440164"/>
              <a:gd name="connsiteX1559" fmla="*/ 957972 w 1439146"/>
              <a:gd name="connsiteY1559" fmla="*/ 396305 h 1440164"/>
              <a:gd name="connsiteX1560" fmla="*/ 962239 w 1439146"/>
              <a:gd name="connsiteY1560" fmla="*/ 374934 h 1440164"/>
              <a:gd name="connsiteX1561" fmla="*/ 984058 w 1439146"/>
              <a:gd name="connsiteY1561" fmla="*/ 315187 h 1440164"/>
              <a:gd name="connsiteX1562" fmla="*/ 1010305 w 1439146"/>
              <a:gd name="connsiteY1562" fmla="*/ 276813 h 1440164"/>
              <a:gd name="connsiteX1563" fmla="*/ 1011849 w 1439146"/>
              <a:gd name="connsiteY1563" fmla="*/ 324318 h 1440164"/>
              <a:gd name="connsiteX1564" fmla="*/ 1000537 w 1439146"/>
              <a:gd name="connsiteY1564" fmla="*/ 383657 h 1440164"/>
              <a:gd name="connsiteX1565" fmla="*/ 992113 w 1439146"/>
              <a:gd name="connsiteY1565" fmla="*/ 406566 h 1440164"/>
              <a:gd name="connsiteX1566" fmla="*/ 985711 w 1439146"/>
              <a:gd name="connsiteY1566" fmla="*/ 417644 h 1440164"/>
              <a:gd name="connsiteX1567" fmla="*/ 979310 w 1439146"/>
              <a:gd name="connsiteY1567" fmla="*/ 419856 h 1440164"/>
              <a:gd name="connsiteX1568" fmla="*/ 936495 w 1439146"/>
              <a:gd name="connsiteY1568" fmla="*/ 579813 h 1440164"/>
              <a:gd name="connsiteX1569" fmla="*/ 909493 w 1439146"/>
              <a:gd name="connsiteY1569" fmla="*/ 714869 h 1440164"/>
              <a:gd name="connsiteX1570" fmla="*/ 916996 w 1439146"/>
              <a:gd name="connsiteY1570" fmla="*/ 748099 h 1440164"/>
              <a:gd name="connsiteX1571" fmla="*/ 925624 w 1439146"/>
              <a:gd name="connsiteY1571" fmla="*/ 718178 h 1440164"/>
              <a:gd name="connsiteX1572" fmla="*/ 942679 w 1439146"/>
              <a:gd name="connsiteY1572" fmla="*/ 679612 h 1440164"/>
              <a:gd name="connsiteX1573" fmla="*/ 963767 w 1439146"/>
              <a:gd name="connsiteY1573" fmla="*/ 700373 h 1440164"/>
              <a:gd name="connsiteX1574" fmla="*/ 965366 w 1439146"/>
              <a:gd name="connsiteY1574" fmla="*/ 707842 h 1440164"/>
              <a:gd name="connsiteX1575" fmla="*/ 979310 w 1439146"/>
              <a:gd name="connsiteY1575" fmla="*/ 679880 h 1440164"/>
              <a:gd name="connsiteX1576" fmla="*/ 1008038 w 1439146"/>
              <a:gd name="connsiteY1576" fmla="*/ 631824 h 1440164"/>
              <a:gd name="connsiteX1577" fmla="*/ 1015094 w 1439146"/>
              <a:gd name="connsiteY1577" fmla="*/ 646761 h 1440164"/>
              <a:gd name="connsiteX1578" fmla="*/ 1011323 w 1439146"/>
              <a:gd name="connsiteY1578" fmla="*/ 670989 h 1440164"/>
              <a:gd name="connsiteX1579" fmla="*/ 1020239 w 1439146"/>
              <a:gd name="connsiteY1579" fmla="*/ 669069 h 1440164"/>
              <a:gd name="connsiteX1580" fmla="*/ 1028066 w 1439146"/>
              <a:gd name="connsiteY1580" fmla="*/ 635452 h 1440164"/>
              <a:gd name="connsiteX1581" fmla="*/ 1033661 w 1439146"/>
              <a:gd name="connsiteY1581" fmla="*/ 601484 h 1440164"/>
              <a:gd name="connsiteX1582" fmla="*/ 1054491 w 1439146"/>
              <a:gd name="connsiteY1582" fmla="*/ 612974 h 1440164"/>
              <a:gd name="connsiteX1583" fmla="*/ 1061720 w 1439146"/>
              <a:gd name="connsiteY1583" fmla="*/ 619206 h 1440164"/>
              <a:gd name="connsiteX1584" fmla="*/ 1058106 w 1439146"/>
              <a:gd name="connsiteY1584" fmla="*/ 595017 h 1440164"/>
              <a:gd name="connsiteX1585" fmla="*/ 1055220 w 1439146"/>
              <a:gd name="connsiteY1585" fmla="*/ 569431 h 1440164"/>
              <a:gd name="connsiteX1586" fmla="*/ 1072505 w 1439146"/>
              <a:gd name="connsiteY1586" fmla="*/ 570211 h 1440164"/>
              <a:gd name="connsiteX1587" fmla="*/ 1077128 w 1439146"/>
              <a:gd name="connsiteY1587" fmla="*/ 558069 h 1440164"/>
              <a:gd name="connsiteX1588" fmla="*/ 1086027 w 1439146"/>
              <a:gd name="connsiteY1588" fmla="*/ 526444 h 1440164"/>
              <a:gd name="connsiteX1589" fmla="*/ 1101722 w 1439146"/>
              <a:gd name="connsiteY1589" fmla="*/ 539013 h 1440164"/>
              <a:gd name="connsiteX1590" fmla="*/ 1095738 w 1439146"/>
              <a:gd name="connsiteY1590" fmla="*/ 566296 h 1440164"/>
              <a:gd name="connsiteX1591" fmla="*/ 1084254 w 1439146"/>
              <a:gd name="connsiteY1591" fmla="*/ 587126 h 1440164"/>
              <a:gd name="connsiteX1592" fmla="*/ 1095362 w 1439146"/>
              <a:gd name="connsiteY1592" fmla="*/ 592379 h 1440164"/>
              <a:gd name="connsiteX1593" fmla="*/ 1120142 w 1439146"/>
              <a:gd name="connsiteY1593" fmla="*/ 594749 h 1440164"/>
              <a:gd name="connsiteX1594" fmla="*/ 1085905 w 1439146"/>
              <a:gd name="connsiteY1594" fmla="*/ 620866 h 1440164"/>
              <a:gd name="connsiteX1595" fmla="*/ 1064358 w 1439146"/>
              <a:gd name="connsiteY1595" fmla="*/ 631594 h 1440164"/>
              <a:gd name="connsiteX1596" fmla="*/ 1075181 w 1439146"/>
              <a:gd name="connsiteY1596" fmla="*/ 639560 h 1440164"/>
              <a:gd name="connsiteX1597" fmla="*/ 1075995 w 1439146"/>
              <a:gd name="connsiteY1597" fmla="*/ 662815 h 1440164"/>
              <a:gd name="connsiteX1598" fmla="*/ 1045727 w 1439146"/>
              <a:gd name="connsiteY1598" fmla="*/ 673701 h 1440164"/>
              <a:gd name="connsiteX1599" fmla="*/ 1018882 w 1439146"/>
              <a:gd name="connsiteY1599" fmla="*/ 682235 h 1440164"/>
              <a:gd name="connsiteX1600" fmla="*/ 1028468 w 1439146"/>
              <a:gd name="connsiteY1600" fmla="*/ 686473 h 1440164"/>
              <a:gd name="connsiteX1601" fmla="*/ 1043209 w 1439146"/>
              <a:gd name="connsiteY1601" fmla="*/ 695254 h 1440164"/>
              <a:gd name="connsiteX1602" fmla="*/ 989123 w 1439146"/>
              <a:gd name="connsiteY1602" fmla="*/ 716806 h 1440164"/>
              <a:gd name="connsiteX1603" fmla="*/ 964372 w 1439146"/>
              <a:gd name="connsiteY1603" fmla="*/ 717234 h 1440164"/>
              <a:gd name="connsiteX1604" fmla="*/ 981442 w 1439146"/>
              <a:gd name="connsiteY1604" fmla="*/ 721297 h 1440164"/>
              <a:gd name="connsiteX1605" fmla="*/ 1008217 w 1439146"/>
              <a:gd name="connsiteY1605" fmla="*/ 723574 h 1440164"/>
              <a:gd name="connsiteX1606" fmla="*/ 1006387 w 1439146"/>
              <a:gd name="connsiteY1606" fmla="*/ 740637 h 1440164"/>
              <a:gd name="connsiteX1607" fmla="*/ 957586 w 1439146"/>
              <a:gd name="connsiteY1607" fmla="*/ 752651 h 1440164"/>
              <a:gd name="connsiteX1608" fmla="*/ 945524 w 1439146"/>
              <a:gd name="connsiteY1608" fmla="*/ 759685 h 1440164"/>
              <a:gd name="connsiteX1609" fmla="*/ 989655 w 1439146"/>
              <a:gd name="connsiteY1609" fmla="*/ 762689 h 1440164"/>
              <a:gd name="connsiteX1610" fmla="*/ 953913 w 1439146"/>
              <a:gd name="connsiteY1610" fmla="*/ 790884 h 1440164"/>
              <a:gd name="connsiteX1611" fmla="*/ 944101 w 1439146"/>
              <a:gd name="connsiteY1611" fmla="*/ 797165 h 1440164"/>
              <a:gd name="connsiteX1612" fmla="*/ 948950 w 1439146"/>
              <a:gd name="connsiteY1612" fmla="*/ 818358 h 1440164"/>
              <a:gd name="connsiteX1613" fmla="*/ 952070 w 1439146"/>
              <a:gd name="connsiteY1613" fmla="*/ 840690 h 1440164"/>
              <a:gd name="connsiteX1614" fmla="*/ 959503 w 1439146"/>
              <a:gd name="connsiteY1614" fmla="*/ 866101 h 1440164"/>
              <a:gd name="connsiteX1615" fmla="*/ 959066 w 1439146"/>
              <a:gd name="connsiteY1615" fmla="*/ 882814 h 1440164"/>
              <a:gd name="connsiteX1616" fmla="*/ 1099231 w 1439146"/>
              <a:gd name="connsiteY1616" fmla="*/ 882814 h 1440164"/>
              <a:gd name="connsiteX1617" fmla="*/ 1239397 w 1439146"/>
              <a:gd name="connsiteY1617" fmla="*/ 882814 h 1440164"/>
              <a:gd name="connsiteX1618" fmla="*/ 26184 w 1439146"/>
              <a:gd name="connsiteY1618" fmla="*/ 864677 h 1440164"/>
              <a:gd name="connsiteX1619" fmla="*/ 24032 w 1439146"/>
              <a:gd name="connsiteY1619" fmla="*/ 870011 h 1440164"/>
              <a:gd name="connsiteX1620" fmla="*/ 26184 w 1439146"/>
              <a:gd name="connsiteY1620" fmla="*/ 875345 h 1440164"/>
              <a:gd name="connsiteX1621" fmla="*/ 26184 w 1439146"/>
              <a:gd name="connsiteY1621" fmla="*/ 864677 h 1440164"/>
              <a:gd name="connsiteX1622" fmla="*/ 353033 w 1439146"/>
              <a:gd name="connsiteY1622" fmla="*/ 875720 h 1440164"/>
              <a:gd name="connsiteX1623" fmla="*/ 342365 w 1439146"/>
              <a:gd name="connsiteY1623" fmla="*/ 875720 h 1440164"/>
              <a:gd name="connsiteX1624" fmla="*/ 347705 w 1439146"/>
              <a:gd name="connsiteY1624" fmla="*/ 877872 h 1440164"/>
              <a:gd name="connsiteX1625" fmla="*/ 353033 w 1439146"/>
              <a:gd name="connsiteY1625" fmla="*/ 875720 h 1440164"/>
              <a:gd name="connsiteX1626" fmla="*/ 394648 w 1439146"/>
              <a:gd name="connsiteY1626" fmla="*/ 872295 h 1440164"/>
              <a:gd name="connsiteX1627" fmla="*/ 385038 w 1439146"/>
              <a:gd name="connsiteY1627" fmla="*/ 865658 h 1440164"/>
              <a:gd name="connsiteX1628" fmla="*/ 383729 w 1439146"/>
              <a:gd name="connsiteY1628" fmla="*/ 867642 h 1440164"/>
              <a:gd name="connsiteX1629" fmla="*/ 394648 w 1439146"/>
              <a:gd name="connsiteY1629" fmla="*/ 872295 h 1440164"/>
              <a:gd name="connsiteX1630" fmla="*/ 343435 w 1439146"/>
              <a:gd name="connsiteY1630" fmla="*/ 850633 h 1440164"/>
              <a:gd name="connsiteX1631" fmla="*/ 326357 w 1439146"/>
              <a:gd name="connsiteY1631" fmla="*/ 857208 h 1440164"/>
              <a:gd name="connsiteX1632" fmla="*/ 309289 w 1439146"/>
              <a:gd name="connsiteY1632" fmla="*/ 868051 h 1440164"/>
              <a:gd name="connsiteX1633" fmla="*/ 326357 w 1439146"/>
              <a:gd name="connsiteY1633" fmla="*/ 861475 h 1440164"/>
              <a:gd name="connsiteX1634" fmla="*/ 343435 w 1439146"/>
              <a:gd name="connsiteY1634" fmla="*/ 850633 h 1440164"/>
              <a:gd name="connsiteX1635" fmla="*/ 1413166 w 1439146"/>
              <a:gd name="connsiteY1635" fmla="*/ 856141 h 1440164"/>
              <a:gd name="connsiteX1636" fmla="*/ 1411013 w 1439146"/>
              <a:gd name="connsiteY1636" fmla="*/ 861475 h 1440164"/>
              <a:gd name="connsiteX1637" fmla="*/ 1413166 w 1439146"/>
              <a:gd name="connsiteY1637" fmla="*/ 866811 h 1440164"/>
              <a:gd name="connsiteX1638" fmla="*/ 1413166 w 1439146"/>
              <a:gd name="connsiteY1638" fmla="*/ 856141 h 1440164"/>
              <a:gd name="connsiteX1639" fmla="*/ 398906 w 1439146"/>
              <a:gd name="connsiteY1639" fmla="*/ 863759 h 1440164"/>
              <a:gd name="connsiteX1640" fmla="*/ 389308 w 1439146"/>
              <a:gd name="connsiteY1640" fmla="*/ 857123 h 1440164"/>
              <a:gd name="connsiteX1641" fmla="*/ 387987 w 1439146"/>
              <a:gd name="connsiteY1641" fmla="*/ 859107 h 1440164"/>
              <a:gd name="connsiteX1642" fmla="*/ 398917 w 1439146"/>
              <a:gd name="connsiteY1642" fmla="*/ 863759 h 1440164"/>
              <a:gd name="connsiteX1643" fmla="*/ 369041 w 1439146"/>
              <a:gd name="connsiteY1643" fmla="*/ 857000 h 1440164"/>
              <a:gd name="connsiteX1644" fmla="*/ 356233 w 1439146"/>
              <a:gd name="connsiteY1644" fmla="*/ 852559 h 1440164"/>
              <a:gd name="connsiteX1645" fmla="*/ 371171 w 1439146"/>
              <a:gd name="connsiteY1645" fmla="*/ 861316 h 1440164"/>
              <a:gd name="connsiteX1646" fmla="*/ 369041 w 1439146"/>
              <a:gd name="connsiteY1646" fmla="*/ 857000 h 1440164"/>
              <a:gd name="connsiteX1647" fmla="*/ 21914 w 1439146"/>
              <a:gd name="connsiteY1647" fmla="*/ 843338 h 1440164"/>
              <a:gd name="connsiteX1648" fmla="*/ 19763 w 1439146"/>
              <a:gd name="connsiteY1648" fmla="*/ 848673 h 1440164"/>
              <a:gd name="connsiteX1649" fmla="*/ 21914 w 1439146"/>
              <a:gd name="connsiteY1649" fmla="*/ 854007 h 1440164"/>
              <a:gd name="connsiteX1650" fmla="*/ 21914 w 1439146"/>
              <a:gd name="connsiteY1650" fmla="*/ 843338 h 1440164"/>
              <a:gd name="connsiteX1651" fmla="*/ 339165 w 1439146"/>
              <a:gd name="connsiteY1651" fmla="*/ 842053 h 1440164"/>
              <a:gd name="connsiteX1652" fmla="*/ 326357 w 1439146"/>
              <a:gd name="connsiteY1652" fmla="*/ 846540 h 1440164"/>
              <a:gd name="connsiteX1653" fmla="*/ 313559 w 1439146"/>
              <a:gd name="connsiteY1653" fmla="*/ 855294 h 1440164"/>
              <a:gd name="connsiteX1654" fmla="*/ 326357 w 1439146"/>
              <a:gd name="connsiteY1654" fmla="*/ 850807 h 1440164"/>
              <a:gd name="connsiteX1655" fmla="*/ 339165 w 1439146"/>
              <a:gd name="connsiteY1655" fmla="*/ 842053 h 1440164"/>
              <a:gd name="connsiteX1656" fmla="*/ 1417565 w 1439146"/>
              <a:gd name="connsiteY1656" fmla="*/ 832750 h 1440164"/>
              <a:gd name="connsiteX1657" fmla="*/ 1415439 w 1439146"/>
              <a:gd name="connsiteY1657" fmla="*/ 838004 h 1440164"/>
              <a:gd name="connsiteX1658" fmla="*/ 1417406 w 1439146"/>
              <a:gd name="connsiteY1658" fmla="*/ 845554 h 1440164"/>
              <a:gd name="connsiteX1659" fmla="*/ 1417566 w 1439146"/>
              <a:gd name="connsiteY1659" fmla="*/ 832750 h 1440164"/>
              <a:gd name="connsiteX1660" fmla="*/ 17770 w 1439146"/>
              <a:gd name="connsiteY1660" fmla="*/ 815591 h 1440164"/>
              <a:gd name="connsiteX1661" fmla="*/ 15812 w 1439146"/>
              <a:gd name="connsiteY1661" fmla="*/ 823060 h 1440164"/>
              <a:gd name="connsiteX1662" fmla="*/ 17770 w 1439146"/>
              <a:gd name="connsiteY1662" fmla="*/ 830528 h 1440164"/>
              <a:gd name="connsiteX1663" fmla="*/ 17770 w 1439146"/>
              <a:gd name="connsiteY1663" fmla="*/ 815591 h 1440164"/>
              <a:gd name="connsiteX1664" fmla="*/ 868504 w 1439146"/>
              <a:gd name="connsiteY1664" fmla="*/ 816822 h 1440164"/>
              <a:gd name="connsiteX1665" fmla="*/ 861517 w 1439146"/>
              <a:gd name="connsiteY1665" fmla="*/ 788526 h 1440164"/>
              <a:gd name="connsiteX1666" fmla="*/ 857946 w 1439146"/>
              <a:gd name="connsiteY1666" fmla="*/ 763605 h 1440164"/>
              <a:gd name="connsiteX1667" fmla="*/ 859818 w 1439146"/>
              <a:gd name="connsiteY1667" fmla="*/ 702483 h 1440164"/>
              <a:gd name="connsiteX1668" fmla="*/ 865615 w 1439146"/>
              <a:gd name="connsiteY1668" fmla="*/ 615198 h 1440164"/>
              <a:gd name="connsiteX1669" fmla="*/ 867948 w 1439146"/>
              <a:gd name="connsiteY1669" fmla="*/ 556334 h 1440164"/>
              <a:gd name="connsiteX1670" fmla="*/ 875467 w 1439146"/>
              <a:gd name="connsiteY1670" fmla="*/ 487205 h 1440164"/>
              <a:gd name="connsiteX1671" fmla="*/ 871022 w 1439146"/>
              <a:gd name="connsiteY1671" fmla="*/ 432793 h 1440164"/>
              <a:gd name="connsiteX1672" fmla="*/ 840205 w 1439146"/>
              <a:gd name="connsiteY1672" fmla="*/ 430881 h 1440164"/>
              <a:gd name="connsiteX1673" fmla="*/ 834929 w 1439146"/>
              <a:gd name="connsiteY1673" fmla="*/ 681467 h 1440164"/>
              <a:gd name="connsiteX1674" fmla="*/ 836343 w 1439146"/>
              <a:gd name="connsiteY1674" fmla="*/ 798065 h 1440164"/>
              <a:gd name="connsiteX1675" fmla="*/ 854770 w 1439146"/>
              <a:gd name="connsiteY1675" fmla="*/ 815254 h 1440164"/>
              <a:gd name="connsiteX1676" fmla="*/ 868504 w 1439146"/>
              <a:gd name="connsiteY1676" fmla="*/ 816822 h 1440164"/>
              <a:gd name="connsiteX1677" fmla="*/ 889689 w 1439146"/>
              <a:gd name="connsiteY1677" fmla="*/ 812391 h 1440164"/>
              <a:gd name="connsiteX1678" fmla="*/ 886013 w 1439146"/>
              <a:gd name="connsiteY1678" fmla="*/ 801722 h 1440164"/>
              <a:gd name="connsiteX1679" fmla="*/ 884377 w 1439146"/>
              <a:gd name="connsiteY1679" fmla="*/ 812391 h 1440164"/>
              <a:gd name="connsiteX1680" fmla="*/ 888052 w 1439146"/>
              <a:gd name="connsiteY1680" fmla="*/ 823060 h 1440164"/>
              <a:gd name="connsiteX1681" fmla="*/ 889689 w 1439146"/>
              <a:gd name="connsiteY1681" fmla="*/ 812391 h 1440164"/>
              <a:gd name="connsiteX1682" fmla="*/ 1421893 w 1439146"/>
              <a:gd name="connsiteY1682" fmla="*/ 800704 h 1440164"/>
              <a:gd name="connsiteX1683" fmla="*/ 1419951 w 1439146"/>
              <a:gd name="connsiteY1683" fmla="*/ 808123 h 1440164"/>
              <a:gd name="connsiteX1684" fmla="*/ 1421807 w 1439146"/>
              <a:gd name="connsiteY1684" fmla="*/ 817775 h 1440164"/>
              <a:gd name="connsiteX1685" fmla="*/ 1421887 w 1439146"/>
              <a:gd name="connsiteY1685" fmla="*/ 800704 h 1440164"/>
              <a:gd name="connsiteX1686" fmla="*/ 13614 w 1439146"/>
              <a:gd name="connsiteY1686" fmla="*/ 772973 h 1440164"/>
              <a:gd name="connsiteX1687" fmla="*/ 11781 w 1439146"/>
              <a:gd name="connsiteY1687" fmla="*/ 782517 h 1440164"/>
              <a:gd name="connsiteX1688" fmla="*/ 13557 w 1439146"/>
              <a:gd name="connsiteY1688" fmla="*/ 794312 h 1440164"/>
              <a:gd name="connsiteX1689" fmla="*/ 13614 w 1439146"/>
              <a:gd name="connsiteY1689" fmla="*/ 772973 h 1440164"/>
              <a:gd name="connsiteX1690" fmla="*/ 777216 w 1439146"/>
              <a:gd name="connsiteY1690" fmla="*/ 745385 h 1440164"/>
              <a:gd name="connsiteX1691" fmla="*/ 774145 w 1439146"/>
              <a:gd name="connsiteY1691" fmla="*/ 712311 h 1440164"/>
              <a:gd name="connsiteX1692" fmla="*/ 761465 w 1439146"/>
              <a:gd name="connsiteY1692" fmla="*/ 690763 h 1440164"/>
              <a:gd name="connsiteX1693" fmla="*/ 746844 w 1439146"/>
              <a:gd name="connsiteY1693" fmla="*/ 730960 h 1440164"/>
              <a:gd name="connsiteX1694" fmla="*/ 746937 w 1439146"/>
              <a:gd name="connsiteY1694" fmla="*/ 770223 h 1440164"/>
              <a:gd name="connsiteX1695" fmla="*/ 749809 w 1439146"/>
              <a:gd name="connsiteY1695" fmla="*/ 797027 h 1440164"/>
              <a:gd name="connsiteX1696" fmla="*/ 760414 w 1439146"/>
              <a:gd name="connsiteY1696" fmla="*/ 776970 h 1440164"/>
              <a:gd name="connsiteX1697" fmla="*/ 777219 w 1439146"/>
              <a:gd name="connsiteY1697" fmla="*/ 745385 h 1440164"/>
              <a:gd name="connsiteX1698" fmla="*/ 959038 w 1439146"/>
              <a:gd name="connsiteY1698" fmla="*/ 780231 h 1440164"/>
              <a:gd name="connsiteX1699" fmla="*/ 944101 w 1439146"/>
              <a:gd name="connsiteY1699" fmla="*/ 767597 h 1440164"/>
              <a:gd name="connsiteX1700" fmla="*/ 903559 w 1439146"/>
              <a:gd name="connsiteY1700" fmla="*/ 776069 h 1440164"/>
              <a:gd name="connsiteX1701" fmla="*/ 889689 w 1439146"/>
              <a:gd name="connsiteY1701" fmla="*/ 787296 h 1440164"/>
              <a:gd name="connsiteX1702" fmla="*/ 959038 w 1439146"/>
              <a:gd name="connsiteY1702" fmla="*/ 780231 h 1440164"/>
              <a:gd name="connsiteX1703" fmla="*/ 1426314 w 1439146"/>
              <a:gd name="connsiteY1703" fmla="*/ 687563 h 1440164"/>
              <a:gd name="connsiteX1704" fmla="*/ 1424861 w 1439146"/>
              <a:gd name="connsiteY1704" fmla="*/ 720637 h 1440164"/>
              <a:gd name="connsiteX1705" fmla="*/ 1426314 w 1439146"/>
              <a:gd name="connsiteY1705" fmla="*/ 753711 h 1440164"/>
              <a:gd name="connsiteX1706" fmla="*/ 1426314 w 1439146"/>
              <a:gd name="connsiteY1706" fmla="*/ 687563 h 1440164"/>
              <a:gd name="connsiteX1707" fmla="*/ 898240 w 1439146"/>
              <a:gd name="connsiteY1707" fmla="*/ 746440 h 1440164"/>
              <a:gd name="connsiteX1708" fmla="*/ 898515 w 1439146"/>
              <a:gd name="connsiteY1708" fmla="*/ 707834 h 1440164"/>
              <a:gd name="connsiteX1709" fmla="*/ 875722 w 1439146"/>
              <a:gd name="connsiteY1709" fmla="*/ 750385 h 1440164"/>
              <a:gd name="connsiteX1710" fmla="*/ 898240 w 1439146"/>
              <a:gd name="connsiteY1710" fmla="*/ 746440 h 1440164"/>
              <a:gd name="connsiteX1711" fmla="*/ 9402 w 1439146"/>
              <a:gd name="connsiteY1711" fmla="*/ 704729 h 1440164"/>
              <a:gd name="connsiteX1712" fmla="*/ 7694 w 1439146"/>
              <a:gd name="connsiteY1712" fmla="*/ 718503 h 1440164"/>
              <a:gd name="connsiteX1713" fmla="*/ 9368 w 1439146"/>
              <a:gd name="connsiteY1713" fmla="*/ 734602 h 1440164"/>
              <a:gd name="connsiteX1714" fmla="*/ 9413 w 1439146"/>
              <a:gd name="connsiteY1714" fmla="*/ 704729 h 1440164"/>
              <a:gd name="connsiteX1715" fmla="*/ 989836 w 1439146"/>
              <a:gd name="connsiteY1715" fmla="*/ 740473 h 1440164"/>
              <a:gd name="connsiteX1716" fmla="*/ 985836 w 1439146"/>
              <a:gd name="connsiteY1716" fmla="*/ 731719 h 1440164"/>
              <a:gd name="connsiteX1717" fmla="*/ 949478 w 1439146"/>
              <a:gd name="connsiteY1717" fmla="*/ 742434 h 1440164"/>
              <a:gd name="connsiteX1718" fmla="*/ 989836 w 1439146"/>
              <a:gd name="connsiteY1718" fmla="*/ 740473 h 1440164"/>
              <a:gd name="connsiteX1719" fmla="*/ 643598 w 1439146"/>
              <a:gd name="connsiteY1719" fmla="*/ 634056 h 1440164"/>
              <a:gd name="connsiteX1720" fmla="*/ 769968 w 1439146"/>
              <a:gd name="connsiteY1720" fmla="*/ 425247 h 1440164"/>
              <a:gd name="connsiteX1721" fmla="*/ 788109 w 1439146"/>
              <a:gd name="connsiteY1721" fmla="*/ 400566 h 1440164"/>
              <a:gd name="connsiteX1722" fmla="*/ 711355 w 1439146"/>
              <a:gd name="connsiteY1722" fmla="*/ 496880 h 1440164"/>
              <a:gd name="connsiteX1723" fmla="*/ 593089 w 1439146"/>
              <a:gd name="connsiteY1723" fmla="*/ 665772 h 1440164"/>
              <a:gd name="connsiteX1724" fmla="*/ 583933 w 1439146"/>
              <a:gd name="connsiteY1724" fmla="*/ 726961 h 1440164"/>
              <a:gd name="connsiteX1725" fmla="*/ 643598 w 1439146"/>
              <a:gd name="connsiteY1725" fmla="*/ 634056 h 1440164"/>
              <a:gd name="connsiteX1726" fmla="*/ 947142 w 1439146"/>
              <a:gd name="connsiteY1726" fmla="*/ 719347 h 1440164"/>
              <a:gd name="connsiteX1727" fmla="*/ 954546 w 1439146"/>
              <a:gd name="connsiteY1727" fmla="*/ 682229 h 1440164"/>
              <a:gd name="connsiteX1728" fmla="*/ 932366 w 1439146"/>
              <a:gd name="connsiteY1728" fmla="*/ 716945 h 1440164"/>
              <a:gd name="connsiteX1729" fmla="*/ 947142 w 1439146"/>
              <a:gd name="connsiteY1729" fmla="*/ 719347 h 1440164"/>
              <a:gd name="connsiteX1730" fmla="*/ 1019852 w 1439146"/>
              <a:gd name="connsiteY1730" fmla="*/ 703567 h 1440164"/>
              <a:gd name="connsiteX1731" fmla="*/ 987845 w 1439146"/>
              <a:gd name="connsiteY1731" fmla="*/ 703567 h 1440164"/>
              <a:gd name="connsiteX1732" fmla="*/ 999328 w 1439146"/>
              <a:gd name="connsiteY1732" fmla="*/ 707769 h 1440164"/>
              <a:gd name="connsiteX1733" fmla="*/ 1019852 w 1439146"/>
              <a:gd name="connsiteY1733" fmla="*/ 703567 h 1440164"/>
              <a:gd name="connsiteX1734" fmla="*/ 787266 w 1439146"/>
              <a:gd name="connsiteY1734" fmla="*/ 679182 h 1440164"/>
              <a:gd name="connsiteX1735" fmla="*/ 778731 w 1439146"/>
              <a:gd name="connsiteY1735" fmla="*/ 667292 h 1440164"/>
              <a:gd name="connsiteX1736" fmla="*/ 774455 w 1439146"/>
              <a:gd name="connsiteY1736" fmla="*/ 692877 h 1440164"/>
              <a:gd name="connsiteX1737" fmla="*/ 787266 w 1439146"/>
              <a:gd name="connsiteY1737" fmla="*/ 679182 h 1440164"/>
              <a:gd name="connsiteX1738" fmla="*/ 1003401 w 1439146"/>
              <a:gd name="connsiteY1738" fmla="*/ 660410 h 1440164"/>
              <a:gd name="connsiteX1739" fmla="*/ 1005502 w 1439146"/>
              <a:gd name="connsiteY1739" fmla="*/ 641687 h 1440164"/>
              <a:gd name="connsiteX1740" fmla="*/ 996673 w 1439146"/>
              <a:gd name="connsiteY1740" fmla="*/ 651761 h 1440164"/>
              <a:gd name="connsiteX1741" fmla="*/ 987845 w 1439146"/>
              <a:gd name="connsiteY1741" fmla="*/ 677214 h 1440164"/>
              <a:gd name="connsiteX1742" fmla="*/ 994574 w 1439146"/>
              <a:gd name="connsiteY1742" fmla="*/ 685864 h 1440164"/>
              <a:gd name="connsiteX1743" fmla="*/ 1003401 w 1439146"/>
              <a:gd name="connsiteY1743" fmla="*/ 660410 h 1440164"/>
              <a:gd name="connsiteX1744" fmla="*/ 13614 w 1439146"/>
              <a:gd name="connsiteY1744" fmla="*/ 644887 h 1440164"/>
              <a:gd name="connsiteX1745" fmla="*/ 11838 w 1439146"/>
              <a:gd name="connsiteY1745" fmla="*/ 656622 h 1440164"/>
              <a:gd name="connsiteX1746" fmla="*/ 13614 w 1439146"/>
              <a:gd name="connsiteY1746" fmla="*/ 668359 h 1440164"/>
              <a:gd name="connsiteX1747" fmla="*/ 13614 w 1439146"/>
              <a:gd name="connsiteY1747" fmla="*/ 644887 h 1440164"/>
              <a:gd name="connsiteX1748" fmla="*/ 1069523 w 1439146"/>
              <a:gd name="connsiteY1748" fmla="*/ 656309 h 1440164"/>
              <a:gd name="connsiteX1749" fmla="*/ 1079599 w 1439146"/>
              <a:gd name="connsiteY1749" fmla="*/ 647461 h 1440164"/>
              <a:gd name="connsiteX1750" fmla="*/ 1064719 w 1439146"/>
              <a:gd name="connsiteY1750" fmla="*/ 650004 h 1440164"/>
              <a:gd name="connsiteX1751" fmla="*/ 1043533 w 1439146"/>
              <a:gd name="connsiteY1751" fmla="*/ 658852 h 1440164"/>
              <a:gd name="connsiteX1752" fmla="*/ 1048338 w 1439146"/>
              <a:gd name="connsiteY1752" fmla="*/ 665158 h 1440164"/>
              <a:gd name="connsiteX1753" fmla="*/ 1069523 w 1439146"/>
              <a:gd name="connsiteY1753" fmla="*/ 656309 h 1440164"/>
              <a:gd name="connsiteX1754" fmla="*/ 1421893 w 1439146"/>
              <a:gd name="connsiteY1754" fmla="*/ 625732 h 1440164"/>
              <a:gd name="connsiteX1755" fmla="*/ 1419951 w 1439146"/>
              <a:gd name="connsiteY1755" fmla="*/ 633151 h 1440164"/>
              <a:gd name="connsiteX1756" fmla="*/ 1421807 w 1439146"/>
              <a:gd name="connsiteY1756" fmla="*/ 642802 h 1440164"/>
              <a:gd name="connsiteX1757" fmla="*/ 1421887 w 1439146"/>
              <a:gd name="connsiteY1757" fmla="*/ 625732 h 1440164"/>
              <a:gd name="connsiteX1758" fmla="*/ 1045194 w 1439146"/>
              <a:gd name="connsiteY1758" fmla="*/ 614047 h 1440164"/>
              <a:gd name="connsiteX1759" fmla="*/ 1038042 w 1439146"/>
              <a:gd name="connsiteY1759" fmla="*/ 612608 h 1440164"/>
              <a:gd name="connsiteX1760" fmla="*/ 1036851 w 1439146"/>
              <a:gd name="connsiteY1760" fmla="*/ 633945 h 1440164"/>
              <a:gd name="connsiteX1761" fmla="*/ 1039975 w 1439146"/>
              <a:gd name="connsiteY1761" fmla="*/ 645954 h 1440164"/>
              <a:gd name="connsiteX1762" fmla="*/ 1044003 w 1439146"/>
              <a:gd name="connsiteY1762" fmla="*/ 635385 h 1440164"/>
              <a:gd name="connsiteX1763" fmla="*/ 1045194 w 1439146"/>
              <a:gd name="connsiteY1763" fmla="*/ 614047 h 1440164"/>
              <a:gd name="connsiteX1764" fmla="*/ 632995 w 1439146"/>
              <a:gd name="connsiteY1764" fmla="*/ 597943 h 1440164"/>
              <a:gd name="connsiteX1765" fmla="*/ 675914 w 1439146"/>
              <a:gd name="connsiteY1765" fmla="*/ 532861 h 1440164"/>
              <a:gd name="connsiteX1766" fmla="*/ 689209 w 1439146"/>
              <a:gd name="connsiteY1766" fmla="*/ 509390 h 1440164"/>
              <a:gd name="connsiteX1767" fmla="*/ 654869 w 1439146"/>
              <a:gd name="connsiteY1767" fmla="*/ 545664 h 1440164"/>
              <a:gd name="connsiteX1768" fmla="*/ 599490 w 1439146"/>
              <a:gd name="connsiteY1768" fmla="*/ 631855 h 1440164"/>
              <a:gd name="connsiteX1769" fmla="*/ 601430 w 1439146"/>
              <a:gd name="connsiteY1769" fmla="*/ 639552 h 1440164"/>
              <a:gd name="connsiteX1770" fmla="*/ 632995 w 1439146"/>
              <a:gd name="connsiteY1770" fmla="*/ 597943 h 1440164"/>
              <a:gd name="connsiteX1771" fmla="*/ 17770 w 1439146"/>
              <a:gd name="connsiteY1771" fmla="*/ 610746 h 1440164"/>
              <a:gd name="connsiteX1772" fmla="*/ 15812 w 1439146"/>
              <a:gd name="connsiteY1772" fmla="*/ 618214 h 1440164"/>
              <a:gd name="connsiteX1773" fmla="*/ 17770 w 1439146"/>
              <a:gd name="connsiteY1773" fmla="*/ 625683 h 1440164"/>
              <a:gd name="connsiteX1774" fmla="*/ 17770 w 1439146"/>
              <a:gd name="connsiteY1774" fmla="*/ 610746 h 1440164"/>
              <a:gd name="connsiteX1775" fmla="*/ 1098803 w 1439146"/>
              <a:gd name="connsiteY1775" fmla="*/ 607546 h 1440164"/>
              <a:gd name="connsiteX1776" fmla="*/ 1100686 w 1439146"/>
              <a:gd name="connsiteY1776" fmla="*/ 601295 h 1440164"/>
              <a:gd name="connsiteX1777" fmla="*/ 1083615 w 1439146"/>
              <a:gd name="connsiteY1777" fmla="*/ 607409 h 1440164"/>
              <a:gd name="connsiteX1778" fmla="*/ 1098803 w 1439146"/>
              <a:gd name="connsiteY1778" fmla="*/ 607546 h 1440164"/>
              <a:gd name="connsiteX1779" fmla="*/ 1417565 w 1439146"/>
              <a:gd name="connsiteY1779" fmla="*/ 598024 h 1440164"/>
              <a:gd name="connsiteX1780" fmla="*/ 1415439 w 1439146"/>
              <a:gd name="connsiteY1780" fmla="*/ 603277 h 1440164"/>
              <a:gd name="connsiteX1781" fmla="*/ 1417406 w 1439146"/>
              <a:gd name="connsiteY1781" fmla="*/ 610827 h 1440164"/>
              <a:gd name="connsiteX1782" fmla="*/ 1417566 w 1439146"/>
              <a:gd name="connsiteY1782" fmla="*/ 598024 h 1440164"/>
              <a:gd name="connsiteX1783" fmla="*/ 586311 w 1439146"/>
              <a:gd name="connsiteY1783" fmla="*/ 586655 h 1440164"/>
              <a:gd name="connsiteX1784" fmla="*/ 596429 w 1439146"/>
              <a:gd name="connsiteY1784" fmla="*/ 546787 h 1440164"/>
              <a:gd name="connsiteX1785" fmla="*/ 587449 w 1439146"/>
              <a:gd name="connsiteY1785" fmla="*/ 516593 h 1440164"/>
              <a:gd name="connsiteX1786" fmla="*/ 572152 w 1439146"/>
              <a:gd name="connsiteY1786" fmla="*/ 547626 h 1440164"/>
              <a:gd name="connsiteX1787" fmla="*/ 578152 w 1439146"/>
              <a:gd name="connsiteY1787" fmla="*/ 561417 h 1440164"/>
              <a:gd name="connsiteX1788" fmla="*/ 567340 w 1439146"/>
              <a:gd name="connsiteY1788" fmla="*/ 558019 h 1440164"/>
              <a:gd name="connsiteX1789" fmla="*/ 527008 w 1439146"/>
              <a:gd name="connsiteY1789" fmla="*/ 509690 h 1440164"/>
              <a:gd name="connsiteX1790" fmla="*/ 482876 w 1439146"/>
              <a:gd name="connsiteY1790" fmla="*/ 457496 h 1440164"/>
              <a:gd name="connsiteX1791" fmla="*/ 476238 w 1439146"/>
              <a:gd name="connsiteY1791" fmla="*/ 444645 h 1440164"/>
              <a:gd name="connsiteX1792" fmla="*/ 427974 w 1439146"/>
              <a:gd name="connsiteY1792" fmla="*/ 444380 h 1440164"/>
              <a:gd name="connsiteX1793" fmla="*/ 424513 w 1439146"/>
              <a:gd name="connsiteY1793" fmla="*/ 456584 h 1440164"/>
              <a:gd name="connsiteX1794" fmla="*/ 455288 w 1439146"/>
              <a:gd name="connsiteY1794" fmla="*/ 462919 h 1440164"/>
              <a:gd name="connsiteX1795" fmla="*/ 503825 w 1439146"/>
              <a:gd name="connsiteY1795" fmla="*/ 537130 h 1440164"/>
              <a:gd name="connsiteX1796" fmla="*/ 550044 w 1439146"/>
              <a:gd name="connsiteY1796" fmla="*/ 597326 h 1440164"/>
              <a:gd name="connsiteX1797" fmla="*/ 586311 w 1439146"/>
              <a:gd name="connsiteY1797" fmla="*/ 586655 h 1440164"/>
              <a:gd name="connsiteX1798" fmla="*/ 26696 w 1439146"/>
              <a:gd name="connsiteY1798" fmla="*/ 569136 h 1440164"/>
              <a:gd name="connsiteX1799" fmla="*/ 23360 w 1439146"/>
              <a:gd name="connsiteY1799" fmla="*/ 571271 h 1440164"/>
              <a:gd name="connsiteX1800" fmla="*/ 20024 w 1439146"/>
              <a:gd name="connsiteY1800" fmla="*/ 592609 h 1440164"/>
              <a:gd name="connsiteX1801" fmla="*/ 23360 w 1439146"/>
              <a:gd name="connsiteY1801" fmla="*/ 590475 h 1440164"/>
              <a:gd name="connsiteX1802" fmla="*/ 26696 w 1439146"/>
              <a:gd name="connsiteY1802" fmla="*/ 569136 h 1440164"/>
              <a:gd name="connsiteX1803" fmla="*/ 1066795 w 1439146"/>
              <a:gd name="connsiteY1803" fmla="*/ 579805 h 1440164"/>
              <a:gd name="connsiteX1804" fmla="*/ 1061749 w 1439146"/>
              <a:gd name="connsiteY1804" fmla="*/ 572761 h 1440164"/>
              <a:gd name="connsiteX1805" fmla="*/ 1062528 w 1439146"/>
              <a:gd name="connsiteY1805" fmla="*/ 584073 h 1440164"/>
              <a:gd name="connsiteX1806" fmla="*/ 1067574 w 1439146"/>
              <a:gd name="connsiteY1806" fmla="*/ 591118 h 1440164"/>
              <a:gd name="connsiteX1807" fmla="*/ 1066795 w 1439146"/>
              <a:gd name="connsiteY1807" fmla="*/ 579805 h 1440164"/>
              <a:gd name="connsiteX1808" fmla="*/ 1413166 w 1439146"/>
              <a:gd name="connsiteY1808" fmla="*/ 574471 h 1440164"/>
              <a:gd name="connsiteX1809" fmla="*/ 1411013 w 1439146"/>
              <a:gd name="connsiteY1809" fmla="*/ 579805 h 1440164"/>
              <a:gd name="connsiteX1810" fmla="*/ 1413166 w 1439146"/>
              <a:gd name="connsiteY1810" fmla="*/ 585140 h 1440164"/>
              <a:gd name="connsiteX1811" fmla="*/ 1413166 w 1439146"/>
              <a:gd name="connsiteY1811" fmla="*/ 574471 h 1440164"/>
              <a:gd name="connsiteX1812" fmla="*/ 670065 w 1439146"/>
              <a:gd name="connsiteY1812" fmla="*/ 515791 h 1440164"/>
              <a:gd name="connsiteX1813" fmla="*/ 735265 w 1439146"/>
              <a:gd name="connsiteY1813" fmla="*/ 443241 h 1440164"/>
              <a:gd name="connsiteX1814" fmla="*/ 757150 w 1439146"/>
              <a:gd name="connsiteY1814" fmla="*/ 415838 h 1440164"/>
              <a:gd name="connsiteX1815" fmla="*/ 768062 w 1439146"/>
              <a:gd name="connsiteY1815" fmla="*/ 403372 h 1440164"/>
              <a:gd name="connsiteX1816" fmla="*/ 744589 w 1439146"/>
              <a:gd name="connsiteY1816" fmla="*/ 417017 h 1440164"/>
              <a:gd name="connsiteX1817" fmla="*/ 638771 w 1439146"/>
              <a:gd name="connsiteY1817" fmla="*/ 458925 h 1440164"/>
              <a:gd name="connsiteX1818" fmla="*/ 598645 w 1439146"/>
              <a:gd name="connsiteY1818" fmla="*/ 468125 h 1440164"/>
              <a:gd name="connsiteX1819" fmla="*/ 588945 w 1439146"/>
              <a:gd name="connsiteY1819" fmla="*/ 487085 h 1440164"/>
              <a:gd name="connsiteX1820" fmla="*/ 591922 w 1439146"/>
              <a:gd name="connsiteY1820" fmla="*/ 507122 h 1440164"/>
              <a:gd name="connsiteX1821" fmla="*/ 619650 w 1439146"/>
              <a:gd name="connsiteY1821" fmla="*/ 491262 h 1440164"/>
              <a:gd name="connsiteX1822" fmla="*/ 623628 w 1439146"/>
              <a:gd name="connsiteY1822" fmla="*/ 502582 h 1440164"/>
              <a:gd name="connsiteX1823" fmla="*/ 603816 w 1439146"/>
              <a:gd name="connsiteY1823" fmla="*/ 542103 h 1440164"/>
              <a:gd name="connsiteX1824" fmla="*/ 612477 w 1439146"/>
              <a:gd name="connsiteY1824" fmla="*/ 574646 h 1440164"/>
              <a:gd name="connsiteX1825" fmla="*/ 670065 w 1439146"/>
              <a:gd name="connsiteY1825" fmla="*/ 515791 h 1440164"/>
              <a:gd name="connsiteX1826" fmla="*/ 1406072 w 1439146"/>
              <a:gd name="connsiteY1826" fmla="*/ 541397 h 1440164"/>
              <a:gd name="connsiteX1827" fmla="*/ 1399117 w 1439146"/>
              <a:gd name="connsiteY1827" fmla="*/ 521323 h 1440164"/>
              <a:gd name="connsiteX1828" fmla="*/ 1402461 w 1439146"/>
              <a:gd name="connsiteY1828" fmla="*/ 545008 h 1440164"/>
              <a:gd name="connsiteX1829" fmla="*/ 1409416 w 1439146"/>
              <a:gd name="connsiteY1829" fmla="*/ 565082 h 1440164"/>
              <a:gd name="connsiteX1830" fmla="*/ 1406072 w 1439146"/>
              <a:gd name="connsiteY1830" fmla="*/ 541397 h 1440164"/>
              <a:gd name="connsiteX1831" fmla="*/ 1094535 w 1439146"/>
              <a:gd name="connsiteY1831" fmla="*/ 545161 h 1440164"/>
              <a:gd name="connsiteX1832" fmla="*/ 1090268 w 1439146"/>
              <a:gd name="connsiteY1832" fmla="*/ 534996 h 1440164"/>
              <a:gd name="connsiteX1833" fmla="*/ 1086000 w 1439146"/>
              <a:gd name="connsiteY1833" fmla="*/ 550436 h 1440164"/>
              <a:gd name="connsiteX1834" fmla="*/ 1090268 w 1439146"/>
              <a:gd name="connsiteY1834" fmla="*/ 560601 h 1440164"/>
              <a:gd name="connsiteX1835" fmla="*/ 1094535 w 1439146"/>
              <a:gd name="connsiteY1835" fmla="*/ 545161 h 1440164"/>
              <a:gd name="connsiteX1836" fmla="*/ 30545 w 1439146"/>
              <a:gd name="connsiteY1836" fmla="*/ 549133 h 1440164"/>
              <a:gd name="connsiteX1837" fmla="*/ 27960 w 1439146"/>
              <a:gd name="connsiteY1837" fmla="*/ 551710 h 1440164"/>
              <a:gd name="connsiteX1838" fmla="*/ 30203 w 1439146"/>
              <a:gd name="connsiteY1838" fmla="*/ 557312 h 1440164"/>
              <a:gd name="connsiteX1839" fmla="*/ 30545 w 1439146"/>
              <a:gd name="connsiteY1839" fmla="*/ 549133 h 1440164"/>
              <a:gd name="connsiteX1840" fmla="*/ 34814 w 1439146"/>
              <a:gd name="connsiteY1840" fmla="*/ 532062 h 1440164"/>
              <a:gd name="connsiteX1841" fmla="*/ 32230 w 1439146"/>
              <a:gd name="connsiteY1841" fmla="*/ 534640 h 1440164"/>
              <a:gd name="connsiteX1842" fmla="*/ 34473 w 1439146"/>
              <a:gd name="connsiteY1842" fmla="*/ 540241 h 1440164"/>
              <a:gd name="connsiteX1843" fmla="*/ 34814 w 1439146"/>
              <a:gd name="connsiteY1843" fmla="*/ 532062 h 1440164"/>
              <a:gd name="connsiteX1844" fmla="*/ 52565 w 1439146"/>
              <a:gd name="connsiteY1844" fmla="*/ 479516 h 1440164"/>
              <a:gd name="connsiteX1845" fmla="*/ 46678 w 1439146"/>
              <a:gd name="connsiteY1845" fmla="*/ 488052 h 1440164"/>
              <a:gd name="connsiteX1846" fmla="*/ 40951 w 1439146"/>
              <a:gd name="connsiteY1846" fmla="*/ 507256 h 1440164"/>
              <a:gd name="connsiteX1847" fmla="*/ 46838 w 1439146"/>
              <a:gd name="connsiteY1847" fmla="*/ 498721 h 1440164"/>
              <a:gd name="connsiteX1848" fmla="*/ 52565 w 1439146"/>
              <a:gd name="connsiteY1848" fmla="*/ 479516 h 1440164"/>
              <a:gd name="connsiteX1849" fmla="*/ 1388982 w 1439146"/>
              <a:gd name="connsiteY1849" fmla="*/ 487146 h 1440164"/>
              <a:gd name="connsiteX1850" fmla="*/ 1386545 w 1439146"/>
              <a:gd name="connsiteY1850" fmla="*/ 487333 h 1440164"/>
              <a:gd name="connsiteX1851" fmla="*/ 1389338 w 1439146"/>
              <a:gd name="connsiteY1851" fmla="*/ 500137 h 1440164"/>
              <a:gd name="connsiteX1852" fmla="*/ 1391775 w 1439146"/>
              <a:gd name="connsiteY1852" fmla="*/ 499949 h 1440164"/>
              <a:gd name="connsiteX1853" fmla="*/ 1388982 w 1439146"/>
              <a:gd name="connsiteY1853" fmla="*/ 487146 h 1440164"/>
              <a:gd name="connsiteX1854" fmla="*/ 1377977 w 1439146"/>
              <a:gd name="connsiteY1854" fmla="*/ 456400 h 1440164"/>
              <a:gd name="connsiteX1855" fmla="*/ 1369309 w 1439146"/>
              <a:gd name="connsiteY1855" fmla="*/ 440174 h 1440164"/>
              <a:gd name="connsiteX1856" fmla="*/ 1374776 w 1439146"/>
              <a:gd name="connsiteY1856" fmla="*/ 459601 h 1440164"/>
              <a:gd name="connsiteX1857" fmla="*/ 1383444 w 1439146"/>
              <a:gd name="connsiteY1857" fmla="*/ 475827 h 1440164"/>
              <a:gd name="connsiteX1858" fmla="*/ 1377977 w 1439146"/>
              <a:gd name="connsiteY1858" fmla="*/ 456400 h 1440164"/>
              <a:gd name="connsiteX1859" fmla="*/ 80084 w 1439146"/>
              <a:gd name="connsiteY1859" fmla="*/ 416569 h 1440164"/>
              <a:gd name="connsiteX1860" fmla="*/ 97504 w 1439146"/>
              <a:gd name="connsiteY1860" fmla="*/ 374960 h 1440164"/>
              <a:gd name="connsiteX1861" fmla="*/ 57506 w 1439146"/>
              <a:gd name="connsiteY1861" fmla="*/ 458317 h 1440164"/>
              <a:gd name="connsiteX1862" fmla="*/ 80084 w 1439146"/>
              <a:gd name="connsiteY1862" fmla="*/ 416569 h 1440164"/>
              <a:gd name="connsiteX1863" fmla="*/ 652836 w 1439146"/>
              <a:gd name="connsiteY1863" fmla="*/ 447510 h 1440164"/>
              <a:gd name="connsiteX1864" fmla="*/ 631498 w 1439146"/>
              <a:gd name="connsiteY1864" fmla="*/ 447264 h 1440164"/>
              <a:gd name="connsiteX1865" fmla="*/ 627230 w 1439146"/>
              <a:gd name="connsiteY1865" fmla="*/ 450781 h 1440164"/>
              <a:gd name="connsiteX1866" fmla="*/ 652836 w 1439146"/>
              <a:gd name="connsiteY1866" fmla="*/ 447509 h 1440164"/>
              <a:gd name="connsiteX1867" fmla="*/ 486109 w 1439146"/>
              <a:gd name="connsiteY1867" fmla="*/ 429980 h 1440164"/>
              <a:gd name="connsiteX1868" fmla="*/ 444574 w 1439146"/>
              <a:gd name="connsiteY1868" fmla="*/ 419286 h 1440164"/>
              <a:gd name="connsiteX1869" fmla="*/ 403176 w 1439146"/>
              <a:gd name="connsiteY1869" fmla="*/ 421274 h 1440164"/>
              <a:gd name="connsiteX1870" fmla="*/ 345758 w 1439146"/>
              <a:gd name="connsiteY1870" fmla="*/ 420437 h 1440164"/>
              <a:gd name="connsiteX1871" fmla="*/ 340088 w 1439146"/>
              <a:gd name="connsiteY1871" fmla="*/ 403329 h 1440164"/>
              <a:gd name="connsiteX1872" fmla="*/ 336444 w 1439146"/>
              <a:gd name="connsiteY1872" fmla="*/ 396783 h 1440164"/>
              <a:gd name="connsiteX1873" fmla="*/ 337662 w 1439146"/>
              <a:gd name="connsiteY1873" fmla="*/ 426716 h 1440164"/>
              <a:gd name="connsiteX1874" fmla="*/ 486109 w 1439146"/>
              <a:gd name="connsiteY1874" fmla="*/ 429980 h 1440164"/>
              <a:gd name="connsiteX1875" fmla="*/ 682709 w 1439146"/>
              <a:gd name="connsiteY1875" fmla="*/ 430019 h 1440164"/>
              <a:gd name="connsiteX1876" fmla="*/ 748858 w 1439146"/>
              <a:gd name="connsiteY1876" fmla="*/ 397999 h 1440164"/>
              <a:gd name="connsiteX1877" fmla="*/ 735732 w 1439146"/>
              <a:gd name="connsiteY1877" fmla="*/ 378426 h 1440164"/>
              <a:gd name="connsiteX1878" fmla="*/ 724437 w 1439146"/>
              <a:gd name="connsiteY1878" fmla="*/ 344021 h 1440164"/>
              <a:gd name="connsiteX1879" fmla="*/ 718358 w 1439146"/>
              <a:gd name="connsiteY1879" fmla="*/ 323750 h 1440164"/>
              <a:gd name="connsiteX1880" fmla="*/ 710448 w 1439146"/>
              <a:gd name="connsiteY1880" fmla="*/ 319339 h 1440164"/>
              <a:gd name="connsiteX1881" fmla="*/ 664985 w 1439146"/>
              <a:gd name="connsiteY1881" fmla="*/ 283471 h 1440164"/>
              <a:gd name="connsiteX1882" fmla="*/ 660303 w 1439146"/>
              <a:gd name="connsiteY1882" fmla="*/ 285690 h 1440164"/>
              <a:gd name="connsiteX1883" fmla="*/ 672040 w 1439146"/>
              <a:gd name="connsiteY1883" fmla="*/ 294232 h 1440164"/>
              <a:gd name="connsiteX1884" fmla="*/ 641867 w 1439146"/>
              <a:gd name="connsiteY1884" fmla="*/ 292808 h 1440164"/>
              <a:gd name="connsiteX1885" fmla="*/ 633931 w 1439146"/>
              <a:gd name="connsiteY1885" fmla="*/ 312510 h 1440164"/>
              <a:gd name="connsiteX1886" fmla="*/ 642588 w 1439146"/>
              <a:gd name="connsiteY1886" fmla="*/ 318135 h 1440164"/>
              <a:gd name="connsiteX1887" fmla="*/ 649389 w 1439146"/>
              <a:gd name="connsiteY1887" fmla="*/ 324038 h 1440164"/>
              <a:gd name="connsiteX1888" fmla="*/ 651288 w 1439146"/>
              <a:gd name="connsiteY1888" fmla="*/ 332284 h 1440164"/>
              <a:gd name="connsiteX1889" fmla="*/ 654650 w 1439146"/>
              <a:gd name="connsiteY1889" fmla="*/ 337619 h 1440164"/>
              <a:gd name="connsiteX1890" fmla="*/ 664572 w 1439146"/>
              <a:gd name="connsiteY1890" fmla="*/ 362006 h 1440164"/>
              <a:gd name="connsiteX1891" fmla="*/ 684843 w 1439146"/>
              <a:gd name="connsiteY1891" fmla="*/ 355756 h 1440164"/>
              <a:gd name="connsiteX1892" fmla="*/ 704047 w 1439146"/>
              <a:gd name="connsiteY1892" fmla="*/ 349641 h 1440164"/>
              <a:gd name="connsiteX1893" fmla="*/ 704503 w 1439146"/>
              <a:gd name="connsiteY1893" fmla="*/ 355741 h 1440164"/>
              <a:gd name="connsiteX1894" fmla="*/ 695968 w 1439146"/>
              <a:gd name="connsiteY1894" fmla="*/ 386537 h 1440164"/>
              <a:gd name="connsiteX1895" fmla="*/ 695511 w 1439146"/>
              <a:gd name="connsiteY1895" fmla="*/ 411218 h 1440164"/>
              <a:gd name="connsiteX1896" fmla="*/ 672533 w 1439146"/>
              <a:gd name="connsiteY1896" fmla="*/ 414031 h 1440164"/>
              <a:gd name="connsiteX1897" fmla="*/ 638622 w 1439146"/>
              <a:gd name="connsiteY1897" fmla="*/ 427776 h 1440164"/>
              <a:gd name="connsiteX1898" fmla="*/ 627688 w 1439146"/>
              <a:gd name="connsiteY1898" fmla="*/ 438710 h 1440164"/>
              <a:gd name="connsiteX1899" fmla="*/ 644530 w 1439146"/>
              <a:gd name="connsiteY1899" fmla="*/ 436401 h 1440164"/>
              <a:gd name="connsiteX1900" fmla="*/ 682709 w 1439146"/>
              <a:gd name="connsiteY1900" fmla="*/ 430017 h 1440164"/>
              <a:gd name="connsiteX1901" fmla="*/ 1350801 w 1439146"/>
              <a:gd name="connsiteY1901" fmla="*/ 397199 h 1440164"/>
              <a:gd name="connsiteX1902" fmla="*/ 1326873 w 1439146"/>
              <a:gd name="connsiteY1902" fmla="*/ 355263 h 1440164"/>
              <a:gd name="connsiteX1903" fmla="*/ 1343054 w 1439146"/>
              <a:gd name="connsiteY1903" fmla="*/ 390569 h 1440164"/>
              <a:gd name="connsiteX1904" fmla="*/ 1366983 w 1439146"/>
              <a:gd name="connsiteY1904" fmla="*/ 432504 h 1440164"/>
              <a:gd name="connsiteX1905" fmla="*/ 1350801 w 1439146"/>
              <a:gd name="connsiteY1905" fmla="*/ 397199 h 1440164"/>
              <a:gd name="connsiteX1906" fmla="*/ 364772 w 1439146"/>
              <a:gd name="connsiteY1906" fmla="*/ 409101 h 1440164"/>
              <a:gd name="connsiteX1907" fmla="*/ 347705 w 1439146"/>
              <a:gd name="connsiteY1907" fmla="*/ 406611 h 1440164"/>
              <a:gd name="connsiteX1908" fmla="*/ 363850 w 1439146"/>
              <a:gd name="connsiteY1908" fmla="*/ 417299 h 1440164"/>
              <a:gd name="connsiteX1909" fmla="*/ 364772 w 1439146"/>
              <a:gd name="connsiteY1909" fmla="*/ 409101 h 1440164"/>
              <a:gd name="connsiteX1910" fmla="*/ 484993 w 1439146"/>
              <a:gd name="connsiteY1910" fmla="*/ 402810 h 1440164"/>
              <a:gd name="connsiteX1911" fmla="*/ 474519 w 1439146"/>
              <a:gd name="connsiteY1911" fmla="*/ 321800 h 1440164"/>
              <a:gd name="connsiteX1912" fmla="*/ 472754 w 1439146"/>
              <a:gd name="connsiteY1912" fmla="*/ 352068 h 1440164"/>
              <a:gd name="connsiteX1913" fmla="*/ 471467 w 1439146"/>
              <a:gd name="connsiteY1913" fmla="*/ 374960 h 1440164"/>
              <a:gd name="connsiteX1914" fmla="*/ 466150 w 1439146"/>
              <a:gd name="connsiteY1914" fmla="*/ 367491 h 1440164"/>
              <a:gd name="connsiteX1915" fmla="*/ 461254 w 1439146"/>
              <a:gd name="connsiteY1915" fmla="*/ 377841 h 1440164"/>
              <a:gd name="connsiteX1916" fmla="*/ 484993 w 1439146"/>
              <a:gd name="connsiteY1916" fmla="*/ 402810 h 1440164"/>
              <a:gd name="connsiteX1917" fmla="*/ 981444 w 1439146"/>
              <a:gd name="connsiteY1917" fmla="*/ 404833 h 1440164"/>
              <a:gd name="connsiteX1918" fmla="*/ 970522 w 1439146"/>
              <a:gd name="connsiteY1918" fmla="*/ 400566 h 1440164"/>
              <a:gd name="connsiteX1919" fmla="*/ 962238 w 1439146"/>
              <a:gd name="connsiteY1919" fmla="*/ 404833 h 1440164"/>
              <a:gd name="connsiteX1920" fmla="*/ 973159 w 1439146"/>
              <a:gd name="connsiteY1920" fmla="*/ 409101 h 1440164"/>
              <a:gd name="connsiteX1921" fmla="*/ 981444 w 1439146"/>
              <a:gd name="connsiteY1921" fmla="*/ 404833 h 1440164"/>
              <a:gd name="connsiteX1922" fmla="*/ 751652 w 1439146"/>
              <a:gd name="connsiteY1922" fmla="*/ 373313 h 1440164"/>
              <a:gd name="connsiteX1923" fmla="*/ 739434 w 1439146"/>
              <a:gd name="connsiteY1923" fmla="*/ 338243 h 1440164"/>
              <a:gd name="connsiteX1924" fmla="*/ 738027 w 1439146"/>
              <a:gd name="connsiteY1924" fmla="*/ 317347 h 1440164"/>
              <a:gd name="connsiteX1925" fmla="*/ 734512 w 1439146"/>
              <a:gd name="connsiteY1925" fmla="*/ 337019 h 1440164"/>
              <a:gd name="connsiteX1926" fmla="*/ 745262 w 1439146"/>
              <a:gd name="connsiteY1926" fmla="*/ 375719 h 1440164"/>
              <a:gd name="connsiteX1927" fmla="*/ 760995 w 1439146"/>
              <a:gd name="connsiteY1927" fmla="*/ 391118 h 1440164"/>
              <a:gd name="connsiteX1928" fmla="*/ 751652 w 1439146"/>
              <a:gd name="connsiteY1928" fmla="*/ 373313 h 1440164"/>
              <a:gd name="connsiteX1929" fmla="*/ 988853 w 1439146"/>
              <a:gd name="connsiteY1929" fmla="*/ 345087 h 1440164"/>
              <a:gd name="connsiteX1930" fmla="*/ 990173 w 1439146"/>
              <a:gd name="connsiteY1930" fmla="*/ 356823 h 1440164"/>
              <a:gd name="connsiteX1931" fmla="*/ 985105 w 1439146"/>
              <a:gd name="connsiteY1931" fmla="*/ 379228 h 1440164"/>
              <a:gd name="connsiteX1932" fmla="*/ 982902 w 1439146"/>
              <a:gd name="connsiteY1932" fmla="*/ 389896 h 1440164"/>
              <a:gd name="connsiteX1933" fmla="*/ 991201 w 1439146"/>
              <a:gd name="connsiteY1933" fmla="*/ 379664 h 1440164"/>
              <a:gd name="connsiteX1934" fmla="*/ 1002213 w 1439146"/>
              <a:gd name="connsiteY1934" fmla="*/ 337349 h 1440164"/>
              <a:gd name="connsiteX1935" fmla="*/ 1003290 w 1439146"/>
              <a:gd name="connsiteY1935" fmla="*/ 303632 h 1440164"/>
              <a:gd name="connsiteX1936" fmla="*/ 986214 w 1439146"/>
              <a:gd name="connsiteY1936" fmla="*/ 330091 h 1440164"/>
              <a:gd name="connsiteX1937" fmla="*/ 971117 w 1439146"/>
              <a:gd name="connsiteY1937" fmla="*/ 374040 h 1440164"/>
              <a:gd name="connsiteX1938" fmla="*/ 978065 w 1439146"/>
              <a:gd name="connsiteY1938" fmla="*/ 367491 h 1440164"/>
              <a:gd name="connsiteX1939" fmla="*/ 988852 w 1439146"/>
              <a:gd name="connsiteY1939" fmla="*/ 345087 h 1440164"/>
              <a:gd name="connsiteX1940" fmla="*/ 126037 w 1439146"/>
              <a:gd name="connsiteY1940" fmla="*/ 334369 h 1440164"/>
              <a:gd name="connsiteX1941" fmla="*/ 329567 w 1439146"/>
              <a:gd name="connsiteY1941" fmla="*/ 129622 h 1440164"/>
              <a:gd name="connsiteX1942" fmla="*/ 360502 w 1439146"/>
              <a:gd name="connsiteY1942" fmla="*/ 107356 h 1440164"/>
              <a:gd name="connsiteX1943" fmla="*/ 312455 w 1439146"/>
              <a:gd name="connsiteY1943" fmla="*/ 137175 h 1440164"/>
              <a:gd name="connsiteX1944" fmla="*/ 104518 w 1439146"/>
              <a:gd name="connsiteY1944" fmla="*/ 362157 h 1440164"/>
              <a:gd name="connsiteX1945" fmla="*/ 126037 w 1439146"/>
              <a:gd name="connsiteY1945" fmla="*/ 334369 h 1440164"/>
              <a:gd name="connsiteX1946" fmla="*/ 768885 w 1439146"/>
              <a:gd name="connsiteY1946" fmla="*/ 350503 h 1440164"/>
              <a:gd name="connsiteX1947" fmla="*/ 766760 w 1439146"/>
              <a:gd name="connsiteY1947" fmla="*/ 355756 h 1440164"/>
              <a:gd name="connsiteX1948" fmla="*/ 768727 w 1439146"/>
              <a:gd name="connsiteY1948" fmla="*/ 363305 h 1440164"/>
              <a:gd name="connsiteX1949" fmla="*/ 768885 w 1439146"/>
              <a:gd name="connsiteY1949" fmla="*/ 350503 h 1440164"/>
              <a:gd name="connsiteX1950" fmla="*/ 757393 w 1439146"/>
              <a:gd name="connsiteY1950" fmla="*/ 349354 h 1440164"/>
              <a:gd name="connsiteX1951" fmla="*/ 753125 w 1439146"/>
              <a:gd name="connsiteY1951" fmla="*/ 336551 h 1440164"/>
              <a:gd name="connsiteX1952" fmla="*/ 751702 w 1439146"/>
              <a:gd name="connsiteY1952" fmla="*/ 359312 h 1440164"/>
              <a:gd name="connsiteX1953" fmla="*/ 757393 w 1439146"/>
              <a:gd name="connsiteY1953" fmla="*/ 349354 h 1440164"/>
              <a:gd name="connsiteX1954" fmla="*/ 1314283 w 1439146"/>
              <a:gd name="connsiteY1954" fmla="*/ 333350 h 1440164"/>
              <a:gd name="connsiteX1955" fmla="*/ 1139123 w 1439146"/>
              <a:gd name="connsiteY1955" fmla="*/ 148074 h 1440164"/>
              <a:gd name="connsiteX1956" fmla="*/ 1044631 w 1439146"/>
              <a:gd name="connsiteY1956" fmla="*/ 90568 h 1440164"/>
              <a:gd name="connsiteX1957" fmla="*/ 1061048 w 1439146"/>
              <a:gd name="connsiteY1957" fmla="*/ 102104 h 1440164"/>
              <a:gd name="connsiteX1958" fmla="*/ 1302372 w 1439146"/>
              <a:gd name="connsiteY1958" fmla="*/ 322060 h 1440164"/>
              <a:gd name="connsiteX1959" fmla="*/ 1314283 w 1439146"/>
              <a:gd name="connsiteY1959" fmla="*/ 333350 h 1440164"/>
              <a:gd name="connsiteX1960" fmla="*/ 759099 w 1439146"/>
              <a:gd name="connsiteY1960" fmla="*/ 320192 h 1440164"/>
              <a:gd name="connsiteX1961" fmla="*/ 758032 w 1439146"/>
              <a:gd name="connsiteY1961" fmla="*/ 305042 h 1440164"/>
              <a:gd name="connsiteX1962" fmla="*/ 749789 w 1439146"/>
              <a:gd name="connsiteY1962" fmla="*/ 292882 h 1440164"/>
              <a:gd name="connsiteX1963" fmla="*/ 746499 w 1439146"/>
              <a:gd name="connsiteY1963" fmla="*/ 309485 h 1440164"/>
              <a:gd name="connsiteX1964" fmla="*/ 755169 w 1439146"/>
              <a:gd name="connsiteY1964" fmla="*/ 326624 h 1440164"/>
              <a:gd name="connsiteX1965" fmla="*/ 759099 w 1439146"/>
              <a:gd name="connsiteY1965" fmla="*/ 320192 h 1440164"/>
              <a:gd name="connsiteX1966" fmla="*/ 723251 w 1439146"/>
              <a:gd name="connsiteY1966" fmla="*/ 296531 h 1440164"/>
              <a:gd name="connsiteX1967" fmla="*/ 715784 w 1439146"/>
              <a:gd name="connsiteY1967" fmla="*/ 289064 h 1440164"/>
              <a:gd name="connsiteX1968" fmla="*/ 714171 w 1439146"/>
              <a:gd name="connsiteY1968" fmla="*/ 290675 h 1440164"/>
              <a:gd name="connsiteX1969" fmla="*/ 723251 w 1439146"/>
              <a:gd name="connsiteY1969" fmla="*/ 296531 h 1440164"/>
              <a:gd name="connsiteX1970" fmla="*/ 815016 w 1439146"/>
              <a:gd name="connsiteY1970" fmla="*/ 272466 h 1440164"/>
              <a:gd name="connsiteX1971" fmla="*/ 787762 w 1439146"/>
              <a:gd name="connsiteY1971" fmla="*/ 186960 h 1440164"/>
              <a:gd name="connsiteX1972" fmla="*/ 653024 w 1439146"/>
              <a:gd name="connsiteY1972" fmla="*/ 167627 h 1440164"/>
              <a:gd name="connsiteX1973" fmla="*/ 636537 w 1439146"/>
              <a:gd name="connsiteY1973" fmla="*/ 174516 h 1440164"/>
              <a:gd name="connsiteX1974" fmla="*/ 646222 w 1439146"/>
              <a:gd name="connsiteY1974" fmla="*/ 184826 h 1440164"/>
              <a:gd name="connsiteX1975" fmla="*/ 671064 w 1439146"/>
              <a:gd name="connsiteY1975" fmla="*/ 187959 h 1440164"/>
              <a:gd name="connsiteX1976" fmla="*/ 687815 w 1439146"/>
              <a:gd name="connsiteY1976" fmla="*/ 185497 h 1440164"/>
              <a:gd name="connsiteX1977" fmla="*/ 700058 w 1439146"/>
              <a:gd name="connsiteY1977" fmla="*/ 188176 h 1440164"/>
              <a:gd name="connsiteX1978" fmla="*/ 737774 w 1439146"/>
              <a:gd name="connsiteY1978" fmla="*/ 199465 h 1440164"/>
              <a:gd name="connsiteX1979" fmla="*/ 769300 w 1439146"/>
              <a:gd name="connsiteY1979" fmla="*/ 212791 h 1440164"/>
              <a:gd name="connsiteX1980" fmla="*/ 786272 w 1439146"/>
              <a:gd name="connsiteY1980" fmla="*/ 264567 h 1440164"/>
              <a:gd name="connsiteX1981" fmla="*/ 795338 w 1439146"/>
              <a:gd name="connsiteY1981" fmla="*/ 287828 h 1440164"/>
              <a:gd name="connsiteX1982" fmla="*/ 809245 w 1439146"/>
              <a:gd name="connsiteY1982" fmla="*/ 295613 h 1440164"/>
              <a:gd name="connsiteX1983" fmla="*/ 815016 w 1439146"/>
              <a:gd name="connsiteY1983" fmla="*/ 272466 h 1440164"/>
              <a:gd name="connsiteX1984" fmla="*/ 644301 w 1439146"/>
              <a:gd name="connsiteY1984" fmla="*/ 281072 h 1440164"/>
              <a:gd name="connsiteX1985" fmla="*/ 642419 w 1439146"/>
              <a:gd name="connsiteY1985" fmla="*/ 276805 h 1440164"/>
              <a:gd name="connsiteX1986" fmla="*/ 637899 w 1439146"/>
              <a:gd name="connsiteY1986" fmla="*/ 281072 h 1440164"/>
              <a:gd name="connsiteX1987" fmla="*/ 639781 w 1439146"/>
              <a:gd name="connsiteY1987" fmla="*/ 285340 h 1440164"/>
              <a:gd name="connsiteX1988" fmla="*/ 644301 w 1439146"/>
              <a:gd name="connsiteY1988" fmla="*/ 281072 h 1440164"/>
              <a:gd name="connsiteX1989" fmla="*/ 767560 w 1439146"/>
              <a:gd name="connsiteY1989" fmla="*/ 267926 h 1440164"/>
              <a:gd name="connsiteX1990" fmla="*/ 704608 w 1439146"/>
              <a:gd name="connsiteY1990" fmla="*/ 198565 h 1440164"/>
              <a:gd name="connsiteX1991" fmla="*/ 650702 w 1439146"/>
              <a:gd name="connsiteY1991" fmla="*/ 221161 h 1440164"/>
              <a:gd name="connsiteX1992" fmla="*/ 706845 w 1439146"/>
              <a:gd name="connsiteY1992" fmla="*/ 265282 h 1440164"/>
              <a:gd name="connsiteX1993" fmla="*/ 767560 w 1439146"/>
              <a:gd name="connsiteY1993" fmla="*/ 267926 h 1440164"/>
              <a:gd name="connsiteX1994" fmla="*/ 706181 w 1439146"/>
              <a:gd name="connsiteY1994" fmla="*/ 277534 h 1440164"/>
              <a:gd name="connsiteX1995" fmla="*/ 684499 w 1439146"/>
              <a:gd name="connsiteY1995" fmla="*/ 263841 h 1440164"/>
              <a:gd name="connsiteX1996" fmla="*/ 654524 w 1439146"/>
              <a:gd name="connsiteY1996" fmla="*/ 242039 h 1440164"/>
              <a:gd name="connsiteX1997" fmla="*/ 646231 w 1439146"/>
              <a:gd name="connsiteY1997" fmla="*/ 230391 h 1440164"/>
              <a:gd name="connsiteX1998" fmla="*/ 622942 w 1439146"/>
              <a:gd name="connsiteY1998" fmla="*/ 238403 h 1440164"/>
              <a:gd name="connsiteX1999" fmla="*/ 592165 w 1439146"/>
              <a:gd name="connsiteY1999" fmla="*/ 250607 h 1440164"/>
              <a:gd name="connsiteX2000" fmla="*/ 595283 w 1439146"/>
              <a:gd name="connsiteY2000" fmla="*/ 257398 h 1440164"/>
              <a:gd name="connsiteX2001" fmla="*/ 646434 w 1439146"/>
              <a:gd name="connsiteY2001" fmla="*/ 270073 h 1440164"/>
              <a:gd name="connsiteX2002" fmla="*/ 706181 w 1439146"/>
              <a:gd name="connsiteY2002" fmla="*/ 277534 h 1440164"/>
              <a:gd name="connsiteX2003" fmla="*/ 435466 w 1439146"/>
              <a:gd name="connsiteY2003" fmla="*/ 68684 h 1440164"/>
              <a:gd name="connsiteX2004" fmla="*/ 364772 w 1439146"/>
              <a:gd name="connsiteY2004" fmla="*/ 103983 h 1440164"/>
              <a:gd name="connsiteX2005" fmla="*/ 400887 w 1439146"/>
              <a:gd name="connsiteY2005" fmla="*/ 88127 h 1440164"/>
              <a:gd name="connsiteX2006" fmla="*/ 435466 w 1439146"/>
              <a:gd name="connsiteY2006" fmla="*/ 68684 h 1440164"/>
              <a:gd name="connsiteX2007" fmla="*/ 1036923 w 1439146"/>
              <a:gd name="connsiteY2007" fmla="*/ 84762 h 1440164"/>
              <a:gd name="connsiteX2008" fmla="*/ 1029202 w 1439146"/>
              <a:gd name="connsiteY2008" fmla="*/ 80560 h 1440164"/>
              <a:gd name="connsiteX2009" fmla="*/ 1030521 w 1439146"/>
              <a:gd name="connsiteY2009" fmla="*/ 84762 h 1440164"/>
              <a:gd name="connsiteX2010" fmla="*/ 1036923 w 1439146"/>
              <a:gd name="connsiteY2010" fmla="*/ 84762 h 1440164"/>
              <a:gd name="connsiteX2011" fmla="*/ 1004915 w 1439146"/>
              <a:gd name="connsiteY2011" fmla="*/ 70175 h 1440164"/>
              <a:gd name="connsiteX2012" fmla="*/ 975041 w 1439146"/>
              <a:gd name="connsiteY2012" fmla="*/ 57466 h 1440164"/>
              <a:gd name="connsiteX2013" fmla="*/ 989978 w 1439146"/>
              <a:gd name="connsiteY2013" fmla="*/ 67219 h 1440164"/>
              <a:gd name="connsiteX2014" fmla="*/ 1004915 w 1439146"/>
              <a:gd name="connsiteY2014" fmla="*/ 70175 h 1440164"/>
              <a:gd name="connsiteX2015" fmla="*/ 454389 w 1439146"/>
              <a:gd name="connsiteY2015" fmla="*/ 63424 h 1440164"/>
              <a:gd name="connsiteX2016" fmla="*/ 456529 w 1439146"/>
              <a:gd name="connsiteY2016" fmla="*/ 59287 h 1440164"/>
              <a:gd name="connsiteX2017" fmla="*/ 445861 w 1439146"/>
              <a:gd name="connsiteY2017" fmla="*/ 63424 h 1440164"/>
              <a:gd name="connsiteX2018" fmla="*/ 443720 w 1439146"/>
              <a:gd name="connsiteY2018" fmla="*/ 67561 h 1440164"/>
              <a:gd name="connsiteX2019" fmla="*/ 454389 w 1439146"/>
              <a:gd name="connsiteY2019" fmla="*/ 63424 h 1440164"/>
              <a:gd name="connsiteX2020" fmla="*/ 488534 w 1439146"/>
              <a:gd name="connsiteY2020" fmla="*/ 49901 h 1440164"/>
              <a:gd name="connsiteX2021" fmla="*/ 484265 w 1439146"/>
              <a:gd name="connsiteY2021" fmla="*/ 48800 h 1440164"/>
              <a:gd name="connsiteX2022" fmla="*/ 467197 w 1439146"/>
              <a:gd name="connsiteY2022" fmla="*/ 55609 h 1440164"/>
              <a:gd name="connsiteX2023" fmla="*/ 471456 w 1439146"/>
              <a:gd name="connsiteY2023" fmla="*/ 56710 h 1440164"/>
              <a:gd name="connsiteX2024" fmla="*/ 488534 w 1439146"/>
              <a:gd name="connsiteY2024" fmla="*/ 49901 h 1440164"/>
              <a:gd name="connsiteX2025" fmla="*/ 957971 w 1439146"/>
              <a:gd name="connsiteY2025" fmla="*/ 50621 h 1440164"/>
              <a:gd name="connsiteX2026" fmla="*/ 945168 w 1439146"/>
              <a:gd name="connsiteY2026" fmla="*/ 46719 h 1440164"/>
              <a:gd name="connsiteX2027" fmla="*/ 947302 w 1439146"/>
              <a:gd name="connsiteY2027" fmla="*/ 50621 h 1440164"/>
              <a:gd name="connsiteX2028" fmla="*/ 957971 w 1439146"/>
              <a:gd name="connsiteY2028" fmla="*/ 50621 h 1440164"/>
              <a:gd name="connsiteX2029" fmla="*/ 516271 w 1439146"/>
              <a:gd name="connsiteY2029" fmla="*/ 42086 h 1440164"/>
              <a:gd name="connsiteX2030" fmla="*/ 518405 w 1439146"/>
              <a:gd name="connsiteY2030" fmla="*/ 38418 h 1440164"/>
              <a:gd name="connsiteX2031" fmla="*/ 503472 w 1439146"/>
              <a:gd name="connsiteY2031" fmla="*/ 42086 h 1440164"/>
              <a:gd name="connsiteX2032" fmla="*/ 501332 w 1439146"/>
              <a:gd name="connsiteY2032" fmla="*/ 45754 h 1440164"/>
              <a:gd name="connsiteX2033" fmla="*/ 516271 w 1439146"/>
              <a:gd name="connsiteY2033" fmla="*/ 42086 h 1440164"/>
              <a:gd name="connsiteX2034" fmla="*/ 917429 w 1439146"/>
              <a:gd name="connsiteY2034" fmla="*/ 37818 h 1440164"/>
              <a:gd name="connsiteX2035" fmla="*/ 902492 w 1439146"/>
              <a:gd name="connsiteY2035" fmla="*/ 34151 h 1440164"/>
              <a:gd name="connsiteX2036" fmla="*/ 904626 w 1439146"/>
              <a:gd name="connsiteY2036" fmla="*/ 37818 h 1440164"/>
              <a:gd name="connsiteX2037" fmla="*/ 919562 w 1439146"/>
              <a:gd name="connsiteY2037" fmla="*/ 41486 h 1440164"/>
              <a:gd name="connsiteX2038" fmla="*/ 917429 w 1439146"/>
              <a:gd name="connsiteY2038" fmla="*/ 37818 h 1440164"/>
              <a:gd name="connsiteX2039" fmla="*/ 538588 w 1439146"/>
              <a:gd name="connsiteY2039" fmla="*/ 35240 h 1440164"/>
              <a:gd name="connsiteX2040" fmla="*/ 530407 w 1439146"/>
              <a:gd name="connsiteY2040" fmla="*/ 34903 h 1440164"/>
              <a:gd name="connsiteX2041" fmla="*/ 532986 w 1439146"/>
              <a:gd name="connsiteY2041" fmla="*/ 37481 h 1440164"/>
              <a:gd name="connsiteX2042" fmla="*/ 538588 w 1439146"/>
              <a:gd name="connsiteY2042" fmla="*/ 35240 h 1440164"/>
              <a:gd name="connsiteX2043" fmla="*/ 565349 w 1439146"/>
              <a:gd name="connsiteY2043" fmla="*/ 29283 h 1440164"/>
              <a:gd name="connsiteX2044" fmla="*/ 567483 w 1439146"/>
              <a:gd name="connsiteY2044" fmla="*/ 25741 h 1440164"/>
              <a:gd name="connsiteX2045" fmla="*/ 550412 w 1439146"/>
              <a:gd name="connsiteY2045" fmla="*/ 29283 h 1440164"/>
              <a:gd name="connsiteX2046" fmla="*/ 565349 w 1439146"/>
              <a:gd name="connsiteY2046" fmla="*/ 29283 h 1440164"/>
              <a:gd name="connsiteX2047" fmla="*/ 892800 w 1439146"/>
              <a:gd name="connsiteY2047" fmla="*/ 30972 h 1440164"/>
              <a:gd name="connsiteX2048" fmla="*/ 884621 w 1439146"/>
              <a:gd name="connsiteY2048" fmla="*/ 30635 h 1440164"/>
              <a:gd name="connsiteX2049" fmla="*/ 887200 w 1439146"/>
              <a:gd name="connsiteY2049" fmla="*/ 33214 h 1440164"/>
              <a:gd name="connsiteX2050" fmla="*/ 892800 w 1439146"/>
              <a:gd name="connsiteY2050" fmla="*/ 30972 h 1440164"/>
              <a:gd name="connsiteX2051" fmla="*/ 873686 w 1439146"/>
              <a:gd name="connsiteY2051" fmla="*/ 26457 h 1440164"/>
              <a:gd name="connsiteX2052" fmla="*/ 863017 w 1439146"/>
              <a:gd name="connsiteY2052" fmla="*/ 26457 h 1440164"/>
              <a:gd name="connsiteX2053" fmla="*/ 868351 w 1439146"/>
              <a:gd name="connsiteY2053" fmla="*/ 28609 h 1440164"/>
              <a:gd name="connsiteX2054" fmla="*/ 873686 w 1439146"/>
              <a:gd name="connsiteY2054" fmla="*/ 26457 h 1440164"/>
              <a:gd name="connsiteX2055" fmla="*/ 596370 w 1439146"/>
              <a:gd name="connsiteY2055" fmla="*/ 22216 h 1440164"/>
              <a:gd name="connsiteX2056" fmla="*/ 583567 w 1439146"/>
              <a:gd name="connsiteY2056" fmla="*/ 22058 h 1440164"/>
              <a:gd name="connsiteX2057" fmla="*/ 588821 w 1439146"/>
              <a:gd name="connsiteY2057" fmla="*/ 24183 h 1440164"/>
              <a:gd name="connsiteX2058" fmla="*/ 596370 w 1439146"/>
              <a:gd name="connsiteY2058" fmla="*/ 22216 h 1440164"/>
              <a:gd name="connsiteX2059" fmla="*/ 852347 w 1439146"/>
              <a:gd name="connsiteY2059" fmla="*/ 22189 h 1440164"/>
              <a:gd name="connsiteX2060" fmla="*/ 841679 w 1439146"/>
              <a:gd name="connsiteY2060" fmla="*/ 22189 h 1440164"/>
              <a:gd name="connsiteX2061" fmla="*/ 847013 w 1439146"/>
              <a:gd name="connsiteY2061" fmla="*/ 24342 h 1440164"/>
              <a:gd name="connsiteX2062" fmla="*/ 852347 w 1439146"/>
              <a:gd name="connsiteY2062" fmla="*/ 22189 h 1440164"/>
              <a:gd name="connsiteX2063" fmla="*/ 624029 w 1439146"/>
              <a:gd name="connsiteY2063" fmla="*/ 17806 h 1440164"/>
              <a:gd name="connsiteX2064" fmla="*/ 609093 w 1439146"/>
              <a:gd name="connsiteY2064" fmla="*/ 17806 h 1440164"/>
              <a:gd name="connsiteX2065" fmla="*/ 616561 w 1439146"/>
              <a:gd name="connsiteY2065" fmla="*/ 19758 h 1440164"/>
              <a:gd name="connsiteX2066" fmla="*/ 624029 w 1439146"/>
              <a:gd name="connsiteY2066" fmla="*/ 17806 h 1440164"/>
              <a:gd name="connsiteX2067" fmla="*/ 828875 w 1439146"/>
              <a:gd name="connsiteY2067" fmla="*/ 17806 h 1440164"/>
              <a:gd name="connsiteX2068" fmla="*/ 813938 w 1439146"/>
              <a:gd name="connsiteY2068" fmla="*/ 17806 h 1440164"/>
              <a:gd name="connsiteX2069" fmla="*/ 821407 w 1439146"/>
              <a:gd name="connsiteY2069" fmla="*/ 19758 h 1440164"/>
              <a:gd name="connsiteX2070" fmla="*/ 828875 w 1439146"/>
              <a:gd name="connsiteY2070" fmla="*/ 17806 h 1440164"/>
              <a:gd name="connsiteX2071" fmla="*/ 664630 w 1439146"/>
              <a:gd name="connsiteY2071" fmla="*/ 13476 h 1440164"/>
              <a:gd name="connsiteX2072" fmla="*/ 643292 w 1439146"/>
              <a:gd name="connsiteY2072" fmla="*/ 13418 h 1440164"/>
              <a:gd name="connsiteX2073" fmla="*/ 652836 w 1439146"/>
              <a:gd name="connsiteY2073" fmla="*/ 15259 h 1440164"/>
              <a:gd name="connsiteX2074" fmla="*/ 664630 w 1439146"/>
              <a:gd name="connsiteY2074" fmla="*/ 13476 h 1440164"/>
              <a:gd name="connsiteX2075" fmla="*/ 796927 w 1439146"/>
              <a:gd name="connsiteY2075" fmla="*/ 13476 h 1440164"/>
              <a:gd name="connsiteX2076" fmla="*/ 775589 w 1439146"/>
              <a:gd name="connsiteY2076" fmla="*/ 13418 h 1440164"/>
              <a:gd name="connsiteX2077" fmla="*/ 785133 w 1439146"/>
              <a:gd name="connsiteY2077" fmla="*/ 15259 h 1440164"/>
              <a:gd name="connsiteX2078" fmla="*/ 796927 w 1439146"/>
              <a:gd name="connsiteY2078" fmla="*/ 13476 h 1440164"/>
              <a:gd name="connsiteX2079" fmla="*/ 735101 w 1439146"/>
              <a:gd name="connsiteY2079" fmla="*/ 9111 h 1440164"/>
              <a:gd name="connsiteX2080" fmla="*/ 700959 w 1439146"/>
              <a:gd name="connsiteY2080" fmla="*/ 9083 h 1440164"/>
              <a:gd name="connsiteX2081" fmla="*/ 716850 w 1439146"/>
              <a:gd name="connsiteY2081" fmla="*/ 10750 h 1440164"/>
              <a:gd name="connsiteX2082" fmla="*/ 735101 w 1439146"/>
              <a:gd name="connsiteY2082" fmla="*/ 9111 h 144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</a:cxnLst>
            <a:rect l="l" t="t" r="r" b="b"/>
            <a:pathLst>
              <a:path w="1439146" h="1440164">
                <a:moveTo>
                  <a:pt x="635765" y="1439230"/>
                </a:moveTo>
                <a:cubicBezTo>
                  <a:pt x="582922" y="1431340"/>
                  <a:pt x="524678" y="1418007"/>
                  <a:pt x="487555" y="1405301"/>
                </a:cubicBezTo>
                <a:cubicBezTo>
                  <a:pt x="427416" y="1384727"/>
                  <a:pt x="349310" y="1345151"/>
                  <a:pt x="300761" y="1310641"/>
                </a:cubicBezTo>
                <a:cubicBezTo>
                  <a:pt x="248797" y="1273728"/>
                  <a:pt x="165921" y="1190859"/>
                  <a:pt x="128963" y="1138863"/>
                </a:cubicBezTo>
                <a:cubicBezTo>
                  <a:pt x="74585" y="1062368"/>
                  <a:pt x="30989" y="961986"/>
                  <a:pt x="9527" y="863831"/>
                </a:cubicBezTo>
                <a:cubicBezTo>
                  <a:pt x="1352" y="826420"/>
                  <a:pt x="145" y="808082"/>
                  <a:pt x="145" y="720637"/>
                </a:cubicBezTo>
                <a:cubicBezTo>
                  <a:pt x="145" y="610285"/>
                  <a:pt x="4756" y="577561"/>
                  <a:pt x="32105" y="493752"/>
                </a:cubicBezTo>
                <a:cubicBezTo>
                  <a:pt x="95318" y="300004"/>
                  <a:pt x="244368" y="137343"/>
                  <a:pt x="433052" y="56192"/>
                </a:cubicBezTo>
                <a:cubicBezTo>
                  <a:pt x="524714" y="16769"/>
                  <a:pt x="585864" y="3617"/>
                  <a:pt x="691341" y="641"/>
                </a:cubicBezTo>
                <a:cubicBezTo>
                  <a:pt x="741712" y="-781"/>
                  <a:pt x="787061" y="218"/>
                  <a:pt x="810834" y="3273"/>
                </a:cubicBezTo>
                <a:cubicBezTo>
                  <a:pt x="1180994" y="50837"/>
                  <a:pt x="1453781" y="374564"/>
                  <a:pt x="1438695" y="748376"/>
                </a:cubicBezTo>
                <a:cubicBezTo>
                  <a:pt x="1425200" y="1082790"/>
                  <a:pt x="1190940" y="1359303"/>
                  <a:pt x="861950" y="1429143"/>
                </a:cubicBezTo>
                <a:cubicBezTo>
                  <a:pt x="828717" y="1436202"/>
                  <a:pt x="800385" y="1438536"/>
                  <a:pt x="733921" y="1439674"/>
                </a:cubicBezTo>
                <a:cubicBezTo>
                  <a:pt x="686977" y="1440483"/>
                  <a:pt x="642807" y="1440278"/>
                  <a:pt x="635765" y="1439230"/>
                </a:cubicBezTo>
                <a:close/>
                <a:moveTo>
                  <a:pt x="679585" y="1426012"/>
                </a:moveTo>
                <a:cubicBezTo>
                  <a:pt x="673171" y="1425044"/>
                  <a:pt x="661649" y="1425021"/>
                  <a:pt x="653979" y="1425966"/>
                </a:cubicBezTo>
                <a:cubicBezTo>
                  <a:pt x="646308" y="1426911"/>
                  <a:pt x="651556" y="1427708"/>
                  <a:pt x="665639" y="1427742"/>
                </a:cubicBezTo>
                <a:cubicBezTo>
                  <a:pt x="679722" y="1427765"/>
                  <a:pt x="685997" y="1426979"/>
                  <a:pt x="679585" y="1426012"/>
                </a:cubicBezTo>
                <a:close/>
                <a:moveTo>
                  <a:pt x="786276" y="1426012"/>
                </a:moveTo>
                <a:cubicBezTo>
                  <a:pt x="779862" y="1425044"/>
                  <a:pt x="768340" y="1425021"/>
                  <a:pt x="760669" y="1425966"/>
                </a:cubicBezTo>
                <a:cubicBezTo>
                  <a:pt x="752999" y="1426911"/>
                  <a:pt x="758246" y="1427708"/>
                  <a:pt x="772329" y="1427742"/>
                </a:cubicBezTo>
                <a:cubicBezTo>
                  <a:pt x="786412" y="1427765"/>
                  <a:pt x="792688" y="1426979"/>
                  <a:pt x="786276" y="1426012"/>
                </a:cubicBezTo>
                <a:close/>
                <a:moveTo>
                  <a:pt x="628297" y="1421856"/>
                </a:moveTo>
                <a:cubicBezTo>
                  <a:pt x="624189" y="1420774"/>
                  <a:pt x="617467" y="1420774"/>
                  <a:pt x="613360" y="1421856"/>
                </a:cubicBezTo>
                <a:cubicBezTo>
                  <a:pt x="609252" y="1422926"/>
                  <a:pt x="612613" y="1423803"/>
                  <a:pt x="620828" y="1423803"/>
                </a:cubicBezTo>
                <a:cubicBezTo>
                  <a:pt x="629044" y="1423803"/>
                  <a:pt x="632404" y="1422926"/>
                  <a:pt x="628297" y="1421856"/>
                </a:cubicBezTo>
                <a:close/>
                <a:moveTo>
                  <a:pt x="820340" y="1421856"/>
                </a:moveTo>
                <a:cubicBezTo>
                  <a:pt x="816233" y="1420774"/>
                  <a:pt x="809511" y="1420774"/>
                  <a:pt x="805404" y="1421856"/>
                </a:cubicBezTo>
                <a:cubicBezTo>
                  <a:pt x="801296" y="1422926"/>
                  <a:pt x="804657" y="1423803"/>
                  <a:pt x="812872" y="1423803"/>
                </a:cubicBezTo>
                <a:cubicBezTo>
                  <a:pt x="821086" y="1423803"/>
                  <a:pt x="824447" y="1422926"/>
                  <a:pt x="820340" y="1421856"/>
                </a:cubicBezTo>
                <a:close/>
                <a:moveTo>
                  <a:pt x="600638" y="1417723"/>
                </a:moveTo>
                <a:cubicBezTo>
                  <a:pt x="597749" y="1416561"/>
                  <a:pt x="591988" y="1416482"/>
                  <a:pt x="587836" y="1417563"/>
                </a:cubicBezTo>
                <a:cubicBezTo>
                  <a:pt x="583683" y="1418645"/>
                  <a:pt x="586047" y="1419601"/>
                  <a:pt x="593089" y="1419693"/>
                </a:cubicBezTo>
                <a:cubicBezTo>
                  <a:pt x="600130" y="1419784"/>
                  <a:pt x="603527" y="1418896"/>
                  <a:pt x="600638" y="1417723"/>
                </a:cubicBezTo>
                <a:close/>
                <a:moveTo>
                  <a:pt x="794734" y="1413726"/>
                </a:moveTo>
                <a:cubicBezTo>
                  <a:pt x="812620" y="1411495"/>
                  <a:pt x="812872" y="1411233"/>
                  <a:pt x="812872" y="1394656"/>
                </a:cubicBezTo>
                <a:lnTo>
                  <a:pt x="812872" y="1377850"/>
                </a:lnTo>
                <a:lnTo>
                  <a:pt x="704047" y="1377850"/>
                </a:lnTo>
                <a:lnTo>
                  <a:pt x="595223" y="1377850"/>
                </a:lnTo>
                <a:lnTo>
                  <a:pt x="595223" y="1392447"/>
                </a:lnTo>
                <a:cubicBezTo>
                  <a:pt x="595223" y="1405415"/>
                  <a:pt x="596755" y="1407385"/>
                  <a:pt x="608949" y="1410060"/>
                </a:cubicBezTo>
                <a:cubicBezTo>
                  <a:pt x="648435" y="1418736"/>
                  <a:pt x="739987" y="1420535"/>
                  <a:pt x="794734" y="1413726"/>
                </a:cubicBezTo>
                <a:close/>
                <a:moveTo>
                  <a:pt x="848080" y="1417700"/>
                </a:moveTo>
                <a:cubicBezTo>
                  <a:pt x="845145" y="1416516"/>
                  <a:pt x="840344" y="1416516"/>
                  <a:pt x="837410" y="1417700"/>
                </a:cubicBezTo>
                <a:cubicBezTo>
                  <a:pt x="834477" y="1418884"/>
                  <a:pt x="836877" y="1419852"/>
                  <a:pt x="842745" y="1419852"/>
                </a:cubicBezTo>
                <a:cubicBezTo>
                  <a:pt x="848614" y="1419852"/>
                  <a:pt x="851014" y="1418884"/>
                  <a:pt x="848080" y="1417700"/>
                </a:cubicBezTo>
                <a:close/>
                <a:moveTo>
                  <a:pt x="576997" y="1413681"/>
                </a:moveTo>
                <a:cubicBezTo>
                  <a:pt x="575578" y="1412258"/>
                  <a:pt x="571897" y="1412110"/>
                  <a:pt x="568817" y="1413339"/>
                </a:cubicBezTo>
                <a:cubicBezTo>
                  <a:pt x="565413" y="1414706"/>
                  <a:pt x="566424" y="1415719"/>
                  <a:pt x="571395" y="1415924"/>
                </a:cubicBezTo>
                <a:cubicBezTo>
                  <a:pt x="575893" y="1416106"/>
                  <a:pt x="578414" y="1415104"/>
                  <a:pt x="576997" y="1413681"/>
                </a:cubicBezTo>
                <a:close/>
                <a:moveTo>
                  <a:pt x="869418" y="1413430"/>
                </a:moveTo>
                <a:cubicBezTo>
                  <a:pt x="866483" y="1412246"/>
                  <a:pt x="861683" y="1412246"/>
                  <a:pt x="858749" y="1413430"/>
                </a:cubicBezTo>
                <a:cubicBezTo>
                  <a:pt x="855815" y="1414615"/>
                  <a:pt x="858215" y="1415582"/>
                  <a:pt x="864083" y="1415582"/>
                </a:cubicBezTo>
                <a:cubicBezTo>
                  <a:pt x="869952" y="1415582"/>
                  <a:pt x="872352" y="1414615"/>
                  <a:pt x="869418" y="1413430"/>
                </a:cubicBezTo>
                <a:close/>
                <a:moveTo>
                  <a:pt x="557881" y="1409161"/>
                </a:moveTo>
                <a:cubicBezTo>
                  <a:pt x="554947" y="1407977"/>
                  <a:pt x="550146" y="1407977"/>
                  <a:pt x="547212" y="1409161"/>
                </a:cubicBezTo>
                <a:cubicBezTo>
                  <a:pt x="544278" y="1410345"/>
                  <a:pt x="546679" y="1411313"/>
                  <a:pt x="552546" y="1411313"/>
                </a:cubicBezTo>
                <a:cubicBezTo>
                  <a:pt x="558414" y="1411313"/>
                  <a:pt x="560815" y="1410345"/>
                  <a:pt x="557881" y="1409161"/>
                </a:cubicBezTo>
                <a:close/>
                <a:moveTo>
                  <a:pt x="851977" y="1405028"/>
                </a:moveTo>
                <a:cubicBezTo>
                  <a:pt x="857366" y="1403570"/>
                  <a:pt x="859421" y="1396990"/>
                  <a:pt x="860512" y="1377668"/>
                </a:cubicBezTo>
                <a:lnTo>
                  <a:pt x="861950" y="1352232"/>
                </a:lnTo>
                <a:lnTo>
                  <a:pt x="706698" y="1352232"/>
                </a:lnTo>
                <a:lnTo>
                  <a:pt x="551447" y="1352244"/>
                </a:lnTo>
                <a:lnTo>
                  <a:pt x="554408" y="1374571"/>
                </a:lnTo>
                <a:cubicBezTo>
                  <a:pt x="556038" y="1386856"/>
                  <a:pt x="557945" y="1397479"/>
                  <a:pt x="558646" y="1398174"/>
                </a:cubicBezTo>
                <a:cubicBezTo>
                  <a:pt x="559348" y="1398880"/>
                  <a:pt x="565945" y="1401179"/>
                  <a:pt x="573305" y="1403286"/>
                </a:cubicBezTo>
                <a:lnTo>
                  <a:pt x="586687" y="1407134"/>
                </a:lnTo>
                <a:lnTo>
                  <a:pt x="586687" y="1388154"/>
                </a:lnTo>
                <a:lnTo>
                  <a:pt x="586687" y="1369174"/>
                </a:lnTo>
                <a:lnTo>
                  <a:pt x="702980" y="1370313"/>
                </a:lnTo>
                <a:lnTo>
                  <a:pt x="819273" y="1371452"/>
                </a:lnTo>
                <a:lnTo>
                  <a:pt x="820575" y="1391741"/>
                </a:lnTo>
                <a:cubicBezTo>
                  <a:pt x="821981" y="1413670"/>
                  <a:pt x="821137" y="1413305"/>
                  <a:pt x="851977" y="1405028"/>
                </a:cubicBezTo>
                <a:close/>
                <a:moveTo>
                  <a:pt x="888533" y="1409411"/>
                </a:moveTo>
                <a:cubicBezTo>
                  <a:pt x="887115" y="1407999"/>
                  <a:pt x="883434" y="1407840"/>
                  <a:pt x="880353" y="1409081"/>
                </a:cubicBezTo>
                <a:cubicBezTo>
                  <a:pt x="876949" y="1410436"/>
                  <a:pt x="877960" y="1411449"/>
                  <a:pt x="882932" y="1411654"/>
                </a:cubicBezTo>
                <a:cubicBezTo>
                  <a:pt x="887431" y="1411836"/>
                  <a:pt x="889952" y="1410835"/>
                  <a:pt x="888533" y="1409411"/>
                </a:cubicBezTo>
                <a:close/>
                <a:moveTo>
                  <a:pt x="526940" y="1401316"/>
                </a:moveTo>
                <a:cubicBezTo>
                  <a:pt x="518726" y="1398162"/>
                  <a:pt x="509120" y="1395566"/>
                  <a:pt x="505601" y="1395566"/>
                </a:cubicBezTo>
                <a:cubicBezTo>
                  <a:pt x="502083" y="1395566"/>
                  <a:pt x="505920" y="1398162"/>
                  <a:pt x="514137" y="1401316"/>
                </a:cubicBezTo>
                <a:cubicBezTo>
                  <a:pt x="522353" y="1404481"/>
                  <a:pt x="531955" y="1407077"/>
                  <a:pt x="535475" y="1407077"/>
                </a:cubicBezTo>
                <a:cubicBezTo>
                  <a:pt x="538997" y="1407077"/>
                  <a:pt x="535155" y="1404481"/>
                  <a:pt x="526940" y="1401316"/>
                </a:cubicBezTo>
                <a:close/>
                <a:moveTo>
                  <a:pt x="905604" y="1405142"/>
                </a:moveTo>
                <a:cubicBezTo>
                  <a:pt x="904186" y="1403730"/>
                  <a:pt x="900505" y="1403570"/>
                  <a:pt x="897424" y="1404812"/>
                </a:cubicBezTo>
                <a:cubicBezTo>
                  <a:pt x="894020" y="1406166"/>
                  <a:pt x="895031" y="1407180"/>
                  <a:pt x="900003" y="1407385"/>
                </a:cubicBezTo>
                <a:cubicBezTo>
                  <a:pt x="904501" y="1407578"/>
                  <a:pt x="907022" y="1406565"/>
                  <a:pt x="905604" y="1405142"/>
                </a:cubicBezTo>
                <a:close/>
                <a:moveTo>
                  <a:pt x="955837" y="1377110"/>
                </a:moveTo>
                <a:cubicBezTo>
                  <a:pt x="990574" y="1364814"/>
                  <a:pt x="1060364" y="1329757"/>
                  <a:pt x="1096236" y="1306587"/>
                </a:cubicBezTo>
                <a:cubicBezTo>
                  <a:pt x="1225464" y="1223153"/>
                  <a:pt x="1330667" y="1088431"/>
                  <a:pt x="1378350" y="945333"/>
                </a:cubicBezTo>
                <a:cubicBezTo>
                  <a:pt x="1406464" y="860964"/>
                  <a:pt x="1412161" y="823104"/>
                  <a:pt x="1412161" y="720637"/>
                </a:cubicBezTo>
                <a:cubicBezTo>
                  <a:pt x="1412161" y="617908"/>
                  <a:pt x="1406479" y="580353"/>
                  <a:pt x="1378024" y="494965"/>
                </a:cubicBezTo>
                <a:cubicBezTo>
                  <a:pt x="1302859" y="269418"/>
                  <a:pt x="1106706" y="92460"/>
                  <a:pt x="873425" y="39749"/>
                </a:cubicBezTo>
                <a:cubicBezTo>
                  <a:pt x="582647" y="-25954"/>
                  <a:pt x="288602" y="95990"/>
                  <a:pt x="126868" y="349354"/>
                </a:cubicBezTo>
                <a:cubicBezTo>
                  <a:pt x="105155" y="383362"/>
                  <a:pt x="69860" y="457043"/>
                  <a:pt x="57369" y="494453"/>
                </a:cubicBezTo>
                <a:cubicBezTo>
                  <a:pt x="-777" y="668445"/>
                  <a:pt x="10791" y="857667"/>
                  <a:pt x="89568" y="1021504"/>
                </a:cubicBezTo>
                <a:cubicBezTo>
                  <a:pt x="160160" y="1168298"/>
                  <a:pt x="278639" y="1285387"/>
                  <a:pt x="426653" y="1354624"/>
                </a:cubicBezTo>
                <a:cubicBezTo>
                  <a:pt x="460833" y="1370609"/>
                  <a:pt x="529185" y="1394917"/>
                  <a:pt x="539963" y="1394917"/>
                </a:cubicBezTo>
                <a:cubicBezTo>
                  <a:pt x="544980" y="1394917"/>
                  <a:pt x="545225" y="1352232"/>
                  <a:pt x="540254" y="1344388"/>
                </a:cubicBezTo>
                <a:cubicBezTo>
                  <a:pt x="538260" y="1341245"/>
                  <a:pt x="532048" y="1336350"/>
                  <a:pt x="526450" y="1333503"/>
                </a:cubicBezTo>
                <a:cubicBezTo>
                  <a:pt x="510930" y="1325636"/>
                  <a:pt x="514366" y="1296488"/>
                  <a:pt x="533759" y="1271440"/>
                </a:cubicBezTo>
                <a:cubicBezTo>
                  <a:pt x="541818" y="1261033"/>
                  <a:pt x="546942" y="1251185"/>
                  <a:pt x="545145" y="1249545"/>
                </a:cubicBezTo>
                <a:cubicBezTo>
                  <a:pt x="543347" y="1247917"/>
                  <a:pt x="534195" y="1244194"/>
                  <a:pt x="524807" y="1241268"/>
                </a:cubicBezTo>
                <a:cubicBezTo>
                  <a:pt x="496265" y="1232376"/>
                  <a:pt x="426414" y="1194925"/>
                  <a:pt x="391414" y="1169741"/>
                </a:cubicBezTo>
                <a:cubicBezTo>
                  <a:pt x="277808" y="1087976"/>
                  <a:pt x="192996" y="951392"/>
                  <a:pt x="170782" y="814407"/>
                </a:cubicBezTo>
                <a:cubicBezTo>
                  <a:pt x="140622" y="628418"/>
                  <a:pt x="204655" y="438491"/>
                  <a:pt x="339689" y="313477"/>
                </a:cubicBezTo>
                <a:cubicBezTo>
                  <a:pt x="373015" y="282617"/>
                  <a:pt x="432619" y="240932"/>
                  <a:pt x="471410" y="221350"/>
                </a:cubicBezTo>
                <a:cubicBezTo>
                  <a:pt x="498713" y="207570"/>
                  <a:pt x="576025" y="180908"/>
                  <a:pt x="601624" y="176447"/>
                </a:cubicBezTo>
                <a:cubicBezTo>
                  <a:pt x="611012" y="174811"/>
                  <a:pt x="628806" y="168805"/>
                  <a:pt x="641165" y="163102"/>
                </a:cubicBezTo>
                <a:cubicBezTo>
                  <a:pt x="688900" y="141072"/>
                  <a:pt x="730962" y="139937"/>
                  <a:pt x="768087" y="159677"/>
                </a:cubicBezTo>
                <a:cubicBezTo>
                  <a:pt x="778883" y="165417"/>
                  <a:pt x="792211" y="170114"/>
                  <a:pt x="797705" y="170114"/>
                </a:cubicBezTo>
                <a:cubicBezTo>
                  <a:pt x="803198" y="170114"/>
                  <a:pt x="830055" y="175761"/>
                  <a:pt x="857386" y="182665"/>
                </a:cubicBezTo>
                <a:cubicBezTo>
                  <a:pt x="989346" y="215992"/>
                  <a:pt x="1105938" y="299758"/>
                  <a:pt x="1182763" y="416436"/>
                </a:cubicBezTo>
                <a:cubicBezTo>
                  <a:pt x="1221513" y="475289"/>
                  <a:pt x="1252874" y="554740"/>
                  <a:pt x="1265776" y="626750"/>
                </a:cubicBezTo>
                <a:cubicBezTo>
                  <a:pt x="1274027" y="672802"/>
                  <a:pt x="1272945" y="777893"/>
                  <a:pt x="1263737" y="824507"/>
                </a:cubicBezTo>
                <a:cubicBezTo>
                  <a:pt x="1236710" y="961348"/>
                  <a:pt x="1160713" y="1081949"/>
                  <a:pt x="1047909" y="1167012"/>
                </a:cubicBezTo>
                <a:cubicBezTo>
                  <a:pt x="1011529" y="1194444"/>
                  <a:pt x="933949" y="1235575"/>
                  <a:pt x="899291" y="1245811"/>
                </a:cubicBezTo>
                <a:cubicBezTo>
                  <a:pt x="878380" y="1251993"/>
                  <a:pt x="876777" y="1258198"/>
                  <a:pt x="891197" y="1277156"/>
                </a:cubicBezTo>
                <a:cubicBezTo>
                  <a:pt x="896720" y="1284420"/>
                  <a:pt x="902580" y="1299346"/>
                  <a:pt x="904216" y="1310333"/>
                </a:cubicBezTo>
                <a:cubicBezTo>
                  <a:pt x="907137" y="1329939"/>
                  <a:pt x="906927" y="1330429"/>
                  <a:pt x="892630" y="1337215"/>
                </a:cubicBezTo>
                <a:cubicBezTo>
                  <a:pt x="875265" y="1345447"/>
                  <a:pt x="868351" y="1358825"/>
                  <a:pt x="868351" y="1384181"/>
                </a:cubicBezTo>
                <a:lnTo>
                  <a:pt x="868351" y="1402910"/>
                </a:lnTo>
                <a:lnTo>
                  <a:pt x="899291" y="1394553"/>
                </a:lnTo>
                <a:cubicBezTo>
                  <a:pt x="916308" y="1389942"/>
                  <a:pt x="941753" y="1382097"/>
                  <a:pt x="955837" y="1377110"/>
                </a:cubicBezTo>
                <a:close/>
                <a:moveTo>
                  <a:pt x="237480" y="1194106"/>
                </a:moveTo>
                <a:cubicBezTo>
                  <a:pt x="227643" y="1181651"/>
                  <a:pt x="227643" y="1181540"/>
                  <a:pt x="236512" y="1181540"/>
                </a:cubicBezTo>
                <a:cubicBezTo>
                  <a:pt x="247659" y="1181540"/>
                  <a:pt x="282977" y="1149571"/>
                  <a:pt x="286256" y="1136518"/>
                </a:cubicBezTo>
                <a:cubicBezTo>
                  <a:pt x="291448" y="1115831"/>
                  <a:pt x="271648" y="1099645"/>
                  <a:pt x="252907" y="1109258"/>
                </a:cubicBezTo>
                <a:cubicBezTo>
                  <a:pt x="237059" y="1117389"/>
                  <a:pt x="211133" y="1144243"/>
                  <a:pt x="211133" y="1152533"/>
                </a:cubicBezTo>
                <a:cubicBezTo>
                  <a:pt x="211133" y="1163413"/>
                  <a:pt x="206306" y="1161713"/>
                  <a:pt x="194374" y="1146633"/>
                </a:cubicBezTo>
                <a:cubicBezTo>
                  <a:pt x="185060" y="1134869"/>
                  <a:pt x="184855" y="1133806"/>
                  <a:pt x="192336" y="1136179"/>
                </a:cubicBezTo>
                <a:cubicBezTo>
                  <a:pt x="198359" y="1138091"/>
                  <a:pt x="206852" y="1133400"/>
                  <a:pt x="223065" y="1119219"/>
                </a:cubicBezTo>
                <a:cubicBezTo>
                  <a:pt x="253033" y="1093007"/>
                  <a:pt x="272069" y="1089954"/>
                  <a:pt x="289729" y="1108526"/>
                </a:cubicBezTo>
                <a:cubicBezTo>
                  <a:pt x="309551" y="1129358"/>
                  <a:pt x="306944" y="1143035"/>
                  <a:pt x="277478" y="1172805"/>
                </a:cubicBezTo>
                <a:cubicBezTo>
                  <a:pt x="263758" y="1186675"/>
                  <a:pt x="254069" y="1199847"/>
                  <a:pt x="255686" y="1202454"/>
                </a:cubicBezTo>
                <a:cubicBezTo>
                  <a:pt x="262118" y="1212872"/>
                  <a:pt x="246725" y="1205802"/>
                  <a:pt x="237480" y="1194106"/>
                </a:cubicBezTo>
                <a:close/>
                <a:moveTo>
                  <a:pt x="1180955" y="1195783"/>
                </a:moveTo>
                <a:cubicBezTo>
                  <a:pt x="1171966" y="1192157"/>
                  <a:pt x="1175028" y="1185807"/>
                  <a:pt x="1185767" y="1185807"/>
                </a:cubicBezTo>
                <a:cubicBezTo>
                  <a:pt x="1198095" y="1185807"/>
                  <a:pt x="1207419" y="1175642"/>
                  <a:pt x="1203782" y="1166166"/>
                </a:cubicBezTo>
                <a:cubicBezTo>
                  <a:pt x="1201532" y="1160303"/>
                  <a:pt x="1196845" y="1159676"/>
                  <a:pt x="1173739" y="1162151"/>
                </a:cubicBezTo>
                <a:cubicBezTo>
                  <a:pt x="1149479" y="1164748"/>
                  <a:pt x="1145353" y="1164075"/>
                  <a:pt x="1137519" y="1156241"/>
                </a:cubicBezTo>
                <a:cubicBezTo>
                  <a:pt x="1126986" y="1145708"/>
                  <a:pt x="1126487" y="1138406"/>
                  <a:pt x="1135155" y="1121643"/>
                </a:cubicBezTo>
                <a:cubicBezTo>
                  <a:pt x="1142639" y="1107171"/>
                  <a:pt x="1157939" y="1101812"/>
                  <a:pt x="1171321" y="1108973"/>
                </a:cubicBezTo>
                <a:cubicBezTo>
                  <a:pt x="1183409" y="1115443"/>
                  <a:pt x="1179409" y="1118975"/>
                  <a:pt x="1159566" y="1119354"/>
                </a:cubicBezTo>
                <a:cubicBezTo>
                  <a:pt x="1144753" y="1119637"/>
                  <a:pt x="1143613" y="1120574"/>
                  <a:pt x="1143613" y="1132462"/>
                </a:cubicBezTo>
                <a:lnTo>
                  <a:pt x="1143613" y="1145265"/>
                </a:lnTo>
                <a:lnTo>
                  <a:pt x="1170256" y="1144031"/>
                </a:lnTo>
                <a:cubicBezTo>
                  <a:pt x="1204023" y="1142469"/>
                  <a:pt x="1214029" y="1147492"/>
                  <a:pt x="1214029" y="1166009"/>
                </a:cubicBezTo>
                <a:cubicBezTo>
                  <a:pt x="1214029" y="1186377"/>
                  <a:pt x="1196577" y="1202090"/>
                  <a:pt x="1180955" y="1195783"/>
                </a:cubicBezTo>
                <a:close/>
                <a:moveTo>
                  <a:pt x="1239143" y="1145027"/>
                </a:moveTo>
                <a:cubicBezTo>
                  <a:pt x="1238872" y="1142810"/>
                  <a:pt x="1238391" y="1138887"/>
                  <a:pt x="1238076" y="1136307"/>
                </a:cubicBezTo>
                <a:cubicBezTo>
                  <a:pt x="1237759" y="1133727"/>
                  <a:pt x="1225157" y="1121704"/>
                  <a:pt x="1210071" y="1109587"/>
                </a:cubicBezTo>
                <a:cubicBezTo>
                  <a:pt x="1191378" y="1094575"/>
                  <a:pt x="1180162" y="1088345"/>
                  <a:pt x="1174863" y="1090027"/>
                </a:cubicBezTo>
                <a:cubicBezTo>
                  <a:pt x="1163888" y="1093509"/>
                  <a:pt x="1165351" y="1087851"/>
                  <a:pt x="1179888" y="1070582"/>
                </a:cubicBezTo>
                <a:cubicBezTo>
                  <a:pt x="1192232" y="1055918"/>
                  <a:pt x="1192467" y="1055840"/>
                  <a:pt x="1192770" y="1066314"/>
                </a:cubicBezTo>
                <a:cubicBezTo>
                  <a:pt x="1193001" y="1074280"/>
                  <a:pt x="1200055" y="1082234"/>
                  <a:pt x="1220611" y="1097715"/>
                </a:cubicBezTo>
                <a:cubicBezTo>
                  <a:pt x="1236948" y="1110017"/>
                  <a:pt x="1250752" y="1117448"/>
                  <a:pt x="1254558" y="1115987"/>
                </a:cubicBezTo>
                <a:cubicBezTo>
                  <a:pt x="1258086" y="1114633"/>
                  <a:pt x="1260973" y="1115012"/>
                  <a:pt x="1260973" y="1116831"/>
                </a:cubicBezTo>
                <a:cubicBezTo>
                  <a:pt x="1260973" y="1122038"/>
                  <a:pt x="1239692" y="1149526"/>
                  <a:pt x="1239143" y="1145027"/>
                </a:cubicBezTo>
                <a:close/>
                <a:moveTo>
                  <a:pt x="172832" y="1117782"/>
                </a:moveTo>
                <a:cubicBezTo>
                  <a:pt x="169974" y="1110883"/>
                  <a:pt x="168927" y="1103158"/>
                  <a:pt x="170498" y="1100615"/>
                </a:cubicBezTo>
                <a:cubicBezTo>
                  <a:pt x="172069" y="1098073"/>
                  <a:pt x="177739" y="1080029"/>
                  <a:pt x="183113" y="1060516"/>
                </a:cubicBezTo>
                <a:lnTo>
                  <a:pt x="192871" y="1025041"/>
                </a:lnTo>
                <a:lnTo>
                  <a:pt x="169997" y="1039887"/>
                </a:lnTo>
                <a:cubicBezTo>
                  <a:pt x="155890" y="1049046"/>
                  <a:pt x="147123" y="1057771"/>
                  <a:pt x="147123" y="1062658"/>
                </a:cubicBezTo>
                <a:cubicBezTo>
                  <a:pt x="147123" y="1074174"/>
                  <a:pt x="141487" y="1072378"/>
                  <a:pt x="133107" y="1058188"/>
                </a:cubicBezTo>
                <a:cubicBezTo>
                  <a:pt x="123623" y="1042140"/>
                  <a:pt x="123873" y="1039528"/>
                  <a:pt x="134576" y="1042924"/>
                </a:cubicBezTo>
                <a:cubicBezTo>
                  <a:pt x="140941" y="1044945"/>
                  <a:pt x="152736" y="1039562"/>
                  <a:pt x="177352" y="1023400"/>
                </a:cubicBezTo>
                <a:cubicBezTo>
                  <a:pt x="196047" y="1011127"/>
                  <a:pt x="212169" y="1001905"/>
                  <a:pt x="213160" y="1002907"/>
                </a:cubicBezTo>
                <a:cubicBezTo>
                  <a:pt x="214162" y="1003908"/>
                  <a:pt x="209198" y="1024545"/>
                  <a:pt x="202127" y="1048769"/>
                </a:cubicBezTo>
                <a:cubicBezTo>
                  <a:pt x="195057" y="1072992"/>
                  <a:pt x="189865" y="1093308"/>
                  <a:pt x="190605" y="1093914"/>
                </a:cubicBezTo>
                <a:cubicBezTo>
                  <a:pt x="191334" y="1094520"/>
                  <a:pt x="202013" y="1088502"/>
                  <a:pt x="214333" y="1080540"/>
                </a:cubicBezTo>
                <a:cubicBezTo>
                  <a:pt x="230102" y="1070356"/>
                  <a:pt x="236785" y="1063254"/>
                  <a:pt x="236899" y="1056587"/>
                </a:cubicBezTo>
                <a:cubicBezTo>
                  <a:pt x="237036" y="1047665"/>
                  <a:pt x="237662" y="1047861"/>
                  <a:pt x="247545" y="1059913"/>
                </a:cubicBezTo>
                <a:cubicBezTo>
                  <a:pt x="260001" y="1075110"/>
                  <a:pt x="260900" y="1080588"/>
                  <a:pt x="250403" y="1077255"/>
                </a:cubicBezTo>
                <a:cubicBezTo>
                  <a:pt x="238243" y="1073394"/>
                  <a:pt x="185527" y="1108707"/>
                  <a:pt x="185527" y="1120715"/>
                </a:cubicBezTo>
                <a:cubicBezTo>
                  <a:pt x="185527" y="1134190"/>
                  <a:pt x="179003" y="1132683"/>
                  <a:pt x="172832" y="1117782"/>
                </a:cubicBezTo>
                <a:close/>
                <a:moveTo>
                  <a:pt x="1264173" y="1097513"/>
                </a:moveTo>
                <a:cubicBezTo>
                  <a:pt x="1254377" y="1094953"/>
                  <a:pt x="1254535" y="1087651"/>
                  <a:pt x="1264387" y="1087651"/>
                </a:cubicBezTo>
                <a:cubicBezTo>
                  <a:pt x="1274267" y="1087651"/>
                  <a:pt x="1282311" y="1079547"/>
                  <a:pt x="1282311" y="1069594"/>
                </a:cubicBezTo>
                <a:cubicBezTo>
                  <a:pt x="1282311" y="1058086"/>
                  <a:pt x="1270722" y="1055619"/>
                  <a:pt x="1254039" y="1063574"/>
                </a:cubicBezTo>
                <a:cubicBezTo>
                  <a:pt x="1233209" y="1073507"/>
                  <a:pt x="1215913" y="1072579"/>
                  <a:pt x="1207870" y="1061097"/>
                </a:cubicBezTo>
                <a:cubicBezTo>
                  <a:pt x="1198516" y="1047744"/>
                  <a:pt x="1199605" y="1034534"/>
                  <a:pt x="1211164" y="1021095"/>
                </a:cubicBezTo>
                <a:cubicBezTo>
                  <a:pt x="1219112" y="1011855"/>
                  <a:pt x="1223383" y="1010115"/>
                  <a:pt x="1232502" y="1012404"/>
                </a:cubicBezTo>
                <a:cubicBezTo>
                  <a:pt x="1246744" y="1015979"/>
                  <a:pt x="1247451" y="1023638"/>
                  <a:pt x="1233538" y="1023638"/>
                </a:cubicBezTo>
                <a:cubicBezTo>
                  <a:pt x="1222211" y="1023638"/>
                  <a:pt x="1208485" y="1034746"/>
                  <a:pt x="1210892" y="1041965"/>
                </a:cubicBezTo>
                <a:cubicBezTo>
                  <a:pt x="1214645" y="1053225"/>
                  <a:pt x="1226156" y="1055026"/>
                  <a:pt x="1248418" y="1047836"/>
                </a:cubicBezTo>
                <a:cubicBezTo>
                  <a:pt x="1268684" y="1041291"/>
                  <a:pt x="1271796" y="1041225"/>
                  <a:pt x="1280841" y="1047152"/>
                </a:cubicBezTo>
                <a:cubicBezTo>
                  <a:pt x="1287671" y="1051627"/>
                  <a:pt x="1290846" y="1057788"/>
                  <a:pt x="1290846" y="1066563"/>
                </a:cubicBezTo>
                <a:cubicBezTo>
                  <a:pt x="1290846" y="1078927"/>
                  <a:pt x="1279953" y="1100983"/>
                  <a:pt x="1274352" y="1099960"/>
                </a:cubicBezTo>
                <a:cubicBezTo>
                  <a:pt x="1272862" y="1099688"/>
                  <a:pt x="1268281" y="1098586"/>
                  <a:pt x="1264173" y="1097513"/>
                </a:cubicBezTo>
                <a:close/>
                <a:moveTo>
                  <a:pt x="1305727" y="1031730"/>
                </a:moveTo>
                <a:cubicBezTo>
                  <a:pt x="1303117" y="1026164"/>
                  <a:pt x="1288132" y="1017044"/>
                  <a:pt x="1266307" y="1007739"/>
                </a:cubicBezTo>
                <a:cubicBezTo>
                  <a:pt x="1246943" y="999482"/>
                  <a:pt x="1231099" y="991365"/>
                  <a:pt x="1231099" y="989702"/>
                </a:cubicBezTo>
                <a:cubicBezTo>
                  <a:pt x="1231099" y="988038"/>
                  <a:pt x="1251665" y="980411"/>
                  <a:pt x="1276800" y="972752"/>
                </a:cubicBezTo>
                <a:cubicBezTo>
                  <a:pt x="1325944" y="957776"/>
                  <a:pt x="1325851" y="958033"/>
                  <a:pt x="1287655" y="942977"/>
                </a:cubicBezTo>
                <a:cubicBezTo>
                  <a:pt x="1274367" y="937740"/>
                  <a:pt x="1264566" y="935924"/>
                  <a:pt x="1263027" y="938415"/>
                </a:cubicBezTo>
                <a:cubicBezTo>
                  <a:pt x="1261619" y="940691"/>
                  <a:pt x="1258693" y="942553"/>
                  <a:pt x="1256522" y="942553"/>
                </a:cubicBezTo>
                <a:cubicBezTo>
                  <a:pt x="1254352" y="942553"/>
                  <a:pt x="1255781" y="935832"/>
                  <a:pt x="1259699" y="927617"/>
                </a:cubicBezTo>
                <a:cubicBezTo>
                  <a:pt x="1267629" y="910986"/>
                  <a:pt x="1271805" y="908951"/>
                  <a:pt x="1274766" y="920277"/>
                </a:cubicBezTo>
                <a:cubicBezTo>
                  <a:pt x="1277408" y="930377"/>
                  <a:pt x="1333343" y="953074"/>
                  <a:pt x="1345829" y="949112"/>
                </a:cubicBezTo>
                <a:cubicBezTo>
                  <a:pt x="1354236" y="946444"/>
                  <a:pt x="1354572" y="947052"/>
                  <a:pt x="1350108" y="956850"/>
                </a:cubicBezTo>
                <a:cubicBezTo>
                  <a:pt x="1346258" y="965300"/>
                  <a:pt x="1337702" y="969822"/>
                  <a:pt x="1308452" y="978869"/>
                </a:cubicBezTo>
                <a:cubicBezTo>
                  <a:pt x="1288206" y="985132"/>
                  <a:pt x="1270098" y="991725"/>
                  <a:pt x="1268212" y="993519"/>
                </a:cubicBezTo>
                <a:cubicBezTo>
                  <a:pt x="1266325" y="995315"/>
                  <a:pt x="1274875" y="1001125"/>
                  <a:pt x="1287210" y="1006432"/>
                </a:cubicBezTo>
                <a:cubicBezTo>
                  <a:pt x="1304827" y="1014010"/>
                  <a:pt x="1311285" y="1015052"/>
                  <a:pt x="1317312" y="1011288"/>
                </a:cubicBezTo>
                <a:cubicBezTo>
                  <a:pt x="1322535" y="1008026"/>
                  <a:pt x="1324988" y="1007937"/>
                  <a:pt x="1324988" y="1011010"/>
                </a:cubicBezTo>
                <a:cubicBezTo>
                  <a:pt x="1324988" y="1015368"/>
                  <a:pt x="1313013" y="1040708"/>
                  <a:pt x="1310952" y="1040708"/>
                </a:cubicBezTo>
                <a:cubicBezTo>
                  <a:pt x="1310397" y="1040708"/>
                  <a:pt x="1308044" y="1036668"/>
                  <a:pt x="1305727" y="1031730"/>
                </a:cubicBezTo>
                <a:close/>
                <a:moveTo>
                  <a:pt x="117031" y="1023502"/>
                </a:moveTo>
                <a:cubicBezTo>
                  <a:pt x="109459" y="1011454"/>
                  <a:pt x="87371" y="962295"/>
                  <a:pt x="87371" y="957501"/>
                </a:cubicBezTo>
                <a:cubicBezTo>
                  <a:pt x="87371" y="955746"/>
                  <a:pt x="90012" y="956499"/>
                  <a:pt x="93235" y="959173"/>
                </a:cubicBezTo>
                <a:cubicBezTo>
                  <a:pt x="97846" y="963004"/>
                  <a:pt x="103903" y="959715"/>
                  <a:pt x="121722" y="943692"/>
                </a:cubicBezTo>
                <a:lnTo>
                  <a:pt x="144356" y="923348"/>
                </a:lnTo>
                <a:lnTo>
                  <a:pt x="131866" y="920653"/>
                </a:lnTo>
                <a:cubicBezTo>
                  <a:pt x="111611" y="916279"/>
                  <a:pt x="83113" y="916608"/>
                  <a:pt x="83113" y="921215"/>
                </a:cubicBezTo>
                <a:cubicBezTo>
                  <a:pt x="83113" y="930610"/>
                  <a:pt x="75120" y="924673"/>
                  <a:pt x="70702" y="911987"/>
                </a:cubicBezTo>
                <a:cubicBezTo>
                  <a:pt x="65772" y="897839"/>
                  <a:pt x="68197" y="889561"/>
                  <a:pt x="74357" y="899526"/>
                </a:cubicBezTo>
                <a:cubicBezTo>
                  <a:pt x="77568" y="904723"/>
                  <a:pt x="123498" y="911553"/>
                  <a:pt x="160991" y="912410"/>
                </a:cubicBezTo>
                <a:cubicBezTo>
                  <a:pt x="167446" y="912558"/>
                  <a:pt x="172729" y="914175"/>
                  <a:pt x="172729" y="916005"/>
                </a:cubicBezTo>
                <a:cubicBezTo>
                  <a:pt x="172729" y="917833"/>
                  <a:pt x="157427" y="932717"/>
                  <a:pt x="138732" y="949079"/>
                </a:cubicBezTo>
                <a:cubicBezTo>
                  <a:pt x="104233" y="979261"/>
                  <a:pt x="99144" y="988318"/>
                  <a:pt x="111099" y="998241"/>
                </a:cubicBezTo>
                <a:cubicBezTo>
                  <a:pt x="116689" y="1002877"/>
                  <a:pt x="123202" y="1001106"/>
                  <a:pt x="151746" y="987187"/>
                </a:cubicBezTo>
                <a:cubicBezTo>
                  <a:pt x="172980" y="976836"/>
                  <a:pt x="184980" y="968598"/>
                  <a:pt x="183694" y="965253"/>
                </a:cubicBezTo>
                <a:cubicBezTo>
                  <a:pt x="182555" y="962307"/>
                  <a:pt x="183159" y="958957"/>
                  <a:pt x="185014" y="957808"/>
                </a:cubicBezTo>
                <a:cubicBezTo>
                  <a:pt x="186870" y="956661"/>
                  <a:pt x="191584" y="962425"/>
                  <a:pt x="195501" y="970619"/>
                </a:cubicBezTo>
                <a:cubicBezTo>
                  <a:pt x="204393" y="989286"/>
                  <a:pt x="204826" y="996657"/>
                  <a:pt x="196617" y="989845"/>
                </a:cubicBezTo>
                <a:cubicBezTo>
                  <a:pt x="188055" y="982736"/>
                  <a:pt x="126686" y="1013173"/>
                  <a:pt x="124898" y="1025413"/>
                </a:cubicBezTo>
                <a:cubicBezTo>
                  <a:pt x="123725" y="1033496"/>
                  <a:pt x="123236" y="1033376"/>
                  <a:pt x="117031" y="1023502"/>
                </a:cubicBezTo>
                <a:close/>
                <a:moveTo>
                  <a:pt x="1342058" y="913137"/>
                </a:moveTo>
                <a:cubicBezTo>
                  <a:pt x="1342058" y="911041"/>
                  <a:pt x="1344967" y="908209"/>
                  <a:pt x="1348523" y="906844"/>
                </a:cubicBezTo>
                <a:cubicBezTo>
                  <a:pt x="1356283" y="903866"/>
                  <a:pt x="1365100" y="882664"/>
                  <a:pt x="1360354" y="878394"/>
                </a:cubicBezTo>
                <a:cubicBezTo>
                  <a:pt x="1358506" y="876733"/>
                  <a:pt x="1351844" y="874161"/>
                  <a:pt x="1345549" y="872680"/>
                </a:cubicBezTo>
                <a:cubicBezTo>
                  <a:pt x="1336424" y="870533"/>
                  <a:pt x="1333540" y="871761"/>
                  <a:pt x="1331326" y="878735"/>
                </a:cubicBezTo>
                <a:cubicBezTo>
                  <a:pt x="1329799" y="883546"/>
                  <a:pt x="1330902" y="890319"/>
                  <a:pt x="1333778" y="893783"/>
                </a:cubicBezTo>
                <a:cubicBezTo>
                  <a:pt x="1340913" y="902379"/>
                  <a:pt x="1337547" y="904482"/>
                  <a:pt x="1322916" y="900570"/>
                </a:cubicBezTo>
                <a:cubicBezTo>
                  <a:pt x="1309881" y="897084"/>
                  <a:pt x="1302871" y="887074"/>
                  <a:pt x="1313465" y="887074"/>
                </a:cubicBezTo>
                <a:cubicBezTo>
                  <a:pt x="1316908" y="887074"/>
                  <a:pt x="1320612" y="882431"/>
                  <a:pt x="1321697" y="876756"/>
                </a:cubicBezTo>
                <a:cubicBezTo>
                  <a:pt x="1323398" y="867858"/>
                  <a:pt x="1321695" y="866068"/>
                  <a:pt x="1309319" y="863747"/>
                </a:cubicBezTo>
                <a:cubicBezTo>
                  <a:pt x="1291450" y="860394"/>
                  <a:pt x="1287966" y="862508"/>
                  <a:pt x="1284371" y="878874"/>
                </a:cubicBezTo>
                <a:cubicBezTo>
                  <a:pt x="1282296" y="888322"/>
                  <a:pt x="1283564" y="894187"/>
                  <a:pt x="1288972" y="900164"/>
                </a:cubicBezTo>
                <a:cubicBezTo>
                  <a:pt x="1295024" y="906851"/>
                  <a:pt x="1295254" y="908412"/>
                  <a:pt x="1290189" y="908412"/>
                </a:cubicBezTo>
                <a:cubicBezTo>
                  <a:pt x="1286753" y="908412"/>
                  <a:pt x="1280696" y="906011"/>
                  <a:pt x="1276729" y="903077"/>
                </a:cubicBezTo>
                <a:cubicBezTo>
                  <a:pt x="1269990" y="898094"/>
                  <a:pt x="1270109" y="895569"/>
                  <a:pt x="1278536" y="864669"/>
                </a:cubicBezTo>
                <a:cubicBezTo>
                  <a:pt x="1283498" y="846478"/>
                  <a:pt x="1289258" y="831595"/>
                  <a:pt x="1291336" y="831595"/>
                </a:cubicBezTo>
                <a:cubicBezTo>
                  <a:pt x="1293414" y="831595"/>
                  <a:pt x="1295114" y="834401"/>
                  <a:pt x="1295114" y="837832"/>
                </a:cubicBezTo>
                <a:cubicBezTo>
                  <a:pt x="1295114" y="841457"/>
                  <a:pt x="1301815" y="845804"/>
                  <a:pt x="1311117" y="848213"/>
                </a:cubicBezTo>
                <a:cubicBezTo>
                  <a:pt x="1319920" y="850494"/>
                  <a:pt x="1335429" y="854522"/>
                  <a:pt x="1345584" y="857166"/>
                </a:cubicBezTo>
                <a:cubicBezTo>
                  <a:pt x="1360132" y="860953"/>
                  <a:pt x="1365484" y="860788"/>
                  <a:pt x="1370821" y="856386"/>
                </a:cubicBezTo>
                <a:cubicBezTo>
                  <a:pt x="1376873" y="851393"/>
                  <a:pt x="1377298" y="852617"/>
                  <a:pt x="1374801" y="867870"/>
                </a:cubicBezTo>
                <a:cubicBezTo>
                  <a:pt x="1368538" y="906122"/>
                  <a:pt x="1363625" y="916946"/>
                  <a:pt x="1352526" y="916946"/>
                </a:cubicBezTo>
                <a:cubicBezTo>
                  <a:pt x="1346768" y="916946"/>
                  <a:pt x="1342058" y="915232"/>
                  <a:pt x="1342058" y="913135"/>
                </a:cubicBezTo>
                <a:close/>
                <a:moveTo>
                  <a:pt x="64201" y="886104"/>
                </a:moveTo>
                <a:cubicBezTo>
                  <a:pt x="59430" y="870258"/>
                  <a:pt x="53646" y="830120"/>
                  <a:pt x="55662" y="826845"/>
                </a:cubicBezTo>
                <a:cubicBezTo>
                  <a:pt x="58872" y="821649"/>
                  <a:pt x="74573" y="822049"/>
                  <a:pt x="74573" y="827327"/>
                </a:cubicBezTo>
                <a:cubicBezTo>
                  <a:pt x="74573" y="829675"/>
                  <a:pt x="72649" y="831596"/>
                  <a:pt x="70304" y="831596"/>
                </a:cubicBezTo>
                <a:cubicBezTo>
                  <a:pt x="67958" y="831596"/>
                  <a:pt x="66034" y="838317"/>
                  <a:pt x="66034" y="846533"/>
                </a:cubicBezTo>
                <a:cubicBezTo>
                  <a:pt x="66034" y="859997"/>
                  <a:pt x="67195" y="861463"/>
                  <a:pt x="77773" y="861404"/>
                </a:cubicBezTo>
                <a:cubicBezTo>
                  <a:pt x="84228" y="861364"/>
                  <a:pt x="91834" y="859859"/>
                  <a:pt x="94680" y="858050"/>
                </a:cubicBezTo>
                <a:cubicBezTo>
                  <a:pt x="101375" y="853800"/>
                  <a:pt x="96787" y="835863"/>
                  <a:pt x="89010" y="835863"/>
                </a:cubicBezTo>
                <a:cubicBezTo>
                  <a:pt x="77647" y="835863"/>
                  <a:pt x="83238" y="828369"/>
                  <a:pt x="96593" y="825698"/>
                </a:cubicBezTo>
                <a:cubicBezTo>
                  <a:pt x="110916" y="822832"/>
                  <a:pt x="118226" y="825712"/>
                  <a:pt x="109812" y="830914"/>
                </a:cubicBezTo>
                <a:cubicBezTo>
                  <a:pt x="102719" y="835302"/>
                  <a:pt x="108229" y="852946"/>
                  <a:pt x="116678" y="852876"/>
                </a:cubicBezTo>
                <a:cubicBezTo>
                  <a:pt x="120515" y="852836"/>
                  <a:pt x="128154" y="851611"/>
                  <a:pt x="133665" y="850136"/>
                </a:cubicBezTo>
                <a:cubicBezTo>
                  <a:pt x="142239" y="847839"/>
                  <a:pt x="143309" y="845555"/>
                  <a:pt x="141123" y="834191"/>
                </a:cubicBezTo>
                <a:cubicBezTo>
                  <a:pt x="139711" y="826896"/>
                  <a:pt x="134724" y="817738"/>
                  <a:pt x="130033" y="813841"/>
                </a:cubicBezTo>
                <a:cubicBezTo>
                  <a:pt x="118442" y="804201"/>
                  <a:pt x="119330" y="800901"/>
                  <a:pt x="133096" y="802506"/>
                </a:cubicBezTo>
                <a:cubicBezTo>
                  <a:pt x="143969" y="803774"/>
                  <a:pt x="145096" y="805995"/>
                  <a:pt x="151689" y="839064"/>
                </a:cubicBezTo>
                <a:cubicBezTo>
                  <a:pt x="158543" y="873500"/>
                  <a:pt x="157939" y="879113"/>
                  <a:pt x="148375" y="869545"/>
                </a:cubicBezTo>
                <a:cubicBezTo>
                  <a:pt x="141510" y="862689"/>
                  <a:pt x="83716" y="873665"/>
                  <a:pt x="73640" y="883735"/>
                </a:cubicBezTo>
                <a:cubicBezTo>
                  <a:pt x="67992" y="889384"/>
                  <a:pt x="65396" y="890037"/>
                  <a:pt x="64201" y="886105"/>
                </a:cubicBezTo>
                <a:close/>
                <a:moveTo>
                  <a:pt x="1375323" y="835369"/>
                </a:moveTo>
                <a:cubicBezTo>
                  <a:pt x="1374450" y="832750"/>
                  <a:pt x="1355237" y="828430"/>
                  <a:pt x="1332626" y="825766"/>
                </a:cubicBezTo>
                <a:cubicBezTo>
                  <a:pt x="1310016" y="823104"/>
                  <a:pt x="1290532" y="819931"/>
                  <a:pt x="1289326" y="818715"/>
                </a:cubicBezTo>
                <a:cubicBezTo>
                  <a:pt x="1288123" y="817499"/>
                  <a:pt x="1305553" y="803576"/>
                  <a:pt x="1328062" y="787775"/>
                </a:cubicBezTo>
                <a:cubicBezTo>
                  <a:pt x="1364747" y="762023"/>
                  <a:pt x="1367654" y="759045"/>
                  <a:pt x="1356118" y="759045"/>
                </a:cubicBezTo>
                <a:cubicBezTo>
                  <a:pt x="1349041" y="759045"/>
                  <a:pt x="1334339" y="757824"/>
                  <a:pt x="1323449" y="756332"/>
                </a:cubicBezTo>
                <a:cubicBezTo>
                  <a:pt x="1306857" y="754057"/>
                  <a:pt x="1303650" y="754748"/>
                  <a:pt x="1303650" y="760600"/>
                </a:cubicBezTo>
                <a:cubicBezTo>
                  <a:pt x="1303650" y="764439"/>
                  <a:pt x="1301477" y="767581"/>
                  <a:pt x="1298823" y="767581"/>
                </a:cubicBezTo>
                <a:cubicBezTo>
                  <a:pt x="1295659" y="767581"/>
                  <a:pt x="1294862" y="762253"/>
                  <a:pt x="1296506" y="752115"/>
                </a:cubicBezTo>
                <a:cubicBezTo>
                  <a:pt x="1299627" y="732886"/>
                  <a:pt x="1302284" y="730053"/>
                  <a:pt x="1309028" y="738763"/>
                </a:cubicBezTo>
                <a:cubicBezTo>
                  <a:pt x="1312634" y="743422"/>
                  <a:pt x="1324825" y="746536"/>
                  <a:pt x="1347335" y="748549"/>
                </a:cubicBezTo>
                <a:cubicBezTo>
                  <a:pt x="1375564" y="751074"/>
                  <a:pt x="1380738" y="750502"/>
                  <a:pt x="1383000" y="744605"/>
                </a:cubicBezTo>
                <a:cubicBezTo>
                  <a:pt x="1386879" y="734498"/>
                  <a:pt x="1393280" y="736194"/>
                  <a:pt x="1393204" y="747309"/>
                </a:cubicBezTo>
                <a:cubicBezTo>
                  <a:pt x="1393110" y="760847"/>
                  <a:pt x="1390887" y="763184"/>
                  <a:pt x="1353354" y="789179"/>
                </a:cubicBezTo>
                <a:cubicBezTo>
                  <a:pt x="1320746" y="811762"/>
                  <a:pt x="1320169" y="812463"/>
                  <a:pt x="1332016" y="815087"/>
                </a:cubicBezTo>
                <a:cubicBezTo>
                  <a:pt x="1355868" y="820367"/>
                  <a:pt x="1372973" y="818992"/>
                  <a:pt x="1378793" y="811324"/>
                </a:cubicBezTo>
                <a:cubicBezTo>
                  <a:pt x="1383793" y="804737"/>
                  <a:pt x="1384479" y="805996"/>
                  <a:pt x="1384598" y="821993"/>
                </a:cubicBezTo>
                <a:cubicBezTo>
                  <a:pt x="1384718" y="838631"/>
                  <a:pt x="1379108" y="846726"/>
                  <a:pt x="1375323" y="835369"/>
                </a:cubicBezTo>
                <a:close/>
                <a:moveTo>
                  <a:pt x="46644" y="778251"/>
                </a:moveTo>
                <a:cubicBezTo>
                  <a:pt x="44367" y="760012"/>
                  <a:pt x="45278" y="752402"/>
                  <a:pt x="50709" y="744110"/>
                </a:cubicBezTo>
                <a:cubicBezTo>
                  <a:pt x="58884" y="731630"/>
                  <a:pt x="76350" y="729862"/>
                  <a:pt x="87929" y="740341"/>
                </a:cubicBezTo>
                <a:cubicBezTo>
                  <a:pt x="95022" y="746760"/>
                  <a:pt x="96753" y="746288"/>
                  <a:pt x="112806" y="733581"/>
                </a:cubicBezTo>
                <a:cubicBezTo>
                  <a:pt x="122291" y="726067"/>
                  <a:pt x="130056" y="717201"/>
                  <a:pt x="130056" y="713877"/>
                </a:cubicBezTo>
                <a:cubicBezTo>
                  <a:pt x="130056" y="710554"/>
                  <a:pt x="131969" y="707834"/>
                  <a:pt x="134314" y="707834"/>
                </a:cubicBezTo>
                <a:cubicBezTo>
                  <a:pt x="136671" y="707834"/>
                  <a:pt x="138584" y="713466"/>
                  <a:pt x="138584" y="720351"/>
                </a:cubicBezTo>
                <a:cubicBezTo>
                  <a:pt x="138584" y="730010"/>
                  <a:pt x="134200" y="736462"/>
                  <a:pt x="119387" y="748605"/>
                </a:cubicBezTo>
                <a:cubicBezTo>
                  <a:pt x="108821" y="757260"/>
                  <a:pt x="100180" y="766030"/>
                  <a:pt x="100180" y="768095"/>
                </a:cubicBezTo>
                <a:cubicBezTo>
                  <a:pt x="100180" y="774748"/>
                  <a:pt x="130136" y="772337"/>
                  <a:pt x="132766" y="765471"/>
                </a:cubicBezTo>
                <a:cubicBezTo>
                  <a:pt x="134109" y="761964"/>
                  <a:pt x="136933" y="760157"/>
                  <a:pt x="139028" y="761456"/>
                </a:cubicBezTo>
                <a:cubicBezTo>
                  <a:pt x="144288" y="764703"/>
                  <a:pt x="143878" y="797454"/>
                  <a:pt x="138584" y="797454"/>
                </a:cubicBezTo>
                <a:cubicBezTo>
                  <a:pt x="136238" y="797454"/>
                  <a:pt x="134314" y="795534"/>
                  <a:pt x="134314" y="793186"/>
                </a:cubicBezTo>
                <a:cubicBezTo>
                  <a:pt x="134314" y="785937"/>
                  <a:pt x="67708" y="787856"/>
                  <a:pt x="60250" y="795320"/>
                </a:cubicBezTo>
                <a:cubicBezTo>
                  <a:pt x="56721" y="798841"/>
                  <a:pt x="52884" y="801721"/>
                  <a:pt x="51711" y="801721"/>
                </a:cubicBezTo>
                <a:cubicBezTo>
                  <a:pt x="50538" y="801721"/>
                  <a:pt x="48261" y="791160"/>
                  <a:pt x="46644" y="778251"/>
                </a:cubicBezTo>
                <a:close/>
                <a:moveTo>
                  <a:pt x="90832" y="764669"/>
                </a:moveTo>
                <a:cubicBezTo>
                  <a:pt x="91652" y="758950"/>
                  <a:pt x="89079" y="753703"/>
                  <a:pt x="84160" y="751075"/>
                </a:cubicBezTo>
                <a:cubicBezTo>
                  <a:pt x="73173" y="745196"/>
                  <a:pt x="55775" y="754308"/>
                  <a:pt x="53965" y="766882"/>
                </a:cubicBezTo>
                <a:cubicBezTo>
                  <a:pt x="52679" y="775922"/>
                  <a:pt x="53920" y="776542"/>
                  <a:pt x="71044" y="775311"/>
                </a:cubicBezTo>
                <a:cubicBezTo>
                  <a:pt x="86266" y="774214"/>
                  <a:pt x="89739" y="772350"/>
                  <a:pt x="90832" y="764669"/>
                </a:cubicBezTo>
                <a:close/>
                <a:moveTo>
                  <a:pt x="1297789" y="712393"/>
                </a:moveTo>
                <a:cubicBezTo>
                  <a:pt x="1295049" y="695258"/>
                  <a:pt x="1298235" y="682175"/>
                  <a:pt x="1302352" y="693654"/>
                </a:cubicBezTo>
                <a:cubicBezTo>
                  <a:pt x="1303671" y="697331"/>
                  <a:pt x="1307521" y="697505"/>
                  <a:pt x="1316704" y="694303"/>
                </a:cubicBezTo>
                <a:cubicBezTo>
                  <a:pt x="1327168" y="690656"/>
                  <a:pt x="1329255" y="687590"/>
                  <a:pt x="1329255" y="675872"/>
                </a:cubicBezTo>
                <a:cubicBezTo>
                  <a:pt x="1329255" y="664300"/>
                  <a:pt x="1327298" y="661325"/>
                  <a:pt x="1318178" y="659035"/>
                </a:cubicBezTo>
                <a:cubicBezTo>
                  <a:pt x="1312085" y="657506"/>
                  <a:pt x="1304649" y="658289"/>
                  <a:pt x="1301654" y="660775"/>
                </a:cubicBezTo>
                <a:cubicBezTo>
                  <a:pt x="1297491" y="664230"/>
                  <a:pt x="1295582" y="662160"/>
                  <a:pt x="1293546" y="651985"/>
                </a:cubicBezTo>
                <a:cubicBezTo>
                  <a:pt x="1290154" y="635026"/>
                  <a:pt x="1294342" y="628017"/>
                  <a:pt x="1301641" y="638437"/>
                </a:cubicBezTo>
                <a:cubicBezTo>
                  <a:pt x="1305061" y="643319"/>
                  <a:pt x="1323349" y="651231"/>
                  <a:pt x="1348140" y="658551"/>
                </a:cubicBezTo>
                <a:cubicBezTo>
                  <a:pt x="1370930" y="665281"/>
                  <a:pt x="1389001" y="672927"/>
                  <a:pt x="1389001" y="675839"/>
                </a:cubicBezTo>
                <a:cubicBezTo>
                  <a:pt x="1389001" y="678709"/>
                  <a:pt x="1371800" y="688272"/>
                  <a:pt x="1350776" y="697088"/>
                </a:cubicBezTo>
                <a:cubicBezTo>
                  <a:pt x="1329752" y="705904"/>
                  <a:pt x="1309895" y="717118"/>
                  <a:pt x="1306650" y="722006"/>
                </a:cubicBezTo>
                <a:cubicBezTo>
                  <a:pt x="1301070" y="730408"/>
                  <a:pt x="1300586" y="729884"/>
                  <a:pt x="1297789" y="712393"/>
                </a:cubicBezTo>
                <a:close/>
                <a:moveTo>
                  <a:pt x="1356995" y="678131"/>
                </a:moveTo>
                <a:cubicBezTo>
                  <a:pt x="1364888" y="674896"/>
                  <a:pt x="1364602" y="674268"/>
                  <a:pt x="1353202" y="669776"/>
                </a:cubicBezTo>
                <a:cubicBezTo>
                  <a:pt x="1339100" y="664220"/>
                  <a:pt x="1336484" y="665322"/>
                  <a:pt x="1340280" y="675216"/>
                </a:cubicBezTo>
                <a:cubicBezTo>
                  <a:pt x="1343256" y="682970"/>
                  <a:pt x="1344610" y="683205"/>
                  <a:pt x="1356995" y="678131"/>
                </a:cubicBezTo>
                <a:close/>
                <a:moveTo>
                  <a:pt x="123065" y="693749"/>
                </a:moveTo>
                <a:cubicBezTo>
                  <a:pt x="136432" y="683054"/>
                  <a:pt x="137035" y="671227"/>
                  <a:pt x="124602" y="663481"/>
                </a:cubicBezTo>
                <a:cubicBezTo>
                  <a:pt x="118260" y="659524"/>
                  <a:pt x="114298" y="661703"/>
                  <a:pt x="100237" y="676893"/>
                </a:cubicBezTo>
                <a:cubicBezTo>
                  <a:pt x="87747" y="690389"/>
                  <a:pt x="80209" y="695031"/>
                  <a:pt x="70782" y="695031"/>
                </a:cubicBezTo>
                <a:cubicBezTo>
                  <a:pt x="54796" y="695031"/>
                  <a:pt x="44697" y="685132"/>
                  <a:pt x="44697" y="669470"/>
                </a:cubicBezTo>
                <a:cubicBezTo>
                  <a:pt x="44697" y="650841"/>
                  <a:pt x="48910" y="643820"/>
                  <a:pt x="60091" y="643820"/>
                </a:cubicBezTo>
                <a:cubicBezTo>
                  <a:pt x="72638" y="643820"/>
                  <a:pt x="73184" y="648502"/>
                  <a:pt x="61503" y="655801"/>
                </a:cubicBezTo>
                <a:cubicBezTo>
                  <a:pt x="50049" y="662955"/>
                  <a:pt x="51950" y="679608"/>
                  <a:pt x="64429" y="681388"/>
                </a:cubicBezTo>
                <a:cubicBezTo>
                  <a:pt x="70805" y="682297"/>
                  <a:pt x="77625" y="677475"/>
                  <a:pt x="87371" y="665158"/>
                </a:cubicBezTo>
                <a:cubicBezTo>
                  <a:pt x="99622" y="649700"/>
                  <a:pt x="103060" y="647788"/>
                  <a:pt x="116587" y="648929"/>
                </a:cubicBezTo>
                <a:cubicBezTo>
                  <a:pt x="136295" y="650590"/>
                  <a:pt x="145427" y="665036"/>
                  <a:pt x="141157" y="687810"/>
                </a:cubicBezTo>
                <a:cubicBezTo>
                  <a:pt x="138481" y="702087"/>
                  <a:pt x="136910" y="703564"/>
                  <a:pt x="124522" y="703545"/>
                </a:cubicBezTo>
                <a:lnTo>
                  <a:pt x="110848" y="703523"/>
                </a:lnTo>
                <a:lnTo>
                  <a:pt x="123065" y="693748"/>
                </a:lnTo>
                <a:close/>
                <a:moveTo>
                  <a:pt x="138584" y="638353"/>
                </a:moveTo>
                <a:cubicBezTo>
                  <a:pt x="138584" y="630777"/>
                  <a:pt x="135453" y="629688"/>
                  <a:pt x="92380" y="622331"/>
                </a:cubicBezTo>
                <a:cubicBezTo>
                  <a:pt x="72057" y="618861"/>
                  <a:pt x="63871" y="618966"/>
                  <a:pt x="59305" y="622757"/>
                </a:cubicBezTo>
                <a:cubicBezTo>
                  <a:pt x="54284" y="626919"/>
                  <a:pt x="53282" y="625666"/>
                  <a:pt x="53533" y="615536"/>
                </a:cubicBezTo>
                <a:cubicBezTo>
                  <a:pt x="53703" y="608793"/>
                  <a:pt x="55320" y="599479"/>
                  <a:pt x="57130" y="594837"/>
                </a:cubicBezTo>
                <a:cubicBezTo>
                  <a:pt x="60387" y="586490"/>
                  <a:pt x="60478" y="586493"/>
                  <a:pt x="65100" y="595125"/>
                </a:cubicBezTo>
                <a:cubicBezTo>
                  <a:pt x="68789" y="602014"/>
                  <a:pt x="77215" y="604993"/>
                  <a:pt x="105121" y="609265"/>
                </a:cubicBezTo>
                <a:cubicBezTo>
                  <a:pt x="130249" y="613111"/>
                  <a:pt x="140918" y="613336"/>
                  <a:pt x="142022" y="610044"/>
                </a:cubicBezTo>
                <a:cubicBezTo>
                  <a:pt x="145848" y="598565"/>
                  <a:pt x="150607" y="607013"/>
                  <a:pt x="148432" y="621414"/>
                </a:cubicBezTo>
                <a:cubicBezTo>
                  <a:pt x="145871" y="638327"/>
                  <a:pt x="138584" y="650862"/>
                  <a:pt x="138584" y="638353"/>
                </a:cubicBezTo>
                <a:close/>
                <a:moveTo>
                  <a:pt x="1288968" y="621414"/>
                </a:moveTo>
                <a:cubicBezTo>
                  <a:pt x="1283234" y="602421"/>
                  <a:pt x="1274553" y="560534"/>
                  <a:pt x="1276044" y="559045"/>
                </a:cubicBezTo>
                <a:cubicBezTo>
                  <a:pt x="1277031" y="558058"/>
                  <a:pt x="1280451" y="559421"/>
                  <a:pt x="1283646" y="562072"/>
                </a:cubicBezTo>
                <a:cubicBezTo>
                  <a:pt x="1292628" y="569527"/>
                  <a:pt x="1355467" y="554935"/>
                  <a:pt x="1358123" y="544778"/>
                </a:cubicBezTo>
                <a:cubicBezTo>
                  <a:pt x="1361425" y="532154"/>
                  <a:pt x="1366353" y="536057"/>
                  <a:pt x="1371194" y="555129"/>
                </a:cubicBezTo>
                <a:cubicBezTo>
                  <a:pt x="1375858" y="573504"/>
                  <a:pt x="1374241" y="581914"/>
                  <a:pt x="1367990" y="571798"/>
                </a:cubicBezTo>
                <a:cubicBezTo>
                  <a:pt x="1365141" y="567190"/>
                  <a:pt x="1358426" y="567498"/>
                  <a:pt x="1330880" y="573499"/>
                </a:cubicBezTo>
                <a:cubicBezTo>
                  <a:pt x="1312382" y="577528"/>
                  <a:pt x="1295612" y="582326"/>
                  <a:pt x="1293615" y="584162"/>
                </a:cubicBezTo>
                <a:cubicBezTo>
                  <a:pt x="1287493" y="589784"/>
                  <a:pt x="1295103" y="613368"/>
                  <a:pt x="1303946" y="616175"/>
                </a:cubicBezTo>
                <a:cubicBezTo>
                  <a:pt x="1308477" y="617613"/>
                  <a:pt x="1312184" y="620580"/>
                  <a:pt x="1312184" y="622769"/>
                </a:cubicBezTo>
                <a:cubicBezTo>
                  <a:pt x="1312184" y="628787"/>
                  <a:pt x="1290817" y="627541"/>
                  <a:pt x="1288968" y="621414"/>
                </a:cubicBezTo>
                <a:close/>
                <a:moveTo>
                  <a:pt x="65419" y="578460"/>
                </a:moveTo>
                <a:cubicBezTo>
                  <a:pt x="58952" y="573543"/>
                  <a:pt x="59214" y="570615"/>
                  <a:pt x="68619" y="541761"/>
                </a:cubicBezTo>
                <a:cubicBezTo>
                  <a:pt x="74243" y="524517"/>
                  <a:pt x="78843" y="505857"/>
                  <a:pt x="78843" y="500296"/>
                </a:cubicBezTo>
                <a:cubicBezTo>
                  <a:pt x="78843" y="488723"/>
                  <a:pt x="78775" y="488749"/>
                  <a:pt x="93758" y="494445"/>
                </a:cubicBezTo>
                <a:cubicBezTo>
                  <a:pt x="99918" y="496788"/>
                  <a:pt x="103755" y="500660"/>
                  <a:pt x="102275" y="503050"/>
                </a:cubicBezTo>
                <a:cubicBezTo>
                  <a:pt x="100795" y="505440"/>
                  <a:pt x="97891" y="506350"/>
                  <a:pt x="95830" y="505072"/>
                </a:cubicBezTo>
                <a:cubicBezTo>
                  <a:pt x="90991" y="502081"/>
                  <a:pt x="81815" y="519062"/>
                  <a:pt x="84490" y="526047"/>
                </a:cubicBezTo>
                <a:cubicBezTo>
                  <a:pt x="87667" y="534332"/>
                  <a:pt x="151108" y="551922"/>
                  <a:pt x="156903" y="546126"/>
                </a:cubicBezTo>
                <a:cubicBezTo>
                  <a:pt x="165454" y="537574"/>
                  <a:pt x="168084" y="541171"/>
                  <a:pt x="163598" y="555267"/>
                </a:cubicBezTo>
                <a:cubicBezTo>
                  <a:pt x="154729" y="583070"/>
                  <a:pt x="155059" y="582595"/>
                  <a:pt x="151393" y="573124"/>
                </a:cubicBezTo>
                <a:cubicBezTo>
                  <a:pt x="148842" y="566537"/>
                  <a:pt x="139130" y="561884"/>
                  <a:pt x="112966" y="554715"/>
                </a:cubicBezTo>
                <a:cubicBezTo>
                  <a:pt x="93713" y="549438"/>
                  <a:pt x="77203" y="545877"/>
                  <a:pt x="76281" y="546803"/>
                </a:cubicBezTo>
                <a:cubicBezTo>
                  <a:pt x="73184" y="549899"/>
                  <a:pt x="73378" y="569049"/>
                  <a:pt x="76589" y="576605"/>
                </a:cubicBezTo>
                <a:cubicBezTo>
                  <a:pt x="80266" y="585288"/>
                  <a:pt x="75439" y="586088"/>
                  <a:pt x="65419" y="578460"/>
                </a:cubicBezTo>
                <a:close/>
                <a:moveTo>
                  <a:pt x="1277500" y="538479"/>
                </a:moveTo>
                <a:cubicBezTo>
                  <a:pt x="1247402" y="519800"/>
                  <a:pt x="1243904" y="472477"/>
                  <a:pt x="1271295" y="454530"/>
                </a:cubicBezTo>
                <a:cubicBezTo>
                  <a:pt x="1307449" y="430841"/>
                  <a:pt x="1350593" y="454145"/>
                  <a:pt x="1350593" y="497363"/>
                </a:cubicBezTo>
                <a:cubicBezTo>
                  <a:pt x="1350593" y="517699"/>
                  <a:pt x="1341157" y="531890"/>
                  <a:pt x="1322433" y="539714"/>
                </a:cubicBezTo>
                <a:cubicBezTo>
                  <a:pt x="1303965" y="547430"/>
                  <a:pt x="1291366" y="547084"/>
                  <a:pt x="1277500" y="538479"/>
                </a:cubicBezTo>
                <a:close/>
                <a:moveTo>
                  <a:pt x="1330183" y="511876"/>
                </a:moveTo>
                <a:cubicBezTo>
                  <a:pt x="1344463" y="495895"/>
                  <a:pt x="1345237" y="483451"/>
                  <a:pt x="1332779" y="470189"/>
                </a:cubicBezTo>
                <a:cubicBezTo>
                  <a:pt x="1321193" y="457857"/>
                  <a:pt x="1302161" y="457348"/>
                  <a:pt x="1283272" y="468866"/>
                </a:cubicBezTo>
                <a:cubicBezTo>
                  <a:pt x="1260620" y="482676"/>
                  <a:pt x="1256036" y="505977"/>
                  <a:pt x="1272694" y="522636"/>
                </a:cubicBezTo>
                <a:cubicBezTo>
                  <a:pt x="1284146" y="534086"/>
                  <a:pt x="1315598" y="528200"/>
                  <a:pt x="1330183" y="511876"/>
                </a:cubicBezTo>
                <a:close/>
                <a:moveTo>
                  <a:pt x="162323" y="527309"/>
                </a:moveTo>
                <a:cubicBezTo>
                  <a:pt x="163518" y="524209"/>
                  <a:pt x="150254" y="507985"/>
                  <a:pt x="132310" y="490593"/>
                </a:cubicBezTo>
                <a:cubicBezTo>
                  <a:pt x="95546" y="454939"/>
                  <a:pt x="92198" y="446402"/>
                  <a:pt x="116177" y="449427"/>
                </a:cubicBezTo>
                <a:cubicBezTo>
                  <a:pt x="163552" y="455401"/>
                  <a:pt x="191015" y="456081"/>
                  <a:pt x="196628" y="451417"/>
                </a:cubicBezTo>
                <a:cubicBezTo>
                  <a:pt x="203938" y="445351"/>
                  <a:pt x="204131" y="449057"/>
                  <a:pt x="197482" y="467478"/>
                </a:cubicBezTo>
                <a:cubicBezTo>
                  <a:pt x="192176" y="482142"/>
                  <a:pt x="185527" y="486464"/>
                  <a:pt x="185527" y="475249"/>
                </a:cubicBezTo>
                <a:cubicBezTo>
                  <a:pt x="185527" y="470813"/>
                  <a:pt x="181075" y="468848"/>
                  <a:pt x="171010" y="468848"/>
                </a:cubicBezTo>
                <a:cubicBezTo>
                  <a:pt x="158702" y="468848"/>
                  <a:pt x="155810" y="470806"/>
                  <a:pt x="152019" y="481688"/>
                </a:cubicBezTo>
                <a:cubicBezTo>
                  <a:pt x="148045" y="493091"/>
                  <a:pt x="148694" y="495284"/>
                  <a:pt x="157814" y="501260"/>
                </a:cubicBezTo>
                <a:cubicBezTo>
                  <a:pt x="163461" y="504963"/>
                  <a:pt x="170088" y="506753"/>
                  <a:pt x="172536" y="505239"/>
                </a:cubicBezTo>
                <a:cubicBezTo>
                  <a:pt x="178274" y="501693"/>
                  <a:pt x="178297" y="513916"/>
                  <a:pt x="172581" y="524607"/>
                </a:cubicBezTo>
                <a:cubicBezTo>
                  <a:pt x="167674" y="533776"/>
                  <a:pt x="158976" y="536070"/>
                  <a:pt x="162334" y="527309"/>
                </a:cubicBezTo>
                <a:close/>
                <a:moveTo>
                  <a:pt x="141202" y="467846"/>
                </a:moveTo>
                <a:cubicBezTo>
                  <a:pt x="138595" y="466122"/>
                  <a:pt x="132754" y="464682"/>
                  <a:pt x="128245" y="464645"/>
                </a:cubicBezTo>
                <a:cubicBezTo>
                  <a:pt x="120674" y="464585"/>
                  <a:pt x="120822" y="465429"/>
                  <a:pt x="130249" y="475456"/>
                </a:cubicBezTo>
                <a:cubicBezTo>
                  <a:pt x="139529" y="485339"/>
                  <a:pt x="140713" y="485631"/>
                  <a:pt x="143206" y="478656"/>
                </a:cubicBezTo>
                <a:cubicBezTo>
                  <a:pt x="144720" y="474436"/>
                  <a:pt x="143821" y="469571"/>
                  <a:pt x="141202" y="467846"/>
                </a:cubicBezTo>
                <a:close/>
                <a:moveTo>
                  <a:pt x="1230032" y="451404"/>
                </a:moveTo>
                <a:cubicBezTo>
                  <a:pt x="1220306" y="434316"/>
                  <a:pt x="1220599" y="429240"/>
                  <a:pt x="1231114" y="432578"/>
                </a:cubicBezTo>
                <a:cubicBezTo>
                  <a:pt x="1243362" y="436465"/>
                  <a:pt x="1298545" y="406083"/>
                  <a:pt x="1300392" y="394437"/>
                </a:cubicBezTo>
                <a:cubicBezTo>
                  <a:pt x="1301508" y="387392"/>
                  <a:pt x="1303761" y="389381"/>
                  <a:pt x="1311651" y="404375"/>
                </a:cubicBezTo>
                <a:cubicBezTo>
                  <a:pt x="1320413" y="421028"/>
                  <a:pt x="1320656" y="422793"/>
                  <a:pt x="1313832" y="420174"/>
                </a:cubicBezTo>
                <a:cubicBezTo>
                  <a:pt x="1302941" y="415995"/>
                  <a:pt x="1243919" y="447174"/>
                  <a:pt x="1243909" y="457111"/>
                </a:cubicBezTo>
                <a:cubicBezTo>
                  <a:pt x="1243896" y="468347"/>
                  <a:pt x="1238385" y="466080"/>
                  <a:pt x="1230032" y="451404"/>
                </a:cubicBezTo>
                <a:close/>
                <a:moveTo>
                  <a:pt x="190867" y="440494"/>
                </a:moveTo>
                <a:cubicBezTo>
                  <a:pt x="181098" y="436410"/>
                  <a:pt x="185356" y="430996"/>
                  <a:pt x="199395" y="429642"/>
                </a:cubicBezTo>
                <a:cubicBezTo>
                  <a:pt x="211657" y="428460"/>
                  <a:pt x="213274" y="426820"/>
                  <a:pt x="213274" y="415561"/>
                </a:cubicBezTo>
                <a:cubicBezTo>
                  <a:pt x="213274" y="399548"/>
                  <a:pt x="203437" y="396965"/>
                  <a:pt x="181007" y="407083"/>
                </a:cubicBezTo>
                <a:cubicBezTo>
                  <a:pt x="148876" y="421571"/>
                  <a:pt x="125820" y="402280"/>
                  <a:pt x="139916" y="372713"/>
                </a:cubicBezTo>
                <a:cubicBezTo>
                  <a:pt x="147043" y="357764"/>
                  <a:pt x="156197" y="354313"/>
                  <a:pt x="168334" y="361993"/>
                </a:cubicBezTo>
                <a:cubicBezTo>
                  <a:pt x="173595" y="365314"/>
                  <a:pt x="173242" y="366404"/>
                  <a:pt x="166205" y="368637"/>
                </a:cubicBezTo>
                <a:cubicBezTo>
                  <a:pt x="150277" y="373693"/>
                  <a:pt x="144982" y="378045"/>
                  <a:pt x="144982" y="386094"/>
                </a:cubicBezTo>
                <a:cubicBezTo>
                  <a:pt x="144982" y="395730"/>
                  <a:pt x="162858" y="396474"/>
                  <a:pt x="183705" y="387707"/>
                </a:cubicBezTo>
                <a:cubicBezTo>
                  <a:pt x="214242" y="374874"/>
                  <a:pt x="236262" y="397505"/>
                  <a:pt x="221141" y="426171"/>
                </a:cubicBezTo>
                <a:cubicBezTo>
                  <a:pt x="213604" y="440468"/>
                  <a:pt x="202901" y="445530"/>
                  <a:pt x="190867" y="440494"/>
                </a:cubicBezTo>
                <a:close/>
                <a:moveTo>
                  <a:pt x="1210640" y="407632"/>
                </a:moveTo>
                <a:cubicBezTo>
                  <a:pt x="1202063" y="402871"/>
                  <a:pt x="1167085" y="357516"/>
                  <a:pt x="1167085" y="351155"/>
                </a:cubicBezTo>
                <a:cubicBezTo>
                  <a:pt x="1167085" y="349848"/>
                  <a:pt x="1171001" y="350022"/>
                  <a:pt x="1175786" y="351541"/>
                </a:cubicBezTo>
                <a:cubicBezTo>
                  <a:pt x="1187074" y="355123"/>
                  <a:pt x="1244363" y="317112"/>
                  <a:pt x="1240977" y="308287"/>
                </a:cubicBezTo>
                <a:cubicBezTo>
                  <a:pt x="1239736" y="305055"/>
                  <a:pt x="1240884" y="302410"/>
                  <a:pt x="1243539" y="302410"/>
                </a:cubicBezTo>
                <a:cubicBezTo>
                  <a:pt x="1251593" y="302410"/>
                  <a:pt x="1282311" y="353873"/>
                  <a:pt x="1282311" y="367367"/>
                </a:cubicBezTo>
                <a:cubicBezTo>
                  <a:pt x="1282311" y="394116"/>
                  <a:pt x="1263613" y="413208"/>
                  <a:pt x="1237501" y="413123"/>
                </a:cubicBezTo>
                <a:cubicBezTo>
                  <a:pt x="1228112" y="413093"/>
                  <a:pt x="1216025" y="410620"/>
                  <a:pt x="1210640" y="407632"/>
                </a:cubicBezTo>
                <a:close/>
                <a:moveTo>
                  <a:pt x="1245250" y="395798"/>
                </a:moveTo>
                <a:cubicBezTo>
                  <a:pt x="1258573" y="388985"/>
                  <a:pt x="1269302" y="374426"/>
                  <a:pt x="1269413" y="363012"/>
                </a:cubicBezTo>
                <a:cubicBezTo>
                  <a:pt x="1269506" y="353480"/>
                  <a:pt x="1258588" y="328016"/>
                  <a:pt x="1254411" y="328016"/>
                </a:cubicBezTo>
                <a:cubicBezTo>
                  <a:pt x="1248380" y="328016"/>
                  <a:pt x="1192690" y="368450"/>
                  <a:pt x="1192690" y="372829"/>
                </a:cubicBezTo>
                <a:cubicBezTo>
                  <a:pt x="1192690" y="375663"/>
                  <a:pt x="1197401" y="383062"/>
                  <a:pt x="1203156" y="389273"/>
                </a:cubicBezTo>
                <a:cubicBezTo>
                  <a:pt x="1214380" y="401384"/>
                  <a:pt x="1229687" y="403757"/>
                  <a:pt x="1245250" y="395798"/>
                </a:cubicBezTo>
                <a:close/>
                <a:moveTo>
                  <a:pt x="257382" y="340413"/>
                </a:moveTo>
                <a:lnTo>
                  <a:pt x="247408" y="331636"/>
                </a:lnTo>
                <a:lnTo>
                  <a:pt x="257439" y="333806"/>
                </a:lnTo>
                <a:cubicBezTo>
                  <a:pt x="279789" y="338641"/>
                  <a:pt x="296890" y="319412"/>
                  <a:pt x="281565" y="306690"/>
                </a:cubicBezTo>
                <a:cubicBezTo>
                  <a:pt x="276612" y="302576"/>
                  <a:pt x="270851" y="302479"/>
                  <a:pt x="255845" y="306257"/>
                </a:cubicBezTo>
                <a:cubicBezTo>
                  <a:pt x="234349" y="311672"/>
                  <a:pt x="223043" y="308152"/>
                  <a:pt x="215266" y="293616"/>
                </a:cubicBezTo>
                <a:cubicBezTo>
                  <a:pt x="209460" y="282767"/>
                  <a:pt x="212739" y="272262"/>
                  <a:pt x="225741" y="260044"/>
                </a:cubicBezTo>
                <a:cubicBezTo>
                  <a:pt x="234223" y="252074"/>
                  <a:pt x="237457" y="251281"/>
                  <a:pt x="244994" y="255315"/>
                </a:cubicBezTo>
                <a:cubicBezTo>
                  <a:pt x="254911" y="260621"/>
                  <a:pt x="253147" y="269385"/>
                  <a:pt x="242956" y="265471"/>
                </a:cubicBezTo>
                <a:cubicBezTo>
                  <a:pt x="234850" y="262364"/>
                  <a:pt x="223942" y="271358"/>
                  <a:pt x="223942" y="281138"/>
                </a:cubicBezTo>
                <a:cubicBezTo>
                  <a:pt x="223942" y="291886"/>
                  <a:pt x="234998" y="294740"/>
                  <a:pt x="254274" y="288966"/>
                </a:cubicBezTo>
                <a:cubicBezTo>
                  <a:pt x="266843" y="285198"/>
                  <a:pt x="273538" y="285180"/>
                  <a:pt x="281690" y="288894"/>
                </a:cubicBezTo>
                <a:cubicBezTo>
                  <a:pt x="303688" y="298918"/>
                  <a:pt x="302287" y="331129"/>
                  <a:pt x="279322" y="343001"/>
                </a:cubicBezTo>
                <a:cubicBezTo>
                  <a:pt x="268381" y="348663"/>
                  <a:pt x="266513" y="348443"/>
                  <a:pt x="257382" y="340413"/>
                </a:cubicBezTo>
                <a:close/>
                <a:moveTo>
                  <a:pt x="1138278" y="323503"/>
                </a:moveTo>
                <a:cubicBezTo>
                  <a:pt x="1114986" y="298609"/>
                  <a:pt x="1110833" y="291028"/>
                  <a:pt x="1123059" y="295720"/>
                </a:cubicBezTo>
                <a:cubicBezTo>
                  <a:pt x="1132564" y="299366"/>
                  <a:pt x="1184585" y="248749"/>
                  <a:pt x="1180982" y="239361"/>
                </a:cubicBezTo>
                <a:cubicBezTo>
                  <a:pt x="1176951" y="228855"/>
                  <a:pt x="1185232" y="234943"/>
                  <a:pt x="1207195" y="258632"/>
                </a:cubicBezTo>
                <a:cubicBezTo>
                  <a:pt x="1224537" y="277339"/>
                  <a:pt x="1227059" y="282057"/>
                  <a:pt x="1222593" y="287439"/>
                </a:cubicBezTo>
                <a:cubicBezTo>
                  <a:pt x="1215228" y="296313"/>
                  <a:pt x="1208663" y="295523"/>
                  <a:pt x="1211648" y="286122"/>
                </a:cubicBezTo>
                <a:cubicBezTo>
                  <a:pt x="1213212" y="281192"/>
                  <a:pt x="1210460" y="274940"/>
                  <a:pt x="1204093" y="268958"/>
                </a:cubicBezTo>
                <a:lnTo>
                  <a:pt x="1194077" y="259549"/>
                </a:lnTo>
                <a:lnTo>
                  <a:pt x="1182492" y="268662"/>
                </a:lnTo>
                <a:cubicBezTo>
                  <a:pt x="1171398" y="277389"/>
                  <a:pt x="1171222" y="278122"/>
                  <a:pt x="1178328" y="285976"/>
                </a:cubicBezTo>
                <a:cubicBezTo>
                  <a:pt x="1182411" y="290486"/>
                  <a:pt x="1188085" y="293281"/>
                  <a:pt x="1190937" y="292186"/>
                </a:cubicBezTo>
                <a:cubicBezTo>
                  <a:pt x="1200737" y="288425"/>
                  <a:pt x="1201293" y="295387"/>
                  <a:pt x="1191986" y="305295"/>
                </a:cubicBezTo>
                <a:cubicBezTo>
                  <a:pt x="1180811" y="317190"/>
                  <a:pt x="1174109" y="318163"/>
                  <a:pt x="1177527" y="307394"/>
                </a:cubicBezTo>
                <a:cubicBezTo>
                  <a:pt x="1179021" y="302685"/>
                  <a:pt x="1176893" y="296756"/>
                  <a:pt x="1172180" y="292491"/>
                </a:cubicBezTo>
                <a:cubicBezTo>
                  <a:pt x="1164815" y="285824"/>
                  <a:pt x="1163628" y="286159"/>
                  <a:pt x="1152144" y="298147"/>
                </a:cubicBezTo>
                <a:lnTo>
                  <a:pt x="1139937" y="310888"/>
                </a:lnTo>
                <a:lnTo>
                  <a:pt x="1149987" y="321586"/>
                </a:lnTo>
                <a:cubicBezTo>
                  <a:pt x="1156307" y="328313"/>
                  <a:pt x="1164708" y="332284"/>
                  <a:pt x="1172619" y="332284"/>
                </a:cubicBezTo>
                <a:cubicBezTo>
                  <a:pt x="1182884" y="332284"/>
                  <a:pt x="1184293" y="333378"/>
                  <a:pt x="1180271" y="338223"/>
                </a:cubicBezTo>
                <a:cubicBezTo>
                  <a:pt x="1169873" y="350752"/>
                  <a:pt x="1160798" y="347571"/>
                  <a:pt x="1138278" y="323503"/>
                </a:cubicBezTo>
                <a:close/>
                <a:moveTo>
                  <a:pt x="324262" y="285227"/>
                </a:moveTo>
                <a:cubicBezTo>
                  <a:pt x="326322" y="278747"/>
                  <a:pt x="321358" y="269915"/>
                  <a:pt x="304462" y="250019"/>
                </a:cubicBezTo>
                <a:cubicBezTo>
                  <a:pt x="292063" y="235411"/>
                  <a:pt x="281372" y="222672"/>
                  <a:pt x="280689" y="221707"/>
                </a:cubicBezTo>
                <a:cubicBezTo>
                  <a:pt x="277296" y="216838"/>
                  <a:pt x="262335" y="236931"/>
                  <a:pt x="262210" y="246526"/>
                </a:cubicBezTo>
                <a:cubicBezTo>
                  <a:pt x="262084" y="257185"/>
                  <a:pt x="261845" y="257290"/>
                  <a:pt x="255811" y="249316"/>
                </a:cubicBezTo>
                <a:cubicBezTo>
                  <a:pt x="246759" y="237343"/>
                  <a:pt x="247943" y="233139"/>
                  <a:pt x="263439" y="222427"/>
                </a:cubicBezTo>
                <a:cubicBezTo>
                  <a:pt x="271056" y="217164"/>
                  <a:pt x="285641" y="205059"/>
                  <a:pt x="295854" y="195527"/>
                </a:cubicBezTo>
                <a:cubicBezTo>
                  <a:pt x="313240" y="179298"/>
                  <a:pt x="314789" y="178685"/>
                  <a:pt x="320254" y="185891"/>
                </a:cubicBezTo>
                <a:cubicBezTo>
                  <a:pt x="328406" y="196635"/>
                  <a:pt x="327746" y="201001"/>
                  <a:pt x="318421" y="198042"/>
                </a:cubicBezTo>
                <a:cubicBezTo>
                  <a:pt x="313832" y="196585"/>
                  <a:pt x="306443" y="198796"/>
                  <a:pt x="300898" y="203283"/>
                </a:cubicBezTo>
                <a:lnTo>
                  <a:pt x="291311" y="211044"/>
                </a:lnTo>
                <a:lnTo>
                  <a:pt x="315825" y="239758"/>
                </a:lnTo>
                <a:cubicBezTo>
                  <a:pt x="334406" y="261526"/>
                  <a:pt x="342262" y="267862"/>
                  <a:pt x="348285" y="265950"/>
                </a:cubicBezTo>
                <a:cubicBezTo>
                  <a:pt x="359830" y="262287"/>
                  <a:pt x="358088" y="266700"/>
                  <a:pt x="342365" y="281007"/>
                </a:cubicBezTo>
                <a:cubicBezTo>
                  <a:pt x="326026" y="295867"/>
                  <a:pt x="320481" y="297161"/>
                  <a:pt x="324262" y="285227"/>
                </a:cubicBezTo>
                <a:close/>
                <a:moveTo>
                  <a:pt x="1092402" y="278806"/>
                </a:moveTo>
                <a:cubicBezTo>
                  <a:pt x="1085360" y="273035"/>
                  <a:pt x="1081519" y="268081"/>
                  <a:pt x="1083866" y="267799"/>
                </a:cubicBezTo>
                <a:cubicBezTo>
                  <a:pt x="1086214" y="267516"/>
                  <a:pt x="1090372" y="267027"/>
                  <a:pt x="1093108" y="266710"/>
                </a:cubicBezTo>
                <a:cubicBezTo>
                  <a:pt x="1097799" y="266168"/>
                  <a:pt x="1131321" y="225593"/>
                  <a:pt x="1127078" y="225593"/>
                </a:cubicBezTo>
                <a:cubicBezTo>
                  <a:pt x="1125984" y="225593"/>
                  <a:pt x="1111403" y="232545"/>
                  <a:pt x="1094677" y="241043"/>
                </a:cubicBezTo>
                <a:cubicBezTo>
                  <a:pt x="1077951" y="249541"/>
                  <a:pt x="1063357" y="255584"/>
                  <a:pt x="1062246" y="254473"/>
                </a:cubicBezTo>
                <a:cubicBezTo>
                  <a:pt x="1061134" y="253363"/>
                  <a:pt x="1063235" y="239479"/>
                  <a:pt x="1066913" y="223622"/>
                </a:cubicBezTo>
                <a:cubicBezTo>
                  <a:pt x="1070590" y="207765"/>
                  <a:pt x="1073011" y="193027"/>
                  <a:pt x="1072292" y="190870"/>
                </a:cubicBezTo>
                <a:cubicBezTo>
                  <a:pt x="1071573" y="188714"/>
                  <a:pt x="1063935" y="196091"/>
                  <a:pt x="1055320" y="207262"/>
                </a:cubicBezTo>
                <a:cubicBezTo>
                  <a:pt x="1043779" y="222227"/>
                  <a:pt x="1040837" y="229000"/>
                  <a:pt x="1044146" y="232986"/>
                </a:cubicBezTo>
                <a:cubicBezTo>
                  <a:pt x="1051313" y="241621"/>
                  <a:pt x="1038495" y="239424"/>
                  <a:pt x="1027320" y="230102"/>
                </a:cubicBezTo>
                <a:cubicBezTo>
                  <a:pt x="1015577" y="220306"/>
                  <a:pt x="1015219" y="217058"/>
                  <a:pt x="1025884" y="217058"/>
                </a:cubicBezTo>
                <a:cubicBezTo>
                  <a:pt x="1037676" y="217058"/>
                  <a:pt x="1078463" y="167180"/>
                  <a:pt x="1075166" y="156791"/>
                </a:cubicBezTo>
                <a:cubicBezTo>
                  <a:pt x="1072175" y="147367"/>
                  <a:pt x="1076528" y="146721"/>
                  <a:pt x="1087417" y="154973"/>
                </a:cubicBezTo>
                <a:cubicBezTo>
                  <a:pt x="1094909" y="160650"/>
                  <a:pt x="1094938" y="162358"/>
                  <a:pt x="1088131" y="195738"/>
                </a:cubicBezTo>
                <a:cubicBezTo>
                  <a:pt x="1084222" y="214899"/>
                  <a:pt x="1082019" y="231569"/>
                  <a:pt x="1083234" y="232784"/>
                </a:cubicBezTo>
                <a:cubicBezTo>
                  <a:pt x="1084449" y="233999"/>
                  <a:pt x="1099323" y="227919"/>
                  <a:pt x="1116288" y="219274"/>
                </a:cubicBezTo>
                <a:cubicBezTo>
                  <a:pt x="1143439" y="205437"/>
                  <a:pt x="1148327" y="204194"/>
                  <a:pt x="1157109" y="208894"/>
                </a:cubicBezTo>
                <a:cubicBezTo>
                  <a:pt x="1167760" y="214593"/>
                  <a:pt x="1171106" y="223782"/>
                  <a:pt x="1161138" y="219957"/>
                </a:cubicBezTo>
                <a:cubicBezTo>
                  <a:pt x="1151018" y="216072"/>
                  <a:pt x="1108839" y="271975"/>
                  <a:pt x="1113240" y="283441"/>
                </a:cubicBezTo>
                <a:cubicBezTo>
                  <a:pt x="1116831" y="292798"/>
                  <a:pt x="1106732" y="290552"/>
                  <a:pt x="1092402" y="278806"/>
                </a:cubicBezTo>
                <a:close/>
                <a:moveTo>
                  <a:pt x="376704" y="233899"/>
                </a:moveTo>
                <a:cubicBezTo>
                  <a:pt x="372708" y="231567"/>
                  <a:pt x="362358" y="218183"/>
                  <a:pt x="353694" y="204155"/>
                </a:cubicBezTo>
                <a:cubicBezTo>
                  <a:pt x="343594" y="187794"/>
                  <a:pt x="335112" y="178650"/>
                  <a:pt x="330023" y="178650"/>
                </a:cubicBezTo>
                <a:cubicBezTo>
                  <a:pt x="317476" y="178650"/>
                  <a:pt x="320743" y="173055"/>
                  <a:pt x="339598" y="162288"/>
                </a:cubicBezTo>
                <a:cubicBezTo>
                  <a:pt x="356802" y="152463"/>
                  <a:pt x="356995" y="152449"/>
                  <a:pt x="354195" y="161285"/>
                </a:cubicBezTo>
                <a:cubicBezTo>
                  <a:pt x="349674" y="175539"/>
                  <a:pt x="383592" y="225593"/>
                  <a:pt x="397768" y="225593"/>
                </a:cubicBezTo>
                <a:cubicBezTo>
                  <a:pt x="400956" y="225593"/>
                  <a:pt x="408402" y="220760"/>
                  <a:pt x="414311" y="214853"/>
                </a:cubicBezTo>
                <a:cubicBezTo>
                  <a:pt x="426858" y="202304"/>
                  <a:pt x="425765" y="195233"/>
                  <a:pt x="406546" y="164780"/>
                </a:cubicBezTo>
                <a:cubicBezTo>
                  <a:pt x="398622" y="152223"/>
                  <a:pt x="390674" y="144509"/>
                  <a:pt x="385665" y="144509"/>
                </a:cubicBezTo>
                <a:cubicBezTo>
                  <a:pt x="369668" y="144509"/>
                  <a:pt x="376966" y="136663"/>
                  <a:pt x="404929" y="123792"/>
                </a:cubicBezTo>
                <a:cubicBezTo>
                  <a:pt x="407058" y="122810"/>
                  <a:pt x="407536" y="125312"/>
                  <a:pt x="405988" y="129353"/>
                </a:cubicBezTo>
                <a:cubicBezTo>
                  <a:pt x="404235" y="133934"/>
                  <a:pt x="408789" y="146762"/>
                  <a:pt x="418114" y="163420"/>
                </a:cubicBezTo>
                <a:cubicBezTo>
                  <a:pt x="439018" y="200797"/>
                  <a:pt x="437367" y="218732"/>
                  <a:pt x="411795" y="231951"/>
                </a:cubicBezTo>
                <a:cubicBezTo>
                  <a:pt x="397471" y="239358"/>
                  <a:pt x="387065" y="239936"/>
                  <a:pt x="376704" y="233899"/>
                </a:cubicBezTo>
                <a:close/>
                <a:moveTo>
                  <a:pt x="450119" y="197860"/>
                </a:moveTo>
                <a:cubicBezTo>
                  <a:pt x="454446" y="192640"/>
                  <a:pt x="452840" y="185188"/>
                  <a:pt x="441329" y="157317"/>
                </a:cubicBezTo>
                <a:cubicBezTo>
                  <a:pt x="433576" y="138537"/>
                  <a:pt x="424695" y="123171"/>
                  <a:pt x="421609" y="123171"/>
                </a:cubicBezTo>
                <a:cubicBezTo>
                  <a:pt x="407377" y="123171"/>
                  <a:pt x="418683" y="114622"/>
                  <a:pt x="446578" y="104281"/>
                </a:cubicBezTo>
                <a:cubicBezTo>
                  <a:pt x="481134" y="91474"/>
                  <a:pt x="495001" y="92394"/>
                  <a:pt x="511169" y="108565"/>
                </a:cubicBezTo>
                <a:cubicBezTo>
                  <a:pt x="525719" y="123113"/>
                  <a:pt x="528752" y="142274"/>
                  <a:pt x="519501" y="161188"/>
                </a:cubicBezTo>
                <a:cubicBezTo>
                  <a:pt x="513767" y="172912"/>
                  <a:pt x="505476" y="179753"/>
                  <a:pt x="484265" y="190285"/>
                </a:cubicBezTo>
                <a:cubicBezTo>
                  <a:pt x="453227" y="205690"/>
                  <a:pt x="441454" y="208303"/>
                  <a:pt x="450119" y="197860"/>
                </a:cubicBezTo>
                <a:close/>
                <a:moveTo>
                  <a:pt x="499396" y="172443"/>
                </a:moveTo>
                <a:cubicBezTo>
                  <a:pt x="511738" y="160100"/>
                  <a:pt x="512993" y="142404"/>
                  <a:pt x="502596" y="127321"/>
                </a:cubicBezTo>
                <a:cubicBezTo>
                  <a:pt x="492440" y="112575"/>
                  <a:pt x="483673" y="106394"/>
                  <a:pt x="472731" y="106236"/>
                </a:cubicBezTo>
                <a:cubicBezTo>
                  <a:pt x="462028" y="106081"/>
                  <a:pt x="440771" y="114817"/>
                  <a:pt x="442547" y="118633"/>
                </a:cubicBezTo>
                <a:cubicBezTo>
                  <a:pt x="443196" y="120024"/>
                  <a:pt x="449311" y="135056"/>
                  <a:pt x="456131" y="152039"/>
                </a:cubicBezTo>
                <a:cubicBezTo>
                  <a:pt x="466674" y="178278"/>
                  <a:pt x="470078" y="182917"/>
                  <a:pt x="478731" y="182917"/>
                </a:cubicBezTo>
                <a:cubicBezTo>
                  <a:pt x="484333" y="182917"/>
                  <a:pt x="493635" y="178204"/>
                  <a:pt x="499396" y="172443"/>
                </a:cubicBezTo>
                <a:close/>
                <a:moveTo>
                  <a:pt x="939833" y="185907"/>
                </a:moveTo>
                <a:cubicBezTo>
                  <a:pt x="927522" y="181042"/>
                  <a:pt x="924048" y="174382"/>
                  <a:pt x="933823" y="174382"/>
                </a:cubicBezTo>
                <a:cubicBezTo>
                  <a:pt x="936972" y="174382"/>
                  <a:pt x="941911" y="166500"/>
                  <a:pt x="944798" y="156867"/>
                </a:cubicBezTo>
                <a:cubicBezTo>
                  <a:pt x="947683" y="147234"/>
                  <a:pt x="951138" y="136192"/>
                  <a:pt x="952475" y="132328"/>
                </a:cubicBezTo>
                <a:cubicBezTo>
                  <a:pt x="953812" y="128465"/>
                  <a:pt x="943113" y="136767"/>
                  <a:pt x="928699" y="150776"/>
                </a:cubicBezTo>
                <a:cubicBezTo>
                  <a:pt x="914285" y="164786"/>
                  <a:pt x="902232" y="175348"/>
                  <a:pt x="901915" y="174248"/>
                </a:cubicBezTo>
                <a:cubicBezTo>
                  <a:pt x="901597" y="173148"/>
                  <a:pt x="899197" y="155924"/>
                  <a:pt x="896580" y="135973"/>
                </a:cubicBezTo>
                <a:lnTo>
                  <a:pt x="891823" y="99699"/>
                </a:lnTo>
                <a:lnTo>
                  <a:pt x="882155" y="124788"/>
                </a:lnTo>
                <a:cubicBezTo>
                  <a:pt x="874313" y="145140"/>
                  <a:pt x="873491" y="151088"/>
                  <a:pt x="877804" y="156283"/>
                </a:cubicBezTo>
                <a:cubicBezTo>
                  <a:pt x="882426" y="161852"/>
                  <a:pt x="881179" y="162272"/>
                  <a:pt x="868268" y="159498"/>
                </a:cubicBezTo>
                <a:cubicBezTo>
                  <a:pt x="847845" y="155111"/>
                  <a:pt x="844067" y="152188"/>
                  <a:pt x="854049" y="148495"/>
                </a:cubicBezTo>
                <a:cubicBezTo>
                  <a:pt x="865251" y="144351"/>
                  <a:pt x="892294" y="81392"/>
                  <a:pt x="885703" y="74801"/>
                </a:cubicBezTo>
                <a:cubicBezTo>
                  <a:pt x="877555" y="66654"/>
                  <a:pt x="880893" y="63777"/>
                  <a:pt x="893424" y="68145"/>
                </a:cubicBezTo>
                <a:cubicBezTo>
                  <a:pt x="905383" y="72314"/>
                  <a:pt x="905772" y="73409"/>
                  <a:pt x="908728" y="111188"/>
                </a:cubicBezTo>
                <a:lnTo>
                  <a:pt x="911760" y="149954"/>
                </a:lnTo>
                <a:lnTo>
                  <a:pt x="940200" y="122120"/>
                </a:lnTo>
                <a:cubicBezTo>
                  <a:pt x="957169" y="105511"/>
                  <a:pt x="971222" y="95083"/>
                  <a:pt x="975041" y="96263"/>
                </a:cubicBezTo>
                <a:cubicBezTo>
                  <a:pt x="993856" y="102076"/>
                  <a:pt x="994399" y="102628"/>
                  <a:pt x="984904" y="106294"/>
                </a:cubicBezTo>
                <a:cubicBezTo>
                  <a:pt x="977897" y="108999"/>
                  <a:pt x="972768" y="118743"/>
                  <a:pt x="964390" y="145261"/>
                </a:cubicBezTo>
                <a:cubicBezTo>
                  <a:pt x="957344" y="167565"/>
                  <a:pt x="954884" y="181178"/>
                  <a:pt x="957730" y="182125"/>
                </a:cubicBezTo>
                <a:cubicBezTo>
                  <a:pt x="964055" y="184234"/>
                  <a:pt x="963376" y="191549"/>
                  <a:pt x="956905" y="190999"/>
                </a:cubicBezTo>
                <a:cubicBezTo>
                  <a:pt x="953971" y="190748"/>
                  <a:pt x="946289" y="188458"/>
                  <a:pt x="939835" y="185907"/>
                </a:cubicBezTo>
                <a:close/>
                <a:moveTo>
                  <a:pt x="543157" y="160726"/>
                </a:moveTo>
                <a:cubicBezTo>
                  <a:pt x="550121" y="153763"/>
                  <a:pt x="549675" y="147986"/>
                  <a:pt x="539563" y="114028"/>
                </a:cubicBezTo>
                <a:cubicBezTo>
                  <a:pt x="533962" y="95223"/>
                  <a:pt x="528623" y="84762"/>
                  <a:pt x="524626" y="84762"/>
                </a:cubicBezTo>
                <a:cubicBezTo>
                  <a:pt x="512330" y="84762"/>
                  <a:pt x="518730" y="76538"/>
                  <a:pt x="534408" y="72184"/>
                </a:cubicBezTo>
                <a:cubicBezTo>
                  <a:pt x="556013" y="66184"/>
                  <a:pt x="557648" y="66473"/>
                  <a:pt x="552127" y="75313"/>
                </a:cubicBezTo>
                <a:cubicBezTo>
                  <a:pt x="545817" y="85416"/>
                  <a:pt x="563297" y="153044"/>
                  <a:pt x="572218" y="153044"/>
                </a:cubicBezTo>
                <a:cubicBezTo>
                  <a:pt x="583544" y="153044"/>
                  <a:pt x="578079" y="160527"/>
                  <a:pt x="564816" y="163179"/>
                </a:cubicBezTo>
                <a:cubicBezTo>
                  <a:pt x="543463" y="167450"/>
                  <a:pt x="537149" y="166735"/>
                  <a:pt x="543157" y="160726"/>
                </a:cubicBezTo>
                <a:close/>
                <a:moveTo>
                  <a:pt x="609924" y="148127"/>
                </a:moveTo>
                <a:cubicBezTo>
                  <a:pt x="588222" y="142415"/>
                  <a:pt x="576019" y="125753"/>
                  <a:pt x="576019" y="101832"/>
                </a:cubicBezTo>
                <a:cubicBezTo>
                  <a:pt x="576019" y="77819"/>
                  <a:pt x="587389" y="62403"/>
                  <a:pt x="610802" y="54677"/>
                </a:cubicBezTo>
                <a:cubicBezTo>
                  <a:pt x="637379" y="45905"/>
                  <a:pt x="661193" y="58227"/>
                  <a:pt x="671809" y="86245"/>
                </a:cubicBezTo>
                <a:cubicBezTo>
                  <a:pt x="677519" y="101315"/>
                  <a:pt x="671396" y="127103"/>
                  <a:pt x="659567" y="137809"/>
                </a:cubicBezTo>
                <a:cubicBezTo>
                  <a:pt x="648650" y="147688"/>
                  <a:pt x="626080" y="152380"/>
                  <a:pt x="609924" y="148127"/>
                </a:cubicBezTo>
                <a:close/>
                <a:moveTo>
                  <a:pt x="647258" y="132773"/>
                </a:moveTo>
                <a:cubicBezTo>
                  <a:pt x="657830" y="120463"/>
                  <a:pt x="659583" y="110378"/>
                  <a:pt x="654245" y="92561"/>
                </a:cubicBezTo>
                <a:cubicBezTo>
                  <a:pt x="644739" y="60833"/>
                  <a:pt x="616831" y="50860"/>
                  <a:pt x="598423" y="72614"/>
                </a:cubicBezTo>
                <a:cubicBezTo>
                  <a:pt x="579575" y="94888"/>
                  <a:pt x="598894" y="140241"/>
                  <a:pt x="627230" y="140241"/>
                </a:cubicBezTo>
                <a:cubicBezTo>
                  <a:pt x="634906" y="140241"/>
                  <a:pt x="643640" y="136984"/>
                  <a:pt x="647258" y="132773"/>
                </a:cubicBezTo>
                <a:close/>
                <a:moveTo>
                  <a:pt x="800453" y="149400"/>
                </a:moveTo>
                <a:cubicBezTo>
                  <a:pt x="794797" y="147772"/>
                  <a:pt x="786379" y="141363"/>
                  <a:pt x="781748" y="135160"/>
                </a:cubicBezTo>
                <a:cubicBezTo>
                  <a:pt x="774035" y="124830"/>
                  <a:pt x="773717" y="121248"/>
                  <a:pt x="777969" y="92605"/>
                </a:cubicBezTo>
                <a:cubicBezTo>
                  <a:pt x="780915" y="72747"/>
                  <a:pt x="781124" y="59842"/>
                  <a:pt x="778537" y="57255"/>
                </a:cubicBezTo>
                <a:cubicBezTo>
                  <a:pt x="771211" y="49930"/>
                  <a:pt x="774200" y="48237"/>
                  <a:pt x="791534" y="49890"/>
                </a:cubicBezTo>
                <a:cubicBezTo>
                  <a:pt x="810387" y="51688"/>
                  <a:pt x="811372" y="52730"/>
                  <a:pt x="802546" y="61556"/>
                </a:cubicBezTo>
                <a:cubicBezTo>
                  <a:pt x="794256" y="69846"/>
                  <a:pt x="789243" y="119452"/>
                  <a:pt x="795512" y="131165"/>
                </a:cubicBezTo>
                <a:cubicBezTo>
                  <a:pt x="801255" y="141895"/>
                  <a:pt x="825922" y="143825"/>
                  <a:pt x="833934" y="134172"/>
                </a:cubicBezTo>
                <a:cubicBezTo>
                  <a:pt x="836704" y="130834"/>
                  <a:pt x="841073" y="115416"/>
                  <a:pt x="843643" y="99910"/>
                </a:cubicBezTo>
                <a:cubicBezTo>
                  <a:pt x="847921" y="74085"/>
                  <a:pt x="847632" y="71202"/>
                  <a:pt x="840195" y="65573"/>
                </a:cubicBezTo>
                <a:cubicBezTo>
                  <a:pt x="832555" y="59790"/>
                  <a:pt x="832831" y="59437"/>
                  <a:pt x="844879" y="59592"/>
                </a:cubicBezTo>
                <a:cubicBezTo>
                  <a:pt x="859201" y="59776"/>
                  <a:pt x="879988" y="66868"/>
                  <a:pt x="867740" y="67392"/>
                </a:cubicBezTo>
                <a:cubicBezTo>
                  <a:pt x="859088" y="67762"/>
                  <a:pt x="857144" y="72640"/>
                  <a:pt x="853265" y="103688"/>
                </a:cubicBezTo>
                <a:cubicBezTo>
                  <a:pt x="848674" y="140427"/>
                  <a:pt x="828861" y="157578"/>
                  <a:pt x="800453" y="149400"/>
                </a:cubicBezTo>
                <a:close/>
                <a:moveTo>
                  <a:pt x="743747" y="140025"/>
                </a:moveTo>
                <a:cubicBezTo>
                  <a:pt x="739763" y="137701"/>
                  <a:pt x="732207" y="128158"/>
                  <a:pt x="726957" y="118816"/>
                </a:cubicBezTo>
                <a:cubicBezTo>
                  <a:pt x="721708" y="109475"/>
                  <a:pt x="714885" y="101832"/>
                  <a:pt x="711796" y="101832"/>
                </a:cubicBezTo>
                <a:cubicBezTo>
                  <a:pt x="704631" y="101832"/>
                  <a:pt x="704242" y="128059"/>
                  <a:pt x="711302" y="135120"/>
                </a:cubicBezTo>
                <a:cubicBezTo>
                  <a:pt x="715285" y="139103"/>
                  <a:pt x="711728" y="140211"/>
                  <a:pt x="695298" y="140105"/>
                </a:cubicBezTo>
                <a:cubicBezTo>
                  <a:pt x="676816" y="139987"/>
                  <a:pt x="675108" y="139260"/>
                  <a:pt x="681641" y="134300"/>
                </a:cubicBezTo>
                <a:cubicBezTo>
                  <a:pt x="687741" y="129671"/>
                  <a:pt x="689110" y="121870"/>
                  <a:pt x="689110" y="91760"/>
                </a:cubicBezTo>
                <a:cubicBezTo>
                  <a:pt x="689110" y="70024"/>
                  <a:pt x="687358" y="54889"/>
                  <a:pt x="684843" y="54889"/>
                </a:cubicBezTo>
                <a:cubicBezTo>
                  <a:pt x="682495" y="54889"/>
                  <a:pt x="680574" y="52968"/>
                  <a:pt x="680574" y="50621"/>
                </a:cubicBezTo>
                <a:cubicBezTo>
                  <a:pt x="680574" y="43597"/>
                  <a:pt x="728730" y="45543"/>
                  <a:pt x="739372" y="52997"/>
                </a:cubicBezTo>
                <a:cubicBezTo>
                  <a:pt x="751322" y="61367"/>
                  <a:pt x="751883" y="80700"/>
                  <a:pt x="740477" y="91024"/>
                </a:cubicBezTo>
                <a:cubicBezTo>
                  <a:pt x="732187" y="98526"/>
                  <a:pt x="732235" y="98812"/>
                  <a:pt x="744949" y="117291"/>
                </a:cubicBezTo>
                <a:cubicBezTo>
                  <a:pt x="752019" y="127566"/>
                  <a:pt x="759631" y="135973"/>
                  <a:pt x="761865" y="135973"/>
                </a:cubicBezTo>
                <a:cubicBezTo>
                  <a:pt x="764100" y="135973"/>
                  <a:pt x="765928" y="137894"/>
                  <a:pt x="765928" y="140241"/>
                </a:cubicBezTo>
                <a:cubicBezTo>
                  <a:pt x="765928" y="145664"/>
                  <a:pt x="753205" y="145540"/>
                  <a:pt x="743748" y="140025"/>
                </a:cubicBezTo>
                <a:close/>
                <a:moveTo>
                  <a:pt x="726666" y="88176"/>
                </a:moveTo>
                <a:cubicBezTo>
                  <a:pt x="738130" y="76711"/>
                  <a:pt x="729737" y="54889"/>
                  <a:pt x="713863" y="54889"/>
                </a:cubicBezTo>
                <a:cubicBezTo>
                  <a:pt x="707603" y="54889"/>
                  <a:pt x="706181" y="58445"/>
                  <a:pt x="706181" y="74093"/>
                </a:cubicBezTo>
                <a:cubicBezTo>
                  <a:pt x="706181" y="89741"/>
                  <a:pt x="707603" y="93297"/>
                  <a:pt x="713863" y="93297"/>
                </a:cubicBezTo>
                <a:cubicBezTo>
                  <a:pt x="718088" y="93297"/>
                  <a:pt x="723849" y="90993"/>
                  <a:pt x="726666" y="88176"/>
                </a:cubicBezTo>
                <a:close/>
                <a:moveTo>
                  <a:pt x="944578" y="1394451"/>
                </a:moveTo>
                <a:cubicBezTo>
                  <a:pt x="959248" y="1389498"/>
                  <a:pt x="970518" y="1384704"/>
                  <a:pt x="969621" y="1383805"/>
                </a:cubicBezTo>
                <a:cubicBezTo>
                  <a:pt x="968724" y="1382917"/>
                  <a:pt x="954693" y="1386822"/>
                  <a:pt x="938441" y="1392504"/>
                </a:cubicBezTo>
                <a:cubicBezTo>
                  <a:pt x="922190" y="1398174"/>
                  <a:pt x="910921" y="1402967"/>
                  <a:pt x="913399" y="1403138"/>
                </a:cubicBezTo>
                <a:cubicBezTo>
                  <a:pt x="915878" y="1403309"/>
                  <a:pt x="929909" y="1399403"/>
                  <a:pt x="944578" y="1394451"/>
                </a:cubicBezTo>
                <a:close/>
                <a:moveTo>
                  <a:pt x="467197" y="1382120"/>
                </a:moveTo>
                <a:cubicBezTo>
                  <a:pt x="463668" y="1379843"/>
                  <a:pt x="458875" y="1377975"/>
                  <a:pt x="456529" y="1377975"/>
                </a:cubicBezTo>
                <a:cubicBezTo>
                  <a:pt x="454172" y="1377975"/>
                  <a:pt x="455140" y="1379843"/>
                  <a:pt x="458658" y="1382120"/>
                </a:cubicBezTo>
                <a:cubicBezTo>
                  <a:pt x="462176" y="1384397"/>
                  <a:pt x="466981" y="1386253"/>
                  <a:pt x="469327" y="1386253"/>
                </a:cubicBezTo>
                <a:cubicBezTo>
                  <a:pt x="471672" y="1386253"/>
                  <a:pt x="470716" y="1384397"/>
                  <a:pt x="467197" y="1382120"/>
                </a:cubicBezTo>
                <a:close/>
                <a:moveTo>
                  <a:pt x="987845" y="1377850"/>
                </a:moveTo>
                <a:cubicBezTo>
                  <a:pt x="991365" y="1375573"/>
                  <a:pt x="992326" y="1373717"/>
                  <a:pt x="989978" y="1373717"/>
                </a:cubicBezTo>
                <a:cubicBezTo>
                  <a:pt x="987631" y="1373717"/>
                  <a:pt x="982830" y="1375573"/>
                  <a:pt x="979309" y="1377850"/>
                </a:cubicBezTo>
                <a:cubicBezTo>
                  <a:pt x="975788" y="1380127"/>
                  <a:pt x="974829" y="1381983"/>
                  <a:pt x="977175" y="1381983"/>
                </a:cubicBezTo>
                <a:cubicBezTo>
                  <a:pt x="979523" y="1381983"/>
                  <a:pt x="984324" y="1380127"/>
                  <a:pt x="987845" y="1377850"/>
                </a:cubicBezTo>
                <a:close/>
                <a:moveTo>
                  <a:pt x="441591" y="1371452"/>
                </a:moveTo>
                <a:cubicBezTo>
                  <a:pt x="435716" y="1368093"/>
                  <a:pt x="428999" y="1365349"/>
                  <a:pt x="426653" y="1365349"/>
                </a:cubicBezTo>
                <a:cubicBezTo>
                  <a:pt x="424308" y="1365349"/>
                  <a:pt x="427188" y="1368093"/>
                  <a:pt x="433052" y="1371452"/>
                </a:cubicBezTo>
                <a:cubicBezTo>
                  <a:pt x="438915" y="1374799"/>
                  <a:pt x="445644" y="1377543"/>
                  <a:pt x="447990" y="1377543"/>
                </a:cubicBezTo>
                <a:cubicBezTo>
                  <a:pt x="450335" y="1377543"/>
                  <a:pt x="447455" y="1374799"/>
                  <a:pt x="441591" y="1371452"/>
                </a:cubicBezTo>
                <a:close/>
                <a:moveTo>
                  <a:pt x="1034883" y="1356468"/>
                </a:moveTo>
                <a:cubicBezTo>
                  <a:pt x="1053608" y="1347052"/>
                  <a:pt x="1068929" y="1338388"/>
                  <a:pt x="1068929" y="1337215"/>
                </a:cubicBezTo>
                <a:cubicBezTo>
                  <a:pt x="1068929" y="1335302"/>
                  <a:pt x="1001078" y="1367945"/>
                  <a:pt x="996736" y="1371941"/>
                </a:cubicBezTo>
                <a:cubicBezTo>
                  <a:pt x="991094" y="1377144"/>
                  <a:pt x="1004914" y="1371531"/>
                  <a:pt x="1034883" y="1356468"/>
                </a:cubicBezTo>
                <a:close/>
                <a:moveTo>
                  <a:pt x="420254" y="1363368"/>
                </a:moveTo>
                <a:cubicBezTo>
                  <a:pt x="420254" y="1362445"/>
                  <a:pt x="417271" y="1360544"/>
                  <a:pt x="413628" y="1359155"/>
                </a:cubicBezTo>
                <a:cubicBezTo>
                  <a:pt x="409825" y="1357698"/>
                  <a:pt x="408117" y="1358415"/>
                  <a:pt x="409609" y="1360829"/>
                </a:cubicBezTo>
                <a:cubicBezTo>
                  <a:pt x="412114" y="1364882"/>
                  <a:pt x="420254" y="1366829"/>
                  <a:pt x="420254" y="1363368"/>
                </a:cubicBezTo>
                <a:close/>
                <a:moveTo>
                  <a:pt x="402823" y="1355045"/>
                </a:moveTo>
                <a:cubicBezTo>
                  <a:pt x="395786" y="1349238"/>
                  <a:pt x="325332" y="1310049"/>
                  <a:pt x="329408" y="1314204"/>
                </a:cubicBezTo>
                <a:cubicBezTo>
                  <a:pt x="335977" y="1320922"/>
                  <a:pt x="395468" y="1356070"/>
                  <a:pt x="400694" y="1356320"/>
                </a:cubicBezTo>
                <a:cubicBezTo>
                  <a:pt x="402846" y="1356422"/>
                  <a:pt x="403802" y="1355853"/>
                  <a:pt x="402823" y="1355045"/>
                </a:cubicBezTo>
                <a:close/>
                <a:moveTo>
                  <a:pt x="870484" y="1339446"/>
                </a:moveTo>
                <a:cubicBezTo>
                  <a:pt x="872225" y="1336623"/>
                  <a:pt x="817895" y="1335177"/>
                  <a:pt x="710700" y="1335177"/>
                </a:cubicBezTo>
                <a:cubicBezTo>
                  <a:pt x="605264" y="1335177"/>
                  <a:pt x="548278" y="1336668"/>
                  <a:pt x="548278" y="1339446"/>
                </a:cubicBezTo>
                <a:cubicBezTo>
                  <a:pt x="548278" y="1342213"/>
                  <a:pt x="604385" y="1343705"/>
                  <a:pt x="708063" y="1343705"/>
                </a:cubicBezTo>
                <a:cubicBezTo>
                  <a:pt x="809982" y="1343705"/>
                  <a:pt x="868803" y="1342168"/>
                  <a:pt x="870484" y="1339446"/>
                </a:cubicBezTo>
                <a:close/>
                <a:moveTo>
                  <a:pt x="1090268" y="1324201"/>
                </a:moveTo>
                <a:cubicBezTo>
                  <a:pt x="1090268" y="1323028"/>
                  <a:pt x="1086427" y="1324121"/>
                  <a:pt x="1081732" y="1326638"/>
                </a:cubicBezTo>
                <a:cubicBezTo>
                  <a:pt x="1077038" y="1329154"/>
                  <a:pt x="1073198" y="1332171"/>
                  <a:pt x="1073198" y="1333344"/>
                </a:cubicBezTo>
                <a:cubicBezTo>
                  <a:pt x="1073198" y="1334516"/>
                  <a:pt x="1077038" y="1333423"/>
                  <a:pt x="1081732" y="1330907"/>
                </a:cubicBezTo>
                <a:cubicBezTo>
                  <a:pt x="1086427" y="1328391"/>
                  <a:pt x="1090268" y="1325374"/>
                  <a:pt x="1090268" y="1324201"/>
                </a:cubicBezTo>
                <a:close/>
                <a:moveTo>
                  <a:pt x="896547" y="1319886"/>
                </a:moveTo>
                <a:cubicBezTo>
                  <a:pt x="895122" y="1316174"/>
                  <a:pt x="893957" y="1309457"/>
                  <a:pt x="893957" y="1304948"/>
                </a:cubicBezTo>
                <a:cubicBezTo>
                  <a:pt x="893957" y="1297877"/>
                  <a:pt x="890777" y="1296762"/>
                  <a:pt x="870446" y="1296762"/>
                </a:cubicBezTo>
                <a:cubicBezTo>
                  <a:pt x="850145" y="1296762"/>
                  <a:pt x="845106" y="1298515"/>
                  <a:pt x="833538" y="1309571"/>
                </a:cubicBezTo>
                <a:cubicBezTo>
                  <a:pt x="826170" y="1316607"/>
                  <a:pt x="818662" y="1322368"/>
                  <a:pt x="816856" y="1322368"/>
                </a:cubicBezTo>
                <a:cubicBezTo>
                  <a:pt x="807874" y="1322368"/>
                  <a:pt x="799027" y="1315912"/>
                  <a:pt x="795580" y="1306849"/>
                </a:cubicBezTo>
                <a:lnTo>
                  <a:pt x="791744" y="1296762"/>
                </a:lnTo>
                <a:lnTo>
                  <a:pt x="659827" y="1296762"/>
                </a:lnTo>
                <a:lnTo>
                  <a:pt x="527909" y="1296762"/>
                </a:lnTo>
                <a:lnTo>
                  <a:pt x="526026" y="1309593"/>
                </a:lnTo>
                <a:cubicBezTo>
                  <a:pt x="524991" y="1316652"/>
                  <a:pt x="525093" y="1323370"/>
                  <a:pt x="526253" y="1324531"/>
                </a:cubicBezTo>
                <a:cubicBezTo>
                  <a:pt x="527413" y="1325693"/>
                  <a:pt x="611787" y="1326638"/>
                  <a:pt x="713750" y="1326638"/>
                </a:cubicBezTo>
                <a:cubicBezTo>
                  <a:pt x="881046" y="1326638"/>
                  <a:pt x="898885" y="1325977"/>
                  <a:pt x="896547" y="1319886"/>
                </a:cubicBezTo>
                <a:close/>
                <a:moveTo>
                  <a:pt x="1125804" y="1301373"/>
                </a:moveTo>
                <a:cubicBezTo>
                  <a:pt x="1128557" y="1298037"/>
                  <a:pt x="1122648" y="1300701"/>
                  <a:pt x="1112673" y="1307271"/>
                </a:cubicBezTo>
                <a:cubicBezTo>
                  <a:pt x="1102697" y="1313852"/>
                  <a:pt x="1094535" y="1320057"/>
                  <a:pt x="1094535" y="1321047"/>
                </a:cubicBezTo>
                <a:cubicBezTo>
                  <a:pt x="1094535" y="1324121"/>
                  <a:pt x="1120508" y="1307783"/>
                  <a:pt x="1125804" y="1301373"/>
                </a:cubicBezTo>
                <a:close/>
                <a:moveTo>
                  <a:pt x="820982" y="1297980"/>
                </a:moveTo>
                <a:cubicBezTo>
                  <a:pt x="821215" y="1299824"/>
                  <a:pt x="825248" y="1299278"/>
                  <a:pt x="829942" y="1296762"/>
                </a:cubicBezTo>
                <a:cubicBezTo>
                  <a:pt x="840825" y="1290944"/>
                  <a:pt x="840641" y="1276233"/>
                  <a:pt x="829520" y="1262878"/>
                </a:cubicBezTo>
                <a:cubicBezTo>
                  <a:pt x="821201" y="1252881"/>
                  <a:pt x="820377" y="1252733"/>
                  <a:pt x="809390" y="1259382"/>
                </a:cubicBezTo>
                <a:cubicBezTo>
                  <a:pt x="789053" y="1271690"/>
                  <a:pt x="787793" y="1277702"/>
                  <a:pt x="801108" y="1298902"/>
                </a:cubicBezTo>
                <a:cubicBezTo>
                  <a:pt x="809749" y="1312656"/>
                  <a:pt x="814813" y="1314239"/>
                  <a:pt x="817780" y="1304105"/>
                </a:cubicBezTo>
                <a:cubicBezTo>
                  <a:pt x="819307" y="1298891"/>
                  <a:pt x="820747" y="1296135"/>
                  <a:pt x="820981" y="1297980"/>
                </a:cubicBezTo>
                <a:close/>
                <a:moveTo>
                  <a:pt x="322098" y="1308022"/>
                </a:moveTo>
                <a:cubicBezTo>
                  <a:pt x="322098" y="1307168"/>
                  <a:pt x="309130" y="1296819"/>
                  <a:pt x="293292" y="1285012"/>
                </a:cubicBezTo>
                <a:cubicBezTo>
                  <a:pt x="250733" y="1253303"/>
                  <a:pt x="210963" y="1215514"/>
                  <a:pt x="178604" y="1176033"/>
                </a:cubicBezTo>
                <a:cubicBezTo>
                  <a:pt x="149400" y="1140407"/>
                  <a:pt x="132413" y="1121547"/>
                  <a:pt x="141259" y="1134596"/>
                </a:cubicBezTo>
                <a:cubicBezTo>
                  <a:pt x="172968" y="1181322"/>
                  <a:pt x="241613" y="1251640"/>
                  <a:pt x="291311" y="1288302"/>
                </a:cubicBezTo>
                <a:cubicBezTo>
                  <a:pt x="320197" y="1309616"/>
                  <a:pt x="322098" y="1310834"/>
                  <a:pt x="322098" y="1308022"/>
                </a:cubicBezTo>
                <a:close/>
                <a:moveTo>
                  <a:pt x="1177383" y="1261728"/>
                </a:moveTo>
                <a:cubicBezTo>
                  <a:pt x="1242179" y="1206530"/>
                  <a:pt x="1315209" y="1115069"/>
                  <a:pt x="1350813" y="1044542"/>
                </a:cubicBezTo>
                <a:cubicBezTo>
                  <a:pt x="1370248" y="1006039"/>
                  <a:pt x="1365544" y="1008702"/>
                  <a:pt x="1344332" y="1048210"/>
                </a:cubicBezTo>
                <a:cubicBezTo>
                  <a:pt x="1310642" y="1110957"/>
                  <a:pt x="1273629" y="1160463"/>
                  <a:pt x="1220492" y="1213851"/>
                </a:cubicBezTo>
                <a:cubicBezTo>
                  <a:pt x="1192292" y="1242179"/>
                  <a:pt x="1160577" y="1272544"/>
                  <a:pt x="1150014" y="1281334"/>
                </a:cubicBezTo>
                <a:cubicBezTo>
                  <a:pt x="1139452" y="1290112"/>
                  <a:pt x="1133525" y="1295919"/>
                  <a:pt x="1136841" y="1294223"/>
                </a:cubicBezTo>
                <a:cubicBezTo>
                  <a:pt x="1140159" y="1292526"/>
                  <a:pt x="1158402" y="1277907"/>
                  <a:pt x="1177383" y="1261728"/>
                </a:cubicBezTo>
                <a:close/>
                <a:moveTo>
                  <a:pt x="586927" y="1280139"/>
                </a:moveTo>
                <a:cubicBezTo>
                  <a:pt x="581624" y="1270233"/>
                  <a:pt x="588906" y="1263049"/>
                  <a:pt x="609119" y="1258244"/>
                </a:cubicBezTo>
                <a:cubicBezTo>
                  <a:pt x="619732" y="1255728"/>
                  <a:pt x="615313" y="1254862"/>
                  <a:pt x="590179" y="1254521"/>
                </a:cubicBezTo>
                <a:cubicBezTo>
                  <a:pt x="559008" y="1254111"/>
                  <a:pt x="556995" y="1254669"/>
                  <a:pt x="549269" y="1265827"/>
                </a:cubicBezTo>
                <a:cubicBezTo>
                  <a:pt x="533350" y="1288814"/>
                  <a:pt x="532986" y="1288234"/>
                  <a:pt x="563114" y="1288234"/>
                </a:cubicBezTo>
                <a:cubicBezTo>
                  <a:pt x="589413" y="1288234"/>
                  <a:pt x="590971" y="1287699"/>
                  <a:pt x="586927" y="1280139"/>
                </a:cubicBezTo>
                <a:close/>
                <a:moveTo>
                  <a:pt x="662551" y="1285125"/>
                </a:moveTo>
                <a:cubicBezTo>
                  <a:pt x="653811" y="1284215"/>
                  <a:pt x="638447" y="1284203"/>
                  <a:pt x="628410" y="1285103"/>
                </a:cubicBezTo>
                <a:cubicBezTo>
                  <a:pt x="618372" y="1286002"/>
                  <a:pt x="625522" y="1286754"/>
                  <a:pt x="644301" y="1286776"/>
                </a:cubicBezTo>
                <a:cubicBezTo>
                  <a:pt x="663078" y="1286788"/>
                  <a:pt x="671291" y="1286048"/>
                  <a:pt x="662551" y="1285137"/>
                </a:cubicBezTo>
                <a:close/>
                <a:moveTo>
                  <a:pt x="759926" y="1281937"/>
                </a:moveTo>
                <a:cubicBezTo>
                  <a:pt x="768209" y="1278476"/>
                  <a:pt x="782897" y="1268878"/>
                  <a:pt x="792564" y="1260601"/>
                </a:cubicBezTo>
                <a:cubicBezTo>
                  <a:pt x="802231" y="1252323"/>
                  <a:pt x="812835" y="1245549"/>
                  <a:pt x="816129" y="1245549"/>
                </a:cubicBezTo>
                <a:cubicBezTo>
                  <a:pt x="819423" y="1245549"/>
                  <a:pt x="821359" y="1243272"/>
                  <a:pt x="820429" y="1240482"/>
                </a:cubicBezTo>
                <a:cubicBezTo>
                  <a:pt x="817295" y="1231089"/>
                  <a:pt x="808908" y="1232057"/>
                  <a:pt x="797862" y="1243101"/>
                </a:cubicBezTo>
                <a:cubicBezTo>
                  <a:pt x="791821" y="1249147"/>
                  <a:pt x="784977" y="1254088"/>
                  <a:pt x="782654" y="1254088"/>
                </a:cubicBezTo>
                <a:cubicBezTo>
                  <a:pt x="775404" y="1254088"/>
                  <a:pt x="787063" y="1236930"/>
                  <a:pt x="797562" y="1232148"/>
                </a:cubicBezTo>
                <a:cubicBezTo>
                  <a:pt x="806718" y="1227969"/>
                  <a:pt x="806999" y="1226706"/>
                  <a:pt x="802032" y="1212086"/>
                </a:cubicBezTo>
                <a:cubicBezTo>
                  <a:pt x="799117" y="1203502"/>
                  <a:pt x="794503" y="1175352"/>
                  <a:pt x="791781" y="1149533"/>
                </a:cubicBezTo>
                <a:cubicBezTo>
                  <a:pt x="786221" y="1096796"/>
                  <a:pt x="774693" y="1040708"/>
                  <a:pt x="769415" y="1040708"/>
                </a:cubicBezTo>
                <a:cubicBezTo>
                  <a:pt x="767497" y="1040708"/>
                  <a:pt x="765926" y="1043108"/>
                  <a:pt x="765924" y="1046043"/>
                </a:cubicBezTo>
                <a:cubicBezTo>
                  <a:pt x="765916" y="1056805"/>
                  <a:pt x="740750" y="1104193"/>
                  <a:pt x="732774" y="1108461"/>
                </a:cubicBezTo>
                <a:cubicBezTo>
                  <a:pt x="728252" y="1110882"/>
                  <a:pt x="712444" y="1114812"/>
                  <a:pt x="697645" y="1117195"/>
                </a:cubicBezTo>
                <a:cubicBezTo>
                  <a:pt x="664538" y="1122527"/>
                  <a:pt x="654738" y="1131049"/>
                  <a:pt x="640333" y="1167033"/>
                </a:cubicBezTo>
                <a:cubicBezTo>
                  <a:pt x="628434" y="1196750"/>
                  <a:pt x="625274" y="1249819"/>
                  <a:pt x="635403" y="1249819"/>
                </a:cubicBezTo>
                <a:cubicBezTo>
                  <a:pt x="638211" y="1249819"/>
                  <a:pt x="647123" y="1254828"/>
                  <a:pt x="655207" y="1260954"/>
                </a:cubicBezTo>
                <a:cubicBezTo>
                  <a:pt x="690204" y="1287460"/>
                  <a:pt x="728396" y="1295111"/>
                  <a:pt x="759926" y="1281937"/>
                </a:cubicBezTo>
                <a:close/>
                <a:moveTo>
                  <a:pt x="880112" y="1278624"/>
                </a:moveTo>
                <a:cubicBezTo>
                  <a:pt x="879149" y="1275698"/>
                  <a:pt x="871308" y="1272692"/>
                  <a:pt x="862686" y="1271964"/>
                </a:cubicBezTo>
                <a:cubicBezTo>
                  <a:pt x="850764" y="1270962"/>
                  <a:pt x="847013" y="1272237"/>
                  <a:pt x="847013" y="1277304"/>
                </a:cubicBezTo>
                <a:cubicBezTo>
                  <a:pt x="847013" y="1282245"/>
                  <a:pt x="851494" y="1283964"/>
                  <a:pt x="864439" y="1283964"/>
                </a:cubicBezTo>
                <a:cubicBezTo>
                  <a:pt x="876469" y="1283964"/>
                  <a:pt x="881322" y="1282313"/>
                  <a:pt x="880112" y="1278624"/>
                </a:cubicBezTo>
                <a:close/>
                <a:moveTo>
                  <a:pt x="654272" y="1273068"/>
                </a:moveTo>
                <a:cubicBezTo>
                  <a:pt x="655064" y="1272396"/>
                  <a:pt x="650900" y="1268696"/>
                  <a:pt x="645023" y="1264836"/>
                </a:cubicBezTo>
                <a:cubicBezTo>
                  <a:pt x="634895" y="1258198"/>
                  <a:pt x="633251" y="1258392"/>
                  <a:pt x="613712" y="1268343"/>
                </a:cubicBezTo>
                <a:lnTo>
                  <a:pt x="593089" y="1278841"/>
                </a:lnTo>
                <a:lnTo>
                  <a:pt x="622962" y="1276575"/>
                </a:lnTo>
                <a:cubicBezTo>
                  <a:pt x="639392" y="1275322"/>
                  <a:pt x="653482" y="1273740"/>
                  <a:pt x="654272" y="1273068"/>
                </a:cubicBezTo>
                <a:close/>
                <a:moveTo>
                  <a:pt x="872618" y="1219943"/>
                </a:moveTo>
                <a:lnTo>
                  <a:pt x="872618" y="1177273"/>
                </a:lnTo>
                <a:lnTo>
                  <a:pt x="838478" y="1177273"/>
                </a:lnTo>
                <a:cubicBezTo>
                  <a:pt x="808798" y="1177273"/>
                  <a:pt x="804339" y="1178248"/>
                  <a:pt x="804360" y="1184740"/>
                </a:cubicBezTo>
                <a:cubicBezTo>
                  <a:pt x="804400" y="1197957"/>
                  <a:pt x="813139" y="1224212"/>
                  <a:pt x="817492" y="1224212"/>
                </a:cubicBezTo>
                <a:cubicBezTo>
                  <a:pt x="819812" y="1224212"/>
                  <a:pt x="825414" y="1232854"/>
                  <a:pt x="829942" y="1243420"/>
                </a:cubicBezTo>
                <a:cubicBezTo>
                  <a:pt x="837756" y="1261648"/>
                  <a:pt x="839050" y="1262627"/>
                  <a:pt x="855396" y="1262627"/>
                </a:cubicBezTo>
                <a:lnTo>
                  <a:pt x="872618" y="1262627"/>
                </a:lnTo>
                <a:close/>
                <a:moveTo>
                  <a:pt x="620828" y="1221696"/>
                </a:moveTo>
                <a:cubicBezTo>
                  <a:pt x="620828" y="1202113"/>
                  <a:pt x="619109" y="1196454"/>
                  <a:pt x="611226" y="1190048"/>
                </a:cubicBezTo>
                <a:cubicBezTo>
                  <a:pt x="602314" y="1182812"/>
                  <a:pt x="601677" y="1179158"/>
                  <a:pt x="602373" y="1139219"/>
                </a:cubicBezTo>
                <a:lnTo>
                  <a:pt x="603121" y="1096187"/>
                </a:lnTo>
                <a:lnTo>
                  <a:pt x="461539" y="1096357"/>
                </a:lnTo>
                <a:lnTo>
                  <a:pt x="319958" y="1096527"/>
                </a:lnTo>
                <a:lnTo>
                  <a:pt x="341295" y="1116270"/>
                </a:lnTo>
                <a:cubicBezTo>
                  <a:pt x="376476" y="1148817"/>
                  <a:pt x="425002" y="1182990"/>
                  <a:pt x="466446" y="1204401"/>
                </a:cubicBezTo>
                <a:cubicBezTo>
                  <a:pt x="528544" y="1236463"/>
                  <a:pt x="554592" y="1245105"/>
                  <a:pt x="589887" y="1245344"/>
                </a:cubicBezTo>
                <a:lnTo>
                  <a:pt x="620828" y="1245549"/>
                </a:lnTo>
                <a:close/>
                <a:moveTo>
                  <a:pt x="939701" y="1219111"/>
                </a:moveTo>
                <a:cubicBezTo>
                  <a:pt x="989149" y="1197684"/>
                  <a:pt x="1045431" y="1160799"/>
                  <a:pt x="1083968" y="1124555"/>
                </a:cubicBezTo>
                <a:lnTo>
                  <a:pt x="1113740" y="1096556"/>
                </a:lnTo>
                <a:lnTo>
                  <a:pt x="995313" y="1096372"/>
                </a:lnTo>
                <a:lnTo>
                  <a:pt x="876887" y="1096188"/>
                </a:lnTo>
                <a:lnTo>
                  <a:pt x="876900" y="1114326"/>
                </a:lnTo>
                <a:cubicBezTo>
                  <a:pt x="876908" y="1124301"/>
                  <a:pt x="878169" y="1156983"/>
                  <a:pt x="879697" y="1186953"/>
                </a:cubicBezTo>
                <a:cubicBezTo>
                  <a:pt x="882919" y="1250149"/>
                  <a:pt x="876277" y="1246585"/>
                  <a:pt x="939698" y="1219111"/>
                </a:cubicBezTo>
                <a:close/>
                <a:moveTo>
                  <a:pt x="631036" y="1166017"/>
                </a:moveTo>
                <a:cubicBezTo>
                  <a:pt x="644540" y="1126388"/>
                  <a:pt x="661632" y="1112429"/>
                  <a:pt x="703515" y="1106824"/>
                </a:cubicBezTo>
                <a:cubicBezTo>
                  <a:pt x="738556" y="1102134"/>
                  <a:pt x="739063" y="1101225"/>
                  <a:pt x="777354" y="974560"/>
                </a:cubicBezTo>
                <a:cubicBezTo>
                  <a:pt x="793135" y="922359"/>
                  <a:pt x="792359" y="908861"/>
                  <a:pt x="771346" y="869979"/>
                </a:cubicBezTo>
                <a:cubicBezTo>
                  <a:pt x="745459" y="822080"/>
                  <a:pt x="738443" y="797095"/>
                  <a:pt x="738394" y="752644"/>
                </a:cubicBezTo>
                <a:cubicBezTo>
                  <a:pt x="738355" y="719686"/>
                  <a:pt x="739913" y="711207"/>
                  <a:pt x="749349" y="692897"/>
                </a:cubicBezTo>
                <a:cubicBezTo>
                  <a:pt x="755398" y="681162"/>
                  <a:pt x="766403" y="665115"/>
                  <a:pt x="773806" y="657238"/>
                </a:cubicBezTo>
                <a:cubicBezTo>
                  <a:pt x="790564" y="639409"/>
                  <a:pt x="790818" y="626577"/>
                  <a:pt x="774767" y="608680"/>
                </a:cubicBezTo>
                <a:cubicBezTo>
                  <a:pt x="760182" y="592415"/>
                  <a:pt x="761646" y="589963"/>
                  <a:pt x="748767" y="652231"/>
                </a:cubicBezTo>
                <a:cubicBezTo>
                  <a:pt x="735413" y="716790"/>
                  <a:pt x="714721" y="770733"/>
                  <a:pt x="680535" y="830115"/>
                </a:cubicBezTo>
                <a:cubicBezTo>
                  <a:pt x="646142" y="889856"/>
                  <a:pt x="637899" y="910460"/>
                  <a:pt x="637899" y="936688"/>
                </a:cubicBezTo>
                <a:cubicBezTo>
                  <a:pt x="637899" y="947586"/>
                  <a:pt x="635915" y="955356"/>
                  <a:pt x="633134" y="955356"/>
                </a:cubicBezTo>
                <a:cubicBezTo>
                  <a:pt x="629947" y="955356"/>
                  <a:pt x="628951" y="946525"/>
                  <a:pt x="630127" y="928684"/>
                </a:cubicBezTo>
                <a:cubicBezTo>
                  <a:pt x="632050" y="899518"/>
                  <a:pt x="640779" y="878755"/>
                  <a:pt x="676315" y="818829"/>
                </a:cubicBezTo>
                <a:cubicBezTo>
                  <a:pt x="688133" y="798899"/>
                  <a:pt x="705286" y="763371"/>
                  <a:pt x="714431" y="739879"/>
                </a:cubicBezTo>
                <a:cubicBezTo>
                  <a:pt x="733320" y="691353"/>
                  <a:pt x="755311" y="593088"/>
                  <a:pt x="748751" y="586528"/>
                </a:cubicBezTo>
                <a:cubicBezTo>
                  <a:pt x="746462" y="584239"/>
                  <a:pt x="744589" y="577351"/>
                  <a:pt x="744589" y="571221"/>
                </a:cubicBezTo>
                <a:cubicBezTo>
                  <a:pt x="744589" y="543203"/>
                  <a:pt x="782509" y="430439"/>
                  <a:pt x="791932" y="430439"/>
                </a:cubicBezTo>
                <a:cubicBezTo>
                  <a:pt x="797836" y="430439"/>
                  <a:pt x="796604" y="437734"/>
                  <a:pt x="787758" y="455147"/>
                </a:cubicBezTo>
                <a:cubicBezTo>
                  <a:pt x="776682" y="476952"/>
                  <a:pt x="758710" y="535227"/>
                  <a:pt x="755894" y="558468"/>
                </a:cubicBezTo>
                <a:cubicBezTo>
                  <a:pt x="753627" y="577171"/>
                  <a:pt x="754117" y="578160"/>
                  <a:pt x="774684" y="596413"/>
                </a:cubicBezTo>
                <a:lnTo>
                  <a:pt x="795801" y="615152"/>
                </a:lnTo>
                <a:lnTo>
                  <a:pt x="795881" y="583609"/>
                </a:lnTo>
                <a:cubicBezTo>
                  <a:pt x="795974" y="549491"/>
                  <a:pt x="805549" y="471900"/>
                  <a:pt x="812735" y="447082"/>
                </a:cubicBezTo>
                <a:cubicBezTo>
                  <a:pt x="818168" y="428315"/>
                  <a:pt x="829333" y="417645"/>
                  <a:pt x="847901" y="413475"/>
                </a:cubicBezTo>
                <a:lnTo>
                  <a:pt x="861945" y="410321"/>
                </a:lnTo>
                <a:lnTo>
                  <a:pt x="849932" y="405443"/>
                </a:lnTo>
                <a:cubicBezTo>
                  <a:pt x="832577" y="398398"/>
                  <a:pt x="816879" y="399453"/>
                  <a:pt x="801742" y="408682"/>
                </a:cubicBezTo>
                <a:cubicBezTo>
                  <a:pt x="767485" y="429573"/>
                  <a:pt x="715756" y="508992"/>
                  <a:pt x="648290" y="644284"/>
                </a:cubicBezTo>
                <a:cubicBezTo>
                  <a:pt x="620590" y="699830"/>
                  <a:pt x="600386" y="735208"/>
                  <a:pt x="593452" y="740306"/>
                </a:cubicBezTo>
                <a:cubicBezTo>
                  <a:pt x="585405" y="746222"/>
                  <a:pt x="581750" y="753725"/>
                  <a:pt x="579763" y="768410"/>
                </a:cubicBezTo>
                <a:cubicBezTo>
                  <a:pt x="578273" y="779429"/>
                  <a:pt x="578334" y="791785"/>
                  <a:pt x="579901" y="795868"/>
                </a:cubicBezTo>
                <a:cubicBezTo>
                  <a:pt x="581468" y="799949"/>
                  <a:pt x="583803" y="838945"/>
                  <a:pt x="585091" y="882524"/>
                </a:cubicBezTo>
                <a:cubicBezTo>
                  <a:pt x="587016" y="947656"/>
                  <a:pt x="589662" y="972307"/>
                  <a:pt x="599956" y="1021033"/>
                </a:cubicBezTo>
                <a:cubicBezTo>
                  <a:pt x="610307" y="1070023"/>
                  <a:pt x="612277" y="1088535"/>
                  <a:pt x="611316" y="1127723"/>
                </a:cubicBezTo>
                <a:cubicBezTo>
                  <a:pt x="610218" y="1172577"/>
                  <a:pt x="612349" y="1185807"/>
                  <a:pt x="620674" y="1185807"/>
                </a:cubicBezTo>
                <a:cubicBezTo>
                  <a:pt x="622662" y="1185807"/>
                  <a:pt x="627324" y="1176901"/>
                  <a:pt x="631033" y="1166017"/>
                </a:cubicBezTo>
                <a:close/>
                <a:moveTo>
                  <a:pt x="868351" y="1055400"/>
                </a:moveTo>
                <a:cubicBezTo>
                  <a:pt x="868351" y="943166"/>
                  <a:pt x="871588" y="909587"/>
                  <a:pt x="883346" y="899828"/>
                </a:cubicBezTo>
                <a:cubicBezTo>
                  <a:pt x="887830" y="896106"/>
                  <a:pt x="887703" y="892940"/>
                  <a:pt x="882659" y="882828"/>
                </a:cubicBezTo>
                <a:cubicBezTo>
                  <a:pt x="877212" y="871909"/>
                  <a:pt x="877242" y="868893"/>
                  <a:pt x="882905" y="857941"/>
                </a:cubicBezTo>
                <a:cubicBezTo>
                  <a:pt x="890162" y="843907"/>
                  <a:pt x="888338" y="840131"/>
                  <a:pt x="874303" y="840131"/>
                </a:cubicBezTo>
                <a:cubicBezTo>
                  <a:pt x="866107" y="840131"/>
                  <a:pt x="864168" y="843052"/>
                  <a:pt x="861774" y="859015"/>
                </a:cubicBezTo>
                <a:cubicBezTo>
                  <a:pt x="860121" y="870040"/>
                  <a:pt x="861026" y="884214"/>
                  <a:pt x="863950" y="893072"/>
                </a:cubicBezTo>
                <a:cubicBezTo>
                  <a:pt x="869833" y="910899"/>
                  <a:pt x="865702" y="922236"/>
                  <a:pt x="857440" y="910937"/>
                </a:cubicBezTo>
                <a:cubicBezTo>
                  <a:pt x="850533" y="901491"/>
                  <a:pt x="849202" y="904042"/>
                  <a:pt x="836191" y="951671"/>
                </a:cubicBezTo>
                <a:cubicBezTo>
                  <a:pt x="824786" y="993418"/>
                  <a:pt x="798759" y="1158898"/>
                  <a:pt x="802618" y="1165140"/>
                </a:cubicBezTo>
                <a:cubicBezTo>
                  <a:pt x="803840" y="1167119"/>
                  <a:pt x="819130" y="1168737"/>
                  <a:pt x="836596" y="1168737"/>
                </a:cubicBezTo>
                <a:lnTo>
                  <a:pt x="868351" y="1168737"/>
                </a:lnTo>
                <a:close/>
                <a:moveTo>
                  <a:pt x="131798" y="1115391"/>
                </a:moveTo>
                <a:cubicBezTo>
                  <a:pt x="127949" y="1109523"/>
                  <a:pt x="123953" y="1104722"/>
                  <a:pt x="122906" y="1104722"/>
                </a:cubicBezTo>
                <a:cubicBezTo>
                  <a:pt x="120811" y="1104722"/>
                  <a:pt x="124841" y="1112454"/>
                  <a:pt x="131240" y="1120726"/>
                </a:cubicBezTo>
                <a:cubicBezTo>
                  <a:pt x="138584" y="1130227"/>
                  <a:pt x="138982" y="1126372"/>
                  <a:pt x="131798" y="1115391"/>
                </a:cubicBezTo>
                <a:close/>
                <a:moveTo>
                  <a:pt x="821680" y="865736"/>
                </a:moveTo>
                <a:cubicBezTo>
                  <a:pt x="828187" y="703348"/>
                  <a:pt x="828636" y="634623"/>
                  <a:pt x="823844" y="534996"/>
                </a:cubicBezTo>
                <a:cubicBezTo>
                  <a:pt x="819453" y="443717"/>
                  <a:pt x="815790" y="444219"/>
                  <a:pt x="808279" y="537130"/>
                </a:cubicBezTo>
                <a:cubicBezTo>
                  <a:pt x="805717" y="568816"/>
                  <a:pt x="800234" y="629836"/>
                  <a:pt x="796094" y="672728"/>
                </a:cubicBezTo>
                <a:cubicBezTo>
                  <a:pt x="788769" y="748613"/>
                  <a:pt x="788192" y="751235"/>
                  <a:pt x="774675" y="770058"/>
                </a:cubicBezTo>
                <a:cubicBezTo>
                  <a:pt x="752887" y="800396"/>
                  <a:pt x="753163" y="813987"/>
                  <a:pt x="776506" y="860484"/>
                </a:cubicBezTo>
                <a:cubicBezTo>
                  <a:pt x="787428" y="882242"/>
                  <a:pt x="797346" y="906247"/>
                  <a:pt x="798545" y="913829"/>
                </a:cubicBezTo>
                <a:cubicBezTo>
                  <a:pt x="799900" y="922393"/>
                  <a:pt x="796418" y="941177"/>
                  <a:pt x="789356" y="963415"/>
                </a:cubicBezTo>
                <a:cubicBezTo>
                  <a:pt x="776674" y="1003343"/>
                  <a:pt x="776718" y="1014972"/>
                  <a:pt x="789772" y="1077958"/>
                </a:cubicBezTo>
                <a:lnTo>
                  <a:pt x="797935" y="1117341"/>
                </a:lnTo>
                <a:lnTo>
                  <a:pt x="807285" y="1054486"/>
                </a:lnTo>
                <a:cubicBezTo>
                  <a:pt x="813468" y="1012918"/>
                  <a:pt x="818344" y="948992"/>
                  <a:pt x="821680" y="865736"/>
                </a:cubicBezTo>
                <a:close/>
                <a:moveTo>
                  <a:pt x="112647" y="1084451"/>
                </a:moveTo>
                <a:cubicBezTo>
                  <a:pt x="107387" y="1075650"/>
                  <a:pt x="101227" y="1066528"/>
                  <a:pt x="98973" y="1064180"/>
                </a:cubicBezTo>
                <a:cubicBezTo>
                  <a:pt x="94293" y="1059316"/>
                  <a:pt x="102662" y="1076459"/>
                  <a:pt x="111998" y="1090853"/>
                </a:cubicBezTo>
                <a:cubicBezTo>
                  <a:pt x="122370" y="1106839"/>
                  <a:pt x="122894" y="1101601"/>
                  <a:pt x="112647" y="1084451"/>
                </a:cubicBezTo>
                <a:close/>
                <a:moveTo>
                  <a:pt x="433052" y="1081250"/>
                </a:moveTo>
                <a:cubicBezTo>
                  <a:pt x="433052" y="1075842"/>
                  <a:pt x="423032" y="1074849"/>
                  <a:pt x="368518" y="1074849"/>
                </a:cubicBezTo>
                <a:cubicBezTo>
                  <a:pt x="311635" y="1074849"/>
                  <a:pt x="304610" y="1075608"/>
                  <a:pt x="309289" y="1081250"/>
                </a:cubicBezTo>
                <a:cubicBezTo>
                  <a:pt x="313548" y="1086379"/>
                  <a:pt x="326391" y="1087651"/>
                  <a:pt x="373823" y="1087651"/>
                </a:cubicBezTo>
                <a:cubicBezTo>
                  <a:pt x="423624" y="1087651"/>
                  <a:pt x="433052" y="1086634"/>
                  <a:pt x="433052" y="1081250"/>
                </a:cubicBezTo>
                <a:close/>
                <a:moveTo>
                  <a:pt x="603758" y="1081250"/>
                </a:moveTo>
                <a:cubicBezTo>
                  <a:pt x="603758" y="1075780"/>
                  <a:pt x="591666" y="1074849"/>
                  <a:pt x="520539" y="1074849"/>
                </a:cubicBezTo>
                <a:cubicBezTo>
                  <a:pt x="449413" y="1074849"/>
                  <a:pt x="437321" y="1075778"/>
                  <a:pt x="437321" y="1081250"/>
                </a:cubicBezTo>
                <a:cubicBezTo>
                  <a:pt x="437321" y="1086722"/>
                  <a:pt x="449413" y="1087651"/>
                  <a:pt x="520539" y="1087651"/>
                </a:cubicBezTo>
                <a:cubicBezTo>
                  <a:pt x="591666" y="1087651"/>
                  <a:pt x="603758" y="1086722"/>
                  <a:pt x="603758" y="1081250"/>
                </a:cubicBezTo>
                <a:close/>
                <a:moveTo>
                  <a:pt x="1128677" y="1081250"/>
                </a:moveTo>
                <a:cubicBezTo>
                  <a:pt x="1133379" y="1075585"/>
                  <a:pt x="1119222" y="1074849"/>
                  <a:pt x="1005438" y="1074849"/>
                </a:cubicBezTo>
                <a:cubicBezTo>
                  <a:pt x="894015" y="1074849"/>
                  <a:pt x="876887" y="1075701"/>
                  <a:pt x="876887" y="1081250"/>
                </a:cubicBezTo>
                <a:cubicBezTo>
                  <a:pt x="876887" y="1086793"/>
                  <a:pt x="893424" y="1087651"/>
                  <a:pt x="1000125" y="1087651"/>
                </a:cubicBezTo>
                <a:cubicBezTo>
                  <a:pt x="1104464" y="1087651"/>
                  <a:pt x="1124178" y="1086670"/>
                  <a:pt x="1128677" y="1081250"/>
                </a:cubicBezTo>
                <a:close/>
                <a:moveTo>
                  <a:pt x="309289" y="1057779"/>
                </a:moveTo>
                <a:cubicBezTo>
                  <a:pt x="309289" y="1051118"/>
                  <a:pt x="306443" y="1049243"/>
                  <a:pt x="296344" y="1049243"/>
                </a:cubicBezTo>
                <a:cubicBezTo>
                  <a:pt x="284708" y="1049243"/>
                  <a:pt x="283854" y="1050114"/>
                  <a:pt x="287953" y="1057779"/>
                </a:cubicBezTo>
                <a:cubicBezTo>
                  <a:pt x="290469" y="1062473"/>
                  <a:pt x="296298" y="1066314"/>
                  <a:pt x="300910" y="1066314"/>
                </a:cubicBezTo>
                <a:cubicBezTo>
                  <a:pt x="306443" y="1066314"/>
                  <a:pt x="309289" y="1063418"/>
                  <a:pt x="309289" y="1057779"/>
                </a:cubicBezTo>
                <a:close/>
                <a:moveTo>
                  <a:pt x="316713" y="999254"/>
                </a:moveTo>
                <a:cubicBezTo>
                  <a:pt x="315870" y="985672"/>
                  <a:pt x="315164" y="995685"/>
                  <a:pt x="315153" y="1021504"/>
                </a:cubicBezTo>
                <a:cubicBezTo>
                  <a:pt x="315142" y="1047323"/>
                  <a:pt x="315836" y="1058436"/>
                  <a:pt x="316701" y="1046198"/>
                </a:cubicBezTo>
                <a:cubicBezTo>
                  <a:pt x="317555" y="1033961"/>
                  <a:pt x="317567" y="1012836"/>
                  <a:pt x="316713" y="999254"/>
                </a:cubicBezTo>
                <a:close/>
                <a:moveTo>
                  <a:pt x="373311" y="1034584"/>
                </a:moveTo>
                <a:cubicBezTo>
                  <a:pt x="373311" y="1017133"/>
                  <a:pt x="371501" y="998093"/>
                  <a:pt x="369281" y="992274"/>
                </a:cubicBezTo>
                <a:cubicBezTo>
                  <a:pt x="363941" y="978225"/>
                  <a:pt x="350039" y="974183"/>
                  <a:pt x="336820" y="982840"/>
                </a:cubicBezTo>
                <a:cubicBezTo>
                  <a:pt x="327006" y="989271"/>
                  <a:pt x="326357" y="992053"/>
                  <a:pt x="326357" y="1028004"/>
                </a:cubicBezTo>
                <a:lnTo>
                  <a:pt x="326357" y="1066314"/>
                </a:lnTo>
                <a:lnTo>
                  <a:pt x="349834" y="1066314"/>
                </a:lnTo>
                <a:lnTo>
                  <a:pt x="373311" y="1066314"/>
                </a:lnTo>
                <a:close/>
                <a:moveTo>
                  <a:pt x="380735" y="999254"/>
                </a:moveTo>
                <a:cubicBezTo>
                  <a:pt x="379881" y="985672"/>
                  <a:pt x="379175" y="995685"/>
                  <a:pt x="379175" y="1021504"/>
                </a:cubicBezTo>
                <a:cubicBezTo>
                  <a:pt x="379163" y="1047323"/>
                  <a:pt x="379858" y="1058436"/>
                  <a:pt x="380712" y="1046198"/>
                </a:cubicBezTo>
                <a:cubicBezTo>
                  <a:pt x="381577" y="1033961"/>
                  <a:pt x="381577" y="1012836"/>
                  <a:pt x="380723" y="999254"/>
                </a:cubicBezTo>
                <a:close/>
                <a:moveTo>
                  <a:pt x="420254" y="1057779"/>
                </a:moveTo>
                <a:cubicBezTo>
                  <a:pt x="420254" y="1050869"/>
                  <a:pt x="417408" y="1049243"/>
                  <a:pt x="405316" y="1049243"/>
                </a:cubicBezTo>
                <a:cubicBezTo>
                  <a:pt x="393225" y="1049243"/>
                  <a:pt x="390378" y="1050869"/>
                  <a:pt x="390378" y="1057779"/>
                </a:cubicBezTo>
                <a:cubicBezTo>
                  <a:pt x="390378" y="1064688"/>
                  <a:pt x="393225" y="1066314"/>
                  <a:pt x="405316" y="1066314"/>
                </a:cubicBezTo>
                <a:cubicBezTo>
                  <a:pt x="417408" y="1066314"/>
                  <a:pt x="420254" y="1064688"/>
                  <a:pt x="420254" y="1057779"/>
                </a:cubicBezTo>
                <a:close/>
                <a:moveTo>
                  <a:pt x="431947" y="999254"/>
                </a:moveTo>
                <a:cubicBezTo>
                  <a:pt x="431093" y="985672"/>
                  <a:pt x="430388" y="995685"/>
                  <a:pt x="430376" y="1021504"/>
                </a:cubicBezTo>
                <a:cubicBezTo>
                  <a:pt x="430376" y="1047323"/>
                  <a:pt x="431071" y="1058436"/>
                  <a:pt x="431925" y="1046198"/>
                </a:cubicBezTo>
                <a:cubicBezTo>
                  <a:pt x="432790" y="1033961"/>
                  <a:pt x="432790" y="1012836"/>
                  <a:pt x="431936" y="999254"/>
                </a:cubicBezTo>
                <a:close/>
                <a:moveTo>
                  <a:pt x="450119" y="1057779"/>
                </a:moveTo>
                <a:cubicBezTo>
                  <a:pt x="450119" y="1053037"/>
                  <a:pt x="447273" y="1049243"/>
                  <a:pt x="443720" y="1049243"/>
                </a:cubicBezTo>
                <a:cubicBezTo>
                  <a:pt x="440168" y="1049243"/>
                  <a:pt x="437321" y="1053037"/>
                  <a:pt x="437321" y="1057779"/>
                </a:cubicBezTo>
                <a:cubicBezTo>
                  <a:pt x="437321" y="1062520"/>
                  <a:pt x="440168" y="1066314"/>
                  <a:pt x="443720" y="1066314"/>
                </a:cubicBezTo>
                <a:cubicBezTo>
                  <a:pt x="447273" y="1066314"/>
                  <a:pt x="450119" y="1062520"/>
                  <a:pt x="450119" y="1057779"/>
                </a:cubicBezTo>
                <a:close/>
                <a:moveTo>
                  <a:pt x="475725" y="1057779"/>
                </a:moveTo>
                <a:cubicBezTo>
                  <a:pt x="475725" y="1051519"/>
                  <a:pt x="472879" y="1049243"/>
                  <a:pt x="465057" y="1049243"/>
                </a:cubicBezTo>
                <a:cubicBezTo>
                  <a:pt x="457235" y="1049243"/>
                  <a:pt x="454389" y="1051519"/>
                  <a:pt x="454389" y="1057779"/>
                </a:cubicBezTo>
                <a:cubicBezTo>
                  <a:pt x="454389" y="1064038"/>
                  <a:pt x="457235" y="1066314"/>
                  <a:pt x="465057" y="1066314"/>
                </a:cubicBezTo>
                <a:cubicBezTo>
                  <a:pt x="472879" y="1066314"/>
                  <a:pt x="475725" y="1064038"/>
                  <a:pt x="475725" y="1057779"/>
                </a:cubicBezTo>
                <a:close/>
                <a:moveTo>
                  <a:pt x="492804" y="1057779"/>
                </a:moveTo>
                <a:cubicBezTo>
                  <a:pt x="492804" y="1053037"/>
                  <a:pt x="489957" y="1049243"/>
                  <a:pt x="486394" y="1049243"/>
                </a:cubicBezTo>
                <a:cubicBezTo>
                  <a:pt x="482841" y="1049243"/>
                  <a:pt x="479995" y="1053037"/>
                  <a:pt x="479995" y="1057779"/>
                </a:cubicBezTo>
                <a:cubicBezTo>
                  <a:pt x="479995" y="1062520"/>
                  <a:pt x="482841" y="1066314"/>
                  <a:pt x="486394" y="1066314"/>
                </a:cubicBezTo>
                <a:cubicBezTo>
                  <a:pt x="489957" y="1066314"/>
                  <a:pt x="492804" y="1062520"/>
                  <a:pt x="492804" y="1057779"/>
                </a:cubicBezTo>
                <a:close/>
                <a:moveTo>
                  <a:pt x="518405" y="1057779"/>
                </a:moveTo>
                <a:cubicBezTo>
                  <a:pt x="518405" y="1052088"/>
                  <a:pt x="515561" y="1049243"/>
                  <a:pt x="509871" y="1049243"/>
                </a:cubicBezTo>
                <a:cubicBezTo>
                  <a:pt x="504178" y="1049243"/>
                  <a:pt x="501332" y="1052088"/>
                  <a:pt x="501332" y="1057779"/>
                </a:cubicBezTo>
                <a:cubicBezTo>
                  <a:pt x="501332" y="1063469"/>
                  <a:pt x="504178" y="1066314"/>
                  <a:pt x="509871" y="1066314"/>
                </a:cubicBezTo>
                <a:cubicBezTo>
                  <a:pt x="515561" y="1066314"/>
                  <a:pt x="518405" y="1063469"/>
                  <a:pt x="518405" y="1057779"/>
                </a:cubicBezTo>
                <a:close/>
                <a:moveTo>
                  <a:pt x="539744" y="1057779"/>
                </a:moveTo>
                <a:cubicBezTo>
                  <a:pt x="539744" y="1053037"/>
                  <a:pt x="536898" y="1049243"/>
                  <a:pt x="533342" y="1049243"/>
                </a:cubicBezTo>
                <a:cubicBezTo>
                  <a:pt x="529786" y="1049243"/>
                  <a:pt x="526940" y="1053037"/>
                  <a:pt x="526940" y="1057779"/>
                </a:cubicBezTo>
                <a:cubicBezTo>
                  <a:pt x="526940" y="1062520"/>
                  <a:pt x="529786" y="1066314"/>
                  <a:pt x="533342" y="1066314"/>
                </a:cubicBezTo>
                <a:cubicBezTo>
                  <a:pt x="536898" y="1066314"/>
                  <a:pt x="539744" y="1062520"/>
                  <a:pt x="539744" y="1057779"/>
                </a:cubicBezTo>
                <a:close/>
                <a:moveTo>
                  <a:pt x="561082" y="1057779"/>
                </a:moveTo>
                <a:cubicBezTo>
                  <a:pt x="561082" y="1052088"/>
                  <a:pt x="558236" y="1049243"/>
                  <a:pt x="552546" y="1049243"/>
                </a:cubicBezTo>
                <a:cubicBezTo>
                  <a:pt x="546856" y="1049243"/>
                  <a:pt x="544011" y="1052088"/>
                  <a:pt x="544011" y="1057779"/>
                </a:cubicBezTo>
                <a:cubicBezTo>
                  <a:pt x="544011" y="1063469"/>
                  <a:pt x="546856" y="1066314"/>
                  <a:pt x="552546" y="1066314"/>
                </a:cubicBezTo>
                <a:cubicBezTo>
                  <a:pt x="558236" y="1066314"/>
                  <a:pt x="561082" y="1063469"/>
                  <a:pt x="561082" y="1057779"/>
                </a:cubicBezTo>
                <a:close/>
                <a:moveTo>
                  <a:pt x="582420" y="1057779"/>
                </a:moveTo>
                <a:cubicBezTo>
                  <a:pt x="582420" y="1053037"/>
                  <a:pt x="579574" y="1049243"/>
                  <a:pt x="576019" y="1049243"/>
                </a:cubicBezTo>
                <a:cubicBezTo>
                  <a:pt x="572462" y="1049243"/>
                  <a:pt x="569616" y="1053037"/>
                  <a:pt x="569616" y="1057779"/>
                </a:cubicBezTo>
                <a:cubicBezTo>
                  <a:pt x="569616" y="1062520"/>
                  <a:pt x="572462" y="1066314"/>
                  <a:pt x="576019" y="1066314"/>
                </a:cubicBezTo>
                <a:cubicBezTo>
                  <a:pt x="579574" y="1066314"/>
                  <a:pt x="582420" y="1062520"/>
                  <a:pt x="582420" y="1057779"/>
                </a:cubicBezTo>
                <a:close/>
                <a:moveTo>
                  <a:pt x="598736" y="1059200"/>
                </a:moveTo>
                <a:cubicBezTo>
                  <a:pt x="596660" y="1048493"/>
                  <a:pt x="586687" y="1047023"/>
                  <a:pt x="586687" y="1057423"/>
                </a:cubicBezTo>
                <a:cubicBezTo>
                  <a:pt x="586687" y="1062666"/>
                  <a:pt x="589443" y="1066314"/>
                  <a:pt x="593402" y="1066314"/>
                </a:cubicBezTo>
                <a:cubicBezTo>
                  <a:pt x="597376" y="1066314"/>
                  <a:pt x="599553" y="1063410"/>
                  <a:pt x="598736" y="1059200"/>
                </a:cubicBezTo>
                <a:close/>
                <a:moveTo>
                  <a:pt x="889689" y="1057779"/>
                </a:moveTo>
                <a:cubicBezTo>
                  <a:pt x="889689" y="1053037"/>
                  <a:pt x="886844" y="1049243"/>
                  <a:pt x="883288" y="1049243"/>
                </a:cubicBezTo>
                <a:cubicBezTo>
                  <a:pt x="879731" y="1049243"/>
                  <a:pt x="876887" y="1053037"/>
                  <a:pt x="876887" y="1057779"/>
                </a:cubicBezTo>
                <a:cubicBezTo>
                  <a:pt x="876887" y="1062520"/>
                  <a:pt x="879731" y="1066314"/>
                  <a:pt x="883288" y="1066314"/>
                </a:cubicBezTo>
                <a:cubicBezTo>
                  <a:pt x="886844" y="1066314"/>
                  <a:pt x="889689" y="1062520"/>
                  <a:pt x="889689" y="1057779"/>
                </a:cubicBezTo>
                <a:close/>
                <a:moveTo>
                  <a:pt x="911028" y="1057779"/>
                </a:moveTo>
                <a:cubicBezTo>
                  <a:pt x="911028" y="1052088"/>
                  <a:pt x="908182" y="1049243"/>
                  <a:pt x="902492" y="1049243"/>
                </a:cubicBezTo>
                <a:cubicBezTo>
                  <a:pt x="896801" y="1049243"/>
                  <a:pt x="893957" y="1052088"/>
                  <a:pt x="893957" y="1057779"/>
                </a:cubicBezTo>
                <a:cubicBezTo>
                  <a:pt x="893957" y="1063469"/>
                  <a:pt x="896801" y="1066314"/>
                  <a:pt x="902492" y="1066314"/>
                </a:cubicBezTo>
                <a:cubicBezTo>
                  <a:pt x="908182" y="1066314"/>
                  <a:pt x="911028" y="1063469"/>
                  <a:pt x="911028" y="1057779"/>
                </a:cubicBezTo>
                <a:close/>
                <a:moveTo>
                  <a:pt x="932366" y="1057779"/>
                </a:moveTo>
                <a:cubicBezTo>
                  <a:pt x="932366" y="1052088"/>
                  <a:pt x="929520" y="1049243"/>
                  <a:pt x="923830" y="1049243"/>
                </a:cubicBezTo>
                <a:cubicBezTo>
                  <a:pt x="918140" y="1049243"/>
                  <a:pt x="915295" y="1052088"/>
                  <a:pt x="915295" y="1057779"/>
                </a:cubicBezTo>
                <a:cubicBezTo>
                  <a:pt x="915295" y="1063469"/>
                  <a:pt x="918140" y="1066314"/>
                  <a:pt x="923830" y="1066314"/>
                </a:cubicBezTo>
                <a:cubicBezTo>
                  <a:pt x="929520" y="1066314"/>
                  <a:pt x="932366" y="1063469"/>
                  <a:pt x="932366" y="1057779"/>
                </a:cubicBezTo>
                <a:close/>
                <a:moveTo>
                  <a:pt x="953704" y="1057779"/>
                </a:moveTo>
                <a:cubicBezTo>
                  <a:pt x="953704" y="1053037"/>
                  <a:pt x="950858" y="1049243"/>
                  <a:pt x="947302" y="1049243"/>
                </a:cubicBezTo>
                <a:cubicBezTo>
                  <a:pt x="943746" y="1049243"/>
                  <a:pt x="940900" y="1053037"/>
                  <a:pt x="940900" y="1057779"/>
                </a:cubicBezTo>
                <a:cubicBezTo>
                  <a:pt x="940900" y="1062520"/>
                  <a:pt x="943746" y="1066314"/>
                  <a:pt x="947302" y="1066314"/>
                </a:cubicBezTo>
                <a:cubicBezTo>
                  <a:pt x="950858" y="1066314"/>
                  <a:pt x="953704" y="1062520"/>
                  <a:pt x="953704" y="1057779"/>
                </a:cubicBezTo>
                <a:close/>
                <a:moveTo>
                  <a:pt x="979309" y="1057779"/>
                </a:moveTo>
                <a:cubicBezTo>
                  <a:pt x="979309" y="1052088"/>
                  <a:pt x="976464" y="1049243"/>
                  <a:pt x="970774" y="1049243"/>
                </a:cubicBezTo>
                <a:cubicBezTo>
                  <a:pt x="965084" y="1049243"/>
                  <a:pt x="962238" y="1052088"/>
                  <a:pt x="962238" y="1057779"/>
                </a:cubicBezTo>
                <a:cubicBezTo>
                  <a:pt x="962238" y="1063469"/>
                  <a:pt x="965084" y="1066314"/>
                  <a:pt x="970774" y="1066314"/>
                </a:cubicBezTo>
                <a:cubicBezTo>
                  <a:pt x="976464" y="1066314"/>
                  <a:pt x="979309" y="1063469"/>
                  <a:pt x="979309" y="1057779"/>
                </a:cubicBezTo>
                <a:close/>
                <a:moveTo>
                  <a:pt x="996379" y="1057779"/>
                </a:moveTo>
                <a:cubicBezTo>
                  <a:pt x="996379" y="1053037"/>
                  <a:pt x="993534" y="1049243"/>
                  <a:pt x="989978" y="1049243"/>
                </a:cubicBezTo>
                <a:cubicBezTo>
                  <a:pt x="986421" y="1049243"/>
                  <a:pt x="983577" y="1053037"/>
                  <a:pt x="983577" y="1057779"/>
                </a:cubicBezTo>
                <a:cubicBezTo>
                  <a:pt x="983577" y="1062520"/>
                  <a:pt x="986421" y="1066314"/>
                  <a:pt x="989978" y="1066314"/>
                </a:cubicBezTo>
                <a:cubicBezTo>
                  <a:pt x="993534" y="1066314"/>
                  <a:pt x="996379" y="1062520"/>
                  <a:pt x="996379" y="1057779"/>
                </a:cubicBezTo>
                <a:close/>
                <a:moveTo>
                  <a:pt x="1021986" y="1057779"/>
                </a:moveTo>
                <a:cubicBezTo>
                  <a:pt x="1021986" y="1052088"/>
                  <a:pt x="1019141" y="1049243"/>
                  <a:pt x="1013450" y="1049243"/>
                </a:cubicBezTo>
                <a:cubicBezTo>
                  <a:pt x="1007761" y="1049243"/>
                  <a:pt x="1004915" y="1052088"/>
                  <a:pt x="1004915" y="1057779"/>
                </a:cubicBezTo>
                <a:cubicBezTo>
                  <a:pt x="1004915" y="1063469"/>
                  <a:pt x="1007761" y="1066314"/>
                  <a:pt x="1013450" y="1066314"/>
                </a:cubicBezTo>
                <a:cubicBezTo>
                  <a:pt x="1019141" y="1066314"/>
                  <a:pt x="1021986" y="1063469"/>
                  <a:pt x="1021986" y="1057779"/>
                </a:cubicBezTo>
                <a:close/>
                <a:moveTo>
                  <a:pt x="1043324" y="1057779"/>
                </a:moveTo>
                <a:cubicBezTo>
                  <a:pt x="1043324" y="1053037"/>
                  <a:pt x="1040478" y="1049243"/>
                  <a:pt x="1036923" y="1049243"/>
                </a:cubicBezTo>
                <a:cubicBezTo>
                  <a:pt x="1033366" y="1049243"/>
                  <a:pt x="1030521" y="1053037"/>
                  <a:pt x="1030521" y="1057779"/>
                </a:cubicBezTo>
                <a:cubicBezTo>
                  <a:pt x="1030521" y="1062520"/>
                  <a:pt x="1033366" y="1066314"/>
                  <a:pt x="1036923" y="1066314"/>
                </a:cubicBezTo>
                <a:cubicBezTo>
                  <a:pt x="1040478" y="1066314"/>
                  <a:pt x="1043324" y="1062520"/>
                  <a:pt x="1043324" y="1057779"/>
                </a:cubicBezTo>
                <a:close/>
                <a:moveTo>
                  <a:pt x="1064662" y="1057779"/>
                </a:moveTo>
                <a:cubicBezTo>
                  <a:pt x="1064662" y="1052088"/>
                  <a:pt x="1061816" y="1049243"/>
                  <a:pt x="1056127" y="1049243"/>
                </a:cubicBezTo>
                <a:cubicBezTo>
                  <a:pt x="1050436" y="1049243"/>
                  <a:pt x="1047591" y="1052088"/>
                  <a:pt x="1047591" y="1057779"/>
                </a:cubicBezTo>
                <a:cubicBezTo>
                  <a:pt x="1047591" y="1063469"/>
                  <a:pt x="1050436" y="1066314"/>
                  <a:pt x="1056127" y="1066314"/>
                </a:cubicBezTo>
                <a:cubicBezTo>
                  <a:pt x="1061816" y="1066314"/>
                  <a:pt x="1064662" y="1063469"/>
                  <a:pt x="1064662" y="1057779"/>
                </a:cubicBezTo>
                <a:close/>
                <a:moveTo>
                  <a:pt x="1086000" y="1057779"/>
                </a:moveTo>
                <a:cubicBezTo>
                  <a:pt x="1086000" y="1053037"/>
                  <a:pt x="1083154" y="1049243"/>
                  <a:pt x="1079599" y="1049243"/>
                </a:cubicBezTo>
                <a:cubicBezTo>
                  <a:pt x="1076042" y="1049243"/>
                  <a:pt x="1073198" y="1053037"/>
                  <a:pt x="1073198" y="1057779"/>
                </a:cubicBezTo>
                <a:cubicBezTo>
                  <a:pt x="1073198" y="1062520"/>
                  <a:pt x="1076042" y="1066314"/>
                  <a:pt x="1079599" y="1066314"/>
                </a:cubicBezTo>
                <a:cubicBezTo>
                  <a:pt x="1083154" y="1066314"/>
                  <a:pt x="1086000" y="1062520"/>
                  <a:pt x="1086000" y="1057779"/>
                </a:cubicBezTo>
                <a:close/>
                <a:moveTo>
                  <a:pt x="1111606" y="1057779"/>
                </a:moveTo>
                <a:cubicBezTo>
                  <a:pt x="1111606" y="1052088"/>
                  <a:pt x="1108761" y="1049243"/>
                  <a:pt x="1103070" y="1049243"/>
                </a:cubicBezTo>
                <a:cubicBezTo>
                  <a:pt x="1097381" y="1049243"/>
                  <a:pt x="1094535" y="1052088"/>
                  <a:pt x="1094535" y="1057779"/>
                </a:cubicBezTo>
                <a:cubicBezTo>
                  <a:pt x="1094535" y="1063469"/>
                  <a:pt x="1097381" y="1066314"/>
                  <a:pt x="1103070" y="1066314"/>
                </a:cubicBezTo>
                <a:cubicBezTo>
                  <a:pt x="1108761" y="1066314"/>
                  <a:pt x="1111606" y="1063469"/>
                  <a:pt x="1111606" y="1057779"/>
                </a:cubicBezTo>
                <a:close/>
                <a:moveTo>
                  <a:pt x="1132944" y="1057779"/>
                </a:moveTo>
                <a:cubicBezTo>
                  <a:pt x="1132944" y="1052088"/>
                  <a:pt x="1130099" y="1049243"/>
                  <a:pt x="1124409" y="1049243"/>
                </a:cubicBezTo>
                <a:cubicBezTo>
                  <a:pt x="1118719" y="1049243"/>
                  <a:pt x="1115873" y="1052088"/>
                  <a:pt x="1115873" y="1057779"/>
                </a:cubicBezTo>
                <a:cubicBezTo>
                  <a:pt x="1115873" y="1063469"/>
                  <a:pt x="1118719" y="1066314"/>
                  <a:pt x="1124409" y="1066314"/>
                </a:cubicBezTo>
                <a:cubicBezTo>
                  <a:pt x="1130099" y="1066314"/>
                  <a:pt x="1132944" y="1063469"/>
                  <a:pt x="1132944" y="1057779"/>
                </a:cubicBezTo>
                <a:close/>
                <a:moveTo>
                  <a:pt x="1147881" y="1057779"/>
                </a:moveTo>
                <a:cubicBezTo>
                  <a:pt x="1155378" y="1049495"/>
                  <a:pt x="1155335" y="1049243"/>
                  <a:pt x="1146409" y="1049243"/>
                </a:cubicBezTo>
                <a:cubicBezTo>
                  <a:pt x="1140057" y="1049243"/>
                  <a:pt x="1137211" y="1051883"/>
                  <a:pt x="1137211" y="1057779"/>
                </a:cubicBezTo>
                <a:cubicBezTo>
                  <a:pt x="1137211" y="1062473"/>
                  <a:pt x="1137874" y="1066314"/>
                  <a:pt x="1138683" y="1066314"/>
                </a:cubicBezTo>
                <a:cubicBezTo>
                  <a:pt x="1139493" y="1066314"/>
                  <a:pt x="1143632" y="1062473"/>
                  <a:pt x="1147881" y="1057779"/>
                </a:cubicBezTo>
                <a:close/>
                <a:moveTo>
                  <a:pt x="86517" y="1038668"/>
                </a:moveTo>
                <a:cubicBezTo>
                  <a:pt x="81405" y="1028157"/>
                  <a:pt x="76498" y="1020289"/>
                  <a:pt x="75598" y="1021184"/>
                </a:cubicBezTo>
                <a:cubicBezTo>
                  <a:pt x="73674" y="1023114"/>
                  <a:pt x="90912" y="1057779"/>
                  <a:pt x="93804" y="1057779"/>
                </a:cubicBezTo>
                <a:cubicBezTo>
                  <a:pt x="94908" y="1057779"/>
                  <a:pt x="91618" y="1049179"/>
                  <a:pt x="86517" y="1038668"/>
                </a:cubicBezTo>
                <a:close/>
                <a:moveTo>
                  <a:pt x="300761" y="1021504"/>
                </a:moveTo>
                <a:cubicBezTo>
                  <a:pt x="300761" y="1000877"/>
                  <a:pt x="299725" y="998031"/>
                  <a:pt x="292222" y="998031"/>
                </a:cubicBezTo>
                <a:cubicBezTo>
                  <a:pt x="284719" y="998031"/>
                  <a:pt x="283683" y="1000877"/>
                  <a:pt x="283683" y="1021504"/>
                </a:cubicBezTo>
                <a:cubicBezTo>
                  <a:pt x="283683" y="1042130"/>
                  <a:pt x="284719" y="1044976"/>
                  <a:pt x="292222" y="1044976"/>
                </a:cubicBezTo>
                <a:cubicBezTo>
                  <a:pt x="299725" y="1044976"/>
                  <a:pt x="300761" y="1042130"/>
                  <a:pt x="300761" y="1021504"/>
                </a:cubicBezTo>
                <a:close/>
                <a:moveTo>
                  <a:pt x="415142" y="1022571"/>
                </a:moveTo>
                <a:cubicBezTo>
                  <a:pt x="414038" y="1003441"/>
                  <a:pt x="412603" y="1000166"/>
                  <a:pt x="405316" y="1000166"/>
                </a:cubicBezTo>
                <a:cubicBezTo>
                  <a:pt x="398029" y="1000166"/>
                  <a:pt x="396595" y="1003441"/>
                  <a:pt x="395490" y="1022571"/>
                </a:cubicBezTo>
                <a:cubicBezTo>
                  <a:pt x="394238" y="1044195"/>
                  <a:pt x="394591" y="1044976"/>
                  <a:pt x="405316" y="1044976"/>
                </a:cubicBezTo>
                <a:cubicBezTo>
                  <a:pt x="416042" y="1044976"/>
                  <a:pt x="416383" y="1044195"/>
                  <a:pt x="415142" y="1022571"/>
                </a:cubicBezTo>
                <a:close/>
                <a:moveTo>
                  <a:pt x="445861" y="1021654"/>
                </a:moveTo>
                <a:cubicBezTo>
                  <a:pt x="445861" y="1002658"/>
                  <a:pt x="447443" y="997482"/>
                  <a:pt x="454434" y="993739"/>
                </a:cubicBezTo>
                <a:cubicBezTo>
                  <a:pt x="459159" y="991213"/>
                  <a:pt x="466161" y="989705"/>
                  <a:pt x="469998" y="990388"/>
                </a:cubicBezTo>
                <a:cubicBezTo>
                  <a:pt x="473835" y="991073"/>
                  <a:pt x="477820" y="989230"/>
                  <a:pt x="478845" y="986296"/>
                </a:cubicBezTo>
                <a:cubicBezTo>
                  <a:pt x="480177" y="982484"/>
                  <a:pt x="474519" y="980962"/>
                  <a:pt x="459011" y="980962"/>
                </a:cubicBezTo>
                <a:lnTo>
                  <a:pt x="437321" y="980962"/>
                </a:lnTo>
                <a:lnTo>
                  <a:pt x="437321" y="1012970"/>
                </a:lnTo>
                <a:cubicBezTo>
                  <a:pt x="437321" y="1031462"/>
                  <a:pt x="439120" y="1044977"/>
                  <a:pt x="441591" y="1044977"/>
                </a:cubicBezTo>
                <a:cubicBezTo>
                  <a:pt x="443937" y="1044977"/>
                  <a:pt x="445861" y="1034482"/>
                  <a:pt x="445861" y="1021654"/>
                </a:cubicBezTo>
                <a:close/>
                <a:moveTo>
                  <a:pt x="479152" y="1022571"/>
                </a:moveTo>
                <a:cubicBezTo>
                  <a:pt x="477900" y="1000808"/>
                  <a:pt x="477490" y="1000166"/>
                  <a:pt x="465057" y="1000166"/>
                </a:cubicBezTo>
                <a:cubicBezTo>
                  <a:pt x="452624" y="1000166"/>
                  <a:pt x="452225" y="1000808"/>
                  <a:pt x="450962" y="1022571"/>
                </a:cubicBezTo>
                <a:lnTo>
                  <a:pt x="449675" y="1044976"/>
                </a:lnTo>
                <a:lnTo>
                  <a:pt x="465057" y="1044976"/>
                </a:lnTo>
                <a:lnTo>
                  <a:pt x="480439" y="1044976"/>
                </a:lnTo>
                <a:close/>
                <a:moveTo>
                  <a:pt x="489491" y="1016170"/>
                </a:moveTo>
                <a:cubicBezTo>
                  <a:pt x="490254" y="1006194"/>
                  <a:pt x="489411" y="998033"/>
                  <a:pt x="487578" y="998033"/>
                </a:cubicBezTo>
                <a:cubicBezTo>
                  <a:pt x="485756" y="998033"/>
                  <a:pt x="484492" y="1009074"/>
                  <a:pt x="484754" y="1022571"/>
                </a:cubicBezTo>
                <a:cubicBezTo>
                  <a:pt x="485289" y="1048617"/>
                  <a:pt x="487168" y="1046064"/>
                  <a:pt x="489491" y="1016170"/>
                </a:cubicBezTo>
                <a:close/>
                <a:moveTo>
                  <a:pt x="521829" y="1022571"/>
                </a:moveTo>
                <a:cubicBezTo>
                  <a:pt x="520636" y="1001862"/>
                  <a:pt x="519732" y="1000166"/>
                  <a:pt x="509871" y="1000166"/>
                </a:cubicBezTo>
                <a:cubicBezTo>
                  <a:pt x="500011" y="1000166"/>
                  <a:pt x="499100" y="1001862"/>
                  <a:pt x="497916" y="1022571"/>
                </a:cubicBezTo>
                <a:lnTo>
                  <a:pt x="496618" y="1044976"/>
                </a:lnTo>
                <a:lnTo>
                  <a:pt x="509871" y="1044976"/>
                </a:lnTo>
                <a:lnTo>
                  <a:pt x="523119" y="1044976"/>
                </a:lnTo>
                <a:close/>
                <a:moveTo>
                  <a:pt x="569551" y="1026838"/>
                </a:moveTo>
                <a:cubicBezTo>
                  <a:pt x="569472" y="1004065"/>
                  <a:pt x="565010" y="996895"/>
                  <a:pt x="552064" y="998726"/>
                </a:cubicBezTo>
                <a:cubicBezTo>
                  <a:pt x="543003" y="1000007"/>
                  <a:pt x="541735" y="1002644"/>
                  <a:pt x="540587" y="1022571"/>
                </a:cubicBezTo>
                <a:lnTo>
                  <a:pt x="539297" y="1044976"/>
                </a:lnTo>
                <a:lnTo>
                  <a:pt x="554457" y="1044976"/>
                </a:lnTo>
                <a:cubicBezTo>
                  <a:pt x="569457" y="1044976"/>
                  <a:pt x="569616" y="1044786"/>
                  <a:pt x="569551" y="1026838"/>
                </a:cubicBezTo>
                <a:close/>
                <a:moveTo>
                  <a:pt x="578152" y="1021504"/>
                </a:moveTo>
                <a:cubicBezTo>
                  <a:pt x="578152" y="1008594"/>
                  <a:pt x="576712" y="998029"/>
                  <a:pt x="574952" y="998026"/>
                </a:cubicBezTo>
                <a:cubicBezTo>
                  <a:pt x="573190" y="998023"/>
                  <a:pt x="572408" y="1008585"/>
                  <a:pt x="573212" y="1021499"/>
                </a:cubicBezTo>
                <a:cubicBezTo>
                  <a:pt x="575099" y="1051795"/>
                  <a:pt x="578152" y="1051798"/>
                  <a:pt x="578152" y="1021502"/>
                </a:cubicBezTo>
                <a:close/>
                <a:moveTo>
                  <a:pt x="592874" y="1031106"/>
                </a:moveTo>
                <a:cubicBezTo>
                  <a:pt x="586606" y="1002381"/>
                  <a:pt x="582971" y="999334"/>
                  <a:pt x="582691" y="1022571"/>
                </a:cubicBezTo>
                <a:cubicBezTo>
                  <a:pt x="582476" y="1040256"/>
                  <a:pt x="583839" y="1044976"/>
                  <a:pt x="589160" y="1044976"/>
                </a:cubicBezTo>
                <a:cubicBezTo>
                  <a:pt x="594541" y="1044976"/>
                  <a:pt x="595290" y="1042177"/>
                  <a:pt x="592874" y="1031106"/>
                </a:cubicBezTo>
                <a:close/>
                <a:moveTo>
                  <a:pt x="893112" y="1022611"/>
                </a:moveTo>
                <a:cubicBezTo>
                  <a:pt x="892115" y="1005325"/>
                  <a:pt x="890127" y="999924"/>
                  <a:pt x="884354" y="998826"/>
                </a:cubicBezTo>
                <a:cubicBezTo>
                  <a:pt x="877965" y="997611"/>
                  <a:pt x="876887" y="1000843"/>
                  <a:pt x="876887" y="1021191"/>
                </a:cubicBezTo>
                <a:cubicBezTo>
                  <a:pt x="876887" y="1042333"/>
                  <a:pt x="877860" y="1044976"/>
                  <a:pt x="885644" y="1044976"/>
                </a:cubicBezTo>
                <a:cubicBezTo>
                  <a:pt x="893527" y="1044976"/>
                  <a:pt x="894274" y="1042740"/>
                  <a:pt x="893112" y="1022611"/>
                </a:cubicBezTo>
                <a:close/>
                <a:moveTo>
                  <a:pt x="935789" y="1022571"/>
                </a:moveTo>
                <a:cubicBezTo>
                  <a:pt x="934597" y="1001862"/>
                  <a:pt x="933692" y="1000166"/>
                  <a:pt x="923830" y="1000166"/>
                </a:cubicBezTo>
                <a:cubicBezTo>
                  <a:pt x="913969" y="1000166"/>
                  <a:pt x="913063" y="1001862"/>
                  <a:pt x="911871" y="1022571"/>
                </a:cubicBezTo>
                <a:lnTo>
                  <a:pt x="910581" y="1044976"/>
                </a:lnTo>
                <a:lnTo>
                  <a:pt x="923831" y="1044976"/>
                </a:lnTo>
                <a:lnTo>
                  <a:pt x="937079" y="1044976"/>
                </a:lnTo>
                <a:close/>
                <a:moveTo>
                  <a:pt x="949436" y="1021503"/>
                </a:moveTo>
                <a:cubicBezTo>
                  <a:pt x="949436" y="1008593"/>
                  <a:pt x="947996" y="998028"/>
                  <a:pt x="946236" y="998025"/>
                </a:cubicBezTo>
                <a:cubicBezTo>
                  <a:pt x="944474" y="998022"/>
                  <a:pt x="943692" y="1008584"/>
                  <a:pt x="944496" y="1021497"/>
                </a:cubicBezTo>
                <a:cubicBezTo>
                  <a:pt x="946383" y="1051793"/>
                  <a:pt x="949436" y="1051797"/>
                  <a:pt x="949436" y="1021501"/>
                </a:cubicBezTo>
                <a:close/>
                <a:moveTo>
                  <a:pt x="982732" y="1022570"/>
                </a:moveTo>
                <a:cubicBezTo>
                  <a:pt x="981479" y="1000807"/>
                  <a:pt x="981076" y="1000165"/>
                  <a:pt x="968640" y="1000165"/>
                </a:cubicBezTo>
                <a:cubicBezTo>
                  <a:pt x="956204" y="1000165"/>
                  <a:pt x="955801" y="1000807"/>
                  <a:pt x="954547" y="1022570"/>
                </a:cubicBezTo>
                <a:lnTo>
                  <a:pt x="953257" y="1044975"/>
                </a:lnTo>
                <a:lnTo>
                  <a:pt x="968640" y="1044975"/>
                </a:lnTo>
                <a:lnTo>
                  <a:pt x="984024" y="1044975"/>
                </a:lnTo>
                <a:close/>
                <a:moveTo>
                  <a:pt x="993066" y="1016168"/>
                </a:moveTo>
                <a:cubicBezTo>
                  <a:pt x="993839" y="1006193"/>
                  <a:pt x="992986" y="998030"/>
                  <a:pt x="991158" y="998030"/>
                </a:cubicBezTo>
                <a:cubicBezTo>
                  <a:pt x="989335" y="998030"/>
                  <a:pt x="988067" y="1009073"/>
                  <a:pt x="988340" y="1022570"/>
                </a:cubicBezTo>
                <a:cubicBezTo>
                  <a:pt x="988865" y="1048616"/>
                  <a:pt x="990749" y="1046063"/>
                  <a:pt x="993066" y="1016168"/>
                </a:cubicBezTo>
                <a:close/>
                <a:moveTo>
                  <a:pt x="1025409" y="1022570"/>
                </a:moveTo>
                <a:cubicBezTo>
                  <a:pt x="1024217" y="1001861"/>
                  <a:pt x="1023312" y="1000165"/>
                  <a:pt x="1013450" y="1000165"/>
                </a:cubicBezTo>
                <a:cubicBezTo>
                  <a:pt x="1003589" y="1000165"/>
                  <a:pt x="1002684" y="1001861"/>
                  <a:pt x="1001492" y="1022570"/>
                </a:cubicBezTo>
                <a:lnTo>
                  <a:pt x="1000202" y="1044975"/>
                </a:lnTo>
                <a:lnTo>
                  <a:pt x="1013451" y="1044975"/>
                </a:lnTo>
                <a:lnTo>
                  <a:pt x="1026699" y="1044975"/>
                </a:lnTo>
                <a:close/>
                <a:moveTo>
                  <a:pt x="1073131" y="1026837"/>
                </a:moveTo>
                <a:cubicBezTo>
                  <a:pt x="1073052" y="1004064"/>
                  <a:pt x="1068590" y="996894"/>
                  <a:pt x="1055644" y="998725"/>
                </a:cubicBezTo>
                <a:cubicBezTo>
                  <a:pt x="1046585" y="1000006"/>
                  <a:pt x="1045315" y="1002643"/>
                  <a:pt x="1044167" y="1022570"/>
                </a:cubicBezTo>
                <a:lnTo>
                  <a:pt x="1042877" y="1044975"/>
                </a:lnTo>
                <a:lnTo>
                  <a:pt x="1058037" y="1044975"/>
                </a:lnTo>
                <a:cubicBezTo>
                  <a:pt x="1073038" y="1044975"/>
                  <a:pt x="1073196" y="1044784"/>
                  <a:pt x="1073133" y="1026837"/>
                </a:cubicBezTo>
                <a:close/>
                <a:moveTo>
                  <a:pt x="1082686" y="1016168"/>
                </a:moveTo>
                <a:cubicBezTo>
                  <a:pt x="1083459" y="1006193"/>
                  <a:pt x="1082607" y="998030"/>
                  <a:pt x="1080778" y="998030"/>
                </a:cubicBezTo>
                <a:cubicBezTo>
                  <a:pt x="1078955" y="998030"/>
                  <a:pt x="1077688" y="1009073"/>
                  <a:pt x="1077960" y="1022570"/>
                </a:cubicBezTo>
                <a:cubicBezTo>
                  <a:pt x="1078485" y="1048616"/>
                  <a:pt x="1080369" y="1046063"/>
                  <a:pt x="1082686" y="1016168"/>
                </a:cubicBezTo>
                <a:close/>
                <a:moveTo>
                  <a:pt x="1115030" y="1022610"/>
                </a:moveTo>
                <a:cubicBezTo>
                  <a:pt x="1113982" y="1004459"/>
                  <a:pt x="1112184" y="999949"/>
                  <a:pt x="1105486" y="998674"/>
                </a:cubicBezTo>
                <a:cubicBezTo>
                  <a:pt x="1094208" y="996526"/>
                  <a:pt x="1086000" y="1009183"/>
                  <a:pt x="1086000" y="1028719"/>
                </a:cubicBezTo>
                <a:cubicBezTo>
                  <a:pt x="1086000" y="1044497"/>
                  <a:pt x="1086446" y="1044975"/>
                  <a:pt x="1101160" y="1044975"/>
                </a:cubicBezTo>
                <a:lnTo>
                  <a:pt x="1116320" y="1044975"/>
                </a:lnTo>
                <a:close/>
                <a:moveTo>
                  <a:pt x="1160684" y="1024101"/>
                </a:moveTo>
                <a:cubicBezTo>
                  <a:pt x="1160684" y="1004039"/>
                  <a:pt x="1152656" y="994467"/>
                  <a:pt x="1139926" y="999351"/>
                </a:cubicBezTo>
                <a:cubicBezTo>
                  <a:pt x="1134726" y="1001347"/>
                  <a:pt x="1132944" y="1007581"/>
                  <a:pt x="1132944" y="1023773"/>
                </a:cubicBezTo>
                <a:lnTo>
                  <a:pt x="1132944" y="1045515"/>
                </a:lnTo>
                <a:lnTo>
                  <a:pt x="1146814" y="1044178"/>
                </a:lnTo>
                <a:cubicBezTo>
                  <a:pt x="1160152" y="1042892"/>
                  <a:pt x="1160684" y="1042124"/>
                  <a:pt x="1160684" y="1024101"/>
                </a:cubicBezTo>
                <a:close/>
                <a:moveTo>
                  <a:pt x="269701" y="988429"/>
                </a:moveTo>
                <a:cubicBezTo>
                  <a:pt x="268756" y="980800"/>
                  <a:pt x="267982" y="987042"/>
                  <a:pt x="267982" y="1002299"/>
                </a:cubicBezTo>
                <a:cubicBezTo>
                  <a:pt x="267982" y="1017556"/>
                  <a:pt x="268756" y="1023796"/>
                  <a:pt x="269701" y="1016168"/>
                </a:cubicBezTo>
                <a:cubicBezTo>
                  <a:pt x="270646" y="1008539"/>
                  <a:pt x="270646" y="996057"/>
                  <a:pt x="269701" y="988429"/>
                </a:cubicBezTo>
                <a:close/>
                <a:moveTo>
                  <a:pt x="1171352" y="1012967"/>
                </a:moveTo>
                <a:cubicBezTo>
                  <a:pt x="1171352" y="1004752"/>
                  <a:pt x="1169818" y="998030"/>
                  <a:pt x="1167941" y="998030"/>
                </a:cubicBezTo>
                <a:cubicBezTo>
                  <a:pt x="1166066" y="998030"/>
                  <a:pt x="1165316" y="1004752"/>
                  <a:pt x="1166274" y="1012967"/>
                </a:cubicBezTo>
                <a:cubicBezTo>
                  <a:pt x="1167234" y="1021183"/>
                  <a:pt x="1168769" y="1027904"/>
                  <a:pt x="1169686" y="1027904"/>
                </a:cubicBezTo>
                <a:cubicBezTo>
                  <a:pt x="1170602" y="1027904"/>
                  <a:pt x="1171352" y="1021183"/>
                  <a:pt x="1171352" y="1012967"/>
                </a:cubicBezTo>
                <a:close/>
                <a:moveTo>
                  <a:pt x="1186013" y="998466"/>
                </a:moveTo>
                <a:cubicBezTo>
                  <a:pt x="1183335" y="995787"/>
                  <a:pt x="1175717" y="1006626"/>
                  <a:pt x="1175821" y="1012967"/>
                </a:cubicBezTo>
                <a:cubicBezTo>
                  <a:pt x="1175861" y="1015315"/>
                  <a:pt x="1178692" y="1013534"/>
                  <a:pt x="1182113" y="1009012"/>
                </a:cubicBezTo>
                <a:cubicBezTo>
                  <a:pt x="1185536" y="1004488"/>
                  <a:pt x="1187290" y="999743"/>
                  <a:pt x="1186013" y="998466"/>
                </a:cubicBezTo>
                <a:close/>
                <a:moveTo>
                  <a:pt x="258077" y="995897"/>
                </a:moveTo>
                <a:cubicBezTo>
                  <a:pt x="258077" y="983805"/>
                  <a:pt x="256448" y="980960"/>
                  <a:pt x="249549" y="980960"/>
                </a:cubicBezTo>
                <a:cubicBezTo>
                  <a:pt x="239301" y="980960"/>
                  <a:pt x="239165" y="982086"/>
                  <a:pt x="247522" y="998243"/>
                </a:cubicBezTo>
                <a:cubicBezTo>
                  <a:pt x="255970" y="1014587"/>
                  <a:pt x="258077" y="1014119"/>
                  <a:pt x="258077" y="995897"/>
                </a:cubicBezTo>
                <a:close/>
                <a:moveTo>
                  <a:pt x="1039056" y="1004433"/>
                </a:moveTo>
                <a:cubicBezTo>
                  <a:pt x="1039056" y="1000912"/>
                  <a:pt x="1037196" y="998030"/>
                  <a:pt x="1034922" y="998030"/>
                </a:cubicBezTo>
                <a:cubicBezTo>
                  <a:pt x="1032649" y="998030"/>
                  <a:pt x="1031894" y="1000912"/>
                  <a:pt x="1033245" y="1004433"/>
                </a:cubicBezTo>
                <a:cubicBezTo>
                  <a:pt x="1034597" y="1007953"/>
                  <a:pt x="1036456" y="1010834"/>
                  <a:pt x="1037379" y="1010834"/>
                </a:cubicBezTo>
                <a:cubicBezTo>
                  <a:pt x="1038301" y="1010834"/>
                  <a:pt x="1039056" y="1007953"/>
                  <a:pt x="1039056" y="1004433"/>
                </a:cubicBezTo>
                <a:close/>
                <a:moveTo>
                  <a:pt x="1375896" y="987362"/>
                </a:moveTo>
                <a:cubicBezTo>
                  <a:pt x="1375896" y="985014"/>
                  <a:pt x="1373151" y="987895"/>
                  <a:pt x="1369797" y="993763"/>
                </a:cubicBezTo>
                <a:cubicBezTo>
                  <a:pt x="1366443" y="999631"/>
                  <a:pt x="1363699" y="1006352"/>
                  <a:pt x="1363699" y="1008700"/>
                </a:cubicBezTo>
                <a:cubicBezTo>
                  <a:pt x="1363699" y="1011048"/>
                  <a:pt x="1366443" y="1008167"/>
                  <a:pt x="1369797" y="1002299"/>
                </a:cubicBezTo>
                <a:cubicBezTo>
                  <a:pt x="1373151" y="996431"/>
                  <a:pt x="1375896" y="989709"/>
                  <a:pt x="1375896" y="987362"/>
                </a:cubicBezTo>
                <a:close/>
                <a:moveTo>
                  <a:pt x="62163" y="984783"/>
                </a:moveTo>
                <a:cubicBezTo>
                  <a:pt x="57586" y="974465"/>
                  <a:pt x="53703" y="967425"/>
                  <a:pt x="53533" y="969138"/>
                </a:cubicBezTo>
                <a:cubicBezTo>
                  <a:pt x="53043" y="974190"/>
                  <a:pt x="66945" y="1007076"/>
                  <a:pt x="68789" y="1005232"/>
                </a:cubicBezTo>
                <a:cubicBezTo>
                  <a:pt x="69723" y="1004303"/>
                  <a:pt x="66740" y="995101"/>
                  <a:pt x="62163" y="984783"/>
                </a:cubicBezTo>
                <a:close/>
                <a:moveTo>
                  <a:pt x="535475" y="1002299"/>
                </a:moveTo>
                <a:cubicBezTo>
                  <a:pt x="535475" y="999951"/>
                  <a:pt x="533442" y="998030"/>
                  <a:pt x="530956" y="998030"/>
                </a:cubicBezTo>
                <a:cubicBezTo>
                  <a:pt x="528471" y="998030"/>
                  <a:pt x="527624" y="999951"/>
                  <a:pt x="529074" y="1002299"/>
                </a:cubicBezTo>
                <a:cubicBezTo>
                  <a:pt x="530525" y="1004645"/>
                  <a:pt x="532558" y="1006566"/>
                  <a:pt x="533594" y="1006566"/>
                </a:cubicBezTo>
                <a:cubicBezTo>
                  <a:pt x="534629" y="1006566"/>
                  <a:pt x="535475" y="1004645"/>
                  <a:pt x="535475" y="1002299"/>
                </a:cubicBezTo>
                <a:close/>
                <a:moveTo>
                  <a:pt x="904626" y="1002299"/>
                </a:moveTo>
                <a:cubicBezTo>
                  <a:pt x="906076" y="999951"/>
                  <a:pt x="905230" y="998030"/>
                  <a:pt x="902743" y="998030"/>
                </a:cubicBezTo>
                <a:cubicBezTo>
                  <a:pt x="900258" y="998030"/>
                  <a:pt x="898224" y="999951"/>
                  <a:pt x="898224" y="1002299"/>
                </a:cubicBezTo>
                <a:cubicBezTo>
                  <a:pt x="898224" y="1004645"/>
                  <a:pt x="899072" y="1006566"/>
                  <a:pt x="900107" y="1006566"/>
                </a:cubicBezTo>
                <a:cubicBezTo>
                  <a:pt x="901141" y="1006566"/>
                  <a:pt x="903175" y="1004645"/>
                  <a:pt x="904626" y="1002299"/>
                </a:cubicBezTo>
                <a:close/>
                <a:moveTo>
                  <a:pt x="309289" y="995897"/>
                </a:moveTo>
                <a:cubicBezTo>
                  <a:pt x="309289" y="992376"/>
                  <a:pt x="307433" y="989496"/>
                  <a:pt x="305156" y="989496"/>
                </a:cubicBezTo>
                <a:cubicBezTo>
                  <a:pt x="302879" y="989496"/>
                  <a:pt x="302128" y="992376"/>
                  <a:pt x="303483" y="995897"/>
                </a:cubicBezTo>
                <a:cubicBezTo>
                  <a:pt x="304826" y="999417"/>
                  <a:pt x="306693" y="1002299"/>
                  <a:pt x="307616" y="1002299"/>
                </a:cubicBezTo>
                <a:cubicBezTo>
                  <a:pt x="308538" y="1002299"/>
                  <a:pt x="309289" y="999417"/>
                  <a:pt x="309289" y="995897"/>
                </a:cubicBezTo>
                <a:close/>
                <a:moveTo>
                  <a:pt x="281554" y="993763"/>
                </a:moveTo>
                <a:cubicBezTo>
                  <a:pt x="283000" y="991416"/>
                  <a:pt x="282157" y="989496"/>
                  <a:pt x="279675" y="989496"/>
                </a:cubicBezTo>
                <a:cubicBezTo>
                  <a:pt x="277182" y="989496"/>
                  <a:pt x="275155" y="991416"/>
                  <a:pt x="275155" y="993763"/>
                </a:cubicBezTo>
                <a:cubicBezTo>
                  <a:pt x="275155" y="996111"/>
                  <a:pt x="275998" y="998030"/>
                  <a:pt x="277034" y="998030"/>
                </a:cubicBezTo>
                <a:cubicBezTo>
                  <a:pt x="278070" y="998030"/>
                  <a:pt x="280096" y="996111"/>
                  <a:pt x="281554" y="993763"/>
                </a:cubicBezTo>
                <a:close/>
                <a:moveTo>
                  <a:pt x="396777" y="993763"/>
                </a:moveTo>
                <a:cubicBezTo>
                  <a:pt x="398223" y="991416"/>
                  <a:pt x="397380" y="989496"/>
                  <a:pt x="394898" y="989496"/>
                </a:cubicBezTo>
                <a:cubicBezTo>
                  <a:pt x="392405" y="989496"/>
                  <a:pt x="390378" y="991416"/>
                  <a:pt x="390378" y="993763"/>
                </a:cubicBezTo>
                <a:cubicBezTo>
                  <a:pt x="390378" y="996111"/>
                  <a:pt x="391221" y="998030"/>
                  <a:pt x="392257" y="998030"/>
                </a:cubicBezTo>
                <a:cubicBezTo>
                  <a:pt x="393293" y="998030"/>
                  <a:pt x="395331" y="996111"/>
                  <a:pt x="396777" y="993763"/>
                </a:cubicBezTo>
                <a:close/>
                <a:moveTo>
                  <a:pt x="522673" y="986295"/>
                </a:moveTo>
                <a:cubicBezTo>
                  <a:pt x="522673" y="983053"/>
                  <a:pt x="516868" y="980960"/>
                  <a:pt x="507867" y="980960"/>
                </a:cubicBezTo>
                <a:cubicBezTo>
                  <a:pt x="497779" y="980960"/>
                  <a:pt x="493715" y="982659"/>
                  <a:pt x="495115" y="986295"/>
                </a:cubicBezTo>
                <a:cubicBezTo>
                  <a:pt x="496242" y="989229"/>
                  <a:pt x="502903" y="991629"/>
                  <a:pt x="509917" y="991629"/>
                </a:cubicBezTo>
                <a:cubicBezTo>
                  <a:pt x="517276" y="991629"/>
                  <a:pt x="522673" y="989373"/>
                  <a:pt x="522673" y="986295"/>
                </a:cubicBezTo>
                <a:close/>
                <a:moveTo>
                  <a:pt x="567302" y="986295"/>
                </a:moveTo>
                <a:cubicBezTo>
                  <a:pt x="568698" y="982659"/>
                  <a:pt x="564635" y="980960"/>
                  <a:pt x="554546" y="980960"/>
                </a:cubicBezTo>
                <a:cubicBezTo>
                  <a:pt x="545549" y="980960"/>
                  <a:pt x="539744" y="983053"/>
                  <a:pt x="539744" y="986295"/>
                </a:cubicBezTo>
                <a:cubicBezTo>
                  <a:pt x="539744" y="989373"/>
                  <a:pt x="545139" y="991629"/>
                  <a:pt x="552499" y="991629"/>
                </a:cubicBezTo>
                <a:cubicBezTo>
                  <a:pt x="559515" y="991629"/>
                  <a:pt x="566176" y="989229"/>
                  <a:pt x="567302" y="986295"/>
                </a:cubicBezTo>
                <a:close/>
                <a:moveTo>
                  <a:pt x="893957" y="987362"/>
                </a:moveTo>
                <a:cubicBezTo>
                  <a:pt x="893957" y="983805"/>
                  <a:pt x="890163" y="980960"/>
                  <a:pt x="885421" y="980960"/>
                </a:cubicBezTo>
                <a:cubicBezTo>
                  <a:pt x="874909" y="980960"/>
                  <a:pt x="874131" y="988150"/>
                  <a:pt x="884354" y="990821"/>
                </a:cubicBezTo>
                <a:cubicBezTo>
                  <a:pt x="888462" y="991895"/>
                  <a:pt x="892303" y="992996"/>
                  <a:pt x="892889" y="993268"/>
                </a:cubicBezTo>
                <a:cubicBezTo>
                  <a:pt x="893477" y="993540"/>
                  <a:pt x="893957" y="990882"/>
                  <a:pt x="893957" y="987362"/>
                </a:cubicBezTo>
                <a:close/>
                <a:moveTo>
                  <a:pt x="938586" y="986295"/>
                </a:moveTo>
                <a:cubicBezTo>
                  <a:pt x="939980" y="982659"/>
                  <a:pt x="935919" y="980960"/>
                  <a:pt x="925830" y="980960"/>
                </a:cubicBezTo>
                <a:cubicBezTo>
                  <a:pt x="916833" y="980960"/>
                  <a:pt x="911028" y="983053"/>
                  <a:pt x="911028" y="986295"/>
                </a:cubicBezTo>
                <a:cubicBezTo>
                  <a:pt x="911028" y="989373"/>
                  <a:pt x="916423" y="991629"/>
                  <a:pt x="923783" y="991629"/>
                </a:cubicBezTo>
                <a:cubicBezTo>
                  <a:pt x="930799" y="991629"/>
                  <a:pt x="937460" y="989229"/>
                  <a:pt x="938586" y="986295"/>
                </a:cubicBezTo>
                <a:close/>
                <a:moveTo>
                  <a:pt x="983577" y="986295"/>
                </a:moveTo>
                <a:cubicBezTo>
                  <a:pt x="983577" y="983053"/>
                  <a:pt x="977772" y="980960"/>
                  <a:pt x="968774" y="980960"/>
                </a:cubicBezTo>
                <a:cubicBezTo>
                  <a:pt x="958685" y="980960"/>
                  <a:pt x="954623" y="982659"/>
                  <a:pt x="956018" y="986295"/>
                </a:cubicBezTo>
                <a:cubicBezTo>
                  <a:pt x="957144" y="989229"/>
                  <a:pt x="963806" y="991629"/>
                  <a:pt x="970821" y="991629"/>
                </a:cubicBezTo>
                <a:cubicBezTo>
                  <a:pt x="978180" y="991629"/>
                  <a:pt x="983577" y="989373"/>
                  <a:pt x="983577" y="986295"/>
                </a:cubicBezTo>
                <a:close/>
                <a:moveTo>
                  <a:pt x="1028206" y="986295"/>
                </a:moveTo>
                <a:cubicBezTo>
                  <a:pt x="1029630" y="982583"/>
                  <a:pt x="1025140" y="980960"/>
                  <a:pt x="1013450" y="980960"/>
                </a:cubicBezTo>
                <a:cubicBezTo>
                  <a:pt x="1001761" y="980960"/>
                  <a:pt x="997271" y="982583"/>
                  <a:pt x="998695" y="986295"/>
                </a:cubicBezTo>
                <a:cubicBezTo>
                  <a:pt x="999820" y="989229"/>
                  <a:pt x="1006460" y="991629"/>
                  <a:pt x="1013450" y="991629"/>
                </a:cubicBezTo>
                <a:cubicBezTo>
                  <a:pt x="1020440" y="991629"/>
                  <a:pt x="1027080" y="989229"/>
                  <a:pt x="1028206" y="986295"/>
                </a:cubicBezTo>
                <a:close/>
                <a:moveTo>
                  <a:pt x="1071368" y="984735"/>
                </a:moveTo>
                <a:cubicBezTo>
                  <a:pt x="1072650" y="982660"/>
                  <a:pt x="1066866" y="980960"/>
                  <a:pt x="1058512" y="980960"/>
                </a:cubicBezTo>
                <a:cubicBezTo>
                  <a:pt x="1048738" y="980960"/>
                  <a:pt x="1043324" y="982979"/>
                  <a:pt x="1043324" y="986623"/>
                </a:cubicBezTo>
                <a:cubicBezTo>
                  <a:pt x="1043324" y="992936"/>
                  <a:pt x="1067296" y="991323"/>
                  <a:pt x="1071368" y="984735"/>
                </a:cubicBezTo>
                <a:close/>
                <a:moveTo>
                  <a:pt x="1115873" y="986295"/>
                </a:moveTo>
                <a:cubicBezTo>
                  <a:pt x="1115873" y="983053"/>
                  <a:pt x="1110068" y="980960"/>
                  <a:pt x="1101071" y="980960"/>
                </a:cubicBezTo>
                <a:cubicBezTo>
                  <a:pt x="1090982" y="980960"/>
                  <a:pt x="1086920" y="982659"/>
                  <a:pt x="1088315" y="986295"/>
                </a:cubicBezTo>
                <a:cubicBezTo>
                  <a:pt x="1089440" y="989229"/>
                  <a:pt x="1096102" y="991629"/>
                  <a:pt x="1103118" y="991629"/>
                </a:cubicBezTo>
                <a:cubicBezTo>
                  <a:pt x="1110477" y="991629"/>
                  <a:pt x="1115873" y="989373"/>
                  <a:pt x="1115873" y="986295"/>
                </a:cubicBezTo>
                <a:close/>
                <a:moveTo>
                  <a:pt x="1160502" y="986295"/>
                </a:moveTo>
                <a:cubicBezTo>
                  <a:pt x="1161898" y="982659"/>
                  <a:pt x="1157835" y="980960"/>
                  <a:pt x="1147746" y="980960"/>
                </a:cubicBezTo>
                <a:cubicBezTo>
                  <a:pt x="1138749" y="980960"/>
                  <a:pt x="1132944" y="983053"/>
                  <a:pt x="1132944" y="986295"/>
                </a:cubicBezTo>
                <a:cubicBezTo>
                  <a:pt x="1132944" y="989373"/>
                  <a:pt x="1138340" y="991629"/>
                  <a:pt x="1145699" y="991629"/>
                </a:cubicBezTo>
                <a:cubicBezTo>
                  <a:pt x="1152715" y="991629"/>
                  <a:pt x="1159377" y="989229"/>
                  <a:pt x="1160502" y="986295"/>
                </a:cubicBezTo>
                <a:close/>
                <a:moveTo>
                  <a:pt x="1196959" y="984730"/>
                </a:moveTo>
                <a:cubicBezTo>
                  <a:pt x="1196959" y="982656"/>
                  <a:pt x="1192218" y="980960"/>
                  <a:pt x="1186424" y="980960"/>
                </a:cubicBezTo>
                <a:cubicBezTo>
                  <a:pt x="1179185" y="980960"/>
                  <a:pt x="1176600" y="982816"/>
                  <a:pt x="1178163" y="986891"/>
                </a:cubicBezTo>
                <a:cubicBezTo>
                  <a:pt x="1180576" y="993178"/>
                  <a:pt x="1196959" y="991296"/>
                  <a:pt x="1196959" y="984730"/>
                </a:cubicBezTo>
                <a:close/>
                <a:moveTo>
                  <a:pt x="309289" y="983443"/>
                </a:moveTo>
                <a:cubicBezTo>
                  <a:pt x="309289" y="974327"/>
                  <a:pt x="302219" y="968158"/>
                  <a:pt x="291767" y="968158"/>
                </a:cubicBezTo>
                <a:cubicBezTo>
                  <a:pt x="284970" y="968158"/>
                  <a:pt x="279413" y="968960"/>
                  <a:pt x="279413" y="969942"/>
                </a:cubicBezTo>
                <a:cubicBezTo>
                  <a:pt x="279413" y="970923"/>
                  <a:pt x="278252" y="974765"/>
                  <a:pt x="276829" y="978478"/>
                </a:cubicBezTo>
                <a:cubicBezTo>
                  <a:pt x="274722" y="983958"/>
                  <a:pt x="277535" y="985228"/>
                  <a:pt x="291767" y="985228"/>
                </a:cubicBezTo>
                <a:cubicBezTo>
                  <a:pt x="301399" y="985228"/>
                  <a:pt x="309289" y="984424"/>
                  <a:pt x="309289" y="983443"/>
                </a:cubicBezTo>
                <a:close/>
                <a:moveTo>
                  <a:pt x="420254" y="976692"/>
                </a:moveTo>
                <a:cubicBezTo>
                  <a:pt x="420254" y="970055"/>
                  <a:pt x="417408" y="968158"/>
                  <a:pt x="407445" y="968158"/>
                </a:cubicBezTo>
                <a:cubicBezTo>
                  <a:pt x="400409" y="968158"/>
                  <a:pt x="394648" y="968960"/>
                  <a:pt x="394648" y="969942"/>
                </a:cubicBezTo>
                <a:cubicBezTo>
                  <a:pt x="394648" y="970923"/>
                  <a:pt x="393475" y="974765"/>
                  <a:pt x="392052" y="978478"/>
                </a:cubicBezTo>
                <a:cubicBezTo>
                  <a:pt x="389991" y="983864"/>
                  <a:pt x="392576" y="985228"/>
                  <a:pt x="404861" y="985228"/>
                </a:cubicBezTo>
                <a:cubicBezTo>
                  <a:pt x="417408" y="985228"/>
                  <a:pt x="420254" y="983650"/>
                  <a:pt x="420254" y="976692"/>
                </a:cubicBezTo>
                <a:close/>
                <a:moveTo>
                  <a:pt x="346703" y="972425"/>
                </a:moveTo>
                <a:cubicBezTo>
                  <a:pt x="352248" y="972425"/>
                  <a:pt x="360468" y="974390"/>
                  <a:pt x="364954" y="976792"/>
                </a:cubicBezTo>
                <a:cubicBezTo>
                  <a:pt x="371535" y="980314"/>
                  <a:pt x="372628" y="979902"/>
                  <a:pt x="370624" y="974658"/>
                </a:cubicBezTo>
                <a:cubicBezTo>
                  <a:pt x="366890" y="964925"/>
                  <a:pt x="332471" y="965720"/>
                  <a:pt x="328702" y="975626"/>
                </a:cubicBezTo>
                <a:cubicBezTo>
                  <a:pt x="326425" y="981614"/>
                  <a:pt x="326926" y="982037"/>
                  <a:pt x="331230" y="977759"/>
                </a:cubicBezTo>
                <a:cubicBezTo>
                  <a:pt x="334190" y="974825"/>
                  <a:pt x="341147" y="972425"/>
                  <a:pt x="346703" y="972425"/>
                </a:cubicBezTo>
                <a:close/>
                <a:moveTo>
                  <a:pt x="1384603" y="966023"/>
                </a:moveTo>
                <a:cubicBezTo>
                  <a:pt x="1384603" y="963676"/>
                  <a:pt x="1382741" y="964636"/>
                  <a:pt x="1380467" y="968158"/>
                </a:cubicBezTo>
                <a:cubicBezTo>
                  <a:pt x="1378191" y="971678"/>
                  <a:pt x="1376329" y="976480"/>
                  <a:pt x="1376329" y="978826"/>
                </a:cubicBezTo>
                <a:cubicBezTo>
                  <a:pt x="1376329" y="981174"/>
                  <a:pt x="1378191" y="980213"/>
                  <a:pt x="1380467" y="976692"/>
                </a:cubicBezTo>
                <a:cubicBezTo>
                  <a:pt x="1382741" y="973172"/>
                  <a:pt x="1384603" y="968371"/>
                  <a:pt x="1384603" y="966023"/>
                </a:cubicBezTo>
                <a:close/>
                <a:moveTo>
                  <a:pt x="258077" y="972425"/>
                </a:moveTo>
                <a:cubicBezTo>
                  <a:pt x="258077" y="970077"/>
                  <a:pt x="252315" y="968158"/>
                  <a:pt x="245279" y="968158"/>
                </a:cubicBezTo>
                <a:cubicBezTo>
                  <a:pt x="238231" y="968158"/>
                  <a:pt x="232470" y="970077"/>
                  <a:pt x="232470" y="972425"/>
                </a:cubicBezTo>
                <a:cubicBezTo>
                  <a:pt x="232470" y="974772"/>
                  <a:pt x="238231" y="976692"/>
                  <a:pt x="245279" y="976692"/>
                </a:cubicBezTo>
                <a:cubicBezTo>
                  <a:pt x="252315" y="976692"/>
                  <a:pt x="258077" y="974772"/>
                  <a:pt x="258077" y="972425"/>
                </a:cubicBezTo>
                <a:close/>
                <a:moveTo>
                  <a:pt x="582420" y="972425"/>
                </a:moveTo>
                <a:cubicBezTo>
                  <a:pt x="582420" y="969747"/>
                  <a:pt x="555391" y="968158"/>
                  <a:pt x="509871" y="968158"/>
                </a:cubicBezTo>
                <a:cubicBezTo>
                  <a:pt x="464351" y="968158"/>
                  <a:pt x="437321" y="969747"/>
                  <a:pt x="437321" y="972425"/>
                </a:cubicBezTo>
                <a:cubicBezTo>
                  <a:pt x="437321" y="975103"/>
                  <a:pt x="464351" y="976692"/>
                  <a:pt x="509871" y="976692"/>
                </a:cubicBezTo>
                <a:cubicBezTo>
                  <a:pt x="555391" y="976692"/>
                  <a:pt x="582420" y="975103"/>
                  <a:pt x="582420" y="972425"/>
                </a:cubicBezTo>
                <a:close/>
                <a:moveTo>
                  <a:pt x="1203360" y="972425"/>
                </a:moveTo>
                <a:cubicBezTo>
                  <a:pt x="1205101" y="969608"/>
                  <a:pt x="1150059" y="968158"/>
                  <a:pt x="1041442" y="968158"/>
                </a:cubicBezTo>
                <a:cubicBezTo>
                  <a:pt x="934584" y="968158"/>
                  <a:pt x="876887" y="969654"/>
                  <a:pt x="876887" y="972425"/>
                </a:cubicBezTo>
                <a:cubicBezTo>
                  <a:pt x="876887" y="975195"/>
                  <a:pt x="933703" y="976692"/>
                  <a:pt x="1038804" y="976692"/>
                </a:cubicBezTo>
                <a:cubicBezTo>
                  <a:pt x="1142146" y="976692"/>
                  <a:pt x="1201676" y="975149"/>
                  <a:pt x="1203360" y="972425"/>
                </a:cubicBezTo>
                <a:close/>
                <a:moveTo>
                  <a:pt x="320937" y="969846"/>
                </a:moveTo>
                <a:cubicBezTo>
                  <a:pt x="319525" y="968429"/>
                  <a:pt x="315836" y="968277"/>
                  <a:pt x="312762" y="969510"/>
                </a:cubicBezTo>
                <a:cubicBezTo>
                  <a:pt x="309358" y="970873"/>
                  <a:pt x="310371" y="971884"/>
                  <a:pt x="315335" y="972089"/>
                </a:cubicBezTo>
                <a:cubicBezTo>
                  <a:pt x="319832" y="972274"/>
                  <a:pt x="322360" y="971266"/>
                  <a:pt x="320937" y="969847"/>
                </a:cubicBezTo>
                <a:close/>
                <a:moveTo>
                  <a:pt x="384959" y="969846"/>
                </a:moveTo>
                <a:cubicBezTo>
                  <a:pt x="383535" y="968429"/>
                  <a:pt x="379858" y="968277"/>
                  <a:pt x="376772" y="969510"/>
                </a:cubicBezTo>
                <a:cubicBezTo>
                  <a:pt x="373368" y="970873"/>
                  <a:pt x="374381" y="971884"/>
                  <a:pt x="379357" y="972089"/>
                </a:cubicBezTo>
                <a:cubicBezTo>
                  <a:pt x="383854" y="972274"/>
                  <a:pt x="386370" y="971266"/>
                  <a:pt x="384959" y="969847"/>
                </a:cubicBezTo>
                <a:close/>
                <a:moveTo>
                  <a:pt x="244471" y="943655"/>
                </a:moveTo>
                <a:cubicBezTo>
                  <a:pt x="243537" y="932495"/>
                  <a:pt x="240895" y="927259"/>
                  <a:pt x="235669" y="926271"/>
                </a:cubicBezTo>
                <a:cubicBezTo>
                  <a:pt x="229555" y="925111"/>
                  <a:pt x="228212" y="927989"/>
                  <a:pt x="228212" y="942238"/>
                </a:cubicBezTo>
                <a:cubicBezTo>
                  <a:pt x="228212" y="956946"/>
                  <a:pt x="229555" y="959622"/>
                  <a:pt x="237002" y="959622"/>
                </a:cubicBezTo>
                <a:cubicBezTo>
                  <a:pt x="244550" y="959622"/>
                  <a:pt x="245609" y="957362"/>
                  <a:pt x="244471" y="943655"/>
                </a:cubicBezTo>
                <a:close/>
                <a:moveTo>
                  <a:pt x="258077" y="934017"/>
                </a:moveTo>
                <a:lnTo>
                  <a:pt x="258077" y="908410"/>
                </a:lnTo>
                <a:lnTo>
                  <a:pt x="232470" y="908410"/>
                </a:lnTo>
                <a:cubicBezTo>
                  <a:pt x="218386" y="908410"/>
                  <a:pt x="206864" y="910110"/>
                  <a:pt x="206864" y="912188"/>
                </a:cubicBezTo>
                <a:cubicBezTo>
                  <a:pt x="206864" y="914266"/>
                  <a:pt x="209676" y="922427"/>
                  <a:pt x="213103" y="930325"/>
                </a:cubicBezTo>
                <a:cubicBezTo>
                  <a:pt x="218147" y="941938"/>
                  <a:pt x="219365" y="942877"/>
                  <a:pt x="219502" y="935234"/>
                </a:cubicBezTo>
                <a:cubicBezTo>
                  <a:pt x="219638" y="927349"/>
                  <a:pt x="230330" y="916946"/>
                  <a:pt x="238288" y="916946"/>
                </a:cubicBezTo>
                <a:cubicBezTo>
                  <a:pt x="245211" y="916946"/>
                  <a:pt x="253807" y="932479"/>
                  <a:pt x="253807" y="944990"/>
                </a:cubicBezTo>
                <a:cubicBezTo>
                  <a:pt x="253807" y="953038"/>
                  <a:pt x="254775" y="959622"/>
                  <a:pt x="255947" y="959622"/>
                </a:cubicBezTo>
                <a:cubicBezTo>
                  <a:pt x="257120" y="959622"/>
                  <a:pt x="258077" y="948100"/>
                  <a:pt x="258077" y="934017"/>
                </a:cubicBezTo>
                <a:close/>
                <a:moveTo>
                  <a:pt x="393805" y="956443"/>
                </a:moveTo>
                <a:cubicBezTo>
                  <a:pt x="371045" y="955678"/>
                  <a:pt x="332630" y="955673"/>
                  <a:pt x="308447" y="956435"/>
                </a:cubicBezTo>
                <a:cubicBezTo>
                  <a:pt x="284264" y="957196"/>
                  <a:pt x="302891" y="957823"/>
                  <a:pt x="349834" y="957828"/>
                </a:cubicBezTo>
                <a:cubicBezTo>
                  <a:pt x="396777" y="957831"/>
                  <a:pt x="416565" y="957207"/>
                  <a:pt x="393805" y="956442"/>
                </a:cubicBezTo>
                <a:close/>
                <a:moveTo>
                  <a:pt x="445861" y="942702"/>
                </a:moveTo>
                <a:cubicBezTo>
                  <a:pt x="445861" y="909744"/>
                  <a:pt x="473756" y="911526"/>
                  <a:pt x="476932" y="944685"/>
                </a:cubicBezTo>
                <a:lnTo>
                  <a:pt x="478560" y="961756"/>
                </a:lnTo>
                <a:lnTo>
                  <a:pt x="479278" y="943769"/>
                </a:lnTo>
                <a:cubicBezTo>
                  <a:pt x="480120" y="922556"/>
                  <a:pt x="490754" y="913519"/>
                  <a:pt x="503700" y="922992"/>
                </a:cubicBezTo>
                <a:cubicBezTo>
                  <a:pt x="510247" y="927780"/>
                  <a:pt x="512475" y="927753"/>
                  <a:pt x="517402" y="922827"/>
                </a:cubicBezTo>
                <a:cubicBezTo>
                  <a:pt x="524984" y="915244"/>
                  <a:pt x="529066" y="915414"/>
                  <a:pt x="537305" y="923652"/>
                </a:cubicBezTo>
                <a:cubicBezTo>
                  <a:pt x="543401" y="929748"/>
                  <a:pt x="544620" y="929748"/>
                  <a:pt x="550717" y="923652"/>
                </a:cubicBezTo>
                <a:cubicBezTo>
                  <a:pt x="559139" y="915229"/>
                  <a:pt x="563023" y="915229"/>
                  <a:pt x="571446" y="923652"/>
                </a:cubicBezTo>
                <a:cubicBezTo>
                  <a:pt x="577542" y="929749"/>
                  <a:pt x="578152" y="929379"/>
                  <a:pt x="578152" y="919584"/>
                </a:cubicBezTo>
                <a:lnTo>
                  <a:pt x="578152" y="908809"/>
                </a:lnTo>
                <a:lnTo>
                  <a:pt x="507731" y="907544"/>
                </a:lnTo>
                <a:lnTo>
                  <a:pt x="437310" y="906278"/>
                </a:lnTo>
                <a:lnTo>
                  <a:pt x="437310" y="932950"/>
                </a:lnTo>
                <a:cubicBezTo>
                  <a:pt x="437321" y="947883"/>
                  <a:pt x="439200" y="959623"/>
                  <a:pt x="441591" y="959623"/>
                </a:cubicBezTo>
                <a:cubicBezTo>
                  <a:pt x="443937" y="959623"/>
                  <a:pt x="445849" y="952010"/>
                  <a:pt x="445849" y="942703"/>
                </a:cubicBezTo>
                <a:close/>
                <a:moveTo>
                  <a:pt x="470647" y="943618"/>
                </a:moveTo>
                <a:cubicBezTo>
                  <a:pt x="469600" y="930901"/>
                  <a:pt x="467573" y="927615"/>
                  <a:pt x="460787" y="927615"/>
                </a:cubicBezTo>
                <a:cubicBezTo>
                  <a:pt x="454013" y="927615"/>
                  <a:pt x="451986" y="930901"/>
                  <a:pt x="450927" y="943618"/>
                </a:cubicBezTo>
                <a:cubicBezTo>
                  <a:pt x="449709" y="958376"/>
                  <a:pt x="450483" y="959622"/>
                  <a:pt x="460787" y="959622"/>
                </a:cubicBezTo>
                <a:cubicBezTo>
                  <a:pt x="471103" y="959622"/>
                  <a:pt x="471877" y="958378"/>
                  <a:pt x="470647" y="943618"/>
                </a:cubicBezTo>
                <a:close/>
                <a:moveTo>
                  <a:pt x="505533" y="947886"/>
                </a:moveTo>
                <a:cubicBezTo>
                  <a:pt x="505442" y="932295"/>
                  <a:pt x="499499" y="923633"/>
                  <a:pt x="491096" y="926859"/>
                </a:cubicBezTo>
                <a:cubicBezTo>
                  <a:pt x="486621" y="928578"/>
                  <a:pt x="484265" y="934669"/>
                  <a:pt x="484265" y="944551"/>
                </a:cubicBezTo>
                <a:cubicBezTo>
                  <a:pt x="484265" y="957781"/>
                  <a:pt x="485563" y="959622"/>
                  <a:pt x="494933" y="959622"/>
                </a:cubicBezTo>
                <a:cubicBezTo>
                  <a:pt x="503746" y="959622"/>
                  <a:pt x="505590" y="957576"/>
                  <a:pt x="505533" y="947886"/>
                </a:cubicBezTo>
                <a:close/>
                <a:moveTo>
                  <a:pt x="534667" y="943618"/>
                </a:moveTo>
                <a:cubicBezTo>
                  <a:pt x="533773" y="932826"/>
                  <a:pt x="531257" y="927615"/>
                  <a:pt x="526940" y="927615"/>
                </a:cubicBezTo>
                <a:cubicBezTo>
                  <a:pt x="522624" y="927615"/>
                  <a:pt x="520108" y="932826"/>
                  <a:pt x="519214" y="943618"/>
                </a:cubicBezTo>
                <a:cubicBezTo>
                  <a:pt x="518067" y="957496"/>
                  <a:pt x="519095" y="959622"/>
                  <a:pt x="526940" y="959622"/>
                </a:cubicBezTo>
                <a:cubicBezTo>
                  <a:pt x="534790" y="959622"/>
                  <a:pt x="535815" y="957496"/>
                  <a:pt x="534667" y="943618"/>
                </a:cubicBezTo>
                <a:close/>
                <a:moveTo>
                  <a:pt x="568808" y="943618"/>
                </a:moveTo>
                <a:cubicBezTo>
                  <a:pt x="567914" y="932826"/>
                  <a:pt x="565398" y="927615"/>
                  <a:pt x="561082" y="927615"/>
                </a:cubicBezTo>
                <a:cubicBezTo>
                  <a:pt x="556765" y="927615"/>
                  <a:pt x="554249" y="932826"/>
                  <a:pt x="553355" y="943618"/>
                </a:cubicBezTo>
                <a:cubicBezTo>
                  <a:pt x="552208" y="957496"/>
                  <a:pt x="553236" y="959622"/>
                  <a:pt x="561082" y="959622"/>
                </a:cubicBezTo>
                <a:cubicBezTo>
                  <a:pt x="568930" y="959622"/>
                  <a:pt x="569956" y="957496"/>
                  <a:pt x="568808" y="943618"/>
                </a:cubicBezTo>
                <a:close/>
                <a:moveTo>
                  <a:pt x="901682" y="943618"/>
                </a:moveTo>
                <a:cubicBezTo>
                  <a:pt x="900789" y="932826"/>
                  <a:pt x="898273" y="927615"/>
                  <a:pt x="893957" y="927615"/>
                </a:cubicBezTo>
                <a:cubicBezTo>
                  <a:pt x="889640" y="927615"/>
                  <a:pt x="887123" y="932826"/>
                  <a:pt x="886231" y="943618"/>
                </a:cubicBezTo>
                <a:cubicBezTo>
                  <a:pt x="885082" y="957496"/>
                  <a:pt x="886111" y="959622"/>
                  <a:pt x="893957" y="959622"/>
                </a:cubicBezTo>
                <a:cubicBezTo>
                  <a:pt x="901805" y="959622"/>
                  <a:pt x="902831" y="957496"/>
                  <a:pt x="901682" y="943618"/>
                </a:cubicBezTo>
                <a:close/>
                <a:moveTo>
                  <a:pt x="935823" y="943618"/>
                </a:moveTo>
                <a:cubicBezTo>
                  <a:pt x="934930" y="932826"/>
                  <a:pt x="932415" y="927615"/>
                  <a:pt x="928098" y="927615"/>
                </a:cubicBezTo>
                <a:cubicBezTo>
                  <a:pt x="923781" y="927615"/>
                  <a:pt x="921265" y="932826"/>
                  <a:pt x="920372" y="943618"/>
                </a:cubicBezTo>
                <a:cubicBezTo>
                  <a:pt x="919223" y="957496"/>
                  <a:pt x="920251" y="959622"/>
                  <a:pt x="928098" y="959622"/>
                </a:cubicBezTo>
                <a:cubicBezTo>
                  <a:pt x="935946" y="959622"/>
                  <a:pt x="936972" y="957496"/>
                  <a:pt x="935823" y="943618"/>
                </a:cubicBezTo>
                <a:close/>
                <a:moveTo>
                  <a:pt x="969965" y="943658"/>
                </a:moveTo>
                <a:cubicBezTo>
                  <a:pt x="969039" y="932498"/>
                  <a:pt x="966391" y="927264"/>
                  <a:pt x="961171" y="926275"/>
                </a:cubicBezTo>
                <a:cubicBezTo>
                  <a:pt x="955049" y="925114"/>
                  <a:pt x="953704" y="927993"/>
                  <a:pt x="953704" y="942243"/>
                </a:cubicBezTo>
                <a:cubicBezTo>
                  <a:pt x="953704" y="956951"/>
                  <a:pt x="955056" y="959627"/>
                  <a:pt x="962497" y="959627"/>
                </a:cubicBezTo>
                <a:cubicBezTo>
                  <a:pt x="970044" y="959627"/>
                  <a:pt x="971102" y="957365"/>
                  <a:pt x="969965" y="943658"/>
                </a:cubicBezTo>
                <a:close/>
                <a:moveTo>
                  <a:pt x="1004915" y="944556"/>
                </a:moveTo>
                <a:cubicBezTo>
                  <a:pt x="1004915" y="934675"/>
                  <a:pt x="1002563" y="928583"/>
                  <a:pt x="998083" y="926864"/>
                </a:cubicBezTo>
                <a:cubicBezTo>
                  <a:pt x="989678" y="923639"/>
                  <a:pt x="983729" y="932301"/>
                  <a:pt x="983642" y="947891"/>
                </a:cubicBezTo>
                <a:cubicBezTo>
                  <a:pt x="983589" y="957582"/>
                  <a:pt x="985437" y="959628"/>
                  <a:pt x="994246" y="959628"/>
                </a:cubicBezTo>
                <a:cubicBezTo>
                  <a:pt x="1003612" y="959628"/>
                  <a:pt x="1004915" y="957787"/>
                  <a:pt x="1004915" y="944556"/>
                </a:cubicBezTo>
                <a:close/>
                <a:moveTo>
                  <a:pt x="1021641" y="921404"/>
                </a:moveTo>
                <a:cubicBezTo>
                  <a:pt x="1033188" y="915224"/>
                  <a:pt x="1042620" y="924822"/>
                  <a:pt x="1044523" y="944691"/>
                </a:cubicBezTo>
                <a:lnTo>
                  <a:pt x="1046156" y="961761"/>
                </a:lnTo>
                <a:lnTo>
                  <a:pt x="1046874" y="944147"/>
                </a:lnTo>
                <a:cubicBezTo>
                  <a:pt x="1047791" y="921630"/>
                  <a:pt x="1056492" y="913413"/>
                  <a:pt x="1070028" y="922282"/>
                </a:cubicBezTo>
                <a:cubicBezTo>
                  <a:pt x="1078200" y="927636"/>
                  <a:pt x="1080549" y="927715"/>
                  <a:pt x="1085154" y="922786"/>
                </a:cubicBezTo>
                <a:cubicBezTo>
                  <a:pt x="1092214" y="915228"/>
                  <a:pt x="1096667" y="915424"/>
                  <a:pt x="1104900" y="923656"/>
                </a:cubicBezTo>
                <a:cubicBezTo>
                  <a:pt x="1110996" y="929753"/>
                  <a:pt x="1112215" y="929753"/>
                  <a:pt x="1118312" y="923656"/>
                </a:cubicBezTo>
                <a:cubicBezTo>
                  <a:pt x="1126545" y="915424"/>
                  <a:pt x="1130998" y="915227"/>
                  <a:pt x="1138058" y="922786"/>
                </a:cubicBezTo>
                <a:cubicBezTo>
                  <a:pt x="1142659" y="927710"/>
                  <a:pt x="1145100" y="927578"/>
                  <a:pt x="1153714" y="921933"/>
                </a:cubicBezTo>
                <a:cubicBezTo>
                  <a:pt x="1163180" y="915731"/>
                  <a:pt x="1164422" y="915857"/>
                  <a:pt x="1170837" y="923665"/>
                </a:cubicBezTo>
                <a:cubicBezTo>
                  <a:pt x="1177490" y="931762"/>
                  <a:pt x="1178043" y="931791"/>
                  <a:pt x="1185320" y="924420"/>
                </a:cubicBezTo>
                <a:cubicBezTo>
                  <a:pt x="1196887" y="912703"/>
                  <a:pt x="1209572" y="921397"/>
                  <a:pt x="1210444" y="941639"/>
                </a:cubicBezTo>
                <a:lnTo>
                  <a:pt x="1211127" y="957493"/>
                </a:lnTo>
                <a:lnTo>
                  <a:pt x="1212925" y="942557"/>
                </a:lnTo>
                <a:cubicBezTo>
                  <a:pt x="1213914" y="934341"/>
                  <a:pt x="1218407" y="924184"/>
                  <a:pt x="1222911" y="919985"/>
                </a:cubicBezTo>
                <a:cubicBezTo>
                  <a:pt x="1227414" y="915786"/>
                  <a:pt x="1231099" y="911465"/>
                  <a:pt x="1231099" y="910384"/>
                </a:cubicBezTo>
                <a:cubicBezTo>
                  <a:pt x="1231099" y="909302"/>
                  <a:pt x="1153527" y="908416"/>
                  <a:pt x="1058717" y="908416"/>
                </a:cubicBezTo>
                <a:cubicBezTo>
                  <a:pt x="906225" y="908416"/>
                  <a:pt x="886038" y="909187"/>
                  <a:pt x="883771" y="915096"/>
                </a:cubicBezTo>
                <a:cubicBezTo>
                  <a:pt x="881869" y="920052"/>
                  <a:pt x="883187" y="921149"/>
                  <a:pt x="888873" y="919344"/>
                </a:cubicBezTo>
                <a:cubicBezTo>
                  <a:pt x="893088" y="918006"/>
                  <a:pt x="900169" y="919566"/>
                  <a:pt x="904608" y="922812"/>
                </a:cubicBezTo>
                <a:cubicBezTo>
                  <a:pt x="911464" y="927825"/>
                  <a:pt x="913563" y="927828"/>
                  <a:pt x="918559" y="922838"/>
                </a:cubicBezTo>
                <a:cubicBezTo>
                  <a:pt x="926141" y="915256"/>
                  <a:pt x="930223" y="915425"/>
                  <a:pt x="938462" y="923664"/>
                </a:cubicBezTo>
                <a:cubicBezTo>
                  <a:pt x="944559" y="929760"/>
                  <a:pt x="945778" y="929760"/>
                  <a:pt x="951874" y="923664"/>
                </a:cubicBezTo>
                <a:cubicBezTo>
                  <a:pt x="960627" y="914910"/>
                  <a:pt x="965336" y="915200"/>
                  <a:pt x="971370" y="924862"/>
                </a:cubicBezTo>
                <a:cubicBezTo>
                  <a:pt x="976169" y="932546"/>
                  <a:pt x="976527" y="932543"/>
                  <a:pt x="984306" y="924768"/>
                </a:cubicBezTo>
                <a:cubicBezTo>
                  <a:pt x="996920" y="912154"/>
                  <a:pt x="1008988" y="921112"/>
                  <a:pt x="1009928" y="943785"/>
                </a:cubicBezTo>
                <a:lnTo>
                  <a:pt x="1010674" y="961773"/>
                </a:lnTo>
                <a:lnTo>
                  <a:pt x="1012307" y="943655"/>
                </a:lnTo>
                <a:cubicBezTo>
                  <a:pt x="1013378" y="931752"/>
                  <a:pt x="1016581" y="924123"/>
                  <a:pt x="1021641" y="921415"/>
                </a:cubicBezTo>
                <a:close/>
                <a:moveTo>
                  <a:pt x="1038247" y="943624"/>
                </a:moveTo>
                <a:cubicBezTo>
                  <a:pt x="1037195" y="930907"/>
                  <a:pt x="1035169" y="927620"/>
                  <a:pt x="1028387" y="927620"/>
                </a:cubicBezTo>
                <a:cubicBezTo>
                  <a:pt x="1021604" y="927620"/>
                  <a:pt x="1019580" y="930907"/>
                  <a:pt x="1018527" y="943624"/>
                </a:cubicBezTo>
                <a:cubicBezTo>
                  <a:pt x="1017305" y="958383"/>
                  <a:pt x="1018073" y="959628"/>
                  <a:pt x="1028387" y="959628"/>
                </a:cubicBezTo>
                <a:cubicBezTo>
                  <a:pt x="1038701" y="959628"/>
                  <a:pt x="1039469" y="958383"/>
                  <a:pt x="1038247" y="943624"/>
                </a:cubicBezTo>
                <a:close/>
                <a:moveTo>
                  <a:pt x="1073131" y="947891"/>
                </a:moveTo>
                <a:cubicBezTo>
                  <a:pt x="1073038" y="932301"/>
                  <a:pt x="1067096" y="923639"/>
                  <a:pt x="1058691" y="926864"/>
                </a:cubicBezTo>
                <a:cubicBezTo>
                  <a:pt x="1054212" y="928583"/>
                  <a:pt x="1051858" y="934675"/>
                  <a:pt x="1051858" y="944556"/>
                </a:cubicBezTo>
                <a:cubicBezTo>
                  <a:pt x="1051858" y="957787"/>
                  <a:pt x="1053162" y="959628"/>
                  <a:pt x="1062528" y="959628"/>
                </a:cubicBezTo>
                <a:cubicBezTo>
                  <a:pt x="1071338" y="959628"/>
                  <a:pt x="1073186" y="957582"/>
                  <a:pt x="1073131" y="947891"/>
                </a:cubicBezTo>
                <a:close/>
                <a:moveTo>
                  <a:pt x="1102262" y="943624"/>
                </a:moveTo>
                <a:cubicBezTo>
                  <a:pt x="1101368" y="932833"/>
                  <a:pt x="1098852" y="927620"/>
                  <a:pt x="1094535" y="927620"/>
                </a:cubicBezTo>
                <a:cubicBezTo>
                  <a:pt x="1090218" y="927620"/>
                  <a:pt x="1087703" y="932833"/>
                  <a:pt x="1086809" y="943624"/>
                </a:cubicBezTo>
                <a:cubicBezTo>
                  <a:pt x="1085661" y="957502"/>
                  <a:pt x="1086690" y="959628"/>
                  <a:pt x="1094535" y="959628"/>
                </a:cubicBezTo>
                <a:cubicBezTo>
                  <a:pt x="1102384" y="959628"/>
                  <a:pt x="1103409" y="957502"/>
                  <a:pt x="1102262" y="943624"/>
                </a:cubicBezTo>
                <a:close/>
                <a:moveTo>
                  <a:pt x="1136402" y="943664"/>
                </a:moveTo>
                <a:cubicBezTo>
                  <a:pt x="1135477" y="932504"/>
                  <a:pt x="1132829" y="927270"/>
                  <a:pt x="1127610" y="926280"/>
                </a:cubicBezTo>
                <a:cubicBezTo>
                  <a:pt x="1121488" y="925120"/>
                  <a:pt x="1120141" y="927998"/>
                  <a:pt x="1120141" y="942249"/>
                </a:cubicBezTo>
                <a:cubicBezTo>
                  <a:pt x="1120141" y="956957"/>
                  <a:pt x="1121494" y="959632"/>
                  <a:pt x="1128934" y="959632"/>
                </a:cubicBezTo>
                <a:cubicBezTo>
                  <a:pt x="1136481" y="959632"/>
                  <a:pt x="1137539" y="957371"/>
                  <a:pt x="1136402" y="943664"/>
                </a:cubicBezTo>
                <a:close/>
                <a:moveTo>
                  <a:pt x="1170543" y="943664"/>
                </a:moveTo>
                <a:cubicBezTo>
                  <a:pt x="1169618" y="932504"/>
                  <a:pt x="1166970" y="927270"/>
                  <a:pt x="1161751" y="926280"/>
                </a:cubicBezTo>
                <a:cubicBezTo>
                  <a:pt x="1155629" y="925120"/>
                  <a:pt x="1154282" y="927998"/>
                  <a:pt x="1154282" y="942249"/>
                </a:cubicBezTo>
                <a:cubicBezTo>
                  <a:pt x="1154282" y="956957"/>
                  <a:pt x="1155636" y="959632"/>
                  <a:pt x="1163075" y="959632"/>
                </a:cubicBezTo>
                <a:cubicBezTo>
                  <a:pt x="1170623" y="959632"/>
                  <a:pt x="1171680" y="957371"/>
                  <a:pt x="1170543" y="943664"/>
                </a:cubicBezTo>
                <a:close/>
                <a:moveTo>
                  <a:pt x="1205494" y="944562"/>
                </a:moveTo>
                <a:cubicBezTo>
                  <a:pt x="1205494" y="934681"/>
                  <a:pt x="1203141" y="928589"/>
                  <a:pt x="1198661" y="926870"/>
                </a:cubicBezTo>
                <a:cubicBezTo>
                  <a:pt x="1190256" y="923644"/>
                  <a:pt x="1184308" y="932307"/>
                  <a:pt x="1184221" y="947897"/>
                </a:cubicBezTo>
                <a:cubicBezTo>
                  <a:pt x="1184167" y="957587"/>
                  <a:pt x="1186015" y="959633"/>
                  <a:pt x="1194824" y="959633"/>
                </a:cubicBezTo>
                <a:cubicBezTo>
                  <a:pt x="1204191" y="959633"/>
                  <a:pt x="1205494" y="957792"/>
                  <a:pt x="1205494" y="944562"/>
                </a:cubicBezTo>
                <a:close/>
                <a:moveTo>
                  <a:pt x="45062" y="937848"/>
                </a:moveTo>
                <a:cubicBezTo>
                  <a:pt x="42807" y="932226"/>
                  <a:pt x="40849" y="929870"/>
                  <a:pt x="40701" y="932612"/>
                </a:cubicBezTo>
                <a:cubicBezTo>
                  <a:pt x="40336" y="939272"/>
                  <a:pt x="45312" y="951908"/>
                  <a:pt x="47453" y="949768"/>
                </a:cubicBezTo>
                <a:cubicBezTo>
                  <a:pt x="48386" y="948834"/>
                  <a:pt x="47305" y="943470"/>
                  <a:pt x="45062" y="937848"/>
                </a:cubicBezTo>
                <a:close/>
                <a:moveTo>
                  <a:pt x="275155" y="932044"/>
                </a:moveTo>
                <a:cubicBezTo>
                  <a:pt x="275155" y="917829"/>
                  <a:pt x="277170" y="911910"/>
                  <a:pt x="283091" y="908737"/>
                </a:cubicBezTo>
                <a:cubicBezTo>
                  <a:pt x="295410" y="902145"/>
                  <a:pt x="304382" y="911962"/>
                  <a:pt x="306215" y="934028"/>
                </a:cubicBezTo>
                <a:cubicBezTo>
                  <a:pt x="307536" y="949991"/>
                  <a:pt x="307923" y="948683"/>
                  <a:pt x="308549" y="926279"/>
                </a:cubicBezTo>
                <a:cubicBezTo>
                  <a:pt x="309676" y="885398"/>
                  <a:pt x="320481" y="870388"/>
                  <a:pt x="348957" y="870149"/>
                </a:cubicBezTo>
                <a:cubicBezTo>
                  <a:pt x="360593" y="870056"/>
                  <a:pt x="368119" y="872969"/>
                  <a:pt x="375634" y="880488"/>
                </a:cubicBezTo>
                <a:cubicBezTo>
                  <a:pt x="384651" y="889509"/>
                  <a:pt x="386211" y="895286"/>
                  <a:pt x="386849" y="922098"/>
                </a:cubicBezTo>
                <a:cubicBezTo>
                  <a:pt x="387372" y="943798"/>
                  <a:pt x="388078" y="947413"/>
                  <a:pt x="389183" y="934028"/>
                </a:cubicBezTo>
                <a:cubicBezTo>
                  <a:pt x="391016" y="911962"/>
                  <a:pt x="399988" y="902145"/>
                  <a:pt x="412307" y="908737"/>
                </a:cubicBezTo>
                <a:cubicBezTo>
                  <a:pt x="418228" y="911910"/>
                  <a:pt x="420254" y="917829"/>
                  <a:pt x="420254" y="932044"/>
                </a:cubicBezTo>
                <a:cubicBezTo>
                  <a:pt x="420254" y="946136"/>
                  <a:pt x="421917" y="951099"/>
                  <a:pt x="426653" y="951099"/>
                </a:cubicBezTo>
                <a:cubicBezTo>
                  <a:pt x="431606" y="951099"/>
                  <a:pt x="433052" y="945537"/>
                  <a:pt x="433029" y="926559"/>
                </a:cubicBezTo>
                <a:lnTo>
                  <a:pt x="433006" y="902021"/>
                </a:lnTo>
                <a:lnTo>
                  <a:pt x="390674" y="879499"/>
                </a:lnTo>
                <a:lnTo>
                  <a:pt x="348342" y="856977"/>
                </a:lnTo>
                <a:lnTo>
                  <a:pt x="307479" y="878812"/>
                </a:lnTo>
                <a:lnTo>
                  <a:pt x="266616" y="900648"/>
                </a:lnTo>
                <a:lnTo>
                  <a:pt x="266616" y="925873"/>
                </a:lnTo>
                <a:cubicBezTo>
                  <a:pt x="266616" y="939844"/>
                  <a:pt x="268517" y="951099"/>
                  <a:pt x="270885" y="951099"/>
                </a:cubicBezTo>
                <a:cubicBezTo>
                  <a:pt x="273231" y="951099"/>
                  <a:pt x="275155" y="942524"/>
                  <a:pt x="275155" y="932044"/>
                </a:cubicBezTo>
                <a:close/>
                <a:moveTo>
                  <a:pt x="299930" y="932960"/>
                </a:moveTo>
                <a:cubicBezTo>
                  <a:pt x="298860" y="918105"/>
                  <a:pt x="297072" y="914823"/>
                  <a:pt x="290082" y="914823"/>
                </a:cubicBezTo>
                <a:cubicBezTo>
                  <a:pt x="283091" y="914823"/>
                  <a:pt x="281315" y="918105"/>
                  <a:pt x="280244" y="932960"/>
                </a:cubicBezTo>
                <a:cubicBezTo>
                  <a:pt x="279003" y="950009"/>
                  <a:pt x="279595" y="951098"/>
                  <a:pt x="290082" y="951098"/>
                </a:cubicBezTo>
                <a:cubicBezTo>
                  <a:pt x="300579" y="951098"/>
                  <a:pt x="301171" y="950009"/>
                  <a:pt x="299930" y="932960"/>
                </a:cubicBezTo>
                <a:close/>
                <a:moveTo>
                  <a:pt x="373311" y="930037"/>
                </a:moveTo>
                <a:cubicBezTo>
                  <a:pt x="373311" y="890928"/>
                  <a:pt x="358783" y="874574"/>
                  <a:pt x="336820" y="888961"/>
                </a:cubicBezTo>
                <a:cubicBezTo>
                  <a:pt x="327506" y="895068"/>
                  <a:pt x="326357" y="898829"/>
                  <a:pt x="326357" y="923457"/>
                </a:cubicBezTo>
                <a:lnTo>
                  <a:pt x="326357" y="951096"/>
                </a:lnTo>
                <a:lnTo>
                  <a:pt x="349834" y="951096"/>
                </a:lnTo>
                <a:lnTo>
                  <a:pt x="373311" y="951096"/>
                </a:lnTo>
                <a:close/>
                <a:moveTo>
                  <a:pt x="380666" y="911621"/>
                </a:moveTo>
                <a:cubicBezTo>
                  <a:pt x="379710" y="903993"/>
                  <a:pt x="378936" y="910234"/>
                  <a:pt x="378936" y="925491"/>
                </a:cubicBezTo>
                <a:cubicBezTo>
                  <a:pt x="378936" y="940748"/>
                  <a:pt x="379710" y="946988"/>
                  <a:pt x="380666" y="939360"/>
                </a:cubicBezTo>
                <a:cubicBezTo>
                  <a:pt x="381611" y="931732"/>
                  <a:pt x="381611" y="919250"/>
                  <a:pt x="380666" y="911621"/>
                </a:cubicBezTo>
                <a:close/>
                <a:moveTo>
                  <a:pt x="415985" y="933893"/>
                </a:moveTo>
                <a:cubicBezTo>
                  <a:pt x="415985" y="922054"/>
                  <a:pt x="413856" y="915870"/>
                  <a:pt x="409153" y="914066"/>
                </a:cubicBezTo>
                <a:cubicBezTo>
                  <a:pt x="400375" y="910700"/>
                  <a:pt x="394796" y="919661"/>
                  <a:pt x="394705" y="937226"/>
                </a:cubicBezTo>
                <a:cubicBezTo>
                  <a:pt x="394648" y="949194"/>
                  <a:pt x="396105" y="951096"/>
                  <a:pt x="405316" y="951096"/>
                </a:cubicBezTo>
                <a:cubicBezTo>
                  <a:pt x="414926" y="951096"/>
                  <a:pt x="415985" y="949399"/>
                  <a:pt x="415985" y="933893"/>
                </a:cubicBezTo>
                <a:close/>
                <a:moveTo>
                  <a:pt x="1401204" y="912688"/>
                </a:moveTo>
                <a:cubicBezTo>
                  <a:pt x="1401204" y="908653"/>
                  <a:pt x="1399848" y="909442"/>
                  <a:pt x="1397537" y="914822"/>
                </a:cubicBezTo>
                <a:cubicBezTo>
                  <a:pt x="1395520" y="919516"/>
                  <a:pt x="1393869" y="926238"/>
                  <a:pt x="1393869" y="929759"/>
                </a:cubicBezTo>
                <a:cubicBezTo>
                  <a:pt x="1393869" y="933794"/>
                  <a:pt x="1395225" y="933005"/>
                  <a:pt x="1397537" y="927625"/>
                </a:cubicBezTo>
                <a:cubicBezTo>
                  <a:pt x="1399555" y="922931"/>
                  <a:pt x="1401204" y="916208"/>
                  <a:pt x="1401204" y="912688"/>
                </a:cubicBezTo>
                <a:close/>
                <a:moveTo>
                  <a:pt x="37991" y="910860"/>
                </a:moveTo>
                <a:cubicBezTo>
                  <a:pt x="36420" y="904604"/>
                  <a:pt x="34314" y="900311"/>
                  <a:pt x="33312" y="901317"/>
                </a:cubicBezTo>
                <a:cubicBezTo>
                  <a:pt x="32298" y="902323"/>
                  <a:pt x="32765" y="908262"/>
                  <a:pt x="34336" y="914517"/>
                </a:cubicBezTo>
                <a:cubicBezTo>
                  <a:pt x="35908" y="920771"/>
                  <a:pt x="38014" y="925065"/>
                  <a:pt x="39016" y="924059"/>
                </a:cubicBezTo>
                <a:cubicBezTo>
                  <a:pt x="40018" y="923054"/>
                  <a:pt x="39562" y="917114"/>
                  <a:pt x="37991" y="910860"/>
                </a:cubicBezTo>
                <a:close/>
                <a:moveTo>
                  <a:pt x="240019" y="901103"/>
                </a:moveTo>
                <a:cubicBezTo>
                  <a:pt x="233609" y="900130"/>
                  <a:pt x="222086" y="900110"/>
                  <a:pt x="214412" y="901063"/>
                </a:cubicBezTo>
                <a:cubicBezTo>
                  <a:pt x="206738" y="902013"/>
                  <a:pt x="211987" y="902810"/>
                  <a:pt x="226071" y="902834"/>
                </a:cubicBezTo>
                <a:cubicBezTo>
                  <a:pt x="240155" y="902860"/>
                  <a:pt x="246429" y="902080"/>
                  <a:pt x="240019" y="901106"/>
                </a:cubicBezTo>
                <a:close/>
                <a:moveTo>
                  <a:pt x="547414" y="900984"/>
                </a:moveTo>
                <a:cubicBezTo>
                  <a:pt x="529335" y="900185"/>
                  <a:pt x="498611" y="900181"/>
                  <a:pt x="479130" y="900974"/>
                </a:cubicBezTo>
                <a:cubicBezTo>
                  <a:pt x="459660" y="901767"/>
                  <a:pt x="474450" y="902420"/>
                  <a:pt x="512000" y="902426"/>
                </a:cubicBezTo>
                <a:cubicBezTo>
                  <a:pt x="549559" y="902430"/>
                  <a:pt x="565494" y="901783"/>
                  <a:pt x="547414" y="900985"/>
                </a:cubicBezTo>
                <a:close/>
                <a:moveTo>
                  <a:pt x="905604" y="901574"/>
                </a:moveTo>
                <a:cubicBezTo>
                  <a:pt x="904186" y="900156"/>
                  <a:pt x="900505" y="900004"/>
                  <a:pt x="897424" y="901239"/>
                </a:cubicBezTo>
                <a:cubicBezTo>
                  <a:pt x="894020" y="902600"/>
                  <a:pt x="895031" y="903611"/>
                  <a:pt x="900003" y="903816"/>
                </a:cubicBezTo>
                <a:cubicBezTo>
                  <a:pt x="904501" y="904002"/>
                  <a:pt x="907022" y="902993"/>
                  <a:pt x="905604" y="901574"/>
                </a:cubicBezTo>
                <a:close/>
                <a:moveTo>
                  <a:pt x="1162028" y="900960"/>
                </a:moveTo>
                <a:cubicBezTo>
                  <a:pt x="1120518" y="900262"/>
                  <a:pt x="1051381" y="900261"/>
                  <a:pt x="1008394" y="900957"/>
                </a:cubicBezTo>
                <a:cubicBezTo>
                  <a:pt x="965405" y="901653"/>
                  <a:pt x="999367" y="902225"/>
                  <a:pt x="1083866" y="902227"/>
                </a:cubicBezTo>
                <a:cubicBezTo>
                  <a:pt x="1168365" y="902228"/>
                  <a:pt x="1203537" y="901659"/>
                  <a:pt x="1162028" y="900960"/>
                </a:cubicBezTo>
                <a:close/>
                <a:moveTo>
                  <a:pt x="1404719" y="894817"/>
                </a:moveTo>
                <a:cubicBezTo>
                  <a:pt x="1403358" y="891413"/>
                  <a:pt x="1402346" y="892424"/>
                  <a:pt x="1402142" y="897395"/>
                </a:cubicBezTo>
                <a:cubicBezTo>
                  <a:pt x="1401956" y="901894"/>
                  <a:pt x="1402965" y="904414"/>
                  <a:pt x="1404383" y="902997"/>
                </a:cubicBezTo>
                <a:cubicBezTo>
                  <a:pt x="1405801" y="901579"/>
                  <a:pt x="1405952" y="897898"/>
                  <a:pt x="1404720" y="894817"/>
                </a:cubicBezTo>
                <a:close/>
                <a:moveTo>
                  <a:pt x="328543" y="887082"/>
                </a:moveTo>
                <a:lnTo>
                  <a:pt x="337036" y="876412"/>
                </a:lnTo>
                <a:lnTo>
                  <a:pt x="327427" y="884543"/>
                </a:lnTo>
                <a:cubicBezTo>
                  <a:pt x="322144" y="889014"/>
                  <a:pt x="317829" y="894614"/>
                  <a:pt x="317829" y="896989"/>
                </a:cubicBezTo>
                <a:cubicBezTo>
                  <a:pt x="317829" y="899364"/>
                  <a:pt x="318330" y="900507"/>
                  <a:pt x="318944" y="899528"/>
                </a:cubicBezTo>
                <a:cubicBezTo>
                  <a:pt x="319548" y="898552"/>
                  <a:pt x="323874" y="892950"/>
                  <a:pt x="328543" y="887082"/>
                </a:cubicBezTo>
                <a:close/>
                <a:moveTo>
                  <a:pt x="441591" y="897900"/>
                </a:moveTo>
                <a:cubicBezTo>
                  <a:pt x="441591" y="896810"/>
                  <a:pt x="437265" y="893823"/>
                  <a:pt x="431982" y="891264"/>
                </a:cubicBezTo>
                <a:cubicBezTo>
                  <a:pt x="422771" y="886796"/>
                  <a:pt x="422714" y="886874"/>
                  <a:pt x="430672" y="893247"/>
                </a:cubicBezTo>
                <a:cubicBezTo>
                  <a:pt x="439371" y="900223"/>
                  <a:pt x="441591" y="901167"/>
                  <a:pt x="441591" y="897900"/>
                </a:cubicBezTo>
                <a:close/>
                <a:moveTo>
                  <a:pt x="846269" y="839171"/>
                </a:moveTo>
                <a:cubicBezTo>
                  <a:pt x="849326" y="826283"/>
                  <a:pt x="848643" y="822004"/>
                  <a:pt x="842668" y="816595"/>
                </a:cubicBezTo>
                <a:cubicBezTo>
                  <a:pt x="835904" y="810476"/>
                  <a:pt x="835078" y="810732"/>
                  <a:pt x="832677" y="819696"/>
                </a:cubicBezTo>
                <a:cubicBezTo>
                  <a:pt x="831237" y="825071"/>
                  <a:pt x="830208" y="845793"/>
                  <a:pt x="830389" y="865744"/>
                </a:cubicBezTo>
                <a:lnTo>
                  <a:pt x="830718" y="902018"/>
                </a:lnTo>
                <a:lnTo>
                  <a:pt x="836607" y="878546"/>
                </a:lnTo>
                <a:cubicBezTo>
                  <a:pt x="839847" y="865637"/>
                  <a:pt x="844194" y="847918"/>
                  <a:pt x="846269" y="839171"/>
                </a:cubicBezTo>
                <a:close/>
                <a:moveTo>
                  <a:pt x="30545" y="886281"/>
                </a:moveTo>
                <a:cubicBezTo>
                  <a:pt x="29179" y="882877"/>
                  <a:pt x="28165" y="883888"/>
                  <a:pt x="27960" y="888860"/>
                </a:cubicBezTo>
                <a:cubicBezTo>
                  <a:pt x="27778" y="893359"/>
                  <a:pt x="28791" y="895879"/>
                  <a:pt x="30203" y="894461"/>
                </a:cubicBezTo>
                <a:cubicBezTo>
                  <a:pt x="31626" y="893043"/>
                  <a:pt x="31774" y="889362"/>
                  <a:pt x="30545" y="886281"/>
                </a:cubicBezTo>
                <a:close/>
                <a:moveTo>
                  <a:pt x="371512" y="883779"/>
                </a:moveTo>
                <a:cubicBezTo>
                  <a:pt x="364157" y="876740"/>
                  <a:pt x="364066" y="876831"/>
                  <a:pt x="369463" y="885820"/>
                </a:cubicBezTo>
                <a:cubicBezTo>
                  <a:pt x="372571" y="890995"/>
                  <a:pt x="376032" y="894310"/>
                  <a:pt x="377159" y="893187"/>
                </a:cubicBezTo>
                <a:cubicBezTo>
                  <a:pt x="378275" y="892064"/>
                  <a:pt x="375736" y="887831"/>
                  <a:pt x="371512" y="883779"/>
                </a:cubicBezTo>
                <a:close/>
                <a:moveTo>
                  <a:pt x="938309" y="886015"/>
                </a:moveTo>
                <a:cubicBezTo>
                  <a:pt x="955702" y="870389"/>
                  <a:pt x="954827" y="851826"/>
                  <a:pt x="936164" y="840477"/>
                </a:cubicBezTo>
                <a:cubicBezTo>
                  <a:pt x="923580" y="832824"/>
                  <a:pt x="923331" y="832170"/>
                  <a:pt x="931363" y="827872"/>
                </a:cubicBezTo>
                <a:cubicBezTo>
                  <a:pt x="936023" y="825378"/>
                  <a:pt x="940855" y="819436"/>
                  <a:pt x="942102" y="814667"/>
                </a:cubicBezTo>
                <a:cubicBezTo>
                  <a:pt x="944175" y="806741"/>
                  <a:pt x="942388" y="805996"/>
                  <a:pt x="921296" y="805996"/>
                </a:cubicBezTo>
                <a:cubicBezTo>
                  <a:pt x="904565" y="805996"/>
                  <a:pt x="898224" y="807610"/>
                  <a:pt x="898224" y="811865"/>
                </a:cubicBezTo>
                <a:cubicBezTo>
                  <a:pt x="898224" y="815092"/>
                  <a:pt x="897049" y="823610"/>
                  <a:pt x="895611" y="830794"/>
                </a:cubicBezTo>
                <a:cubicBezTo>
                  <a:pt x="893274" y="842486"/>
                  <a:pt x="893938" y="843611"/>
                  <a:pt x="901945" y="841517"/>
                </a:cubicBezTo>
                <a:cubicBezTo>
                  <a:pt x="926880" y="834997"/>
                  <a:pt x="946871" y="853862"/>
                  <a:pt x="934704" y="872431"/>
                </a:cubicBezTo>
                <a:cubicBezTo>
                  <a:pt x="928046" y="882592"/>
                  <a:pt x="911028" y="886988"/>
                  <a:pt x="911028" y="878546"/>
                </a:cubicBezTo>
                <a:cubicBezTo>
                  <a:pt x="911028" y="876199"/>
                  <a:pt x="913673" y="874278"/>
                  <a:pt x="916906" y="874278"/>
                </a:cubicBezTo>
                <a:cubicBezTo>
                  <a:pt x="920140" y="874278"/>
                  <a:pt x="925007" y="871602"/>
                  <a:pt x="927723" y="868329"/>
                </a:cubicBezTo>
                <a:cubicBezTo>
                  <a:pt x="933677" y="861154"/>
                  <a:pt x="923399" y="848673"/>
                  <a:pt x="911538" y="848673"/>
                </a:cubicBezTo>
                <a:cubicBezTo>
                  <a:pt x="888498" y="848673"/>
                  <a:pt x="881732" y="879671"/>
                  <a:pt x="902492" y="890120"/>
                </a:cubicBezTo>
                <a:cubicBezTo>
                  <a:pt x="917850" y="897851"/>
                  <a:pt x="926200" y="896894"/>
                  <a:pt x="938309" y="886015"/>
                </a:cubicBezTo>
                <a:close/>
                <a:moveTo>
                  <a:pt x="296492" y="876194"/>
                </a:moveTo>
                <a:cubicBezTo>
                  <a:pt x="296492" y="875020"/>
                  <a:pt x="290731" y="877038"/>
                  <a:pt x="283683" y="880680"/>
                </a:cubicBezTo>
                <a:cubicBezTo>
                  <a:pt x="276647" y="884322"/>
                  <a:pt x="270885" y="888261"/>
                  <a:pt x="270885" y="889434"/>
                </a:cubicBezTo>
                <a:cubicBezTo>
                  <a:pt x="270885" y="890608"/>
                  <a:pt x="276647" y="888589"/>
                  <a:pt x="283683" y="884948"/>
                </a:cubicBezTo>
                <a:cubicBezTo>
                  <a:pt x="290731" y="881307"/>
                  <a:pt x="296492" y="877366"/>
                  <a:pt x="296492" y="876194"/>
                </a:cubicBezTo>
                <a:close/>
                <a:moveTo>
                  <a:pt x="1408988" y="877747"/>
                </a:moveTo>
                <a:cubicBezTo>
                  <a:pt x="1407625" y="874342"/>
                  <a:pt x="1406614" y="875353"/>
                  <a:pt x="1406409" y="880324"/>
                </a:cubicBezTo>
                <a:cubicBezTo>
                  <a:pt x="1406223" y="884823"/>
                  <a:pt x="1407232" y="887344"/>
                  <a:pt x="1408651" y="885926"/>
                </a:cubicBezTo>
                <a:cubicBezTo>
                  <a:pt x="1410068" y="884507"/>
                  <a:pt x="1410220" y="880826"/>
                  <a:pt x="1408988" y="877747"/>
                </a:cubicBezTo>
                <a:close/>
                <a:moveTo>
                  <a:pt x="298780" y="855074"/>
                </a:moveTo>
                <a:cubicBezTo>
                  <a:pt x="325651" y="839818"/>
                  <a:pt x="348240" y="827334"/>
                  <a:pt x="348969" y="827334"/>
                </a:cubicBezTo>
                <a:cubicBezTo>
                  <a:pt x="349697" y="827334"/>
                  <a:pt x="372172" y="839818"/>
                  <a:pt x="398906" y="855074"/>
                </a:cubicBezTo>
                <a:lnTo>
                  <a:pt x="447523" y="882814"/>
                </a:lnTo>
                <a:lnTo>
                  <a:pt x="512732" y="882814"/>
                </a:lnTo>
                <a:lnTo>
                  <a:pt x="577938" y="882814"/>
                </a:lnTo>
                <a:lnTo>
                  <a:pt x="576110" y="871078"/>
                </a:lnTo>
                <a:cubicBezTo>
                  <a:pt x="571630" y="842345"/>
                  <a:pt x="570112" y="768194"/>
                  <a:pt x="573688" y="752898"/>
                </a:cubicBezTo>
                <a:cubicBezTo>
                  <a:pt x="576259" y="741910"/>
                  <a:pt x="576006" y="729070"/>
                  <a:pt x="572961" y="715879"/>
                </a:cubicBezTo>
                <a:cubicBezTo>
                  <a:pt x="568716" y="697487"/>
                  <a:pt x="569311" y="693617"/>
                  <a:pt x="579628" y="672530"/>
                </a:cubicBezTo>
                <a:cubicBezTo>
                  <a:pt x="585858" y="659797"/>
                  <a:pt x="591040" y="643808"/>
                  <a:pt x="591142" y="637000"/>
                </a:cubicBezTo>
                <a:cubicBezTo>
                  <a:pt x="591249" y="630193"/>
                  <a:pt x="594097" y="616941"/>
                  <a:pt x="597479" y="607552"/>
                </a:cubicBezTo>
                <a:cubicBezTo>
                  <a:pt x="606956" y="581250"/>
                  <a:pt x="605128" y="579447"/>
                  <a:pt x="587189" y="597386"/>
                </a:cubicBezTo>
                <a:cubicBezTo>
                  <a:pt x="568321" y="616254"/>
                  <a:pt x="564150" y="617095"/>
                  <a:pt x="545572" y="605766"/>
                </a:cubicBezTo>
                <a:cubicBezTo>
                  <a:pt x="528442" y="595321"/>
                  <a:pt x="515120" y="577531"/>
                  <a:pt x="492576" y="535003"/>
                </a:cubicBezTo>
                <a:cubicBezTo>
                  <a:pt x="477832" y="507182"/>
                  <a:pt x="466548" y="488253"/>
                  <a:pt x="456119" y="473826"/>
                </a:cubicBezTo>
                <a:cubicBezTo>
                  <a:pt x="455550" y="473039"/>
                  <a:pt x="440043" y="468942"/>
                  <a:pt x="421666" y="464724"/>
                </a:cubicBezTo>
                <a:cubicBezTo>
                  <a:pt x="374962" y="454005"/>
                  <a:pt x="338357" y="440107"/>
                  <a:pt x="329567" y="429754"/>
                </a:cubicBezTo>
                <a:cubicBezTo>
                  <a:pt x="313889" y="411306"/>
                  <a:pt x="325002" y="383503"/>
                  <a:pt x="348058" y="383503"/>
                </a:cubicBezTo>
                <a:cubicBezTo>
                  <a:pt x="360810" y="383503"/>
                  <a:pt x="373311" y="393157"/>
                  <a:pt x="373311" y="403011"/>
                </a:cubicBezTo>
                <a:cubicBezTo>
                  <a:pt x="373311" y="407864"/>
                  <a:pt x="381509" y="409108"/>
                  <a:pt x="413446" y="409108"/>
                </a:cubicBezTo>
                <a:cubicBezTo>
                  <a:pt x="449755" y="409108"/>
                  <a:pt x="453398" y="408386"/>
                  <a:pt x="451622" y="401554"/>
                </a:cubicBezTo>
                <a:cubicBezTo>
                  <a:pt x="447819" y="387033"/>
                  <a:pt x="457565" y="328506"/>
                  <a:pt x="465023" y="321048"/>
                </a:cubicBezTo>
                <a:cubicBezTo>
                  <a:pt x="469998" y="316073"/>
                  <a:pt x="471478" y="309960"/>
                  <a:pt x="469771" y="301415"/>
                </a:cubicBezTo>
                <a:cubicBezTo>
                  <a:pt x="467733" y="291264"/>
                  <a:pt x="468621" y="289264"/>
                  <a:pt x="474621" y="290420"/>
                </a:cubicBezTo>
                <a:cubicBezTo>
                  <a:pt x="478652" y="291196"/>
                  <a:pt x="483661" y="297574"/>
                  <a:pt x="485745" y="304594"/>
                </a:cubicBezTo>
                <a:cubicBezTo>
                  <a:pt x="487828" y="311612"/>
                  <a:pt x="490789" y="320235"/>
                  <a:pt x="492326" y="323756"/>
                </a:cubicBezTo>
                <a:cubicBezTo>
                  <a:pt x="493851" y="327277"/>
                  <a:pt x="495070" y="348879"/>
                  <a:pt x="495024" y="371760"/>
                </a:cubicBezTo>
                <a:cubicBezTo>
                  <a:pt x="494956" y="402240"/>
                  <a:pt x="496356" y="413365"/>
                  <a:pt x="500273" y="413370"/>
                </a:cubicBezTo>
                <a:cubicBezTo>
                  <a:pt x="508459" y="413378"/>
                  <a:pt x="506626" y="422408"/>
                  <a:pt x="496174" y="433525"/>
                </a:cubicBezTo>
                <a:cubicBezTo>
                  <a:pt x="486929" y="443368"/>
                  <a:pt x="486895" y="443821"/>
                  <a:pt x="494387" y="457726"/>
                </a:cubicBezTo>
                <a:cubicBezTo>
                  <a:pt x="498588" y="465520"/>
                  <a:pt x="515004" y="484782"/>
                  <a:pt x="530874" y="500531"/>
                </a:cubicBezTo>
                <a:lnTo>
                  <a:pt x="559730" y="529166"/>
                </a:lnTo>
                <a:lnTo>
                  <a:pt x="565983" y="519282"/>
                </a:lnTo>
                <a:cubicBezTo>
                  <a:pt x="569422" y="513845"/>
                  <a:pt x="574659" y="501053"/>
                  <a:pt x="577621" y="490855"/>
                </a:cubicBezTo>
                <a:cubicBezTo>
                  <a:pt x="581494" y="477517"/>
                  <a:pt x="591747" y="463284"/>
                  <a:pt x="614154" y="440139"/>
                </a:cubicBezTo>
                <a:cubicBezTo>
                  <a:pt x="643663" y="409657"/>
                  <a:pt x="646465" y="407852"/>
                  <a:pt x="667424" y="405838"/>
                </a:cubicBezTo>
                <a:lnTo>
                  <a:pt x="689546" y="403713"/>
                </a:lnTo>
                <a:lnTo>
                  <a:pt x="688262" y="386140"/>
                </a:lnTo>
                <a:lnTo>
                  <a:pt x="686978" y="368566"/>
                </a:lnTo>
                <a:lnTo>
                  <a:pt x="667871" y="368566"/>
                </a:lnTo>
                <a:cubicBezTo>
                  <a:pt x="652122" y="368566"/>
                  <a:pt x="648494" y="367066"/>
                  <a:pt x="647227" y="360030"/>
                </a:cubicBezTo>
                <a:cubicBezTo>
                  <a:pt x="646381" y="355336"/>
                  <a:pt x="640098" y="344410"/>
                  <a:pt x="633266" y="335750"/>
                </a:cubicBezTo>
                <a:cubicBezTo>
                  <a:pt x="622719" y="322383"/>
                  <a:pt x="621487" y="318316"/>
                  <a:pt x="625105" y="308801"/>
                </a:cubicBezTo>
                <a:cubicBezTo>
                  <a:pt x="627448" y="302638"/>
                  <a:pt x="629365" y="292247"/>
                  <a:pt x="629365" y="285711"/>
                </a:cubicBezTo>
                <a:cubicBezTo>
                  <a:pt x="629365" y="274494"/>
                  <a:pt x="627764" y="273490"/>
                  <a:pt x="600891" y="267851"/>
                </a:cubicBezTo>
                <a:cubicBezTo>
                  <a:pt x="585228" y="264564"/>
                  <a:pt x="571640" y="259518"/>
                  <a:pt x="570692" y="256636"/>
                </a:cubicBezTo>
                <a:cubicBezTo>
                  <a:pt x="569720" y="253679"/>
                  <a:pt x="576547" y="248366"/>
                  <a:pt x="586365" y="244436"/>
                </a:cubicBezTo>
                <a:cubicBezTo>
                  <a:pt x="595931" y="240609"/>
                  <a:pt x="603759" y="236118"/>
                  <a:pt x="603759" y="234457"/>
                </a:cubicBezTo>
                <a:cubicBezTo>
                  <a:pt x="603759" y="232797"/>
                  <a:pt x="615296" y="225923"/>
                  <a:pt x="629397" y="219184"/>
                </a:cubicBezTo>
                <a:lnTo>
                  <a:pt x="655034" y="206931"/>
                </a:lnTo>
                <a:lnTo>
                  <a:pt x="643536" y="194927"/>
                </a:lnTo>
                <a:cubicBezTo>
                  <a:pt x="629260" y="180028"/>
                  <a:pt x="619590" y="179850"/>
                  <a:pt x="572094" y="193614"/>
                </a:cubicBezTo>
                <a:cubicBezTo>
                  <a:pt x="497563" y="215213"/>
                  <a:pt x="440885" y="244157"/>
                  <a:pt x="379220" y="292113"/>
                </a:cubicBezTo>
                <a:cubicBezTo>
                  <a:pt x="334782" y="326673"/>
                  <a:pt x="298359" y="366536"/>
                  <a:pt x="263701" y="418542"/>
                </a:cubicBezTo>
                <a:cubicBezTo>
                  <a:pt x="177910" y="547273"/>
                  <a:pt x="152292" y="695090"/>
                  <a:pt x="188237" y="854007"/>
                </a:cubicBezTo>
                <a:lnTo>
                  <a:pt x="194749" y="882814"/>
                </a:lnTo>
                <a:lnTo>
                  <a:pt x="222337" y="882814"/>
                </a:lnTo>
                <a:cubicBezTo>
                  <a:pt x="248433" y="882814"/>
                  <a:pt x="252566" y="881315"/>
                  <a:pt x="298780" y="855074"/>
                </a:cubicBezTo>
                <a:close/>
                <a:moveTo>
                  <a:pt x="1245718" y="860408"/>
                </a:moveTo>
                <a:cubicBezTo>
                  <a:pt x="1258476" y="815193"/>
                  <a:pt x="1262597" y="781146"/>
                  <a:pt x="1262635" y="720644"/>
                </a:cubicBezTo>
                <a:cubicBezTo>
                  <a:pt x="1262728" y="572027"/>
                  <a:pt x="1212728" y="447953"/>
                  <a:pt x="1109921" y="341678"/>
                </a:cubicBezTo>
                <a:cubicBezTo>
                  <a:pt x="1025345" y="254249"/>
                  <a:pt x="934801" y="205839"/>
                  <a:pt x="808604" y="180580"/>
                </a:cubicBezTo>
                <a:cubicBezTo>
                  <a:pt x="794282" y="177714"/>
                  <a:pt x="793953" y="177920"/>
                  <a:pt x="800621" y="185592"/>
                </a:cubicBezTo>
                <a:cubicBezTo>
                  <a:pt x="821326" y="209416"/>
                  <a:pt x="829862" y="250102"/>
                  <a:pt x="821484" y="285027"/>
                </a:cubicBezTo>
                <a:cubicBezTo>
                  <a:pt x="818623" y="296954"/>
                  <a:pt x="814939" y="307541"/>
                  <a:pt x="813297" y="308556"/>
                </a:cubicBezTo>
                <a:cubicBezTo>
                  <a:pt x="811657" y="309570"/>
                  <a:pt x="801807" y="303669"/>
                  <a:pt x="791411" y="295442"/>
                </a:cubicBezTo>
                <a:cubicBezTo>
                  <a:pt x="773215" y="281044"/>
                  <a:pt x="772361" y="280809"/>
                  <a:pt x="768620" y="289193"/>
                </a:cubicBezTo>
                <a:cubicBezTo>
                  <a:pt x="766013" y="295037"/>
                  <a:pt x="767037" y="306111"/>
                  <a:pt x="771732" y="322846"/>
                </a:cubicBezTo>
                <a:cubicBezTo>
                  <a:pt x="775581" y="336563"/>
                  <a:pt x="778731" y="352772"/>
                  <a:pt x="778731" y="358864"/>
                </a:cubicBezTo>
                <a:cubicBezTo>
                  <a:pt x="778731" y="375247"/>
                  <a:pt x="800566" y="392038"/>
                  <a:pt x="821871" y="392038"/>
                </a:cubicBezTo>
                <a:cubicBezTo>
                  <a:pt x="844268" y="392038"/>
                  <a:pt x="865996" y="401547"/>
                  <a:pt x="875000" y="415288"/>
                </a:cubicBezTo>
                <a:cubicBezTo>
                  <a:pt x="886038" y="432136"/>
                  <a:pt x="887593" y="478072"/>
                  <a:pt x="879135" y="537549"/>
                </a:cubicBezTo>
                <a:cubicBezTo>
                  <a:pt x="874296" y="571583"/>
                  <a:pt x="872666" y="600099"/>
                  <a:pt x="874427" y="619916"/>
                </a:cubicBezTo>
                <a:cubicBezTo>
                  <a:pt x="876159" y="639414"/>
                  <a:pt x="874821" y="663932"/>
                  <a:pt x="870676" y="688638"/>
                </a:cubicBezTo>
                <a:cubicBezTo>
                  <a:pt x="861788" y="741612"/>
                  <a:pt x="862409" y="747032"/>
                  <a:pt x="874557" y="722549"/>
                </a:cubicBezTo>
                <a:cubicBezTo>
                  <a:pt x="887762" y="695936"/>
                  <a:pt x="963286" y="416009"/>
                  <a:pt x="957780" y="414087"/>
                </a:cubicBezTo>
                <a:cubicBezTo>
                  <a:pt x="952351" y="412193"/>
                  <a:pt x="952523" y="396305"/>
                  <a:pt x="957972" y="396305"/>
                </a:cubicBezTo>
                <a:cubicBezTo>
                  <a:pt x="960319" y="396305"/>
                  <a:pt x="962239" y="386689"/>
                  <a:pt x="962239" y="374934"/>
                </a:cubicBezTo>
                <a:cubicBezTo>
                  <a:pt x="962239" y="357074"/>
                  <a:pt x="965825" y="347256"/>
                  <a:pt x="984058" y="315187"/>
                </a:cubicBezTo>
                <a:cubicBezTo>
                  <a:pt x="996058" y="294081"/>
                  <a:pt x="1007870" y="276813"/>
                  <a:pt x="1010305" y="276813"/>
                </a:cubicBezTo>
                <a:cubicBezTo>
                  <a:pt x="1013272" y="276813"/>
                  <a:pt x="1013782" y="292488"/>
                  <a:pt x="1011849" y="324318"/>
                </a:cubicBezTo>
                <a:cubicBezTo>
                  <a:pt x="1009586" y="361579"/>
                  <a:pt x="1007146" y="374376"/>
                  <a:pt x="1000537" y="383657"/>
                </a:cubicBezTo>
                <a:cubicBezTo>
                  <a:pt x="995905" y="390165"/>
                  <a:pt x="992113" y="400473"/>
                  <a:pt x="992113" y="406566"/>
                </a:cubicBezTo>
                <a:cubicBezTo>
                  <a:pt x="992113" y="413568"/>
                  <a:pt x="989757" y="417644"/>
                  <a:pt x="985711" y="417644"/>
                </a:cubicBezTo>
                <a:cubicBezTo>
                  <a:pt x="982191" y="417644"/>
                  <a:pt x="979310" y="418639"/>
                  <a:pt x="979310" y="419856"/>
                </a:cubicBezTo>
                <a:cubicBezTo>
                  <a:pt x="979310" y="422460"/>
                  <a:pt x="971844" y="450352"/>
                  <a:pt x="936495" y="579813"/>
                </a:cubicBezTo>
                <a:cubicBezTo>
                  <a:pt x="914289" y="661147"/>
                  <a:pt x="910158" y="681805"/>
                  <a:pt x="909493" y="714869"/>
                </a:cubicBezTo>
                <a:cubicBezTo>
                  <a:pt x="908733" y="752732"/>
                  <a:pt x="908959" y="753729"/>
                  <a:pt x="916996" y="748099"/>
                </a:cubicBezTo>
                <a:cubicBezTo>
                  <a:pt x="923453" y="743578"/>
                  <a:pt x="925359" y="736967"/>
                  <a:pt x="925624" y="718178"/>
                </a:cubicBezTo>
                <a:cubicBezTo>
                  <a:pt x="925943" y="695606"/>
                  <a:pt x="927035" y="693135"/>
                  <a:pt x="942679" y="679612"/>
                </a:cubicBezTo>
                <a:cubicBezTo>
                  <a:pt x="969876" y="656105"/>
                  <a:pt x="974851" y="661003"/>
                  <a:pt x="963767" y="700373"/>
                </a:cubicBezTo>
                <a:cubicBezTo>
                  <a:pt x="962611" y="704481"/>
                  <a:pt x="963329" y="707842"/>
                  <a:pt x="965366" y="707842"/>
                </a:cubicBezTo>
                <a:cubicBezTo>
                  <a:pt x="973695" y="707842"/>
                  <a:pt x="979310" y="696581"/>
                  <a:pt x="979310" y="679880"/>
                </a:cubicBezTo>
                <a:cubicBezTo>
                  <a:pt x="979310" y="658869"/>
                  <a:pt x="994289" y="633811"/>
                  <a:pt x="1008038" y="631824"/>
                </a:cubicBezTo>
                <a:cubicBezTo>
                  <a:pt x="1016424" y="630612"/>
                  <a:pt x="1017069" y="631978"/>
                  <a:pt x="1015094" y="646761"/>
                </a:cubicBezTo>
                <a:cubicBezTo>
                  <a:pt x="1013897" y="655709"/>
                  <a:pt x="1012201" y="666612"/>
                  <a:pt x="1011323" y="670989"/>
                </a:cubicBezTo>
                <a:cubicBezTo>
                  <a:pt x="1009919" y="677984"/>
                  <a:pt x="1010997" y="677753"/>
                  <a:pt x="1020239" y="669069"/>
                </a:cubicBezTo>
                <a:cubicBezTo>
                  <a:pt x="1029767" y="660119"/>
                  <a:pt x="1030500" y="656968"/>
                  <a:pt x="1028066" y="635452"/>
                </a:cubicBezTo>
                <a:cubicBezTo>
                  <a:pt x="1025834" y="615723"/>
                  <a:pt x="1026779" y="609982"/>
                  <a:pt x="1033661" y="601484"/>
                </a:cubicBezTo>
                <a:cubicBezTo>
                  <a:pt x="1043949" y="588780"/>
                  <a:pt x="1050645" y="592473"/>
                  <a:pt x="1054491" y="612974"/>
                </a:cubicBezTo>
                <a:cubicBezTo>
                  <a:pt x="1057255" y="627708"/>
                  <a:pt x="1057739" y="628125"/>
                  <a:pt x="1061720" y="619206"/>
                </a:cubicBezTo>
                <a:cubicBezTo>
                  <a:pt x="1064957" y="611949"/>
                  <a:pt x="1064086" y="606120"/>
                  <a:pt x="1058106" y="595017"/>
                </a:cubicBezTo>
                <a:cubicBezTo>
                  <a:pt x="1051607" y="582948"/>
                  <a:pt x="1051101" y="578470"/>
                  <a:pt x="1055220" y="569431"/>
                </a:cubicBezTo>
                <a:cubicBezTo>
                  <a:pt x="1061658" y="555300"/>
                  <a:pt x="1067149" y="555547"/>
                  <a:pt x="1072505" y="570211"/>
                </a:cubicBezTo>
                <a:cubicBezTo>
                  <a:pt x="1076297" y="580593"/>
                  <a:pt x="1076831" y="579192"/>
                  <a:pt x="1077128" y="558069"/>
                </a:cubicBezTo>
                <a:cubicBezTo>
                  <a:pt x="1077386" y="539874"/>
                  <a:pt x="1079503" y="532349"/>
                  <a:pt x="1086027" y="526444"/>
                </a:cubicBezTo>
                <a:cubicBezTo>
                  <a:pt x="1096390" y="517066"/>
                  <a:pt x="1098425" y="518695"/>
                  <a:pt x="1101722" y="539013"/>
                </a:cubicBezTo>
                <a:cubicBezTo>
                  <a:pt x="1103652" y="550903"/>
                  <a:pt x="1102190" y="557570"/>
                  <a:pt x="1095738" y="566296"/>
                </a:cubicBezTo>
                <a:cubicBezTo>
                  <a:pt x="1091042" y="572647"/>
                  <a:pt x="1085874" y="582021"/>
                  <a:pt x="1084254" y="587126"/>
                </a:cubicBezTo>
                <a:cubicBezTo>
                  <a:pt x="1081483" y="595860"/>
                  <a:pt x="1082140" y="596171"/>
                  <a:pt x="1095362" y="592379"/>
                </a:cubicBezTo>
                <a:cubicBezTo>
                  <a:pt x="1114807" y="586802"/>
                  <a:pt x="1120142" y="587313"/>
                  <a:pt x="1120142" y="594749"/>
                </a:cubicBezTo>
                <a:cubicBezTo>
                  <a:pt x="1120142" y="605658"/>
                  <a:pt x="1103997" y="617973"/>
                  <a:pt x="1085905" y="620866"/>
                </a:cubicBezTo>
                <a:cubicBezTo>
                  <a:pt x="1075467" y="622535"/>
                  <a:pt x="1066932" y="626785"/>
                  <a:pt x="1064358" y="631594"/>
                </a:cubicBezTo>
                <a:cubicBezTo>
                  <a:pt x="1060570" y="638672"/>
                  <a:pt x="1061777" y="639560"/>
                  <a:pt x="1075181" y="639560"/>
                </a:cubicBezTo>
                <a:cubicBezTo>
                  <a:pt x="1094690" y="639560"/>
                  <a:pt x="1094997" y="648321"/>
                  <a:pt x="1075995" y="662815"/>
                </a:cubicBezTo>
                <a:cubicBezTo>
                  <a:pt x="1066562" y="670010"/>
                  <a:pt x="1056299" y="673701"/>
                  <a:pt x="1045727" y="673701"/>
                </a:cubicBezTo>
                <a:cubicBezTo>
                  <a:pt x="1036195" y="673701"/>
                  <a:pt x="1025349" y="677149"/>
                  <a:pt x="1018882" y="682235"/>
                </a:cubicBezTo>
                <a:cubicBezTo>
                  <a:pt x="1007041" y="691550"/>
                  <a:pt x="1010773" y="693200"/>
                  <a:pt x="1028468" y="686473"/>
                </a:cubicBezTo>
                <a:cubicBezTo>
                  <a:pt x="1042927" y="680975"/>
                  <a:pt x="1048935" y="684554"/>
                  <a:pt x="1043209" y="695254"/>
                </a:cubicBezTo>
                <a:cubicBezTo>
                  <a:pt x="1036249" y="708259"/>
                  <a:pt x="1015965" y="716340"/>
                  <a:pt x="989123" y="716806"/>
                </a:cubicBezTo>
                <a:lnTo>
                  <a:pt x="964372" y="717234"/>
                </a:lnTo>
                <a:lnTo>
                  <a:pt x="981442" y="721297"/>
                </a:lnTo>
                <a:cubicBezTo>
                  <a:pt x="990832" y="723532"/>
                  <a:pt x="1002881" y="724557"/>
                  <a:pt x="1008217" y="723574"/>
                </a:cubicBezTo>
                <a:cubicBezTo>
                  <a:pt x="1024006" y="720669"/>
                  <a:pt x="1023243" y="727787"/>
                  <a:pt x="1006387" y="740637"/>
                </a:cubicBezTo>
                <a:cubicBezTo>
                  <a:pt x="992244" y="751420"/>
                  <a:pt x="987241" y="752651"/>
                  <a:pt x="957586" y="752651"/>
                </a:cubicBezTo>
                <a:cubicBezTo>
                  <a:pt x="917508" y="752651"/>
                  <a:pt x="906971" y="758795"/>
                  <a:pt x="945524" y="759685"/>
                </a:cubicBezTo>
                <a:cubicBezTo>
                  <a:pt x="970381" y="760258"/>
                  <a:pt x="977514" y="760744"/>
                  <a:pt x="989655" y="762689"/>
                </a:cubicBezTo>
                <a:cubicBezTo>
                  <a:pt x="998721" y="764142"/>
                  <a:pt x="971815" y="785367"/>
                  <a:pt x="953913" y="790884"/>
                </a:cubicBezTo>
                <a:cubicBezTo>
                  <a:pt x="942087" y="794529"/>
                  <a:pt x="938252" y="796984"/>
                  <a:pt x="944101" y="797165"/>
                </a:cubicBezTo>
                <a:cubicBezTo>
                  <a:pt x="955061" y="797504"/>
                  <a:pt x="955521" y="799510"/>
                  <a:pt x="948950" y="818358"/>
                </a:cubicBezTo>
                <a:cubicBezTo>
                  <a:pt x="944929" y="829896"/>
                  <a:pt x="945408" y="833329"/>
                  <a:pt x="952070" y="840690"/>
                </a:cubicBezTo>
                <a:cubicBezTo>
                  <a:pt x="957132" y="846283"/>
                  <a:pt x="959785" y="855354"/>
                  <a:pt x="959503" y="866101"/>
                </a:cubicBezTo>
                <a:lnTo>
                  <a:pt x="959066" y="882814"/>
                </a:lnTo>
                <a:lnTo>
                  <a:pt x="1099231" y="882814"/>
                </a:lnTo>
                <a:lnTo>
                  <a:pt x="1239397" y="882814"/>
                </a:lnTo>
                <a:close/>
                <a:moveTo>
                  <a:pt x="26184" y="864677"/>
                </a:moveTo>
                <a:cubicBezTo>
                  <a:pt x="25000" y="861743"/>
                  <a:pt x="24032" y="864143"/>
                  <a:pt x="24032" y="870011"/>
                </a:cubicBezTo>
                <a:cubicBezTo>
                  <a:pt x="24032" y="875879"/>
                  <a:pt x="25000" y="878279"/>
                  <a:pt x="26184" y="875345"/>
                </a:cubicBezTo>
                <a:cubicBezTo>
                  <a:pt x="27368" y="872411"/>
                  <a:pt x="27368" y="867610"/>
                  <a:pt x="26184" y="864677"/>
                </a:cubicBezTo>
                <a:close/>
                <a:moveTo>
                  <a:pt x="353033" y="875720"/>
                </a:moveTo>
                <a:cubicBezTo>
                  <a:pt x="350096" y="874536"/>
                  <a:pt x="345302" y="874536"/>
                  <a:pt x="342365" y="875720"/>
                </a:cubicBezTo>
                <a:cubicBezTo>
                  <a:pt x="339427" y="876904"/>
                  <a:pt x="341830" y="877872"/>
                  <a:pt x="347705" y="877872"/>
                </a:cubicBezTo>
                <a:cubicBezTo>
                  <a:pt x="353568" y="877872"/>
                  <a:pt x="355971" y="876904"/>
                  <a:pt x="353033" y="875720"/>
                </a:cubicBezTo>
                <a:close/>
                <a:moveTo>
                  <a:pt x="394648" y="872295"/>
                </a:moveTo>
                <a:cubicBezTo>
                  <a:pt x="394648" y="871204"/>
                  <a:pt x="390321" y="868218"/>
                  <a:pt x="385038" y="865658"/>
                </a:cubicBezTo>
                <a:cubicBezTo>
                  <a:pt x="375816" y="861190"/>
                  <a:pt x="375770" y="861268"/>
                  <a:pt x="383729" y="867642"/>
                </a:cubicBezTo>
                <a:cubicBezTo>
                  <a:pt x="392428" y="874618"/>
                  <a:pt x="394648" y="875561"/>
                  <a:pt x="394648" y="872295"/>
                </a:cubicBezTo>
                <a:close/>
                <a:moveTo>
                  <a:pt x="343435" y="850633"/>
                </a:moveTo>
                <a:cubicBezTo>
                  <a:pt x="343435" y="849460"/>
                  <a:pt x="335750" y="852418"/>
                  <a:pt x="326357" y="857208"/>
                </a:cubicBezTo>
                <a:cubicBezTo>
                  <a:pt x="316975" y="861998"/>
                  <a:pt x="309289" y="866877"/>
                  <a:pt x="309289" y="868051"/>
                </a:cubicBezTo>
                <a:cubicBezTo>
                  <a:pt x="309289" y="869224"/>
                  <a:pt x="316975" y="866265"/>
                  <a:pt x="326357" y="861475"/>
                </a:cubicBezTo>
                <a:cubicBezTo>
                  <a:pt x="335750" y="856685"/>
                  <a:pt x="343435" y="851807"/>
                  <a:pt x="343435" y="850633"/>
                </a:cubicBezTo>
                <a:close/>
                <a:moveTo>
                  <a:pt x="1413166" y="856141"/>
                </a:moveTo>
                <a:cubicBezTo>
                  <a:pt x="1411982" y="853207"/>
                  <a:pt x="1411013" y="855608"/>
                  <a:pt x="1411013" y="861475"/>
                </a:cubicBezTo>
                <a:cubicBezTo>
                  <a:pt x="1411013" y="867343"/>
                  <a:pt x="1411982" y="869745"/>
                  <a:pt x="1413166" y="866811"/>
                </a:cubicBezTo>
                <a:cubicBezTo>
                  <a:pt x="1414350" y="863877"/>
                  <a:pt x="1414350" y="859075"/>
                  <a:pt x="1413166" y="856141"/>
                </a:cubicBezTo>
                <a:close/>
                <a:moveTo>
                  <a:pt x="398906" y="863759"/>
                </a:moveTo>
                <a:cubicBezTo>
                  <a:pt x="398906" y="862669"/>
                  <a:pt x="394591" y="859682"/>
                  <a:pt x="389308" y="857123"/>
                </a:cubicBezTo>
                <a:cubicBezTo>
                  <a:pt x="380086" y="852655"/>
                  <a:pt x="380040" y="852733"/>
                  <a:pt x="387987" y="859107"/>
                </a:cubicBezTo>
                <a:cubicBezTo>
                  <a:pt x="396697" y="866082"/>
                  <a:pt x="398917" y="867026"/>
                  <a:pt x="398917" y="863759"/>
                </a:cubicBezTo>
                <a:close/>
                <a:moveTo>
                  <a:pt x="369041" y="857000"/>
                </a:moveTo>
                <a:cubicBezTo>
                  <a:pt x="354240" y="846952"/>
                  <a:pt x="345803" y="844028"/>
                  <a:pt x="356233" y="852559"/>
                </a:cubicBezTo>
                <a:cubicBezTo>
                  <a:pt x="362108" y="857359"/>
                  <a:pt x="368825" y="861299"/>
                  <a:pt x="371171" y="861316"/>
                </a:cubicBezTo>
                <a:cubicBezTo>
                  <a:pt x="373516" y="861330"/>
                  <a:pt x="372560" y="859390"/>
                  <a:pt x="369041" y="857000"/>
                </a:cubicBezTo>
                <a:close/>
                <a:moveTo>
                  <a:pt x="21914" y="843338"/>
                </a:moveTo>
                <a:cubicBezTo>
                  <a:pt x="20730" y="840404"/>
                  <a:pt x="19763" y="842805"/>
                  <a:pt x="19763" y="848673"/>
                </a:cubicBezTo>
                <a:cubicBezTo>
                  <a:pt x="19763" y="854540"/>
                  <a:pt x="20730" y="856942"/>
                  <a:pt x="21914" y="854007"/>
                </a:cubicBezTo>
                <a:cubicBezTo>
                  <a:pt x="23099" y="851073"/>
                  <a:pt x="23099" y="846272"/>
                  <a:pt x="21914" y="843338"/>
                </a:cubicBezTo>
                <a:close/>
                <a:moveTo>
                  <a:pt x="339165" y="842053"/>
                </a:moveTo>
                <a:cubicBezTo>
                  <a:pt x="339165" y="840879"/>
                  <a:pt x="333404" y="842898"/>
                  <a:pt x="326357" y="846540"/>
                </a:cubicBezTo>
                <a:cubicBezTo>
                  <a:pt x="319320" y="850181"/>
                  <a:pt x="313559" y="854120"/>
                  <a:pt x="313559" y="855294"/>
                </a:cubicBezTo>
                <a:cubicBezTo>
                  <a:pt x="313559" y="856468"/>
                  <a:pt x="319320" y="854448"/>
                  <a:pt x="326357" y="850807"/>
                </a:cubicBezTo>
                <a:cubicBezTo>
                  <a:pt x="333404" y="847166"/>
                  <a:pt x="339165" y="843226"/>
                  <a:pt x="339165" y="842053"/>
                </a:cubicBezTo>
                <a:close/>
                <a:moveTo>
                  <a:pt x="1417565" y="832750"/>
                </a:moveTo>
                <a:cubicBezTo>
                  <a:pt x="1416483" y="828599"/>
                  <a:pt x="1415527" y="830963"/>
                  <a:pt x="1415439" y="838004"/>
                </a:cubicBezTo>
                <a:cubicBezTo>
                  <a:pt x="1415346" y="845046"/>
                  <a:pt x="1416238" y="848443"/>
                  <a:pt x="1417406" y="845554"/>
                </a:cubicBezTo>
                <a:cubicBezTo>
                  <a:pt x="1418574" y="842664"/>
                  <a:pt x="1418647" y="836903"/>
                  <a:pt x="1417566" y="832750"/>
                </a:cubicBezTo>
                <a:close/>
                <a:moveTo>
                  <a:pt x="17770" y="815591"/>
                </a:moveTo>
                <a:cubicBezTo>
                  <a:pt x="16688" y="811484"/>
                  <a:pt x="15812" y="814844"/>
                  <a:pt x="15812" y="823060"/>
                </a:cubicBezTo>
                <a:cubicBezTo>
                  <a:pt x="15812" y="831275"/>
                  <a:pt x="16688" y="834636"/>
                  <a:pt x="17770" y="830528"/>
                </a:cubicBezTo>
                <a:cubicBezTo>
                  <a:pt x="18840" y="826420"/>
                  <a:pt x="18840" y="819699"/>
                  <a:pt x="17770" y="815591"/>
                </a:cubicBezTo>
                <a:close/>
                <a:moveTo>
                  <a:pt x="868504" y="816822"/>
                </a:moveTo>
                <a:cubicBezTo>
                  <a:pt x="860201" y="807983"/>
                  <a:pt x="859111" y="803572"/>
                  <a:pt x="861517" y="788526"/>
                </a:cubicBezTo>
                <a:cubicBezTo>
                  <a:pt x="863602" y="775487"/>
                  <a:pt x="862643" y="768796"/>
                  <a:pt x="857946" y="763605"/>
                </a:cubicBezTo>
                <a:cubicBezTo>
                  <a:pt x="852221" y="757279"/>
                  <a:pt x="852423" y="750656"/>
                  <a:pt x="859818" y="702483"/>
                </a:cubicBezTo>
                <a:cubicBezTo>
                  <a:pt x="865529" y="665280"/>
                  <a:pt x="867334" y="638099"/>
                  <a:pt x="865615" y="615198"/>
                </a:cubicBezTo>
                <a:cubicBezTo>
                  <a:pt x="864221" y="596638"/>
                  <a:pt x="865253" y="570624"/>
                  <a:pt x="867948" y="556334"/>
                </a:cubicBezTo>
                <a:cubicBezTo>
                  <a:pt x="870604" y="542251"/>
                  <a:pt x="873988" y="511143"/>
                  <a:pt x="875467" y="487205"/>
                </a:cubicBezTo>
                <a:cubicBezTo>
                  <a:pt x="877728" y="450622"/>
                  <a:pt x="877019" y="441946"/>
                  <a:pt x="871022" y="432793"/>
                </a:cubicBezTo>
                <a:cubicBezTo>
                  <a:pt x="862350" y="419559"/>
                  <a:pt x="851091" y="418861"/>
                  <a:pt x="840205" y="430881"/>
                </a:cubicBezTo>
                <a:cubicBezTo>
                  <a:pt x="831255" y="440765"/>
                  <a:pt x="831734" y="418016"/>
                  <a:pt x="834929" y="681467"/>
                </a:cubicBezTo>
                <a:lnTo>
                  <a:pt x="836343" y="798065"/>
                </a:lnTo>
                <a:lnTo>
                  <a:pt x="854770" y="815254"/>
                </a:lnTo>
                <a:cubicBezTo>
                  <a:pt x="874233" y="833409"/>
                  <a:pt x="885271" y="834670"/>
                  <a:pt x="868504" y="816822"/>
                </a:cubicBezTo>
                <a:close/>
                <a:moveTo>
                  <a:pt x="889689" y="812391"/>
                </a:moveTo>
                <a:cubicBezTo>
                  <a:pt x="889689" y="806522"/>
                  <a:pt x="888035" y="801722"/>
                  <a:pt x="886013" y="801722"/>
                </a:cubicBezTo>
                <a:cubicBezTo>
                  <a:pt x="883991" y="801722"/>
                  <a:pt x="883255" y="806522"/>
                  <a:pt x="884377" y="812391"/>
                </a:cubicBezTo>
                <a:cubicBezTo>
                  <a:pt x="885499" y="818259"/>
                  <a:pt x="887153" y="823060"/>
                  <a:pt x="888052" y="823060"/>
                </a:cubicBezTo>
                <a:cubicBezTo>
                  <a:pt x="888953" y="823060"/>
                  <a:pt x="889689" y="818259"/>
                  <a:pt x="889689" y="812391"/>
                </a:cubicBezTo>
                <a:close/>
                <a:moveTo>
                  <a:pt x="1421893" y="800704"/>
                </a:moveTo>
                <a:cubicBezTo>
                  <a:pt x="1420873" y="795396"/>
                  <a:pt x="1419999" y="798735"/>
                  <a:pt x="1419951" y="808123"/>
                </a:cubicBezTo>
                <a:cubicBezTo>
                  <a:pt x="1419898" y="817512"/>
                  <a:pt x="1420739" y="821856"/>
                  <a:pt x="1421807" y="817775"/>
                </a:cubicBezTo>
                <a:cubicBezTo>
                  <a:pt x="1422875" y="813695"/>
                  <a:pt x="1422914" y="806013"/>
                  <a:pt x="1421887" y="800704"/>
                </a:cubicBezTo>
                <a:close/>
                <a:moveTo>
                  <a:pt x="13614" y="772973"/>
                </a:moveTo>
                <a:cubicBezTo>
                  <a:pt x="12635" y="766487"/>
                  <a:pt x="11815" y="770782"/>
                  <a:pt x="11781" y="782517"/>
                </a:cubicBezTo>
                <a:cubicBezTo>
                  <a:pt x="11736" y="794253"/>
                  <a:pt x="12544" y="799561"/>
                  <a:pt x="13557" y="794312"/>
                </a:cubicBezTo>
                <a:cubicBezTo>
                  <a:pt x="14571" y="789063"/>
                  <a:pt x="14605" y="779461"/>
                  <a:pt x="13614" y="772973"/>
                </a:cubicBezTo>
                <a:close/>
                <a:moveTo>
                  <a:pt x="777216" y="745385"/>
                </a:moveTo>
                <a:cubicBezTo>
                  <a:pt x="782830" y="734945"/>
                  <a:pt x="782540" y="731823"/>
                  <a:pt x="774145" y="712311"/>
                </a:cubicBezTo>
                <a:cubicBezTo>
                  <a:pt x="769048" y="700459"/>
                  <a:pt x="763342" y="690763"/>
                  <a:pt x="761465" y="690763"/>
                </a:cubicBezTo>
                <a:cubicBezTo>
                  <a:pt x="758086" y="690763"/>
                  <a:pt x="752206" y="706929"/>
                  <a:pt x="746844" y="730960"/>
                </a:cubicBezTo>
                <a:cubicBezTo>
                  <a:pt x="745316" y="737812"/>
                  <a:pt x="745357" y="755481"/>
                  <a:pt x="746937" y="770223"/>
                </a:cubicBezTo>
                <a:lnTo>
                  <a:pt x="749809" y="797027"/>
                </a:lnTo>
                <a:lnTo>
                  <a:pt x="760414" y="776970"/>
                </a:lnTo>
                <a:cubicBezTo>
                  <a:pt x="766247" y="765937"/>
                  <a:pt x="773809" y="751724"/>
                  <a:pt x="777219" y="745385"/>
                </a:cubicBezTo>
                <a:close/>
                <a:moveTo>
                  <a:pt x="959038" y="780231"/>
                </a:moveTo>
                <a:cubicBezTo>
                  <a:pt x="977599" y="771556"/>
                  <a:pt x="972898" y="767579"/>
                  <a:pt x="944101" y="767597"/>
                </a:cubicBezTo>
                <a:cubicBezTo>
                  <a:pt x="925045" y="767610"/>
                  <a:pt x="913469" y="770027"/>
                  <a:pt x="903559" y="776069"/>
                </a:cubicBezTo>
                <a:cubicBezTo>
                  <a:pt x="895930" y="780720"/>
                  <a:pt x="889689" y="785772"/>
                  <a:pt x="889689" y="787296"/>
                </a:cubicBezTo>
                <a:cubicBezTo>
                  <a:pt x="889689" y="791898"/>
                  <a:pt x="946445" y="786116"/>
                  <a:pt x="959038" y="780231"/>
                </a:cubicBezTo>
                <a:close/>
                <a:moveTo>
                  <a:pt x="1426314" y="687563"/>
                </a:moveTo>
                <a:cubicBezTo>
                  <a:pt x="1425515" y="669372"/>
                  <a:pt x="1424861" y="684255"/>
                  <a:pt x="1424861" y="720637"/>
                </a:cubicBezTo>
                <a:cubicBezTo>
                  <a:pt x="1424861" y="757019"/>
                  <a:pt x="1425515" y="771902"/>
                  <a:pt x="1426314" y="753711"/>
                </a:cubicBezTo>
                <a:cubicBezTo>
                  <a:pt x="1427115" y="735520"/>
                  <a:pt x="1427115" y="705754"/>
                  <a:pt x="1426314" y="687563"/>
                </a:cubicBezTo>
                <a:close/>
                <a:moveTo>
                  <a:pt x="898240" y="746440"/>
                </a:moveTo>
                <a:cubicBezTo>
                  <a:pt x="903558" y="727296"/>
                  <a:pt x="903696" y="707834"/>
                  <a:pt x="898515" y="707834"/>
                </a:cubicBezTo>
                <a:cubicBezTo>
                  <a:pt x="890052" y="707834"/>
                  <a:pt x="875722" y="734586"/>
                  <a:pt x="875722" y="750385"/>
                </a:cubicBezTo>
                <a:cubicBezTo>
                  <a:pt x="875722" y="783116"/>
                  <a:pt x="888682" y="780844"/>
                  <a:pt x="898240" y="746440"/>
                </a:cubicBezTo>
                <a:close/>
                <a:moveTo>
                  <a:pt x="9402" y="704729"/>
                </a:moveTo>
                <a:cubicBezTo>
                  <a:pt x="8479" y="695874"/>
                  <a:pt x="7705" y="702073"/>
                  <a:pt x="7694" y="718503"/>
                </a:cubicBezTo>
                <a:cubicBezTo>
                  <a:pt x="7682" y="734934"/>
                  <a:pt x="8422" y="742178"/>
                  <a:pt x="9368" y="734602"/>
                </a:cubicBezTo>
                <a:cubicBezTo>
                  <a:pt x="10312" y="727025"/>
                  <a:pt x="10324" y="713582"/>
                  <a:pt x="9413" y="704729"/>
                </a:cubicBezTo>
                <a:close/>
                <a:moveTo>
                  <a:pt x="989836" y="740473"/>
                </a:moveTo>
                <a:cubicBezTo>
                  <a:pt x="997250" y="735051"/>
                  <a:pt x="997008" y="734523"/>
                  <a:pt x="985836" y="731719"/>
                </a:cubicBezTo>
                <a:cubicBezTo>
                  <a:pt x="965463" y="726605"/>
                  <a:pt x="930077" y="737035"/>
                  <a:pt x="949478" y="742434"/>
                </a:cubicBezTo>
                <a:cubicBezTo>
                  <a:pt x="966953" y="747298"/>
                  <a:pt x="981466" y="746593"/>
                  <a:pt x="989836" y="740473"/>
                </a:cubicBezTo>
                <a:close/>
                <a:moveTo>
                  <a:pt x="643598" y="634056"/>
                </a:moveTo>
                <a:cubicBezTo>
                  <a:pt x="693588" y="533443"/>
                  <a:pt x="736535" y="462480"/>
                  <a:pt x="769968" y="425247"/>
                </a:cubicBezTo>
                <a:cubicBezTo>
                  <a:pt x="782159" y="411672"/>
                  <a:pt x="790321" y="400566"/>
                  <a:pt x="788109" y="400566"/>
                </a:cubicBezTo>
                <a:cubicBezTo>
                  <a:pt x="779773" y="400566"/>
                  <a:pt x="748804" y="439427"/>
                  <a:pt x="711355" y="496880"/>
                </a:cubicBezTo>
                <a:cubicBezTo>
                  <a:pt x="677425" y="548933"/>
                  <a:pt x="635495" y="608812"/>
                  <a:pt x="593089" y="665772"/>
                </a:cubicBezTo>
                <a:cubicBezTo>
                  <a:pt x="580234" y="683039"/>
                  <a:pt x="576543" y="707703"/>
                  <a:pt x="583933" y="726961"/>
                </a:cubicBezTo>
                <a:cubicBezTo>
                  <a:pt x="589021" y="740219"/>
                  <a:pt x="597106" y="727630"/>
                  <a:pt x="643598" y="634056"/>
                </a:cubicBezTo>
                <a:close/>
                <a:moveTo>
                  <a:pt x="947142" y="719347"/>
                </a:moveTo>
                <a:cubicBezTo>
                  <a:pt x="955615" y="706415"/>
                  <a:pt x="960440" y="682229"/>
                  <a:pt x="954546" y="682229"/>
                </a:cubicBezTo>
                <a:cubicBezTo>
                  <a:pt x="946527" y="682229"/>
                  <a:pt x="932366" y="704394"/>
                  <a:pt x="932366" y="716945"/>
                </a:cubicBezTo>
                <a:cubicBezTo>
                  <a:pt x="932366" y="731704"/>
                  <a:pt x="938402" y="732685"/>
                  <a:pt x="947142" y="719347"/>
                </a:cubicBezTo>
                <a:close/>
                <a:moveTo>
                  <a:pt x="1019852" y="703567"/>
                </a:moveTo>
                <a:cubicBezTo>
                  <a:pt x="1023269" y="698038"/>
                  <a:pt x="996400" y="698038"/>
                  <a:pt x="987845" y="703567"/>
                </a:cubicBezTo>
                <a:cubicBezTo>
                  <a:pt x="983149" y="706601"/>
                  <a:pt x="986209" y="707721"/>
                  <a:pt x="999328" y="707769"/>
                </a:cubicBezTo>
                <a:cubicBezTo>
                  <a:pt x="1009166" y="707803"/>
                  <a:pt x="1018402" y="705914"/>
                  <a:pt x="1019852" y="703567"/>
                </a:cubicBezTo>
                <a:close/>
                <a:moveTo>
                  <a:pt x="787266" y="679182"/>
                </a:moveTo>
                <a:cubicBezTo>
                  <a:pt x="787266" y="659838"/>
                  <a:pt x="787146" y="659674"/>
                  <a:pt x="778731" y="667292"/>
                </a:cubicBezTo>
                <a:cubicBezTo>
                  <a:pt x="768927" y="676163"/>
                  <a:pt x="768676" y="677674"/>
                  <a:pt x="774455" y="692877"/>
                </a:cubicBezTo>
                <a:cubicBezTo>
                  <a:pt x="780610" y="709066"/>
                  <a:pt x="787266" y="701950"/>
                  <a:pt x="787266" y="679182"/>
                </a:cubicBezTo>
                <a:close/>
                <a:moveTo>
                  <a:pt x="1003401" y="660410"/>
                </a:moveTo>
                <a:lnTo>
                  <a:pt x="1005502" y="641687"/>
                </a:lnTo>
                <a:lnTo>
                  <a:pt x="996673" y="651761"/>
                </a:lnTo>
                <a:cubicBezTo>
                  <a:pt x="991244" y="657957"/>
                  <a:pt x="987845" y="667757"/>
                  <a:pt x="987845" y="677214"/>
                </a:cubicBezTo>
                <a:cubicBezTo>
                  <a:pt x="987845" y="691216"/>
                  <a:pt x="988446" y="691991"/>
                  <a:pt x="994574" y="685864"/>
                </a:cubicBezTo>
                <a:cubicBezTo>
                  <a:pt x="998274" y="682163"/>
                  <a:pt x="1002246" y="670709"/>
                  <a:pt x="1003401" y="660410"/>
                </a:cubicBezTo>
                <a:close/>
                <a:moveTo>
                  <a:pt x="13614" y="644887"/>
                </a:moveTo>
                <a:cubicBezTo>
                  <a:pt x="12635" y="638431"/>
                  <a:pt x="11838" y="643713"/>
                  <a:pt x="11838" y="656622"/>
                </a:cubicBezTo>
                <a:cubicBezTo>
                  <a:pt x="11838" y="669532"/>
                  <a:pt x="12635" y="674813"/>
                  <a:pt x="13614" y="668359"/>
                </a:cubicBezTo>
                <a:cubicBezTo>
                  <a:pt x="14594" y="661904"/>
                  <a:pt x="14594" y="651342"/>
                  <a:pt x="13614" y="644887"/>
                </a:cubicBezTo>
                <a:close/>
                <a:moveTo>
                  <a:pt x="1069523" y="656309"/>
                </a:moveTo>
                <a:lnTo>
                  <a:pt x="1079599" y="647461"/>
                </a:lnTo>
                <a:lnTo>
                  <a:pt x="1064719" y="650004"/>
                </a:lnTo>
                <a:cubicBezTo>
                  <a:pt x="1056536" y="651402"/>
                  <a:pt x="1047001" y="655383"/>
                  <a:pt x="1043533" y="658852"/>
                </a:cubicBezTo>
                <a:cubicBezTo>
                  <a:pt x="1037970" y="664415"/>
                  <a:pt x="1038536" y="665158"/>
                  <a:pt x="1048338" y="665158"/>
                </a:cubicBezTo>
                <a:cubicBezTo>
                  <a:pt x="1054449" y="665158"/>
                  <a:pt x="1063982" y="661177"/>
                  <a:pt x="1069523" y="656309"/>
                </a:cubicBezTo>
                <a:close/>
                <a:moveTo>
                  <a:pt x="1421893" y="625732"/>
                </a:moveTo>
                <a:cubicBezTo>
                  <a:pt x="1420873" y="620424"/>
                  <a:pt x="1419999" y="623762"/>
                  <a:pt x="1419951" y="633151"/>
                </a:cubicBezTo>
                <a:cubicBezTo>
                  <a:pt x="1419898" y="642539"/>
                  <a:pt x="1420739" y="646883"/>
                  <a:pt x="1421807" y="642802"/>
                </a:cubicBezTo>
                <a:cubicBezTo>
                  <a:pt x="1422875" y="638723"/>
                  <a:pt x="1422914" y="631041"/>
                  <a:pt x="1421887" y="625732"/>
                </a:cubicBezTo>
                <a:close/>
                <a:moveTo>
                  <a:pt x="1045194" y="614047"/>
                </a:moveTo>
                <a:cubicBezTo>
                  <a:pt x="1042362" y="603296"/>
                  <a:pt x="1042349" y="603294"/>
                  <a:pt x="1038042" y="612608"/>
                </a:cubicBezTo>
                <a:cubicBezTo>
                  <a:pt x="1035668" y="617739"/>
                  <a:pt x="1035133" y="627342"/>
                  <a:pt x="1036851" y="633945"/>
                </a:cubicBezTo>
                <a:lnTo>
                  <a:pt x="1039975" y="645954"/>
                </a:lnTo>
                <a:lnTo>
                  <a:pt x="1044003" y="635385"/>
                </a:lnTo>
                <a:cubicBezTo>
                  <a:pt x="1046218" y="629572"/>
                  <a:pt x="1046754" y="619970"/>
                  <a:pt x="1045194" y="614047"/>
                </a:cubicBezTo>
                <a:close/>
                <a:moveTo>
                  <a:pt x="632995" y="597943"/>
                </a:moveTo>
                <a:cubicBezTo>
                  <a:pt x="649288" y="575058"/>
                  <a:pt x="668601" y="545772"/>
                  <a:pt x="675914" y="532861"/>
                </a:cubicBezTo>
                <a:lnTo>
                  <a:pt x="689209" y="509390"/>
                </a:lnTo>
                <a:lnTo>
                  <a:pt x="654869" y="545664"/>
                </a:lnTo>
                <a:cubicBezTo>
                  <a:pt x="622003" y="580382"/>
                  <a:pt x="599490" y="615420"/>
                  <a:pt x="599490" y="631855"/>
                </a:cubicBezTo>
                <a:cubicBezTo>
                  <a:pt x="599490" y="636088"/>
                  <a:pt x="600363" y="639552"/>
                  <a:pt x="601430" y="639552"/>
                </a:cubicBezTo>
                <a:cubicBezTo>
                  <a:pt x="602498" y="639552"/>
                  <a:pt x="616702" y="620828"/>
                  <a:pt x="632995" y="597943"/>
                </a:cubicBezTo>
                <a:close/>
                <a:moveTo>
                  <a:pt x="17770" y="610746"/>
                </a:moveTo>
                <a:cubicBezTo>
                  <a:pt x="16688" y="606638"/>
                  <a:pt x="15812" y="609999"/>
                  <a:pt x="15812" y="618214"/>
                </a:cubicBezTo>
                <a:cubicBezTo>
                  <a:pt x="15812" y="626430"/>
                  <a:pt x="16688" y="629790"/>
                  <a:pt x="17770" y="625683"/>
                </a:cubicBezTo>
                <a:cubicBezTo>
                  <a:pt x="18840" y="621575"/>
                  <a:pt x="18840" y="614853"/>
                  <a:pt x="17770" y="610746"/>
                </a:cubicBezTo>
                <a:close/>
                <a:moveTo>
                  <a:pt x="1098803" y="607546"/>
                </a:moveTo>
                <a:cubicBezTo>
                  <a:pt x="1108556" y="601970"/>
                  <a:pt x="1108717" y="601433"/>
                  <a:pt x="1100686" y="601295"/>
                </a:cubicBezTo>
                <a:cubicBezTo>
                  <a:pt x="1095853" y="601212"/>
                  <a:pt x="1088171" y="603964"/>
                  <a:pt x="1083615" y="607409"/>
                </a:cubicBezTo>
                <a:cubicBezTo>
                  <a:pt x="1072445" y="615858"/>
                  <a:pt x="1084079" y="615962"/>
                  <a:pt x="1098803" y="607546"/>
                </a:cubicBezTo>
                <a:close/>
                <a:moveTo>
                  <a:pt x="1417565" y="598024"/>
                </a:moveTo>
                <a:cubicBezTo>
                  <a:pt x="1416483" y="593871"/>
                  <a:pt x="1415527" y="596236"/>
                  <a:pt x="1415439" y="603277"/>
                </a:cubicBezTo>
                <a:cubicBezTo>
                  <a:pt x="1415346" y="610319"/>
                  <a:pt x="1416238" y="613717"/>
                  <a:pt x="1417406" y="610827"/>
                </a:cubicBezTo>
                <a:cubicBezTo>
                  <a:pt x="1418574" y="607937"/>
                  <a:pt x="1418647" y="602176"/>
                  <a:pt x="1417566" y="598024"/>
                </a:cubicBezTo>
                <a:close/>
                <a:moveTo>
                  <a:pt x="586311" y="586655"/>
                </a:moveTo>
                <a:cubicBezTo>
                  <a:pt x="595141" y="577215"/>
                  <a:pt x="596580" y="571545"/>
                  <a:pt x="596429" y="546787"/>
                </a:cubicBezTo>
                <a:cubicBezTo>
                  <a:pt x="596271" y="520976"/>
                  <a:pt x="595322" y="517784"/>
                  <a:pt x="587449" y="516593"/>
                </a:cubicBezTo>
                <a:cubicBezTo>
                  <a:pt x="574413" y="514623"/>
                  <a:pt x="563785" y="536182"/>
                  <a:pt x="572152" y="547626"/>
                </a:cubicBezTo>
                <a:cubicBezTo>
                  <a:pt x="575452" y="552138"/>
                  <a:pt x="578152" y="558345"/>
                  <a:pt x="578152" y="561417"/>
                </a:cubicBezTo>
                <a:cubicBezTo>
                  <a:pt x="578152" y="570302"/>
                  <a:pt x="570474" y="567888"/>
                  <a:pt x="567340" y="558019"/>
                </a:cubicBezTo>
                <a:cubicBezTo>
                  <a:pt x="565773" y="553078"/>
                  <a:pt x="547623" y="531330"/>
                  <a:pt x="527008" y="509690"/>
                </a:cubicBezTo>
                <a:cubicBezTo>
                  <a:pt x="506387" y="488051"/>
                  <a:pt x="486530" y="464563"/>
                  <a:pt x="482876" y="457496"/>
                </a:cubicBezTo>
                <a:lnTo>
                  <a:pt x="476238" y="444645"/>
                </a:lnTo>
                <a:lnTo>
                  <a:pt x="427974" y="444380"/>
                </a:lnTo>
                <a:cubicBezTo>
                  <a:pt x="377228" y="444101"/>
                  <a:pt x="376146" y="447921"/>
                  <a:pt x="424513" y="456584"/>
                </a:cubicBezTo>
                <a:cubicBezTo>
                  <a:pt x="437424" y="458897"/>
                  <a:pt x="451280" y="461746"/>
                  <a:pt x="455288" y="462919"/>
                </a:cubicBezTo>
                <a:cubicBezTo>
                  <a:pt x="462586" y="465046"/>
                  <a:pt x="480724" y="492779"/>
                  <a:pt x="503825" y="537130"/>
                </a:cubicBezTo>
                <a:cubicBezTo>
                  <a:pt x="520547" y="569216"/>
                  <a:pt x="535196" y="588296"/>
                  <a:pt x="550044" y="597326"/>
                </a:cubicBezTo>
                <a:cubicBezTo>
                  <a:pt x="563970" y="605794"/>
                  <a:pt x="570096" y="603992"/>
                  <a:pt x="586311" y="586655"/>
                </a:cubicBezTo>
                <a:close/>
                <a:moveTo>
                  <a:pt x="26696" y="569136"/>
                </a:moveTo>
                <a:cubicBezTo>
                  <a:pt x="26765" y="562448"/>
                  <a:pt x="26036" y="562910"/>
                  <a:pt x="23360" y="571271"/>
                </a:cubicBezTo>
                <a:cubicBezTo>
                  <a:pt x="21482" y="577138"/>
                  <a:pt x="19979" y="586740"/>
                  <a:pt x="20024" y="592609"/>
                </a:cubicBezTo>
                <a:cubicBezTo>
                  <a:pt x="20093" y="602192"/>
                  <a:pt x="20434" y="601975"/>
                  <a:pt x="23360" y="590475"/>
                </a:cubicBezTo>
                <a:cubicBezTo>
                  <a:pt x="25148" y="583433"/>
                  <a:pt x="26651" y="573830"/>
                  <a:pt x="26696" y="569136"/>
                </a:cubicBezTo>
                <a:close/>
                <a:moveTo>
                  <a:pt x="1066795" y="579805"/>
                </a:moveTo>
                <a:cubicBezTo>
                  <a:pt x="1065193" y="574757"/>
                  <a:pt x="1062922" y="571587"/>
                  <a:pt x="1061749" y="572761"/>
                </a:cubicBezTo>
                <a:cubicBezTo>
                  <a:pt x="1060575" y="573935"/>
                  <a:pt x="1060926" y="579024"/>
                  <a:pt x="1062528" y="584073"/>
                </a:cubicBezTo>
                <a:cubicBezTo>
                  <a:pt x="1064130" y="589121"/>
                  <a:pt x="1066401" y="592291"/>
                  <a:pt x="1067574" y="591118"/>
                </a:cubicBezTo>
                <a:cubicBezTo>
                  <a:pt x="1068748" y="589944"/>
                  <a:pt x="1068397" y="584854"/>
                  <a:pt x="1066795" y="579805"/>
                </a:cubicBezTo>
                <a:close/>
                <a:moveTo>
                  <a:pt x="1413166" y="574471"/>
                </a:moveTo>
                <a:cubicBezTo>
                  <a:pt x="1411982" y="571537"/>
                  <a:pt x="1411013" y="573937"/>
                  <a:pt x="1411013" y="579805"/>
                </a:cubicBezTo>
                <a:cubicBezTo>
                  <a:pt x="1411013" y="585674"/>
                  <a:pt x="1411982" y="588074"/>
                  <a:pt x="1413166" y="585140"/>
                </a:cubicBezTo>
                <a:cubicBezTo>
                  <a:pt x="1414350" y="582206"/>
                  <a:pt x="1414350" y="577405"/>
                  <a:pt x="1413166" y="574471"/>
                </a:cubicBezTo>
                <a:close/>
                <a:moveTo>
                  <a:pt x="670065" y="515791"/>
                </a:moveTo>
                <a:cubicBezTo>
                  <a:pt x="699889" y="484104"/>
                  <a:pt x="729229" y="451457"/>
                  <a:pt x="735265" y="443241"/>
                </a:cubicBezTo>
                <a:cubicBezTo>
                  <a:pt x="741300" y="435027"/>
                  <a:pt x="751149" y="422695"/>
                  <a:pt x="757150" y="415838"/>
                </a:cubicBezTo>
                <a:lnTo>
                  <a:pt x="768062" y="403372"/>
                </a:lnTo>
                <a:lnTo>
                  <a:pt x="744589" y="417017"/>
                </a:lnTo>
                <a:cubicBezTo>
                  <a:pt x="699698" y="443114"/>
                  <a:pt x="675697" y="452620"/>
                  <a:pt x="638771" y="458925"/>
                </a:cubicBezTo>
                <a:cubicBezTo>
                  <a:pt x="618340" y="462414"/>
                  <a:pt x="600284" y="466553"/>
                  <a:pt x="598645" y="468125"/>
                </a:cubicBezTo>
                <a:cubicBezTo>
                  <a:pt x="597008" y="469696"/>
                  <a:pt x="592642" y="478228"/>
                  <a:pt x="588945" y="487085"/>
                </a:cubicBezTo>
                <a:cubicBezTo>
                  <a:pt x="582390" y="502786"/>
                  <a:pt x="582464" y="503288"/>
                  <a:pt x="591922" y="507122"/>
                </a:cubicBezTo>
                <a:cubicBezTo>
                  <a:pt x="600281" y="510510"/>
                  <a:pt x="604118" y="508316"/>
                  <a:pt x="619650" y="491262"/>
                </a:cubicBezTo>
                <a:cubicBezTo>
                  <a:pt x="644797" y="463649"/>
                  <a:pt x="647707" y="471932"/>
                  <a:pt x="623628" y="502582"/>
                </a:cubicBezTo>
                <a:cubicBezTo>
                  <a:pt x="608936" y="521283"/>
                  <a:pt x="603773" y="531582"/>
                  <a:pt x="603816" y="542103"/>
                </a:cubicBezTo>
                <a:cubicBezTo>
                  <a:pt x="603895" y="560273"/>
                  <a:pt x="608141" y="576245"/>
                  <a:pt x="612477" y="574646"/>
                </a:cubicBezTo>
                <a:cubicBezTo>
                  <a:pt x="614328" y="573962"/>
                  <a:pt x="640243" y="547478"/>
                  <a:pt x="670065" y="515791"/>
                </a:cubicBezTo>
                <a:close/>
                <a:moveTo>
                  <a:pt x="1406072" y="541397"/>
                </a:moveTo>
                <a:cubicBezTo>
                  <a:pt x="1403196" y="529408"/>
                  <a:pt x="1400066" y="520375"/>
                  <a:pt x="1399117" y="521323"/>
                </a:cubicBezTo>
                <a:cubicBezTo>
                  <a:pt x="1398169" y="522273"/>
                  <a:pt x="1399673" y="532931"/>
                  <a:pt x="1402461" y="545008"/>
                </a:cubicBezTo>
                <a:cubicBezTo>
                  <a:pt x="1405249" y="557085"/>
                  <a:pt x="1408379" y="566119"/>
                  <a:pt x="1409416" y="565082"/>
                </a:cubicBezTo>
                <a:cubicBezTo>
                  <a:pt x="1410453" y="564044"/>
                  <a:pt x="1408949" y="553386"/>
                  <a:pt x="1406072" y="541397"/>
                </a:cubicBezTo>
                <a:close/>
                <a:moveTo>
                  <a:pt x="1094535" y="545161"/>
                </a:moveTo>
                <a:cubicBezTo>
                  <a:pt x="1094535" y="537713"/>
                  <a:pt x="1092750" y="533461"/>
                  <a:pt x="1090268" y="534996"/>
                </a:cubicBezTo>
                <a:cubicBezTo>
                  <a:pt x="1087920" y="536447"/>
                  <a:pt x="1086000" y="543394"/>
                  <a:pt x="1086000" y="550436"/>
                </a:cubicBezTo>
                <a:cubicBezTo>
                  <a:pt x="1086000" y="557885"/>
                  <a:pt x="1087785" y="562136"/>
                  <a:pt x="1090268" y="560601"/>
                </a:cubicBezTo>
                <a:cubicBezTo>
                  <a:pt x="1092615" y="559151"/>
                  <a:pt x="1094535" y="552202"/>
                  <a:pt x="1094535" y="545161"/>
                </a:cubicBezTo>
                <a:close/>
                <a:moveTo>
                  <a:pt x="30545" y="549133"/>
                </a:moveTo>
                <a:cubicBezTo>
                  <a:pt x="29179" y="545727"/>
                  <a:pt x="28165" y="546739"/>
                  <a:pt x="27960" y="551710"/>
                </a:cubicBezTo>
                <a:cubicBezTo>
                  <a:pt x="27778" y="556209"/>
                  <a:pt x="28791" y="558730"/>
                  <a:pt x="30203" y="557312"/>
                </a:cubicBezTo>
                <a:cubicBezTo>
                  <a:pt x="31626" y="555893"/>
                  <a:pt x="31774" y="552212"/>
                  <a:pt x="30545" y="549133"/>
                </a:cubicBezTo>
                <a:close/>
                <a:moveTo>
                  <a:pt x="34814" y="532062"/>
                </a:moveTo>
                <a:cubicBezTo>
                  <a:pt x="33448" y="528658"/>
                  <a:pt x="32435" y="529669"/>
                  <a:pt x="32230" y="534640"/>
                </a:cubicBezTo>
                <a:cubicBezTo>
                  <a:pt x="32048" y="539138"/>
                  <a:pt x="33061" y="541659"/>
                  <a:pt x="34473" y="540241"/>
                </a:cubicBezTo>
                <a:cubicBezTo>
                  <a:pt x="35896" y="538823"/>
                  <a:pt x="36044" y="535142"/>
                  <a:pt x="34814" y="532062"/>
                </a:cubicBezTo>
                <a:close/>
                <a:moveTo>
                  <a:pt x="52565" y="479516"/>
                </a:moveTo>
                <a:cubicBezTo>
                  <a:pt x="52553" y="477169"/>
                  <a:pt x="49901" y="481010"/>
                  <a:pt x="46678" y="488052"/>
                </a:cubicBezTo>
                <a:cubicBezTo>
                  <a:pt x="43456" y="495094"/>
                  <a:pt x="40872" y="503736"/>
                  <a:pt x="40951" y="507256"/>
                </a:cubicBezTo>
                <a:cubicBezTo>
                  <a:pt x="41020" y="510777"/>
                  <a:pt x="43672" y="506936"/>
                  <a:pt x="46838" y="498721"/>
                </a:cubicBezTo>
                <a:cubicBezTo>
                  <a:pt x="49992" y="490506"/>
                  <a:pt x="52576" y="481864"/>
                  <a:pt x="52565" y="479516"/>
                </a:cubicBezTo>
                <a:close/>
                <a:moveTo>
                  <a:pt x="1388982" y="487146"/>
                </a:moveTo>
                <a:cubicBezTo>
                  <a:pt x="1384331" y="479894"/>
                  <a:pt x="1384211" y="479903"/>
                  <a:pt x="1386545" y="487333"/>
                </a:cubicBezTo>
                <a:cubicBezTo>
                  <a:pt x="1387897" y="491634"/>
                  <a:pt x="1389154" y="497395"/>
                  <a:pt x="1389338" y="500137"/>
                </a:cubicBezTo>
                <a:cubicBezTo>
                  <a:pt x="1389581" y="503735"/>
                  <a:pt x="1390261" y="503682"/>
                  <a:pt x="1391775" y="499949"/>
                </a:cubicBezTo>
                <a:cubicBezTo>
                  <a:pt x="1392929" y="497103"/>
                  <a:pt x="1391668" y="491341"/>
                  <a:pt x="1388982" y="487146"/>
                </a:cubicBezTo>
                <a:close/>
                <a:moveTo>
                  <a:pt x="1377977" y="456400"/>
                </a:moveTo>
                <a:cubicBezTo>
                  <a:pt x="1374064" y="446621"/>
                  <a:pt x="1370164" y="439319"/>
                  <a:pt x="1369309" y="440174"/>
                </a:cubicBezTo>
                <a:cubicBezTo>
                  <a:pt x="1368455" y="441028"/>
                  <a:pt x="1370915" y="449771"/>
                  <a:pt x="1374776" y="459601"/>
                </a:cubicBezTo>
                <a:cubicBezTo>
                  <a:pt x="1378638" y="469432"/>
                  <a:pt x="1382539" y="476733"/>
                  <a:pt x="1383444" y="475827"/>
                </a:cubicBezTo>
                <a:cubicBezTo>
                  <a:pt x="1384349" y="474922"/>
                  <a:pt x="1381890" y="466179"/>
                  <a:pt x="1377977" y="456400"/>
                </a:cubicBezTo>
                <a:close/>
                <a:moveTo>
                  <a:pt x="80084" y="416569"/>
                </a:moveTo>
                <a:cubicBezTo>
                  <a:pt x="90843" y="393684"/>
                  <a:pt x="98677" y="374960"/>
                  <a:pt x="97504" y="374960"/>
                </a:cubicBezTo>
                <a:cubicBezTo>
                  <a:pt x="95033" y="374960"/>
                  <a:pt x="57506" y="453181"/>
                  <a:pt x="57506" y="458317"/>
                </a:cubicBezTo>
                <a:cubicBezTo>
                  <a:pt x="57506" y="464004"/>
                  <a:pt x="59761" y="459836"/>
                  <a:pt x="80084" y="416569"/>
                </a:cubicBezTo>
                <a:close/>
                <a:moveTo>
                  <a:pt x="652836" y="447510"/>
                </a:moveTo>
                <a:cubicBezTo>
                  <a:pt x="670582" y="442993"/>
                  <a:pt x="653116" y="442793"/>
                  <a:pt x="631498" y="447264"/>
                </a:cubicBezTo>
                <a:cubicBezTo>
                  <a:pt x="617145" y="450233"/>
                  <a:pt x="616465" y="450793"/>
                  <a:pt x="627230" y="450781"/>
                </a:cubicBezTo>
                <a:cubicBezTo>
                  <a:pt x="634271" y="450773"/>
                  <a:pt x="645793" y="449301"/>
                  <a:pt x="652836" y="447509"/>
                </a:cubicBezTo>
                <a:close/>
                <a:moveTo>
                  <a:pt x="486109" y="429980"/>
                </a:moveTo>
                <a:cubicBezTo>
                  <a:pt x="492906" y="423729"/>
                  <a:pt x="487316" y="422291"/>
                  <a:pt x="444574" y="419286"/>
                </a:cubicBezTo>
                <a:cubicBezTo>
                  <a:pt x="414584" y="417178"/>
                  <a:pt x="403176" y="417725"/>
                  <a:pt x="403176" y="421274"/>
                </a:cubicBezTo>
                <a:cubicBezTo>
                  <a:pt x="403176" y="428291"/>
                  <a:pt x="355549" y="427596"/>
                  <a:pt x="345758" y="420437"/>
                </a:cubicBezTo>
                <a:cubicBezTo>
                  <a:pt x="340304" y="416446"/>
                  <a:pt x="338573" y="411244"/>
                  <a:pt x="340088" y="403329"/>
                </a:cubicBezTo>
                <a:cubicBezTo>
                  <a:pt x="341852" y="394087"/>
                  <a:pt x="341169" y="392861"/>
                  <a:pt x="336444" y="396783"/>
                </a:cubicBezTo>
                <a:cubicBezTo>
                  <a:pt x="328474" y="403400"/>
                  <a:pt x="329135" y="419612"/>
                  <a:pt x="337662" y="426716"/>
                </a:cubicBezTo>
                <a:cubicBezTo>
                  <a:pt x="349777" y="436804"/>
                  <a:pt x="475691" y="439573"/>
                  <a:pt x="486109" y="429980"/>
                </a:cubicBezTo>
                <a:close/>
                <a:moveTo>
                  <a:pt x="682709" y="430019"/>
                </a:moveTo>
                <a:cubicBezTo>
                  <a:pt x="708464" y="425101"/>
                  <a:pt x="748858" y="405548"/>
                  <a:pt x="748858" y="397999"/>
                </a:cubicBezTo>
                <a:cubicBezTo>
                  <a:pt x="748858" y="395007"/>
                  <a:pt x="742951" y="386199"/>
                  <a:pt x="735732" y="378426"/>
                </a:cubicBezTo>
                <a:cubicBezTo>
                  <a:pt x="724079" y="365877"/>
                  <a:pt x="722813" y="362021"/>
                  <a:pt x="724437" y="344021"/>
                </a:cubicBezTo>
                <a:cubicBezTo>
                  <a:pt x="726020" y="326472"/>
                  <a:pt x="725204" y="323750"/>
                  <a:pt x="718358" y="323750"/>
                </a:cubicBezTo>
                <a:cubicBezTo>
                  <a:pt x="714007" y="323749"/>
                  <a:pt x="710448" y="321764"/>
                  <a:pt x="710448" y="319339"/>
                </a:cubicBezTo>
                <a:cubicBezTo>
                  <a:pt x="710448" y="309059"/>
                  <a:pt x="680995" y="285822"/>
                  <a:pt x="664985" y="283471"/>
                </a:cubicBezTo>
                <a:cubicBezTo>
                  <a:pt x="649850" y="281248"/>
                  <a:pt x="649485" y="281422"/>
                  <a:pt x="660303" y="285690"/>
                </a:cubicBezTo>
                <a:cubicBezTo>
                  <a:pt x="666759" y="288236"/>
                  <a:pt x="672040" y="292080"/>
                  <a:pt x="672040" y="294232"/>
                </a:cubicBezTo>
                <a:cubicBezTo>
                  <a:pt x="672040" y="300358"/>
                  <a:pt x="642211" y="298952"/>
                  <a:pt x="641867" y="292808"/>
                </a:cubicBezTo>
                <a:cubicBezTo>
                  <a:pt x="641438" y="285197"/>
                  <a:pt x="634292" y="302943"/>
                  <a:pt x="633931" y="312510"/>
                </a:cubicBezTo>
                <a:cubicBezTo>
                  <a:pt x="633703" y="318551"/>
                  <a:pt x="635797" y="319911"/>
                  <a:pt x="642588" y="318135"/>
                </a:cubicBezTo>
                <a:cubicBezTo>
                  <a:pt x="649826" y="316241"/>
                  <a:pt x="651132" y="317375"/>
                  <a:pt x="649389" y="324038"/>
                </a:cubicBezTo>
                <a:cubicBezTo>
                  <a:pt x="648204" y="328573"/>
                  <a:pt x="649058" y="332284"/>
                  <a:pt x="651288" y="332284"/>
                </a:cubicBezTo>
                <a:cubicBezTo>
                  <a:pt x="653519" y="332284"/>
                  <a:pt x="655032" y="334685"/>
                  <a:pt x="654650" y="337619"/>
                </a:cubicBezTo>
                <a:cubicBezTo>
                  <a:pt x="652401" y="354943"/>
                  <a:pt x="655334" y="362152"/>
                  <a:pt x="664572" y="362006"/>
                </a:cubicBezTo>
                <a:cubicBezTo>
                  <a:pt x="669853" y="361923"/>
                  <a:pt x="678975" y="359110"/>
                  <a:pt x="684843" y="355756"/>
                </a:cubicBezTo>
                <a:cubicBezTo>
                  <a:pt x="690711" y="352402"/>
                  <a:pt x="699353" y="349650"/>
                  <a:pt x="704047" y="349641"/>
                </a:cubicBezTo>
                <a:cubicBezTo>
                  <a:pt x="712370" y="349624"/>
                  <a:pt x="712382" y="349778"/>
                  <a:pt x="704503" y="355741"/>
                </a:cubicBezTo>
                <a:cubicBezTo>
                  <a:pt x="698329" y="360415"/>
                  <a:pt x="696316" y="367678"/>
                  <a:pt x="695968" y="386537"/>
                </a:cubicBezTo>
                <a:lnTo>
                  <a:pt x="695511" y="411218"/>
                </a:lnTo>
                <a:lnTo>
                  <a:pt x="672533" y="414031"/>
                </a:lnTo>
                <a:cubicBezTo>
                  <a:pt x="656027" y="416051"/>
                  <a:pt x="646475" y="419924"/>
                  <a:pt x="638622" y="427776"/>
                </a:cubicBezTo>
                <a:lnTo>
                  <a:pt x="627688" y="438710"/>
                </a:lnTo>
                <a:lnTo>
                  <a:pt x="644530" y="436401"/>
                </a:lnTo>
                <a:cubicBezTo>
                  <a:pt x="653792" y="435131"/>
                  <a:pt x="670973" y="432259"/>
                  <a:pt x="682709" y="430017"/>
                </a:cubicBezTo>
                <a:close/>
                <a:moveTo>
                  <a:pt x="1350801" y="397199"/>
                </a:moveTo>
                <a:cubicBezTo>
                  <a:pt x="1341103" y="378557"/>
                  <a:pt x="1330335" y="359687"/>
                  <a:pt x="1326873" y="355263"/>
                </a:cubicBezTo>
                <a:cubicBezTo>
                  <a:pt x="1323411" y="350841"/>
                  <a:pt x="1330693" y="366729"/>
                  <a:pt x="1343054" y="390569"/>
                </a:cubicBezTo>
                <a:cubicBezTo>
                  <a:pt x="1355416" y="414409"/>
                  <a:pt x="1366183" y="433280"/>
                  <a:pt x="1366983" y="432504"/>
                </a:cubicBezTo>
                <a:cubicBezTo>
                  <a:pt x="1367781" y="431728"/>
                  <a:pt x="1360499" y="415839"/>
                  <a:pt x="1350801" y="397199"/>
                </a:cubicBezTo>
                <a:close/>
                <a:moveTo>
                  <a:pt x="364772" y="409101"/>
                </a:moveTo>
                <a:cubicBezTo>
                  <a:pt x="359534" y="399314"/>
                  <a:pt x="347705" y="397588"/>
                  <a:pt x="347705" y="406611"/>
                </a:cubicBezTo>
                <a:cubicBezTo>
                  <a:pt x="347705" y="412698"/>
                  <a:pt x="353716" y="416676"/>
                  <a:pt x="363850" y="417299"/>
                </a:cubicBezTo>
                <a:cubicBezTo>
                  <a:pt x="368028" y="417555"/>
                  <a:pt x="368244" y="415592"/>
                  <a:pt x="364772" y="409101"/>
                </a:cubicBezTo>
                <a:close/>
                <a:moveTo>
                  <a:pt x="484993" y="402810"/>
                </a:moveTo>
                <a:cubicBezTo>
                  <a:pt x="491312" y="388926"/>
                  <a:pt x="481111" y="310011"/>
                  <a:pt x="474519" y="321800"/>
                </a:cubicBezTo>
                <a:cubicBezTo>
                  <a:pt x="472241" y="325857"/>
                  <a:pt x="471456" y="339479"/>
                  <a:pt x="472754" y="352068"/>
                </a:cubicBezTo>
                <a:cubicBezTo>
                  <a:pt x="474052" y="364659"/>
                  <a:pt x="473471" y="374960"/>
                  <a:pt x="471467" y="374960"/>
                </a:cubicBezTo>
                <a:cubicBezTo>
                  <a:pt x="469463" y="374960"/>
                  <a:pt x="467072" y="371599"/>
                  <a:pt x="466150" y="367491"/>
                </a:cubicBezTo>
                <a:cubicBezTo>
                  <a:pt x="465239" y="363385"/>
                  <a:pt x="463030" y="368041"/>
                  <a:pt x="461254" y="377841"/>
                </a:cubicBezTo>
                <a:cubicBezTo>
                  <a:pt x="455835" y="407667"/>
                  <a:pt x="474052" y="426824"/>
                  <a:pt x="484993" y="402810"/>
                </a:cubicBezTo>
                <a:close/>
                <a:moveTo>
                  <a:pt x="981444" y="404833"/>
                </a:moveTo>
                <a:cubicBezTo>
                  <a:pt x="979992" y="402486"/>
                  <a:pt x="975078" y="400566"/>
                  <a:pt x="970522" y="400566"/>
                </a:cubicBezTo>
                <a:cubicBezTo>
                  <a:pt x="965966" y="400566"/>
                  <a:pt x="962238" y="402486"/>
                  <a:pt x="962238" y="404833"/>
                </a:cubicBezTo>
                <a:cubicBezTo>
                  <a:pt x="962238" y="407181"/>
                  <a:pt x="967153" y="409101"/>
                  <a:pt x="973159" y="409101"/>
                </a:cubicBezTo>
                <a:cubicBezTo>
                  <a:pt x="979353" y="409101"/>
                  <a:pt x="982939" y="407254"/>
                  <a:pt x="981444" y="404833"/>
                </a:cubicBezTo>
                <a:close/>
                <a:moveTo>
                  <a:pt x="751652" y="373313"/>
                </a:moveTo>
                <a:cubicBezTo>
                  <a:pt x="744299" y="363673"/>
                  <a:pt x="740390" y="352456"/>
                  <a:pt x="739434" y="338243"/>
                </a:cubicBezTo>
                <a:lnTo>
                  <a:pt x="738027" y="317347"/>
                </a:lnTo>
                <a:lnTo>
                  <a:pt x="734512" y="337019"/>
                </a:lnTo>
                <a:cubicBezTo>
                  <a:pt x="731249" y="355283"/>
                  <a:pt x="732018" y="358052"/>
                  <a:pt x="745262" y="375719"/>
                </a:cubicBezTo>
                <a:cubicBezTo>
                  <a:pt x="753107" y="386184"/>
                  <a:pt x="760187" y="393114"/>
                  <a:pt x="760995" y="391118"/>
                </a:cubicBezTo>
                <a:cubicBezTo>
                  <a:pt x="761803" y="389121"/>
                  <a:pt x="757599" y="381109"/>
                  <a:pt x="751652" y="373313"/>
                </a:cubicBezTo>
                <a:close/>
                <a:moveTo>
                  <a:pt x="988853" y="345087"/>
                </a:moveTo>
                <a:cubicBezTo>
                  <a:pt x="991267" y="345087"/>
                  <a:pt x="991825" y="350053"/>
                  <a:pt x="990173" y="356823"/>
                </a:cubicBezTo>
                <a:cubicBezTo>
                  <a:pt x="988597" y="363278"/>
                  <a:pt x="986317" y="373360"/>
                  <a:pt x="985105" y="379228"/>
                </a:cubicBezTo>
                <a:lnTo>
                  <a:pt x="982902" y="389896"/>
                </a:lnTo>
                <a:lnTo>
                  <a:pt x="991201" y="379664"/>
                </a:lnTo>
                <a:cubicBezTo>
                  <a:pt x="996989" y="372530"/>
                  <a:pt x="1000322" y="359717"/>
                  <a:pt x="1002213" y="337349"/>
                </a:cubicBezTo>
                <a:cubicBezTo>
                  <a:pt x="1003705" y="319704"/>
                  <a:pt x="1004190" y="304531"/>
                  <a:pt x="1003290" y="303632"/>
                </a:cubicBezTo>
                <a:cubicBezTo>
                  <a:pt x="1002391" y="302733"/>
                  <a:pt x="994708" y="314639"/>
                  <a:pt x="986214" y="330091"/>
                </a:cubicBezTo>
                <a:cubicBezTo>
                  <a:pt x="975818" y="349006"/>
                  <a:pt x="970886" y="363364"/>
                  <a:pt x="971117" y="374040"/>
                </a:cubicBezTo>
                <a:cubicBezTo>
                  <a:pt x="971458" y="389766"/>
                  <a:pt x="971516" y="389713"/>
                  <a:pt x="978065" y="367491"/>
                </a:cubicBezTo>
                <a:cubicBezTo>
                  <a:pt x="981698" y="355169"/>
                  <a:pt x="986551" y="345087"/>
                  <a:pt x="988852" y="345087"/>
                </a:cubicBezTo>
                <a:close/>
                <a:moveTo>
                  <a:pt x="126037" y="334369"/>
                </a:moveTo>
                <a:cubicBezTo>
                  <a:pt x="178695" y="253514"/>
                  <a:pt x="248330" y="183460"/>
                  <a:pt x="329567" y="129622"/>
                </a:cubicBezTo>
                <a:cubicBezTo>
                  <a:pt x="346577" y="118343"/>
                  <a:pt x="360502" y="108324"/>
                  <a:pt x="360502" y="107356"/>
                </a:cubicBezTo>
                <a:cubicBezTo>
                  <a:pt x="360502" y="104878"/>
                  <a:pt x="354764" y="108438"/>
                  <a:pt x="312455" y="137175"/>
                </a:cubicBezTo>
                <a:cubicBezTo>
                  <a:pt x="236683" y="188640"/>
                  <a:pt x="140007" y="293242"/>
                  <a:pt x="104518" y="362157"/>
                </a:cubicBezTo>
                <a:cubicBezTo>
                  <a:pt x="95625" y="379416"/>
                  <a:pt x="102343" y="370740"/>
                  <a:pt x="126037" y="334369"/>
                </a:cubicBezTo>
                <a:close/>
                <a:moveTo>
                  <a:pt x="768885" y="350503"/>
                </a:moveTo>
                <a:cubicBezTo>
                  <a:pt x="767804" y="346351"/>
                  <a:pt x="766847" y="348714"/>
                  <a:pt x="766760" y="355756"/>
                </a:cubicBezTo>
                <a:cubicBezTo>
                  <a:pt x="766666" y="362797"/>
                  <a:pt x="767559" y="366195"/>
                  <a:pt x="768727" y="363305"/>
                </a:cubicBezTo>
                <a:cubicBezTo>
                  <a:pt x="769895" y="360416"/>
                  <a:pt x="769967" y="354654"/>
                  <a:pt x="768885" y="350503"/>
                </a:cubicBezTo>
                <a:close/>
                <a:moveTo>
                  <a:pt x="757393" y="349354"/>
                </a:moveTo>
                <a:cubicBezTo>
                  <a:pt x="757393" y="342313"/>
                  <a:pt x="755472" y="336551"/>
                  <a:pt x="753125" y="336551"/>
                </a:cubicBezTo>
                <a:cubicBezTo>
                  <a:pt x="748379" y="336551"/>
                  <a:pt x="747234" y="354844"/>
                  <a:pt x="751702" y="359312"/>
                </a:cubicBezTo>
                <a:cubicBezTo>
                  <a:pt x="756524" y="364134"/>
                  <a:pt x="757393" y="362613"/>
                  <a:pt x="757393" y="349354"/>
                </a:cubicBezTo>
                <a:close/>
                <a:moveTo>
                  <a:pt x="1314283" y="333350"/>
                </a:moveTo>
                <a:cubicBezTo>
                  <a:pt x="1276893" y="274204"/>
                  <a:pt x="1195924" y="188558"/>
                  <a:pt x="1139123" y="148074"/>
                </a:cubicBezTo>
                <a:cubicBezTo>
                  <a:pt x="1096169" y="117461"/>
                  <a:pt x="1047411" y="87787"/>
                  <a:pt x="1044631" y="90568"/>
                </a:cubicBezTo>
                <a:cubicBezTo>
                  <a:pt x="1043457" y="91741"/>
                  <a:pt x="1050844" y="96933"/>
                  <a:pt x="1061048" y="102104"/>
                </a:cubicBezTo>
                <a:cubicBezTo>
                  <a:pt x="1141999" y="143130"/>
                  <a:pt x="1247286" y="239094"/>
                  <a:pt x="1302372" y="322060"/>
                </a:cubicBezTo>
                <a:cubicBezTo>
                  <a:pt x="1317867" y="345399"/>
                  <a:pt x="1327924" y="354931"/>
                  <a:pt x="1314283" y="333350"/>
                </a:cubicBezTo>
                <a:close/>
                <a:moveTo>
                  <a:pt x="759099" y="320192"/>
                </a:moveTo>
                <a:cubicBezTo>
                  <a:pt x="758865" y="317454"/>
                  <a:pt x="758385" y="310636"/>
                  <a:pt x="758032" y="305042"/>
                </a:cubicBezTo>
                <a:cubicBezTo>
                  <a:pt x="757667" y="299242"/>
                  <a:pt x="754125" y="294016"/>
                  <a:pt x="749789" y="292882"/>
                </a:cubicBezTo>
                <a:cubicBezTo>
                  <a:pt x="742892" y="291079"/>
                  <a:pt x="742586" y="292620"/>
                  <a:pt x="746499" y="309485"/>
                </a:cubicBezTo>
                <a:cubicBezTo>
                  <a:pt x="748870" y="319710"/>
                  <a:pt x="752772" y="327422"/>
                  <a:pt x="755169" y="326624"/>
                </a:cubicBezTo>
                <a:cubicBezTo>
                  <a:pt x="757566" y="325824"/>
                  <a:pt x="759334" y="322930"/>
                  <a:pt x="759099" y="320192"/>
                </a:cubicBezTo>
                <a:close/>
                <a:moveTo>
                  <a:pt x="723251" y="296531"/>
                </a:moveTo>
                <a:cubicBezTo>
                  <a:pt x="723251" y="295646"/>
                  <a:pt x="719890" y="292285"/>
                  <a:pt x="715784" y="289064"/>
                </a:cubicBezTo>
                <a:cubicBezTo>
                  <a:pt x="709015" y="283754"/>
                  <a:pt x="708863" y="283906"/>
                  <a:pt x="714171" y="290675"/>
                </a:cubicBezTo>
                <a:cubicBezTo>
                  <a:pt x="719747" y="297783"/>
                  <a:pt x="723251" y="300044"/>
                  <a:pt x="723251" y="296531"/>
                </a:cubicBezTo>
                <a:close/>
                <a:moveTo>
                  <a:pt x="815016" y="272466"/>
                </a:moveTo>
                <a:cubicBezTo>
                  <a:pt x="819708" y="238347"/>
                  <a:pt x="810970" y="210933"/>
                  <a:pt x="787762" y="186960"/>
                </a:cubicBezTo>
                <a:cubicBezTo>
                  <a:pt x="753753" y="151831"/>
                  <a:pt x="706914" y="145110"/>
                  <a:pt x="653024" y="167627"/>
                </a:cubicBezTo>
                <a:lnTo>
                  <a:pt x="636537" y="174516"/>
                </a:lnTo>
                <a:lnTo>
                  <a:pt x="646222" y="184826"/>
                </a:lnTo>
                <a:cubicBezTo>
                  <a:pt x="655721" y="194936"/>
                  <a:pt x="656199" y="194996"/>
                  <a:pt x="671064" y="187959"/>
                </a:cubicBezTo>
                <a:cubicBezTo>
                  <a:pt x="681278" y="183123"/>
                  <a:pt x="686740" y="182321"/>
                  <a:pt x="687815" y="185497"/>
                </a:cubicBezTo>
                <a:cubicBezTo>
                  <a:pt x="688690" y="188091"/>
                  <a:pt x="694201" y="189296"/>
                  <a:pt x="700058" y="188176"/>
                </a:cubicBezTo>
                <a:cubicBezTo>
                  <a:pt x="706721" y="186902"/>
                  <a:pt x="720841" y="191129"/>
                  <a:pt x="737774" y="199465"/>
                </a:cubicBezTo>
                <a:cubicBezTo>
                  <a:pt x="752661" y="206794"/>
                  <a:pt x="766847" y="212791"/>
                  <a:pt x="769300" y="212791"/>
                </a:cubicBezTo>
                <a:cubicBezTo>
                  <a:pt x="776432" y="212791"/>
                  <a:pt x="788478" y="249538"/>
                  <a:pt x="786272" y="264567"/>
                </a:cubicBezTo>
                <a:cubicBezTo>
                  <a:pt x="784667" y="275504"/>
                  <a:pt x="786512" y="280236"/>
                  <a:pt x="795338" y="287828"/>
                </a:cubicBezTo>
                <a:cubicBezTo>
                  <a:pt x="801432" y="293070"/>
                  <a:pt x="807691" y="296574"/>
                  <a:pt x="809245" y="295613"/>
                </a:cubicBezTo>
                <a:cubicBezTo>
                  <a:pt x="810801" y="294652"/>
                  <a:pt x="813397" y="284236"/>
                  <a:pt x="815016" y="272466"/>
                </a:cubicBezTo>
                <a:close/>
                <a:moveTo>
                  <a:pt x="644301" y="281072"/>
                </a:moveTo>
                <a:cubicBezTo>
                  <a:pt x="645751" y="278725"/>
                  <a:pt x="644904" y="276805"/>
                  <a:pt x="642419" y="276805"/>
                </a:cubicBezTo>
                <a:cubicBezTo>
                  <a:pt x="639932" y="276805"/>
                  <a:pt x="637899" y="278725"/>
                  <a:pt x="637899" y="281072"/>
                </a:cubicBezTo>
                <a:cubicBezTo>
                  <a:pt x="637899" y="283420"/>
                  <a:pt x="638746" y="285340"/>
                  <a:pt x="639781" y="285340"/>
                </a:cubicBezTo>
                <a:cubicBezTo>
                  <a:pt x="640816" y="285340"/>
                  <a:pt x="642850" y="283420"/>
                  <a:pt x="644301" y="281072"/>
                </a:cubicBezTo>
                <a:close/>
                <a:moveTo>
                  <a:pt x="767560" y="267926"/>
                </a:moveTo>
                <a:cubicBezTo>
                  <a:pt x="775580" y="235571"/>
                  <a:pt x="741995" y="198565"/>
                  <a:pt x="704608" y="198565"/>
                </a:cubicBezTo>
                <a:cubicBezTo>
                  <a:pt x="688082" y="198565"/>
                  <a:pt x="650702" y="214234"/>
                  <a:pt x="650702" y="221161"/>
                </a:cubicBezTo>
                <a:cubicBezTo>
                  <a:pt x="650702" y="229842"/>
                  <a:pt x="680151" y="252985"/>
                  <a:pt x="706845" y="265282"/>
                </a:cubicBezTo>
                <a:cubicBezTo>
                  <a:pt x="759999" y="289768"/>
                  <a:pt x="762122" y="289861"/>
                  <a:pt x="767560" y="267926"/>
                </a:cubicBezTo>
                <a:close/>
                <a:moveTo>
                  <a:pt x="706181" y="277534"/>
                </a:moveTo>
                <a:cubicBezTo>
                  <a:pt x="706181" y="275589"/>
                  <a:pt x="696425" y="269427"/>
                  <a:pt x="684499" y="263841"/>
                </a:cubicBezTo>
                <a:cubicBezTo>
                  <a:pt x="672575" y="258256"/>
                  <a:pt x="659086" y="248444"/>
                  <a:pt x="654524" y="242039"/>
                </a:cubicBezTo>
                <a:lnTo>
                  <a:pt x="646231" y="230391"/>
                </a:lnTo>
                <a:lnTo>
                  <a:pt x="622942" y="238403"/>
                </a:lnTo>
                <a:cubicBezTo>
                  <a:pt x="610135" y="242809"/>
                  <a:pt x="596285" y="248302"/>
                  <a:pt x="592165" y="250607"/>
                </a:cubicBezTo>
                <a:cubicBezTo>
                  <a:pt x="585480" y="254348"/>
                  <a:pt x="585816" y="255079"/>
                  <a:pt x="595283" y="257398"/>
                </a:cubicBezTo>
                <a:cubicBezTo>
                  <a:pt x="601118" y="258828"/>
                  <a:pt x="624136" y="264531"/>
                  <a:pt x="646434" y="270073"/>
                </a:cubicBezTo>
                <a:cubicBezTo>
                  <a:pt x="690604" y="281052"/>
                  <a:pt x="706181" y="282996"/>
                  <a:pt x="706181" y="277534"/>
                </a:cubicBezTo>
                <a:close/>
                <a:moveTo>
                  <a:pt x="435466" y="68684"/>
                </a:moveTo>
                <a:cubicBezTo>
                  <a:pt x="433576" y="66788"/>
                  <a:pt x="364772" y="101139"/>
                  <a:pt x="364772" y="103983"/>
                </a:cubicBezTo>
                <a:cubicBezTo>
                  <a:pt x="364772" y="105113"/>
                  <a:pt x="381019" y="97978"/>
                  <a:pt x="400887" y="88127"/>
                </a:cubicBezTo>
                <a:cubicBezTo>
                  <a:pt x="420744" y="78276"/>
                  <a:pt x="436308" y="69527"/>
                  <a:pt x="435466" y="68684"/>
                </a:cubicBezTo>
                <a:close/>
                <a:moveTo>
                  <a:pt x="1036923" y="84762"/>
                </a:moveTo>
                <a:cubicBezTo>
                  <a:pt x="1035471" y="82415"/>
                  <a:pt x="1031997" y="80524"/>
                  <a:pt x="1029202" y="80560"/>
                </a:cubicBezTo>
                <a:cubicBezTo>
                  <a:pt x="1026148" y="80598"/>
                  <a:pt x="1026674" y="82276"/>
                  <a:pt x="1030521" y="84762"/>
                </a:cubicBezTo>
                <a:cubicBezTo>
                  <a:pt x="1038719" y="90060"/>
                  <a:pt x="1040197" y="90060"/>
                  <a:pt x="1036923" y="84762"/>
                </a:cubicBezTo>
                <a:close/>
                <a:moveTo>
                  <a:pt x="1004915" y="70175"/>
                </a:moveTo>
                <a:cubicBezTo>
                  <a:pt x="994353" y="64719"/>
                  <a:pt x="980910" y="58999"/>
                  <a:pt x="975041" y="57466"/>
                </a:cubicBezTo>
                <a:cubicBezTo>
                  <a:pt x="969173" y="55932"/>
                  <a:pt x="975895" y="60321"/>
                  <a:pt x="989978" y="67219"/>
                </a:cubicBezTo>
                <a:cubicBezTo>
                  <a:pt x="1020289" y="82067"/>
                  <a:pt x="1032678" y="84518"/>
                  <a:pt x="1004915" y="70175"/>
                </a:cubicBezTo>
                <a:close/>
                <a:moveTo>
                  <a:pt x="454389" y="63424"/>
                </a:moveTo>
                <a:cubicBezTo>
                  <a:pt x="457907" y="61149"/>
                  <a:pt x="458875" y="59287"/>
                  <a:pt x="456529" y="59287"/>
                </a:cubicBezTo>
                <a:cubicBezTo>
                  <a:pt x="454172" y="59287"/>
                  <a:pt x="449379" y="61149"/>
                  <a:pt x="445861" y="63424"/>
                </a:cubicBezTo>
                <a:cubicBezTo>
                  <a:pt x="442331" y="65699"/>
                  <a:pt x="441375" y="67561"/>
                  <a:pt x="443720" y="67561"/>
                </a:cubicBezTo>
                <a:cubicBezTo>
                  <a:pt x="446066" y="67561"/>
                  <a:pt x="450870" y="65699"/>
                  <a:pt x="454389" y="63424"/>
                </a:cubicBezTo>
                <a:close/>
                <a:moveTo>
                  <a:pt x="488534" y="49901"/>
                </a:moveTo>
                <a:cubicBezTo>
                  <a:pt x="492986" y="47152"/>
                  <a:pt x="491677" y="46816"/>
                  <a:pt x="484265" y="48800"/>
                </a:cubicBezTo>
                <a:cubicBezTo>
                  <a:pt x="478401" y="50369"/>
                  <a:pt x="470716" y="53433"/>
                  <a:pt x="467197" y="55609"/>
                </a:cubicBezTo>
                <a:cubicBezTo>
                  <a:pt x="462746" y="58358"/>
                  <a:pt x="464044" y="58693"/>
                  <a:pt x="471456" y="56710"/>
                </a:cubicBezTo>
                <a:cubicBezTo>
                  <a:pt x="477331" y="55140"/>
                  <a:pt x="485016" y="52076"/>
                  <a:pt x="488534" y="49901"/>
                </a:cubicBezTo>
                <a:close/>
                <a:moveTo>
                  <a:pt x="957971" y="50621"/>
                </a:moveTo>
                <a:cubicBezTo>
                  <a:pt x="954450" y="48346"/>
                  <a:pt x="948689" y="46590"/>
                  <a:pt x="945168" y="46719"/>
                </a:cubicBezTo>
                <a:cubicBezTo>
                  <a:pt x="940947" y="46873"/>
                  <a:pt x="941675" y="48203"/>
                  <a:pt x="947302" y="50621"/>
                </a:cubicBezTo>
                <a:cubicBezTo>
                  <a:pt x="959034" y="55662"/>
                  <a:pt x="965772" y="55662"/>
                  <a:pt x="957971" y="50621"/>
                </a:cubicBezTo>
                <a:close/>
                <a:moveTo>
                  <a:pt x="516271" y="42086"/>
                </a:moveTo>
                <a:cubicBezTo>
                  <a:pt x="521652" y="39774"/>
                  <a:pt x="522440" y="38418"/>
                  <a:pt x="518405" y="38418"/>
                </a:cubicBezTo>
                <a:cubicBezTo>
                  <a:pt x="514884" y="38418"/>
                  <a:pt x="508163" y="40069"/>
                  <a:pt x="503472" y="42086"/>
                </a:cubicBezTo>
                <a:cubicBezTo>
                  <a:pt x="498087" y="44398"/>
                  <a:pt x="497301" y="45754"/>
                  <a:pt x="501332" y="45754"/>
                </a:cubicBezTo>
                <a:cubicBezTo>
                  <a:pt x="504850" y="45754"/>
                  <a:pt x="511579" y="44103"/>
                  <a:pt x="516271" y="42086"/>
                </a:cubicBezTo>
                <a:close/>
                <a:moveTo>
                  <a:pt x="917429" y="37818"/>
                </a:moveTo>
                <a:cubicBezTo>
                  <a:pt x="912734" y="35801"/>
                  <a:pt x="906012" y="34151"/>
                  <a:pt x="902492" y="34151"/>
                </a:cubicBezTo>
                <a:cubicBezTo>
                  <a:pt x="898457" y="34151"/>
                  <a:pt x="899246" y="35506"/>
                  <a:pt x="904626" y="37818"/>
                </a:cubicBezTo>
                <a:cubicBezTo>
                  <a:pt x="909320" y="39835"/>
                  <a:pt x="916042" y="41486"/>
                  <a:pt x="919562" y="41486"/>
                </a:cubicBezTo>
                <a:cubicBezTo>
                  <a:pt x="923598" y="41486"/>
                  <a:pt x="922808" y="40130"/>
                  <a:pt x="917429" y="37818"/>
                </a:cubicBezTo>
                <a:close/>
                <a:moveTo>
                  <a:pt x="538588" y="35240"/>
                </a:moveTo>
                <a:cubicBezTo>
                  <a:pt x="537169" y="33822"/>
                  <a:pt x="533488" y="33670"/>
                  <a:pt x="530407" y="34903"/>
                </a:cubicBezTo>
                <a:cubicBezTo>
                  <a:pt x="527003" y="36265"/>
                  <a:pt x="528014" y="37277"/>
                  <a:pt x="532986" y="37481"/>
                </a:cubicBezTo>
                <a:cubicBezTo>
                  <a:pt x="537485" y="37667"/>
                  <a:pt x="540006" y="36658"/>
                  <a:pt x="538588" y="35240"/>
                </a:cubicBezTo>
                <a:close/>
                <a:moveTo>
                  <a:pt x="565349" y="29283"/>
                </a:moveTo>
                <a:cubicBezTo>
                  <a:pt x="573926" y="26536"/>
                  <a:pt x="574345" y="25841"/>
                  <a:pt x="567483" y="25741"/>
                </a:cubicBezTo>
                <a:cubicBezTo>
                  <a:pt x="562788" y="25671"/>
                  <a:pt x="555106" y="27266"/>
                  <a:pt x="550412" y="29283"/>
                </a:cubicBezTo>
                <a:cubicBezTo>
                  <a:pt x="539538" y="33956"/>
                  <a:pt x="550758" y="33956"/>
                  <a:pt x="565349" y="29283"/>
                </a:cubicBezTo>
                <a:close/>
                <a:moveTo>
                  <a:pt x="892800" y="30972"/>
                </a:moveTo>
                <a:cubicBezTo>
                  <a:pt x="891383" y="29554"/>
                  <a:pt x="887702" y="29402"/>
                  <a:pt x="884621" y="30635"/>
                </a:cubicBezTo>
                <a:cubicBezTo>
                  <a:pt x="881216" y="31998"/>
                  <a:pt x="882228" y="33009"/>
                  <a:pt x="887200" y="33214"/>
                </a:cubicBezTo>
                <a:cubicBezTo>
                  <a:pt x="891698" y="33399"/>
                  <a:pt x="894219" y="32390"/>
                  <a:pt x="892800" y="30972"/>
                </a:cubicBezTo>
                <a:close/>
                <a:moveTo>
                  <a:pt x="873686" y="26457"/>
                </a:moveTo>
                <a:cubicBezTo>
                  <a:pt x="870752" y="25273"/>
                  <a:pt x="865951" y="25273"/>
                  <a:pt x="863017" y="26457"/>
                </a:cubicBezTo>
                <a:cubicBezTo>
                  <a:pt x="860082" y="27640"/>
                  <a:pt x="862483" y="28609"/>
                  <a:pt x="868351" y="28609"/>
                </a:cubicBezTo>
                <a:cubicBezTo>
                  <a:pt x="874219" y="28609"/>
                  <a:pt x="876619" y="27641"/>
                  <a:pt x="873686" y="26457"/>
                </a:cubicBezTo>
                <a:close/>
                <a:moveTo>
                  <a:pt x="596370" y="22216"/>
                </a:moveTo>
                <a:cubicBezTo>
                  <a:pt x="593481" y="21047"/>
                  <a:pt x="587720" y="20976"/>
                  <a:pt x="583567" y="22058"/>
                </a:cubicBezTo>
                <a:cubicBezTo>
                  <a:pt x="579415" y="23140"/>
                  <a:pt x="581780" y="24096"/>
                  <a:pt x="588821" y="24183"/>
                </a:cubicBezTo>
                <a:cubicBezTo>
                  <a:pt x="595863" y="24270"/>
                  <a:pt x="599260" y="23385"/>
                  <a:pt x="596370" y="22216"/>
                </a:cubicBezTo>
                <a:close/>
                <a:moveTo>
                  <a:pt x="852347" y="22189"/>
                </a:moveTo>
                <a:cubicBezTo>
                  <a:pt x="849413" y="21006"/>
                  <a:pt x="844613" y="21006"/>
                  <a:pt x="841679" y="22189"/>
                </a:cubicBezTo>
                <a:cubicBezTo>
                  <a:pt x="838745" y="23373"/>
                  <a:pt x="841145" y="24342"/>
                  <a:pt x="847013" y="24342"/>
                </a:cubicBezTo>
                <a:cubicBezTo>
                  <a:pt x="852881" y="24342"/>
                  <a:pt x="855281" y="23373"/>
                  <a:pt x="852347" y="22189"/>
                </a:cubicBezTo>
                <a:close/>
                <a:moveTo>
                  <a:pt x="624029" y="17806"/>
                </a:moveTo>
                <a:cubicBezTo>
                  <a:pt x="619922" y="16733"/>
                  <a:pt x="613200" y="16733"/>
                  <a:pt x="609093" y="17806"/>
                </a:cubicBezTo>
                <a:cubicBezTo>
                  <a:pt x="604985" y="18880"/>
                  <a:pt x="608346" y="19758"/>
                  <a:pt x="616561" y="19758"/>
                </a:cubicBezTo>
                <a:cubicBezTo>
                  <a:pt x="624775" y="19758"/>
                  <a:pt x="628137" y="18880"/>
                  <a:pt x="624029" y="17806"/>
                </a:cubicBezTo>
                <a:close/>
                <a:moveTo>
                  <a:pt x="828875" y="17806"/>
                </a:moveTo>
                <a:cubicBezTo>
                  <a:pt x="824767" y="16733"/>
                  <a:pt x="818046" y="16733"/>
                  <a:pt x="813938" y="17806"/>
                </a:cubicBezTo>
                <a:cubicBezTo>
                  <a:pt x="809831" y="18880"/>
                  <a:pt x="813192" y="19758"/>
                  <a:pt x="821407" y="19758"/>
                </a:cubicBezTo>
                <a:cubicBezTo>
                  <a:pt x="829622" y="19758"/>
                  <a:pt x="832983" y="18880"/>
                  <a:pt x="828875" y="17806"/>
                </a:cubicBezTo>
                <a:close/>
                <a:moveTo>
                  <a:pt x="664630" y="13476"/>
                </a:moveTo>
                <a:cubicBezTo>
                  <a:pt x="659381" y="12463"/>
                  <a:pt x="649780" y="12437"/>
                  <a:pt x="643292" y="13418"/>
                </a:cubicBezTo>
                <a:cubicBezTo>
                  <a:pt x="636806" y="14398"/>
                  <a:pt x="641099" y="15227"/>
                  <a:pt x="652836" y="15259"/>
                </a:cubicBezTo>
                <a:cubicBezTo>
                  <a:pt x="664572" y="15291"/>
                  <a:pt x="669879" y="14489"/>
                  <a:pt x="664630" y="13476"/>
                </a:cubicBezTo>
                <a:close/>
                <a:moveTo>
                  <a:pt x="796927" y="13476"/>
                </a:moveTo>
                <a:cubicBezTo>
                  <a:pt x="791678" y="12463"/>
                  <a:pt x="782076" y="12437"/>
                  <a:pt x="775589" y="13418"/>
                </a:cubicBezTo>
                <a:cubicBezTo>
                  <a:pt x="769102" y="14398"/>
                  <a:pt x="773396" y="15227"/>
                  <a:pt x="785133" y="15259"/>
                </a:cubicBezTo>
                <a:cubicBezTo>
                  <a:pt x="796868" y="15291"/>
                  <a:pt x="802176" y="14489"/>
                  <a:pt x="796927" y="13476"/>
                </a:cubicBezTo>
                <a:close/>
                <a:moveTo>
                  <a:pt x="735101" y="9111"/>
                </a:moveTo>
                <a:cubicBezTo>
                  <a:pt x="726361" y="8194"/>
                  <a:pt x="710997" y="8181"/>
                  <a:pt x="700959" y="9083"/>
                </a:cubicBezTo>
                <a:cubicBezTo>
                  <a:pt x="690922" y="9984"/>
                  <a:pt x="698072" y="10734"/>
                  <a:pt x="716850" y="10750"/>
                </a:cubicBezTo>
                <a:cubicBezTo>
                  <a:pt x="735628" y="10766"/>
                  <a:pt x="743840" y="10028"/>
                  <a:pt x="735101" y="9111"/>
                </a:cubicBezTo>
                <a:close/>
              </a:path>
            </a:pathLst>
          </a:custGeom>
          <a:solidFill>
            <a:srgbClr val="0E2F74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endParaRPr lang="it-CH" dirty="0">
              <a:solidFill>
                <a:schemeClr val="tx1"/>
              </a:solidFill>
            </a:endParaRPr>
          </a:p>
        </p:txBody>
      </p:sp>
      <p:pic>
        <p:nvPicPr>
          <p:cNvPr id="87" name="Immagine 86">
            <a:extLst>
              <a:ext uri="{FF2B5EF4-FFF2-40B4-BE49-F238E27FC236}">
                <a16:creationId xmlns:a16="http://schemas.microsoft.com/office/drawing/2014/main" id="{FB07B641-EBC2-42C3-A909-951FEDE37F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1657" y="155728"/>
            <a:ext cx="1094592" cy="64019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40E01EF-1319-4D23-BD1F-F3AED58B99AE}"/>
              </a:ext>
            </a:extLst>
          </p:cNvPr>
          <p:cNvSpPr txBox="1"/>
          <p:nvPr/>
        </p:nvSpPr>
        <p:spPr>
          <a:xfrm>
            <a:off x="6854063" y="5901520"/>
            <a:ext cx="5083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err="1"/>
              <a:t>Courtesy</a:t>
            </a:r>
            <a:r>
              <a:rPr lang="it-IT" sz="1600" b="1" dirty="0"/>
              <a:t> of S. Mariotto (</a:t>
            </a:r>
            <a:r>
              <a:rPr lang="it-IT" sz="1600" b="1" dirty="0" err="1"/>
              <a:t>Dep</a:t>
            </a:r>
            <a:r>
              <a:rPr lang="it-IT" sz="1600" b="1" dirty="0"/>
              <a:t>. of Physics, </a:t>
            </a:r>
            <a:r>
              <a:rPr lang="it-IT" sz="1600" b="1" dirty="0" err="1"/>
              <a:t>Univ</a:t>
            </a:r>
            <a:r>
              <a:rPr lang="it-IT" sz="1600" b="1" dirty="0"/>
              <a:t>. of Milan)</a:t>
            </a:r>
          </a:p>
          <a:p>
            <a:r>
              <a:rPr lang="it-IT" sz="1600" b="1" dirty="0"/>
              <a:t>samuele.mariotto@unimi.it</a:t>
            </a:r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6DD1E748-8EBA-459F-9B73-FAD709EDD188}"/>
              </a:ext>
            </a:extLst>
          </p:cNvPr>
          <p:cNvSpPr/>
          <p:nvPr/>
        </p:nvSpPr>
        <p:spPr>
          <a:xfrm>
            <a:off x="558002" y="3447422"/>
            <a:ext cx="6263345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Two case studies: research and </a:t>
            </a:r>
            <a:r>
              <a:rPr lang="it-IT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medical</a:t>
            </a:r>
            <a:r>
              <a:rPr lang="it-IT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applications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37134-4681-80A5-943F-4E21EDC0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899C12-9AAD-0C0C-5E9A-E0D33D81E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092176-315D-4461-D721-15093C5E5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04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Field Quality</a:t>
            </a: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6103D1C-1BCA-7477-3DC5-33814AA4DD47}"/>
              </a:ext>
            </a:extLst>
          </p:cNvPr>
          <p:cNvSpPr txBox="1"/>
          <p:nvPr/>
        </p:nvSpPr>
        <p:spPr>
          <a:xfrm>
            <a:off x="547028" y="1311336"/>
            <a:ext cx="3804383" cy="4591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No available requirements on the field quality:</a:t>
            </a:r>
          </a:p>
          <a:p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TARGET: </a:t>
            </a:r>
          </a:p>
          <a:p>
            <a:pPr>
              <a:spcAft>
                <a:spcPts val="1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NC design reconstructed FQ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Quality evaluated on the whole length of the magnet on the middle plane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Comparison between different simulation configurations: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Baseline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Superconducting Design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Sup. Des. with mechanical deformations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86A84C5-B8A0-D772-7131-0F150F97C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9424" y="6356350"/>
            <a:ext cx="5663174" cy="3761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rgbClr val="898989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L. Rossi @ themes for PhD Acc Physics - La Sapienza</a:t>
            </a:r>
            <a:endParaRPr lang="it-IT" dirty="0"/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4B6061F9-CBFB-B35A-BB32-9D0F068FC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01648D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672CED-E27C-4372-964F-447ACAE2F905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2" name="Picture 41" descr="Diagram&#10;&#10;Description automatically generated">
            <a:extLst>
              <a:ext uri="{FF2B5EF4-FFF2-40B4-BE49-F238E27FC236}">
                <a16:creationId xmlns:a16="http://schemas.microsoft.com/office/drawing/2014/main" id="{B1C56ADD-E3A6-606F-87F3-0CDDFE37F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270" y="3234610"/>
            <a:ext cx="4485128" cy="2854170"/>
          </a:xfrm>
          <a:prstGeom prst="rect">
            <a:avLst/>
          </a:prstGeom>
        </p:spPr>
      </p:pic>
      <p:pic>
        <p:nvPicPr>
          <p:cNvPr id="3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AA962FC8-700E-D9D8-3D4B-AA0F95AB6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2" y="297920"/>
            <a:ext cx="4571826" cy="2909344"/>
          </a:xfrm>
          <a:prstGeom prst="rect">
            <a:avLst/>
          </a:prstGeom>
        </p:spPr>
      </p:pic>
      <p:grpSp>
        <p:nvGrpSpPr>
          <p:cNvPr id="11" name="Group 44">
            <a:extLst>
              <a:ext uri="{FF2B5EF4-FFF2-40B4-BE49-F238E27FC236}">
                <a16:creationId xmlns:a16="http://schemas.microsoft.com/office/drawing/2014/main" id="{E406DDCC-84CB-D6F1-8BE7-D0C57103938A}"/>
              </a:ext>
            </a:extLst>
          </p:cNvPr>
          <p:cNvGrpSpPr/>
          <p:nvPr/>
        </p:nvGrpSpPr>
        <p:grpSpPr>
          <a:xfrm>
            <a:off x="3656180" y="616319"/>
            <a:ext cx="3612478" cy="3179788"/>
            <a:chOff x="3393794" y="3291869"/>
            <a:chExt cx="4820865" cy="4243440"/>
          </a:xfrm>
        </p:grpSpPr>
        <p:sp>
          <p:nvSpPr>
            <p:cNvPr id="12" name="Arc 32">
              <a:extLst>
                <a:ext uri="{FF2B5EF4-FFF2-40B4-BE49-F238E27FC236}">
                  <a16:creationId xmlns:a16="http://schemas.microsoft.com/office/drawing/2014/main" id="{D62AD7DB-B343-68CF-2038-238137B20AC6}"/>
                </a:ext>
              </a:extLst>
            </p:cNvPr>
            <p:cNvSpPr/>
            <p:nvPr/>
          </p:nvSpPr>
          <p:spPr>
            <a:xfrm rot="1255658">
              <a:off x="3393795" y="4809288"/>
              <a:ext cx="3806556" cy="2726021"/>
            </a:xfrm>
            <a:prstGeom prst="arc">
              <a:avLst>
                <a:gd name="adj1" fmla="val 12100950"/>
                <a:gd name="adj2" fmla="val 18685582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8" descr="A picture containing light, dark&#10;&#10;Description automatically generated">
              <a:extLst>
                <a:ext uri="{FF2B5EF4-FFF2-40B4-BE49-F238E27FC236}">
                  <a16:creationId xmlns:a16="http://schemas.microsoft.com/office/drawing/2014/main" id="{27B57FA2-E94B-7CA4-A00C-B6EF3484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615" y="3291869"/>
              <a:ext cx="4400044" cy="3600036"/>
            </a:xfrm>
            <a:prstGeom prst="rect">
              <a:avLst/>
            </a:prstGeom>
          </p:spPr>
        </p:pic>
        <p:cxnSp>
          <p:nvCxnSpPr>
            <p:cNvPr id="14" name="Straight Arrow Connector 10">
              <a:extLst>
                <a:ext uri="{FF2B5EF4-FFF2-40B4-BE49-F238E27FC236}">
                  <a16:creationId xmlns:a16="http://schemas.microsoft.com/office/drawing/2014/main" id="{B4A8BA3E-E765-425D-8B92-B926F8AA9B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4475" y="4956175"/>
              <a:ext cx="895350" cy="45402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25">
              <a:extLst>
                <a:ext uri="{FF2B5EF4-FFF2-40B4-BE49-F238E27FC236}">
                  <a16:creationId xmlns:a16="http://schemas.microsoft.com/office/drawing/2014/main" id="{0523DD8D-AAF0-8EC2-4163-23FB852BBB3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72250" y="4607157"/>
              <a:ext cx="29696" cy="803044"/>
            </a:xfrm>
            <a:prstGeom prst="straightConnector1">
              <a:avLst/>
            </a:prstGeom>
            <a:ln w="38100">
              <a:solidFill>
                <a:srgbClr val="4AC53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8">
              <a:extLst>
                <a:ext uri="{FF2B5EF4-FFF2-40B4-BE49-F238E27FC236}">
                  <a16:creationId xmlns:a16="http://schemas.microsoft.com/office/drawing/2014/main" id="{01DA69EC-5C6A-79F2-DD3C-9E9E2D59B7D7}"/>
                </a:ext>
              </a:extLst>
            </p:cNvPr>
            <p:cNvCxnSpPr>
              <a:cxnSpLocks/>
            </p:cNvCxnSpPr>
            <p:nvPr/>
          </p:nvCxnSpPr>
          <p:spPr>
            <a:xfrm>
              <a:off x="6594475" y="5405357"/>
              <a:ext cx="850452" cy="688348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Arc 16">
              <a:extLst>
                <a:ext uri="{FF2B5EF4-FFF2-40B4-BE49-F238E27FC236}">
                  <a16:creationId xmlns:a16="http://schemas.microsoft.com/office/drawing/2014/main" id="{82C9D719-91BC-13B7-8678-1EE5B1B9C16D}"/>
                </a:ext>
              </a:extLst>
            </p:cNvPr>
            <p:cNvSpPr/>
            <p:nvPr/>
          </p:nvSpPr>
          <p:spPr>
            <a:xfrm rot="1255658">
              <a:off x="3393794" y="4809287"/>
              <a:ext cx="3806556" cy="2726021"/>
            </a:xfrm>
            <a:prstGeom prst="arc">
              <a:avLst>
                <a:gd name="adj1" fmla="val 18817906"/>
                <a:gd name="adj2" fmla="val 20978914"/>
              </a:avLst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18">
              <a:extLst>
                <a:ext uri="{FF2B5EF4-FFF2-40B4-BE49-F238E27FC236}">
                  <a16:creationId xmlns:a16="http://schemas.microsoft.com/office/drawing/2014/main" id="{9D2D6764-A4DD-B401-A9DD-05D4C62BD611}"/>
                </a:ext>
              </a:extLst>
            </p:cNvPr>
            <p:cNvSpPr txBox="1"/>
            <p:nvPr/>
          </p:nvSpPr>
          <p:spPr>
            <a:xfrm>
              <a:off x="7430174" y="5008679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FF0000"/>
                  </a:solidFill>
                </a:rPr>
                <a:t>X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36">
              <a:extLst>
                <a:ext uri="{FF2B5EF4-FFF2-40B4-BE49-F238E27FC236}">
                  <a16:creationId xmlns:a16="http://schemas.microsoft.com/office/drawing/2014/main" id="{02C58B4C-EC60-C16E-51CB-FDE35D6C8057}"/>
                </a:ext>
              </a:extLst>
            </p:cNvPr>
            <p:cNvSpPr txBox="1"/>
            <p:nvPr/>
          </p:nvSpPr>
          <p:spPr>
            <a:xfrm>
              <a:off x="7402253" y="6026425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0000FF"/>
                  </a:solidFill>
                </a:rPr>
                <a:t>Z</a:t>
              </a:r>
              <a:endParaRPr lang="en-US" b="1" dirty="0">
                <a:solidFill>
                  <a:srgbClr val="0000FF"/>
                </a:solidFill>
              </a:endParaRPr>
            </a:p>
          </p:txBody>
        </p:sp>
        <p:sp>
          <p:nvSpPr>
            <p:cNvPr id="47" name="TextBox 38">
              <a:extLst>
                <a:ext uri="{FF2B5EF4-FFF2-40B4-BE49-F238E27FC236}">
                  <a16:creationId xmlns:a16="http://schemas.microsoft.com/office/drawing/2014/main" id="{7CE0EA79-B603-0E61-4F97-8962D7E058A2}"/>
                </a:ext>
              </a:extLst>
            </p:cNvPr>
            <p:cNvSpPr txBox="1"/>
            <p:nvPr/>
          </p:nvSpPr>
          <p:spPr>
            <a:xfrm>
              <a:off x="6304727" y="4327865"/>
              <a:ext cx="5553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>
                  <a:solidFill>
                    <a:srgbClr val="4AC539"/>
                  </a:solidFill>
                </a:rPr>
                <a:t>Y</a:t>
              </a:r>
              <a:endParaRPr lang="en-US" b="1" dirty="0">
                <a:solidFill>
                  <a:srgbClr val="4AC539"/>
                </a:solidFill>
              </a:endParaRP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24768C52-4E63-4EE9-A88A-6335F697984A}"/>
                </a:ext>
              </a:extLst>
            </p:cNvPr>
            <p:cNvSpPr txBox="1"/>
            <p:nvPr/>
          </p:nvSpPr>
          <p:spPr>
            <a:xfrm>
              <a:off x="7118436" y="6261564"/>
              <a:ext cx="555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/>
                <a:t>s</a:t>
              </a:r>
              <a:endParaRPr lang="en-US" sz="2400" b="1" dirty="0"/>
            </a:p>
          </p:txBody>
        </p:sp>
      </p:grpSp>
      <p:pic>
        <p:nvPicPr>
          <p:cNvPr id="49" name="Picture 39">
            <a:extLst>
              <a:ext uri="{FF2B5EF4-FFF2-40B4-BE49-F238E27FC236}">
                <a16:creationId xmlns:a16="http://schemas.microsoft.com/office/drawing/2014/main" id="{CE949031-CFA7-F7D4-F0CA-C8DD6C3A37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75" t="12145" r="16857" b="11554"/>
          <a:stretch/>
        </p:blipFill>
        <p:spPr>
          <a:xfrm>
            <a:off x="4322124" y="3972955"/>
            <a:ext cx="2901982" cy="185324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084DD-302E-B8CF-7A95-DC4AE5659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</p:spTree>
    <p:extLst>
      <p:ext uri="{BB962C8B-B14F-4D97-AF65-F5344CB8AC3E}">
        <p14:creationId xmlns:p14="http://schemas.microsoft.com/office/powerpoint/2010/main" val="1851210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D30A0DCA-F718-DC54-4FB6-5B558FC3C7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r="35081"/>
          <a:stretch/>
        </p:blipFill>
        <p:spPr>
          <a:xfrm>
            <a:off x="9301655" y="2514419"/>
            <a:ext cx="2870336" cy="3754050"/>
          </a:xfrm>
          <a:prstGeom prst="rect">
            <a:avLst/>
          </a:prstGeom>
        </p:spPr>
      </p:pic>
      <p:pic>
        <p:nvPicPr>
          <p:cNvPr id="4" name="Immagine 3" descr="Immagine che contiene design&#10;&#10;Descrizione generata automaticamente">
            <a:extLst>
              <a:ext uri="{FF2B5EF4-FFF2-40B4-BE49-F238E27FC236}">
                <a16:creationId xmlns:a16="http://schemas.microsoft.com/office/drawing/2014/main" id="{C16D7F0C-3B5F-19CF-9210-AFC99AD7E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7" y="-2280302"/>
            <a:ext cx="7365280" cy="569135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FC80C2F-9408-FA41-4555-5876A5440BDB}"/>
              </a:ext>
            </a:extLst>
          </p:cNvPr>
          <p:cNvSpPr txBox="1"/>
          <p:nvPr/>
        </p:nvSpPr>
        <p:spPr>
          <a:xfrm>
            <a:off x="831715" y="1134959"/>
            <a:ext cx="58741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Aluminum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thermal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shield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(6 mm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working 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@ 60 K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covered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it-IT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30 MLI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layers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(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minimzation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it-IT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radiation</a:t>
            </a:r>
            <a:r>
              <a:rPr lang="it-IT" sz="2000" dirty="0">
                <a:latin typeface="Segoe UI" panose="020B0502040204020203" pitchFamily="34" charset="0"/>
                <a:cs typeface="Segoe UI" panose="020B0502040204020203" pitchFamily="34" charset="0"/>
              </a:rPr>
              <a:t> load).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8DE6CF-3DFC-D57D-18F8-7CA6A51E2C00}"/>
              </a:ext>
            </a:extLst>
          </p:cNvPr>
          <p:cNvSpPr txBox="1"/>
          <p:nvPr/>
        </p:nvSpPr>
        <p:spPr>
          <a:xfrm>
            <a:off x="11062901" y="5589548"/>
            <a:ext cx="864000" cy="369332"/>
          </a:xfrm>
          <a:prstGeom prst="rect">
            <a:avLst/>
          </a:prstGeom>
          <a:solidFill>
            <a:srgbClr val="D9DF2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21.7 K</a:t>
            </a:r>
            <a:endParaRPr lang="en-GB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E518F5-67FB-D8B0-80A7-5821BA3B8A44}"/>
              </a:ext>
            </a:extLst>
          </p:cNvPr>
          <p:cNvSpPr txBox="1"/>
          <p:nvPr/>
        </p:nvSpPr>
        <p:spPr>
          <a:xfrm>
            <a:off x="10665528" y="2720008"/>
            <a:ext cx="864000" cy="369332"/>
          </a:xfrm>
          <a:prstGeom prst="rect">
            <a:avLst/>
          </a:prstGeom>
          <a:solidFill>
            <a:srgbClr val="37099B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n-GB" sz="1800" b="1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20 K</a:t>
            </a:r>
            <a:endParaRPr lang="en-GB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88A36B74-5F99-5623-C651-8A2BF8F41417}"/>
              </a:ext>
            </a:extLst>
          </p:cNvPr>
          <p:cNvSpPr txBox="1"/>
          <p:nvPr/>
        </p:nvSpPr>
        <p:spPr>
          <a:xfrm>
            <a:off x="1356917" y="5897649"/>
            <a:ext cx="3496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Segoe UI" panose="020B0502040204020203" pitchFamily="34" charset="0"/>
                <a:cs typeface="Segoe UI" panose="020B0502040204020203" pitchFamily="34" charset="0"/>
              </a:rPr>
              <a:t>AL230 </a:t>
            </a:r>
            <a:r>
              <a:rPr lang="en-GB" sz="1400" err="1"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r>
              <a:rPr lang="en-GB" sz="1400">
                <a:latin typeface="Segoe UI" panose="020B0502040204020203" pitchFamily="34" charset="0"/>
                <a:cs typeface="Segoe UI" panose="020B0502040204020203" pitchFamily="34" charset="0"/>
              </a:rPr>
              <a:t> and AL60 </a:t>
            </a:r>
            <a:r>
              <a:rPr lang="en-GB" sz="1400" err="1">
                <a:latin typeface="Segoe UI" panose="020B0502040204020203" pitchFamily="34" charset="0"/>
                <a:cs typeface="Segoe UI" panose="020B0502040204020203" pitchFamily="34" charset="0"/>
              </a:rPr>
              <a:t>Cryomech</a:t>
            </a:r>
            <a:endParaRPr lang="en-GB" sz="14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14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831715" y="304800"/>
            <a:ext cx="9261409" cy="9310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Thermal Design</a:t>
            </a:r>
          </a:p>
        </p:txBody>
      </p:sp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3A147413-8DCE-2C41-4BAE-B2D9E46EF2D8}"/>
              </a:ext>
            </a:extLst>
          </p:cNvPr>
          <p:cNvGraphicFramePr>
            <a:graphicFrameLocks noGrp="1"/>
          </p:cNvGraphicFramePr>
          <p:nvPr/>
        </p:nvGraphicFramePr>
        <p:xfrm>
          <a:off x="924519" y="3259947"/>
          <a:ext cx="4521519" cy="252416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287643">
                  <a:extLst>
                    <a:ext uri="{9D8B030D-6E8A-4147-A177-3AD203B41FA5}">
                      <a16:colId xmlns:a16="http://schemas.microsoft.com/office/drawing/2014/main" val="2057601162"/>
                    </a:ext>
                  </a:extLst>
                </a:gridCol>
                <a:gridCol w="1070554">
                  <a:extLst>
                    <a:ext uri="{9D8B030D-6E8A-4147-A177-3AD203B41FA5}">
                      <a16:colId xmlns:a16="http://schemas.microsoft.com/office/drawing/2014/main" val="2847663498"/>
                    </a:ext>
                  </a:extLst>
                </a:gridCol>
                <a:gridCol w="608842">
                  <a:extLst>
                    <a:ext uri="{9D8B030D-6E8A-4147-A177-3AD203B41FA5}">
                      <a16:colId xmlns:a16="http://schemas.microsoft.com/office/drawing/2014/main" val="3224810742"/>
                    </a:ext>
                  </a:extLst>
                </a:gridCol>
                <a:gridCol w="413477">
                  <a:extLst>
                    <a:ext uri="{9D8B030D-6E8A-4147-A177-3AD203B41FA5}">
                      <a16:colId xmlns:a16="http://schemas.microsoft.com/office/drawing/2014/main" val="2165547046"/>
                    </a:ext>
                  </a:extLst>
                </a:gridCol>
                <a:gridCol w="1141003">
                  <a:extLst>
                    <a:ext uri="{9D8B030D-6E8A-4147-A177-3AD203B41FA5}">
                      <a16:colId xmlns:a16="http://schemas.microsoft.com/office/drawing/2014/main" val="1159174968"/>
                    </a:ext>
                  </a:extLst>
                </a:gridCol>
              </a:tblGrid>
              <a:tr h="427527">
                <a:tc>
                  <a:txBody>
                    <a:bodyPr/>
                    <a:lstStyle/>
                    <a:p>
                      <a:r>
                        <a:rPr lang="en-GB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MAGNET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Coils @ 20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Shield @ 60 K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2986499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support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1.1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35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20728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CL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0.2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24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5773387"/>
                  </a:ext>
                </a:extLst>
              </a:tr>
              <a:tr h="427527">
                <a:tc>
                  <a:txBody>
                    <a:bodyPr/>
                    <a:lstStyle/>
                    <a:p>
                      <a:r>
                        <a:rPr lang="en-GB" sz="1600" i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 radiation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0.38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19.52 [W]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285812"/>
                  </a:ext>
                </a:extLst>
              </a:tr>
              <a:tr h="386531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b="1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LOSSES</a:t>
                      </a:r>
                      <a:endParaRPr lang="en-GB" sz="1600" b="1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it-IT" sz="1600" noProof="0" err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Hyst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400" noProof="0">
                        <a:latin typeface="Raleway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IFCC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160456"/>
                  </a:ext>
                </a:extLst>
              </a:tr>
              <a:tr h="42752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noProof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34.2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.1.55 [W]</a:t>
                      </a:r>
                      <a:endParaRPr lang="en-GB" sz="1600" noProof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noProof="0" dirty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0.17 [W]</a:t>
                      </a:r>
                      <a:endParaRPr lang="en-GB" sz="1600" noProof="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4199605"/>
                  </a:ext>
                </a:extLst>
              </a:tr>
            </a:tbl>
          </a:graphicData>
        </a:graphic>
      </p:graphicFrame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42BA809-D3FC-1FD0-840F-47B707D21B5F}"/>
              </a:ext>
            </a:extLst>
          </p:cNvPr>
          <p:cNvSpPr txBox="1"/>
          <p:nvPr/>
        </p:nvSpPr>
        <p:spPr>
          <a:xfrm>
            <a:off x="5740814" y="2624758"/>
            <a:ext cx="30147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Cryocoolers installed on </a:t>
            </a: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both side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of the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TS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3.4 kW) 2 AL230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Coils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8.4 kW only for 1/10 of the year) 2 AL60</a:t>
            </a:r>
          </a:p>
          <a:p>
            <a:endParaRPr lang="en-GB" sz="18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5381BD0F-B0B3-141D-27DD-05D2C18E8C95}"/>
              </a:ext>
            </a:extLst>
          </p:cNvPr>
          <p:cNvSpPr txBox="1"/>
          <p:nvPr/>
        </p:nvSpPr>
        <p:spPr>
          <a:xfrm>
            <a:off x="6553200" y="1458125"/>
            <a:ext cx="1466601" cy="6226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en-GB" sz="2800" b="1" i="0" err="1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en-GB" sz="1400" b="1" i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(20 K coils)</a:t>
            </a:r>
            <a:endParaRPr lang="en-US" sz="280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48">
            <a:extLst>
              <a:ext uri="{FF2B5EF4-FFF2-40B4-BE49-F238E27FC236}">
                <a16:creationId xmlns:a16="http://schemas.microsoft.com/office/drawing/2014/main" id="{B5D66B3B-7623-E005-9F4C-CF1896025A54}"/>
              </a:ext>
            </a:extLst>
          </p:cNvPr>
          <p:cNvSpPr txBox="1"/>
          <p:nvPr/>
        </p:nvSpPr>
        <p:spPr>
          <a:xfrm>
            <a:off x="6302108" y="482609"/>
            <a:ext cx="134098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n-GB" sz="2800" b="1" i="0" err="1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 </a:t>
            </a:r>
            <a:r>
              <a:rPr lang="en-GB" sz="14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GB" sz="1400" b="1" i="0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60</a:t>
            </a:r>
            <a:r>
              <a:rPr lang="en-GB" sz="1400" b="1" i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K shield)</a:t>
            </a:r>
            <a:endParaRPr lang="en-US" sz="140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29" name="Connettore a gomito 28">
            <a:extLst>
              <a:ext uri="{FF2B5EF4-FFF2-40B4-BE49-F238E27FC236}">
                <a16:creationId xmlns:a16="http://schemas.microsoft.com/office/drawing/2014/main" id="{DD7B0793-39EB-0C85-C685-B2FD2B6E8396}"/>
              </a:ext>
            </a:extLst>
          </p:cNvPr>
          <p:cNvCxnSpPr>
            <a:cxnSpLocks/>
          </p:cNvCxnSpPr>
          <p:nvPr/>
        </p:nvCxnSpPr>
        <p:spPr>
          <a:xfrm flipV="1">
            <a:off x="7538725" y="757058"/>
            <a:ext cx="987735" cy="224115"/>
          </a:xfrm>
          <a:prstGeom prst="bentConnector3">
            <a:avLst>
              <a:gd name="adj1" fmla="val 30847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a gomito 34">
            <a:extLst>
              <a:ext uri="{FF2B5EF4-FFF2-40B4-BE49-F238E27FC236}">
                <a16:creationId xmlns:a16="http://schemas.microsoft.com/office/drawing/2014/main" id="{E5F2AC39-810C-394E-2AF8-40014ABC0E7F}"/>
              </a:ext>
            </a:extLst>
          </p:cNvPr>
          <p:cNvCxnSpPr>
            <a:cxnSpLocks/>
          </p:cNvCxnSpPr>
          <p:nvPr/>
        </p:nvCxnSpPr>
        <p:spPr>
          <a:xfrm flipV="1">
            <a:off x="7920440" y="1453808"/>
            <a:ext cx="829863" cy="521976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2" descr="Immagine che contiene arte&#10;&#10;Descrizione generata automaticamente con attendibilità bassa">
            <a:extLst>
              <a:ext uri="{FF2B5EF4-FFF2-40B4-BE49-F238E27FC236}">
                <a16:creationId xmlns:a16="http://schemas.microsoft.com/office/drawing/2014/main" id="{38342953-89F9-6D7C-A259-8536DC143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" r="89615"/>
          <a:stretch/>
        </p:blipFill>
        <p:spPr>
          <a:xfrm>
            <a:off x="8934214" y="2545951"/>
            <a:ext cx="580538" cy="4058850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7BD62B7-CB55-1A6A-B8B4-5412DD34DD12}"/>
              </a:ext>
            </a:extLst>
          </p:cNvPr>
          <p:cNvSpPr txBox="1"/>
          <p:nvPr/>
        </p:nvSpPr>
        <p:spPr>
          <a:xfrm>
            <a:off x="821880" y="2280181"/>
            <a:ext cx="485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Coil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modelled as </a:t>
            </a:r>
            <a:r>
              <a:rPr lang="en-GB" sz="1800" b="1">
                <a:latin typeface="Segoe UI" panose="020B0502040204020203" pitchFamily="34" charset="0"/>
                <a:cs typeface="Segoe UI" panose="020B0502040204020203" pitchFamily="34" charset="0"/>
              </a:rPr>
              <a:t>orthotropic material 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Cu (22%), MgB</a:t>
            </a:r>
            <a:r>
              <a:rPr lang="en-GB" sz="1800" baseline="-25000"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r>
              <a:rPr lang="en-GB" sz="1800">
                <a:latin typeface="Segoe UI" panose="020B0502040204020203" pitchFamily="34" charset="0"/>
                <a:cs typeface="Segoe UI" panose="020B0502040204020203" pitchFamily="34" charset="0"/>
              </a:rPr>
              <a:t> (29%), epoxy resin (49%)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5BC2883-C68B-FFDD-D461-5529ED012D56}"/>
              </a:ext>
            </a:extLst>
          </p:cNvPr>
          <p:cNvSpPr txBox="1"/>
          <p:nvPr/>
        </p:nvSpPr>
        <p:spPr>
          <a:xfrm>
            <a:off x="5782393" y="4644902"/>
            <a:ext cx="2744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Total magnet energy consumption: </a:t>
            </a:r>
            <a:r>
              <a:rPr lang="en-GB" b="1">
                <a:latin typeface="Segoe UI" panose="020B0502040204020203" pitchFamily="34" charset="0"/>
                <a:cs typeface="Segoe UI" panose="020B0502040204020203" pitchFamily="34" charset="0"/>
              </a:rPr>
              <a:t>4.3 kW </a:t>
            </a:r>
            <a:r>
              <a:rPr lang="en-GB">
                <a:latin typeface="Segoe UI" panose="020B0502040204020203" pitchFamily="34" charset="0"/>
                <a:cs typeface="Segoe UI" panose="020B0502040204020203" pitchFamily="34" charset="0"/>
              </a:rPr>
              <a:t>(vs 30 kW DC resistive).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036C59-595F-3266-7892-C36F3A49E73B}"/>
                  </a:ext>
                </a:extLst>
              </p:cNvPr>
              <p:cNvSpPr txBox="1"/>
              <p:nvPr/>
            </p:nvSpPr>
            <p:spPr>
              <a:xfrm>
                <a:off x="5703617" y="5673119"/>
                <a:ext cx="6093372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solidFill>
                      <a:srgbClr val="01648D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7 times lower</a:t>
                </a:r>
                <a:endParaRPr lang="en-GB" b="1" dirty="0">
                  <a:solidFill>
                    <a:srgbClr val="01648D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8B036C59-595F-3266-7892-C36F3A49E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3617" y="5673119"/>
                <a:ext cx="6093372" cy="523220"/>
              </a:xfrm>
              <a:prstGeom prst="rect">
                <a:avLst/>
              </a:prstGeom>
              <a:blipFill>
                <a:blip r:embed="rId4"/>
                <a:stretch>
                  <a:fillRect t="-12941" b="-329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D37B132-0588-1E27-4998-4C1D21D75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89424" y="6356350"/>
            <a:ext cx="5663174" cy="376138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rgbClr val="898989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L. Rossi @ themes for PhD Acc Physics - La Sapienza</a:t>
            </a:r>
            <a:endParaRPr lang="it-IT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9D03C55-B441-A14F-0AF2-E8F60E0A72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37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rgbClr val="01648D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7672CED-E27C-4372-964F-447ACAE2F905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4FC3F-519B-8FE3-D1A7-D830F4E69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</p:spTree>
    <p:extLst>
      <p:ext uri="{BB962C8B-B14F-4D97-AF65-F5344CB8AC3E}">
        <p14:creationId xmlns:p14="http://schemas.microsoft.com/office/powerpoint/2010/main" val="949229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5">
            <a:extLst>
              <a:ext uri="{FF2B5EF4-FFF2-40B4-BE49-F238E27FC236}">
                <a16:creationId xmlns:a16="http://schemas.microsoft.com/office/drawing/2014/main" id="{7282DA25-72E9-FF27-82DA-CFA8E5ABE91A}"/>
              </a:ext>
            </a:extLst>
          </p:cNvPr>
          <p:cNvGrpSpPr/>
          <p:nvPr/>
        </p:nvGrpSpPr>
        <p:grpSpPr>
          <a:xfrm>
            <a:off x="10309034" y="313711"/>
            <a:ext cx="1243078" cy="2751084"/>
            <a:chOff x="4825999" y="1258929"/>
            <a:chExt cx="2331160" cy="5159148"/>
          </a:xfrm>
        </p:grpSpPr>
        <p:pic>
          <p:nvPicPr>
            <p:cNvPr id="120" name="Picture 10" descr="A picture containing text, monitor, screen, mounted&#10;&#10;Description automatically generated">
              <a:extLst>
                <a:ext uri="{FF2B5EF4-FFF2-40B4-BE49-F238E27FC236}">
                  <a16:creationId xmlns:a16="http://schemas.microsoft.com/office/drawing/2014/main" id="{8CDAFA83-7E9F-32BF-3442-F7FF18506C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t="24448" r="29926" b="45197"/>
            <a:stretch/>
          </p:blipFill>
          <p:spPr>
            <a:xfrm flipH="1">
              <a:off x="4826000" y="1258929"/>
              <a:ext cx="2331159" cy="2579574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121" name="Picture 30" descr="A picture containing text, monitor, screen, mounted&#10;&#10;Description automatically generated">
              <a:extLst>
                <a:ext uri="{FF2B5EF4-FFF2-40B4-BE49-F238E27FC236}">
                  <a16:creationId xmlns:a16="http://schemas.microsoft.com/office/drawing/2014/main" id="{5A1FDE98-9242-DED2-4805-C05C2A648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16" t="24448" r="29927" b="45197"/>
            <a:stretch/>
          </p:blipFill>
          <p:spPr>
            <a:xfrm flipH="1" flipV="1">
              <a:off x="4825999" y="3838503"/>
              <a:ext cx="2331158" cy="2579574"/>
            </a:xfrm>
            <a:prstGeom prst="rect">
              <a:avLst/>
            </a:prstGeom>
            <a:ln w="9525">
              <a:noFill/>
            </a:ln>
          </p:spPr>
        </p:pic>
      </p:grpSp>
      <p:sp>
        <p:nvSpPr>
          <p:cNvPr id="6" name="Titolo 1">
            <a:extLst>
              <a:ext uri="{FF2B5EF4-FFF2-40B4-BE49-F238E27FC236}">
                <a16:creationId xmlns:a16="http://schemas.microsoft.com/office/drawing/2014/main" id="{45133745-D979-4449-4105-7CFFF17B8B2F}"/>
              </a:ext>
            </a:extLst>
          </p:cNvPr>
          <p:cNvSpPr txBox="1">
            <a:spLocks/>
          </p:cNvSpPr>
          <p:nvPr/>
        </p:nvSpPr>
        <p:spPr>
          <a:xfrm>
            <a:off x="411055" y="267526"/>
            <a:ext cx="9261409" cy="5390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1648D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Energy Saving Magnets - ESABLIM</a:t>
            </a:r>
          </a:p>
        </p:txBody>
      </p:sp>
      <p:sp>
        <p:nvSpPr>
          <p:cNvPr id="4" name="Figura a mano libera: forma 3">
            <a:extLst>
              <a:ext uri="{FF2B5EF4-FFF2-40B4-BE49-F238E27FC236}">
                <a16:creationId xmlns:a16="http://schemas.microsoft.com/office/drawing/2014/main" id="{AB9217F6-3454-7E93-4BCF-1390FE644BFD}"/>
              </a:ext>
            </a:extLst>
          </p:cNvPr>
          <p:cNvSpPr>
            <a:spLocks noChangeAspect="1"/>
          </p:cNvSpPr>
          <p:nvPr/>
        </p:nvSpPr>
        <p:spPr>
          <a:xfrm>
            <a:off x="8361462" y="191684"/>
            <a:ext cx="583948" cy="584362"/>
          </a:xfrm>
          <a:custGeom>
            <a:avLst/>
            <a:gdLst>
              <a:gd name="connsiteX0" fmla="*/ 635765 w 1439146"/>
              <a:gd name="connsiteY0" fmla="*/ 1439230 h 1440164"/>
              <a:gd name="connsiteX1" fmla="*/ 487555 w 1439146"/>
              <a:gd name="connsiteY1" fmla="*/ 1405301 h 1440164"/>
              <a:gd name="connsiteX2" fmla="*/ 300761 w 1439146"/>
              <a:gd name="connsiteY2" fmla="*/ 1310641 h 1440164"/>
              <a:gd name="connsiteX3" fmla="*/ 128963 w 1439146"/>
              <a:gd name="connsiteY3" fmla="*/ 1138863 h 1440164"/>
              <a:gd name="connsiteX4" fmla="*/ 9527 w 1439146"/>
              <a:gd name="connsiteY4" fmla="*/ 863831 h 1440164"/>
              <a:gd name="connsiteX5" fmla="*/ 145 w 1439146"/>
              <a:gd name="connsiteY5" fmla="*/ 720637 h 1440164"/>
              <a:gd name="connsiteX6" fmla="*/ 32105 w 1439146"/>
              <a:gd name="connsiteY6" fmla="*/ 493752 h 1440164"/>
              <a:gd name="connsiteX7" fmla="*/ 433052 w 1439146"/>
              <a:gd name="connsiteY7" fmla="*/ 56192 h 1440164"/>
              <a:gd name="connsiteX8" fmla="*/ 691341 w 1439146"/>
              <a:gd name="connsiteY8" fmla="*/ 641 h 1440164"/>
              <a:gd name="connsiteX9" fmla="*/ 810834 w 1439146"/>
              <a:gd name="connsiteY9" fmla="*/ 3273 h 1440164"/>
              <a:gd name="connsiteX10" fmla="*/ 1438695 w 1439146"/>
              <a:gd name="connsiteY10" fmla="*/ 748376 h 1440164"/>
              <a:gd name="connsiteX11" fmla="*/ 861950 w 1439146"/>
              <a:gd name="connsiteY11" fmla="*/ 1429143 h 1440164"/>
              <a:gd name="connsiteX12" fmla="*/ 733921 w 1439146"/>
              <a:gd name="connsiteY12" fmla="*/ 1439674 h 1440164"/>
              <a:gd name="connsiteX13" fmla="*/ 635765 w 1439146"/>
              <a:gd name="connsiteY13" fmla="*/ 1439230 h 1440164"/>
              <a:gd name="connsiteX14" fmla="*/ 679585 w 1439146"/>
              <a:gd name="connsiteY14" fmla="*/ 1426012 h 1440164"/>
              <a:gd name="connsiteX15" fmla="*/ 653979 w 1439146"/>
              <a:gd name="connsiteY15" fmla="*/ 1425966 h 1440164"/>
              <a:gd name="connsiteX16" fmla="*/ 665639 w 1439146"/>
              <a:gd name="connsiteY16" fmla="*/ 1427742 h 1440164"/>
              <a:gd name="connsiteX17" fmla="*/ 679585 w 1439146"/>
              <a:gd name="connsiteY17" fmla="*/ 1426012 h 1440164"/>
              <a:gd name="connsiteX18" fmla="*/ 786276 w 1439146"/>
              <a:gd name="connsiteY18" fmla="*/ 1426012 h 1440164"/>
              <a:gd name="connsiteX19" fmla="*/ 760669 w 1439146"/>
              <a:gd name="connsiteY19" fmla="*/ 1425966 h 1440164"/>
              <a:gd name="connsiteX20" fmla="*/ 772329 w 1439146"/>
              <a:gd name="connsiteY20" fmla="*/ 1427742 h 1440164"/>
              <a:gd name="connsiteX21" fmla="*/ 786276 w 1439146"/>
              <a:gd name="connsiteY21" fmla="*/ 1426012 h 1440164"/>
              <a:gd name="connsiteX22" fmla="*/ 628297 w 1439146"/>
              <a:gd name="connsiteY22" fmla="*/ 1421856 h 1440164"/>
              <a:gd name="connsiteX23" fmla="*/ 613360 w 1439146"/>
              <a:gd name="connsiteY23" fmla="*/ 1421856 h 1440164"/>
              <a:gd name="connsiteX24" fmla="*/ 620828 w 1439146"/>
              <a:gd name="connsiteY24" fmla="*/ 1423803 h 1440164"/>
              <a:gd name="connsiteX25" fmla="*/ 628297 w 1439146"/>
              <a:gd name="connsiteY25" fmla="*/ 1421856 h 1440164"/>
              <a:gd name="connsiteX26" fmla="*/ 820340 w 1439146"/>
              <a:gd name="connsiteY26" fmla="*/ 1421856 h 1440164"/>
              <a:gd name="connsiteX27" fmla="*/ 805404 w 1439146"/>
              <a:gd name="connsiteY27" fmla="*/ 1421856 h 1440164"/>
              <a:gd name="connsiteX28" fmla="*/ 812872 w 1439146"/>
              <a:gd name="connsiteY28" fmla="*/ 1423803 h 1440164"/>
              <a:gd name="connsiteX29" fmla="*/ 820340 w 1439146"/>
              <a:gd name="connsiteY29" fmla="*/ 1421856 h 1440164"/>
              <a:gd name="connsiteX30" fmla="*/ 600638 w 1439146"/>
              <a:gd name="connsiteY30" fmla="*/ 1417723 h 1440164"/>
              <a:gd name="connsiteX31" fmla="*/ 587836 w 1439146"/>
              <a:gd name="connsiteY31" fmla="*/ 1417563 h 1440164"/>
              <a:gd name="connsiteX32" fmla="*/ 593089 w 1439146"/>
              <a:gd name="connsiteY32" fmla="*/ 1419693 h 1440164"/>
              <a:gd name="connsiteX33" fmla="*/ 600638 w 1439146"/>
              <a:gd name="connsiteY33" fmla="*/ 1417723 h 1440164"/>
              <a:gd name="connsiteX34" fmla="*/ 794734 w 1439146"/>
              <a:gd name="connsiteY34" fmla="*/ 1413726 h 1440164"/>
              <a:gd name="connsiteX35" fmla="*/ 812872 w 1439146"/>
              <a:gd name="connsiteY35" fmla="*/ 1394656 h 1440164"/>
              <a:gd name="connsiteX36" fmla="*/ 812872 w 1439146"/>
              <a:gd name="connsiteY36" fmla="*/ 1377850 h 1440164"/>
              <a:gd name="connsiteX37" fmla="*/ 704047 w 1439146"/>
              <a:gd name="connsiteY37" fmla="*/ 1377850 h 1440164"/>
              <a:gd name="connsiteX38" fmla="*/ 595223 w 1439146"/>
              <a:gd name="connsiteY38" fmla="*/ 1377850 h 1440164"/>
              <a:gd name="connsiteX39" fmla="*/ 595223 w 1439146"/>
              <a:gd name="connsiteY39" fmla="*/ 1392447 h 1440164"/>
              <a:gd name="connsiteX40" fmla="*/ 608949 w 1439146"/>
              <a:gd name="connsiteY40" fmla="*/ 1410060 h 1440164"/>
              <a:gd name="connsiteX41" fmla="*/ 794734 w 1439146"/>
              <a:gd name="connsiteY41" fmla="*/ 1413726 h 1440164"/>
              <a:gd name="connsiteX42" fmla="*/ 848080 w 1439146"/>
              <a:gd name="connsiteY42" fmla="*/ 1417700 h 1440164"/>
              <a:gd name="connsiteX43" fmla="*/ 837410 w 1439146"/>
              <a:gd name="connsiteY43" fmla="*/ 1417700 h 1440164"/>
              <a:gd name="connsiteX44" fmla="*/ 842745 w 1439146"/>
              <a:gd name="connsiteY44" fmla="*/ 1419852 h 1440164"/>
              <a:gd name="connsiteX45" fmla="*/ 848080 w 1439146"/>
              <a:gd name="connsiteY45" fmla="*/ 1417700 h 1440164"/>
              <a:gd name="connsiteX46" fmla="*/ 576997 w 1439146"/>
              <a:gd name="connsiteY46" fmla="*/ 1413681 h 1440164"/>
              <a:gd name="connsiteX47" fmla="*/ 568817 w 1439146"/>
              <a:gd name="connsiteY47" fmla="*/ 1413339 h 1440164"/>
              <a:gd name="connsiteX48" fmla="*/ 571395 w 1439146"/>
              <a:gd name="connsiteY48" fmla="*/ 1415924 h 1440164"/>
              <a:gd name="connsiteX49" fmla="*/ 576997 w 1439146"/>
              <a:gd name="connsiteY49" fmla="*/ 1413681 h 1440164"/>
              <a:gd name="connsiteX50" fmla="*/ 869418 w 1439146"/>
              <a:gd name="connsiteY50" fmla="*/ 1413430 h 1440164"/>
              <a:gd name="connsiteX51" fmla="*/ 858749 w 1439146"/>
              <a:gd name="connsiteY51" fmla="*/ 1413430 h 1440164"/>
              <a:gd name="connsiteX52" fmla="*/ 864083 w 1439146"/>
              <a:gd name="connsiteY52" fmla="*/ 1415582 h 1440164"/>
              <a:gd name="connsiteX53" fmla="*/ 869418 w 1439146"/>
              <a:gd name="connsiteY53" fmla="*/ 1413430 h 1440164"/>
              <a:gd name="connsiteX54" fmla="*/ 557881 w 1439146"/>
              <a:gd name="connsiteY54" fmla="*/ 1409161 h 1440164"/>
              <a:gd name="connsiteX55" fmla="*/ 547212 w 1439146"/>
              <a:gd name="connsiteY55" fmla="*/ 1409161 h 1440164"/>
              <a:gd name="connsiteX56" fmla="*/ 552546 w 1439146"/>
              <a:gd name="connsiteY56" fmla="*/ 1411313 h 1440164"/>
              <a:gd name="connsiteX57" fmla="*/ 557881 w 1439146"/>
              <a:gd name="connsiteY57" fmla="*/ 1409161 h 1440164"/>
              <a:gd name="connsiteX58" fmla="*/ 851977 w 1439146"/>
              <a:gd name="connsiteY58" fmla="*/ 1405028 h 1440164"/>
              <a:gd name="connsiteX59" fmla="*/ 860512 w 1439146"/>
              <a:gd name="connsiteY59" fmla="*/ 1377668 h 1440164"/>
              <a:gd name="connsiteX60" fmla="*/ 861950 w 1439146"/>
              <a:gd name="connsiteY60" fmla="*/ 1352232 h 1440164"/>
              <a:gd name="connsiteX61" fmla="*/ 706698 w 1439146"/>
              <a:gd name="connsiteY61" fmla="*/ 1352232 h 1440164"/>
              <a:gd name="connsiteX62" fmla="*/ 551447 w 1439146"/>
              <a:gd name="connsiteY62" fmla="*/ 1352244 h 1440164"/>
              <a:gd name="connsiteX63" fmla="*/ 554408 w 1439146"/>
              <a:gd name="connsiteY63" fmla="*/ 1374571 h 1440164"/>
              <a:gd name="connsiteX64" fmla="*/ 558646 w 1439146"/>
              <a:gd name="connsiteY64" fmla="*/ 1398174 h 1440164"/>
              <a:gd name="connsiteX65" fmla="*/ 573305 w 1439146"/>
              <a:gd name="connsiteY65" fmla="*/ 1403286 h 1440164"/>
              <a:gd name="connsiteX66" fmla="*/ 586687 w 1439146"/>
              <a:gd name="connsiteY66" fmla="*/ 1407134 h 1440164"/>
              <a:gd name="connsiteX67" fmla="*/ 586687 w 1439146"/>
              <a:gd name="connsiteY67" fmla="*/ 1388154 h 1440164"/>
              <a:gd name="connsiteX68" fmla="*/ 586687 w 1439146"/>
              <a:gd name="connsiteY68" fmla="*/ 1369174 h 1440164"/>
              <a:gd name="connsiteX69" fmla="*/ 702980 w 1439146"/>
              <a:gd name="connsiteY69" fmla="*/ 1370313 h 1440164"/>
              <a:gd name="connsiteX70" fmla="*/ 819273 w 1439146"/>
              <a:gd name="connsiteY70" fmla="*/ 1371452 h 1440164"/>
              <a:gd name="connsiteX71" fmla="*/ 820575 w 1439146"/>
              <a:gd name="connsiteY71" fmla="*/ 1391741 h 1440164"/>
              <a:gd name="connsiteX72" fmla="*/ 851977 w 1439146"/>
              <a:gd name="connsiteY72" fmla="*/ 1405028 h 1440164"/>
              <a:gd name="connsiteX73" fmla="*/ 888533 w 1439146"/>
              <a:gd name="connsiteY73" fmla="*/ 1409411 h 1440164"/>
              <a:gd name="connsiteX74" fmla="*/ 880353 w 1439146"/>
              <a:gd name="connsiteY74" fmla="*/ 1409081 h 1440164"/>
              <a:gd name="connsiteX75" fmla="*/ 882932 w 1439146"/>
              <a:gd name="connsiteY75" fmla="*/ 1411654 h 1440164"/>
              <a:gd name="connsiteX76" fmla="*/ 888533 w 1439146"/>
              <a:gd name="connsiteY76" fmla="*/ 1409411 h 1440164"/>
              <a:gd name="connsiteX77" fmla="*/ 526940 w 1439146"/>
              <a:gd name="connsiteY77" fmla="*/ 1401316 h 1440164"/>
              <a:gd name="connsiteX78" fmla="*/ 505601 w 1439146"/>
              <a:gd name="connsiteY78" fmla="*/ 1395566 h 1440164"/>
              <a:gd name="connsiteX79" fmla="*/ 514137 w 1439146"/>
              <a:gd name="connsiteY79" fmla="*/ 1401316 h 1440164"/>
              <a:gd name="connsiteX80" fmla="*/ 535475 w 1439146"/>
              <a:gd name="connsiteY80" fmla="*/ 1407077 h 1440164"/>
              <a:gd name="connsiteX81" fmla="*/ 526940 w 1439146"/>
              <a:gd name="connsiteY81" fmla="*/ 1401316 h 1440164"/>
              <a:gd name="connsiteX82" fmla="*/ 905604 w 1439146"/>
              <a:gd name="connsiteY82" fmla="*/ 1405142 h 1440164"/>
              <a:gd name="connsiteX83" fmla="*/ 897424 w 1439146"/>
              <a:gd name="connsiteY83" fmla="*/ 1404812 h 1440164"/>
              <a:gd name="connsiteX84" fmla="*/ 900003 w 1439146"/>
              <a:gd name="connsiteY84" fmla="*/ 1407385 h 1440164"/>
              <a:gd name="connsiteX85" fmla="*/ 905604 w 1439146"/>
              <a:gd name="connsiteY85" fmla="*/ 1405142 h 1440164"/>
              <a:gd name="connsiteX86" fmla="*/ 955837 w 1439146"/>
              <a:gd name="connsiteY86" fmla="*/ 1377110 h 1440164"/>
              <a:gd name="connsiteX87" fmla="*/ 1096236 w 1439146"/>
              <a:gd name="connsiteY87" fmla="*/ 1306587 h 1440164"/>
              <a:gd name="connsiteX88" fmla="*/ 1378350 w 1439146"/>
              <a:gd name="connsiteY88" fmla="*/ 945333 h 1440164"/>
              <a:gd name="connsiteX89" fmla="*/ 1412161 w 1439146"/>
              <a:gd name="connsiteY89" fmla="*/ 720637 h 1440164"/>
              <a:gd name="connsiteX90" fmla="*/ 1378024 w 1439146"/>
              <a:gd name="connsiteY90" fmla="*/ 494965 h 1440164"/>
              <a:gd name="connsiteX91" fmla="*/ 873425 w 1439146"/>
              <a:gd name="connsiteY91" fmla="*/ 39749 h 1440164"/>
              <a:gd name="connsiteX92" fmla="*/ 126868 w 1439146"/>
              <a:gd name="connsiteY92" fmla="*/ 349354 h 1440164"/>
              <a:gd name="connsiteX93" fmla="*/ 57369 w 1439146"/>
              <a:gd name="connsiteY93" fmla="*/ 494453 h 1440164"/>
              <a:gd name="connsiteX94" fmla="*/ 89568 w 1439146"/>
              <a:gd name="connsiteY94" fmla="*/ 1021504 h 1440164"/>
              <a:gd name="connsiteX95" fmla="*/ 426653 w 1439146"/>
              <a:gd name="connsiteY95" fmla="*/ 1354624 h 1440164"/>
              <a:gd name="connsiteX96" fmla="*/ 539963 w 1439146"/>
              <a:gd name="connsiteY96" fmla="*/ 1394917 h 1440164"/>
              <a:gd name="connsiteX97" fmla="*/ 540254 w 1439146"/>
              <a:gd name="connsiteY97" fmla="*/ 1344388 h 1440164"/>
              <a:gd name="connsiteX98" fmla="*/ 526450 w 1439146"/>
              <a:gd name="connsiteY98" fmla="*/ 1333503 h 1440164"/>
              <a:gd name="connsiteX99" fmla="*/ 533759 w 1439146"/>
              <a:gd name="connsiteY99" fmla="*/ 1271440 h 1440164"/>
              <a:gd name="connsiteX100" fmla="*/ 545145 w 1439146"/>
              <a:gd name="connsiteY100" fmla="*/ 1249545 h 1440164"/>
              <a:gd name="connsiteX101" fmla="*/ 524807 w 1439146"/>
              <a:gd name="connsiteY101" fmla="*/ 1241268 h 1440164"/>
              <a:gd name="connsiteX102" fmla="*/ 391414 w 1439146"/>
              <a:gd name="connsiteY102" fmla="*/ 1169741 h 1440164"/>
              <a:gd name="connsiteX103" fmla="*/ 170782 w 1439146"/>
              <a:gd name="connsiteY103" fmla="*/ 814407 h 1440164"/>
              <a:gd name="connsiteX104" fmla="*/ 339689 w 1439146"/>
              <a:gd name="connsiteY104" fmla="*/ 313477 h 1440164"/>
              <a:gd name="connsiteX105" fmla="*/ 471410 w 1439146"/>
              <a:gd name="connsiteY105" fmla="*/ 221350 h 1440164"/>
              <a:gd name="connsiteX106" fmla="*/ 601624 w 1439146"/>
              <a:gd name="connsiteY106" fmla="*/ 176447 h 1440164"/>
              <a:gd name="connsiteX107" fmla="*/ 641165 w 1439146"/>
              <a:gd name="connsiteY107" fmla="*/ 163102 h 1440164"/>
              <a:gd name="connsiteX108" fmla="*/ 768087 w 1439146"/>
              <a:gd name="connsiteY108" fmla="*/ 159677 h 1440164"/>
              <a:gd name="connsiteX109" fmla="*/ 797705 w 1439146"/>
              <a:gd name="connsiteY109" fmla="*/ 170114 h 1440164"/>
              <a:gd name="connsiteX110" fmla="*/ 857386 w 1439146"/>
              <a:gd name="connsiteY110" fmla="*/ 182665 h 1440164"/>
              <a:gd name="connsiteX111" fmla="*/ 1182763 w 1439146"/>
              <a:gd name="connsiteY111" fmla="*/ 416436 h 1440164"/>
              <a:gd name="connsiteX112" fmla="*/ 1265776 w 1439146"/>
              <a:gd name="connsiteY112" fmla="*/ 626750 h 1440164"/>
              <a:gd name="connsiteX113" fmla="*/ 1263737 w 1439146"/>
              <a:gd name="connsiteY113" fmla="*/ 824507 h 1440164"/>
              <a:gd name="connsiteX114" fmla="*/ 1047909 w 1439146"/>
              <a:gd name="connsiteY114" fmla="*/ 1167012 h 1440164"/>
              <a:gd name="connsiteX115" fmla="*/ 899291 w 1439146"/>
              <a:gd name="connsiteY115" fmla="*/ 1245811 h 1440164"/>
              <a:gd name="connsiteX116" fmla="*/ 891197 w 1439146"/>
              <a:gd name="connsiteY116" fmla="*/ 1277156 h 1440164"/>
              <a:gd name="connsiteX117" fmla="*/ 904216 w 1439146"/>
              <a:gd name="connsiteY117" fmla="*/ 1310333 h 1440164"/>
              <a:gd name="connsiteX118" fmla="*/ 892630 w 1439146"/>
              <a:gd name="connsiteY118" fmla="*/ 1337215 h 1440164"/>
              <a:gd name="connsiteX119" fmla="*/ 868351 w 1439146"/>
              <a:gd name="connsiteY119" fmla="*/ 1384181 h 1440164"/>
              <a:gd name="connsiteX120" fmla="*/ 868351 w 1439146"/>
              <a:gd name="connsiteY120" fmla="*/ 1402910 h 1440164"/>
              <a:gd name="connsiteX121" fmla="*/ 899291 w 1439146"/>
              <a:gd name="connsiteY121" fmla="*/ 1394553 h 1440164"/>
              <a:gd name="connsiteX122" fmla="*/ 955837 w 1439146"/>
              <a:gd name="connsiteY122" fmla="*/ 1377110 h 1440164"/>
              <a:gd name="connsiteX123" fmla="*/ 237480 w 1439146"/>
              <a:gd name="connsiteY123" fmla="*/ 1194106 h 1440164"/>
              <a:gd name="connsiteX124" fmla="*/ 236512 w 1439146"/>
              <a:gd name="connsiteY124" fmla="*/ 1181540 h 1440164"/>
              <a:gd name="connsiteX125" fmla="*/ 286256 w 1439146"/>
              <a:gd name="connsiteY125" fmla="*/ 1136518 h 1440164"/>
              <a:gd name="connsiteX126" fmla="*/ 252907 w 1439146"/>
              <a:gd name="connsiteY126" fmla="*/ 1109258 h 1440164"/>
              <a:gd name="connsiteX127" fmla="*/ 211133 w 1439146"/>
              <a:gd name="connsiteY127" fmla="*/ 1152533 h 1440164"/>
              <a:gd name="connsiteX128" fmla="*/ 194374 w 1439146"/>
              <a:gd name="connsiteY128" fmla="*/ 1146633 h 1440164"/>
              <a:gd name="connsiteX129" fmla="*/ 192336 w 1439146"/>
              <a:gd name="connsiteY129" fmla="*/ 1136179 h 1440164"/>
              <a:gd name="connsiteX130" fmla="*/ 223065 w 1439146"/>
              <a:gd name="connsiteY130" fmla="*/ 1119219 h 1440164"/>
              <a:gd name="connsiteX131" fmla="*/ 289729 w 1439146"/>
              <a:gd name="connsiteY131" fmla="*/ 1108526 h 1440164"/>
              <a:gd name="connsiteX132" fmla="*/ 277478 w 1439146"/>
              <a:gd name="connsiteY132" fmla="*/ 1172805 h 1440164"/>
              <a:gd name="connsiteX133" fmla="*/ 255686 w 1439146"/>
              <a:gd name="connsiteY133" fmla="*/ 1202454 h 1440164"/>
              <a:gd name="connsiteX134" fmla="*/ 237480 w 1439146"/>
              <a:gd name="connsiteY134" fmla="*/ 1194106 h 1440164"/>
              <a:gd name="connsiteX135" fmla="*/ 1180955 w 1439146"/>
              <a:gd name="connsiteY135" fmla="*/ 1195783 h 1440164"/>
              <a:gd name="connsiteX136" fmla="*/ 1185767 w 1439146"/>
              <a:gd name="connsiteY136" fmla="*/ 1185807 h 1440164"/>
              <a:gd name="connsiteX137" fmla="*/ 1203782 w 1439146"/>
              <a:gd name="connsiteY137" fmla="*/ 1166166 h 1440164"/>
              <a:gd name="connsiteX138" fmla="*/ 1173739 w 1439146"/>
              <a:gd name="connsiteY138" fmla="*/ 1162151 h 1440164"/>
              <a:gd name="connsiteX139" fmla="*/ 1137519 w 1439146"/>
              <a:gd name="connsiteY139" fmla="*/ 1156241 h 1440164"/>
              <a:gd name="connsiteX140" fmla="*/ 1135155 w 1439146"/>
              <a:gd name="connsiteY140" fmla="*/ 1121643 h 1440164"/>
              <a:gd name="connsiteX141" fmla="*/ 1171321 w 1439146"/>
              <a:gd name="connsiteY141" fmla="*/ 1108973 h 1440164"/>
              <a:gd name="connsiteX142" fmla="*/ 1159566 w 1439146"/>
              <a:gd name="connsiteY142" fmla="*/ 1119354 h 1440164"/>
              <a:gd name="connsiteX143" fmla="*/ 1143613 w 1439146"/>
              <a:gd name="connsiteY143" fmla="*/ 1132462 h 1440164"/>
              <a:gd name="connsiteX144" fmla="*/ 1143613 w 1439146"/>
              <a:gd name="connsiteY144" fmla="*/ 1145265 h 1440164"/>
              <a:gd name="connsiteX145" fmla="*/ 1170256 w 1439146"/>
              <a:gd name="connsiteY145" fmla="*/ 1144031 h 1440164"/>
              <a:gd name="connsiteX146" fmla="*/ 1214029 w 1439146"/>
              <a:gd name="connsiteY146" fmla="*/ 1166009 h 1440164"/>
              <a:gd name="connsiteX147" fmla="*/ 1180955 w 1439146"/>
              <a:gd name="connsiteY147" fmla="*/ 1195783 h 1440164"/>
              <a:gd name="connsiteX148" fmla="*/ 1239143 w 1439146"/>
              <a:gd name="connsiteY148" fmla="*/ 1145027 h 1440164"/>
              <a:gd name="connsiteX149" fmla="*/ 1238076 w 1439146"/>
              <a:gd name="connsiteY149" fmla="*/ 1136307 h 1440164"/>
              <a:gd name="connsiteX150" fmla="*/ 1210071 w 1439146"/>
              <a:gd name="connsiteY150" fmla="*/ 1109587 h 1440164"/>
              <a:gd name="connsiteX151" fmla="*/ 1174863 w 1439146"/>
              <a:gd name="connsiteY151" fmla="*/ 1090027 h 1440164"/>
              <a:gd name="connsiteX152" fmla="*/ 1179888 w 1439146"/>
              <a:gd name="connsiteY152" fmla="*/ 1070582 h 1440164"/>
              <a:gd name="connsiteX153" fmla="*/ 1192770 w 1439146"/>
              <a:gd name="connsiteY153" fmla="*/ 1066314 h 1440164"/>
              <a:gd name="connsiteX154" fmla="*/ 1220611 w 1439146"/>
              <a:gd name="connsiteY154" fmla="*/ 1097715 h 1440164"/>
              <a:gd name="connsiteX155" fmla="*/ 1254558 w 1439146"/>
              <a:gd name="connsiteY155" fmla="*/ 1115987 h 1440164"/>
              <a:gd name="connsiteX156" fmla="*/ 1260973 w 1439146"/>
              <a:gd name="connsiteY156" fmla="*/ 1116831 h 1440164"/>
              <a:gd name="connsiteX157" fmla="*/ 1239143 w 1439146"/>
              <a:gd name="connsiteY157" fmla="*/ 1145027 h 1440164"/>
              <a:gd name="connsiteX158" fmla="*/ 172832 w 1439146"/>
              <a:gd name="connsiteY158" fmla="*/ 1117782 h 1440164"/>
              <a:gd name="connsiteX159" fmla="*/ 170498 w 1439146"/>
              <a:gd name="connsiteY159" fmla="*/ 1100615 h 1440164"/>
              <a:gd name="connsiteX160" fmla="*/ 183113 w 1439146"/>
              <a:gd name="connsiteY160" fmla="*/ 1060516 h 1440164"/>
              <a:gd name="connsiteX161" fmla="*/ 192871 w 1439146"/>
              <a:gd name="connsiteY161" fmla="*/ 1025041 h 1440164"/>
              <a:gd name="connsiteX162" fmla="*/ 169997 w 1439146"/>
              <a:gd name="connsiteY162" fmla="*/ 1039887 h 1440164"/>
              <a:gd name="connsiteX163" fmla="*/ 147123 w 1439146"/>
              <a:gd name="connsiteY163" fmla="*/ 1062658 h 1440164"/>
              <a:gd name="connsiteX164" fmla="*/ 133107 w 1439146"/>
              <a:gd name="connsiteY164" fmla="*/ 1058188 h 1440164"/>
              <a:gd name="connsiteX165" fmla="*/ 134576 w 1439146"/>
              <a:gd name="connsiteY165" fmla="*/ 1042924 h 1440164"/>
              <a:gd name="connsiteX166" fmla="*/ 177352 w 1439146"/>
              <a:gd name="connsiteY166" fmla="*/ 1023400 h 1440164"/>
              <a:gd name="connsiteX167" fmla="*/ 213160 w 1439146"/>
              <a:gd name="connsiteY167" fmla="*/ 1002907 h 1440164"/>
              <a:gd name="connsiteX168" fmla="*/ 202127 w 1439146"/>
              <a:gd name="connsiteY168" fmla="*/ 1048769 h 1440164"/>
              <a:gd name="connsiteX169" fmla="*/ 190605 w 1439146"/>
              <a:gd name="connsiteY169" fmla="*/ 1093914 h 1440164"/>
              <a:gd name="connsiteX170" fmla="*/ 214333 w 1439146"/>
              <a:gd name="connsiteY170" fmla="*/ 1080540 h 1440164"/>
              <a:gd name="connsiteX171" fmla="*/ 236899 w 1439146"/>
              <a:gd name="connsiteY171" fmla="*/ 1056587 h 1440164"/>
              <a:gd name="connsiteX172" fmla="*/ 247545 w 1439146"/>
              <a:gd name="connsiteY172" fmla="*/ 1059913 h 1440164"/>
              <a:gd name="connsiteX173" fmla="*/ 250403 w 1439146"/>
              <a:gd name="connsiteY173" fmla="*/ 1077255 h 1440164"/>
              <a:gd name="connsiteX174" fmla="*/ 185527 w 1439146"/>
              <a:gd name="connsiteY174" fmla="*/ 1120715 h 1440164"/>
              <a:gd name="connsiteX175" fmla="*/ 172832 w 1439146"/>
              <a:gd name="connsiteY175" fmla="*/ 1117782 h 1440164"/>
              <a:gd name="connsiteX176" fmla="*/ 1264173 w 1439146"/>
              <a:gd name="connsiteY176" fmla="*/ 1097513 h 1440164"/>
              <a:gd name="connsiteX177" fmla="*/ 1264387 w 1439146"/>
              <a:gd name="connsiteY177" fmla="*/ 1087651 h 1440164"/>
              <a:gd name="connsiteX178" fmla="*/ 1282311 w 1439146"/>
              <a:gd name="connsiteY178" fmla="*/ 1069594 h 1440164"/>
              <a:gd name="connsiteX179" fmla="*/ 1254039 w 1439146"/>
              <a:gd name="connsiteY179" fmla="*/ 1063574 h 1440164"/>
              <a:gd name="connsiteX180" fmla="*/ 1207870 w 1439146"/>
              <a:gd name="connsiteY180" fmla="*/ 1061097 h 1440164"/>
              <a:gd name="connsiteX181" fmla="*/ 1211164 w 1439146"/>
              <a:gd name="connsiteY181" fmla="*/ 1021095 h 1440164"/>
              <a:gd name="connsiteX182" fmla="*/ 1232502 w 1439146"/>
              <a:gd name="connsiteY182" fmla="*/ 1012404 h 1440164"/>
              <a:gd name="connsiteX183" fmla="*/ 1233538 w 1439146"/>
              <a:gd name="connsiteY183" fmla="*/ 1023638 h 1440164"/>
              <a:gd name="connsiteX184" fmla="*/ 1210892 w 1439146"/>
              <a:gd name="connsiteY184" fmla="*/ 1041965 h 1440164"/>
              <a:gd name="connsiteX185" fmla="*/ 1248418 w 1439146"/>
              <a:gd name="connsiteY185" fmla="*/ 1047836 h 1440164"/>
              <a:gd name="connsiteX186" fmla="*/ 1280841 w 1439146"/>
              <a:gd name="connsiteY186" fmla="*/ 1047152 h 1440164"/>
              <a:gd name="connsiteX187" fmla="*/ 1290846 w 1439146"/>
              <a:gd name="connsiteY187" fmla="*/ 1066563 h 1440164"/>
              <a:gd name="connsiteX188" fmla="*/ 1274352 w 1439146"/>
              <a:gd name="connsiteY188" fmla="*/ 1099960 h 1440164"/>
              <a:gd name="connsiteX189" fmla="*/ 1264173 w 1439146"/>
              <a:gd name="connsiteY189" fmla="*/ 1097513 h 1440164"/>
              <a:gd name="connsiteX190" fmla="*/ 1305727 w 1439146"/>
              <a:gd name="connsiteY190" fmla="*/ 1031730 h 1440164"/>
              <a:gd name="connsiteX191" fmla="*/ 1266307 w 1439146"/>
              <a:gd name="connsiteY191" fmla="*/ 1007739 h 1440164"/>
              <a:gd name="connsiteX192" fmla="*/ 1231099 w 1439146"/>
              <a:gd name="connsiteY192" fmla="*/ 989702 h 1440164"/>
              <a:gd name="connsiteX193" fmla="*/ 1276800 w 1439146"/>
              <a:gd name="connsiteY193" fmla="*/ 972752 h 1440164"/>
              <a:gd name="connsiteX194" fmla="*/ 1287655 w 1439146"/>
              <a:gd name="connsiteY194" fmla="*/ 942977 h 1440164"/>
              <a:gd name="connsiteX195" fmla="*/ 1263027 w 1439146"/>
              <a:gd name="connsiteY195" fmla="*/ 938415 h 1440164"/>
              <a:gd name="connsiteX196" fmla="*/ 1256522 w 1439146"/>
              <a:gd name="connsiteY196" fmla="*/ 942553 h 1440164"/>
              <a:gd name="connsiteX197" fmla="*/ 1259699 w 1439146"/>
              <a:gd name="connsiteY197" fmla="*/ 927617 h 1440164"/>
              <a:gd name="connsiteX198" fmla="*/ 1274766 w 1439146"/>
              <a:gd name="connsiteY198" fmla="*/ 920277 h 1440164"/>
              <a:gd name="connsiteX199" fmla="*/ 1345829 w 1439146"/>
              <a:gd name="connsiteY199" fmla="*/ 949112 h 1440164"/>
              <a:gd name="connsiteX200" fmla="*/ 1350108 w 1439146"/>
              <a:gd name="connsiteY200" fmla="*/ 956850 h 1440164"/>
              <a:gd name="connsiteX201" fmla="*/ 1308452 w 1439146"/>
              <a:gd name="connsiteY201" fmla="*/ 978869 h 1440164"/>
              <a:gd name="connsiteX202" fmla="*/ 1268212 w 1439146"/>
              <a:gd name="connsiteY202" fmla="*/ 993519 h 1440164"/>
              <a:gd name="connsiteX203" fmla="*/ 1287210 w 1439146"/>
              <a:gd name="connsiteY203" fmla="*/ 1006432 h 1440164"/>
              <a:gd name="connsiteX204" fmla="*/ 1317312 w 1439146"/>
              <a:gd name="connsiteY204" fmla="*/ 1011288 h 1440164"/>
              <a:gd name="connsiteX205" fmla="*/ 1324988 w 1439146"/>
              <a:gd name="connsiteY205" fmla="*/ 1011010 h 1440164"/>
              <a:gd name="connsiteX206" fmla="*/ 1310952 w 1439146"/>
              <a:gd name="connsiteY206" fmla="*/ 1040708 h 1440164"/>
              <a:gd name="connsiteX207" fmla="*/ 1305727 w 1439146"/>
              <a:gd name="connsiteY207" fmla="*/ 1031730 h 1440164"/>
              <a:gd name="connsiteX208" fmla="*/ 117031 w 1439146"/>
              <a:gd name="connsiteY208" fmla="*/ 1023502 h 1440164"/>
              <a:gd name="connsiteX209" fmla="*/ 87371 w 1439146"/>
              <a:gd name="connsiteY209" fmla="*/ 957501 h 1440164"/>
              <a:gd name="connsiteX210" fmla="*/ 93235 w 1439146"/>
              <a:gd name="connsiteY210" fmla="*/ 959173 h 1440164"/>
              <a:gd name="connsiteX211" fmla="*/ 121722 w 1439146"/>
              <a:gd name="connsiteY211" fmla="*/ 943692 h 1440164"/>
              <a:gd name="connsiteX212" fmla="*/ 144356 w 1439146"/>
              <a:gd name="connsiteY212" fmla="*/ 923348 h 1440164"/>
              <a:gd name="connsiteX213" fmla="*/ 131866 w 1439146"/>
              <a:gd name="connsiteY213" fmla="*/ 920653 h 1440164"/>
              <a:gd name="connsiteX214" fmla="*/ 83113 w 1439146"/>
              <a:gd name="connsiteY214" fmla="*/ 921215 h 1440164"/>
              <a:gd name="connsiteX215" fmla="*/ 70702 w 1439146"/>
              <a:gd name="connsiteY215" fmla="*/ 911987 h 1440164"/>
              <a:gd name="connsiteX216" fmla="*/ 74357 w 1439146"/>
              <a:gd name="connsiteY216" fmla="*/ 899526 h 1440164"/>
              <a:gd name="connsiteX217" fmla="*/ 160991 w 1439146"/>
              <a:gd name="connsiteY217" fmla="*/ 912410 h 1440164"/>
              <a:gd name="connsiteX218" fmla="*/ 172729 w 1439146"/>
              <a:gd name="connsiteY218" fmla="*/ 916005 h 1440164"/>
              <a:gd name="connsiteX219" fmla="*/ 138732 w 1439146"/>
              <a:gd name="connsiteY219" fmla="*/ 949079 h 1440164"/>
              <a:gd name="connsiteX220" fmla="*/ 111099 w 1439146"/>
              <a:gd name="connsiteY220" fmla="*/ 998241 h 1440164"/>
              <a:gd name="connsiteX221" fmla="*/ 151746 w 1439146"/>
              <a:gd name="connsiteY221" fmla="*/ 987187 h 1440164"/>
              <a:gd name="connsiteX222" fmla="*/ 183694 w 1439146"/>
              <a:gd name="connsiteY222" fmla="*/ 965253 h 1440164"/>
              <a:gd name="connsiteX223" fmla="*/ 185014 w 1439146"/>
              <a:gd name="connsiteY223" fmla="*/ 957808 h 1440164"/>
              <a:gd name="connsiteX224" fmla="*/ 195501 w 1439146"/>
              <a:gd name="connsiteY224" fmla="*/ 970619 h 1440164"/>
              <a:gd name="connsiteX225" fmla="*/ 196617 w 1439146"/>
              <a:gd name="connsiteY225" fmla="*/ 989845 h 1440164"/>
              <a:gd name="connsiteX226" fmla="*/ 124898 w 1439146"/>
              <a:gd name="connsiteY226" fmla="*/ 1025413 h 1440164"/>
              <a:gd name="connsiteX227" fmla="*/ 117031 w 1439146"/>
              <a:gd name="connsiteY227" fmla="*/ 1023502 h 1440164"/>
              <a:gd name="connsiteX228" fmla="*/ 1342058 w 1439146"/>
              <a:gd name="connsiteY228" fmla="*/ 913137 h 1440164"/>
              <a:gd name="connsiteX229" fmla="*/ 1348523 w 1439146"/>
              <a:gd name="connsiteY229" fmla="*/ 906844 h 1440164"/>
              <a:gd name="connsiteX230" fmla="*/ 1360354 w 1439146"/>
              <a:gd name="connsiteY230" fmla="*/ 878394 h 1440164"/>
              <a:gd name="connsiteX231" fmla="*/ 1345549 w 1439146"/>
              <a:gd name="connsiteY231" fmla="*/ 872680 h 1440164"/>
              <a:gd name="connsiteX232" fmla="*/ 1331326 w 1439146"/>
              <a:gd name="connsiteY232" fmla="*/ 878735 h 1440164"/>
              <a:gd name="connsiteX233" fmla="*/ 1333778 w 1439146"/>
              <a:gd name="connsiteY233" fmla="*/ 893783 h 1440164"/>
              <a:gd name="connsiteX234" fmla="*/ 1322916 w 1439146"/>
              <a:gd name="connsiteY234" fmla="*/ 900570 h 1440164"/>
              <a:gd name="connsiteX235" fmla="*/ 1313465 w 1439146"/>
              <a:gd name="connsiteY235" fmla="*/ 887074 h 1440164"/>
              <a:gd name="connsiteX236" fmla="*/ 1321697 w 1439146"/>
              <a:gd name="connsiteY236" fmla="*/ 876756 h 1440164"/>
              <a:gd name="connsiteX237" fmla="*/ 1309319 w 1439146"/>
              <a:gd name="connsiteY237" fmla="*/ 863747 h 1440164"/>
              <a:gd name="connsiteX238" fmla="*/ 1284371 w 1439146"/>
              <a:gd name="connsiteY238" fmla="*/ 878874 h 1440164"/>
              <a:gd name="connsiteX239" fmla="*/ 1288972 w 1439146"/>
              <a:gd name="connsiteY239" fmla="*/ 900164 h 1440164"/>
              <a:gd name="connsiteX240" fmla="*/ 1290189 w 1439146"/>
              <a:gd name="connsiteY240" fmla="*/ 908412 h 1440164"/>
              <a:gd name="connsiteX241" fmla="*/ 1276729 w 1439146"/>
              <a:gd name="connsiteY241" fmla="*/ 903077 h 1440164"/>
              <a:gd name="connsiteX242" fmla="*/ 1278536 w 1439146"/>
              <a:gd name="connsiteY242" fmla="*/ 864669 h 1440164"/>
              <a:gd name="connsiteX243" fmla="*/ 1291336 w 1439146"/>
              <a:gd name="connsiteY243" fmla="*/ 831595 h 1440164"/>
              <a:gd name="connsiteX244" fmla="*/ 1295114 w 1439146"/>
              <a:gd name="connsiteY244" fmla="*/ 837832 h 1440164"/>
              <a:gd name="connsiteX245" fmla="*/ 1311117 w 1439146"/>
              <a:gd name="connsiteY245" fmla="*/ 848213 h 1440164"/>
              <a:gd name="connsiteX246" fmla="*/ 1345584 w 1439146"/>
              <a:gd name="connsiteY246" fmla="*/ 857166 h 1440164"/>
              <a:gd name="connsiteX247" fmla="*/ 1370821 w 1439146"/>
              <a:gd name="connsiteY247" fmla="*/ 856386 h 1440164"/>
              <a:gd name="connsiteX248" fmla="*/ 1374801 w 1439146"/>
              <a:gd name="connsiteY248" fmla="*/ 867870 h 1440164"/>
              <a:gd name="connsiteX249" fmla="*/ 1352526 w 1439146"/>
              <a:gd name="connsiteY249" fmla="*/ 916946 h 1440164"/>
              <a:gd name="connsiteX250" fmla="*/ 1342058 w 1439146"/>
              <a:gd name="connsiteY250" fmla="*/ 913135 h 1440164"/>
              <a:gd name="connsiteX251" fmla="*/ 64201 w 1439146"/>
              <a:gd name="connsiteY251" fmla="*/ 886104 h 1440164"/>
              <a:gd name="connsiteX252" fmla="*/ 55662 w 1439146"/>
              <a:gd name="connsiteY252" fmla="*/ 826845 h 1440164"/>
              <a:gd name="connsiteX253" fmla="*/ 74573 w 1439146"/>
              <a:gd name="connsiteY253" fmla="*/ 827327 h 1440164"/>
              <a:gd name="connsiteX254" fmla="*/ 70304 w 1439146"/>
              <a:gd name="connsiteY254" fmla="*/ 831596 h 1440164"/>
              <a:gd name="connsiteX255" fmla="*/ 66034 w 1439146"/>
              <a:gd name="connsiteY255" fmla="*/ 846533 h 1440164"/>
              <a:gd name="connsiteX256" fmla="*/ 77773 w 1439146"/>
              <a:gd name="connsiteY256" fmla="*/ 861404 h 1440164"/>
              <a:gd name="connsiteX257" fmla="*/ 94680 w 1439146"/>
              <a:gd name="connsiteY257" fmla="*/ 858050 h 1440164"/>
              <a:gd name="connsiteX258" fmla="*/ 89010 w 1439146"/>
              <a:gd name="connsiteY258" fmla="*/ 835863 h 1440164"/>
              <a:gd name="connsiteX259" fmla="*/ 96593 w 1439146"/>
              <a:gd name="connsiteY259" fmla="*/ 825698 h 1440164"/>
              <a:gd name="connsiteX260" fmla="*/ 109812 w 1439146"/>
              <a:gd name="connsiteY260" fmla="*/ 830914 h 1440164"/>
              <a:gd name="connsiteX261" fmla="*/ 116678 w 1439146"/>
              <a:gd name="connsiteY261" fmla="*/ 852876 h 1440164"/>
              <a:gd name="connsiteX262" fmla="*/ 133665 w 1439146"/>
              <a:gd name="connsiteY262" fmla="*/ 850136 h 1440164"/>
              <a:gd name="connsiteX263" fmla="*/ 141123 w 1439146"/>
              <a:gd name="connsiteY263" fmla="*/ 834191 h 1440164"/>
              <a:gd name="connsiteX264" fmla="*/ 130033 w 1439146"/>
              <a:gd name="connsiteY264" fmla="*/ 813841 h 1440164"/>
              <a:gd name="connsiteX265" fmla="*/ 133096 w 1439146"/>
              <a:gd name="connsiteY265" fmla="*/ 802506 h 1440164"/>
              <a:gd name="connsiteX266" fmla="*/ 151689 w 1439146"/>
              <a:gd name="connsiteY266" fmla="*/ 839064 h 1440164"/>
              <a:gd name="connsiteX267" fmla="*/ 148375 w 1439146"/>
              <a:gd name="connsiteY267" fmla="*/ 869545 h 1440164"/>
              <a:gd name="connsiteX268" fmla="*/ 73640 w 1439146"/>
              <a:gd name="connsiteY268" fmla="*/ 883735 h 1440164"/>
              <a:gd name="connsiteX269" fmla="*/ 64201 w 1439146"/>
              <a:gd name="connsiteY269" fmla="*/ 886105 h 1440164"/>
              <a:gd name="connsiteX270" fmla="*/ 1375323 w 1439146"/>
              <a:gd name="connsiteY270" fmla="*/ 835369 h 1440164"/>
              <a:gd name="connsiteX271" fmla="*/ 1332626 w 1439146"/>
              <a:gd name="connsiteY271" fmla="*/ 825766 h 1440164"/>
              <a:gd name="connsiteX272" fmla="*/ 1289326 w 1439146"/>
              <a:gd name="connsiteY272" fmla="*/ 818715 h 1440164"/>
              <a:gd name="connsiteX273" fmla="*/ 1328062 w 1439146"/>
              <a:gd name="connsiteY273" fmla="*/ 787775 h 1440164"/>
              <a:gd name="connsiteX274" fmla="*/ 1356118 w 1439146"/>
              <a:gd name="connsiteY274" fmla="*/ 759045 h 1440164"/>
              <a:gd name="connsiteX275" fmla="*/ 1323449 w 1439146"/>
              <a:gd name="connsiteY275" fmla="*/ 756332 h 1440164"/>
              <a:gd name="connsiteX276" fmla="*/ 1303650 w 1439146"/>
              <a:gd name="connsiteY276" fmla="*/ 760600 h 1440164"/>
              <a:gd name="connsiteX277" fmla="*/ 1298823 w 1439146"/>
              <a:gd name="connsiteY277" fmla="*/ 767581 h 1440164"/>
              <a:gd name="connsiteX278" fmla="*/ 1296506 w 1439146"/>
              <a:gd name="connsiteY278" fmla="*/ 752115 h 1440164"/>
              <a:gd name="connsiteX279" fmla="*/ 1309028 w 1439146"/>
              <a:gd name="connsiteY279" fmla="*/ 738763 h 1440164"/>
              <a:gd name="connsiteX280" fmla="*/ 1347335 w 1439146"/>
              <a:gd name="connsiteY280" fmla="*/ 748549 h 1440164"/>
              <a:gd name="connsiteX281" fmla="*/ 1383000 w 1439146"/>
              <a:gd name="connsiteY281" fmla="*/ 744605 h 1440164"/>
              <a:gd name="connsiteX282" fmla="*/ 1393204 w 1439146"/>
              <a:gd name="connsiteY282" fmla="*/ 747309 h 1440164"/>
              <a:gd name="connsiteX283" fmla="*/ 1353354 w 1439146"/>
              <a:gd name="connsiteY283" fmla="*/ 789179 h 1440164"/>
              <a:gd name="connsiteX284" fmla="*/ 1332016 w 1439146"/>
              <a:gd name="connsiteY284" fmla="*/ 815087 h 1440164"/>
              <a:gd name="connsiteX285" fmla="*/ 1378793 w 1439146"/>
              <a:gd name="connsiteY285" fmla="*/ 811324 h 1440164"/>
              <a:gd name="connsiteX286" fmla="*/ 1384598 w 1439146"/>
              <a:gd name="connsiteY286" fmla="*/ 821993 h 1440164"/>
              <a:gd name="connsiteX287" fmla="*/ 1375323 w 1439146"/>
              <a:gd name="connsiteY287" fmla="*/ 835369 h 1440164"/>
              <a:gd name="connsiteX288" fmla="*/ 46644 w 1439146"/>
              <a:gd name="connsiteY288" fmla="*/ 778251 h 1440164"/>
              <a:gd name="connsiteX289" fmla="*/ 50709 w 1439146"/>
              <a:gd name="connsiteY289" fmla="*/ 744110 h 1440164"/>
              <a:gd name="connsiteX290" fmla="*/ 87929 w 1439146"/>
              <a:gd name="connsiteY290" fmla="*/ 740341 h 1440164"/>
              <a:gd name="connsiteX291" fmla="*/ 112806 w 1439146"/>
              <a:gd name="connsiteY291" fmla="*/ 733581 h 1440164"/>
              <a:gd name="connsiteX292" fmla="*/ 130056 w 1439146"/>
              <a:gd name="connsiteY292" fmla="*/ 713877 h 1440164"/>
              <a:gd name="connsiteX293" fmla="*/ 134314 w 1439146"/>
              <a:gd name="connsiteY293" fmla="*/ 707834 h 1440164"/>
              <a:gd name="connsiteX294" fmla="*/ 138584 w 1439146"/>
              <a:gd name="connsiteY294" fmla="*/ 720351 h 1440164"/>
              <a:gd name="connsiteX295" fmla="*/ 119387 w 1439146"/>
              <a:gd name="connsiteY295" fmla="*/ 748605 h 1440164"/>
              <a:gd name="connsiteX296" fmla="*/ 100180 w 1439146"/>
              <a:gd name="connsiteY296" fmla="*/ 768095 h 1440164"/>
              <a:gd name="connsiteX297" fmla="*/ 132766 w 1439146"/>
              <a:gd name="connsiteY297" fmla="*/ 765471 h 1440164"/>
              <a:gd name="connsiteX298" fmla="*/ 139028 w 1439146"/>
              <a:gd name="connsiteY298" fmla="*/ 761456 h 1440164"/>
              <a:gd name="connsiteX299" fmla="*/ 138584 w 1439146"/>
              <a:gd name="connsiteY299" fmla="*/ 797454 h 1440164"/>
              <a:gd name="connsiteX300" fmla="*/ 134314 w 1439146"/>
              <a:gd name="connsiteY300" fmla="*/ 793186 h 1440164"/>
              <a:gd name="connsiteX301" fmla="*/ 60250 w 1439146"/>
              <a:gd name="connsiteY301" fmla="*/ 795320 h 1440164"/>
              <a:gd name="connsiteX302" fmla="*/ 51711 w 1439146"/>
              <a:gd name="connsiteY302" fmla="*/ 801721 h 1440164"/>
              <a:gd name="connsiteX303" fmla="*/ 46644 w 1439146"/>
              <a:gd name="connsiteY303" fmla="*/ 778251 h 1440164"/>
              <a:gd name="connsiteX304" fmla="*/ 90832 w 1439146"/>
              <a:gd name="connsiteY304" fmla="*/ 764669 h 1440164"/>
              <a:gd name="connsiteX305" fmla="*/ 84160 w 1439146"/>
              <a:gd name="connsiteY305" fmla="*/ 751075 h 1440164"/>
              <a:gd name="connsiteX306" fmla="*/ 53965 w 1439146"/>
              <a:gd name="connsiteY306" fmla="*/ 766882 h 1440164"/>
              <a:gd name="connsiteX307" fmla="*/ 71044 w 1439146"/>
              <a:gd name="connsiteY307" fmla="*/ 775311 h 1440164"/>
              <a:gd name="connsiteX308" fmla="*/ 90832 w 1439146"/>
              <a:gd name="connsiteY308" fmla="*/ 764669 h 1440164"/>
              <a:gd name="connsiteX309" fmla="*/ 1297789 w 1439146"/>
              <a:gd name="connsiteY309" fmla="*/ 712393 h 1440164"/>
              <a:gd name="connsiteX310" fmla="*/ 1302352 w 1439146"/>
              <a:gd name="connsiteY310" fmla="*/ 693654 h 1440164"/>
              <a:gd name="connsiteX311" fmla="*/ 1316704 w 1439146"/>
              <a:gd name="connsiteY311" fmla="*/ 694303 h 1440164"/>
              <a:gd name="connsiteX312" fmla="*/ 1329255 w 1439146"/>
              <a:gd name="connsiteY312" fmla="*/ 675872 h 1440164"/>
              <a:gd name="connsiteX313" fmla="*/ 1318178 w 1439146"/>
              <a:gd name="connsiteY313" fmla="*/ 659035 h 1440164"/>
              <a:gd name="connsiteX314" fmla="*/ 1301654 w 1439146"/>
              <a:gd name="connsiteY314" fmla="*/ 660775 h 1440164"/>
              <a:gd name="connsiteX315" fmla="*/ 1293546 w 1439146"/>
              <a:gd name="connsiteY315" fmla="*/ 651985 h 1440164"/>
              <a:gd name="connsiteX316" fmla="*/ 1301641 w 1439146"/>
              <a:gd name="connsiteY316" fmla="*/ 638437 h 1440164"/>
              <a:gd name="connsiteX317" fmla="*/ 1348140 w 1439146"/>
              <a:gd name="connsiteY317" fmla="*/ 658551 h 1440164"/>
              <a:gd name="connsiteX318" fmla="*/ 1389001 w 1439146"/>
              <a:gd name="connsiteY318" fmla="*/ 675839 h 1440164"/>
              <a:gd name="connsiteX319" fmla="*/ 1350776 w 1439146"/>
              <a:gd name="connsiteY319" fmla="*/ 697088 h 1440164"/>
              <a:gd name="connsiteX320" fmla="*/ 1306650 w 1439146"/>
              <a:gd name="connsiteY320" fmla="*/ 722006 h 1440164"/>
              <a:gd name="connsiteX321" fmla="*/ 1297789 w 1439146"/>
              <a:gd name="connsiteY321" fmla="*/ 712393 h 1440164"/>
              <a:gd name="connsiteX322" fmla="*/ 1356995 w 1439146"/>
              <a:gd name="connsiteY322" fmla="*/ 678131 h 1440164"/>
              <a:gd name="connsiteX323" fmla="*/ 1353202 w 1439146"/>
              <a:gd name="connsiteY323" fmla="*/ 669776 h 1440164"/>
              <a:gd name="connsiteX324" fmla="*/ 1340280 w 1439146"/>
              <a:gd name="connsiteY324" fmla="*/ 675216 h 1440164"/>
              <a:gd name="connsiteX325" fmla="*/ 1356995 w 1439146"/>
              <a:gd name="connsiteY325" fmla="*/ 678131 h 1440164"/>
              <a:gd name="connsiteX326" fmla="*/ 123065 w 1439146"/>
              <a:gd name="connsiteY326" fmla="*/ 693749 h 1440164"/>
              <a:gd name="connsiteX327" fmla="*/ 124602 w 1439146"/>
              <a:gd name="connsiteY327" fmla="*/ 663481 h 1440164"/>
              <a:gd name="connsiteX328" fmla="*/ 100237 w 1439146"/>
              <a:gd name="connsiteY328" fmla="*/ 676893 h 1440164"/>
              <a:gd name="connsiteX329" fmla="*/ 70782 w 1439146"/>
              <a:gd name="connsiteY329" fmla="*/ 695031 h 1440164"/>
              <a:gd name="connsiteX330" fmla="*/ 44697 w 1439146"/>
              <a:gd name="connsiteY330" fmla="*/ 669470 h 1440164"/>
              <a:gd name="connsiteX331" fmla="*/ 60091 w 1439146"/>
              <a:gd name="connsiteY331" fmla="*/ 643820 h 1440164"/>
              <a:gd name="connsiteX332" fmla="*/ 61503 w 1439146"/>
              <a:gd name="connsiteY332" fmla="*/ 655801 h 1440164"/>
              <a:gd name="connsiteX333" fmla="*/ 64429 w 1439146"/>
              <a:gd name="connsiteY333" fmla="*/ 681388 h 1440164"/>
              <a:gd name="connsiteX334" fmla="*/ 87371 w 1439146"/>
              <a:gd name="connsiteY334" fmla="*/ 665158 h 1440164"/>
              <a:gd name="connsiteX335" fmla="*/ 116587 w 1439146"/>
              <a:gd name="connsiteY335" fmla="*/ 648929 h 1440164"/>
              <a:gd name="connsiteX336" fmla="*/ 141157 w 1439146"/>
              <a:gd name="connsiteY336" fmla="*/ 687810 h 1440164"/>
              <a:gd name="connsiteX337" fmla="*/ 124522 w 1439146"/>
              <a:gd name="connsiteY337" fmla="*/ 703545 h 1440164"/>
              <a:gd name="connsiteX338" fmla="*/ 110848 w 1439146"/>
              <a:gd name="connsiteY338" fmla="*/ 703523 h 1440164"/>
              <a:gd name="connsiteX339" fmla="*/ 123065 w 1439146"/>
              <a:gd name="connsiteY339" fmla="*/ 693748 h 1440164"/>
              <a:gd name="connsiteX340" fmla="*/ 138584 w 1439146"/>
              <a:gd name="connsiteY340" fmla="*/ 638353 h 1440164"/>
              <a:gd name="connsiteX341" fmla="*/ 92380 w 1439146"/>
              <a:gd name="connsiteY341" fmla="*/ 622331 h 1440164"/>
              <a:gd name="connsiteX342" fmla="*/ 59305 w 1439146"/>
              <a:gd name="connsiteY342" fmla="*/ 622757 h 1440164"/>
              <a:gd name="connsiteX343" fmla="*/ 53533 w 1439146"/>
              <a:gd name="connsiteY343" fmla="*/ 615536 h 1440164"/>
              <a:gd name="connsiteX344" fmla="*/ 57130 w 1439146"/>
              <a:gd name="connsiteY344" fmla="*/ 594837 h 1440164"/>
              <a:gd name="connsiteX345" fmla="*/ 65100 w 1439146"/>
              <a:gd name="connsiteY345" fmla="*/ 595125 h 1440164"/>
              <a:gd name="connsiteX346" fmla="*/ 105121 w 1439146"/>
              <a:gd name="connsiteY346" fmla="*/ 609265 h 1440164"/>
              <a:gd name="connsiteX347" fmla="*/ 142022 w 1439146"/>
              <a:gd name="connsiteY347" fmla="*/ 610044 h 1440164"/>
              <a:gd name="connsiteX348" fmla="*/ 148432 w 1439146"/>
              <a:gd name="connsiteY348" fmla="*/ 621414 h 1440164"/>
              <a:gd name="connsiteX349" fmla="*/ 138584 w 1439146"/>
              <a:gd name="connsiteY349" fmla="*/ 638353 h 1440164"/>
              <a:gd name="connsiteX350" fmla="*/ 1288968 w 1439146"/>
              <a:gd name="connsiteY350" fmla="*/ 621414 h 1440164"/>
              <a:gd name="connsiteX351" fmla="*/ 1276044 w 1439146"/>
              <a:gd name="connsiteY351" fmla="*/ 559045 h 1440164"/>
              <a:gd name="connsiteX352" fmla="*/ 1283646 w 1439146"/>
              <a:gd name="connsiteY352" fmla="*/ 562072 h 1440164"/>
              <a:gd name="connsiteX353" fmla="*/ 1358123 w 1439146"/>
              <a:gd name="connsiteY353" fmla="*/ 544778 h 1440164"/>
              <a:gd name="connsiteX354" fmla="*/ 1371194 w 1439146"/>
              <a:gd name="connsiteY354" fmla="*/ 555129 h 1440164"/>
              <a:gd name="connsiteX355" fmla="*/ 1367990 w 1439146"/>
              <a:gd name="connsiteY355" fmla="*/ 571798 h 1440164"/>
              <a:gd name="connsiteX356" fmla="*/ 1330880 w 1439146"/>
              <a:gd name="connsiteY356" fmla="*/ 573499 h 1440164"/>
              <a:gd name="connsiteX357" fmla="*/ 1293615 w 1439146"/>
              <a:gd name="connsiteY357" fmla="*/ 584162 h 1440164"/>
              <a:gd name="connsiteX358" fmla="*/ 1303946 w 1439146"/>
              <a:gd name="connsiteY358" fmla="*/ 616175 h 1440164"/>
              <a:gd name="connsiteX359" fmla="*/ 1312184 w 1439146"/>
              <a:gd name="connsiteY359" fmla="*/ 622769 h 1440164"/>
              <a:gd name="connsiteX360" fmla="*/ 1288968 w 1439146"/>
              <a:gd name="connsiteY360" fmla="*/ 621414 h 1440164"/>
              <a:gd name="connsiteX361" fmla="*/ 65419 w 1439146"/>
              <a:gd name="connsiteY361" fmla="*/ 578460 h 1440164"/>
              <a:gd name="connsiteX362" fmla="*/ 68619 w 1439146"/>
              <a:gd name="connsiteY362" fmla="*/ 541761 h 1440164"/>
              <a:gd name="connsiteX363" fmla="*/ 78843 w 1439146"/>
              <a:gd name="connsiteY363" fmla="*/ 500296 h 1440164"/>
              <a:gd name="connsiteX364" fmla="*/ 93758 w 1439146"/>
              <a:gd name="connsiteY364" fmla="*/ 494445 h 1440164"/>
              <a:gd name="connsiteX365" fmla="*/ 102275 w 1439146"/>
              <a:gd name="connsiteY365" fmla="*/ 503050 h 1440164"/>
              <a:gd name="connsiteX366" fmla="*/ 95830 w 1439146"/>
              <a:gd name="connsiteY366" fmla="*/ 505072 h 1440164"/>
              <a:gd name="connsiteX367" fmla="*/ 84490 w 1439146"/>
              <a:gd name="connsiteY367" fmla="*/ 526047 h 1440164"/>
              <a:gd name="connsiteX368" fmla="*/ 156903 w 1439146"/>
              <a:gd name="connsiteY368" fmla="*/ 546126 h 1440164"/>
              <a:gd name="connsiteX369" fmla="*/ 163598 w 1439146"/>
              <a:gd name="connsiteY369" fmla="*/ 555267 h 1440164"/>
              <a:gd name="connsiteX370" fmla="*/ 151393 w 1439146"/>
              <a:gd name="connsiteY370" fmla="*/ 573124 h 1440164"/>
              <a:gd name="connsiteX371" fmla="*/ 112966 w 1439146"/>
              <a:gd name="connsiteY371" fmla="*/ 554715 h 1440164"/>
              <a:gd name="connsiteX372" fmla="*/ 76281 w 1439146"/>
              <a:gd name="connsiteY372" fmla="*/ 546803 h 1440164"/>
              <a:gd name="connsiteX373" fmla="*/ 76589 w 1439146"/>
              <a:gd name="connsiteY373" fmla="*/ 576605 h 1440164"/>
              <a:gd name="connsiteX374" fmla="*/ 65419 w 1439146"/>
              <a:gd name="connsiteY374" fmla="*/ 578460 h 1440164"/>
              <a:gd name="connsiteX375" fmla="*/ 1277500 w 1439146"/>
              <a:gd name="connsiteY375" fmla="*/ 538479 h 1440164"/>
              <a:gd name="connsiteX376" fmla="*/ 1271295 w 1439146"/>
              <a:gd name="connsiteY376" fmla="*/ 454530 h 1440164"/>
              <a:gd name="connsiteX377" fmla="*/ 1350593 w 1439146"/>
              <a:gd name="connsiteY377" fmla="*/ 497363 h 1440164"/>
              <a:gd name="connsiteX378" fmla="*/ 1322433 w 1439146"/>
              <a:gd name="connsiteY378" fmla="*/ 539714 h 1440164"/>
              <a:gd name="connsiteX379" fmla="*/ 1277500 w 1439146"/>
              <a:gd name="connsiteY379" fmla="*/ 538479 h 1440164"/>
              <a:gd name="connsiteX380" fmla="*/ 1330183 w 1439146"/>
              <a:gd name="connsiteY380" fmla="*/ 511876 h 1440164"/>
              <a:gd name="connsiteX381" fmla="*/ 1332779 w 1439146"/>
              <a:gd name="connsiteY381" fmla="*/ 470189 h 1440164"/>
              <a:gd name="connsiteX382" fmla="*/ 1283272 w 1439146"/>
              <a:gd name="connsiteY382" fmla="*/ 468866 h 1440164"/>
              <a:gd name="connsiteX383" fmla="*/ 1272694 w 1439146"/>
              <a:gd name="connsiteY383" fmla="*/ 522636 h 1440164"/>
              <a:gd name="connsiteX384" fmla="*/ 1330183 w 1439146"/>
              <a:gd name="connsiteY384" fmla="*/ 511876 h 1440164"/>
              <a:gd name="connsiteX385" fmla="*/ 162323 w 1439146"/>
              <a:gd name="connsiteY385" fmla="*/ 527309 h 1440164"/>
              <a:gd name="connsiteX386" fmla="*/ 132310 w 1439146"/>
              <a:gd name="connsiteY386" fmla="*/ 490593 h 1440164"/>
              <a:gd name="connsiteX387" fmla="*/ 116177 w 1439146"/>
              <a:gd name="connsiteY387" fmla="*/ 449427 h 1440164"/>
              <a:gd name="connsiteX388" fmla="*/ 196628 w 1439146"/>
              <a:gd name="connsiteY388" fmla="*/ 451417 h 1440164"/>
              <a:gd name="connsiteX389" fmla="*/ 197482 w 1439146"/>
              <a:gd name="connsiteY389" fmla="*/ 467478 h 1440164"/>
              <a:gd name="connsiteX390" fmla="*/ 185527 w 1439146"/>
              <a:gd name="connsiteY390" fmla="*/ 475249 h 1440164"/>
              <a:gd name="connsiteX391" fmla="*/ 171010 w 1439146"/>
              <a:gd name="connsiteY391" fmla="*/ 468848 h 1440164"/>
              <a:gd name="connsiteX392" fmla="*/ 152019 w 1439146"/>
              <a:gd name="connsiteY392" fmla="*/ 481688 h 1440164"/>
              <a:gd name="connsiteX393" fmla="*/ 157814 w 1439146"/>
              <a:gd name="connsiteY393" fmla="*/ 501260 h 1440164"/>
              <a:gd name="connsiteX394" fmla="*/ 172536 w 1439146"/>
              <a:gd name="connsiteY394" fmla="*/ 505239 h 1440164"/>
              <a:gd name="connsiteX395" fmla="*/ 172581 w 1439146"/>
              <a:gd name="connsiteY395" fmla="*/ 524607 h 1440164"/>
              <a:gd name="connsiteX396" fmla="*/ 162334 w 1439146"/>
              <a:gd name="connsiteY396" fmla="*/ 527309 h 1440164"/>
              <a:gd name="connsiteX397" fmla="*/ 141202 w 1439146"/>
              <a:gd name="connsiteY397" fmla="*/ 467846 h 1440164"/>
              <a:gd name="connsiteX398" fmla="*/ 128245 w 1439146"/>
              <a:gd name="connsiteY398" fmla="*/ 464645 h 1440164"/>
              <a:gd name="connsiteX399" fmla="*/ 130249 w 1439146"/>
              <a:gd name="connsiteY399" fmla="*/ 475456 h 1440164"/>
              <a:gd name="connsiteX400" fmla="*/ 143206 w 1439146"/>
              <a:gd name="connsiteY400" fmla="*/ 478656 h 1440164"/>
              <a:gd name="connsiteX401" fmla="*/ 141202 w 1439146"/>
              <a:gd name="connsiteY401" fmla="*/ 467846 h 1440164"/>
              <a:gd name="connsiteX402" fmla="*/ 1230032 w 1439146"/>
              <a:gd name="connsiteY402" fmla="*/ 451404 h 1440164"/>
              <a:gd name="connsiteX403" fmla="*/ 1231114 w 1439146"/>
              <a:gd name="connsiteY403" fmla="*/ 432578 h 1440164"/>
              <a:gd name="connsiteX404" fmla="*/ 1300392 w 1439146"/>
              <a:gd name="connsiteY404" fmla="*/ 394437 h 1440164"/>
              <a:gd name="connsiteX405" fmla="*/ 1311651 w 1439146"/>
              <a:gd name="connsiteY405" fmla="*/ 404375 h 1440164"/>
              <a:gd name="connsiteX406" fmla="*/ 1313832 w 1439146"/>
              <a:gd name="connsiteY406" fmla="*/ 420174 h 1440164"/>
              <a:gd name="connsiteX407" fmla="*/ 1243909 w 1439146"/>
              <a:gd name="connsiteY407" fmla="*/ 457111 h 1440164"/>
              <a:gd name="connsiteX408" fmla="*/ 1230032 w 1439146"/>
              <a:gd name="connsiteY408" fmla="*/ 451404 h 1440164"/>
              <a:gd name="connsiteX409" fmla="*/ 190867 w 1439146"/>
              <a:gd name="connsiteY409" fmla="*/ 440494 h 1440164"/>
              <a:gd name="connsiteX410" fmla="*/ 199395 w 1439146"/>
              <a:gd name="connsiteY410" fmla="*/ 429642 h 1440164"/>
              <a:gd name="connsiteX411" fmla="*/ 213274 w 1439146"/>
              <a:gd name="connsiteY411" fmla="*/ 415561 h 1440164"/>
              <a:gd name="connsiteX412" fmla="*/ 181007 w 1439146"/>
              <a:gd name="connsiteY412" fmla="*/ 407083 h 1440164"/>
              <a:gd name="connsiteX413" fmla="*/ 139916 w 1439146"/>
              <a:gd name="connsiteY413" fmla="*/ 372713 h 1440164"/>
              <a:gd name="connsiteX414" fmla="*/ 168334 w 1439146"/>
              <a:gd name="connsiteY414" fmla="*/ 361993 h 1440164"/>
              <a:gd name="connsiteX415" fmla="*/ 166205 w 1439146"/>
              <a:gd name="connsiteY415" fmla="*/ 368637 h 1440164"/>
              <a:gd name="connsiteX416" fmla="*/ 144982 w 1439146"/>
              <a:gd name="connsiteY416" fmla="*/ 386094 h 1440164"/>
              <a:gd name="connsiteX417" fmla="*/ 183705 w 1439146"/>
              <a:gd name="connsiteY417" fmla="*/ 387707 h 1440164"/>
              <a:gd name="connsiteX418" fmla="*/ 221141 w 1439146"/>
              <a:gd name="connsiteY418" fmla="*/ 426171 h 1440164"/>
              <a:gd name="connsiteX419" fmla="*/ 190867 w 1439146"/>
              <a:gd name="connsiteY419" fmla="*/ 440494 h 1440164"/>
              <a:gd name="connsiteX420" fmla="*/ 1210640 w 1439146"/>
              <a:gd name="connsiteY420" fmla="*/ 407632 h 1440164"/>
              <a:gd name="connsiteX421" fmla="*/ 1167085 w 1439146"/>
              <a:gd name="connsiteY421" fmla="*/ 351155 h 1440164"/>
              <a:gd name="connsiteX422" fmla="*/ 1175786 w 1439146"/>
              <a:gd name="connsiteY422" fmla="*/ 351541 h 1440164"/>
              <a:gd name="connsiteX423" fmla="*/ 1240977 w 1439146"/>
              <a:gd name="connsiteY423" fmla="*/ 308287 h 1440164"/>
              <a:gd name="connsiteX424" fmla="*/ 1243539 w 1439146"/>
              <a:gd name="connsiteY424" fmla="*/ 302410 h 1440164"/>
              <a:gd name="connsiteX425" fmla="*/ 1282311 w 1439146"/>
              <a:gd name="connsiteY425" fmla="*/ 367367 h 1440164"/>
              <a:gd name="connsiteX426" fmla="*/ 1237501 w 1439146"/>
              <a:gd name="connsiteY426" fmla="*/ 413123 h 1440164"/>
              <a:gd name="connsiteX427" fmla="*/ 1210640 w 1439146"/>
              <a:gd name="connsiteY427" fmla="*/ 407632 h 1440164"/>
              <a:gd name="connsiteX428" fmla="*/ 1245250 w 1439146"/>
              <a:gd name="connsiteY428" fmla="*/ 395798 h 1440164"/>
              <a:gd name="connsiteX429" fmla="*/ 1269413 w 1439146"/>
              <a:gd name="connsiteY429" fmla="*/ 363012 h 1440164"/>
              <a:gd name="connsiteX430" fmla="*/ 1254411 w 1439146"/>
              <a:gd name="connsiteY430" fmla="*/ 328016 h 1440164"/>
              <a:gd name="connsiteX431" fmla="*/ 1192690 w 1439146"/>
              <a:gd name="connsiteY431" fmla="*/ 372829 h 1440164"/>
              <a:gd name="connsiteX432" fmla="*/ 1203156 w 1439146"/>
              <a:gd name="connsiteY432" fmla="*/ 389273 h 1440164"/>
              <a:gd name="connsiteX433" fmla="*/ 1245250 w 1439146"/>
              <a:gd name="connsiteY433" fmla="*/ 395798 h 1440164"/>
              <a:gd name="connsiteX434" fmla="*/ 257382 w 1439146"/>
              <a:gd name="connsiteY434" fmla="*/ 340413 h 1440164"/>
              <a:gd name="connsiteX435" fmla="*/ 247408 w 1439146"/>
              <a:gd name="connsiteY435" fmla="*/ 331636 h 1440164"/>
              <a:gd name="connsiteX436" fmla="*/ 257439 w 1439146"/>
              <a:gd name="connsiteY436" fmla="*/ 333806 h 1440164"/>
              <a:gd name="connsiteX437" fmla="*/ 281565 w 1439146"/>
              <a:gd name="connsiteY437" fmla="*/ 306690 h 1440164"/>
              <a:gd name="connsiteX438" fmla="*/ 255845 w 1439146"/>
              <a:gd name="connsiteY438" fmla="*/ 306257 h 1440164"/>
              <a:gd name="connsiteX439" fmla="*/ 215266 w 1439146"/>
              <a:gd name="connsiteY439" fmla="*/ 293616 h 1440164"/>
              <a:gd name="connsiteX440" fmla="*/ 225741 w 1439146"/>
              <a:gd name="connsiteY440" fmla="*/ 260044 h 1440164"/>
              <a:gd name="connsiteX441" fmla="*/ 244994 w 1439146"/>
              <a:gd name="connsiteY441" fmla="*/ 255315 h 1440164"/>
              <a:gd name="connsiteX442" fmla="*/ 242956 w 1439146"/>
              <a:gd name="connsiteY442" fmla="*/ 265471 h 1440164"/>
              <a:gd name="connsiteX443" fmla="*/ 223942 w 1439146"/>
              <a:gd name="connsiteY443" fmla="*/ 281138 h 1440164"/>
              <a:gd name="connsiteX444" fmla="*/ 254274 w 1439146"/>
              <a:gd name="connsiteY444" fmla="*/ 288966 h 1440164"/>
              <a:gd name="connsiteX445" fmla="*/ 281690 w 1439146"/>
              <a:gd name="connsiteY445" fmla="*/ 288894 h 1440164"/>
              <a:gd name="connsiteX446" fmla="*/ 279322 w 1439146"/>
              <a:gd name="connsiteY446" fmla="*/ 343001 h 1440164"/>
              <a:gd name="connsiteX447" fmla="*/ 257382 w 1439146"/>
              <a:gd name="connsiteY447" fmla="*/ 340413 h 1440164"/>
              <a:gd name="connsiteX448" fmla="*/ 1138278 w 1439146"/>
              <a:gd name="connsiteY448" fmla="*/ 323503 h 1440164"/>
              <a:gd name="connsiteX449" fmla="*/ 1123059 w 1439146"/>
              <a:gd name="connsiteY449" fmla="*/ 295720 h 1440164"/>
              <a:gd name="connsiteX450" fmla="*/ 1180982 w 1439146"/>
              <a:gd name="connsiteY450" fmla="*/ 239361 h 1440164"/>
              <a:gd name="connsiteX451" fmla="*/ 1207195 w 1439146"/>
              <a:gd name="connsiteY451" fmla="*/ 258632 h 1440164"/>
              <a:gd name="connsiteX452" fmla="*/ 1222593 w 1439146"/>
              <a:gd name="connsiteY452" fmla="*/ 287439 h 1440164"/>
              <a:gd name="connsiteX453" fmla="*/ 1211648 w 1439146"/>
              <a:gd name="connsiteY453" fmla="*/ 286122 h 1440164"/>
              <a:gd name="connsiteX454" fmla="*/ 1204093 w 1439146"/>
              <a:gd name="connsiteY454" fmla="*/ 268958 h 1440164"/>
              <a:gd name="connsiteX455" fmla="*/ 1194077 w 1439146"/>
              <a:gd name="connsiteY455" fmla="*/ 259549 h 1440164"/>
              <a:gd name="connsiteX456" fmla="*/ 1182492 w 1439146"/>
              <a:gd name="connsiteY456" fmla="*/ 268662 h 1440164"/>
              <a:gd name="connsiteX457" fmla="*/ 1178328 w 1439146"/>
              <a:gd name="connsiteY457" fmla="*/ 285976 h 1440164"/>
              <a:gd name="connsiteX458" fmla="*/ 1190937 w 1439146"/>
              <a:gd name="connsiteY458" fmla="*/ 292186 h 1440164"/>
              <a:gd name="connsiteX459" fmla="*/ 1191986 w 1439146"/>
              <a:gd name="connsiteY459" fmla="*/ 305295 h 1440164"/>
              <a:gd name="connsiteX460" fmla="*/ 1177527 w 1439146"/>
              <a:gd name="connsiteY460" fmla="*/ 307394 h 1440164"/>
              <a:gd name="connsiteX461" fmla="*/ 1172180 w 1439146"/>
              <a:gd name="connsiteY461" fmla="*/ 292491 h 1440164"/>
              <a:gd name="connsiteX462" fmla="*/ 1152144 w 1439146"/>
              <a:gd name="connsiteY462" fmla="*/ 298147 h 1440164"/>
              <a:gd name="connsiteX463" fmla="*/ 1139937 w 1439146"/>
              <a:gd name="connsiteY463" fmla="*/ 310888 h 1440164"/>
              <a:gd name="connsiteX464" fmla="*/ 1149987 w 1439146"/>
              <a:gd name="connsiteY464" fmla="*/ 321586 h 1440164"/>
              <a:gd name="connsiteX465" fmla="*/ 1172619 w 1439146"/>
              <a:gd name="connsiteY465" fmla="*/ 332284 h 1440164"/>
              <a:gd name="connsiteX466" fmla="*/ 1180271 w 1439146"/>
              <a:gd name="connsiteY466" fmla="*/ 338223 h 1440164"/>
              <a:gd name="connsiteX467" fmla="*/ 1138278 w 1439146"/>
              <a:gd name="connsiteY467" fmla="*/ 323503 h 1440164"/>
              <a:gd name="connsiteX468" fmla="*/ 324262 w 1439146"/>
              <a:gd name="connsiteY468" fmla="*/ 285227 h 1440164"/>
              <a:gd name="connsiteX469" fmla="*/ 304462 w 1439146"/>
              <a:gd name="connsiteY469" fmla="*/ 250019 h 1440164"/>
              <a:gd name="connsiteX470" fmla="*/ 280689 w 1439146"/>
              <a:gd name="connsiteY470" fmla="*/ 221707 h 1440164"/>
              <a:gd name="connsiteX471" fmla="*/ 262210 w 1439146"/>
              <a:gd name="connsiteY471" fmla="*/ 246526 h 1440164"/>
              <a:gd name="connsiteX472" fmla="*/ 255811 w 1439146"/>
              <a:gd name="connsiteY472" fmla="*/ 249316 h 1440164"/>
              <a:gd name="connsiteX473" fmla="*/ 263439 w 1439146"/>
              <a:gd name="connsiteY473" fmla="*/ 222427 h 1440164"/>
              <a:gd name="connsiteX474" fmla="*/ 295854 w 1439146"/>
              <a:gd name="connsiteY474" fmla="*/ 195527 h 1440164"/>
              <a:gd name="connsiteX475" fmla="*/ 320254 w 1439146"/>
              <a:gd name="connsiteY475" fmla="*/ 185891 h 1440164"/>
              <a:gd name="connsiteX476" fmla="*/ 318421 w 1439146"/>
              <a:gd name="connsiteY476" fmla="*/ 198042 h 1440164"/>
              <a:gd name="connsiteX477" fmla="*/ 300898 w 1439146"/>
              <a:gd name="connsiteY477" fmla="*/ 203283 h 1440164"/>
              <a:gd name="connsiteX478" fmla="*/ 291311 w 1439146"/>
              <a:gd name="connsiteY478" fmla="*/ 211044 h 1440164"/>
              <a:gd name="connsiteX479" fmla="*/ 315825 w 1439146"/>
              <a:gd name="connsiteY479" fmla="*/ 239758 h 1440164"/>
              <a:gd name="connsiteX480" fmla="*/ 348285 w 1439146"/>
              <a:gd name="connsiteY480" fmla="*/ 265950 h 1440164"/>
              <a:gd name="connsiteX481" fmla="*/ 342365 w 1439146"/>
              <a:gd name="connsiteY481" fmla="*/ 281007 h 1440164"/>
              <a:gd name="connsiteX482" fmla="*/ 324262 w 1439146"/>
              <a:gd name="connsiteY482" fmla="*/ 285227 h 1440164"/>
              <a:gd name="connsiteX483" fmla="*/ 1092402 w 1439146"/>
              <a:gd name="connsiteY483" fmla="*/ 278806 h 1440164"/>
              <a:gd name="connsiteX484" fmla="*/ 1083866 w 1439146"/>
              <a:gd name="connsiteY484" fmla="*/ 267799 h 1440164"/>
              <a:gd name="connsiteX485" fmla="*/ 1093108 w 1439146"/>
              <a:gd name="connsiteY485" fmla="*/ 266710 h 1440164"/>
              <a:gd name="connsiteX486" fmla="*/ 1127078 w 1439146"/>
              <a:gd name="connsiteY486" fmla="*/ 225593 h 1440164"/>
              <a:gd name="connsiteX487" fmla="*/ 1094677 w 1439146"/>
              <a:gd name="connsiteY487" fmla="*/ 241043 h 1440164"/>
              <a:gd name="connsiteX488" fmla="*/ 1062246 w 1439146"/>
              <a:gd name="connsiteY488" fmla="*/ 254473 h 1440164"/>
              <a:gd name="connsiteX489" fmla="*/ 1066913 w 1439146"/>
              <a:gd name="connsiteY489" fmla="*/ 223622 h 1440164"/>
              <a:gd name="connsiteX490" fmla="*/ 1072292 w 1439146"/>
              <a:gd name="connsiteY490" fmla="*/ 190870 h 1440164"/>
              <a:gd name="connsiteX491" fmla="*/ 1055320 w 1439146"/>
              <a:gd name="connsiteY491" fmla="*/ 207262 h 1440164"/>
              <a:gd name="connsiteX492" fmla="*/ 1044146 w 1439146"/>
              <a:gd name="connsiteY492" fmla="*/ 232986 h 1440164"/>
              <a:gd name="connsiteX493" fmla="*/ 1027320 w 1439146"/>
              <a:gd name="connsiteY493" fmla="*/ 230102 h 1440164"/>
              <a:gd name="connsiteX494" fmla="*/ 1025884 w 1439146"/>
              <a:gd name="connsiteY494" fmla="*/ 217058 h 1440164"/>
              <a:gd name="connsiteX495" fmla="*/ 1075166 w 1439146"/>
              <a:gd name="connsiteY495" fmla="*/ 156791 h 1440164"/>
              <a:gd name="connsiteX496" fmla="*/ 1087417 w 1439146"/>
              <a:gd name="connsiteY496" fmla="*/ 154973 h 1440164"/>
              <a:gd name="connsiteX497" fmla="*/ 1088131 w 1439146"/>
              <a:gd name="connsiteY497" fmla="*/ 195738 h 1440164"/>
              <a:gd name="connsiteX498" fmla="*/ 1083234 w 1439146"/>
              <a:gd name="connsiteY498" fmla="*/ 232784 h 1440164"/>
              <a:gd name="connsiteX499" fmla="*/ 1116288 w 1439146"/>
              <a:gd name="connsiteY499" fmla="*/ 219274 h 1440164"/>
              <a:gd name="connsiteX500" fmla="*/ 1157109 w 1439146"/>
              <a:gd name="connsiteY500" fmla="*/ 208894 h 1440164"/>
              <a:gd name="connsiteX501" fmla="*/ 1161138 w 1439146"/>
              <a:gd name="connsiteY501" fmla="*/ 219957 h 1440164"/>
              <a:gd name="connsiteX502" fmla="*/ 1113240 w 1439146"/>
              <a:gd name="connsiteY502" fmla="*/ 283441 h 1440164"/>
              <a:gd name="connsiteX503" fmla="*/ 1092402 w 1439146"/>
              <a:gd name="connsiteY503" fmla="*/ 278806 h 1440164"/>
              <a:gd name="connsiteX504" fmla="*/ 376704 w 1439146"/>
              <a:gd name="connsiteY504" fmla="*/ 233899 h 1440164"/>
              <a:gd name="connsiteX505" fmla="*/ 353694 w 1439146"/>
              <a:gd name="connsiteY505" fmla="*/ 204155 h 1440164"/>
              <a:gd name="connsiteX506" fmla="*/ 330023 w 1439146"/>
              <a:gd name="connsiteY506" fmla="*/ 178650 h 1440164"/>
              <a:gd name="connsiteX507" fmla="*/ 339598 w 1439146"/>
              <a:gd name="connsiteY507" fmla="*/ 162288 h 1440164"/>
              <a:gd name="connsiteX508" fmla="*/ 354195 w 1439146"/>
              <a:gd name="connsiteY508" fmla="*/ 161285 h 1440164"/>
              <a:gd name="connsiteX509" fmla="*/ 397768 w 1439146"/>
              <a:gd name="connsiteY509" fmla="*/ 225593 h 1440164"/>
              <a:gd name="connsiteX510" fmla="*/ 414311 w 1439146"/>
              <a:gd name="connsiteY510" fmla="*/ 214853 h 1440164"/>
              <a:gd name="connsiteX511" fmla="*/ 406546 w 1439146"/>
              <a:gd name="connsiteY511" fmla="*/ 164780 h 1440164"/>
              <a:gd name="connsiteX512" fmla="*/ 385665 w 1439146"/>
              <a:gd name="connsiteY512" fmla="*/ 144509 h 1440164"/>
              <a:gd name="connsiteX513" fmla="*/ 404929 w 1439146"/>
              <a:gd name="connsiteY513" fmla="*/ 123792 h 1440164"/>
              <a:gd name="connsiteX514" fmla="*/ 405988 w 1439146"/>
              <a:gd name="connsiteY514" fmla="*/ 129353 h 1440164"/>
              <a:gd name="connsiteX515" fmla="*/ 418114 w 1439146"/>
              <a:gd name="connsiteY515" fmla="*/ 163420 h 1440164"/>
              <a:gd name="connsiteX516" fmla="*/ 411795 w 1439146"/>
              <a:gd name="connsiteY516" fmla="*/ 231951 h 1440164"/>
              <a:gd name="connsiteX517" fmla="*/ 376704 w 1439146"/>
              <a:gd name="connsiteY517" fmla="*/ 233899 h 1440164"/>
              <a:gd name="connsiteX518" fmla="*/ 450119 w 1439146"/>
              <a:gd name="connsiteY518" fmla="*/ 197860 h 1440164"/>
              <a:gd name="connsiteX519" fmla="*/ 441329 w 1439146"/>
              <a:gd name="connsiteY519" fmla="*/ 157317 h 1440164"/>
              <a:gd name="connsiteX520" fmla="*/ 421609 w 1439146"/>
              <a:gd name="connsiteY520" fmla="*/ 123171 h 1440164"/>
              <a:gd name="connsiteX521" fmla="*/ 446578 w 1439146"/>
              <a:gd name="connsiteY521" fmla="*/ 104281 h 1440164"/>
              <a:gd name="connsiteX522" fmla="*/ 511169 w 1439146"/>
              <a:gd name="connsiteY522" fmla="*/ 108565 h 1440164"/>
              <a:gd name="connsiteX523" fmla="*/ 519501 w 1439146"/>
              <a:gd name="connsiteY523" fmla="*/ 161188 h 1440164"/>
              <a:gd name="connsiteX524" fmla="*/ 484265 w 1439146"/>
              <a:gd name="connsiteY524" fmla="*/ 190285 h 1440164"/>
              <a:gd name="connsiteX525" fmla="*/ 450119 w 1439146"/>
              <a:gd name="connsiteY525" fmla="*/ 197860 h 1440164"/>
              <a:gd name="connsiteX526" fmla="*/ 499396 w 1439146"/>
              <a:gd name="connsiteY526" fmla="*/ 172443 h 1440164"/>
              <a:gd name="connsiteX527" fmla="*/ 502596 w 1439146"/>
              <a:gd name="connsiteY527" fmla="*/ 127321 h 1440164"/>
              <a:gd name="connsiteX528" fmla="*/ 472731 w 1439146"/>
              <a:gd name="connsiteY528" fmla="*/ 106236 h 1440164"/>
              <a:gd name="connsiteX529" fmla="*/ 442547 w 1439146"/>
              <a:gd name="connsiteY529" fmla="*/ 118633 h 1440164"/>
              <a:gd name="connsiteX530" fmla="*/ 456131 w 1439146"/>
              <a:gd name="connsiteY530" fmla="*/ 152039 h 1440164"/>
              <a:gd name="connsiteX531" fmla="*/ 478731 w 1439146"/>
              <a:gd name="connsiteY531" fmla="*/ 182917 h 1440164"/>
              <a:gd name="connsiteX532" fmla="*/ 499396 w 1439146"/>
              <a:gd name="connsiteY532" fmla="*/ 172443 h 1440164"/>
              <a:gd name="connsiteX533" fmla="*/ 939833 w 1439146"/>
              <a:gd name="connsiteY533" fmla="*/ 185907 h 1440164"/>
              <a:gd name="connsiteX534" fmla="*/ 933823 w 1439146"/>
              <a:gd name="connsiteY534" fmla="*/ 174382 h 1440164"/>
              <a:gd name="connsiteX535" fmla="*/ 944798 w 1439146"/>
              <a:gd name="connsiteY535" fmla="*/ 156867 h 1440164"/>
              <a:gd name="connsiteX536" fmla="*/ 952475 w 1439146"/>
              <a:gd name="connsiteY536" fmla="*/ 132328 h 1440164"/>
              <a:gd name="connsiteX537" fmla="*/ 928699 w 1439146"/>
              <a:gd name="connsiteY537" fmla="*/ 150776 h 1440164"/>
              <a:gd name="connsiteX538" fmla="*/ 901915 w 1439146"/>
              <a:gd name="connsiteY538" fmla="*/ 174248 h 1440164"/>
              <a:gd name="connsiteX539" fmla="*/ 896580 w 1439146"/>
              <a:gd name="connsiteY539" fmla="*/ 135973 h 1440164"/>
              <a:gd name="connsiteX540" fmla="*/ 891823 w 1439146"/>
              <a:gd name="connsiteY540" fmla="*/ 99699 h 1440164"/>
              <a:gd name="connsiteX541" fmla="*/ 882155 w 1439146"/>
              <a:gd name="connsiteY541" fmla="*/ 124788 h 1440164"/>
              <a:gd name="connsiteX542" fmla="*/ 877804 w 1439146"/>
              <a:gd name="connsiteY542" fmla="*/ 156283 h 1440164"/>
              <a:gd name="connsiteX543" fmla="*/ 868268 w 1439146"/>
              <a:gd name="connsiteY543" fmla="*/ 159498 h 1440164"/>
              <a:gd name="connsiteX544" fmla="*/ 854049 w 1439146"/>
              <a:gd name="connsiteY544" fmla="*/ 148495 h 1440164"/>
              <a:gd name="connsiteX545" fmla="*/ 885703 w 1439146"/>
              <a:gd name="connsiteY545" fmla="*/ 74801 h 1440164"/>
              <a:gd name="connsiteX546" fmla="*/ 893424 w 1439146"/>
              <a:gd name="connsiteY546" fmla="*/ 68145 h 1440164"/>
              <a:gd name="connsiteX547" fmla="*/ 908728 w 1439146"/>
              <a:gd name="connsiteY547" fmla="*/ 111188 h 1440164"/>
              <a:gd name="connsiteX548" fmla="*/ 911760 w 1439146"/>
              <a:gd name="connsiteY548" fmla="*/ 149954 h 1440164"/>
              <a:gd name="connsiteX549" fmla="*/ 940200 w 1439146"/>
              <a:gd name="connsiteY549" fmla="*/ 122120 h 1440164"/>
              <a:gd name="connsiteX550" fmla="*/ 975041 w 1439146"/>
              <a:gd name="connsiteY550" fmla="*/ 96263 h 1440164"/>
              <a:gd name="connsiteX551" fmla="*/ 984904 w 1439146"/>
              <a:gd name="connsiteY551" fmla="*/ 106294 h 1440164"/>
              <a:gd name="connsiteX552" fmla="*/ 964390 w 1439146"/>
              <a:gd name="connsiteY552" fmla="*/ 145261 h 1440164"/>
              <a:gd name="connsiteX553" fmla="*/ 957730 w 1439146"/>
              <a:gd name="connsiteY553" fmla="*/ 182125 h 1440164"/>
              <a:gd name="connsiteX554" fmla="*/ 956905 w 1439146"/>
              <a:gd name="connsiteY554" fmla="*/ 190999 h 1440164"/>
              <a:gd name="connsiteX555" fmla="*/ 939835 w 1439146"/>
              <a:gd name="connsiteY555" fmla="*/ 185907 h 1440164"/>
              <a:gd name="connsiteX556" fmla="*/ 543157 w 1439146"/>
              <a:gd name="connsiteY556" fmla="*/ 160726 h 1440164"/>
              <a:gd name="connsiteX557" fmla="*/ 539563 w 1439146"/>
              <a:gd name="connsiteY557" fmla="*/ 114028 h 1440164"/>
              <a:gd name="connsiteX558" fmla="*/ 524626 w 1439146"/>
              <a:gd name="connsiteY558" fmla="*/ 84762 h 1440164"/>
              <a:gd name="connsiteX559" fmla="*/ 534408 w 1439146"/>
              <a:gd name="connsiteY559" fmla="*/ 72184 h 1440164"/>
              <a:gd name="connsiteX560" fmla="*/ 552127 w 1439146"/>
              <a:gd name="connsiteY560" fmla="*/ 75313 h 1440164"/>
              <a:gd name="connsiteX561" fmla="*/ 572218 w 1439146"/>
              <a:gd name="connsiteY561" fmla="*/ 153044 h 1440164"/>
              <a:gd name="connsiteX562" fmla="*/ 564816 w 1439146"/>
              <a:gd name="connsiteY562" fmla="*/ 163179 h 1440164"/>
              <a:gd name="connsiteX563" fmla="*/ 543157 w 1439146"/>
              <a:gd name="connsiteY563" fmla="*/ 160726 h 1440164"/>
              <a:gd name="connsiteX564" fmla="*/ 609924 w 1439146"/>
              <a:gd name="connsiteY564" fmla="*/ 148127 h 1440164"/>
              <a:gd name="connsiteX565" fmla="*/ 576019 w 1439146"/>
              <a:gd name="connsiteY565" fmla="*/ 101832 h 1440164"/>
              <a:gd name="connsiteX566" fmla="*/ 610802 w 1439146"/>
              <a:gd name="connsiteY566" fmla="*/ 54677 h 1440164"/>
              <a:gd name="connsiteX567" fmla="*/ 671809 w 1439146"/>
              <a:gd name="connsiteY567" fmla="*/ 86245 h 1440164"/>
              <a:gd name="connsiteX568" fmla="*/ 659567 w 1439146"/>
              <a:gd name="connsiteY568" fmla="*/ 137809 h 1440164"/>
              <a:gd name="connsiteX569" fmla="*/ 609924 w 1439146"/>
              <a:gd name="connsiteY569" fmla="*/ 148127 h 1440164"/>
              <a:gd name="connsiteX570" fmla="*/ 647258 w 1439146"/>
              <a:gd name="connsiteY570" fmla="*/ 132773 h 1440164"/>
              <a:gd name="connsiteX571" fmla="*/ 654245 w 1439146"/>
              <a:gd name="connsiteY571" fmla="*/ 92561 h 1440164"/>
              <a:gd name="connsiteX572" fmla="*/ 598423 w 1439146"/>
              <a:gd name="connsiteY572" fmla="*/ 72614 h 1440164"/>
              <a:gd name="connsiteX573" fmla="*/ 627230 w 1439146"/>
              <a:gd name="connsiteY573" fmla="*/ 140241 h 1440164"/>
              <a:gd name="connsiteX574" fmla="*/ 647258 w 1439146"/>
              <a:gd name="connsiteY574" fmla="*/ 132773 h 1440164"/>
              <a:gd name="connsiteX575" fmla="*/ 800453 w 1439146"/>
              <a:gd name="connsiteY575" fmla="*/ 149400 h 1440164"/>
              <a:gd name="connsiteX576" fmla="*/ 781748 w 1439146"/>
              <a:gd name="connsiteY576" fmla="*/ 135160 h 1440164"/>
              <a:gd name="connsiteX577" fmla="*/ 777969 w 1439146"/>
              <a:gd name="connsiteY577" fmla="*/ 92605 h 1440164"/>
              <a:gd name="connsiteX578" fmla="*/ 778537 w 1439146"/>
              <a:gd name="connsiteY578" fmla="*/ 57255 h 1440164"/>
              <a:gd name="connsiteX579" fmla="*/ 791534 w 1439146"/>
              <a:gd name="connsiteY579" fmla="*/ 49890 h 1440164"/>
              <a:gd name="connsiteX580" fmla="*/ 802546 w 1439146"/>
              <a:gd name="connsiteY580" fmla="*/ 61556 h 1440164"/>
              <a:gd name="connsiteX581" fmla="*/ 795512 w 1439146"/>
              <a:gd name="connsiteY581" fmla="*/ 131165 h 1440164"/>
              <a:gd name="connsiteX582" fmla="*/ 833934 w 1439146"/>
              <a:gd name="connsiteY582" fmla="*/ 134172 h 1440164"/>
              <a:gd name="connsiteX583" fmla="*/ 843643 w 1439146"/>
              <a:gd name="connsiteY583" fmla="*/ 99910 h 1440164"/>
              <a:gd name="connsiteX584" fmla="*/ 840195 w 1439146"/>
              <a:gd name="connsiteY584" fmla="*/ 65573 h 1440164"/>
              <a:gd name="connsiteX585" fmla="*/ 844879 w 1439146"/>
              <a:gd name="connsiteY585" fmla="*/ 59592 h 1440164"/>
              <a:gd name="connsiteX586" fmla="*/ 867740 w 1439146"/>
              <a:gd name="connsiteY586" fmla="*/ 67392 h 1440164"/>
              <a:gd name="connsiteX587" fmla="*/ 853265 w 1439146"/>
              <a:gd name="connsiteY587" fmla="*/ 103688 h 1440164"/>
              <a:gd name="connsiteX588" fmla="*/ 800453 w 1439146"/>
              <a:gd name="connsiteY588" fmla="*/ 149400 h 1440164"/>
              <a:gd name="connsiteX589" fmla="*/ 743747 w 1439146"/>
              <a:gd name="connsiteY589" fmla="*/ 140025 h 1440164"/>
              <a:gd name="connsiteX590" fmla="*/ 726957 w 1439146"/>
              <a:gd name="connsiteY590" fmla="*/ 118816 h 1440164"/>
              <a:gd name="connsiteX591" fmla="*/ 711796 w 1439146"/>
              <a:gd name="connsiteY591" fmla="*/ 101832 h 1440164"/>
              <a:gd name="connsiteX592" fmla="*/ 711302 w 1439146"/>
              <a:gd name="connsiteY592" fmla="*/ 135120 h 1440164"/>
              <a:gd name="connsiteX593" fmla="*/ 695298 w 1439146"/>
              <a:gd name="connsiteY593" fmla="*/ 140105 h 1440164"/>
              <a:gd name="connsiteX594" fmla="*/ 681641 w 1439146"/>
              <a:gd name="connsiteY594" fmla="*/ 134300 h 1440164"/>
              <a:gd name="connsiteX595" fmla="*/ 689110 w 1439146"/>
              <a:gd name="connsiteY595" fmla="*/ 91760 h 1440164"/>
              <a:gd name="connsiteX596" fmla="*/ 684843 w 1439146"/>
              <a:gd name="connsiteY596" fmla="*/ 54889 h 1440164"/>
              <a:gd name="connsiteX597" fmla="*/ 680574 w 1439146"/>
              <a:gd name="connsiteY597" fmla="*/ 50621 h 1440164"/>
              <a:gd name="connsiteX598" fmla="*/ 739372 w 1439146"/>
              <a:gd name="connsiteY598" fmla="*/ 52997 h 1440164"/>
              <a:gd name="connsiteX599" fmla="*/ 740477 w 1439146"/>
              <a:gd name="connsiteY599" fmla="*/ 91024 h 1440164"/>
              <a:gd name="connsiteX600" fmla="*/ 744949 w 1439146"/>
              <a:gd name="connsiteY600" fmla="*/ 117291 h 1440164"/>
              <a:gd name="connsiteX601" fmla="*/ 761865 w 1439146"/>
              <a:gd name="connsiteY601" fmla="*/ 135973 h 1440164"/>
              <a:gd name="connsiteX602" fmla="*/ 765928 w 1439146"/>
              <a:gd name="connsiteY602" fmla="*/ 140241 h 1440164"/>
              <a:gd name="connsiteX603" fmla="*/ 743748 w 1439146"/>
              <a:gd name="connsiteY603" fmla="*/ 140025 h 1440164"/>
              <a:gd name="connsiteX604" fmla="*/ 726666 w 1439146"/>
              <a:gd name="connsiteY604" fmla="*/ 88176 h 1440164"/>
              <a:gd name="connsiteX605" fmla="*/ 713863 w 1439146"/>
              <a:gd name="connsiteY605" fmla="*/ 54889 h 1440164"/>
              <a:gd name="connsiteX606" fmla="*/ 706181 w 1439146"/>
              <a:gd name="connsiteY606" fmla="*/ 74093 h 1440164"/>
              <a:gd name="connsiteX607" fmla="*/ 713863 w 1439146"/>
              <a:gd name="connsiteY607" fmla="*/ 93297 h 1440164"/>
              <a:gd name="connsiteX608" fmla="*/ 726666 w 1439146"/>
              <a:gd name="connsiteY608" fmla="*/ 88176 h 1440164"/>
              <a:gd name="connsiteX609" fmla="*/ 944578 w 1439146"/>
              <a:gd name="connsiteY609" fmla="*/ 1394451 h 1440164"/>
              <a:gd name="connsiteX610" fmla="*/ 969621 w 1439146"/>
              <a:gd name="connsiteY610" fmla="*/ 1383805 h 1440164"/>
              <a:gd name="connsiteX611" fmla="*/ 938441 w 1439146"/>
              <a:gd name="connsiteY611" fmla="*/ 1392504 h 1440164"/>
              <a:gd name="connsiteX612" fmla="*/ 913399 w 1439146"/>
              <a:gd name="connsiteY612" fmla="*/ 1403138 h 1440164"/>
              <a:gd name="connsiteX613" fmla="*/ 944578 w 1439146"/>
              <a:gd name="connsiteY613" fmla="*/ 1394451 h 1440164"/>
              <a:gd name="connsiteX614" fmla="*/ 467197 w 1439146"/>
              <a:gd name="connsiteY614" fmla="*/ 1382120 h 1440164"/>
              <a:gd name="connsiteX615" fmla="*/ 456529 w 1439146"/>
              <a:gd name="connsiteY615" fmla="*/ 1377975 h 1440164"/>
              <a:gd name="connsiteX616" fmla="*/ 458658 w 1439146"/>
              <a:gd name="connsiteY616" fmla="*/ 1382120 h 1440164"/>
              <a:gd name="connsiteX617" fmla="*/ 469327 w 1439146"/>
              <a:gd name="connsiteY617" fmla="*/ 1386253 h 1440164"/>
              <a:gd name="connsiteX618" fmla="*/ 467197 w 1439146"/>
              <a:gd name="connsiteY618" fmla="*/ 1382120 h 1440164"/>
              <a:gd name="connsiteX619" fmla="*/ 987845 w 1439146"/>
              <a:gd name="connsiteY619" fmla="*/ 1377850 h 1440164"/>
              <a:gd name="connsiteX620" fmla="*/ 989978 w 1439146"/>
              <a:gd name="connsiteY620" fmla="*/ 1373717 h 1440164"/>
              <a:gd name="connsiteX621" fmla="*/ 979309 w 1439146"/>
              <a:gd name="connsiteY621" fmla="*/ 1377850 h 1440164"/>
              <a:gd name="connsiteX622" fmla="*/ 977175 w 1439146"/>
              <a:gd name="connsiteY622" fmla="*/ 1381983 h 1440164"/>
              <a:gd name="connsiteX623" fmla="*/ 987845 w 1439146"/>
              <a:gd name="connsiteY623" fmla="*/ 1377850 h 1440164"/>
              <a:gd name="connsiteX624" fmla="*/ 441591 w 1439146"/>
              <a:gd name="connsiteY624" fmla="*/ 1371452 h 1440164"/>
              <a:gd name="connsiteX625" fmla="*/ 426653 w 1439146"/>
              <a:gd name="connsiteY625" fmla="*/ 1365349 h 1440164"/>
              <a:gd name="connsiteX626" fmla="*/ 433052 w 1439146"/>
              <a:gd name="connsiteY626" fmla="*/ 1371452 h 1440164"/>
              <a:gd name="connsiteX627" fmla="*/ 447990 w 1439146"/>
              <a:gd name="connsiteY627" fmla="*/ 1377543 h 1440164"/>
              <a:gd name="connsiteX628" fmla="*/ 441591 w 1439146"/>
              <a:gd name="connsiteY628" fmla="*/ 1371452 h 1440164"/>
              <a:gd name="connsiteX629" fmla="*/ 1034883 w 1439146"/>
              <a:gd name="connsiteY629" fmla="*/ 1356468 h 1440164"/>
              <a:gd name="connsiteX630" fmla="*/ 1068929 w 1439146"/>
              <a:gd name="connsiteY630" fmla="*/ 1337215 h 1440164"/>
              <a:gd name="connsiteX631" fmla="*/ 996736 w 1439146"/>
              <a:gd name="connsiteY631" fmla="*/ 1371941 h 1440164"/>
              <a:gd name="connsiteX632" fmla="*/ 1034883 w 1439146"/>
              <a:gd name="connsiteY632" fmla="*/ 1356468 h 1440164"/>
              <a:gd name="connsiteX633" fmla="*/ 420254 w 1439146"/>
              <a:gd name="connsiteY633" fmla="*/ 1363368 h 1440164"/>
              <a:gd name="connsiteX634" fmla="*/ 413628 w 1439146"/>
              <a:gd name="connsiteY634" fmla="*/ 1359155 h 1440164"/>
              <a:gd name="connsiteX635" fmla="*/ 409609 w 1439146"/>
              <a:gd name="connsiteY635" fmla="*/ 1360829 h 1440164"/>
              <a:gd name="connsiteX636" fmla="*/ 420254 w 1439146"/>
              <a:gd name="connsiteY636" fmla="*/ 1363368 h 1440164"/>
              <a:gd name="connsiteX637" fmla="*/ 402823 w 1439146"/>
              <a:gd name="connsiteY637" fmla="*/ 1355045 h 1440164"/>
              <a:gd name="connsiteX638" fmla="*/ 329408 w 1439146"/>
              <a:gd name="connsiteY638" fmla="*/ 1314204 h 1440164"/>
              <a:gd name="connsiteX639" fmla="*/ 400694 w 1439146"/>
              <a:gd name="connsiteY639" fmla="*/ 1356320 h 1440164"/>
              <a:gd name="connsiteX640" fmla="*/ 402823 w 1439146"/>
              <a:gd name="connsiteY640" fmla="*/ 1355045 h 1440164"/>
              <a:gd name="connsiteX641" fmla="*/ 870484 w 1439146"/>
              <a:gd name="connsiteY641" fmla="*/ 1339446 h 1440164"/>
              <a:gd name="connsiteX642" fmla="*/ 710700 w 1439146"/>
              <a:gd name="connsiteY642" fmla="*/ 1335177 h 1440164"/>
              <a:gd name="connsiteX643" fmla="*/ 548278 w 1439146"/>
              <a:gd name="connsiteY643" fmla="*/ 1339446 h 1440164"/>
              <a:gd name="connsiteX644" fmla="*/ 708063 w 1439146"/>
              <a:gd name="connsiteY644" fmla="*/ 1343705 h 1440164"/>
              <a:gd name="connsiteX645" fmla="*/ 870484 w 1439146"/>
              <a:gd name="connsiteY645" fmla="*/ 1339446 h 1440164"/>
              <a:gd name="connsiteX646" fmla="*/ 1090268 w 1439146"/>
              <a:gd name="connsiteY646" fmla="*/ 1324201 h 1440164"/>
              <a:gd name="connsiteX647" fmla="*/ 1081732 w 1439146"/>
              <a:gd name="connsiteY647" fmla="*/ 1326638 h 1440164"/>
              <a:gd name="connsiteX648" fmla="*/ 1073198 w 1439146"/>
              <a:gd name="connsiteY648" fmla="*/ 1333344 h 1440164"/>
              <a:gd name="connsiteX649" fmla="*/ 1081732 w 1439146"/>
              <a:gd name="connsiteY649" fmla="*/ 1330907 h 1440164"/>
              <a:gd name="connsiteX650" fmla="*/ 1090268 w 1439146"/>
              <a:gd name="connsiteY650" fmla="*/ 1324201 h 1440164"/>
              <a:gd name="connsiteX651" fmla="*/ 896547 w 1439146"/>
              <a:gd name="connsiteY651" fmla="*/ 1319886 h 1440164"/>
              <a:gd name="connsiteX652" fmla="*/ 893957 w 1439146"/>
              <a:gd name="connsiteY652" fmla="*/ 1304948 h 1440164"/>
              <a:gd name="connsiteX653" fmla="*/ 870446 w 1439146"/>
              <a:gd name="connsiteY653" fmla="*/ 1296762 h 1440164"/>
              <a:gd name="connsiteX654" fmla="*/ 833538 w 1439146"/>
              <a:gd name="connsiteY654" fmla="*/ 1309571 h 1440164"/>
              <a:gd name="connsiteX655" fmla="*/ 816856 w 1439146"/>
              <a:gd name="connsiteY655" fmla="*/ 1322368 h 1440164"/>
              <a:gd name="connsiteX656" fmla="*/ 795580 w 1439146"/>
              <a:gd name="connsiteY656" fmla="*/ 1306849 h 1440164"/>
              <a:gd name="connsiteX657" fmla="*/ 791744 w 1439146"/>
              <a:gd name="connsiteY657" fmla="*/ 1296762 h 1440164"/>
              <a:gd name="connsiteX658" fmla="*/ 659827 w 1439146"/>
              <a:gd name="connsiteY658" fmla="*/ 1296762 h 1440164"/>
              <a:gd name="connsiteX659" fmla="*/ 527909 w 1439146"/>
              <a:gd name="connsiteY659" fmla="*/ 1296762 h 1440164"/>
              <a:gd name="connsiteX660" fmla="*/ 526026 w 1439146"/>
              <a:gd name="connsiteY660" fmla="*/ 1309593 h 1440164"/>
              <a:gd name="connsiteX661" fmla="*/ 526253 w 1439146"/>
              <a:gd name="connsiteY661" fmla="*/ 1324531 h 1440164"/>
              <a:gd name="connsiteX662" fmla="*/ 713750 w 1439146"/>
              <a:gd name="connsiteY662" fmla="*/ 1326638 h 1440164"/>
              <a:gd name="connsiteX663" fmla="*/ 896547 w 1439146"/>
              <a:gd name="connsiteY663" fmla="*/ 1319886 h 1440164"/>
              <a:gd name="connsiteX664" fmla="*/ 1125804 w 1439146"/>
              <a:gd name="connsiteY664" fmla="*/ 1301373 h 1440164"/>
              <a:gd name="connsiteX665" fmla="*/ 1112673 w 1439146"/>
              <a:gd name="connsiteY665" fmla="*/ 1307271 h 1440164"/>
              <a:gd name="connsiteX666" fmla="*/ 1094535 w 1439146"/>
              <a:gd name="connsiteY666" fmla="*/ 1321047 h 1440164"/>
              <a:gd name="connsiteX667" fmla="*/ 1125804 w 1439146"/>
              <a:gd name="connsiteY667" fmla="*/ 1301373 h 1440164"/>
              <a:gd name="connsiteX668" fmla="*/ 820982 w 1439146"/>
              <a:gd name="connsiteY668" fmla="*/ 1297980 h 1440164"/>
              <a:gd name="connsiteX669" fmla="*/ 829942 w 1439146"/>
              <a:gd name="connsiteY669" fmla="*/ 1296762 h 1440164"/>
              <a:gd name="connsiteX670" fmla="*/ 829520 w 1439146"/>
              <a:gd name="connsiteY670" fmla="*/ 1262878 h 1440164"/>
              <a:gd name="connsiteX671" fmla="*/ 809390 w 1439146"/>
              <a:gd name="connsiteY671" fmla="*/ 1259382 h 1440164"/>
              <a:gd name="connsiteX672" fmla="*/ 801108 w 1439146"/>
              <a:gd name="connsiteY672" fmla="*/ 1298902 h 1440164"/>
              <a:gd name="connsiteX673" fmla="*/ 817780 w 1439146"/>
              <a:gd name="connsiteY673" fmla="*/ 1304105 h 1440164"/>
              <a:gd name="connsiteX674" fmla="*/ 820981 w 1439146"/>
              <a:gd name="connsiteY674" fmla="*/ 1297980 h 1440164"/>
              <a:gd name="connsiteX675" fmla="*/ 322098 w 1439146"/>
              <a:gd name="connsiteY675" fmla="*/ 1308022 h 1440164"/>
              <a:gd name="connsiteX676" fmla="*/ 293292 w 1439146"/>
              <a:gd name="connsiteY676" fmla="*/ 1285012 h 1440164"/>
              <a:gd name="connsiteX677" fmla="*/ 178604 w 1439146"/>
              <a:gd name="connsiteY677" fmla="*/ 1176033 h 1440164"/>
              <a:gd name="connsiteX678" fmla="*/ 141259 w 1439146"/>
              <a:gd name="connsiteY678" fmla="*/ 1134596 h 1440164"/>
              <a:gd name="connsiteX679" fmla="*/ 291311 w 1439146"/>
              <a:gd name="connsiteY679" fmla="*/ 1288302 h 1440164"/>
              <a:gd name="connsiteX680" fmla="*/ 322098 w 1439146"/>
              <a:gd name="connsiteY680" fmla="*/ 1308022 h 1440164"/>
              <a:gd name="connsiteX681" fmla="*/ 1177383 w 1439146"/>
              <a:gd name="connsiteY681" fmla="*/ 1261728 h 1440164"/>
              <a:gd name="connsiteX682" fmla="*/ 1350813 w 1439146"/>
              <a:gd name="connsiteY682" fmla="*/ 1044542 h 1440164"/>
              <a:gd name="connsiteX683" fmla="*/ 1344332 w 1439146"/>
              <a:gd name="connsiteY683" fmla="*/ 1048210 h 1440164"/>
              <a:gd name="connsiteX684" fmla="*/ 1220492 w 1439146"/>
              <a:gd name="connsiteY684" fmla="*/ 1213851 h 1440164"/>
              <a:gd name="connsiteX685" fmla="*/ 1150014 w 1439146"/>
              <a:gd name="connsiteY685" fmla="*/ 1281334 h 1440164"/>
              <a:gd name="connsiteX686" fmla="*/ 1136841 w 1439146"/>
              <a:gd name="connsiteY686" fmla="*/ 1294223 h 1440164"/>
              <a:gd name="connsiteX687" fmla="*/ 1177383 w 1439146"/>
              <a:gd name="connsiteY687" fmla="*/ 1261728 h 1440164"/>
              <a:gd name="connsiteX688" fmla="*/ 586927 w 1439146"/>
              <a:gd name="connsiteY688" fmla="*/ 1280139 h 1440164"/>
              <a:gd name="connsiteX689" fmla="*/ 609119 w 1439146"/>
              <a:gd name="connsiteY689" fmla="*/ 1258244 h 1440164"/>
              <a:gd name="connsiteX690" fmla="*/ 590179 w 1439146"/>
              <a:gd name="connsiteY690" fmla="*/ 1254521 h 1440164"/>
              <a:gd name="connsiteX691" fmla="*/ 549269 w 1439146"/>
              <a:gd name="connsiteY691" fmla="*/ 1265827 h 1440164"/>
              <a:gd name="connsiteX692" fmla="*/ 563114 w 1439146"/>
              <a:gd name="connsiteY692" fmla="*/ 1288234 h 1440164"/>
              <a:gd name="connsiteX693" fmla="*/ 586927 w 1439146"/>
              <a:gd name="connsiteY693" fmla="*/ 1280139 h 1440164"/>
              <a:gd name="connsiteX694" fmla="*/ 662551 w 1439146"/>
              <a:gd name="connsiteY694" fmla="*/ 1285125 h 1440164"/>
              <a:gd name="connsiteX695" fmla="*/ 628410 w 1439146"/>
              <a:gd name="connsiteY695" fmla="*/ 1285103 h 1440164"/>
              <a:gd name="connsiteX696" fmla="*/ 644301 w 1439146"/>
              <a:gd name="connsiteY696" fmla="*/ 1286776 h 1440164"/>
              <a:gd name="connsiteX697" fmla="*/ 662551 w 1439146"/>
              <a:gd name="connsiteY697" fmla="*/ 1285137 h 1440164"/>
              <a:gd name="connsiteX698" fmla="*/ 759926 w 1439146"/>
              <a:gd name="connsiteY698" fmla="*/ 1281937 h 1440164"/>
              <a:gd name="connsiteX699" fmla="*/ 792564 w 1439146"/>
              <a:gd name="connsiteY699" fmla="*/ 1260601 h 1440164"/>
              <a:gd name="connsiteX700" fmla="*/ 816129 w 1439146"/>
              <a:gd name="connsiteY700" fmla="*/ 1245549 h 1440164"/>
              <a:gd name="connsiteX701" fmla="*/ 820429 w 1439146"/>
              <a:gd name="connsiteY701" fmla="*/ 1240482 h 1440164"/>
              <a:gd name="connsiteX702" fmla="*/ 797862 w 1439146"/>
              <a:gd name="connsiteY702" fmla="*/ 1243101 h 1440164"/>
              <a:gd name="connsiteX703" fmla="*/ 782654 w 1439146"/>
              <a:gd name="connsiteY703" fmla="*/ 1254088 h 1440164"/>
              <a:gd name="connsiteX704" fmla="*/ 797562 w 1439146"/>
              <a:gd name="connsiteY704" fmla="*/ 1232148 h 1440164"/>
              <a:gd name="connsiteX705" fmla="*/ 802032 w 1439146"/>
              <a:gd name="connsiteY705" fmla="*/ 1212086 h 1440164"/>
              <a:gd name="connsiteX706" fmla="*/ 791781 w 1439146"/>
              <a:gd name="connsiteY706" fmla="*/ 1149533 h 1440164"/>
              <a:gd name="connsiteX707" fmla="*/ 769415 w 1439146"/>
              <a:gd name="connsiteY707" fmla="*/ 1040708 h 1440164"/>
              <a:gd name="connsiteX708" fmla="*/ 765924 w 1439146"/>
              <a:gd name="connsiteY708" fmla="*/ 1046043 h 1440164"/>
              <a:gd name="connsiteX709" fmla="*/ 732774 w 1439146"/>
              <a:gd name="connsiteY709" fmla="*/ 1108461 h 1440164"/>
              <a:gd name="connsiteX710" fmla="*/ 697645 w 1439146"/>
              <a:gd name="connsiteY710" fmla="*/ 1117195 h 1440164"/>
              <a:gd name="connsiteX711" fmla="*/ 640333 w 1439146"/>
              <a:gd name="connsiteY711" fmla="*/ 1167033 h 1440164"/>
              <a:gd name="connsiteX712" fmla="*/ 635403 w 1439146"/>
              <a:gd name="connsiteY712" fmla="*/ 1249819 h 1440164"/>
              <a:gd name="connsiteX713" fmla="*/ 655207 w 1439146"/>
              <a:gd name="connsiteY713" fmla="*/ 1260954 h 1440164"/>
              <a:gd name="connsiteX714" fmla="*/ 759926 w 1439146"/>
              <a:gd name="connsiteY714" fmla="*/ 1281937 h 1440164"/>
              <a:gd name="connsiteX715" fmla="*/ 880112 w 1439146"/>
              <a:gd name="connsiteY715" fmla="*/ 1278624 h 1440164"/>
              <a:gd name="connsiteX716" fmla="*/ 862686 w 1439146"/>
              <a:gd name="connsiteY716" fmla="*/ 1271964 h 1440164"/>
              <a:gd name="connsiteX717" fmla="*/ 847013 w 1439146"/>
              <a:gd name="connsiteY717" fmla="*/ 1277304 h 1440164"/>
              <a:gd name="connsiteX718" fmla="*/ 864439 w 1439146"/>
              <a:gd name="connsiteY718" fmla="*/ 1283964 h 1440164"/>
              <a:gd name="connsiteX719" fmla="*/ 880112 w 1439146"/>
              <a:gd name="connsiteY719" fmla="*/ 1278624 h 1440164"/>
              <a:gd name="connsiteX720" fmla="*/ 654272 w 1439146"/>
              <a:gd name="connsiteY720" fmla="*/ 1273068 h 1440164"/>
              <a:gd name="connsiteX721" fmla="*/ 645023 w 1439146"/>
              <a:gd name="connsiteY721" fmla="*/ 1264836 h 1440164"/>
              <a:gd name="connsiteX722" fmla="*/ 613712 w 1439146"/>
              <a:gd name="connsiteY722" fmla="*/ 1268343 h 1440164"/>
              <a:gd name="connsiteX723" fmla="*/ 593089 w 1439146"/>
              <a:gd name="connsiteY723" fmla="*/ 1278841 h 1440164"/>
              <a:gd name="connsiteX724" fmla="*/ 622962 w 1439146"/>
              <a:gd name="connsiteY724" fmla="*/ 1276575 h 1440164"/>
              <a:gd name="connsiteX725" fmla="*/ 654272 w 1439146"/>
              <a:gd name="connsiteY725" fmla="*/ 1273068 h 1440164"/>
              <a:gd name="connsiteX726" fmla="*/ 872618 w 1439146"/>
              <a:gd name="connsiteY726" fmla="*/ 1219943 h 1440164"/>
              <a:gd name="connsiteX727" fmla="*/ 872618 w 1439146"/>
              <a:gd name="connsiteY727" fmla="*/ 1177273 h 1440164"/>
              <a:gd name="connsiteX728" fmla="*/ 838478 w 1439146"/>
              <a:gd name="connsiteY728" fmla="*/ 1177273 h 1440164"/>
              <a:gd name="connsiteX729" fmla="*/ 804360 w 1439146"/>
              <a:gd name="connsiteY729" fmla="*/ 1184740 h 1440164"/>
              <a:gd name="connsiteX730" fmla="*/ 817492 w 1439146"/>
              <a:gd name="connsiteY730" fmla="*/ 1224212 h 1440164"/>
              <a:gd name="connsiteX731" fmla="*/ 829942 w 1439146"/>
              <a:gd name="connsiteY731" fmla="*/ 1243420 h 1440164"/>
              <a:gd name="connsiteX732" fmla="*/ 855396 w 1439146"/>
              <a:gd name="connsiteY732" fmla="*/ 1262627 h 1440164"/>
              <a:gd name="connsiteX733" fmla="*/ 872618 w 1439146"/>
              <a:gd name="connsiteY733" fmla="*/ 1262627 h 1440164"/>
              <a:gd name="connsiteX734" fmla="*/ 620828 w 1439146"/>
              <a:gd name="connsiteY734" fmla="*/ 1221696 h 1440164"/>
              <a:gd name="connsiteX735" fmla="*/ 611226 w 1439146"/>
              <a:gd name="connsiteY735" fmla="*/ 1190048 h 1440164"/>
              <a:gd name="connsiteX736" fmla="*/ 602373 w 1439146"/>
              <a:gd name="connsiteY736" fmla="*/ 1139219 h 1440164"/>
              <a:gd name="connsiteX737" fmla="*/ 603121 w 1439146"/>
              <a:gd name="connsiteY737" fmla="*/ 1096187 h 1440164"/>
              <a:gd name="connsiteX738" fmla="*/ 461539 w 1439146"/>
              <a:gd name="connsiteY738" fmla="*/ 1096357 h 1440164"/>
              <a:gd name="connsiteX739" fmla="*/ 319958 w 1439146"/>
              <a:gd name="connsiteY739" fmla="*/ 1096527 h 1440164"/>
              <a:gd name="connsiteX740" fmla="*/ 341295 w 1439146"/>
              <a:gd name="connsiteY740" fmla="*/ 1116270 h 1440164"/>
              <a:gd name="connsiteX741" fmla="*/ 466446 w 1439146"/>
              <a:gd name="connsiteY741" fmla="*/ 1204401 h 1440164"/>
              <a:gd name="connsiteX742" fmla="*/ 589887 w 1439146"/>
              <a:gd name="connsiteY742" fmla="*/ 1245344 h 1440164"/>
              <a:gd name="connsiteX743" fmla="*/ 620828 w 1439146"/>
              <a:gd name="connsiteY743" fmla="*/ 1245549 h 1440164"/>
              <a:gd name="connsiteX744" fmla="*/ 939701 w 1439146"/>
              <a:gd name="connsiteY744" fmla="*/ 1219111 h 1440164"/>
              <a:gd name="connsiteX745" fmla="*/ 1083968 w 1439146"/>
              <a:gd name="connsiteY745" fmla="*/ 1124555 h 1440164"/>
              <a:gd name="connsiteX746" fmla="*/ 1113740 w 1439146"/>
              <a:gd name="connsiteY746" fmla="*/ 1096556 h 1440164"/>
              <a:gd name="connsiteX747" fmla="*/ 995313 w 1439146"/>
              <a:gd name="connsiteY747" fmla="*/ 1096372 h 1440164"/>
              <a:gd name="connsiteX748" fmla="*/ 876887 w 1439146"/>
              <a:gd name="connsiteY748" fmla="*/ 1096188 h 1440164"/>
              <a:gd name="connsiteX749" fmla="*/ 876900 w 1439146"/>
              <a:gd name="connsiteY749" fmla="*/ 1114326 h 1440164"/>
              <a:gd name="connsiteX750" fmla="*/ 879697 w 1439146"/>
              <a:gd name="connsiteY750" fmla="*/ 1186953 h 1440164"/>
              <a:gd name="connsiteX751" fmla="*/ 939698 w 1439146"/>
              <a:gd name="connsiteY751" fmla="*/ 1219111 h 1440164"/>
              <a:gd name="connsiteX752" fmla="*/ 631036 w 1439146"/>
              <a:gd name="connsiteY752" fmla="*/ 1166017 h 1440164"/>
              <a:gd name="connsiteX753" fmla="*/ 703515 w 1439146"/>
              <a:gd name="connsiteY753" fmla="*/ 1106824 h 1440164"/>
              <a:gd name="connsiteX754" fmla="*/ 777354 w 1439146"/>
              <a:gd name="connsiteY754" fmla="*/ 974560 h 1440164"/>
              <a:gd name="connsiteX755" fmla="*/ 771346 w 1439146"/>
              <a:gd name="connsiteY755" fmla="*/ 869979 h 1440164"/>
              <a:gd name="connsiteX756" fmla="*/ 738394 w 1439146"/>
              <a:gd name="connsiteY756" fmla="*/ 752644 h 1440164"/>
              <a:gd name="connsiteX757" fmla="*/ 749349 w 1439146"/>
              <a:gd name="connsiteY757" fmla="*/ 692897 h 1440164"/>
              <a:gd name="connsiteX758" fmla="*/ 773806 w 1439146"/>
              <a:gd name="connsiteY758" fmla="*/ 657238 h 1440164"/>
              <a:gd name="connsiteX759" fmla="*/ 774767 w 1439146"/>
              <a:gd name="connsiteY759" fmla="*/ 608680 h 1440164"/>
              <a:gd name="connsiteX760" fmla="*/ 748767 w 1439146"/>
              <a:gd name="connsiteY760" fmla="*/ 652231 h 1440164"/>
              <a:gd name="connsiteX761" fmla="*/ 680535 w 1439146"/>
              <a:gd name="connsiteY761" fmla="*/ 830115 h 1440164"/>
              <a:gd name="connsiteX762" fmla="*/ 637899 w 1439146"/>
              <a:gd name="connsiteY762" fmla="*/ 936688 h 1440164"/>
              <a:gd name="connsiteX763" fmla="*/ 633134 w 1439146"/>
              <a:gd name="connsiteY763" fmla="*/ 955356 h 1440164"/>
              <a:gd name="connsiteX764" fmla="*/ 630127 w 1439146"/>
              <a:gd name="connsiteY764" fmla="*/ 928684 h 1440164"/>
              <a:gd name="connsiteX765" fmla="*/ 676315 w 1439146"/>
              <a:gd name="connsiteY765" fmla="*/ 818829 h 1440164"/>
              <a:gd name="connsiteX766" fmla="*/ 714431 w 1439146"/>
              <a:gd name="connsiteY766" fmla="*/ 739879 h 1440164"/>
              <a:gd name="connsiteX767" fmla="*/ 748751 w 1439146"/>
              <a:gd name="connsiteY767" fmla="*/ 586528 h 1440164"/>
              <a:gd name="connsiteX768" fmla="*/ 744589 w 1439146"/>
              <a:gd name="connsiteY768" fmla="*/ 571221 h 1440164"/>
              <a:gd name="connsiteX769" fmla="*/ 791932 w 1439146"/>
              <a:gd name="connsiteY769" fmla="*/ 430439 h 1440164"/>
              <a:gd name="connsiteX770" fmla="*/ 787758 w 1439146"/>
              <a:gd name="connsiteY770" fmla="*/ 455147 h 1440164"/>
              <a:gd name="connsiteX771" fmla="*/ 755894 w 1439146"/>
              <a:gd name="connsiteY771" fmla="*/ 558468 h 1440164"/>
              <a:gd name="connsiteX772" fmla="*/ 774684 w 1439146"/>
              <a:gd name="connsiteY772" fmla="*/ 596413 h 1440164"/>
              <a:gd name="connsiteX773" fmla="*/ 795801 w 1439146"/>
              <a:gd name="connsiteY773" fmla="*/ 615152 h 1440164"/>
              <a:gd name="connsiteX774" fmla="*/ 795881 w 1439146"/>
              <a:gd name="connsiteY774" fmla="*/ 583609 h 1440164"/>
              <a:gd name="connsiteX775" fmla="*/ 812735 w 1439146"/>
              <a:gd name="connsiteY775" fmla="*/ 447082 h 1440164"/>
              <a:gd name="connsiteX776" fmla="*/ 847901 w 1439146"/>
              <a:gd name="connsiteY776" fmla="*/ 413475 h 1440164"/>
              <a:gd name="connsiteX777" fmla="*/ 861945 w 1439146"/>
              <a:gd name="connsiteY777" fmla="*/ 410321 h 1440164"/>
              <a:gd name="connsiteX778" fmla="*/ 849932 w 1439146"/>
              <a:gd name="connsiteY778" fmla="*/ 405443 h 1440164"/>
              <a:gd name="connsiteX779" fmla="*/ 801742 w 1439146"/>
              <a:gd name="connsiteY779" fmla="*/ 408682 h 1440164"/>
              <a:gd name="connsiteX780" fmla="*/ 648290 w 1439146"/>
              <a:gd name="connsiteY780" fmla="*/ 644284 h 1440164"/>
              <a:gd name="connsiteX781" fmla="*/ 593452 w 1439146"/>
              <a:gd name="connsiteY781" fmla="*/ 740306 h 1440164"/>
              <a:gd name="connsiteX782" fmla="*/ 579763 w 1439146"/>
              <a:gd name="connsiteY782" fmla="*/ 768410 h 1440164"/>
              <a:gd name="connsiteX783" fmla="*/ 579901 w 1439146"/>
              <a:gd name="connsiteY783" fmla="*/ 795868 h 1440164"/>
              <a:gd name="connsiteX784" fmla="*/ 585091 w 1439146"/>
              <a:gd name="connsiteY784" fmla="*/ 882524 h 1440164"/>
              <a:gd name="connsiteX785" fmla="*/ 599956 w 1439146"/>
              <a:gd name="connsiteY785" fmla="*/ 1021033 h 1440164"/>
              <a:gd name="connsiteX786" fmla="*/ 611316 w 1439146"/>
              <a:gd name="connsiteY786" fmla="*/ 1127723 h 1440164"/>
              <a:gd name="connsiteX787" fmla="*/ 620674 w 1439146"/>
              <a:gd name="connsiteY787" fmla="*/ 1185807 h 1440164"/>
              <a:gd name="connsiteX788" fmla="*/ 631033 w 1439146"/>
              <a:gd name="connsiteY788" fmla="*/ 1166017 h 1440164"/>
              <a:gd name="connsiteX789" fmla="*/ 868351 w 1439146"/>
              <a:gd name="connsiteY789" fmla="*/ 1055400 h 1440164"/>
              <a:gd name="connsiteX790" fmla="*/ 883346 w 1439146"/>
              <a:gd name="connsiteY790" fmla="*/ 899828 h 1440164"/>
              <a:gd name="connsiteX791" fmla="*/ 882659 w 1439146"/>
              <a:gd name="connsiteY791" fmla="*/ 882828 h 1440164"/>
              <a:gd name="connsiteX792" fmla="*/ 882905 w 1439146"/>
              <a:gd name="connsiteY792" fmla="*/ 857941 h 1440164"/>
              <a:gd name="connsiteX793" fmla="*/ 874303 w 1439146"/>
              <a:gd name="connsiteY793" fmla="*/ 840131 h 1440164"/>
              <a:gd name="connsiteX794" fmla="*/ 861774 w 1439146"/>
              <a:gd name="connsiteY794" fmla="*/ 859015 h 1440164"/>
              <a:gd name="connsiteX795" fmla="*/ 863950 w 1439146"/>
              <a:gd name="connsiteY795" fmla="*/ 893072 h 1440164"/>
              <a:gd name="connsiteX796" fmla="*/ 857440 w 1439146"/>
              <a:gd name="connsiteY796" fmla="*/ 910937 h 1440164"/>
              <a:gd name="connsiteX797" fmla="*/ 836191 w 1439146"/>
              <a:gd name="connsiteY797" fmla="*/ 951671 h 1440164"/>
              <a:gd name="connsiteX798" fmla="*/ 802618 w 1439146"/>
              <a:gd name="connsiteY798" fmla="*/ 1165140 h 1440164"/>
              <a:gd name="connsiteX799" fmla="*/ 836596 w 1439146"/>
              <a:gd name="connsiteY799" fmla="*/ 1168737 h 1440164"/>
              <a:gd name="connsiteX800" fmla="*/ 868351 w 1439146"/>
              <a:gd name="connsiteY800" fmla="*/ 1168737 h 1440164"/>
              <a:gd name="connsiteX801" fmla="*/ 131798 w 1439146"/>
              <a:gd name="connsiteY801" fmla="*/ 1115391 h 1440164"/>
              <a:gd name="connsiteX802" fmla="*/ 122906 w 1439146"/>
              <a:gd name="connsiteY802" fmla="*/ 1104722 h 1440164"/>
              <a:gd name="connsiteX803" fmla="*/ 131240 w 1439146"/>
              <a:gd name="connsiteY803" fmla="*/ 1120726 h 1440164"/>
              <a:gd name="connsiteX804" fmla="*/ 131798 w 1439146"/>
              <a:gd name="connsiteY804" fmla="*/ 1115391 h 1440164"/>
              <a:gd name="connsiteX805" fmla="*/ 821680 w 1439146"/>
              <a:gd name="connsiteY805" fmla="*/ 865736 h 1440164"/>
              <a:gd name="connsiteX806" fmla="*/ 823844 w 1439146"/>
              <a:gd name="connsiteY806" fmla="*/ 534996 h 1440164"/>
              <a:gd name="connsiteX807" fmla="*/ 808279 w 1439146"/>
              <a:gd name="connsiteY807" fmla="*/ 537130 h 1440164"/>
              <a:gd name="connsiteX808" fmla="*/ 796094 w 1439146"/>
              <a:gd name="connsiteY808" fmla="*/ 672728 h 1440164"/>
              <a:gd name="connsiteX809" fmla="*/ 774675 w 1439146"/>
              <a:gd name="connsiteY809" fmla="*/ 770058 h 1440164"/>
              <a:gd name="connsiteX810" fmla="*/ 776506 w 1439146"/>
              <a:gd name="connsiteY810" fmla="*/ 860484 h 1440164"/>
              <a:gd name="connsiteX811" fmla="*/ 798545 w 1439146"/>
              <a:gd name="connsiteY811" fmla="*/ 913829 h 1440164"/>
              <a:gd name="connsiteX812" fmla="*/ 789356 w 1439146"/>
              <a:gd name="connsiteY812" fmla="*/ 963415 h 1440164"/>
              <a:gd name="connsiteX813" fmla="*/ 789772 w 1439146"/>
              <a:gd name="connsiteY813" fmla="*/ 1077958 h 1440164"/>
              <a:gd name="connsiteX814" fmla="*/ 797935 w 1439146"/>
              <a:gd name="connsiteY814" fmla="*/ 1117341 h 1440164"/>
              <a:gd name="connsiteX815" fmla="*/ 807285 w 1439146"/>
              <a:gd name="connsiteY815" fmla="*/ 1054486 h 1440164"/>
              <a:gd name="connsiteX816" fmla="*/ 821680 w 1439146"/>
              <a:gd name="connsiteY816" fmla="*/ 865736 h 1440164"/>
              <a:gd name="connsiteX817" fmla="*/ 112647 w 1439146"/>
              <a:gd name="connsiteY817" fmla="*/ 1084451 h 1440164"/>
              <a:gd name="connsiteX818" fmla="*/ 98973 w 1439146"/>
              <a:gd name="connsiteY818" fmla="*/ 1064180 h 1440164"/>
              <a:gd name="connsiteX819" fmla="*/ 111998 w 1439146"/>
              <a:gd name="connsiteY819" fmla="*/ 1090853 h 1440164"/>
              <a:gd name="connsiteX820" fmla="*/ 112647 w 1439146"/>
              <a:gd name="connsiteY820" fmla="*/ 1084451 h 1440164"/>
              <a:gd name="connsiteX821" fmla="*/ 433052 w 1439146"/>
              <a:gd name="connsiteY821" fmla="*/ 1081250 h 1440164"/>
              <a:gd name="connsiteX822" fmla="*/ 368518 w 1439146"/>
              <a:gd name="connsiteY822" fmla="*/ 1074849 h 1440164"/>
              <a:gd name="connsiteX823" fmla="*/ 309289 w 1439146"/>
              <a:gd name="connsiteY823" fmla="*/ 1081250 h 1440164"/>
              <a:gd name="connsiteX824" fmla="*/ 373823 w 1439146"/>
              <a:gd name="connsiteY824" fmla="*/ 1087651 h 1440164"/>
              <a:gd name="connsiteX825" fmla="*/ 433052 w 1439146"/>
              <a:gd name="connsiteY825" fmla="*/ 1081250 h 1440164"/>
              <a:gd name="connsiteX826" fmla="*/ 603758 w 1439146"/>
              <a:gd name="connsiteY826" fmla="*/ 1081250 h 1440164"/>
              <a:gd name="connsiteX827" fmla="*/ 520539 w 1439146"/>
              <a:gd name="connsiteY827" fmla="*/ 1074849 h 1440164"/>
              <a:gd name="connsiteX828" fmla="*/ 437321 w 1439146"/>
              <a:gd name="connsiteY828" fmla="*/ 1081250 h 1440164"/>
              <a:gd name="connsiteX829" fmla="*/ 520539 w 1439146"/>
              <a:gd name="connsiteY829" fmla="*/ 1087651 h 1440164"/>
              <a:gd name="connsiteX830" fmla="*/ 603758 w 1439146"/>
              <a:gd name="connsiteY830" fmla="*/ 1081250 h 1440164"/>
              <a:gd name="connsiteX831" fmla="*/ 1128677 w 1439146"/>
              <a:gd name="connsiteY831" fmla="*/ 1081250 h 1440164"/>
              <a:gd name="connsiteX832" fmla="*/ 1005438 w 1439146"/>
              <a:gd name="connsiteY832" fmla="*/ 1074849 h 1440164"/>
              <a:gd name="connsiteX833" fmla="*/ 876887 w 1439146"/>
              <a:gd name="connsiteY833" fmla="*/ 1081250 h 1440164"/>
              <a:gd name="connsiteX834" fmla="*/ 1000125 w 1439146"/>
              <a:gd name="connsiteY834" fmla="*/ 1087651 h 1440164"/>
              <a:gd name="connsiteX835" fmla="*/ 1128677 w 1439146"/>
              <a:gd name="connsiteY835" fmla="*/ 1081250 h 1440164"/>
              <a:gd name="connsiteX836" fmla="*/ 309289 w 1439146"/>
              <a:gd name="connsiteY836" fmla="*/ 1057779 h 1440164"/>
              <a:gd name="connsiteX837" fmla="*/ 296344 w 1439146"/>
              <a:gd name="connsiteY837" fmla="*/ 1049243 h 1440164"/>
              <a:gd name="connsiteX838" fmla="*/ 287953 w 1439146"/>
              <a:gd name="connsiteY838" fmla="*/ 1057779 h 1440164"/>
              <a:gd name="connsiteX839" fmla="*/ 300910 w 1439146"/>
              <a:gd name="connsiteY839" fmla="*/ 1066314 h 1440164"/>
              <a:gd name="connsiteX840" fmla="*/ 309289 w 1439146"/>
              <a:gd name="connsiteY840" fmla="*/ 1057779 h 1440164"/>
              <a:gd name="connsiteX841" fmla="*/ 316713 w 1439146"/>
              <a:gd name="connsiteY841" fmla="*/ 999254 h 1440164"/>
              <a:gd name="connsiteX842" fmla="*/ 315153 w 1439146"/>
              <a:gd name="connsiteY842" fmla="*/ 1021504 h 1440164"/>
              <a:gd name="connsiteX843" fmla="*/ 316701 w 1439146"/>
              <a:gd name="connsiteY843" fmla="*/ 1046198 h 1440164"/>
              <a:gd name="connsiteX844" fmla="*/ 316713 w 1439146"/>
              <a:gd name="connsiteY844" fmla="*/ 999254 h 1440164"/>
              <a:gd name="connsiteX845" fmla="*/ 373311 w 1439146"/>
              <a:gd name="connsiteY845" fmla="*/ 1034584 h 1440164"/>
              <a:gd name="connsiteX846" fmla="*/ 369281 w 1439146"/>
              <a:gd name="connsiteY846" fmla="*/ 992274 h 1440164"/>
              <a:gd name="connsiteX847" fmla="*/ 336820 w 1439146"/>
              <a:gd name="connsiteY847" fmla="*/ 982840 h 1440164"/>
              <a:gd name="connsiteX848" fmla="*/ 326357 w 1439146"/>
              <a:gd name="connsiteY848" fmla="*/ 1028004 h 1440164"/>
              <a:gd name="connsiteX849" fmla="*/ 326357 w 1439146"/>
              <a:gd name="connsiteY849" fmla="*/ 1066314 h 1440164"/>
              <a:gd name="connsiteX850" fmla="*/ 349834 w 1439146"/>
              <a:gd name="connsiteY850" fmla="*/ 1066314 h 1440164"/>
              <a:gd name="connsiteX851" fmla="*/ 373311 w 1439146"/>
              <a:gd name="connsiteY851" fmla="*/ 1066314 h 1440164"/>
              <a:gd name="connsiteX852" fmla="*/ 380735 w 1439146"/>
              <a:gd name="connsiteY852" fmla="*/ 999254 h 1440164"/>
              <a:gd name="connsiteX853" fmla="*/ 379175 w 1439146"/>
              <a:gd name="connsiteY853" fmla="*/ 1021504 h 1440164"/>
              <a:gd name="connsiteX854" fmla="*/ 380712 w 1439146"/>
              <a:gd name="connsiteY854" fmla="*/ 1046198 h 1440164"/>
              <a:gd name="connsiteX855" fmla="*/ 380723 w 1439146"/>
              <a:gd name="connsiteY855" fmla="*/ 999254 h 1440164"/>
              <a:gd name="connsiteX856" fmla="*/ 420254 w 1439146"/>
              <a:gd name="connsiteY856" fmla="*/ 1057779 h 1440164"/>
              <a:gd name="connsiteX857" fmla="*/ 405316 w 1439146"/>
              <a:gd name="connsiteY857" fmla="*/ 1049243 h 1440164"/>
              <a:gd name="connsiteX858" fmla="*/ 390378 w 1439146"/>
              <a:gd name="connsiteY858" fmla="*/ 1057779 h 1440164"/>
              <a:gd name="connsiteX859" fmla="*/ 405316 w 1439146"/>
              <a:gd name="connsiteY859" fmla="*/ 1066314 h 1440164"/>
              <a:gd name="connsiteX860" fmla="*/ 420254 w 1439146"/>
              <a:gd name="connsiteY860" fmla="*/ 1057779 h 1440164"/>
              <a:gd name="connsiteX861" fmla="*/ 431947 w 1439146"/>
              <a:gd name="connsiteY861" fmla="*/ 999254 h 1440164"/>
              <a:gd name="connsiteX862" fmla="*/ 430376 w 1439146"/>
              <a:gd name="connsiteY862" fmla="*/ 1021504 h 1440164"/>
              <a:gd name="connsiteX863" fmla="*/ 431925 w 1439146"/>
              <a:gd name="connsiteY863" fmla="*/ 1046198 h 1440164"/>
              <a:gd name="connsiteX864" fmla="*/ 431936 w 1439146"/>
              <a:gd name="connsiteY864" fmla="*/ 999254 h 1440164"/>
              <a:gd name="connsiteX865" fmla="*/ 450119 w 1439146"/>
              <a:gd name="connsiteY865" fmla="*/ 1057779 h 1440164"/>
              <a:gd name="connsiteX866" fmla="*/ 443720 w 1439146"/>
              <a:gd name="connsiteY866" fmla="*/ 1049243 h 1440164"/>
              <a:gd name="connsiteX867" fmla="*/ 437321 w 1439146"/>
              <a:gd name="connsiteY867" fmla="*/ 1057779 h 1440164"/>
              <a:gd name="connsiteX868" fmla="*/ 443720 w 1439146"/>
              <a:gd name="connsiteY868" fmla="*/ 1066314 h 1440164"/>
              <a:gd name="connsiteX869" fmla="*/ 450119 w 1439146"/>
              <a:gd name="connsiteY869" fmla="*/ 1057779 h 1440164"/>
              <a:gd name="connsiteX870" fmla="*/ 475725 w 1439146"/>
              <a:gd name="connsiteY870" fmla="*/ 1057779 h 1440164"/>
              <a:gd name="connsiteX871" fmla="*/ 465057 w 1439146"/>
              <a:gd name="connsiteY871" fmla="*/ 1049243 h 1440164"/>
              <a:gd name="connsiteX872" fmla="*/ 454389 w 1439146"/>
              <a:gd name="connsiteY872" fmla="*/ 1057779 h 1440164"/>
              <a:gd name="connsiteX873" fmla="*/ 465057 w 1439146"/>
              <a:gd name="connsiteY873" fmla="*/ 1066314 h 1440164"/>
              <a:gd name="connsiteX874" fmla="*/ 475725 w 1439146"/>
              <a:gd name="connsiteY874" fmla="*/ 1057779 h 1440164"/>
              <a:gd name="connsiteX875" fmla="*/ 492804 w 1439146"/>
              <a:gd name="connsiteY875" fmla="*/ 1057779 h 1440164"/>
              <a:gd name="connsiteX876" fmla="*/ 486394 w 1439146"/>
              <a:gd name="connsiteY876" fmla="*/ 1049243 h 1440164"/>
              <a:gd name="connsiteX877" fmla="*/ 479995 w 1439146"/>
              <a:gd name="connsiteY877" fmla="*/ 1057779 h 1440164"/>
              <a:gd name="connsiteX878" fmla="*/ 486394 w 1439146"/>
              <a:gd name="connsiteY878" fmla="*/ 1066314 h 1440164"/>
              <a:gd name="connsiteX879" fmla="*/ 492804 w 1439146"/>
              <a:gd name="connsiteY879" fmla="*/ 1057779 h 1440164"/>
              <a:gd name="connsiteX880" fmla="*/ 518405 w 1439146"/>
              <a:gd name="connsiteY880" fmla="*/ 1057779 h 1440164"/>
              <a:gd name="connsiteX881" fmla="*/ 509871 w 1439146"/>
              <a:gd name="connsiteY881" fmla="*/ 1049243 h 1440164"/>
              <a:gd name="connsiteX882" fmla="*/ 501332 w 1439146"/>
              <a:gd name="connsiteY882" fmla="*/ 1057779 h 1440164"/>
              <a:gd name="connsiteX883" fmla="*/ 509871 w 1439146"/>
              <a:gd name="connsiteY883" fmla="*/ 1066314 h 1440164"/>
              <a:gd name="connsiteX884" fmla="*/ 518405 w 1439146"/>
              <a:gd name="connsiteY884" fmla="*/ 1057779 h 1440164"/>
              <a:gd name="connsiteX885" fmla="*/ 539744 w 1439146"/>
              <a:gd name="connsiteY885" fmla="*/ 1057779 h 1440164"/>
              <a:gd name="connsiteX886" fmla="*/ 533342 w 1439146"/>
              <a:gd name="connsiteY886" fmla="*/ 1049243 h 1440164"/>
              <a:gd name="connsiteX887" fmla="*/ 526940 w 1439146"/>
              <a:gd name="connsiteY887" fmla="*/ 1057779 h 1440164"/>
              <a:gd name="connsiteX888" fmla="*/ 533342 w 1439146"/>
              <a:gd name="connsiteY888" fmla="*/ 1066314 h 1440164"/>
              <a:gd name="connsiteX889" fmla="*/ 539744 w 1439146"/>
              <a:gd name="connsiteY889" fmla="*/ 1057779 h 1440164"/>
              <a:gd name="connsiteX890" fmla="*/ 561082 w 1439146"/>
              <a:gd name="connsiteY890" fmla="*/ 1057779 h 1440164"/>
              <a:gd name="connsiteX891" fmla="*/ 552546 w 1439146"/>
              <a:gd name="connsiteY891" fmla="*/ 1049243 h 1440164"/>
              <a:gd name="connsiteX892" fmla="*/ 544011 w 1439146"/>
              <a:gd name="connsiteY892" fmla="*/ 1057779 h 1440164"/>
              <a:gd name="connsiteX893" fmla="*/ 552546 w 1439146"/>
              <a:gd name="connsiteY893" fmla="*/ 1066314 h 1440164"/>
              <a:gd name="connsiteX894" fmla="*/ 561082 w 1439146"/>
              <a:gd name="connsiteY894" fmla="*/ 1057779 h 1440164"/>
              <a:gd name="connsiteX895" fmla="*/ 582420 w 1439146"/>
              <a:gd name="connsiteY895" fmla="*/ 1057779 h 1440164"/>
              <a:gd name="connsiteX896" fmla="*/ 576019 w 1439146"/>
              <a:gd name="connsiteY896" fmla="*/ 1049243 h 1440164"/>
              <a:gd name="connsiteX897" fmla="*/ 569616 w 1439146"/>
              <a:gd name="connsiteY897" fmla="*/ 1057779 h 1440164"/>
              <a:gd name="connsiteX898" fmla="*/ 576019 w 1439146"/>
              <a:gd name="connsiteY898" fmla="*/ 1066314 h 1440164"/>
              <a:gd name="connsiteX899" fmla="*/ 582420 w 1439146"/>
              <a:gd name="connsiteY899" fmla="*/ 1057779 h 1440164"/>
              <a:gd name="connsiteX900" fmla="*/ 598736 w 1439146"/>
              <a:gd name="connsiteY900" fmla="*/ 1059200 h 1440164"/>
              <a:gd name="connsiteX901" fmla="*/ 586687 w 1439146"/>
              <a:gd name="connsiteY901" fmla="*/ 1057423 h 1440164"/>
              <a:gd name="connsiteX902" fmla="*/ 593402 w 1439146"/>
              <a:gd name="connsiteY902" fmla="*/ 1066314 h 1440164"/>
              <a:gd name="connsiteX903" fmla="*/ 598736 w 1439146"/>
              <a:gd name="connsiteY903" fmla="*/ 1059200 h 1440164"/>
              <a:gd name="connsiteX904" fmla="*/ 889689 w 1439146"/>
              <a:gd name="connsiteY904" fmla="*/ 1057779 h 1440164"/>
              <a:gd name="connsiteX905" fmla="*/ 883288 w 1439146"/>
              <a:gd name="connsiteY905" fmla="*/ 1049243 h 1440164"/>
              <a:gd name="connsiteX906" fmla="*/ 876887 w 1439146"/>
              <a:gd name="connsiteY906" fmla="*/ 1057779 h 1440164"/>
              <a:gd name="connsiteX907" fmla="*/ 883288 w 1439146"/>
              <a:gd name="connsiteY907" fmla="*/ 1066314 h 1440164"/>
              <a:gd name="connsiteX908" fmla="*/ 889689 w 1439146"/>
              <a:gd name="connsiteY908" fmla="*/ 1057779 h 1440164"/>
              <a:gd name="connsiteX909" fmla="*/ 911028 w 1439146"/>
              <a:gd name="connsiteY909" fmla="*/ 1057779 h 1440164"/>
              <a:gd name="connsiteX910" fmla="*/ 902492 w 1439146"/>
              <a:gd name="connsiteY910" fmla="*/ 1049243 h 1440164"/>
              <a:gd name="connsiteX911" fmla="*/ 893957 w 1439146"/>
              <a:gd name="connsiteY911" fmla="*/ 1057779 h 1440164"/>
              <a:gd name="connsiteX912" fmla="*/ 902492 w 1439146"/>
              <a:gd name="connsiteY912" fmla="*/ 1066314 h 1440164"/>
              <a:gd name="connsiteX913" fmla="*/ 911028 w 1439146"/>
              <a:gd name="connsiteY913" fmla="*/ 1057779 h 1440164"/>
              <a:gd name="connsiteX914" fmla="*/ 932366 w 1439146"/>
              <a:gd name="connsiteY914" fmla="*/ 1057779 h 1440164"/>
              <a:gd name="connsiteX915" fmla="*/ 923830 w 1439146"/>
              <a:gd name="connsiteY915" fmla="*/ 1049243 h 1440164"/>
              <a:gd name="connsiteX916" fmla="*/ 915295 w 1439146"/>
              <a:gd name="connsiteY916" fmla="*/ 1057779 h 1440164"/>
              <a:gd name="connsiteX917" fmla="*/ 923830 w 1439146"/>
              <a:gd name="connsiteY917" fmla="*/ 1066314 h 1440164"/>
              <a:gd name="connsiteX918" fmla="*/ 932366 w 1439146"/>
              <a:gd name="connsiteY918" fmla="*/ 1057779 h 1440164"/>
              <a:gd name="connsiteX919" fmla="*/ 953704 w 1439146"/>
              <a:gd name="connsiteY919" fmla="*/ 1057779 h 1440164"/>
              <a:gd name="connsiteX920" fmla="*/ 947302 w 1439146"/>
              <a:gd name="connsiteY920" fmla="*/ 1049243 h 1440164"/>
              <a:gd name="connsiteX921" fmla="*/ 940900 w 1439146"/>
              <a:gd name="connsiteY921" fmla="*/ 1057779 h 1440164"/>
              <a:gd name="connsiteX922" fmla="*/ 947302 w 1439146"/>
              <a:gd name="connsiteY922" fmla="*/ 1066314 h 1440164"/>
              <a:gd name="connsiteX923" fmla="*/ 953704 w 1439146"/>
              <a:gd name="connsiteY923" fmla="*/ 1057779 h 1440164"/>
              <a:gd name="connsiteX924" fmla="*/ 979309 w 1439146"/>
              <a:gd name="connsiteY924" fmla="*/ 1057779 h 1440164"/>
              <a:gd name="connsiteX925" fmla="*/ 970774 w 1439146"/>
              <a:gd name="connsiteY925" fmla="*/ 1049243 h 1440164"/>
              <a:gd name="connsiteX926" fmla="*/ 962238 w 1439146"/>
              <a:gd name="connsiteY926" fmla="*/ 1057779 h 1440164"/>
              <a:gd name="connsiteX927" fmla="*/ 970774 w 1439146"/>
              <a:gd name="connsiteY927" fmla="*/ 1066314 h 1440164"/>
              <a:gd name="connsiteX928" fmla="*/ 979309 w 1439146"/>
              <a:gd name="connsiteY928" fmla="*/ 1057779 h 1440164"/>
              <a:gd name="connsiteX929" fmla="*/ 996379 w 1439146"/>
              <a:gd name="connsiteY929" fmla="*/ 1057779 h 1440164"/>
              <a:gd name="connsiteX930" fmla="*/ 989978 w 1439146"/>
              <a:gd name="connsiteY930" fmla="*/ 1049243 h 1440164"/>
              <a:gd name="connsiteX931" fmla="*/ 983577 w 1439146"/>
              <a:gd name="connsiteY931" fmla="*/ 1057779 h 1440164"/>
              <a:gd name="connsiteX932" fmla="*/ 989978 w 1439146"/>
              <a:gd name="connsiteY932" fmla="*/ 1066314 h 1440164"/>
              <a:gd name="connsiteX933" fmla="*/ 996379 w 1439146"/>
              <a:gd name="connsiteY933" fmla="*/ 1057779 h 1440164"/>
              <a:gd name="connsiteX934" fmla="*/ 1021986 w 1439146"/>
              <a:gd name="connsiteY934" fmla="*/ 1057779 h 1440164"/>
              <a:gd name="connsiteX935" fmla="*/ 1013450 w 1439146"/>
              <a:gd name="connsiteY935" fmla="*/ 1049243 h 1440164"/>
              <a:gd name="connsiteX936" fmla="*/ 1004915 w 1439146"/>
              <a:gd name="connsiteY936" fmla="*/ 1057779 h 1440164"/>
              <a:gd name="connsiteX937" fmla="*/ 1013450 w 1439146"/>
              <a:gd name="connsiteY937" fmla="*/ 1066314 h 1440164"/>
              <a:gd name="connsiteX938" fmla="*/ 1021986 w 1439146"/>
              <a:gd name="connsiteY938" fmla="*/ 1057779 h 1440164"/>
              <a:gd name="connsiteX939" fmla="*/ 1043324 w 1439146"/>
              <a:gd name="connsiteY939" fmla="*/ 1057779 h 1440164"/>
              <a:gd name="connsiteX940" fmla="*/ 1036923 w 1439146"/>
              <a:gd name="connsiteY940" fmla="*/ 1049243 h 1440164"/>
              <a:gd name="connsiteX941" fmla="*/ 1030521 w 1439146"/>
              <a:gd name="connsiteY941" fmla="*/ 1057779 h 1440164"/>
              <a:gd name="connsiteX942" fmla="*/ 1036923 w 1439146"/>
              <a:gd name="connsiteY942" fmla="*/ 1066314 h 1440164"/>
              <a:gd name="connsiteX943" fmla="*/ 1043324 w 1439146"/>
              <a:gd name="connsiteY943" fmla="*/ 1057779 h 1440164"/>
              <a:gd name="connsiteX944" fmla="*/ 1064662 w 1439146"/>
              <a:gd name="connsiteY944" fmla="*/ 1057779 h 1440164"/>
              <a:gd name="connsiteX945" fmla="*/ 1056127 w 1439146"/>
              <a:gd name="connsiteY945" fmla="*/ 1049243 h 1440164"/>
              <a:gd name="connsiteX946" fmla="*/ 1047591 w 1439146"/>
              <a:gd name="connsiteY946" fmla="*/ 1057779 h 1440164"/>
              <a:gd name="connsiteX947" fmla="*/ 1056127 w 1439146"/>
              <a:gd name="connsiteY947" fmla="*/ 1066314 h 1440164"/>
              <a:gd name="connsiteX948" fmla="*/ 1064662 w 1439146"/>
              <a:gd name="connsiteY948" fmla="*/ 1057779 h 1440164"/>
              <a:gd name="connsiteX949" fmla="*/ 1086000 w 1439146"/>
              <a:gd name="connsiteY949" fmla="*/ 1057779 h 1440164"/>
              <a:gd name="connsiteX950" fmla="*/ 1079599 w 1439146"/>
              <a:gd name="connsiteY950" fmla="*/ 1049243 h 1440164"/>
              <a:gd name="connsiteX951" fmla="*/ 1073198 w 1439146"/>
              <a:gd name="connsiteY951" fmla="*/ 1057779 h 1440164"/>
              <a:gd name="connsiteX952" fmla="*/ 1079599 w 1439146"/>
              <a:gd name="connsiteY952" fmla="*/ 1066314 h 1440164"/>
              <a:gd name="connsiteX953" fmla="*/ 1086000 w 1439146"/>
              <a:gd name="connsiteY953" fmla="*/ 1057779 h 1440164"/>
              <a:gd name="connsiteX954" fmla="*/ 1111606 w 1439146"/>
              <a:gd name="connsiteY954" fmla="*/ 1057779 h 1440164"/>
              <a:gd name="connsiteX955" fmla="*/ 1103070 w 1439146"/>
              <a:gd name="connsiteY955" fmla="*/ 1049243 h 1440164"/>
              <a:gd name="connsiteX956" fmla="*/ 1094535 w 1439146"/>
              <a:gd name="connsiteY956" fmla="*/ 1057779 h 1440164"/>
              <a:gd name="connsiteX957" fmla="*/ 1103070 w 1439146"/>
              <a:gd name="connsiteY957" fmla="*/ 1066314 h 1440164"/>
              <a:gd name="connsiteX958" fmla="*/ 1111606 w 1439146"/>
              <a:gd name="connsiteY958" fmla="*/ 1057779 h 1440164"/>
              <a:gd name="connsiteX959" fmla="*/ 1132944 w 1439146"/>
              <a:gd name="connsiteY959" fmla="*/ 1057779 h 1440164"/>
              <a:gd name="connsiteX960" fmla="*/ 1124409 w 1439146"/>
              <a:gd name="connsiteY960" fmla="*/ 1049243 h 1440164"/>
              <a:gd name="connsiteX961" fmla="*/ 1115873 w 1439146"/>
              <a:gd name="connsiteY961" fmla="*/ 1057779 h 1440164"/>
              <a:gd name="connsiteX962" fmla="*/ 1124409 w 1439146"/>
              <a:gd name="connsiteY962" fmla="*/ 1066314 h 1440164"/>
              <a:gd name="connsiteX963" fmla="*/ 1132944 w 1439146"/>
              <a:gd name="connsiteY963" fmla="*/ 1057779 h 1440164"/>
              <a:gd name="connsiteX964" fmla="*/ 1147881 w 1439146"/>
              <a:gd name="connsiteY964" fmla="*/ 1057779 h 1440164"/>
              <a:gd name="connsiteX965" fmla="*/ 1146409 w 1439146"/>
              <a:gd name="connsiteY965" fmla="*/ 1049243 h 1440164"/>
              <a:gd name="connsiteX966" fmla="*/ 1137211 w 1439146"/>
              <a:gd name="connsiteY966" fmla="*/ 1057779 h 1440164"/>
              <a:gd name="connsiteX967" fmla="*/ 1138683 w 1439146"/>
              <a:gd name="connsiteY967" fmla="*/ 1066314 h 1440164"/>
              <a:gd name="connsiteX968" fmla="*/ 1147881 w 1439146"/>
              <a:gd name="connsiteY968" fmla="*/ 1057779 h 1440164"/>
              <a:gd name="connsiteX969" fmla="*/ 86517 w 1439146"/>
              <a:gd name="connsiteY969" fmla="*/ 1038668 h 1440164"/>
              <a:gd name="connsiteX970" fmla="*/ 75598 w 1439146"/>
              <a:gd name="connsiteY970" fmla="*/ 1021184 h 1440164"/>
              <a:gd name="connsiteX971" fmla="*/ 93804 w 1439146"/>
              <a:gd name="connsiteY971" fmla="*/ 1057779 h 1440164"/>
              <a:gd name="connsiteX972" fmla="*/ 86517 w 1439146"/>
              <a:gd name="connsiteY972" fmla="*/ 1038668 h 1440164"/>
              <a:gd name="connsiteX973" fmla="*/ 300761 w 1439146"/>
              <a:gd name="connsiteY973" fmla="*/ 1021504 h 1440164"/>
              <a:gd name="connsiteX974" fmla="*/ 292222 w 1439146"/>
              <a:gd name="connsiteY974" fmla="*/ 998031 h 1440164"/>
              <a:gd name="connsiteX975" fmla="*/ 283683 w 1439146"/>
              <a:gd name="connsiteY975" fmla="*/ 1021504 h 1440164"/>
              <a:gd name="connsiteX976" fmla="*/ 292222 w 1439146"/>
              <a:gd name="connsiteY976" fmla="*/ 1044976 h 1440164"/>
              <a:gd name="connsiteX977" fmla="*/ 300761 w 1439146"/>
              <a:gd name="connsiteY977" fmla="*/ 1021504 h 1440164"/>
              <a:gd name="connsiteX978" fmla="*/ 415142 w 1439146"/>
              <a:gd name="connsiteY978" fmla="*/ 1022571 h 1440164"/>
              <a:gd name="connsiteX979" fmla="*/ 405316 w 1439146"/>
              <a:gd name="connsiteY979" fmla="*/ 1000166 h 1440164"/>
              <a:gd name="connsiteX980" fmla="*/ 395490 w 1439146"/>
              <a:gd name="connsiteY980" fmla="*/ 1022571 h 1440164"/>
              <a:gd name="connsiteX981" fmla="*/ 405316 w 1439146"/>
              <a:gd name="connsiteY981" fmla="*/ 1044976 h 1440164"/>
              <a:gd name="connsiteX982" fmla="*/ 415142 w 1439146"/>
              <a:gd name="connsiteY982" fmla="*/ 1022571 h 1440164"/>
              <a:gd name="connsiteX983" fmla="*/ 445861 w 1439146"/>
              <a:gd name="connsiteY983" fmla="*/ 1021654 h 1440164"/>
              <a:gd name="connsiteX984" fmla="*/ 454434 w 1439146"/>
              <a:gd name="connsiteY984" fmla="*/ 993739 h 1440164"/>
              <a:gd name="connsiteX985" fmla="*/ 469998 w 1439146"/>
              <a:gd name="connsiteY985" fmla="*/ 990388 h 1440164"/>
              <a:gd name="connsiteX986" fmla="*/ 478845 w 1439146"/>
              <a:gd name="connsiteY986" fmla="*/ 986296 h 1440164"/>
              <a:gd name="connsiteX987" fmla="*/ 459011 w 1439146"/>
              <a:gd name="connsiteY987" fmla="*/ 980962 h 1440164"/>
              <a:gd name="connsiteX988" fmla="*/ 437321 w 1439146"/>
              <a:gd name="connsiteY988" fmla="*/ 980962 h 1440164"/>
              <a:gd name="connsiteX989" fmla="*/ 437321 w 1439146"/>
              <a:gd name="connsiteY989" fmla="*/ 1012970 h 1440164"/>
              <a:gd name="connsiteX990" fmla="*/ 441591 w 1439146"/>
              <a:gd name="connsiteY990" fmla="*/ 1044977 h 1440164"/>
              <a:gd name="connsiteX991" fmla="*/ 445861 w 1439146"/>
              <a:gd name="connsiteY991" fmla="*/ 1021654 h 1440164"/>
              <a:gd name="connsiteX992" fmla="*/ 479152 w 1439146"/>
              <a:gd name="connsiteY992" fmla="*/ 1022571 h 1440164"/>
              <a:gd name="connsiteX993" fmla="*/ 465057 w 1439146"/>
              <a:gd name="connsiteY993" fmla="*/ 1000166 h 1440164"/>
              <a:gd name="connsiteX994" fmla="*/ 450962 w 1439146"/>
              <a:gd name="connsiteY994" fmla="*/ 1022571 h 1440164"/>
              <a:gd name="connsiteX995" fmla="*/ 449675 w 1439146"/>
              <a:gd name="connsiteY995" fmla="*/ 1044976 h 1440164"/>
              <a:gd name="connsiteX996" fmla="*/ 465057 w 1439146"/>
              <a:gd name="connsiteY996" fmla="*/ 1044976 h 1440164"/>
              <a:gd name="connsiteX997" fmla="*/ 480439 w 1439146"/>
              <a:gd name="connsiteY997" fmla="*/ 1044976 h 1440164"/>
              <a:gd name="connsiteX998" fmla="*/ 489491 w 1439146"/>
              <a:gd name="connsiteY998" fmla="*/ 1016170 h 1440164"/>
              <a:gd name="connsiteX999" fmla="*/ 487578 w 1439146"/>
              <a:gd name="connsiteY999" fmla="*/ 998033 h 1440164"/>
              <a:gd name="connsiteX1000" fmla="*/ 484754 w 1439146"/>
              <a:gd name="connsiteY1000" fmla="*/ 1022571 h 1440164"/>
              <a:gd name="connsiteX1001" fmla="*/ 489491 w 1439146"/>
              <a:gd name="connsiteY1001" fmla="*/ 1016170 h 1440164"/>
              <a:gd name="connsiteX1002" fmla="*/ 521829 w 1439146"/>
              <a:gd name="connsiteY1002" fmla="*/ 1022571 h 1440164"/>
              <a:gd name="connsiteX1003" fmla="*/ 509871 w 1439146"/>
              <a:gd name="connsiteY1003" fmla="*/ 1000166 h 1440164"/>
              <a:gd name="connsiteX1004" fmla="*/ 497916 w 1439146"/>
              <a:gd name="connsiteY1004" fmla="*/ 1022571 h 1440164"/>
              <a:gd name="connsiteX1005" fmla="*/ 496618 w 1439146"/>
              <a:gd name="connsiteY1005" fmla="*/ 1044976 h 1440164"/>
              <a:gd name="connsiteX1006" fmla="*/ 509871 w 1439146"/>
              <a:gd name="connsiteY1006" fmla="*/ 1044976 h 1440164"/>
              <a:gd name="connsiteX1007" fmla="*/ 523119 w 1439146"/>
              <a:gd name="connsiteY1007" fmla="*/ 1044976 h 1440164"/>
              <a:gd name="connsiteX1008" fmla="*/ 569551 w 1439146"/>
              <a:gd name="connsiteY1008" fmla="*/ 1026838 h 1440164"/>
              <a:gd name="connsiteX1009" fmla="*/ 552064 w 1439146"/>
              <a:gd name="connsiteY1009" fmla="*/ 998726 h 1440164"/>
              <a:gd name="connsiteX1010" fmla="*/ 540587 w 1439146"/>
              <a:gd name="connsiteY1010" fmla="*/ 1022571 h 1440164"/>
              <a:gd name="connsiteX1011" fmla="*/ 539297 w 1439146"/>
              <a:gd name="connsiteY1011" fmla="*/ 1044976 h 1440164"/>
              <a:gd name="connsiteX1012" fmla="*/ 554457 w 1439146"/>
              <a:gd name="connsiteY1012" fmla="*/ 1044976 h 1440164"/>
              <a:gd name="connsiteX1013" fmla="*/ 569551 w 1439146"/>
              <a:gd name="connsiteY1013" fmla="*/ 1026838 h 1440164"/>
              <a:gd name="connsiteX1014" fmla="*/ 578152 w 1439146"/>
              <a:gd name="connsiteY1014" fmla="*/ 1021504 h 1440164"/>
              <a:gd name="connsiteX1015" fmla="*/ 574952 w 1439146"/>
              <a:gd name="connsiteY1015" fmla="*/ 998026 h 1440164"/>
              <a:gd name="connsiteX1016" fmla="*/ 573212 w 1439146"/>
              <a:gd name="connsiteY1016" fmla="*/ 1021499 h 1440164"/>
              <a:gd name="connsiteX1017" fmla="*/ 578152 w 1439146"/>
              <a:gd name="connsiteY1017" fmla="*/ 1021502 h 1440164"/>
              <a:gd name="connsiteX1018" fmla="*/ 592874 w 1439146"/>
              <a:gd name="connsiteY1018" fmla="*/ 1031106 h 1440164"/>
              <a:gd name="connsiteX1019" fmla="*/ 582691 w 1439146"/>
              <a:gd name="connsiteY1019" fmla="*/ 1022571 h 1440164"/>
              <a:gd name="connsiteX1020" fmla="*/ 589160 w 1439146"/>
              <a:gd name="connsiteY1020" fmla="*/ 1044976 h 1440164"/>
              <a:gd name="connsiteX1021" fmla="*/ 592874 w 1439146"/>
              <a:gd name="connsiteY1021" fmla="*/ 1031106 h 1440164"/>
              <a:gd name="connsiteX1022" fmla="*/ 893112 w 1439146"/>
              <a:gd name="connsiteY1022" fmla="*/ 1022611 h 1440164"/>
              <a:gd name="connsiteX1023" fmla="*/ 884354 w 1439146"/>
              <a:gd name="connsiteY1023" fmla="*/ 998826 h 1440164"/>
              <a:gd name="connsiteX1024" fmla="*/ 876887 w 1439146"/>
              <a:gd name="connsiteY1024" fmla="*/ 1021191 h 1440164"/>
              <a:gd name="connsiteX1025" fmla="*/ 885644 w 1439146"/>
              <a:gd name="connsiteY1025" fmla="*/ 1044976 h 1440164"/>
              <a:gd name="connsiteX1026" fmla="*/ 893112 w 1439146"/>
              <a:gd name="connsiteY1026" fmla="*/ 1022611 h 1440164"/>
              <a:gd name="connsiteX1027" fmla="*/ 935789 w 1439146"/>
              <a:gd name="connsiteY1027" fmla="*/ 1022571 h 1440164"/>
              <a:gd name="connsiteX1028" fmla="*/ 923830 w 1439146"/>
              <a:gd name="connsiteY1028" fmla="*/ 1000166 h 1440164"/>
              <a:gd name="connsiteX1029" fmla="*/ 911871 w 1439146"/>
              <a:gd name="connsiteY1029" fmla="*/ 1022571 h 1440164"/>
              <a:gd name="connsiteX1030" fmla="*/ 910581 w 1439146"/>
              <a:gd name="connsiteY1030" fmla="*/ 1044976 h 1440164"/>
              <a:gd name="connsiteX1031" fmla="*/ 923831 w 1439146"/>
              <a:gd name="connsiteY1031" fmla="*/ 1044976 h 1440164"/>
              <a:gd name="connsiteX1032" fmla="*/ 937079 w 1439146"/>
              <a:gd name="connsiteY1032" fmla="*/ 1044976 h 1440164"/>
              <a:gd name="connsiteX1033" fmla="*/ 949436 w 1439146"/>
              <a:gd name="connsiteY1033" fmla="*/ 1021503 h 1440164"/>
              <a:gd name="connsiteX1034" fmla="*/ 946236 w 1439146"/>
              <a:gd name="connsiteY1034" fmla="*/ 998025 h 1440164"/>
              <a:gd name="connsiteX1035" fmla="*/ 944496 w 1439146"/>
              <a:gd name="connsiteY1035" fmla="*/ 1021497 h 1440164"/>
              <a:gd name="connsiteX1036" fmla="*/ 949436 w 1439146"/>
              <a:gd name="connsiteY1036" fmla="*/ 1021501 h 1440164"/>
              <a:gd name="connsiteX1037" fmla="*/ 982732 w 1439146"/>
              <a:gd name="connsiteY1037" fmla="*/ 1022570 h 1440164"/>
              <a:gd name="connsiteX1038" fmla="*/ 968640 w 1439146"/>
              <a:gd name="connsiteY1038" fmla="*/ 1000165 h 1440164"/>
              <a:gd name="connsiteX1039" fmla="*/ 954547 w 1439146"/>
              <a:gd name="connsiteY1039" fmla="*/ 1022570 h 1440164"/>
              <a:gd name="connsiteX1040" fmla="*/ 953257 w 1439146"/>
              <a:gd name="connsiteY1040" fmla="*/ 1044975 h 1440164"/>
              <a:gd name="connsiteX1041" fmla="*/ 968640 w 1439146"/>
              <a:gd name="connsiteY1041" fmla="*/ 1044975 h 1440164"/>
              <a:gd name="connsiteX1042" fmla="*/ 984024 w 1439146"/>
              <a:gd name="connsiteY1042" fmla="*/ 1044975 h 1440164"/>
              <a:gd name="connsiteX1043" fmla="*/ 993066 w 1439146"/>
              <a:gd name="connsiteY1043" fmla="*/ 1016168 h 1440164"/>
              <a:gd name="connsiteX1044" fmla="*/ 991158 w 1439146"/>
              <a:gd name="connsiteY1044" fmla="*/ 998030 h 1440164"/>
              <a:gd name="connsiteX1045" fmla="*/ 988340 w 1439146"/>
              <a:gd name="connsiteY1045" fmla="*/ 1022570 h 1440164"/>
              <a:gd name="connsiteX1046" fmla="*/ 993066 w 1439146"/>
              <a:gd name="connsiteY1046" fmla="*/ 1016168 h 1440164"/>
              <a:gd name="connsiteX1047" fmla="*/ 1025409 w 1439146"/>
              <a:gd name="connsiteY1047" fmla="*/ 1022570 h 1440164"/>
              <a:gd name="connsiteX1048" fmla="*/ 1013450 w 1439146"/>
              <a:gd name="connsiteY1048" fmla="*/ 1000165 h 1440164"/>
              <a:gd name="connsiteX1049" fmla="*/ 1001492 w 1439146"/>
              <a:gd name="connsiteY1049" fmla="*/ 1022570 h 1440164"/>
              <a:gd name="connsiteX1050" fmla="*/ 1000202 w 1439146"/>
              <a:gd name="connsiteY1050" fmla="*/ 1044975 h 1440164"/>
              <a:gd name="connsiteX1051" fmla="*/ 1013451 w 1439146"/>
              <a:gd name="connsiteY1051" fmla="*/ 1044975 h 1440164"/>
              <a:gd name="connsiteX1052" fmla="*/ 1026699 w 1439146"/>
              <a:gd name="connsiteY1052" fmla="*/ 1044975 h 1440164"/>
              <a:gd name="connsiteX1053" fmla="*/ 1073131 w 1439146"/>
              <a:gd name="connsiteY1053" fmla="*/ 1026837 h 1440164"/>
              <a:gd name="connsiteX1054" fmla="*/ 1055644 w 1439146"/>
              <a:gd name="connsiteY1054" fmla="*/ 998725 h 1440164"/>
              <a:gd name="connsiteX1055" fmla="*/ 1044167 w 1439146"/>
              <a:gd name="connsiteY1055" fmla="*/ 1022570 h 1440164"/>
              <a:gd name="connsiteX1056" fmla="*/ 1042877 w 1439146"/>
              <a:gd name="connsiteY1056" fmla="*/ 1044975 h 1440164"/>
              <a:gd name="connsiteX1057" fmla="*/ 1058037 w 1439146"/>
              <a:gd name="connsiteY1057" fmla="*/ 1044975 h 1440164"/>
              <a:gd name="connsiteX1058" fmla="*/ 1073133 w 1439146"/>
              <a:gd name="connsiteY1058" fmla="*/ 1026837 h 1440164"/>
              <a:gd name="connsiteX1059" fmla="*/ 1082686 w 1439146"/>
              <a:gd name="connsiteY1059" fmla="*/ 1016168 h 1440164"/>
              <a:gd name="connsiteX1060" fmla="*/ 1080778 w 1439146"/>
              <a:gd name="connsiteY1060" fmla="*/ 998030 h 1440164"/>
              <a:gd name="connsiteX1061" fmla="*/ 1077960 w 1439146"/>
              <a:gd name="connsiteY1061" fmla="*/ 1022570 h 1440164"/>
              <a:gd name="connsiteX1062" fmla="*/ 1082686 w 1439146"/>
              <a:gd name="connsiteY1062" fmla="*/ 1016168 h 1440164"/>
              <a:gd name="connsiteX1063" fmla="*/ 1115030 w 1439146"/>
              <a:gd name="connsiteY1063" fmla="*/ 1022610 h 1440164"/>
              <a:gd name="connsiteX1064" fmla="*/ 1105486 w 1439146"/>
              <a:gd name="connsiteY1064" fmla="*/ 998674 h 1440164"/>
              <a:gd name="connsiteX1065" fmla="*/ 1086000 w 1439146"/>
              <a:gd name="connsiteY1065" fmla="*/ 1028719 h 1440164"/>
              <a:gd name="connsiteX1066" fmla="*/ 1101160 w 1439146"/>
              <a:gd name="connsiteY1066" fmla="*/ 1044975 h 1440164"/>
              <a:gd name="connsiteX1067" fmla="*/ 1116320 w 1439146"/>
              <a:gd name="connsiteY1067" fmla="*/ 1044975 h 1440164"/>
              <a:gd name="connsiteX1068" fmla="*/ 1160684 w 1439146"/>
              <a:gd name="connsiteY1068" fmla="*/ 1024101 h 1440164"/>
              <a:gd name="connsiteX1069" fmla="*/ 1139926 w 1439146"/>
              <a:gd name="connsiteY1069" fmla="*/ 999351 h 1440164"/>
              <a:gd name="connsiteX1070" fmla="*/ 1132944 w 1439146"/>
              <a:gd name="connsiteY1070" fmla="*/ 1023773 h 1440164"/>
              <a:gd name="connsiteX1071" fmla="*/ 1132944 w 1439146"/>
              <a:gd name="connsiteY1071" fmla="*/ 1045515 h 1440164"/>
              <a:gd name="connsiteX1072" fmla="*/ 1146814 w 1439146"/>
              <a:gd name="connsiteY1072" fmla="*/ 1044178 h 1440164"/>
              <a:gd name="connsiteX1073" fmla="*/ 1160684 w 1439146"/>
              <a:gd name="connsiteY1073" fmla="*/ 1024101 h 1440164"/>
              <a:gd name="connsiteX1074" fmla="*/ 269701 w 1439146"/>
              <a:gd name="connsiteY1074" fmla="*/ 988429 h 1440164"/>
              <a:gd name="connsiteX1075" fmla="*/ 267982 w 1439146"/>
              <a:gd name="connsiteY1075" fmla="*/ 1002299 h 1440164"/>
              <a:gd name="connsiteX1076" fmla="*/ 269701 w 1439146"/>
              <a:gd name="connsiteY1076" fmla="*/ 1016168 h 1440164"/>
              <a:gd name="connsiteX1077" fmla="*/ 269701 w 1439146"/>
              <a:gd name="connsiteY1077" fmla="*/ 988429 h 1440164"/>
              <a:gd name="connsiteX1078" fmla="*/ 1171352 w 1439146"/>
              <a:gd name="connsiteY1078" fmla="*/ 1012967 h 1440164"/>
              <a:gd name="connsiteX1079" fmla="*/ 1167941 w 1439146"/>
              <a:gd name="connsiteY1079" fmla="*/ 998030 h 1440164"/>
              <a:gd name="connsiteX1080" fmla="*/ 1166274 w 1439146"/>
              <a:gd name="connsiteY1080" fmla="*/ 1012967 h 1440164"/>
              <a:gd name="connsiteX1081" fmla="*/ 1169686 w 1439146"/>
              <a:gd name="connsiteY1081" fmla="*/ 1027904 h 1440164"/>
              <a:gd name="connsiteX1082" fmla="*/ 1171352 w 1439146"/>
              <a:gd name="connsiteY1082" fmla="*/ 1012967 h 1440164"/>
              <a:gd name="connsiteX1083" fmla="*/ 1186013 w 1439146"/>
              <a:gd name="connsiteY1083" fmla="*/ 998466 h 1440164"/>
              <a:gd name="connsiteX1084" fmla="*/ 1175821 w 1439146"/>
              <a:gd name="connsiteY1084" fmla="*/ 1012967 h 1440164"/>
              <a:gd name="connsiteX1085" fmla="*/ 1182113 w 1439146"/>
              <a:gd name="connsiteY1085" fmla="*/ 1009012 h 1440164"/>
              <a:gd name="connsiteX1086" fmla="*/ 1186013 w 1439146"/>
              <a:gd name="connsiteY1086" fmla="*/ 998466 h 1440164"/>
              <a:gd name="connsiteX1087" fmla="*/ 258077 w 1439146"/>
              <a:gd name="connsiteY1087" fmla="*/ 995897 h 1440164"/>
              <a:gd name="connsiteX1088" fmla="*/ 249549 w 1439146"/>
              <a:gd name="connsiteY1088" fmla="*/ 980960 h 1440164"/>
              <a:gd name="connsiteX1089" fmla="*/ 247522 w 1439146"/>
              <a:gd name="connsiteY1089" fmla="*/ 998243 h 1440164"/>
              <a:gd name="connsiteX1090" fmla="*/ 258077 w 1439146"/>
              <a:gd name="connsiteY1090" fmla="*/ 995897 h 1440164"/>
              <a:gd name="connsiteX1091" fmla="*/ 1039056 w 1439146"/>
              <a:gd name="connsiteY1091" fmla="*/ 1004433 h 1440164"/>
              <a:gd name="connsiteX1092" fmla="*/ 1034922 w 1439146"/>
              <a:gd name="connsiteY1092" fmla="*/ 998030 h 1440164"/>
              <a:gd name="connsiteX1093" fmla="*/ 1033245 w 1439146"/>
              <a:gd name="connsiteY1093" fmla="*/ 1004433 h 1440164"/>
              <a:gd name="connsiteX1094" fmla="*/ 1037379 w 1439146"/>
              <a:gd name="connsiteY1094" fmla="*/ 1010834 h 1440164"/>
              <a:gd name="connsiteX1095" fmla="*/ 1039056 w 1439146"/>
              <a:gd name="connsiteY1095" fmla="*/ 1004433 h 1440164"/>
              <a:gd name="connsiteX1096" fmla="*/ 1375896 w 1439146"/>
              <a:gd name="connsiteY1096" fmla="*/ 987362 h 1440164"/>
              <a:gd name="connsiteX1097" fmla="*/ 1369797 w 1439146"/>
              <a:gd name="connsiteY1097" fmla="*/ 993763 h 1440164"/>
              <a:gd name="connsiteX1098" fmla="*/ 1363699 w 1439146"/>
              <a:gd name="connsiteY1098" fmla="*/ 1008700 h 1440164"/>
              <a:gd name="connsiteX1099" fmla="*/ 1369797 w 1439146"/>
              <a:gd name="connsiteY1099" fmla="*/ 1002299 h 1440164"/>
              <a:gd name="connsiteX1100" fmla="*/ 1375896 w 1439146"/>
              <a:gd name="connsiteY1100" fmla="*/ 987362 h 1440164"/>
              <a:gd name="connsiteX1101" fmla="*/ 62163 w 1439146"/>
              <a:gd name="connsiteY1101" fmla="*/ 984783 h 1440164"/>
              <a:gd name="connsiteX1102" fmla="*/ 53533 w 1439146"/>
              <a:gd name="connsiteY1102" fmla="*/ 969138 h 1440164"/>
              <a:gd name="connsiteX1103" fmla="*/ 68789 w 1439146"/>
              <a:gd name="connsiteY1103" fmla="*/ 1005232 h 1440164"/>
              <a:gd name="connsiteX1104" fmla="*/ 62163 w 1439146"/>
              <a:gd name="connsiteY1104" fmla="*/ 984783 h 1440164"/>
              <a:gd name="connsiteX1105" fmla="*/ 535475 w 1439146"/>
              <a:gd name="connsiteY1105" fmla="*/ 1002299 h 1440164"/>
              <a:gd name="connsiteX1106" fmla="*/ 530956 w 1439146"/>
              <a:gd name="connsiteY1106" fmla="*/ 998030 h 1440164"/>
              <a:gd name="connsiteX1107" fmla="*/ 529074 w 1439146"/>
              <a:gd name="connsiteY1107" fmla="*/ 1002299 h 1440164"/>
              <a:gd name="connsiteX1108" fmla="*/ 533594 w 1439146"/>
              <a:gd name="connsiteY1108" fmla="*/ 1006566 h 1440164"/>
              <a:gd name="connsiteX1109" fmla="*/ 535475 w 1439146"/>
              <a:gd name="connsiteY1109" fmla="*/ 1002299 h 1440164"/>
              <a:gd name="connsiteX1110" fmla="*/ 904626 w 1439146"/>
              <a:gd name="connsiteY1110" fmla="*/ 1002299 h 1440164"/>
              <a:gd name="connsiteX1111" fmla="*/ 902743 w 1439146"/>
              <a:gd name="connsiteY1111" fmla="*/ 998030 h 1440164"/>
              <a:gd name="connsiteX1112" fmla="*/ 898224 w 1439146"/>
              <a:gd name="connsiteY1112" fmla="*/ 1002299 h 1440164"/>
              <a:gd name="connsiteX1113" fmla="*/ 900107 w 1439146"/>
              <a:gd name="connsiteY1113" fmla="*/ 1006566 h 1440164"/>
              <a:gd name="connsiteX1114" fmla="*/ 904626 w 1439146"/>
              <a:gd name="connsiteY1114" fmla="*/ 1002299 h 1440164"/>
              <a:gd name="connsiteX1115" fmla="*/ 309289 w 1439146"/>
              <a:gd name="connsiteY1115" fmla="*/ 995897 h 1440164"/>
              <a:gd name="connsiteX1116" fmla="*/ 305156 w 1439146"/>
              <a:gd name="connsiteY1116" fmla="*/ 989496 h 1440164"/>
              <a:gd name="connsiteX1117" fmla="*/ 303483 w 1439146"/>
              <a:gd name="connsiteY1117" fmla="*/ 995897 h 1440164"/>
              <a:gd name="connsiteX1118" fmla="*/ 307616 w 1439146"/>
              <a:gd name="connsiteY1118" fmla="*/ 1002299 h 1440164"/>
              <a:gd name="connsiteX1119" fmla="*/ 309289 w 1439146"/>
              <a:gd name="connsiteY1119" fmla="*/ 995897 h 1440164"/>
              <a:gd name="connsiteX1120" fmla="*/ 281554 w 1439146"/>
              <a:gd name="connsiteY1120" fmla="*/ 993763 h 1440164"/>
              <a:gd name="connsiteX1121" fmla="*/ 279675 w 1439146"/>
              <a:gd name="connsiteY1121" fmla="*/ 989496 h 1440164"/>
              <a:gd name="connsiteX1122" fmla="*/ 275155 w 1439146"/>
              <a:gd name="connsiteY1122" fmla="*/ 993763 h 1440164"/>
              <a:gd name="connsiteX1123" fmla="*/ 277034 w 1439146"/>
              <a:gd name="connsiteY1123" fmla="*/ 998030 h 1440164"/>
              <a:gd name="connsiteX1124" fmla="*/ 281554 w 1439146"/>
              <a:gd name="connsiteY1124" fmla="*/ 993763 h 1440164"/>
              <a:gd name="connsiteX1125" fmla="*/ 396777 w 1439146"/>
              <a:gd name="connsiteY1125" fmla="*/ 993763 h 1440164"/>
              <a:gd name="connsiteX1126" fmla="*/ 394898 w 1439146"/>
              <a:gd name="connsiteY1126" fmla="*/ 989496 h 1440164"/>
              <a:gd name="connsiteX1127" fmla="*/ 390378 w 1439146"/>
              <a:gd name="connsiteY1127" fmla="*/ 993763 h 1440164"/>
              <a:gd name="connsiteX1128" fmla="*/ 392257 w 1439146"/>
              <a:gd name="connsiteY1128" fmla="*/ 998030 h 1440164"/>
              <a:gd name="connsiteX1129" fmla="*/ 396777 w 1439146"/>
              <a:gd name="connsiteY1129" fmla="*/ 993763 h 1440164"/>
              <a:gd name="connsiteX1130" fmla="*/ 522673 w 1439146"/>
              <a:gd name="connsiteY1130" fmla="*/ 986295 h 1440164"/>
              <a:gd name="connsiteX1131" fmla="*/ 507867 w 1439146"/>
              <a:gd name="connsiteY1131" fmla="*/ 980960 h 1440164"/>
              <a:gd name="connsiteX1132" fmla="*/ 495115 w 1439146"/>
              <a:gd name="connsiteY1132" fmla="*/ 986295 h 1440164"/>
              <a:gd name="connsiteX1133" fmla="*/ 509917 w 1439146"/>
              <a:gd name="connsiteY1133" fmla="*/ 991629 h 1440164"/>
              <a:gd name="connsiteX1134" fmla="*/ 522673 w 1439146"/>
              <a:gd name="connsiteY1134" fmla="*/ 986295 h 1440164"/>
              <a:gd name="connsiteX1135" fmla="*/ 567302 w 1439146"/>
              <a:gd name="connsiteY1135" fmla="*/ 986295 h 1440164"/>
              <a:gd name="connsiteX1136" fmla="*/ 554546 w 1439146"/>
              <a:gd name="connsiteY1136" fmla="*/ 980960 h 1440164"/>
              <a:gd name="connsiteX1137" fmla="*/ 539744 w 1439146"/>
              <a:gd name="connsiteY1137" fmla="*/ 986295 h 1440164"/>
              <a:gd name="connsiteX1138" fmla="*/ 552499 w 1439146"/>
              <a:gd name="connsiteY1138" fmla="*/ 991629 h 1440164"/>
              <a:gd name="connsiteX1139" fmla="*/ 567302 w 1439146"/>
              <a:gd name="connsiteY1139" fmla="*/ 986295 h 1440164"/>
              <a:gd name="connsiteX1140" fmla="*/ 893957 w 1439146"/>
              <a:gd name="connsiteY1140" fmla="*/ 987362 h 1440164"/>
              <a:gd name="connsiteX1141" fmla="*/ 885421 w 1439146"/>
              <a:gd name="connsiteY1141" fmla="*/ 980960 h 1440164"/>
              <a:gd name="connsiteX1142" fmla="*/ 884354 w 1439146"/>
              <a:gd name="connsiteY1142" fmla="*/ 990821 h 1440164"/>
              <a:gd name="connsiteX1143" fmla="*/ 892889 w 1439146"/>
              <a:gd name="connsiteY1143" fmla="*/ 993268 h 1440164"/>
              <a:gd name="connsiteX1144" fmla="*/ 893957 w 1439146"/>
              <a:gd name="connsiteY1144" fmla="*/ 987362 h 1440164"/>
              <a:gd name="connsiteX1145" fmla="*/ 938586 w 1439146"/>
              <a:gd name="connsiteY1145" fmla="*/ 986295 h 1440164"/>
              <a:gd name="connsiteX1146" fmla="*/ 925830 w 1439146"/>
              <a:gd name="connsiteY1146" fmla="*/ 980960 h 1440164"/>
              <a:gd name="connsiteX1147" fmla="*/ 911028 w 1439146"/>
              <a:gd name="connsiteY1147" fmla="*/ 986295 h 1440164"/>
              <a:gd name="connsiteX1148" fmla="*/ 923783 w 1439146"/>
              <a:gd name="connsiteY1148" fmla="*/ 991629 h 1440164"/>
              <a:gd name="connsiteX1149" fmla="*/ 938586 w 1439146"/>
              <a:gd name="connsiteY1149" fmla="*/ 986295 h 1440164"/>
              <a:gd name="connsiteX1150" fmla="*/ 983577 w 1439146"/>
              <a:gd name="connsiteY1150" fmla="*/ 986295 h 1440164"/>
              <a:gd name="connsiteX1151" fmla="*/ 968774 w 1439146"/>
              <a:gd name="connsiteY1151" fmla="*/ 980960 h 1440164"/>
              <a:gd name="connsiteX1152" fmla="*/ 956018 w 1439146"/>
              <a:gd name="connsiteY1152" fmla="*/ 986295 h 1440164"/>
              <a:gd name="connsiteX1153" fmla="*/ 970821 w 1439146"/>
              <a:gd name="connsiteY1153" fmla="*/ 991629 h 1440164"/>
              <a:gd name="connsiteX1154" fmla="*/ 983577 w 1439146"/>
              <a:gd name="connsiteY1154" fmla="*/ 986295 h 1440164"/>
              <a:gd name="connsiteX1155" fmla="*/ 1028206 w 1439146"/>
              <a:gd name="connsiteY1155" fmla="*/ 986295 h 1440164"/>
              <a:gd name="connsiteX1156" fmla="*/ 1013450 w 1439146"/>
              <a:gd name="connsiteY1156" fmla="*/ 980960 h 1440164"/>
              <a:gd name="connsiteX1157" fmla="*/ 998695 w 1439146"/>
              <a:gd name="connsiteY1157" fmla="*/ 986295 h 1440164"/>
              <a:gd name="connsiteX1158" fmla="*/ 1013450 w 1439146"/>
              <a:gd name="connsiteY1158" fmla="*/ 991629 h 1440164"/>
              <a:gd name="connsiteX1159" fmla="*/ 1028206 w 1439146"/>
              <a:gd name="connsiteY1159" fmla="*/ 986295 h 1440164"/>
              <a:gd name="connsiteX1160" fmla="*/ 1071368 w 1439146"/>
              <a:gd name="connsiteY1160" fmla="*/ 984735 h 1440164"/>
              <a:gd name="connsiteX1161" fmla="*/ 1058512 w 1439146"/>
              <a:gd name="connsiteY1161" fmla="*/ 980960 h 1440164"/>
              <a:gd name="connsiteX1162" fmla="*/ 1043324 w 1439146"/>
              <a:gd name="connsiteY1162" fmla="*/ 986623 h 1440164"/>
              <a:gd name="connsiteX1163" fmla="*/ 1071368 w 1439146"/>
              <a:gd name="connsiteY1163" fmla="*/ 984735 h 1440164"/>
              <a:gd name="connsiteX1164" fmla="*/ 1115873 w 1439146"/>
              <a:gd name="connsiteY1164" fmla="*/ 986295 h 1440164"/>
              <a:gd name="connsiteX1165" fmla="*/ 1101071 w 1439146"/>
              <a:gd name="connsiteY1165" fmla="*/ 980960 h 1440164"/>
              <a:gd name="connsiteX1166" fmla="*/ 1088315 w 1439146"/>
              <a:gd name="connsiteY1166" fmla="*/ 986295 h 1440164"/>
              <a:gd name="connsiteX1167" fmla="*/ 1103118 w 1439146"/>
              <a:gd name="connsiteY1167" fmla="*/ 991629 h 1440164"/>
              <a:gd name="connsiteX1168" fmla="*/ 1115873 w 1439146"/>
              <a:gd name="connsiteY1168" fmla="*/ 986295 h 1440164"/>
              <a:gd name="connsiteX1169" fmla="*/ 1160502 w 1439146"/>
              <a:gd name="connsiteY1169" fmla="*/ 986295 h 1440164"/>
              <a:gd name="connsiteX1170" fmla="*/ 1147746 w 1439146"/>
              <a:gd name="connsiteY1170" fmla="*/ 980960 h 1440164"/>
              <a:gd name="connsiteX1171" fmla="*/ 1132944 w 1439146"/>
              <a:gd name="connsiteY1171" fmla="*/ 986295 h 1440164"/>
              <a:gd name="connsiteX1172" fmla="*/ 1145699 w 1439146"/>
              <a:gd name="connsiteY1172" fmla="*/ 991629 h 1440164"/>
              <a:gd name="connsiteX1173" fmla="*/ 1160502 w 1439146"/>
              <a:gd name="connsiteY1173" fmla="*/ 986295 h 1440164"/>
              <a:gd name="connsiteX1174" fmla="*/ 1196959 w 1439146"/>
              <a:gd name="connsiteY1174" fmla="*/ 984730 h 1440164"/>
              <a:gd name="connsiteX1175" fmla="*/ 1186424 w 1439146"/>
              <a:gd name="connsiteY1175" fmla="*/ 980960 h 1440164"/>
              <a:gd name="connsiteX1176" fmla="*/ 1178163 w 1439146"/>
              <a:gd name="connsiteY1176" fmla="*/ 986891 h 1440164"/>
              <a:gd name="connsiteX1177" fmla="*/ 1196959 w 1439146"/>
              <a:gd name="connsiteY1177" fmla="*/ 984730 h 1440164"/>
              <a:gd name="connsiteX1178" fmla="*/ 309289 w 1439146"/>
              <a:gd name="connsiteY1178" fmla="*/ 983443 h 1440164"/>
              <a:gd name="connsiteX1179" fmla="*/ 291767 w 1439146"/>
              <a:gd name="connsiteY1179" fmla="*/ 968158 h 1440164"/>
              <a:gd name="connsiteX1180" fmla="*/ 279413 w 1439146"/>
              <a:gd name="connsiteY1180" fmla="*/ 969942 h 1440164"/>
              <a:gd name="connsiteX1181" fmla="*/ 276829 w 1439146"/>
              <a:gd name="connsiteY1181" fmla="*/ 978478 h 1440164"/>
              <a:gd name="connsiteX1182" fmla="*/ 291767 w 1439146"/>
              <a:gd name="connsiteY1182" fmla="*/ 985228 h 1440164"/>
              <a:gd name="connsiteX1183" fmla="*/ 309289 w 1439146"/>
              <a:gd name="connsiteY1183" fmla="*/ 983443 h 1440164"/>
              <a:gd name="connsiteX1184" fmla="*/ 420254 w 1439146"/>
              <a:gd name="connsiteY1184" fmla="*/ 976692 h 1440164"/>
              <a:gd name="connsiteX1185" fmla="*/ 407445 w 1439146"/>
              <a:gd name="connsiteY1185" fmla="*/ 968158 h 1440164"/>
              <a:gd name="connsiteX1186" fmla="*/ 394648 w 1439146"/>
              <a:gd name="connsiteY1186" fmla="*/ 969942 h 1440164"/>
              <a:gd name="connsiteX1187" fmla="*/ 392052 w 1439146"/>
              <a:gd name="connsiteY1187" fmla="*/ 978478 h 1440164"/>
              <a:gd name="connsiteX1188" fmla="*/ 404861 w 1439146"/>
              <a:gd name="connsiteY1188" fmla="*/ 985228 h 1440164"/>
              <a:gd name="connsiteX1189" fmla="*/ 420254 w 1439146"/>
              <a:gd name="connsiteY1189" fmla="*/ 976692 h 1440164"/>
              <a:gd name="connsiteX1190" fmla="*/ 346703 w 1439146"/>
              <a:gd name="connsiteY1190" fmla="*/ 972425 h 1440164"/>
              <a:gd name="connsiteX1191" fmla="*/ 364954 w 1439146"/>
              <a:gd name="connsiteY1191" fmla="*/ 976792 h 1440164"/>
              <a:gd name="connsiteX1192" fmla="*/ 370624 w 1439146"/>
              <a:gd name="connsiteY1192" fmla="*/ 974658 h 1440164"/>
              <a:gd name="connsiteX1193" fmla="*/ 328702 w 1439146"/>
              <a:gd name="connsiteY1193" fmla="*/ 975626 h 1440164"/>
              <a:gd name="connsiteX1194" fmla="*/ 331230 w 1439146"/>
              <a:gd name="connsiteY1194" fmla="*/ 977759 h 1440164"/>
              <a:gd name="connsiteX1195" fmla="*/ 346703 w 1439146"/>
              <a:gd name="connsiteY1195" fmla="*/ 972425 h 1440164"/>
              <a:gd name="connsiteX1196" fmla="*/ 1384603 w 1439146"/>
              <a:gd name="connsiteY1196" fmla="*/ 966023 h 1440164"/>
              <a:gd name="connsiteX1197" fmla="*/ 1380467 w 1439146"/>
              <a:gd name="connsiteY1197" fmla="*/ 968158 h 1440164"/>
              <a:gd name="connsiteX1198" fmla="*/ 1376329 w 1439146"/>
              <a:gd name="connsiteY1198" fmla="*/ 978826 h 1440164"/>
              <a:gd name="connsiteX1199" fmla="*/ 1380467 w 1439146"/>
              <a:gd name="connsiteY1199" fmla="*/ 976692 h 1440164"/>
              <a:gd name="connsiteX1200" fmla="*/ 1384603 w 1439146"/>
              <a:gd name="connsiteY1200" fmla="*/ 966023 h 1440164"/>
              <a:gd name="connsiteX1201" fmla="*/ 258077 w 1439146"/>
              <a:gd name="connsiteY1201" fmla="*/ 972425 h 1440164"/>
              <a:gd name="connsiteX1202" fmla="*/ 245279 w 1439146"/>
              <a:gd name="connsiteY1202" fmla="*/ 968158 h 1440164"/>
              <a:gd name="connsiteX1203" fmla="*/ 232470 w 1439146"/>
              <a:gd name="connsiteY1203" fmla="*/ 972425 h 1440164"/>
              <a:gd name="connsiteX1204" fmla="*/ 245279 w 1439146"/>
              <a:gd name="connsiteY1204" fmla="*/ 976692 h 1440164"/>
              <a:gd name="connsiteX1205" fmla="*/ 258077 w 1439146"/>
              <a:gd name="connsiteY1205" fmla="*/ 972425 h 1440164"/>
              <a:gd name="connsiteX1206" fmla="*/ 582420 w 1439146"/>
              <a:gd name="connsiteY1206" fmla="*/ 972425 h 1440164"/>
              <a:gd name="connsiteX1207" fmla="*/ 509871 w 1439146"/>
              <a:gd name="connsiteY1207" fmla="*/ 968158 h 1440164"/>
              <a:gd name="connsiteX1208" fmla="*/ 437321 w 1439146"/>
              <a:gd name="connsiteY1208" fmla="*/ 972425 h 1440164"/>
              <a:gd name="connsiteX1209" fmla="*/ 509871 w 1439146"/>
              <a:gd name="connsiteY1209" fmla="*/ 976692 h 1440164"/>
              <a:gd name="connsiteX1210" fmla="*/ 582420 w 1439146"/>
              <a:gd name="connsiteY1210" fmla="*/ 972425 h 1440164"/>
              <a:gd name="connsiteX1211" fmla="*/ 1203360 w 1439146"/>
              <a:gd name="connsiteY1211" fmla="*/ 972425 h 1440164"/>
              <a:gd name="connsiteX1212" fmla="*/ 1041442 w 1439146"/>
              <a:gd name="connsiteY1212" fmla="*/ 968158 h 1440164"/>
              <a:gd name="connsiteX1213" fmla="*/ 876887 w 1439146"/>
              <a:gd name="connsiteY1213" fmla="*/ 972425 h 1440164"/>
              <a:gd name="connsiteX1214" fmla="*/ 1038804 w 1439146"/>
              <a:gd name="connsiteY1214" fmla="*/ 976692 h 1440164"/>
              <a:gd name="connsiteX1215" fmla="*/ 1203360 w 1439146"/>
              <a:gd name="connsiteY1215" fmla="*/ 972425 h 1440164"/>
              <a:gd name="connsiteX1216" fmla="*/ 320937 w 1439146"/>
              <a:gd name="connsiteY1216" fmla="*/ 969846 h 1440164"/>
              <a:gd name="connsiteX1217" fmla="*/ 312762 w 1439146"/>
              <a:gd name="connsiteY1217" fmla="*/ 969510 h 1440164"/>
              <a:gd name="connsiteX1218" fmla="*/ 315335 w 1439146"/>
              <a:gd name="connsiteY1218" fmla="*/ 972089 h 1440164"/>
              <a:gd name="connsiteX1219" fmla="*/ 320937 w 1439146"/>
              <a:gd name="connsiteY1219" fmla="*/ 969847 h 1440164"/>
              <a:gd name="connsiteX1220" fmla="*/ 384959 w 1439146"/>
              <a:gd name="connsiteY1220" fmla="*/ 969846 h 1440164"/>
              <a:gd name="connsiteX1221" fmla="*/ 376772 w 1439146"/>
              <a:gd name="connsiteY1221" fmla="*/ 969510 h 1440164"/>
              <a:gd name="connsiteX1222" fmla="*/ 379357 w 1439146"/>
              <a:gd name="connsiteY1222" fmla="*/ 972089 h 1440164"/>
              <a:gd name="connsiteX1223" fmla="*/ 384959 w 1439146"/>
              <a:gd name="connsiteY1223" fmla="*/ 969847 h 1440164"/>
              <a:gd name="connsiteX1224" fmla="*/ 244471 w 1439146"/>
              <a:gd name="connsiteY1224" fmla="*/ 943655 h 1440164"/>
              <a:gd name="connsiteX1225" fmla="*/ 235669 w 1439146"/>
              <a:gd name="connsiteY1225" fmla="*/ 926271 h 1440164"/>
              <a:gd name="connsiteX1226" fmla="*/ 228212 w 1439146"/>
              <a:gd name="connsiteY1226" fmla="*/ 942238 h 1440164"/>
              <a:gd name="connsiteX1227" fmla="*/ 237002 w 1439146"/>
              <a:gd name="connsiteY1227" fmla="*/ 959622 h 1440164"/>
              <a:gd name="connsiteX1228" fmla="*/ 244471 w 1439146"/>
              <a:gd name="connsiteY1228" fmla="*/ 943655 h 1440164"/>
              <a:gd name="connsiteX1229" fmla="*/ 258077 w 1439146"/>
              <a:gd name="connsiteY1229" fmla="*/ 934017 h 1440164"/>
              <a:gd name="connsiteX1230" fmla="*/ 258077 w 1439146"/>
              <a:gd name="connsiteY1230" fmla="*/ 908410 h 1440164"/>
              <a:gd name="connsiteX1231" fmla="*/ 232470 w 1439146"/>
              <a:gd name="connsiteY1231" fmla="*/ 908410 h 1440164"/>
              <a:gd name="connsiteX1232" fmla="*/ 206864 w 1439146"/>
              <a:gd name="connsiteY1232" fmla="*/ 912188 h 1440164"/>
              <a:gd name="connsiteX1233" fmla="*/ 213103 w 1439146"/>
              <a:gd name="connsiteY1233" fmla="*/ 930325 h 1440164"/>
              <a:gd name="connsiteX1234" fmla="*/ 219502 w 1439146"/>
              <a:gd name="connsiteY1234" fmla="*/ 935234 h 1440164"/>
              <a:gd name="connsiteX1235" fmla="*/ 238288 w 1439146"/>
              <a:gd name="connsiteY1235" fmla="*/ 916946 h 1440164"/>
              <a:gd name="connsiteX1236" fmla="*/ 253807 w 1439146"/>
              <a:gd name="connsiteY1236" fmla="*/ 944990 h 1440164"/>
              <a:gd name="connsiteX1237" fmla="*/ 255947 w 1439146"/>
              <a:gd name="connsiteY1237" fmla="*/ 959622 h 1440164"/>
              <a:gd name="connsiteX1238" fmla="*/ 258077 w 1439146"/>
              <a:gd name="connsiteY1238" fmla="*/ 934017 h 1440164"/>
              <a:gd name="connsiteX1239" fmla="*/ 393805 w 1439146"/>
              <a:gd name="connsiteY1239" fmla="*/ 956443 h 1440164"/>
              <a:gd name="connsiteX1240" fmla="*/ 308447 w 1439146"/>
              <a:gd name="connsiteY1240" fmla="*/ 956435 h 1440164"/>
              <a:gd name="connsiteX1241" fmla="*/ 349834 w 1439146"/>
              <a:gd name="connsiteY1241" fmla="*/ 957828 h 1440164"/>
              <a:gd name="connsiteX1242" fmla="*/ 393805 w 1439146"/>
              <a:gd name="connsiteY1242" fmla="*/ 956442 h 1440164"/>
              <a:gd name="connsiteX1243" fmla="*/ 445861 w 1439146"/>
              <a:gd name="connsiteY1243" fmla="*/ 942702 h 1440164"/>
              <a:gd name="connsiteX1244" fmla="*/ 476932 w 1439146"/>
              <a:gd name="connsiteY1244" fmla="*/ 944685 h 1440164"/>
              <a:gd name="connsiteX1245" fmla="*/ 478560 w 1439146"/>
              <a:gd name="connsiteY1245" fmla="*/ 961756 h 1440164"/>
              <a:gd name="connsiteX1246" fmla="*/ 479278 w 1439146"/>
              <a:gd name="connsiteY1246" fmla="*/ 943769 h 1440164"/>
              <a:gd name="connsiteX1247" fmla="*/ 503700 w 1439146"/>
              <a:gd name="connsiteY1247" fmla="*/ 922992 h 1440164"/>
              <a:gd name="connsiteX1248" fmla="*/ 517402 w 1439146"/>
              <a:gd name="connsiteY1248" fmla="*/ 922827 h 1440164"/>
              <a:gd name="connsiteX1249" fmla="*/ 537305 w 1439146"/>
              <a:gd name="connsiteY1249" fmla="*/ 923652 h 1440164"/>
              <a:gd name="connsiteX1250" fmla="*/ 550717 w 1439146"/>
              <a:gd name="connsiteY1250" fmla="*/ 923652 h 1440164"/>
              <a:gd name="connsiteX1251" fmla="*/ 571446 w 1439146"/>
              <a:gd name="connsiteY1251" fmla="*/ 923652 h 1440164"/>
              <a:gd name="connsiteX1252" fmla="*/ 578152 w 1439146"/>
              <a:gd name="connsiteY1252" fmla="*/ 919584 h 1440164"/>
              <a:gd name="connsiteX1253" fmla="*/ 578152 w 1439146"/>
              <a:gd name="connsiteY1253" fmla="*/ 908809 h 1440164"/>
              <a:gd name="connsiteX1254" fmla="*/ 507731 w 1439146"/>
              <a:gd name="connsiteY1254" fmla="*/ 907544 h 1440164"/>
              <a:gd name="connsiteX1255" fmla="*/ 437310 w 1439146"/>
              <a:gd name="connsiteY1255" fmla="*/ 906278 h 1440164"/>
              <a:gd name="connsiteX1256" fmla="*/ 437310 w 1439146"/>
              <a:gd name="connsiteY1256" fmla="*/ 932950 h 1440164"/>
              <a:gd name="connsiteX1257" fmla="*/ 441591 w 1439146"/>
              <a:gd name="connsiteY1257" fmla="*/ 959623 h 1440164"/>
              <a:gd name="connsiteX1258" fmla="*/ 445849 w 1439146"/>
              <a:gd name="connsiteY1258" fmla="*/ 942703 h 1440164"/>
              <a:gd name="connsiteX1259" fmla="*/ 470647 w 1439146"/>
              <a:gd name="connsiteY1259" fmla="*/ 943618 h 1440164"/>
              <a:gd name="connsiteX1260" fmla="*/ 460787 w 1439146"/>
              <a:gd name="connsiteY1260" fmla="*/ 927615 h 1440164"/>
              <a:gd name="connsiteX1261" fmla="*/ 450927 w 1439146"/>
              <a:gd name="connsiteY1261" fmla="*/ 943618 h 1440164"/>
              <a:gd name="connsiteX1262" fmla="*/ 460787 w 1439146"/>
              <a:gd name="connsiteY1262" fmla="*/ 959622 h 1440164"/>
              <a:gd name="connsiteX1263" fmla="*/ 470647 w 1439146"/>
              <a:gd name="connsiteY1263" fmla="*/ 943618 h 1440164"/>
              <a:gd name="connsiteX1264" fmla="*/ 505533 w 1439146"/>
              <a:gd name="connsiteY1264" fmla="*/ 947886 h 1440164"/>
              <a:gd name="connsiteX1265" fmla="*/ 491096 w 1439146"/>
              <a:gd name="connsiteY1265" fmla="*/ 926859 h 1440164"/>
              <a:gd name="connsiteX1266" fmla="*/ 484265 w 1439146"/>
              <a:gd name="connsiteY1266" fmla="*/ 944551 h 1440164"/>
              <a:gd name="connsiteX1267" fmla="*/ 494933 w 1439146"/>
              <a:gd name="connsiteY1267" fmla="*/ 959622 h 1440164"/>
              <a:gd name="connsiteX1268" fmla="*/ 505533 w 1439146"/>
              <a:gd name="connsiteY1268" fmla="*/ 947886 h 1440164"/>
              <a:gd name="connsiteX1269" fmla="*/ 534667 w 1439146"/>
              <a:gd name="connsiteY1269" fmla="*/ 943618 h 1440164"/>
              <a:gd name="connsiteX1270" fmla="*/ 526940 w 1439146"/>
              <a:gd name="connsiteY1270" fmla="*/ 927615 h 1440164"/>
              <a:gd name="connsiteX1271" fmla="*/ 519214 w 1439146"/>
              <a:gd name="connsiteY1271" fmla="*/ 943618 h 1440164"/>
              <a:gd name="connsiteX1272" fmla="*/ 526940 w 1439146"/>
              <a:gd name="connsiteY1272" fmla="*/ 959622 h 1440164"/>
              <a:gd name="connsiteX1273" fmla="*/ 534667 w 1439146"/>
              <a:gd name="connsiteY1273" fmla="*/ 943618 h 1440164"/>
              <a:gd name="connsiteX1274" fmla="*/ 568808 w 1439146"/>
              <a:gd name="connsiteY1274" fmla="*/ 943618 h 1440164"/>
              <a:gd name="connsiteX1275" fmla="*/ 561082 w 1439146"/>
              <a:gd name="connsiteY1275" fmla="*/ 927615 h 1440164"/>
              <a:gd name="connsiteX1276" fmla="*/ 553355 w 1439146"/>
              <a:gd name="connsiteY1276" fmla="*/ 943618 h 1440164"/>
              <a:gd name="connsiteX1277" fmla="*/ 561082 w 1439146"/>
              <a:gd name="connsiteY1277" fmla="*/ 959622 h 1440164"/>
              <a:gd name="connsiteX1278" fmla="*/ 568808 w 1439146"/>
              <a:gd name="connsiteY1278" fmla="*/ 943618 h 1440164"/>
              <a:gd name="connsiteX1279" fmla="*/ 901682 w 1439146"/>
              <a:gd name="connsiteY1279" fmla="*/ 943618 h 1440164"/>
              <a:gd name="connsiteX1280" fmla="*/ 893957 w 1439146"/>
              <a:gd name="connsiteY1280" fmla="*/ 927615 h 1440164"/>
              <a:gd name="connsiteX1281" fmla="*/ 886231 w 1439146"/>
              <a:gd name="connsiteY1281" fmla="*/ 943618 h 1440164"/>
              <a:gd name="connsiteX1282" fmla="*/ 893957 w 1439146"/>
              <a:gd name="connsiteY1282" fmla="*/ 959622 h 1440164"/>
              <a:gd name="connsiteX1283" fmla="*/ 901682 w 1439146"/>
              <a:gd name="connsiteY1283" fmla="*/ 943618 h 1440164"/>
              <a:gd name="connsiteX1284" fmla="*/ 935823 w 1439146"/>
              <a:gd name="connsiteY1284" fmla="*/ 943618 h 1440164"/>
              <a:gd name="connsiteX1285" fmla="*/ 928098 w 1439146"/>
              <a:gd name="connsiteY1285" fmla="*/ 927615 h 1440164"/>
              <a:gd name="connsiteX1286" fmla="*/ 920372 w 1439146"/>
              <a:gd name="connsiteY1286" fmla="*/ 943618 h 1440164"/>
              <a:gd name="connsiteX1287" fmla="*/ 928098 w 1439146"/>
              <a:gd name="connsiteY1287" fmla="*/ 959622 h 1440164"/>
              <a:gd name="connsiteX1288" fmla="*/ 935823 w 1439146"/>
              <a:gd name="connsiteY1288" fmla="*/ 943618 h 1440164"/>
              <a:gd name="connsiteX1289" fmla="*/ 969965 w 1439146"/>
              <a:gd name="connsiteY1289" fmla="*/ 943658 h 1440164"/>
              <a:gd name="connsiteX1290" fmla="*/ 961171 w 1439146"/>
              <a:gd name="connsiteY1290" fmla="*/ 926275 h 1440164"/>
              <a:gd name="connsiteX1291" fmla="*/ 953704 w 1439146"/>
              <a:gd name="connsiteY1291" fmla="*/ 942243 h 1440164"/>
              <a:gd name="connsiteX1292" fmla="*/ 962497 w 1439146"/>
              <a:gd name="connsiteY1292" fmla="*/ 959627 h 1440164"/>
              <a:gd name="connsiteX1293" fmla="*/ 969965 w 1439146"/>
              <a:gd name="connsiteY1293" fmla="*/ 943658 h 1440164"/>
              <a:gd name="connsiteX1294" fmla="*/ 1004915 w 1439146"/>
              <a:gd name="connsiteY1294" fmla="*/ 944556 h 1440164"/>
              <a:gd name="connsiteX1295" fmla="*/ 998083 w 1439146"/>
              <a:gd name="connsiteY1295" fmla="*/ 926864 h 1440164"/>
              <a:gd name="connsiteX1296" fmla="*/ 983642 w 1439146"/>
              <a:gd name="connsiteY1296" fmla="*/ 947891 h 1440164"/>
              <a:gd name="connsiteX1297" fmla="*/ 994246 w 1439146"/>
              <a:gd name="connsiteY1297" fmla="*/ 959628 h 1440164"/>
              <a:gd name="connsiteX1298" fmla="*/ 1004915 w 1439146"/>
              <a:gd name="connsiteY1298" fmla="*/ 944556 h 1440164"/>
              <a:gd name="connsiteX1299" fmla="*/ 1021641 w 1439146"/>
              <a:gd name="connsiteY1299" fmla="*/ 921404 h 1440164"/>
              <a:gd name="connsiteX1300" fmla="*/ 1044523 w 1439146"/>
              <a:gd name="connsiteY1300" fmla="*/ 944691 h 1440164"/>
              <a:gd name="connsiteX1301" fmla="*/ 1046156 w 1439146"/>
              <a:gd name="connsiteY1301" fmla="*/ 961761 h 1440164"/>
              <a:gd name="connsiteX1302" fmla="*/ 1046874 w 1439146"/>
              <a:gd name="connsiteY1302" fmla="*/ 944147 h 1440164"/>
              <a:gd name="connsiteX1303" fmla="*/ 1070028 w 1439146"/>
              <a:gd name="connsiteY1303" fmla="*/ 922282 h 1440164"/>
              <a:gd name="connsiteX1304" fmla="*/ 1085154 w 1439146"/>
              <a:gd name="connsiteY1304" fmla="*/ 922786 h 1440164"/>
              <a:gd name="connsiteX1305" fmla="*/ 1104900 w 1439146"/>
              <a:gd name="connsiteY1305" fmla="*/ 923656 h 1440164"/>
              <a:gd name="connsiteX1306" fmla="*/ 1118312 w 1439146"/>
              <a:gd name="connsiteY1306" fmla="*/ 923656 h 1440164"/>
              <a:gd name="connsiteX1307" fmla="*/ 1138058 w 1439146"/>
              <a:gd name="connsiteY1307" fmla="*/ 922786 h 1440164"/>
              <a:gd name="connsiteX1308" fmla="*/ 1153714 w 1439146"/>
              <a:gd name="connsiteY1308" fmla="*/ 921933 h 1440164"/>
              <a:gd name="connsiteX1309" fmla="*/ 1170837 w 1439146"/>
              <a:gd name="connsiteY1309" fmla="*/ 923665 h 1440164"/>
              <a:gd name="connsiteX1310" fmla="*/ 1185320 w 1439146"/>
              <a:gd name="connsiteY1310" fmla="*/ 924420 h 1440164"/>
              <a:gd name="connsiteX1311" fmla="*/ 1210444 w 1439146"/>
              <a:gd name="connsiteY1311" fmla="*/ 941639 h 1440164"/>
              <a:gd name="connsiteX1312" fmla="*/ 1211127 w 1439146"/>
              <a:gd name="connsiteY1312" fmla="*/ 957493 h 1440164"/>
              <a:gd name="connsiteX1313" fmla="*/ 1212925 w 1439146"/>
              <a:gd name="connsiteY1313" fmla="*/ 942557 h 1440164"/>
              <a:gd name="connsiteX1314" fmla="*/ 1222911 w 1439146"/>
              <a:gd name="connsiteY1314" fmla="*/ 919985 h 1440164"/>
              <a:gd name="connsiteX1315" fmla="*/ 1231099 w 1439146"/>
              <a:gd name="connsiteY1315" fmla="*/ 910384 h 1440164"/>
              <a:gd name="connsiteX1316" fmla="*/ 1058717 w 1439146"/>
              <a:gd name="connsiteY1316" fmla="*/ 908416 h 1440164"/>
              <a:gd name="connsiteX1317" fmla="*/ 883771 w 1439146"/>
              <a:gd name="connsiteY1317" fmla="*/ 915096 h 1440164"/>
              <a:gd name="connsiteX1318" fmla="*/ 888873 w 1439146"/>
              <a:gd name="connsiteY1318" fmla="*/ 919344 h 1440164"/>
              <a:gd name="connsiteX1319" fmla="*/ 904608 w 1439146"/>
              <a:gd name="connsiteY1319" fmla="*/ 922812 h 1440164"/>
              <a:gd name="connsiteX1320" fmla="*/ 918559 w 1439146"/>
              <a:gd name="connsiteY1320" fmla="*/ 922838 h 1440164"/>
              <a:gd name="connsiteX1321" fmla="*/ 938462 w 1439146"/>
              <a:gd name="connsiteY1321" fmla="*/ 923664 h 1440164"/>
              <a:gd name="connsiteX1322" fmla="*/ 951874 w 1439146"/>
              <a:gd name="connsiteY1322" fmla="*/ 923664 h 1440164"/>
              <a:gd name="connsiteX1323" fmla="*/ 971370 w 1439146"/>
              <a:gd name="connsiteY1323" fmla="*/ 924862 h 1440164"/>
              <a:gd name="connsiteX1324" fmla="*/ 984306 w 1439146"/>
              <a:gd name="connsiteY1324" fmla="*/ 924768 h 1440164"/>
              <a:gd name="connsiteX1325" fmla="*/ 1009928 w 1439146"/>
              <a:gd name="connsiteY1325" fmla="*/ 943785 h 1440164"/>
              <a:gd name="connsiteX1326" fmla="*/ 1010674 w 1439146"/>
              <a:gd name="connsiteY1326" fmla="*/ 961773 h 1440164"/>
              <a:gd name="connsiteX1327" fmla="*/ 1012307 w 1439146"/>
              <a:gd name="connsiteY1327" fmla="*/ 943655 h 1440164"/>
              <a:gd name="connsiteX1328" fmla="*/ 1021641 w 1439146"/>
              <a:gd name="connsiteY1328" fmla="*/ 921415 h 1440164"/>
              <a:gd name="connsiteX1329" fmla="*/ 1038247 w 1439146"/>
              <a:gd name="connsiteY1329" fmla="*/ 943624 h 1440164"/>
              <a:gd name="connsiteX1330" fmla="*/ 1028387 w 1439146"/>
              <a:gd name="connsiteY1330" fmla="*/ 927620 h 1440164"/>
              <a:gd name="connsiteX1331" fmla="*/ 1018527 w 1439146"/>
              <a:gd name="connsiteY1331" fmla="*/ 943624 h 1440164"/>
              <a:gd name="connsiteX1332" fmla="*/ 1028387 w 1439146"/>
              <a:gd name="connsiteY1332" fmla="*/ 959628 h 1440164"/>
              <a:gd name="connsiteX1333" fmla="*/ 1038247 w 1439146"/>
              <a:gd name="connsiteY1333" fmla="*/ 943624 h 1440164"/>
              <a:gd name="connsiteX1334" fmla="*/ 1073131 w 1439146"/>
              <a:gd name="connsiteY1334" fmla="*/ 947891 h 1440164"/>
              <a:gd name="connsiteX1335" fmla="*/ 1058691 w 1439146"/>
              <a:gd name="connsiteY1335" fmla="*/ 926864 h 1440164"/>
              <a:gd name="connsiteX1336" fmla="*/ 1051858 w 1439146"/>
              <a:gd name="connsiteY1336" fmla="*/ 944556 h 1440164"/>
              <a:gd name="connsiteX1337" fmla="*/ 1062528 w 1439146"/>
              <a:gd name="connsiteY1337" fmla="*/ 959628 h 1440164"/>
              <a:gd name="connsiteX1338" fmla="*/ 1073131 w 1439146"/>
              <a:gd name="connsiteY1338" fmla="*/ 947891 h 1440164"/>
              <a:gd name="connsiteX1339" fmla="*/ 1102262 w 1439146"/>
              <a:gd name="connsiteY1339" fmla="*/ 943624 h 1440164"/>
              <a:gd name="connsiteX1340" fmla="*/ 1094535 w 1439146"/>
              <a:gd name="connsiteY1340" fmla="*/ 927620 h 1440164"/>
              <a:gd name="connsiteX1341" fmla="*/ 1086809 w 1439146"/>
              <a:gd name="connsiteY1341" fmla="*/ 943624 h 1440164"/>
              <a:gd name="connsiteX1342" fmla="*/ 1094535 w 1439146"/>
              <a:gd name="connsiteY1342" fmla="*/ 959628 h 1440164"/>
              <a:gd name="connsiteX1343" fmla="*/ 1102262 w 1439146"/>
              <a:gd name="connsiteY1343" fmla="*/ 943624 h 1440164"/>
              <a:gd name="connsiteX1344" fmla="*/ 1136402 w 1439146"/>
              <a:gd name="connsiteY1344" fmla="*/ 943664 h 1440164"/>
              <a:gd name="connsiteX1345" fmla="*/ 1127610 w 1439146"/>
              <a:gd name="connsiteY1345" fmla="*/ 926280 h 1440164"/>
              <a:gd name="connsiteX1346" fmla="*/ 1120141 w 1439146"/>
              <a:gd name="connsiteY1346" fmla="*/ 942249 h 1440164"/>
              <a:gd name="connsiteX1347" fmla="*/ 1128934 w 1439146"/>
              <a:gd name="connsiteY1347" fmla="*/ 959632 h 1440164"/>
              <a:gd name="connsiteX1348" fmla="*/ 1136402 w 1439146"/>
              <a:gd name="connsiteY1348" fmla="*/ 943664 h 1440164"/>
              <a:gd name="connsiteX1349" fmla="*/ 1170543 w 1439146"/>
              <a:gd name="connsiteY1349" fmla="*/ 943664 h 1440164"/>
              <a:gd name="connsiteX1350" fmla="*/ 1161751 w 1439146"/>
              <a:gd name="connsiteY1350" fmla="*/ 926280 h 1440164"/>
              <a:gd name="connsiteX1351" fmla="*/ 1154282 w 1439146"/>
              <a:gd name="connsiteY1351" fmla="*/ 942249 h 1440164"/>
              <a:gd name="connsiteX1352" fmla="*/ 1163075 w 1439146"/>
              <a:gd name="connsiteY1352" fmla="*/ 959632 h 1440164"/>
              <a:gd name="connsiteX1353" fmla="*/ 1170543 w 1439146"/>
              <a:gd name="connsiteY1353" fmla="*/ 943664 h 1440164"/>
              <a:gd name="connsiteX1354" fmla="*/ 1205494 w 1439146"/>
              <a:gd name="connsiteY1354" fmla="*/ 944562 h 1440164"/>
              <a:gd name="connsiteX1355" fmla="*/ 1198661 w 1439146"/>
              <a:gd name="connsiteY1355" fmla="*/ 926870 h 1440164"/>
              <a:gd name="connsiteX1356" fmla="*/ 1184221 w 1439146"/>
              <a:gd name="connsiteY1356" fmla="*/ 947897 h 1440164"/>
              <a:gd name="connsiteX1357" fmla="*/ 1194824 w 1439146"/>
              <a:gd name="connsiteY1357" fmla="*/ 959633 h 1440164"/>
              <a:gd name="connsiteX1358" fmla="*/ 1205494 w 1439146"/>
              <a:gd name="connsiteY1358" fmla="*/ 944562 h 1440164"/>
              <a:gd name="connsiteX1359" fmla="*/ 45062 w 1439146"/>
              <a:gd name="connsiteY1359" fmla="*/ 937848 h 1440164"/>
              <a:gd name="connsiteX1360" fmla="*/ 40701 w 1439146"/>
              <a:gd name="connsiteY1360" fmla="*/ 932612 h 1440164"/>
              <a:gd name="connsiteX1361" fmla="*/ 47453 w 1439146"/>
              <a:gd name="connsiteY1361" fmla="*/ 949768 h 1440164"/>
              <a:gd name="connsiteX1362" fmla="*/ 45062 w 1439146"/>
              <a:gd name="connsiteY1362" fmla="*/ 937848 h 1440164"/>
              <a:gd name="connsiteX1363" fmla="*/ 275155 w 1439146"/>
              <a:gd name="connsiteY1363" fmla="*/ 932044 h 1440164"/>
              <a:gd name="connsiteX1364" fmla="*/ 283091 w 1439146"/>
              <a:gd name="connsiteY1364" fmla="*/ 908737 h 1440164"/>
              <a:gd name="connsiteX1365" fmla="*/ 306215 w 1439146"/>
              <a:gd name="connsiteY1365" fmla="*/ 934028 h 1440164"/>
              <a:gd name="connsiteX1366" fmla="*/ 308549 w 1439146"/>
              <a:gd name="connsiteY1366" fmla="*/ 926279 h 1440164"/>
              <a:gd name="connsiteX1367" fmla="*/ 348957 w 1439146"/>
              <a:gd name="connsiteY1367" fmla="*/ 870149 h 1440164"/>
              <a:gd name="connsiteX1368" fmla="*/ 375634 w 1439146"/>
              <a:gd name="connsiteY1368" fmla="*/ 880488 h 1440164"/>
              <a:gd name="connsiteX1369" fmla="*/ 386849 w 1439146"/>
              <a:gd name="connsiteY1369" fmla="*/ 922098 h 1440164"/>
              <a:gd name="connsiteX1370" fmla="*/ 389183 w 1439146"/>
              <a:gd name="connsiteY1370" fmla="*/ 934028 h 1440164"/>
              <a:gd name="connsiteX1371" fmla="*/ 412307 w 1439146"/>
              <a:gd name="connsiteY1371" fmla="*/ 908737 h 1440164"/>
              <a:gd name="connsiteX1372" fmla="*/ 420254 w 1439146"/>
              <a:gd name="connsiteY1372" fmla="*/ 932044 h 1440164"/>
              <a:gd name="connsiteX1373" fmla="*/ 426653 w 1439146"/>
              <a:gd name="connsiteY1373" fmla="*/ 951099 h 1440164"/>
              <a:gd name="connsiteX1374" fmla="*/ 433029 w 1439146"/>
              <a:gd name="connsiteY1374" fmla="*/ 926559 h 1440164"/>
              <a:gd name="connsiteX1375" fmla="*/ 433006 w 1439146"/>
              <a:gd name="connsiteY1375" fmla="*/ 902021 h 1440164"/>
              <a:gd name="connsiteX1376" fmla="*/ 390674 w 1439146"/>
              <a:gd name="connsiteY1376" fmla="*/ 879499 h 1440164"/>
              <a:gd name="connsiteX1377" fmla="*/ 348342 w 1439146"/>
              <a:gd name="connsiteY1377" fmla="*/ 856977 h 1440164"/>
              <a:gd name="connsiteX1378" fmla="*/ 307479 w 1439146"/>
              <a:gd name="connsiteY1378" fmla="*/ 878812 h 1440164"/>
              <a:gd name="connsiteX1379" fmla="*/ 266616 w 1439146"/>
              <a:gd name="connsiteY1379" fmla="*/ 900648 h 1440164"/>
              <a:gd name="connsiteX1380" fmla="*/ 266616 w 1439146"/>
              <a:gd name="connsiteY1380" fmla="*/ 925873 h 1440164"/>
              <a:gd name="connsiteX1381" fmla="*/ 270885 w 1439146"/>
              <a:gd name="connsiteY1381" fmla="*/ 951099 h 1440164"/>
              <a:gd name="connsiteX1382" fmla="*/ 275155 w 1439146"/>
              <a:gd name="connsiteY1382" fmla="*/ 932044 h 1440164"/>
              <a:gd name="connsiteX1383" fmla="*/ 299930 w 1439146"/>
              <a:gd name="connsiteY1383" fmla="*/ 932960 h 1440164"/>
              <a:gd name="connsiteX1384" fmla="*/ 290082 w 1439146"/>
              <a:gd name="connsiteY1384" fmla="*/ 914823 h 1440164"/>
              <a:gd name="connsiteX1385" fmla="*/ 280244 w 1439146"/>
              <a:gd name="connsiteY1385" fmla="*/ 932960 h 1440164"/>
              <a:gd name="connsiteX1386" fmla="*/ 290082 w 1439146"/>
              <a:gd name="connsiteY1386" fmla="*/ 951098 h 1440164"/>
              <a:gd name="connsiteX1387" fmla="*/ 299930 w 1439146"/>
              <a:gd name="connsiteY1387" fmla="*/ 932960 h 1440164"/>
              <a:gd name="connsiteX1388" fmla="*/ 373311 w 1439146"/>
              <a:gd name="connsiteY1388" fmla="*/ 930037 h 1440164"/>
              <a:gd name="connsiteX1389" fmla="*/ 336820 w 1439146"/>
              <a:gd name="connsiteY1389" fmla="*/ 888961 h 1440164"/>
              <a:gd name="connsiteX1390" fmla="*/ 326357 w 1439146"/>
              <a:gd name="connsiteY1390" fmla="*/ 923457 h 1440164"/>
              <a:gd name="connsiteX1391" fmla="*/ 326357 w 1439146"/>
              <a:gd name="connsiteY1391" fmla="*/ 951096 h 1440164"/>
              <a:gd name="connsiteX1392" fmla="*/ 349834 w 1439146"/>
              <a:gd name="connsiteY1392" fmla="*/ 951096 h 1440164"/>
              <a:gd name="connsiteX1393" fmla="*/ 373311 w 1439146"/>
              <a:gd name="connsiteY1393" fmla="*/ 951096 h 1440164"/>
              <a:gd name="connsiteX1394" fmla="*/ 380666 w 1439146"/>
              <a:gd name="connsiteY1394" fmla="*/ 911621 h 1440164"/>
              <a:gd name="connsiteX1395" fmla="*/ 378936 w 1439146"/>
              <a:gd name="connsiteY1395" fmla="*/ 925491 h 1440164"/>
              <a:gd name="connsiteX1396" fmla="*/ 380666 w 1439146"/>
              <a:gd name="connsiteY1396" fmla="*/ 939360 h 1440164"/>
              <a:gd name="connsiteX1397" fmla="*/ 380666 w 1439146"/>
              <a:gd name="connsiteY1397" fmla="*/ 911621 h 1440164"/>
              <a:gd name="connsiteX1398" fmla="*/ 415985 w 1439146"/>
              <a:gd name="connsiteY1398" fmla="*/ 933893 h 1440164"/>
              <a:gd name="connsiteX1399" fmla="*/ 409153 w 1439146"/>
              <a:gd name="connsiteY1399" fmla="*/ 914066 h 1440164"/>
              <a:gd name="connsiteX1400" fmla="*/ 394705 w 1439146"/>
              <a:gd name="connsiteY1400" fmla="*/ 937226 h 1440164"/>
              <a:gd name="connsiteX1401" fmla="*/ 405316 w 1439146"/>
              <a:gd name="connsiteY1401" fmla="*/ 951096 h 1440164"/>
              <a:gd name="connsiteX1402" fmla="*/ 415985 w 1439146"/>
              <a:gd name="connsiteY1402" fmla="*/ 933893 h 1440164"/>
              <a:gd name="connsiteX1403" fmla="*/ 1401204 w 1439146"/>
              <a:gd name="connsiteY1403" fmla="*/ 912688 h 1440164"/>
              <a:gd name="connsiteX1404" fmla="*/ 1397537 w 1439146"/>
              <a:gd name="connsiteY1404" fmla="*/ 914822 h 1440164"/>
              <a:gd name="connsiteX1405" fmla="*/ 1393869 w 1439146"/>
              <a:gd name="connsiteY1405" fmla="*/ 929759 h 1440164"/>
              <a:gd name="connsiteX1406" fmla="*/ 1397537 w 1439146"/>
              <a:gd name="connsiteY1406" fmla="*/ 927625 h 1440164"/>
              <a:gd name="connsiteX1407" fmla="*/ 1401204 w 1439146"/>
              <a:gd name="connsiteY1407" fmla="*/ 912688 h 1440164"/>
              <a:gd name="connsiteX1408" fmla="*/ 37991 w 1439146"/>
              <a:gd name="connsiteY1408" fmla="*/ 910860 h 1440164"/>
              <a:gd name="connsiteX1409" fmla="*/ 33312 w 1439146"/>
              <a:gd name="connsiteY1409" fmla="*/ 901317 h 1440164"/>
              <a:gd name="connsiteX1410" fmla="*/ 34336 w 1439146"/>
              <a:gd name="connsiteY1410" fmla="*/ 914517 h 1440164"/>
              <a:gd name="connsiteX1411" fmla="*/ 39016 w 1439146"/>
              <a:gd name="connsiteY1411" fmla="*/ 924059 h 1440164"/>
              <a:gd name="connsiteX1412" fmla="*/ 37991 w 1439146"/>
              <a:gd name="connsiteY1412" fmla="*/ 910860 h 1440164"/>
              <a:gd name="connsiteX1413" fmla="*/ 240019 w 1439146"/>
              <a:gd name="connsiteY1413" fmla="*/ 901103 h 1440164"/>
              <a:gd name="connsiteX1414" fmla="*/ 214412 w 1439146"/>
              <a:gd name="connsiteY1414" fmla="*/ 901063 h 1440164"/>
              <a:gd name="connsiteX1415" fmla="*/ 226071 w 1439146"/>
              <a:gd name="connsiteY1415" fmla="*/ 902834 h 1440164"/>
              <a:gd name="connsiteX1416" fmla="*/ 240019 w 1439146"/>
              <a:gd name="connsiteY1416" fmla="*/ 901106 h 1440164"/>
              <a:gd name="connsiteX1417" fmla="*/ 547414 w 1439146"/>
              <a:gd name="connsiteY1417" fmla="*/ 900984 h 1440164"/>
              <a:gd name="connsiteX1418" fmla="*/ 479130 w 1439146"/>
              <a:gd name="connsiteY1418" fmla="*/ 900974 h 1440164"/>
              <a:gd name="connsiteX1419" fmla="*/ 512000 w 1439146"/>
              <a:gd name="connsiteY1419" fmla="*/ 902426 h 1440164"/>
              <a:gd name="connsiteX1420" fmla="*/ 547414 w 1439146"/>
              <a:gd name="connsiteY1420" fmla="*/ 900985 h 1440164"/>
              <a:gd name="connsiteX1421" fmla="*/ 905604 w 1439146"/>
              <a:gd name="connsiteY1421" fmla="*/ 901574 h 1440164"/>
              <a:gd name="connsiteX1422" fmla="*/ 897424 w 1439146"/>
              <a:gd name="connsiteY1422" fmla="*/ 901239 h 1440164"/>
              <a:gd name="connsiteX1423" fmla="*/ 900003 w 1439146"/>
              <a:gd name="connsiteY1423" fmla="*/ 903816 h 1440164"/>
              <a:gd name="connsiteX1424" fmla="*/ 905604 w 1439146"/>
              <a:gd name="connsiteY1424" fmla="*/ 901574 h 1440164"/>
              <a:gd name="connsiteX1425" fmla="*/ 1162028 w 1439146"/>
              <a:gd name="connsiteY1425" fmla="*/ 900960 h 1440164"/>
              <a:gd name="connsiteX1426" fmla="*/ 1008394 w 1439146"/>
              <a:gd name="connsiteY1426" fmla="*/ 900957 h 1440164"/>
              <a:gd name="connsiteX1427" fmla="*/ 1083866 w 1439146"/>
              <a:gd name="connsiteY1427" fmla="*/ 902227 h 1440164"/>
              <a:gd name="connsiteX1428" fmla="*/ 1162028 w 1439146"/>
              <a:gd name="connsiteY1428" fmla="*/ 900960 h 1440164"/>
              <a:gd name="connsiteX1429" fmla="*/ 1404719 w 1439146"/>
              <a:gd name="connsiteY1429" fmla="*/ 894817 h 1440164"/>
              <a:gd name="connsiteX1430" fmla="*/ 1402142 w 1439146"/>
              <a:gd name="connsiteY1430" fmla="*/ 897395 h 1440164"/>
              <a:gd name="connsiteX1431" fmla="*/ 1404383 w 1439146"/>
              <a:gd name="connsiteY1431" fmla="*/ 902997 h 1440164"/>
              <a:gd name="connsiteX1432" fmla="*/ 1404720 w 1439146"/>
              <a:gd name="connsiteY1432" fmla="*/ 894817 h 1440164"/>
              <a:gd name="connsiteX1433" fmla="*/ 328543 w 1439146"/>
              <a:gd name="connsiteY1433" fmla="*/ 887082 h 1440164"/>
              <a:gd name="connsiteX1434" fmla="*/ 337036 w 1439146"/>
              <a:gd name="connsiteY1434" fmla="*/ 876412 h 1440164"/>
              <a:gd name="connsiteX1435" fmla="*/ 327427 w 1439146"/>
              <a:gd name="connsiteY1435" fmla="*/ 884543 h 1440164"/>
              <a:gd name="connsiteX1436" fmla="*/ 317829 w 1439146"/>
              <a:gd name="connsiteY1436" fmla="*/ 896989 h 1440164"/>
              <a:gd name="connsiteX1437" fmla="*/ 318944 w 1439146"/>
              <a:gd name="connsiteY1437" fmla="*/ 899528 h 1440164"/>
              <a:gd name="connsiteX1438" fmla="*/ 328543 w 1439146"/>
              <a:gd name="connsiteY1438" fmla="*/ 887082 h 1440164"/>
              <a:gd name="connsiteX1439" fmla="*/ 441591 w 1439146"/>
              <a:gd name="connsiteY1439" fmla="*/ 897900 h 1440164"/>
              <a:gd name="connsiteX1440" fmla="*/ 431982 w 1439146"/>
              <a:gd name="connsiteY1440" fmla="*/ 891264 h 1440164"/>
              <a:gd name="connsiteX1441" fmla="*/ 430672 w 1439146"/>
              <a:gd name="connsiteY1441" fmla="*/ 893247 h 1440164"/>
              <a:gd name="connsiteX1442" fmla="*/ 441591 w 1439146"/>
              <a:gd name="connsiteY1442" fmla="*/ 897900 h 1440164"/>
              <a:gd name="connsiteX1443" fmla="*/ 846269 w 1439146"/>
              <a:gd name="connsiteY1443" fmla="*/ 839171 h 1440164"/>
              <a:gd name="connsiteX1444" fmla="*/ 842668 w 1439146"/>
              <a:gd name="connsiteY1444" fmla="*/ 816595 h 1440164"/>
              <a:gd name="connsiteX1445" fmla="*/ 832677 w 1439146"/>
              <a:gd name="connsiteY1445" fmla="*/ 819696 h 1440164"/>
              <a:gd name="connsiteX1446" fmla="*/ 830389 w 1439146"/>
              <a:gd name="connsiteY1446" fmla="*/ 865744 h 1440164"/>
              <a:gd name="connsiteX1447" fmla="*/ 830718 w 1439146"/>
              <a:gd name="connsiteY1447" fmla="*/ 902018 h 1440164"/>
              <a:gd name="connsiteX1448" fmla="*/ 836607 w 1439146"/>
              <a:gd name="connsiteY1448" fmla="*/ 878546 h 1440164"/>
              <a:gd name="connsiteX1449" fmla="*/ 846269 w 1439146"/>
              <a:gd name="connsiteY1449" fmla="*/ 839171 h 1440164"/>
              <a:gd name="connsiteX1450" fmla="*/ 30545 w 1439146"/>
              <a:gd name="connsiteY1450" fmla="*/ 886281 h 1440164"/>
              <a:gd name="connsiteX1451" fmla="*/ 27960 w 1439146"/>
              <a:gd name="connsiteY1451" fmla="*/ 888860 h 1440164"/>
              <a:gd name="connsiteX1452" fmla="*/ 30203 w 1439146"/>
              <a:gd name="connsiteY1452" fmla="*/ 894461 h 1440164"/>
              <a:gd name="connsiteX1453" fmla="*/ 30545 w 1439146"/>
              <a:gd name="connsiteY1453" fmla="*/ 886281 h 1440164"/>
              <a:gd name="connsiteX1454" fmla="*/ 371512 w 1439146"/>
              <a:gd name="connsiteY1454" fmla="*/ 883779 h 1440164"/>
              <a:gd name="connsiteX1455" fmla="*/ 369463 w 1439146"/>
              <a:gd name="connsiteY1455" fmla="*/ 885820 h 1440164"/>
              <a:gd name="connsiteX1456" fmla="*/ 377159 w 1439146"/>
              <a:gd name="connsiteY1456" fmla="*/ 893187 h 1440164"/>
              <a:gd name="connsiteX1457" fmla="*/ 371512 w 1439146"/>
              <a:gd name="connsiteY1457" fmla="*/ 883779 h 1440164"/>
              <a:gd name="connsiteX1458" fmla="*/ 938309 w 1439146"/>
              <a:gd name="connsiteY1458" fmla="*/ 886015 h 1440164"/>
              <a:gd name="connsiteX1459" fmla="*/ 936164 w 1439146"/>
              <a:gd name="connsiteY1459" fmla="*/ 840477 h 1440164"/>
              <a:gd name="connsiteX1460" fmla="*/ 931363 w 1439146"/>
              <a:gd name="connsiteY1460" fmla="*/ 827872 h 1440164"/>
              <a:gd name="connsiteX1461" fmla="*/ 942102 w 1439146"/>
              <a:gd name="connsiteY1461" fmla="*/ 814667 h 1440164"/>
              <a:gd name="connsiteX1462" fmla="*/ 921296 w 1439146"/>
              <a:gd name="connsiteY1462" fmla="*/ 805996 h 1440164"/>
              <a:gd name="connsiteX1463" fmla="*/ 898224 w 1439146"/>
              <a:gd name="connsiteY1463" fmla="*/ 811865 h 1440164"/>
              <a:gd name="connsiteX1464" fmla="*/ 895611 w 1439146"/>
              <a:gd name="connsiteY1464" fmla="*/ 830794 h 1440164"/>
              <a:gd name="connsiteX1465" fmla="*/ 901945 w 1439146"/>
              <a:gd name="connsiteY1465" fmla="*/ 841517 h 1440164"/>
              <a:gd name="connsiteX1466" fmla="*/ 934704 w 1439146"/>
              <a:gd name="connsiteY1466" fmla="*/ 872431 h 1440164"/>
              <a:gd name="connsiteX1467" fmla="*/ 911028 w 1439146"/>
              <a:gd name="connsiteY1467" fmla="*/ 878546 h 1440164"/>
              <a:gd name="connsiteX1468" fmla="*/ 916906 w 1439146"/>
              <a:gd name="connsiteY1468" fmla="*/ 874278 h 1440164"/>
              <a:gd name="connsiteX1469" fmla="*/ 927723 w 1439146"/>
              <a:gd name="connsiteY1469" fmla="*/ 868329 h 1440164"/>
              <a:gd name="connsiteX1470" fmla="*/ 911538 w 1439146"/>
              <a:gd name="connsiteY1470" fmla="*/ 848673 h 1440164"/>
              <a:gd name="connsiteX1471" fmla="*/ 902492 w 1439146"/>
              <a:gd name="connsiteY1471" fmla="*/ 890120 h 1440164"/>
              <a:gd name="connsiteX1472" fmla="*/ 938309 w 1439146"/>
              <a:gd name="connsiteY1472" fmla="*/ 886015 h 1440164"/>
              <a:gd name="connsiteX1473" fmla="*/ 296492 w 1439146"/>
              <a:gd name="connsiteY1473" fmla="*/ 876194 h 1440164"/>
              <a:gd name="connsiteX1474" fmla="*/ 283683 w 1439146"/>
              <a:gd name="connsiteY1474" fmla="*/ 880680 h 1440164"/>
              <a:gd name="connsiteX1475" fmla="*/ 270885 w 1439146"/>
              <a:gd name="connsiteY1475" fmla="*/ 889434 h 1440164"/>
              <a:gd name="connsiteX1476" fmla="*/ 283683 w 1439146"/>
              <a:gd name="connsiteY1476" fmla="*/ 884948 h 1440164"/>
              <a:gd name="connsiteX1477" fmla="*/ 296492 w 1439146"/>
              <a:gd name="connsiteY1477" fmla="*/ 876194 h 1440164"/>
              <a:gd name="connsiteX1478" fmla="*/ 1408988 w 1439146"/>
              <a:gd name="connsiteY1478" fmla="*/ 877747 h 1440164"/>
              <a:gd name="connsiteX1479" fmla="*/ 1406409 w 1439146"/>
              <a:gd name="connsiteY1479" fmla="*/ 880324 h 1440164"/>
              <a:gd name="connsiteX1480" fmla="*/ 1408651 w 1439146"/>
              <a:gd name="connsiteY1480" fmla="*/ 885926 h 1440164"/>
              <a:gd name="connsiteX1481" fmla="*/ 1408988 w 1439146"/>
              <a:gd name="connsiteY1481" fmla="*/ 877747 h 1440164"/>
              <a:gd name="connsiteX1482" fmla="*/ 298780 w 1439146"/>
              <a:gd name="connsiteY1482" fmla="*/ 855074 h 1440164"/>
              <a:gd name="connsiteX1483" fmla="*/ 348969 w 1439146"/>
              <a:gd name="connsiteY1483" fmla="*/ 827334 h 1440164"/>
              <a:gd name="connsiteX1484" fmla="*/ 398906 w 1439146"/>
              <a:gd name="connsiteY1484" fmla="*/ 855074 h 1440164"/>
              <a:gd name="connsiteX1485" fmla="*/ 447523 w 1439146"/>
              <a:gd name="connsiteY1485" fmla="*/ 882814 h 1440164"/>
              <a:gd name="connsiteX1486" fmla="*/ 512732 w 1439146"/>
              <a:gd name="connsiteY1486" fmla="*/ 882814 h 1440164"/>
              <a:gd name="connsiteX1487" fmla="*/ 577938 w 1439146"/>
              <a:gd name="connsiteY1487" fmla="*/ 882814 h 1440164"/>
              <a:gd name="connsiteX1488" fmla="*/ 576110 w 1439146"/>
              <a:gd name="connsiteY1488" fmla="*/ 871078 h 1440164"/>
              <a:gd name="connsiteX1489" fmla="*/ 573688 w 1439146"/>
              <a:gd name="connsiteY1489" fmla="*/ 752898 h 1440164"/>
              <a:gd name="connsiteX1490" fmla="*/ 572961 w 1439146"/>
              <a:gd name="connsiteY1490" fmla="*/ 715879 h 1440164"/>
              <a:gd name="connsiteX1491" fmla="*/ 579628 w 1439146"/>
              <a:gd name="connsiteY1491" fmla="*/ 672530 h 1440164"/>
              <a:gd name="connsiteX1492" fmla="*/ 591142 w 1439146"/>
              <a:gd name="connsiteY1492" fmla="*/ 637000 h 1440164"/>
              <a:gd name="connsiteX1493" fmla="*/ 597479 w 1439146"/>
              <a:gd name="connsiteY1493" fmla="*/ 607552 h 1440164"/>
              <a:gd name="connsiteX1494" fmla="*/ 587189 w 1439146"/>
              <a:gd name="connsiteY1494" fmla="*/ 597386 h 1440164"/>
              <a:gd name="connsiteX1495" fmla="*/ 545572 w 1439146"/>
              <a:gd name="connsiteY1495" fmla="*/ 605766 h 1440164"/>
              <a:gd name="connsiteX1496" fmla="*/ 492576 w 1439146"/>
              <a:gd name="connsiteY1496" fmla="*/ 535003 h 1440164"/>
              <a:gd name="connsiteX1497" fmla="*/ 456119 w 1439146"/>
              <a:gd name="connsiteY1497" fmla="*/ 473826 h 1440164"/>
              <a:gd name="connsiteX1498" fmla="*/ 421666 w 1439146"/>
              <a:gd name="connsiteY1498" fmla="*/ 464724 h 1440164"/>
              <a:gd name="connsiteX1499" fmla="*/ 329567 w 1439146"/>
              <a:gd name="connsiteY1499" fmla="*/ 429754 h 1440164"/>
              <a:gd name="connsiteX1500" fmla="*/ 348058 w 1439146"/>
              <a:gd name="connsiteY1500" fmla="*/ 383503 h 1440164"/>
              <a:gd name="connsiteX1501" fmla="*/ 373311 w 1439146"/>
              <a:gd name="connsiteY1501" fmla="*/ 403011 h 1440164"/>
              <a:gd name="connsiteX1502" fmla="*/ 413446 w 1439146"/>
              <a:gd name="connsiteY1502" fmla="*/ 409108 h 1440164"/>
              <a:gd name="connsiteX1503" fmla="*/ 451622 w 1439146"/>
              <a:gd name="connsiteY1503" fmla="*/ 401554 h 1440164"/>
              <a:gd name="connsiteX1504" fmla="*/ 465023 w 1439146"/>
              <a:gd name="connsiteY1504" fmla="*/ 321048 h 1440164"/>
              <a:gd name="connsiteX1505" fmla="*/ 469771 w 1439146"/>
              <a:gd name="connsiteY1505" fmla="*/ 301415 h 1440164"/>
              <a:gd name="connsiteX1506" fmla="*/ 474621 w 1439146"/>
              <a:gd name="connsiteY1506" fmla="*/ 290420 h 1440164"/>
              <a:gd name="connsiteX1507" fmla="*/ 485745 w 1439146"/>
              <a:gd name="connsiteY1507" fmla="*/ 304594 h 1440164"/>
              <a:gd name="connsiteX1508" fmla="*/ 492326 w 1439146"/>
              <a:gd name="connsiteY1508" fmla="*/ 323756 h 1440164"/>
              <a:gd name="connsiteX1509" fmla="*/ 495024 w 1439146"/>
              <a:gd name="connsiteY1509" fmla="*/ 371760 h 1440164"/>
              <a:gd name="connsiteX1510" fmla="*/ 500273 w 1439146"/>
              <a:gd name="connsiteY1510" fmla="*/ 413370 h 1440164"/>
              <a:gd name="connsiteX1511" fmla="*/ 496174 w 1439146"/>
              <a:gd name="connsiteY1511" fmla="*/ 433525 h 1440164"/>
              <a:gd name="connsiteX1512" fmla="*/ 494387 w 1439146"/>
              <a:gd name="connsiteY1512" fmla="*/ 457726 h 1440164"/>
              <a:gd name="connsiteX1513" fmla="*/ 530874 w 1439146"/>
              <a:gd name="connsiteY1513" fmla="*/ 500531 h 1440164"/>
              <a:gd name="connsiteX1514" fmla="*/ 559730 w 1439146"/>
              <a:gd name="connsiteY1514" fmla="*/ 529166 h 1440164"/>
              <a:gd name="connsiteX1515" fmla="*/ 565983 w 1439146"/>
              <a:gd name="connsiteY1515" fmla="*/ 519282 h 1440164"/>
              <a:gd name="connsiteX1516" fmla="*/ 577621 w 1439146"/>
              <a:gd name="connsiteY1516" fmla="*/ 490855 h 1440164"/>
              <a:gd name="connsiteX1517" fmla="*/ 614154 w 1439146"/>
              <a:gd name="connsiteY1517" fmla="*/ 440139 h 1440164"/>
              <a:gd name="connsiteX1518" fmla="*/ 667424 w 1439146"/>
              <a:gd name="connsiteY1518" fmla="*/ 405838 h 1440164"/>
              <a:gd name="connsiteX1519" fmla="*/ 689546 w 1439146"/>
              <a:gd name="connsiteY1519" fmla="*/ 403713 h 1440164"/>
              <a:gd name="connsiteX1520" fmla="*/ 688262 w 1439146"/>
              <a:gd name="connsiteY1520" fmla="*/ 386140 h 1440164"/>
              <a:gd name="connsiteX1521" fmla="*/ 686978 w 1439146"/>
              <a:gd name="connsiteY1521" fmla="*/ 368566 h 1440164"/>
              <a:gd name="connsiteX1522" fmla="*/ 667871 w 1439146"/>
              <a:gd name="connsiteY1522" fmla="*/ 368566 h 1440164"/>
              <a:gd name="connsiteX1523" fmla="*/ 647227 w 1439146"/>
              <a:gd name="connsiteY1523" fmla="*/ 360030 h 1440164"/>
              <a:gd name="connsiteX1524" fmla="*/ 633266 w 1439146"/>
              <a:gd name="connsiteY1524" fmla="*/ 335750 h 1440164"/>
              <a:gd name="connsiteX1525" fmla="*/ 625105 w 1439146"/>
              <a:gd name="connsiteY1525" fmla="*/ 308801 h 1440164"/>
              <a:gd name="connsiteX1526" fmla="*/ 629365 w 1439146"/>
              <a:gd name="connsiteY1526" fmla="*/ 285711 h 1440164"/>
              <a:gd name="connsiteX1527" fmla="*/ 600891 w 1439146"/>
              <a:gd name="connsiteY1527" fmla="*/ 267851 h 1440164"/>
              <a:gd name="connsiteX1528" fmla="*/ 570692 w 1439146"/>
              <a:gd name="connsiteY1528" fmla="*/ 256636 h 1440164"/>
              <a:gd name="connsiteX1529" fmla="*/ 586365 w 1439146"/>
              <a:gd name="connsiteY1529" fmla="*/ 244436 h 1440164"/>
              <a:gd name="connsiteX1530" fmla="*/ 603759 w 1439146"/>
              <a:gd name="connsiteY1530" fmla="*/ 234457 h 1440164"/>
              <a:gd name="connsiteX1531" fmla="*/ 629397 w 1439146"/>
              <a:gd name="connsiteY1531" fmla="*/ 219184 h 1440164"/>
              <a:gd name="connsiteX1532" fmla="*/ 655034 w 1439146"/>
              <a:gd name="connsiteY1532" fmla="*/ 206931 h 1440164"/>
              <a:gd name="connsiteX1533" fmla="*/ 643536 w 1439146"/>
              <a:gd name="connsiteY1533" fmla="*/ 194927 h 1440164"/>
              <a:gd name="connsiteX1534" fmla="*/ 572094 w 1439146"/>
              <a:gd name="connsiteY1534" fmla="*/ 193614 h 1440164"/>
              <a:gd name="connsiteX1535" fmla="*/ 379220 w 1439146"/>
              <a:gd name="connsiteY1535" fmla="*/ 292113 h 1440164"/>
              <a:gd name="connsiteX1536" fmla="*/ 263701 w 1439146"/>
              <a:gd name="connsiteY1536" fmla="*/ 418542 h 1440164"/>
              <a:gd name="connsiteX1537" fmla="*/ 188237 w 1439146"/>
              <a:gd name="connsiteY1537" fmla="*/ 854007 h 1440164"/>
              <a:gd name="connsiteX1538" fmla="*/ 194749 w 1439146"/>
              <a:gd name="connsiteY1538" fmla="*/ 882814 h 1440164"/>
              <a:gd name="connsiteX1539" fmla="*/ 222337 w 1439146"/>
              <a:gd name="connsiteY1539" fmla="*/ 882814 h 1440164"/>
              <a:gd name="connsiteX1540" fmla="*/ 298780 w 1439146"/>
              <a:gd name="connsiteY1540" fmla="*/ 855074 h 1440164"/>
              <a:gd name="connsiteX1541" fmla="*/ 1245718 w 1439146"/>
              <a:gd name="connsiteY1541" fmla="*/ 860408 h 1440164"/>
              <a:gd name="connsiteX1542" fmla="*/ 1262635 w 1439146"/>
              <a:gd name="connsiteY1542" fmla="*/ 720644 h 1440164"/>
              <a:gd name="connsiteX1543" fmla="*/ 1109921 w 1439146"/>
              <a:gd name="connsiteY1543" fmla="*/ 341678 h 1440164"/>
              <a:gd name="connsiteX1544" fmla="*/ 808604 w 1439146"/>
              <a:gd name="connsiteY1544" fmla="*/ 180580 h 1440164"/>
              <a:gd name="connsiteX1545" fmla="*/ 800621 w 1439146"/>
              <a:gd name="connsiteY1545" fmla="*/ 185592 h 1440164"/>
              <a:gd name="connsiteX1546" fmla="*/ 821484 w 1439146"/>
              <a:gd name="connsiteY1546" fmla="*/ 285027 h 1440164"/>
              <a:gd name="connsiteX1547" fmla="*/ 813297 w 1439146"/>
              <a:gd name="connsiteY1547" fmla="*/ 308556 h 1440164"/>
              <a:gd name="connsiteX1548" fmla="*/ 791411 w 1439146"/>
              <a:gd name="connsiteY1548" fmla="*/ 295442 h 1440164"/>
              <a:gd name="connsiteX1549" fmla="*/ 768620 w 1439146"/>
              <a:gd name="connsiteY1549" fmla="*/ 289193 h 1440164"/>
              <a:gd name="connsiteX1550" fmla="*/ 771732 w 1439146"/>
              <a:gd name="connsiteY1550" fmla="*/ 322846 h 1440164"/>
              <a:gd name="connsiteX1551" fmla="*/ 778731 w 1439146"/>
              <a:gd name="connsiteY1551" fmla="*/ 358864 h 1440164"/>
              <a:gd name="connsiteX1552" fmla="*/ 821871 w 1439146"/>
              <a:gd name="connsiteY1552" fmla="*/ 392038 h 1440164"/>
              <a:gd name="connsiteX1553" fmla="*/ 875000 w 1439146"/>
              <a:gd name="connsiteY1553" fmla="*/ 415288 h 1440164"/>
              <a:gd name="connsiteX1554" fmla="*/ 879135 w 1439146"/>
              <a:gd name="connsiteY1554" fmla="*/ 537549 h 1440164"/>
              <a:gd name="connsiteX1555" fmla="*/ 874427 w 1439146"/>
              <a:gd name="connsiteY1555" fmla="*/ 619916 h 1440164"/>
              <a:gd name="connsiteX1556" fmla="*/ 870676 w 1439146"/>
              <a:gd name="connsiteY1556" fmla="*/ 688638 h 1440164"/>
              <a:gd name="connsiteX1557" fmla="*/ 874557 w 1439146"/>
              <a:gd name="connsiteY1557" fmla="*/ 722549 h 1440164"/>
              <a:gd name="connsiteX1558" fmla="*/ 957780 w 1439146"/>
              <a:gd name="connsiteY1558" fmla="*/ 414087 h 1440164"/>
              <a:gd name="connsiteX1559" fmla="*/ 957972 w 1439146"/>
              <a:gd name="connsiteY1559" fmla="*/ 396305 h 1440164"/>
              <a:gd name="connsiteX1560" fmla="*/ 962239 w 1439146"/>
              <a:gd name="connsiteY1560" fmla="*/ 374934 h 1440164"/>
              <a:gd name="connsiteX1561" fmla="*/ 984058 w 1439146"/>
              <a:gd name="connsiteY1561" fmla="*/ 315187 h 1440164"/>
              <a:gd name="connsiteX1562" fmla="*/ 1010305 w 1439146"/>
              <a:gd name="connsiteY1562" fmla="*/ 276813 h 1440164"/>
              <a:gd name="connsiteX1563" fmla="*/ 1011849 w 1439146"/>
              <a:gd name="connsiteY1563" fmla="*/ 324318 h 1440164"/>
              <a:gd name="connsiteX1564" fmla="*/ 1000537 w 1439146"/>
              <a:gd name="connsiteY1564" fmla="*/ 383657 h 1440164"/>
              <a:gd name="connsiteX1565" fmla="*/ 992113 w 1439146"/>
              <a:gd name="connsiteY1565" fmla="*/ 406566 h 1440164"/>
              <a:gd name="connsiteX1566" fmla="*/ 985711 w 1439146"/>
              <a:gd name="connsiteY1566" fmla="*/ 417644 h 1440164"/>
              <a:gd name="connsiteX1567" fmla="*/ 979310 w 1439146"/>
              <a:gd name="connsiteY1567" fmla="*/ 419856 h 1440164"/>
              <a:gd name="connsiteX1568" fmla="*/ 936495 w 1439146"/>
              <a:gd name="connsiteY1568" fmla="*/ 579813 h 1440164"/>
              <a:gd name="connsiteX1569" fmla="*/ 909493 w 1439146"/>
              <a:gd name="connsiteY1569" fmla="*/ 714869 h 1440164"/>
              <a:gd name="connsiteX1570" fmla="*/ 916996 w 1439146"/>
              <a:gd name="connsiteY1570" fmla="*/ 748099 h 1440164"/>
              <a:gd name="connsiteX1571" fmla="*/ 925624 w 1439146"/>
              <a:gd name="connsiteY1571" fmla="*/ 718178 h 1440164"/>
              <a:gd name="connsiteX1572" fmla="*/ 942679 w 1439146"/>
              <a:gd name="connsiteY1572" fmla="*/ 679612 h 1440164"/>
              <a:gd name="connsiteX1573" fmla="*/ 963767 w 1439146"/>
              <a:gd name="connsiteY1573" fmla="*/ 700373 h 1440164"/>
              <a:gd name="connsiteX1574" fmla="*/ 965366 w 1439146"/>
              <a:gd name="connsiteY1574" fmla="*/ 707842 h 1440164"/>
              <a:gd name="connsiteX1575" fmla="*/ 979310 w 1439146"/>
              <a:gd name="connsiteY1575" fmla="*/ 679880 h 1440164"/>
              <a:gd name="connsiteX1576" fmla="*/ 1008038 w 1439146"/>
              <a:gd name="connsiteY1576" fmla="*/ 631824 h 1440164"/>
              <a:gd name="connsiteX1577" fmla="*/ 1015094 w 1439146"/>
              <a:gd name="connsiteY1577" fmla="*/ 646761 h 1440164"/>
              <a:gd name="connsiteX1578" fmla="*/ 1011323 w 1439146"/>
              <a:gd name="connsiteY1578" fmla="*/ 670989 h 1440164"/>
              <a:gd name="connsiteX1579" fmla="*/ 1020239 w 1439146"/>
              <a:gd name="connsiteY1579" fmla="*/ 669069 h 1440164"/>
              <a:gd name="connsiteX1580" fmla="*/ 1028066 w 1439146"/>
              <a:gd name="connsiteY1580" fmla="*/ 635452 h 1440164"/>
              <a:gd name="connsiteX1581" fmla="*/ 1033661 w 1439146"/>
              <a:gd name="connsiteY1581" fmla="*/ 601484 h 1440164"/>
              <a:gd name="connsiteX1582" fmla="*/ 1054491 w 1439146"/>
              <a:gd name="connsiteY1582" fmla="*/ 612974 h 1440164"/>
              <a:gd name="connsiteX1583" fmla="*/ 1061720 w 1439146"/>
              <a:gd name="connsiteY1583" fmla="*/ 619206 h 1440164"/>
              <a:gd name="connsiteX1584" fmla="*/ 1058106 w 1439146"/>
              <a:gd name="connsiteY1584" fmla="*/ 595017 h 1440164"/>
              <a:gd name="connsiteX1585" fmla="*/ 1055220 w 1439146"/>
              <a:gd name="connsiteY1585" fmla="*/ 569431 h 1440164"/>
              <a:gd name="connsiteX1586" fmla="*/ 1072505 w 1439146"/>
              <a:gd name="connsiteY1586" fmla="*/ 570211 h 1440164"/>
              <a:gd name="connsiteX1587" fmla="*/ 1077128 w 1439146"/>
              <a:gd name="connsiteY1587" fmla="*/ 558069 h 1440164"/>
              <a:gd name="connsiteX1588" fmla="*/ 1086027 w 1439146"/>
              <a:gd name="connsiteY1588" fmla="*/ 526444 h 1440164"/>
              <a:gd name="connsiteX1589" fmla="*/ 1101722 w 1439146"/>
              <a:gd name="connsiteY1589" fmla="*/ 539013 h 1440164"/>
              <a:gd name="connsiteX1590" fmla="*/ 1095738 w 1439146"/>
              <a:gd name="connsiteY1590" fmla="*/ 566296 h 1440164"/>
              <a:gd name="connsiteX1591" fmla="*/ 1084254 w 1439146"/>
              <a:gd name="connsiteY1591" fmla="*/ 587126 h 1440164"/>
              <a:gd name="connsiteX1592" fmla="*/ 1095362 w 1439146"/>
              <a:gd name="connsiteY1592" fmla="*/ 592379 h 1440164"/>
              <a:gd name="connsiteX1593" fmla="*/ 1120142 w 1439146"/>
              <a:gd name="connsiteY1593" fmla="*/ 594749 h 1440164"/>
              <a:gd name="connsiteX1594" fmla="*/ 1085905 w 1439146"/>
              <a:gd name="connsiteY1594" fmla="*/ 620866 h 1440164"/>
              <a:gd name="connsiteX1595" fmla="*/ 1064358 w 1439146"/>
              <a:gd name="connsiteY1595" fmla="*/ 631594 h 1440164"/>
              <a:gd name="connsiteX1596" fmla="*/ 1075181 w 1439146"/>
              <a:gd name="connsiteY1596" fmla="*/ 639560 h 1440164"/>
              <a:gd name="connsiteX1597" fmla="*/ 1075995 w 1439146"/>
              <a:gd name="connsiteY1597" fmla="*/ 662815 h 1440164"/>
              <a:gd name="connsiteX1598" fmla="*/ 1045727 w 1439146"/>
              <a:gd name="connsiteY1598" fmla="*/ 673701 h 1440164"/>
              <a:gd name="connsiteX1599" fmla="*/ 1018882 w 1439146"/>
              <a:gd name="connsiteY1599" fmla="*/ 682235 h 1440164"/>
              <a:gd name="connsiteX1600" fmla="*/ 1028468 w 1439146"/>
              <a:gd name="connsiteY1600" fmla="*/ 686473 h 1440164"/>
              <a:gd name="connsiteX1601" fmla="*/ 1043209 w 1439146"/>
              <a:gd name="connsiteY1601" fmla="*/ 695254 h 1440164"/>
              <a:gd name="connsiteX1602" fmla="*/ 989123 w 1439146"/>
              <a:gd name="connsiteY1602" fmla="*/ 716806 h 1440164"/>
              <a:gd name="connsiteX1603" fmla="*/ 964372 w 1439146"/>
              <a:gd name="connsiteY1603" fmla="*/ 717234 h 1440164"/>
              <a:gd name="connsiteX1604" fmla="*/ 981442 w 1439146"/>
              <a:gd name="connsiteY1604" fmla="*/ 721297 h 1440164"/>
              <a:gd name="connsiteX1605" fmla="*/ 1008217 w 1439146"/>
              <a:gd name="connsiteY1605" fmla="*/ 723574 h 1440164"/>
              <a:gd name="connsiteX1606" fmla="*/ 1006387 w 1439146"/>
              <a:gd name="connsiteY1606" fmla="*/ 740637 h 1440164"/>
              <a:gd name="connsiteX1607" fmla="*/ 957586 w 1439146"/>
              <a:gd name="connsiteY1607" fmla="*/ 752651 h 1440164"/>
              <a:gd name="connsiteX1608" fmla="*/ 945524 w 1439146"/>
              <a:gd name="connsiteY1608" fmla="*/ 759685 h 1440164"/>
              <a:gd name="connsiteX1609" fmla="*/ 989655 w 1439146"/>
              <a:gd name="connsiteY1609" fmla="*/ 762689 h 1440164"/>
              <a:gd name="connsiteX1610" fmla="*/ 953913 w 1439146"/>
              <a:gd name="connsiteY1610" fmla="*/ 790884 h 1440164"/>
              <a:gd name="connsiteX1611" fmla="*/ 944101 w 1439146"/>
              <a:gd name="connsiteY1611" fmla="*/ 797165 h 1440164"/>
              <a:gd name="connsiteX1612" fmla="*/ 948950 w 1439146"/>
              <a:gd name="connsiteY1612" fmla="*/ 818358 h 1440164"/>
              <a:gd name="connsiteX1613" fmla="*/ 952070 w 1439146"/>
              <a:gd name="connsiteY1613" fmla="*/ 840690 h 1440164"/>
              <a:gd name="connsiteX1614" fmla="*/ 959503 w 1439146"/>
              <a:gd name="connsiteY1614" fmla="*/ 866101 h 1440164"/>
              <a:gd name="connsiteX1615" fmla="*/ 959066 w 1439146"/>
              <a:gd name="connsiteY1615" fmla="*/ 882814 h 1440164"/>
              <a:gd name="connsiteX1616" fmla="*/ 1099231 w 1439146"/>
              <a:gd name="connsiteY1616" fmla="*/ 882814 h 1440164"/>
              <a:gd name="connsiteX1617" fmla="*/ 1239397 w 1439146"/>
              <a:gd name="connsiteY1617" fmla="*/ 882814 h 1440164"/>
              <a:gd name="connsiteX1618" fmla="*/ 26184 w 1439146"/>
              <a:gd name="connsiteY1618" fmla="*/ 864677 h 1440164"/>
              <a:gd name="connsiteX1619" fmla="*/ 24032 w 1439146"/>
              <a:gd name="connsiteY1619" fmla="*/ 870011 h 1440164"/>
              <a:gd name="connsiteX1620" fmla="*/ 26184 w 1439146"/>
              <a:gd name="connsiteY1620" fmla="*/ 875345 h 1440164"/>
              <a:gd name="connsiteX1621" fmla="*/ 26184 w 1439146"/>
              <a:gd name="connsiteY1621" fmla="*/ 864677 h 1440164"/>
              <a:gd name="connsiteX1622" fmla="*/ 353033 w 1439146"/>
              <a:gd name="connsiteY1622" fmla="*/ 875720 h 1440164"/>
              <a:gd name="connsiteX1623" fmla="*/ 342365 w 1439146"/>
              <a:gd name="connsiteY1623" fmla="*/ 875720 h 1440164"/>
              <a:gd name="connsiteX1624" fmla="*/ 347705 w 1439146"/>
              <a:gd name="connsiteY1624" fmla="*/ 877872 h 1440164"/>
              <a:gd name="connsiteX1625" fmla="*/ 353033 w 1439146"/>
              <a:gd name="connsiteY1625" fmla="*/ 875720 h 1440164"/>
              <a:gd name="connsiteX1626" fmla="*/ 394648 w 1439146"/>
              <a:gd name="connsiteY1626" fmla="*/ 872295 h 1440164"/>
              <a:gd name="connsiteX1627" fmla="*/ 385038 w 1439146"/>
              <a:gd name="connsiteY1627" fmla="*/ 865658 h 1440164"/>
              <a:gd name="connsiteX1628" fmla="*/ 383729 w 1439146"/>
              <a:gd name="connsiteY1628" fmla="*/ 867642 h 1440164"/>
              <a:gd name="connsiteX1629" fmla="*/ 394648 w 1439146"/>
              <a:gd name="connsiteY1629" fmla="*/ 872295 h 1440164"/>
              <a:gd name="connsiteX1630" fmla="*/ 343435 w 1439146"/>
              <a:gd name="connsiteY1630" fmla="*/ 850633 h 1440164"/>
              <a:gd name="connsiteX1631" fmla="*/ 326357 w 1439146"/>
              <a:gd name="connsiteY1631" fmla="*/ 857208 h 1440164"/>
              <a:gd name="connsiteX1632" fmla="*/ 309289 w 1439146"/>
              <a:gd name="connsiteY1632" fmla="*/ 868051 h 1440164"/>
              <a:gd name="connsiteX1633" fmla="*/ 326357 w 1439146"/>
              <a:gd name="connsiteY1633" fmla="*/ 861475 h 1440164"/>
              <a:gd name="connsiteX1634" fmla="*/ 343435 w 1439146"/>
              <a:gd name="connsiteY1634" fmla="*/ 850633 h 1440164"/>
              <a:gd name="connsiteX1635" fmla="*/ 1413166 w 1439146"/>
              <a:gd name="connsiteY1635" fmla="*/ 856141 h 1440164"/>
              <a:gd name="connsiteX1636" fmla="*/ 1411013 w 1439146"/>
              <a:gd name="connsiteY1636" fmla="*/ 861475 h 1440164"/>
              <a:gd name="connsiteX1637" fmla="*/ 1413166 w 1439146"/>
              <a:gd name="connsiteY1637" fmla="*/ 866811 h 1440164"/>
              <a:gd name="connsiteX1638" fmla="*/ 1413166 w 1439146"/>
              <a:gd name="connsiteY1638" fmla="*/ 856141 h 1440164"/>
              <a:gd name="connsiteX1639" fmla="*/ 398906 w 1439146"/>
              <a:gd name="connsiteY1639" fmla="*/ 863759 h 1440164"/>
              <a:gd name="connsiteX1640" fmla="*/ 389308 w 1439146"/>
              <a:gd name="connsiteY1640" fmla="*/ 857123 h 1440164"/>
              <a:gd name="connsiteX1641" fmla="*/ 387987 w 1439146"/>
              <a:gd name="connsiteY1641" fmla="*/ 859107 h 1440164"/>
              <a:gd name="connsiteX1642" fmla="*/ 398917 w 1439146"/>
              <a:gd name="connsiteY1642" fmla="*/ 863759 h 1440164"/>
              <a:gd name="connsiteX1643" fmla="*/ 369041 w 1439146"/>
              <a:gd name="connsiteY1643" fmla="*/ 857000 h 1440164"/>
              <a:gd name="connsiteX1644" fmla="*/ 356233 w 1439146"/>
              <a:gd name="connsiteY1644" fmla="*/ 852559 h 1440164"/>
              <a:gd name="connsiteX1645" fmla="*/ 371171 w 1439146"/>
              <a:gd name="connsiteY1645" fmla="*/ 861316 h 1440164"/>
              <a:gd name="connsiteX1646" fmla="*/ 369041 w 1439146"/>
              <a:gd name="connsiteY1646" fmla="*/ 857000 h 1440164"/>
              <a:gd name="connsiteX1647" fmla="*/ 21914 w 1439146"/>
              <a:gd name="connsiteY1647" fmla="*/ 843338 h 1440164"/>
              <a:gd name="connsiteX1648" fmla="*/ 19763 w 1439146"/>
              <a:gd name="connsiteY1648" fmla="*/ 848673 h 1440164"/>
              <a:gd name="connsiteX1649" fmla="*/ 21914 w 1439146"/>
              <a:gd name="connsiteY1649" fmla="*/ 854007 h 1440164"/>
              <a:gd name="connsiteX1650" fmla="*/ 21914 w 1439146"/>
              <a:gd name="connsiteY1650" fmla="*/ 843338 h 1440164"/>
              <a:gd name="connsiteX1651" fmla="*/ 339165 w 1439146"/>
              <a:gd name="connsiteY1651" fmla="*/ 842053 h 1440164"/>
              <a:gd name="connsiteX1652" fmla="*/ 326357 w 1439146"/>
              <a:gd name="connsiteY1652" fmla="*/ 846540 h 1440164"/>
              <a:gd name="connsiteX1653" fmla="*/ 313559 w 1439146"/>
              <a:gd name="connsiteY1653" fmla="*/ 855294 h 1440164"/>
              <a:gd name="connsiteX1654" fmla="*/ 326357 w 1439146"/>
              <a:gd name="connsiteY1654" fmla="*/ 850807 h 1440164"/>
              <a:gd name="connsiteX1655" fmla="*/ 339165 w 1439146"/>
              <a:gd name="connsiteY1655" fmla="*/ 842053 h 1440164"/>
              <a:gd name="connsiteX1656" fmla="*/ 1417565 w 1439146"/>
              <a:gd name="connsiteY1656" fmla="*/ 832750 h 1440164"/>
              <a:gd name="connsiteX1657" fmla="*/ 1415439 w 1439146"/>
              <a:gd name="connsiteY1657" fmla="*/ 838004 h 1440164"/>
              <a:gd name="connsiteX1658" fmla="*/ 1417406 w 1439146"/>
              <a:gd name="connsiteY1658" fmla="*/ 845554 h 1440164"/>
              <a:gd name="connsiteX1659" fmla="*/ 1417566 w 1439146"/>
              <a:gd name="connsiteY1659" fmla="*/ 832750 h 1440164"/>
              <a:gd name="connsiteX1660" fmla="*/ 17770 w 1439146"/>
              <a:gd name="connsiteY1660" fmla="*/ 815591 h 1440164"/>
              <a:gd name="connsiteX1661" fmla="*/ 15812 w 1439146"/>
              <a:gd name="connsiteY1661" fmla="*/ 823060 h 1440164"/>
              <a:gd name="connsiteX1662" fmla="*/ 17770 w 1439146"/>
              <a:gd name="connsiteY1662" fmla="*/ 830528 h 1440164"/>
              <a:gd name="connsiteX1663" fmla="*/ 17770 w 1439146"/>
              <a:gd name="connsiteY1663" fmla="*/ 815591 h 1440164"/>
              <a:gd name="connsiteX1664" fmla="*/ 868504 w 1439146"/>
              <a:gd name="connsiteY1664" fmla="*/ 816822 h 1440164"/>
              <a:gd name="connsiteX1665" fmla="*/ 861517 w 1439146"/>
              <a:gd name="connsiteY1665" fmla="*/ 788526 h 1440164"/>
              <a:gd name="connsiteX1666" fmla="*/ 857946 w 1439146"/>
              <a:gd name="connsiteY1666" fmla="*/ 763605 h 1440164"/>
              <a:gd name="connsiteX1667" fmla="*/ 859818 w 1439146"/>
              <a:gd name="connsiteY1667" fmla="*/ 702483 h 1440164"/>
              <a:gd name="connsiteX1668" fmla="*/ 865615 w 1439146"/>
              <a:gd name="connsiteY1668" fmla="*/ 615198 h 1440164"/>
              <a:gd name="connsiteX1669" fmla="*/ 867948 w 1439146"/>
              <a:gd name="connsiteY1669" fmla="*/ 556334 h 1440164"/>
              <a:gd name="connsiteX1670" fmla="*/ 875467 w 1439146"/>
              <a:gd name="connsiteY1670" fmla="*/ 487205 h 1440164"/>
              <a:gd name="connsiteX1671" fmla="*/ 871022 w 1439146"/>
              <a:gd name="connsiteY1671" fmla="*/ 432793 h 1440164"/>
              <a:gd name="connsiteX1672" fmla="*/ 840205 w 1439146"/>
              <a:gd name="connsiteY1672" fmla="*/ 430881 h 1440164"/>
              <a:gd name="connsiteX1673" fmla="*/ 834929 w 1439146"/>
              <a:gd name="connsiteY1673" fmla="*/ 681467 h 1440164"/>
              <a:gd name="connsiteX1674" fmla="*/ 836343 w 1439146"/>
              <a:gd name="connsiteY1674" fmla="*/ 798065 h 1440164"/>
              <a:gd name="connsiteX1675" fmla="*/ 854770 w 1439146"/>
              <a:gd name="connsiteY1675" fmla="*/ 815254 h 1440164"/>
              <a:gd name="connsiteX1676" fmla="*/ 868504 w 1439146"/>
              <a:gd name="connsiteY1676" fmla="*/ 816822 h 1440164"/>
              <a:gd name="connsiteX1677" fmla="*/ 889689 w 1439146"/>
              <a:gd name="connsiteY1677" fmla="*/ 812391 h 1440164"/>
              <a:gd name="connsiteX1678" fmla="*/ 886013 w 1439146"/>
              <a:gd name="connsiteY1678" fmla="*/ 801722 h 1440164"/>
              <a:gd name="connsiteX1679" fmla="*/ 884377 w 1439146"/>
              <a:gd name="connsiteY1679" fmla="*/ 812391 h 1440164"/>
              <a:gd name="connsiteX1680" fmla="*/ 888052 w 1439146"/>
              <a:gd name="connsiteY1680" fmla="*/ 823060 h 1440164"/>
              <a:gd name="connsiteX1681" fmla="*/ 889689 w 1439146"/>
              <a:gd name="connsiteY1681" fmla="*/ 812391 h 1440164"/>
              <a:gd name="connsiteX1682" fmla="*/ 1421893 w 1439146"/>
              <a:gd name="connsiteY1682" fmla="*/ 800704 h 1440164"/>
              <a:gd name="connsiteX1683" fmla="*/ 1419951 w 1439146"/>
              <a:gd name="connsiteY1683" fmla="*/ 808123 h 1440164"/>
              <a:gd name="connsiteX1684" fmla="*/ 1421807 w 1439146"/>
              <a:gd name="connsiteY1684" fmla="*/ 817775 h 1440164"/>
              <a:gd name="connsiteX1685" fmla="*/ 1421887 w 1439146"/>
              <a:gd name="connsiteY1685" fmla="*/ 800704 h 1440164"/>
              <a:gd name="connsiteX1686" fmla="*/ 13614 w 1439146"/>
              <a:gd name="connsiteY1686" fmla="*/ 772973 h 1440164"/>
              <a:gd name="connsiteX1687" fmla="*/ 11781 w 1439146"/>
              <a:gd name="connsiteY1687" fmla="*/ 782517 h 1440164"/>
              <a:gd name="connsiteX1688" fmla="*/ 13557 w 1439146"/>
              <a:gd name="connsiteY1688" fmla="*/ 794312 h 1440164"/>
              <a:gd name="connsiteX1689" fmla="*/ 13614 w 1439146"/>
              <a:gd name="connsiteY1689" fmla="*/ 772973 h 1440164"/>
              <a:gd name="connsiteX1690" fmla="*/ 777216 w 1439146"/>
              <a:gd name="connsiteY1690" fmla="*/ 745385 h 1440164"/>
              <a:gd name="connsiteX1691" fmla="*/ 774145 w 1439146"/>
              <a:gd name="connsiteY1691" fmla="*/ 712311 h 1440164"/>
              <a:gd name="connsiteX1692" fmla="*/ 761465 w 1439146"/>
              <a:gd name="connsiteY1692" fmla="*/ 690763 h 1440164"/>
              <a:gd name="connsiteX1693" fmla="*/ 746844 w 1439146"/>
              <a:gd name="connsiteY1693" fmla="*/ 730960 h 1440164"/>
              <a:gd name="connsiteX1694" fmla="*/ 746937 w 1439146"/>
              <a:gd name="connsiteY1694" fmla="*/ 770223 h 1440164"/>
              <a:gd name="connsiteX1695" fmla="*/ 749809 w 1439146"/>
              <a:gd name="connsiteY1695" fmla="*/ 797027 h 1440164"/>
              <a:gd name="connsiteX1696" fmla="*/ 760414 w 1439146"/>
              <a:gd name="connsiteY1696" fmla="*/ 776970 h 1440164"/>
              <a:gd name="connsiteX1697" fmla="*/ 777219 w 1439146"/>
              <a:gd name="connsiteY1697" fmla="*/ 745385 h 1440164"/>
              <a:gd name="connsiteX1698" fmla="*/ 959038 w 1439146"/>
              <a:gd name="connsiteY1698" fmla="*/ 780231 h 1440164"/>
              <a:gd name="connsiteX1699" fmla="*/ 944101 w 1439146"/>
              <a:gd name="connsiteY1699" fmla="*/ 767597 h 1440164"/>
              <a:gd name="connsiteX1700" fmla="*/ 903559 w 1439146"/>
              <a:gd name="connsiteY1700" fmla="*/ 776069 h 1440164"/>
              <a:gd name="connsiteX1701" fmla="*/ 889689 w 1439146"/>
              <a:gd name="connsiteY1701" fmla="*/ 787296 h 1440164"/>
              <a:gd name="connsiteX1702" fmla="*/ 959038 w 1439146"/>
              <a:gd name="connsiteY1702" fmla="*/ 780231 h 1440164"/>
              <a:gd name="connsiteX1703" fmla="*/ 1426314 w 1439146"/>
              <a:gd name="connsiteY1703" fmla="*/ 687563 h 1440164"/>
              <a:gd name="connsiteX1704" fmla="*/ 1424861 w 1439146"/>
              <a:gd name="connsiteY1704" fmla="*/ 720637 h 1440164"/>
              <a:gd name="connsiteX1705" fmla="*/ 1426314 w 1439146"/>
              <a:gd name="connsiteY1705" fmla="*/ 753711 h 1440164"/>
              <a:gd name="connsiteX1706" fmla="*/ 1426314 w 1439146"/>
              <a:gd name="connsiteY1706" fmla="*/ 687563 h 1440164"/>
              <a:gd name="connsiteX1707" fmla="*/ 898240 w 1439146"/>
              <a:gd name="connsiteY1707" fmla="*/ 746440 h 1440164"/>
              <a:gd name="connsiteX1708" fmla="*/ 898515 w 1439146"/>
              <a:gd name="connsiteY1708" fmla="*/ 707834 h 1440164"/>
              <a:gd name="connsiteX1709" fmla="*/ 875722 w 1439146"/>
              <a:gd name="connsiteY1709" fmla="*/ 750385 h 1440164"/>
              <a:gd name="connsiteX1710" fmla="*/ 898240 w 1439146"/>
              <a:gd name="connsiteY1710" fmla="*/ 746440 h 1440164"/>
              <a:gd name="connsiteX1711" fmla="*/ 9402 w 1439146"/>
              <a:gd name="connsiteY1711" fmla="*/ 704729 h 1440164"/>
              <a:gd name="connsiteX1712" fmla="*/ 7694 w 1439146"/>
              <a:gd name="connsiteY1712" fmla="*/ 718503 h 1440164"/>
              <a:gd name="connsiteX1713" fmla="*/ 9368 w 1439146"/>
              <a:gd name="connsiteY1713" fmla="*/ 734602 h 1440164"/>
              <a:gd name="connsiteX1714" fmla="*/ 9413 w 1439146"/>
              <a:gd name="connsiteY1714" fmla="*/ 704729 h 1440164"/>
              <a:gd name="connsiteX1715" fmla="*/ 989836 w 1439146"/>
              <a:gd name="connsiteY1715" fmla="*/ 740473 h 1440164"/>
              <a:gd name="connsiteX1716" fmla="*/ 985836 w 1439146"/>
              <a:gd name="connsiteY1716" fmla="*/ 731719 h 1440164"/>
              <a:gd name="connsiteX1717" fmla="*/ 949478 w 1439146"/>
              <a:gd name="connsiteY1717" fmla="*/ 742434 h 1440164"/>
              <a:gd name="connsiteX1718" fmla="*/ 989836 w 1439146"/>
              <a:gd name="connsiteY1718" fmla="*/ 740473 h 1440164"/>
              <a:gd name="connsiteX1719" fmla="*/ 643598 w 1439146"/>
              <a:gd name="connsiteY1719" fmla="*/ 634056 h 1440164"/>
              <a:gd name="connsiteX1720" fmla="*/ 769968 w 1439146"/>
              <a:gd name="connsiteY1720" fmla="*/ 425247 h 1440164"/>
              <a:gd name="connsiteX1721" fmla="*/ 788109 w 1439146"/>
              <a:gd name="connsiteY1721" fmla="*/ 400566 h 1440164"/>
              <a:gd name="connsiteX1722" fmla="*/ 711355 w 1439146"/>
              <a:gd name="connsiteY1722" fmla="*/ 496880 h 1440164"/>
              <a:gd name="connsiteX1723" fmla="*/ 593089 w 1439146"/>
              <a:gd name="connsiteY1723" fmla="*/ 665772 h 1440164"/>
              <a:gd name="connsiteX1724" fmla="*/ 583933 w 1439146"/>
              <a:gd name="connsiteY1724" fmla="*/ 726961 h 1440164"/>
              <a:gd name="connsiteX1725" fmla="*/ 643598 w 1439146"/>
              <a:gd name="connsiteY1725" fmla="*/ 634056 h 1440164"/>
              <a:gd name="connsiteX1726" fmla="*/ 947142 w 1439146"/>
              <a:gd name="connsiteY1726" fmla="*/ 719347 h 1440164"/>
              <a:gd name="connsiteX1727" fmla="*/ 954546 w 1439146"/>
              <a:gd name="connsiteY1727" fmla="*/ 682229 h 1440164"/>
              <a:gd name="connsiteX1728" fmla="*/ 932366 w 1439146"/>
              <a:gd name="connsiteY1728" fmla="*/ 716945 h 1440164"/>
              <a:gd name="connsiteX1729" fmla="*/ 947142 w 1439146"/>
              <a:gd name="connsiteY1729" fmla="*/ 719347 h 1440164"/>
              <a:gd name="connsiteX1730" fmla="*/ 1019852 w 1439146"/>
              <a:gd name="connsiteY1730" fmla="*/ 703567 h 1440164"/>
              <a:gd name="connsiteX1731" fmla="*/ 987845 w 1439146"/>
              <a:gd name="connsiteY1731" fmla="*/ 703567 h 1440164"/>
              <a:gd name="connsiteX1732" fmla="*/ 999328 w 1439146"/>
              <a:gd name="connsiteY1732" fmla="*/ 707769 h 1440164"/>
              <a:gd name="connsiteX1733" fmla="*/ 1019852 w 1439146"/>
              <a:gd name="connsiteY1733" fmla="*/ 703567 h 1440164"/>
              <a:gd name="connsiteX1734" fmla="*/ 787266 w 1439146"/>
              <a:gd name="connsiteY1734" fmla="*/ 679182 h 1440164"/>
              <a:gd name="connsiteX1735" fmla="*/ 778731 w 1439146"/>
              <a:gd name="connsiteY1735" fmla="*/ 667292 h 1440164"/>
              <a:gd name="connsiteX1736" fmla="*/ 774455 w 1439146"/>
              <a:gd name="connsiteY1736" fmla="*/ 692877 h 1440164"/>
              <a:gd name="connsiteX1737" fmla="*/ 787266 w 1439146"/>
              <a:gd name="connsiteY1737" fmla="*/ 679182 h 1440164"/>
              <a:gd name="connsiteX1738" fmla="*/ 1003401 w 1439146"/>
              <a:gd name="connsiteY1738" fmla="*/ 660410 h 1440164"/>
              <a:gd name="connsiteX1739" fmla="*/ 1005502 w 1439146"/>
              <a:gd name="connsiteY1739" fmla="*/ 641687 h 1440164"/>
              <a:gd name="connsiteX1740" fmla="*/ 996673 w 1439146"/>
              <a:gd name="connsiteY1740" fmla="*/ 651761 h 1440164"/>
              <a:gd name="connsiteX1741" fmla="*/ 987845 w 1439146"/>
              <a:gd name="connsiteY1741" fmla="*/ 677214 h 1440164"/>
              <a:gd name="connsiteX1742" fmla="*/ 994574 w 1439146"/>
              <a:gd name="connsiteY1742" fmla="*/ 685864 h 1440164"/>
              <a:gd name="connsiteX1743" fmla="*/ 1003401 w 1439146"/>
              <a:gd name="connsiteY1743" fmla="*/ 660410 h 1440164"/>
              <a:gd name="connsiteX1744" fmla="*/ 13614 w 1439146"/>
              <a:gd name="connsiteY1744" fmla="*/ 644887 h 1440164"/>
              <a:gd name="connsiteX1745" fmla="*/ 11838 w 1439146"/>
              <a:gd name="connsiteY1745" fmla="*/ 656622 h 1440164"/>
              <a:gd name="connsiteX1746" fmla="*/ 13614 w 1439146"/>
              <a:gd name="connsiteY1746" fmla="*/ 668359 h 1440164"/>
              <a:gd name="connsiteX1747" fmla="*/ 13614 w 1439146"/>
              <a:gd name="connsiteY1747" fmla="*/ 644887 h 1440164"/>
              <a:gd name="connsiteX1748" fmla="*/ 1069523 w 1439146"/>
              <a:gd name="connsiteY1748" fmla="*/ 656309 h 1440164"/>
              <a:gd name="connsiteX1749" fmla="*/ 1079599 w 1439146"/>
              <a:gd name="connsiteY1749" fmla="*/ 647461 h 1440164"/>
              <a:gd name="connsiteX1750" fmla="*/ 1064719 w 1439146"/>
              <a:gd name="connsiteY1750" fmla="*/ 650004 h 1440164"/>
              <a:gd name="connsiteX1751" fmla="*/ 1043533 w 1439146"/>
              <a:gd name="connsiteY1751" fmla="*/ 658852 h 1440164"/>
              <a:gd name="connsiteX1752" fmla="*/ 1048338 w 1439146"/>
              <a:gd name="connsiteY1752" fmla="*/ 665158 h 1440164"/>
              <a:gd name="connsiteX1753" fmla="*/ 1069523 w 1439146"/>
              <a:gd name="connsiteY1753" fmla="*/ 656309 h 1440164"/>
              <a:gd name="connsiteX1754" fmla="*/ 1421893 w 1439146"/>
              <a:gd name="connsiteY1754" fmla="*/ 625732 h 1440164"/>
              <a:gd name="connsiteX1755" fmla="*/ 1419951 w 1439146"/>
              <a:gd name="connsiteY1755" fmla="*/ 633151 h 1440164"/>
              <a:gd name="connsiteX1756" fmla="*/ 1421807 w 1439146"/>
              <a:gd name="connsiteY1756" fmla="*/ 642802 h 1440164"/>
              <a:gd name="connsiteX1757" fmla="*/ 1421887 w 1439146"/>
              <a:gd name="connsiteY1757" fmla="*/ 625732 h 1440164"/>
              <a:gd name="connsiteX1758" fmla="*/ 1045194 w 1439146"/>
              <a:gd name="connsiteY1758" fmla="*/ 614047 h 1440164"/>
              <a:gd name="connsiteX1759" fmla="*/ 1038042 w 1439146"/>
              <a:gd name="connsiteY1759" fmla="*/ 612608 h 1440164"/>
              <a:gd name="connsiteX1760" fmla="*/ 1036851 w 1439146"/>
              <a:gd name="connsiteY1760" fmla="*/ 633945 h 1440164"/>
              <a:gd name="connsiteX1761" fmla="*/ 1039975 w 1439146"/>
              <a:gd name="connsiteY1761" fmla="*/ 645954 h 1440164"/>
              <a:gd name="connsiteX1762" fmla="*/ 1044003 w 1439146"/>
              <a:gd name="connsiteY1762" fmla="*/ 635385 h 1440164"/>
              <a:gd name="connsiteX1763" fmla="*/ 1045194 w 1439146"/>
              <a:gd name="connsiteY1763" fmla="*/ 614047 h 1440164"/>
              <a:gd name="connsiteX1764" fmla="*/ 632995 w 1439146"/>
              <a:gd name="connsiteY1764" fmla="*/ 597943 h 1440164"/>
              <a:gd name="connsiteX1765" fmla="*/ 675914 w 1439146"/>
              <a:gd name="connsiteY1765" fmla="*/ 532861 h 1440164"/>
              <a:gd name="connsiteX1766" fmla="*/ 689209 w 1439146"/>
              <a:gd name="connsiteY1766" fmla="*/ 509390 h 1440164"/>
              <a:gd name="connsiteX1767" fmla="*/ 654869 w 1439146"/>
              <a:gd name="connsiteY1767" fmla="*/ 545664 h 1440164"/>
              <a:gd name="connsiteX1768" fmla="*/ 599490 w 1439146"/>
              <a:gd name="connsiteY1768" fmla="*/ 631855 h 1440164"/>
              <a:gd name="connsiteX1769" fmla="*/ 601430 w 1439146"/>
              <a:gd name="connsiteY1769" fmla="*/ 639552 h 1440164"/>
              <a:gd name="connsiteX1770" fmla="*/ 632995 w 1439146"/>
              <a:gd name="connsiteY1770" fmla="*/ 597943 h 1440164"/>
              <a:gd name="connsiteX1771" fmla="*/ 17770 w 1439146"/>
              <a:gd name="connsiteY1771" fmla="*/ 610746 h 1440164"/>
              <a:gd name="connsiteX1772" fmla="*/ 15812 w 1439146"/>
              <a:gd name="connsiteY1772" fmla="*/ 618214 h 1440164"/>
              <a:gd name="connsiteX1773" fmla="*/ 17770 w 1439146"/>
              <a:gd name="connsiteY1773" fmla="*/ 625683 h 1440164"/>
              <a:gd name="connsiteX1774" fmla="*/ 17770 w 1439146"/>
              <a:gd name="connsiteY1774" fmla="*/ 610746 h 1440164"/>
              <a:gd name="connsiteX1775" fmla="*/ 1098803 w 1439146"/>
              <a:gd name="connsiteY1775" fmla="*/ 607546 h 1440164"/>
              <a:gd name="connsiteX1776" fmla="*/ 1100686 w 1439146"/>
              <a:gd name="connsiteY1776" fmla="*/ 601295 h 1440164"/>
              <a:gd name="connsiteX1777" fmla="*/ 1083615 w 1439146"/>
              <a:gd name="connsiteY1777" fmla="*/ 607409 h 1440164"/>
              <a:gd name="connsiteX1778" fmla="*/ 1098803 w 1439146"/>
              <a:gd name="connsiteY1778" fmla="*/ 607546 h 1440164"/>
              <a:gd name="connsiteX1779" fmla="*/ 1417565 w 1439146"/>
              <a:gd name="connsiteY1779" fmla="*/ 598024 h 1440164"/>
              <a:gd name="connsiteX1780" fmla="*/ 1415439 w 1439146"/>
              <a:gd name="connsiteY1780" fmla="*/ 603277 h 1440164"/>
              <a:gd name="connsiteX1781" fmla="*/ 1417406 w 1439146"/>
              <a:gd name="connsiteY1781" fmla="*/ 610827 h 1440164"/>
              <a:gd name="connsiteX1782" fmla="*/ 1417566 w 1439146"/>
              <a:gd name="connsiteY1782" fmla="*/ 598024 h 1440164"/>
              <a:gd name="connsiteX1783" fmla="*/ 586311 w 1439146"/>
              <a:gd name="connsiteY1783" fmla="*/ 586655 h 1440164"/>
              <a:gd name="connsiteX1784" fmla="*/ 596429 w 1439146"/>
              <a:gd name="connsiteY1784" fmla="*/ 546787 h 1440164"/>
              <a:gd name="connsiteX1785" fmla="*/ 587449 w 1439146"/>
              <a:gd name="connsiteY1785" fmla="*/ 516593 h 1440164"/>
              <a:gd name="connsiteX1786" fmla="*/ 572152 w 1439146"/>
              <a:gd name="connsiteY1786" fmla="*/ 547626 h 1440164"/>
              <a:gd name="connsiteX1787" fmla="*/ 578152 w 1439146"/>
              <a:gd name="connsiteY1787" fmla="*/ 561417 h 1440164"/>
              <a:gd name="connsiteX1788" fmla="*/ 567340 w 1439146"/>
              <a:gd name="connsiteY1788" fmla="*/ 558019 h 1440164"/>
              <a:gd name="connsiteX1789" fmla="*/ 527008 w 1439146"/>
              <a:gd name="connsiteY1789" fmla="*/ 509690 h 1440164"/>
              <a:gd name="connsiteX1790" fmla="*/ 482876 w 1439146"/>
              <a:gd name="connsiteY1790" fmla="*/ 457496 h 1440164"/>
              <a:gd name="connsiteX1791" fmla="*/ 476238 w 1439146"/>
              <a:gd name="connsiteY1791" fmla="*/ 444645 h 1440164"/>
              <a:gd name="connsiteX1792" fmla="*/ 427974 w 1439146"/>
              <a:gd name="connsiteY1792" fmla="*/ 444380 h 1440164"/>
              <a:gd name="connsiteX1793" fmla="*/ 424513 w 1439146"/>
              <a:gd name="connsiteY1793" fmla="*/ 456584 h 1440164"/>
              <a:gd name="connsiteX1794" fmla="*/ 455288 w 1439146"/>
              <a:gd name="connsiteY1794" fmla="*/ 462919 h 1440164"/>
              <a:gd name="connsiteX1795" fmla="*/ 503825 w 1439146"/>
              <a:gd name="connsiteY1795" fmla="*/ 537130 h 1440164"/>
              <a:gd name="connsiteX1796" fmla="*/ 550044 w 1439146"/>
              <a:gd name="connsiteY1796" fmla="*/ 597326 h 1440164"/>
              <a:gd name="connsiteX1797" fmla="*/ 586311 w 1439146"/>
              <a:gd name="connsiteY1797" fmla="*/ 586655 h 1440164"/>
              <a:gd name="connsiteX1798" fmla="*/ 26696 w 1439146"/>
              <a:gd name="connsiteY1798" fmla="*/ 569136 h 1440164"/>
              <a:gd name="connsiteX1799" fmla="*/ 23360 w 1439146"/>
              <a:gd name="connsiteY1799" fmla="*/ 571271 h 1440164"/>
              <a:gd name="connsiteX1800" fmla="*/ 20024 w 1439146"/>
              <a:gd name="connsiteY1800" fmla="*/ 592609 h 1440164"/>
              <a:gd name="connsiteX1801" fmla="*/ 23360 w 1439146"/>
              <a:gd name="connsiteY1801" fmla="*/ 590475 h 1440164"/>
              <a:gd name="connsiteX1802" fmla="*/ 26696 w 1439146"/>
              <a:gd name="connsiteY1802" fmla="*/ 569136 h 1440164"/>
              <a:gd name="connsiteX1803" fmla="*/ 1066795 w 1439146"/>
              <a:gd name="connsiteY1803" fmla="*/ 579805 h 1440164"/>
              <a:gd name="connsiteX1804" fmla="*/ 1061749 w 1439146"/>
              <a:gd name="connsiteY1804" fmla="*/ 572761 h 1440164"/>
              <a:gd name="connsiteX1805" fmla="*/ 1062528 w 1439146"/>
              <a:gd name="connsiteY1805" fmla="*/ 584073 h 1440164"/>
              <a:gd name="connsiteX1806" fmla="*/ 1067574 w 1439146"/>
              <a:gd name="connsiteY1806" fmla="*/ 591118 h 1440164"/>
              <a:gd name="connsiteX1807" fmla="*/ 1066795 w 1439146"/>
              <a:gd name="connsiteY1807" fmla="*/ 579805 h 1440164"/>
              <a:gd name="connsiteX1808" fmla="*/ 1413166 w 1439146"/>
              <a:gd name="connsiteY1808" fmla="*/ 574471 h 1440164"/>
              <a:gd name="connsiteX1809" fmla="*/ 1411013 w 1439146"/>
              <a:gd name="connsiteY1809" fmla="*/ 579805 h 1440164"/>
              <a:gd name="connsiteX1810" fmla="*/ 1413166 w 1439146"/>
              <a:gd name="connsiteY1810" fmla="*/ 585140 h 1440164"/>
              <a:gd name="connsiteX1811" fmla="*/ 1413166 w 1439146"/>
              <a:gd name="connsiteY1811" fmla="*/ 574471 h 1440164"/>
              <a:gd name="connsiteX1812" fmla="*/ 670065 w 1439146"/>
              <a:gd name="connsiteY1812" fmla="*/ 515791 h 1440164"/>
              <a:gd name="connsiteX1813" fmla="*/ 735265 w 1439146"/>
              <a:gd name="connsiteY1813" fmla="*/ 443241 h 1440164"/>
              <a:gd name="connsiteX1814" fmla="*/ 757150 w 1439146"/>
              <a:gd name="connsiteY1814" fmla="*/ 415838 h 1440164"/>
              <a:gd name="connsiteX1815" fmla="*/ 768062 w 1439146"/>
              <a:gd name="connsiteY1815" fmla="*/ 403372 h 1440164"/>
              <a:gd name="connsiteX1816" fmla="*/ 744589 w 1439146"/>
              <a:gd name="connsiteY1816" fmla="*/ 417017 h 1440164"/>
              <a:gd name="connsiteX1817" fmla="*/ 638771 w 1439146"/>
              <a:gd name="connsiteY1817" fmla="*/ 458925 h 1440164"/>
              <a:gd name="connsiteX1818" fmla="*/ 598645 w 1439146"/>
              <a:gd name="connsiteY1818" fmla="*/ 468125 h 1440164"/>
              <a:gd name="connsiteX1819" fmla="*/ 588945 w 1439146"/>
              <a:gd name="connsiteY1819" fmla="*/ 487085 h 1440164"/>
              <a:gd name="connsiteX1820" fmla="*/ 591922 w 1439146"/>
              <a:gd name="connsiteY1820" fmla="*/ 507122 h 1440164"/>
              <a:gd name="connsiteX1821" fmla="*/ 619650 w 1439146"/>
              <a:gd name="connsiteY1821" fmla="*/ 491262 h 1440164"/>
              <a:gd name="connsiteX1822" fmla="*/ 623628 w 1439146"/>
              <a:gd name="connsiteY1822" fmla="*/ 502582 h 1440164"/>
              <a:gd name="connsiteX1823" fmla="*/ 603816 w 1439146"/>
              <a:gd name="connsiteY1823" fmla="*/ 542103 h 1440164"/>
              <a:gd name="connsiteX1824" fmla="*/ 612477 w 1439146"/>
              <a:gd name="connsiteY1824" fmla="*/ 574646 h 1440164"/>
              <a:gd name="connsiteX1825" fmla="*/ 670065 w 1439146"/>
              <a:gd name="connsiteY1825" fmla="*/ 515791 h 1440164"/>
              <a:gd name="connsiteX1826" fmla="*/ 1406072 w 1439146"/>
              <a:gd name="connsiteY1826" fmla="*/ 541397 h 1440164"/>
              <a:gd name="connsiteX1827" fmla="*/ 1399117 w 1439146"/>
              <a:gd name="connsiteY1827" fmla="*/ 521323 h 1440164"/>
              <a:gd name="connsiteX1828" fmla="*/ 1402461 w 1439146"/>
              <a:gd name="connsiteY1828" fmla="*/ 545008 h 1440164"/>
              <a:gd name="connsiteX1829" fmla="*/ 1409416 w 1439146"/>
              <a:gd name="connsiteY1829" fmla="*/ 565082 h 1440164"/>
              <a:gd name="connsiteX1830" fmla="*/ 1406072 w 1439146"/>
              <a:gd name="connsiteY1830" fmla="*/ 541397 h 1440164"/>
              <a:gd name="connsiteX1831" fmla="*/ 1094535 w 1439146"/>
              <a:gd name="connsiteY1831" fmla="*/ 545161 h 1440164"/>
              <a:gd name="connsiteX1832" fmla="*/ 1090268 w 1439146"/>
              <a:gd name="connsiteY1832" fmla="*/ 534996 h 1440164"/>
              <a:gd name="connsiteX1833" fmla="*/ 1086000 w 1439146"/>
              <a:gd name="connsiteY1833" fmla="*/ 550436 h 1440164"/>
              <a:gd name="connsiteX1834" fmla="*/ 1090268 w 1439146"/>
              <a:gd name="connsiteY1834" fmla="*/ 560601 h 1440164"/>
              <a:gd name="connsiteX1835" fmla="*/ 1094535 w 1439146"/>
              <a:gd name="connsiteY1835" fmla="*/ 545161 h 1440164"/>
              <a:gd name="connsiteX1836" fmla="*/ 30545 w 1439146"/>
              <a:gd name="connsiteY1836" fmla="*/ 549133 h 1440164"/>
              <a:gd name="connsiteX1837" fmla="*/ 27960 w 1439146"/>
              <a:gd name="connsiteY1837" fmla="*/ 551710 h 1440164"/>
              <a:gd name="connsiteX1838" fmla="*/ 30203 w 1439146"/>
              <a:gd name="connsiteY1838" fmla="*/ 557312 h 1440164"/>
              <a:gd name="connsiteX1839" fmla="*/ 30545 w 1439146"/>
              <a:gd name="connsiteY1839" fmla="*/ 549133 h 1440164"/>
              <a:gd name="connsiteX1840" fmla="*/ 34814 w 1439146"/>
              <a:gd name="connsiteY1840" fmla="*/ 532062 h 1440164"/>
              <a:gd name="connsiteX1841" fmla="*/ 32230 w 1439146"/>
              <a:gd name="connsiteY1841" fmla="*/ 534640 h 1440164"/>
              <a:gd name="connsiteX1842" fmla="*/ 34473 w 1439146"/>
              <a:gd name="connsiteY1842" fmla="*/ 540241 h 1440164"/>
              <a:gd name="connsiteX1843" fmla="*/ 34814 w 1439146"/>
              <a:gd name="connsiteY1843" fmla="*/ 532062 h 1440164"/>
              <a:gd name="connsiteX1844" fmla="*/ 52565 w 1439146"/>
              <a:gd name="connsiteY1844" fmla="*/ 479516 h 1440164"/>
              <a:gd name="connsiteX1845" fmla="*/ 46678 w 1439146"/>
              <a:gd name="connsiteY1845" fmla="*/ 488052 h 1440164"/>
              <a:gd name="connsiteX1846" fmla="*/ 40951 w 1439146"/>
              <a:gd name="connsiteY1846" fmla="*/ 507256 h 1440164"/>
              <a:gd name="connsiteX1847" fmla="*/ 46838 w 1439146"/>
              <a:gd name="connsiteY1847" fmla="*/ 498721 h 1440164"/>
              <a:gd name="connsiteX1848" fmla="*/ 52565 w 1439146"/>
              <a:gd name="connsiteY1848" fmla="*/ 479516 h 1440164"/>
              <a:gd name="connsiteX1849" fmla="*/ 1388982 w 1439146"/>
              <a:gd name="connsiteY1849" fmla="*/ 487146 h 1440164"/>
              <a:gd name="connsiteX1850" fmla="*/ 1386545 w 1439146"/>
              <a:gd name="connsiteY1850" fmla="*/ 487333 h 1440164"/>
              <a:gd name="connsiteX1851" fmla="*/ 1389338 w 1439146"/>
              <a:gd name="connsiteY1851" fmla="*/ 500137 h 1440164"/>
              <a:gd name="connsiteX1852" fmla="*/ 1391775 w 1439146"/>
              <a:gd name="connsiteY1852" fmla="*/ 499949 h 1440164"/>
              <a:gd name="connsiteX1853" fmla="*/ 1388982 w 1439146"/>
              <a:gd name="connsiteY1853" fmla="*/ 487146 h 1440164"/>
              <a:gd name="connsiteX1854" fmla="*/ 1377977 w 1439146"/>
              <a:gd name="connsiteY1854" fmla="*/ 456400 h 1440164"/>
              <a:gd name="connsiteX1855" fmla="*/ 1369309 w 1439146"/>
              <a:gd name="connsiteY1855" fmla="*/ 440174 h 1440164"/>
              <a:gd name="connsiteX1856" fmla="*/ 1374776 w 1439146"/>
              <a:gd name="connsiteY1856" fmla="*/ 459601 h 1440164"/>
              <a:gd name="connsiteX1857" fmla="*/ 1383444 w 1439146"/>
              <a:gd name="connsiteY1857" fmla="*/ 475827 h 1440164"/>
              <a:gd name="connsiteX1858" fmla="*/ 1377977 w 1439146"/>
              <a:gd name="connsiteY1858" fmla="*/ 456400 h 1440164"/>
              <a:gd name="connsiteX1859" fmla="*/ 80084 w 1439146"/>
              <a:gd name="connsiteY1859" fmla="*/ 416569 h 1440164"/>
              <a:gd name="connsiteX1860" fmla="*/ 97504 w 1439146"/>
              <a:gd name="connsiteY1860" fmla="*/ 374960 h 1440164"/>
              <a:gd name="connsiteX1861" fmla="*/ 57506 w 1439146"/>
              <a:gd name="connsiteY1861" fmla="*/ 458317 h 1440164"/>
              <a:gd name="connsiteX1862" fmla="*/ 80084 w 1439146"/>
              <a:gd name="connsiteY1862" fmla="*/ 416569 h 1440164"/>
              <a:gd name="connsiteX1863" fmla="*/ 652836 w 1439146"/>
              <a:gd name="connsiteY1863" fmla="*/ 447510 h 1440164"/>
              <a:gd name="connsiteX1864" fmla="*/ 631498 w 1439146"/>
              <a:gd name="connsiteY1864" fmla="*/ 447264 h 1440164"/>
              <a:gd name="connsiteX1865" fmla="*/ 627230 w 1439146"/>
              <a:gd name="connsiteY1865" fmla="*/ 450781 h 1440164"/>
              <a:gd name="connsiteX1866" fmla="*/ 652836 w 1439146"/>
              <a:gd name="connsiteY1866" fmla="*/ 447509 h 1440164"/>
              <a:gd name="connsiteX1867" fmla="*/ 486109 w 1439146"/>
              <a:gd name="connsiteY1867" fmla="*/ 429980 h 1440164"/>
              <a:gd name="connsiteX1868" fmla="*/ 444574 w 1439146"/>
              <a:gd name="connsiteY1868" fmla="*/ 419286 h 1440164"/>
              <a:gd name="connsiteX1869" fmla="*/ 403176 w 1439146"/>
              <a:gd name="connsiteY1869" fmla="*/ 421274 h 1440164"/>
              <a:gd name="connsiteX1870" fmla="*/ 345758 w 1439146"/>
              <a:gd name="connsiteY1870" fmla="*/ 420437 h 1440164"/>
              <a:gd name="connsiteX1871" fmla="*/ 340088 w 1439146"/>
              <a:gd name="connsiteY1871" fmla="*/ 403329 h 1440164"/>
              <a:gd name="connsiteX1872" fmla="*/ 336444 w 1439146"/>
              <a:gd name="connsiteY1872" fmla="*/ 396783 h 1440164"/>
              <a:gd name="connsiteX1873" fmla="*/ 337662 w 1439146"/>
              <a:gd name="connsiteY1873" fmla="*/ 426716 h 1440164"/>
              <a:gd name="connsiteX1874" fmla="*/ 486109 w 1439146"/>
              <a:gd name="connsiteY1874" fmla="*/ 429980 h 1440164"/>
              <a:gd name="connsiteX1875" fmla="*/ 682709 w 1439146"/>
              <a:gd name="connsiteY1875" fmla="*/ 430019 h 1440164"/>
              <a:gd name="connsiteX1876" fmla="*/ 748858 w 1439146"/>
              <a:gd name="connsiteY1876" fmla="*/ 397999 h 1440164"/>
              <a:gd name="connsiteX1877" fmla="*/ 735732 w 1439146"/>
              <a:gd name="connsiteY1877" fmla="*/ 378426 h 1440164"/>
              <a:gd name="connsiteX1878" fmla="*/ 724437 w 1439146"/>
              <a:gd name="connsiteY1878" fmla="*/ 344021 h 1440164"/>
              <a:gd name="connsiteX1879" fmla="*/ 718358 w 1439146"/>
              <a:gd name="connsiteY1879" fmla="*/ 323750 h 1440164"/>
              <a:gd name="connsiteX1880" fmla="*/ 710448 w 1439146"/>
              <a:gd name="connsiteY1880" fmla="*/ 319339 h 1440164"/>
              <a:gd name="connsiteX1881" fmla="*/ 664985 w 1439146"/>
              <a:gd name="connsiteY1881" fmla="*/ 283471 h 1440164"/>
              <a:gd name="connsiteX1882" fmla="*/ 660303 w 1439146"/>
              <a:gd name="connsiteY1882" fmla="*/ 285690 h 1440164"/>
              <a:gd name="connsiteX1883" fmla="*/ 672040 w 1439146"/>
              <a:gd name="connsiteY1883" fmla="*/ 294232 h 1440164"/>
              <a:gd name="connsiteX1884" fmla="*/ 641867 w 1439146"/>
              <a:gd name="connsiteY1884" fmla="*/ 292808 h 1440164"/>
              <a:gd name="connsiteX1885" fmla="*/ 633931 w 1439146"/>
              <a:gd name="connsiteY1885" fmla="*/ 312510 h 1440164"/>
              <a:gd name="connsiteX1886" fmla="*/ 642588 w 1439146"/>
              <a:gd name="connsiteY1886" fmla="*/ 318135 h 1440164"/>
              <a:gd name="connsiteX1887" fmla="*/ 649389 w 1439146"/>
              <a:gd name="connsiteY1887" fmla="*/ 324038 h 1440164"/>
              <a:gd name="connsiteX1888" fmla="*/ 651288 w 1439146"/>
              <a:gd name="connsiteY1888" fmla="*/ 332284 h 1440164"/>
              <a:gd name="connsiteX1889" fmla="*/ 654650 w 1439146"/>
              <a:gd name="connsiteY1889" fmla="*/ 337619 h 1440164"/>
              <a:gd name="connsiteX1890" fmla="*/ 664572 w 1439146"/>
              <a:gd name="connsiteY1890" fmla="*/ 362006 h 1440164"/>
              <a:gd name="connsiteX1891" fmla="*/ 684843 w 1439146"/>
              <a:gd name="connsiteY1891" fmla="*/ 355756 h 1440164"/>
              <a:gd name="connsiteX1892" fmla="*/ 704047 w 1439146"/>
              <a:gd name="connsiteY1892" fmla="*/ 349641 h 1440164"/>
              <a:gd name="connsiteX1893" fmla="*/ 704503 w 1439146"/>
              <a:gd name="connsiteY1893" fmla="*/ 355741 h 1440164"/>
              <a:gd name="connsiteX1894" fmla="*/ 695968 w 1439146"/>
              <a:gd name="connsiteY1894" fmla="*/ 386537 h 1440164"/>
              <a:gd name="connsiteX1895" fmla="*/ 695511 w 1439146"/>
              <a:gd name="connsiteY1895" fmla="*/ 411218 h 1440164"/>
              <a:gd name="connsiteX1896" fmla="*/ 672533 w 1439146"/>
              <a:gd name="connsiteY1896" fmla="*/ 414031 h 1440164"/>
              <a:gd name="connsiteX1897" fmla="*/ 638622 w 1439146"/>
              <a:gd name="connsiteY1897" fmla="*/ 427776 h 1440164"/>
              <a:gd name="connsiteX1898" fmla="*/ 627688 w 1439146"/>
              <a:gd name="connsiteY1898" fmla="*/ 438710 h 1440164"/>
              <a:gd name="connsiteX1899" fmla="*/ 644530 w 1439146"/>
              <a:gd name="connsiteY1899" fmla="*/ 436401 h 1440164"/>
              <a:gd name="connsiteX1900" fmla="*/ 682709 w 1439146"/>
              <a:gd name="connsiteY1900" fmla="*/ 430017 h 1440164"/>
              <a:gd name="connsiteX1901" fmla="*/ 1350801 w 1439146"/>
              <a:gd name="connsiteY1901" fmla="*/ 397199 h 1440164"/>
              <a:gd name="connsiteX1902" fmla="*/ 1326873 w 1439146"/>
              <a:gd name="connsiteY1902" fmla="*/ 355263 h 1440164"/>
              <a:gd name="connsiteX1903" fmla="*/ 1343054 w 1439146"/>
              <a:gd name="connsiteY1903" fmla="*/ 390569 h 1440164"/>
              <a:gd name="connsiteX1904" fmla="*/ 1366983 w 1439146"/>
              <a:gd name="connsiteY1904" fmla="*/ 432504 h 1440164"/>
              <a:gd name="connsiteX1905" fmla="*/ 1350801 w 1439146"/>
              <a:gd name="connsiteY1905" fmla="*/ 397199 h 1440164"/>
              <a:gd name="connsiteX1906" fmla="*/ 364772 w 1439146"/>
              <a:gd name="connsiteY1906" fmla="*/ 409101 h 1440164"/>
              <a:gd name="connsiteX1907" fmla="*/ 347705 w 1439146"/>
              <a:gd name="connsiteY1907" fmla="*/ 406611 h 1440164"/>
              <a:gd name="connsiteX1908" fmla="*/ 363850 w 1439146"/>
              <a:gd name="connsiteY1908" fmla="*/ 417299 h 1440164"/>
              <a:gd name="connsiteX1909" fmla="*/ 364772 w 1439146"/>
              <a:gd name="connsiteY1909" fmla="*/ 409101 h 1440164"/>
              <a:gd name="connsiteX1910" fmla="*/ 484993 w 1439146"/>
              <a:gd name="connsiteY1910" fmla="*/ 402810 h 1440164"/>
              <a:gd name="connsiteX1911" fmla="*/ 474519 w 1439146"/>
              <a:gd name="connsiteY1911" fmla="*/ 321800 h 1440164"/>
              <a:gd name="connsiteX1912" fmla="*/ 472754 w 1439146"/>
              <a:gd name="connsiteY1912" fmla="*/ 352068 h 1440164"/>
              <a:gd name="connsiteX1913" fmla="*/ 471467 w 1439146"/>
              <a:gd name="connsiteY1913" fmla="*/ 374960 h 1440164"/>
              <a:gd name="connsiteX1914" fmla="*/ 466150 w 1439146"/>
              <a:gd name="connsiteY1914" fmla="*/ 367491 h 1440164"/>
              <a:gd name="connsiteX1915" fmla="*/ 461254 w 1439146"/>
              <a:gd name="connsiteY1915" fmla="*/ 377841 h 1440164"/>
              <a:gd name="connsiteX1916" fmla="*/ 484993 w 1439146"/>
              <a:gd name="connsiteY1916" fmla="*/ 402810 h 1440164"/>
              <a:gd name="connsiteX1917" fmla="*/ 981444 w 1439146"/>
              <a:gd name="connsiteY1917" fmla="*/ 404833 h 1440164"/>
              <a:gd name="connsiteX1918" fmla="*/ 970522 w 1439146"/>
              <a:gd name="connsiteY1918" fmla="*/ 400566 h 1440164"/>
              <a:gd name="connsiteX1919" fmla="*/ 962238 w 1439146"/>
              <a:gd name="connsiteY1919" fmla="*/ 404833 h 1440164"/>
              <a:gd name="connsiteX1920" fmla="*/ 973159 w 1439146"/>
              <a:gd name="connsiteY1920" fmla="*/ 409101 h 1440164"/>
              <a:gd name="connsiteX1921" fmla="*/ 981444 w 1439146"/>
              <a:gd name="connsiteY1921" fmla="*/ 404833 h 1440164"/>
              <a:gd name="connsiteX1922" fmla="*/ 751652 w 1439146"/>
              <a:gd name="connsiteY1922" fmla="*/ 373313 h 1440164"/>
              <a:gd name="connsiteX1923" fmla="*/ 739434 w 1439146"/>
              <a:gd name="connsiteY1923" fmla="*/ 338243 h 1440164"/>
              <a:gd name="connsiteX1924" fmla="*/ 738027 w 1439146"/>
              <a:gd name="connsiteY1924" fmla="*/ 317347 h 1440164"/>
              <a:gd name="connsiteX1925" fmla="*/ 734512 w 1439146"/>
              <a:gd name="connsiteY1925" fmla="*/ 337019 h 1440164"/>
              <a:gd name="connsiteX1926" fmla="*/ 745262 w 1439146"/>
              <a:gd name="connsiteY1926" fmla="*/ 375719 h 1440164"/>
              <a:gd name="connsiteX1927" fmla="*/ 760995 w 1439146"/>
              <a:gd name="connsiteY1927" fmla="*/ 391118 h 1440164"/>
              <a:gd name="connsiteX1928" fmla="*/ 751652 w 1439146"/>
              <a:gd name="connsiteY1928" fmla="*/ 373313 h 1440164"/>
              <a:gd name="connsiteX1929" fmla="*/ 988853 w 1439146"/>
              <a:gd name="connsiteY1929" fmla="*/ 345087 h 1440164"/>
              <a:gd name="connsiteX1930" fmla="*/ 990173 w 1439146"/>
              <a:gd name="connsiteY1930" fmla="*/ 356823 h 1440164"/>
              <a:gd name="connsiteX1931" fmla="*/ 985105 w 1439146"/>
              <a:gd name="connsiteY1931" fmla="*/ 379228 h 1440164"/>
              <a:gd name="connsiteX1932" fmla="*/ 982902 w 1439146"/>
              <a:gd name="connsiteY1932" fmla="*/ 389896 h 1440164"/>
              <a:gd name="connsiteX1933" fmla="*/ 991201 w 1439146"/>
              <a:gd name="connsiteY1933" fmla="*/ 379664 h 1440164"/>
              <a:gd name="connsiteX1934" fmla="*/ 1002213 w 1439146"/>
              <a:gd name="connsiteY1934" fmla="*/ 337349 h 1440164"/>
              <a:gd name="connsiteX1935" fmla="*/ 1003290 w 1439146"/>
              <a:gd name="connsiteY1935" fmla="*/ 303632 h 1440164"/>
              <a:gd name="connsiteX1936" fmla="*/ 986214 w 1439146"/>
              <a:gd name="connsiteY1936" fmla="*/ 330091 h 1440164"/>
              <a:gd name="connsiteX1937" fmla="*/ 971117 w 1439146"/>
              <a:gd name="connsiteY1937" fmla="*/ 374040 h 1440164"/>
              <a:gd name="connsiteX1938" fmla="*/ 978065 w 1439146"/>
              <a:gd name="connsiteY1938" fmla="*/ 367491 h 1440164"/>
              <a:gd name="connsiteX1939" fmla="*/ 988852 w 1439146"/>
              <a:gd name="connsiteY1939" fmla="*/ 345087 h 1440164"/>
              <a:gd name="connsiteX1940" fmla="*/ 126037 w 1439146"/>
              <a:gd name="connsiteY1940" fmla="*/ 334369 h 1440164"/>
              <a:gd name="connsiteX1941" fmla="*/ 329567 w 1439146"/>
              <a:gd name="connsiteY1941" fmla="*/ 129622 h 1440164"/>
              <a:gd name="connsiteX1942" fmla="*/ 360502 w 1439146"/>
              <a:gd name="connsiteY1942" fmla="*/ 107356 h 1440164"/>
              <a:gd name="connsiteX1943" fmla="*/ 312455 w 1439146"/>
              <a:gd name="connsiteY1943" fmla="*/ 137175 h 1440164"/>
              <a:gd name="connsiteX1944" fmla="*/ 104518 w 1439146"/>
              <a:gd name="connsiteY1944" fmla="*/ 362157 h 1440164"/>
              <a:gd name="connsiteX1945" fmla="*/ 126037 w 1439146"/>
              <a:gd name="connsiteY1945" fmla="*/ 334369 h 1440164"/>
              <a:gd name="connsiteX1946" fmla="*/ 768885 w 1439146"/>
              <a:gd name="connsiteY1946" fmla="*/ 350503 h 1440164"/>
              <a:gd name="connsiteX1947" fmla="*/ 766760 w 1439146"/>
              <a:gd name="connsiteY1947" fmla="*/ 355756 h 1440164"/>
              <a:gd name="connsiteX1948" fmla="*/ 768727 w 1439146"/>
              <a:gd name="connsiteY1948" fmla="*/ 363305 h 1440164"/>
              <a:gd name="connsiteX1949" fmla="*/ 768885 w 1439146"/>
              <a:gd name="connsiteY1949" fmla="*/ 350503 h 1440164"/>
              <a:gd name="connsiteX1950" fmla="*/ 757393 w 1439146"/>
              <a:gd name="connsiteY1950" fmla="*/ 349354 h 1440164"/>
              <a:gd name="connsiteX1951" fmla="*/ 753125 w 1439146"/>
              <a:gd name="connsiteY1951" fmla="*/ 336551 h 1440164"/>
              <a:gd name="connsiteX1952" fmla="*/ 751702 w 1439146"/>
              <a:gd name="connsiteY1952" fmla="*/ 359312 h 1440164"/>
              <a:gd name="connsiteX1953" fmla="*/ 757393 w 1439146"/>
              <a:gd name="connsiteY1953" fmla="*/ 349354 h 1440164"/>
              <a:gd name="connsiteX1954" fmla="*/ 1314283 w 1439146"/>
              <a:gd name="connsiteY1954" fmla="*/ 333350 h 1440164"/>
              <a:gd name="connsiteX1955" fmla="*/ 1139123 w 1439146"/>
              <a:gd name="connsiteY1955" fmla="*/ 148074 h 1440164"/>
              <a:gd name="connsiteX1956" fmla="*/ 1044631 w 1439146"/>
              <a:gd name="connsiteY1956" fmla="*/ 90568 h 1440164"/>
              <a:gd name="connsiteX1957" fmla="*/ 1061048 w 1439146"/>
              <a:gd name="connsiteY1957" fmla="*/ 102104 h 1440164"/>
              <a:gd name="connsiteX1958" fmla="*/ 1302372 w 1439146"/>
              <a:gd name="connsiteY1958" fmla="*/ 322060 h 1440164"/>
              <a:gd name="connsiteX1959" fmla="*/ 1314283 w 1439146"/>
              <a:gd name="connsiteY1959" fmla="*/ 333350 h 1440164"/>
              <a:gd name="connsiteX1960" fmla="*/ 759099 w 1439146"/>
              <a:gd name="connsiteY1960" fmla="*/ 320192 h 1440164"/>
              <a:gd name="connsiteX1961" fmla="*/ 758032 w 1439146"/>
              <a:gd name="connsiteY1961" fmla="*/ 305042 h 1440164"/>
              <a:gd name="connsiteX1962" fmla="*/ 749789 w 1439146"/>
              <a:gd name="connsiteY1962" fmla="*/ 292882 h 1440164"/>
              <a:gd name="connsiteX1963" fmla="*/ 746499 w 1439146"/>
              <a:gd name="connsiteY1963" fmla="*/ 309485 h 1440164"/>
              <a:gd name="connsiteX1964" fmla="*/ 755169 w 1439146"/>
              <a:gd name="connsiteY1964" fmla="*/ 326624 h 1440164"/>
              <a:gd name="connsiteX1965" fmla="*/ 759099 w 1439146"/>
              <a:gd name="connsiteY1965" fmla="*/ 320192 h 1440164"/>
              <a:gd name="connsiteX1966" fmla="*/ 723251 w 1439146"/>
              <a:gd name="connsiteY1966" fmla="*/ 296531 h 1440164"/>
              <a:gd name="connsiteX1967" fmla="*/ 715784 w 1439146"/>
              <a:gd name="connsiteY1967" fmla="*/ 289064 h 1440164"/>
              <a:gd name="connsiteX1968" fmla="*/ 714171 w 1439146"/>
              <a:gd name="connsiteY1968" fmla="*/ 290675 h 1440164"/>
              <a:gd name="connsiteX1969" fmla="*/ 723251 w 1439146"/>
              <a:gd name="connsiteY1969" fmla="*/ 296531 h 1440164"/>
              <a:gd name="connsiteX1970" fmla="*/ 815016 w 1439146"/>
              <a:gd name="connsiteY1970" fmla="*/ 272466 h 1440164"/>
              <a:gd name="connsiteX1971" fmla="*/ 787762 w 1439146"/>
              <a:gd name="connsiteY1971" fmla="*/ 186960 h 1440164"/>
              <a:gd name="connsiteX1972" fmla="*/ 653024 w 1439146"/>
              <a:gd name="connsiteY1972" fmla="*/ 167627 h 1440164"/>
              <a:gd name="connsiteX1973" fmla="*/ 636537 w 1439146"/>
              <a:gd name="connsiteY1973" fmla="*/ 174516 h 1440164"/>
              <a:gd name="connsiteX1974" fmla="*/ 646222 w 1439146"/>
              <a:gd name="connsiteY1974" fmla="*/ 184826 h 1440164"/>
              <a:gd name="connsiteX1975" fmla="*/ 671064 w 1439146"/>
              <a:gd name="connsiteY1975" fmla="*/ 187959 h 1440164"/>
              <a:gd name="connsiteX1976" fmla="*/ 687815 w 1439146"/>
              <a:gd name="connsiteY1976" fmla="*/ 185497 h 1440164"/>
              <a:gd name="connsiteX1977" fmla="*/ 700058 w 1439146"/>
              <a:gd name="connsiteY1977" fmla="*/ 188176 h 1440164"/>
              <a:gd name="connsiteX1978" fmla="*/ 737774 w 1439146"/>
              <a:gd name="connsiteY1978" fmla="*/ 199465 h 1440164"/>
              <a:gd name="connsiteX1979" fmla="*/ 769300 w 1439146"/>
              <a:gd name="connsiteY1979" fmla="*/ 212791 h 1440164"/>
              <a:gd name="connsiteX1980" fmla="*/ 786272 w 1439146"/>
              <a:gd name="connsiteY1980" fmla="*/ 264567 h 1440164"/>
              <a:gd name="connsiteX1981" fmla="*/ 795338 w 1439146"/>
              <a:gd name="connsiteY1981" fmla="*/ 287828 h 1440164"/>
              <a:gd name="connsiteX1982" fmla="*/ 809245 w 1439146"/>
              <a:gd name="connsiteY1982" fmla="*/ 295613 h 1440164"/>
              <a:gd name="connsiteX1983" fmla="*/ 815016 w 1439146"/>
              <a:gd name="connsiteY1983" fmla="*/ 272466 h 1440164"/>
              <a:gd name="connsiteX1984" fmla="*/ 644301 w 1439146"/>
              <a:gd name="connsiteY1984" fmla="*/ 281072 h 1440164"/>
              <a:gd name="connsiteX1985" fmla="*/ 642419 w 1439146"/>
              <a:gd name="connsiteY1985" fmla="*/ 276805 h 1440164"/>
              <a:gd name="connsiteX1986" fmla="*/ 637899 w 1439146"/>
              <a:gd name="connsiteY1986" fmla="*/ 281072 h 1440164"/>
              <a:gd name="connsiteX1987" fmla="*/ 639781 w 1439146"/>
              <a:gd name="connsiteY1987" fmla="*/ 285340 h 1440164"/>
              <a:gd name="connsiteX1988" fmla="*/ 644301 w 1439146"/>
              <a:gd name="connsiteY1988" fmla="*/ 281072 h 1440164"/>
              <a:gd name="connsiteX1989" fmla="*/ 767560 w 1439146"/>
              <a:gd name="connsiteY1989" fmla="*/ 267926 h 1440164"/>
              <a:gd name="connsiteX1990" fmla="*/ 704608 w 1439146"/>
              <a:gd name="connsiteY1990" fmla="*/ 198565 h 1440164"/>
              <a:gd name="connsiteX1991" fmla="*/ 650702 w 1439146"/>
              <a:gd name="connsiteY1991" fmla="*/ 221161 h 1440164"/>
              <a:gd name="connsiteX1992" fmla="*/ 706845 w 1439146"/>
              <a:gd name="connsiteY1992" fmla="*/ 265282 h 1440164"/>
              <a:gd name="connsiteX1993" fmla="*/ 767560 w 1439146"/>
              <a:gd name="connsiteY1993" fmla="*/ 267926 h 1440164"/>
              <a:gd name="connsiteX1994" fmla="*/ 706181 w 1439146"/>
              <a:gd name="connsiteY1994" fmla="*/ 277534 h 1440164"/>
              <a:gd name="connsiteX1995" fmla="*/ 684499 w 1439146"/>
              <a:gd name="connsiteY1995" fmla="*/ 263841 h 1440164"/>
              <a:gd name="connsiteX1996" fmla="*/ 654524 w 1439146"/>
              <a:gd name="connsiteY1996" fmla="*/ 242039 h 1440164"/>
              <a:gd name="connsiteX1997" fmla="*/ 646231 w 1439146"/>
              <a:gd name="connsiteY1997" fmla="*/ 230391 h 1440164"/>
              <a:gd name="connsiteX1998" fmla="*/ 622942 w 1439146"/>
              <a:gd name="connsiteY1998" fmla="*/ 238403 h 1440164"/>
              <a:gd name="connsiteX1999" fmla="*/ 592165 w 1439146"/>
              <a:gd name="connsiteY1999" fmla="*/ 250607 h 1440164"/>
              <a:gd name="connsiteX2000" fmla="*/ 595283 w 1439146"/>
              <a:gd name="connsiteY2000" fmla="*/ 257398 h 1440164"/>
              <a:gd name="connsiteX2001" fmla="*/ 646434 w 1439146"/>
              <a:gd name="connsiteY2001" fmla="*/ 270073 h 1440164"/>
              <a:gd name="connsiteX2002" fmla="*/ 706181 w 1439146"/>
              <a:gd name="connsiteY2002" fmla="*/ 277534 h 1440164"/>
              <a:gd name="connsiteX2003" fmla="*/ 435466 w 1439146"/>
              <a:gd name="connsiteY2003" fmla="*/ 68684 h 1440164"/>
              <a:gd name="connsiteX2004" fmla="*/ 364772 w 1439146"/>
              <a:gd name="connsiteY2004" fmla="*/ 103983 h 1440164"/>
              <a:gd name="connsiteX2005" fmla="*/ 400887 w 1439146"/>
              <a:gd name="connsiteY2005" fmla="*/ 88127 h 1440164"/>
              <a:gd name="connsiteX2006" fmla="*/ 435466 w 1439146"/>
              <a:gd name="connsiteY2006" fmla="*/ 68684 h 1440164"/>
              <a:gd name="connsiteX2007" fmla="*/ 1036923 w 1439146"/>
              <a:gd name="connsiteY2007" fmla="*/ 84762 h 1440164"/>
              <a:gd name="connsiteX2008" fmla="*/ 1029202 w 1439146"/>
              <a:gd name="connsiteY2008" fmla="*/ 80560 h 1440164"/>
              <a:gd name="connsiteX2009" fmla="*/ 1030521 w 1439146"/>
              <a:gd name="connsiteY2009" fmla="*/ 84762 h 1440164"/>
              <a:gd name="connsiteX2010" fmla="*/ 1036923 w 1439146"/>
              <a:gd name="connsiteY2010" fmla="*/ 84762 h 1440164"/>
              <a:gd name="connsiteX2011" fmla="*/ 1004915 w 1439146"/>
              <a:gd name="connsiteY2011" fmla="*/ 70175 h 1440164"/>
              <a:gd name="connsiteX2012" fmla="*/ 975041 w 1439146"/>
              <a:gd name="connsiteY2012" fmla="*/ 57466 h 1440164"/>
              <a:gd name="connsiteX2013" fmla="*/ 989978 w 1439146"/>
              <a:gd name="connsiteY2013" fmla="*/ 67219 h 1440164"/>
              <a:gd name="connsiteX2014" fmla="*/ 1004915 w 1439146"/>
              <a:gd name="connsiteY2014" fmla="*/ 70175 h 1440164"/>
              <a:gd name="connsiteX2015" fmla="*/ 454389 w 1439146"/>
              <a:gd name="connsiteY2015" fmla="*/ 63424 h 1440164"/>
              <a:gd name="connsiteX2016" fmla="*/ 456529 w 1439146"/>
              <a:gd name="connsiteY2016" fmla="*/ 59287 h 1440164"/>
              <a:gd name="connsiteX2017" fmla="*/ 445861 w 1439146"/>
              <a:gd name="connsiteY2017" fmla="*/ 63424 h 1440164"/>
              <a:gd name="connsiteX2018" fmla="*/ 443720 w 1439146"/>
              <a:gd name="connsiteY2018" fmla="*/ 67561 h 1440164"/>
              <a:gd name="connsiteX2019" fmla="*/ 454389 w 1439146"/>
              <a:gd name="connsiteY2019" fmla="*/ 63424 h 1440164"/>
              <a:gd name="connsiteX2020" fmla="*/ 488534 w 1439146"/>
              <a:gd name="connsiteY2020" fmla="*/ 49901 h 1440164"/>
              <a:gd name="connsiteX2021" fmla="*/ 484265 w 1439146"/>
              <a:gd name="connsiteY2021" fmla="*/ 48800 h 1440164"/>
              <a:gd name="connsiteX2022" fmla="*/ 467197 w 1439146"/>
              <a:gd name="connsiteY2022" fmla="*/ 55609 h 1440164"/>
              <a:gd name="connsiteX2023" fmla="*/ 471456 w 1439146"/>
              <a:gd name="connsiteY2023" fmla="*/ 56710 h 1440164"/>
              <a:gd name="connsiteX2024" fmla="*/ 488534 w 1439146"/>
              <a:gd name="connsiteY2024" fmla="*/ 49901 h 1440164"/>
              <a:gd name="connsiteX2025" fmla="*/ 957971 w 1439146"/>
              <a:gd name="connsiteY2025" fmla="*/ 50621 h 1440164"/>
              <a:gd name="connsiteX2026" fmla="*/ 945168 w 1439146"/>
              <a:gd name="connsiteY2026" fmla="*/ 46719 h 1440164"/>
              <a:gd name="connsiteX2027" fmla="*/ 947302 w 1439146"/>
              <a:gd name="connsiteY2027" fmla="*/ 50621 h 1440164"/>
              <a:gd name="connsiteX2028" fmla="*/ 957971 w 1439146"/>
              <a:gd name="connsiteY2028" fmla="*/ 50621 h 1440164"/>
              <a:gd name="connsiteX2029" fmla="*/ 516271 w 1439146"/>
              <a:gd name="connsiteY2029" fmla="*/ 42086 h 1440164"/>
              <a:gd name="connsiteX2030" fmla="*/ 518405 w 1439146"/>
              <a:gd name="connsiteY2030" fmla="*/ 38418 h 1440164"/>
              <a:gd name="connsiteX2031" fmla="*/ 503472 w 1439146"/>
              <a:gd name="connsiteY2031" fmla="*/ 42086 h 1440164"/>
              <a:gd name="connsiteX2032" fmla="*/ 501332 w 1439146"/>
              <a:gd name="connsiteY2032" fmla="*/ 45754 h 1440164"/>
              <a:gd name="connsiteX2033" fmla="*/ 516271 w 1439146"/>
              <a:gd name="connsiteY2033" fmla="*/ 42086 h 1440164"/>
              <a:gd name="connsiteX2034" fmla="*/ 917429 w 1439146"/>
              <a:gd name="connsiteY2034" fmla="*/ 37818 h 1440164"/>
              <a:gd name="connsiteX2035" fmla="*/ 902492 w 1439146"/>
              <a:gd name="connsiteY2035" fmla="*/ 34151 h 1440164"/>
              <a:gd name="connsiteX2036" fmla="*/ 904626 w 1439146"/>
              <a:gd name="connsiteY2036" fmla="*/ 37818 h 1440164"/>
              <a:gd name="connsiteX2037" fmla="*/ 919562 w 1439146"/>
              <a:gd name="connsiteY2037" fmla="*/ 41486 h 1440164"/>
              <a:gd name="connsiteX2038" fmla="*/ 917429 w 1439146"/>
              <a:gd name="connsiteY2038" fmla="*/ 37818 h 1440164"/>
              <a:gd name="connsiteX2039" fmla="*/ 538588 w 1439146"/>
              <a:gd name="connsiteY2039" fmla="*/ 35240 h 1440164"/>
              <a:gd name="connsiteX2040" fmla="*/ 530407 w 1439146"/>
              <a:gd name="connsiteY2040" fmla="*/ 34903 h 1440164"/>
              <a:gd name="connsiteX2041" fmla="*/ 532986 w 1439146"/>
              <a:gd name="connsiteY2041" fmla="*/ 37481 h 1440164"/>
              <a:gd name="connsiteX2042" fmla="*/ 538588 w 1439146"/>
              <a:gd name="connsiteY2042" fmla="*/ 35240 h 1440164"/>
              <a:gd name="connsiteX2043" fmla="*/ 565349 w 1439146"/>
              <a:gd name="connsiteY2043" fmla="*/ 29283 h 1440164"/>
              <a:gd name="connsiteX2044" fmla="*/ 567483 w 1439146"/>
              <a:gd name="connsiteY2044" fmla="*/ 25741 h 1440164"/>
              <a:gd name="connsiteX2045" fmla="*/ 550412 w 1439146"/>
              <a:gd name="connsiteY2045" fmla="*/ 29283 h 1440164"/>
              <a:gd name="connsiteX2046" fmla="*/ 565349 w 1439146"/>
              <a:gd name="connsiteY2046" fmla="*/ 29283 h 1440164"/>
              <a:gd name="connsiteX2047" fmla="*/ 892800 w 1439146"/>
              <a:gd name="connsiteY2047" fmla="*/ 30972 h 1440164"/>
              <a:gd name="connsiteX2048" fmla="*/ 884621 w 1439146"/>
              <a:gd name="connsiteY2048" fmla="*/ 30635 h 1440164"/>
              <a:gd name="connsiteX2049" fmla="*/ 887200 w 1439146"/>
              <a:gd name="connsiteY2049" fmla="*/ 33214 h 1440164"/>
              <a:gd name="connsiteX2050" fmla="*/ 892800 w 1439146"/>
              <a:gd name="connsiteY2050" fmla="*/ 30972 h 1440164"/>
              <a:gd name="connsiteX2051" fmla="*/ 873686 w 1439146"/>
              <a:gd name="connsiteY2051" fmla="*/ 26457 h 1440164"/>
              <a:gd name="connsiteX2052" fmla="*/ 863017 w 1439146"/>
              <a:gd name="connsiteY2052" fmla="*/ 26457 h 1440164"/>
              <a:gd name="connsiteX2053" fmla="*/ 868351 w 1439146"/>
              <a:gd name="connsiteY2053" fmla="*/ 28609 h 1440164"/>
              <a:gd name="connsiteX2054" fmla="*/ 873686 w 1439146"/>
              <a:gd name="connsiteY2054" fmla="*/ 26457 h 1440164"/>
              <a:gd name="connsiteX2055" fmla="*/ 596370 w 1439146"/>
              <a:gd name="connsiteY2055" fmla="*/ 22216 h 1440164"/>
              <a:gd name="connsiteX2056" fmla="*/ 583567 w 1439146"/>
              <a:gd name="connsiteY2056" fmla="*/ 22058 h 1440164"/>
              <a:gd name="connsiteX2057" fmla="*/ 588821 w 1439146"/>
              <a:gd name="connsiteY2057" fmla="*/ 24183 h 1440164"/>
              <a:gd name="connsiteX2058" fmla="*/ 596370 w 1439146"/>
              <a:gd name="connsiteY2058" fmla="*/ 22216 h 1440164"/>
              <a:gd name="connsiteX2059" fmla="*/ 852347 w 1439146"/>
              <a:gd name="connsiteY2059" fmla="*/ 22189 h 1440164"/>
              <a:gd name="connsiteX2060" fmla="*/ 841679 w 1439146"/>
              <a:gd name="connsiteY2060" fmla="*/ 22189 h 1440164"/>
              <a:gd name="connsiteX2061" fmla="*/ 847013 w 1439146"/>
              <a:gd name="connsiteY2061" fmla="*/ 24342 h 1440164"/>
              <a:gd name="connsiteX2062" fmla="*/ 852347 w 1439146"/>
              <a:gd name="connsiteY2062" fmla="*/ 22189 h 1440164"/>
              <a:gd name="connsiteX2063" fmla="*/ 624029 w 1439146"/>
              <a:gd name="connsiteY2063" fmla="*/ 17806 h 1440164"/>
              <a:gd name="connsiteX2064" fmla="*/ 609093 w 1439146"/>
              <a:gd name="connsiteY2064" fmla="*/ 17806 h 1440164"/>
              <a:gd name="connsiteX2065" fmla="*/ 616561 w 1439146"/>
              <a:gd name="connsiteY2065" fmla="*/ 19758 h 1440164"/>
              <a:gd name="connsiteX2066" fmla="*/ 624029 w 1439146"/>
              <a:gd name="connsiteY2066" fmla="*/ 17806 h 1440164"/>
              <a:gd name="connsiteX2067" fmla="*/ 828875 w 1439146"/>
              <a:gd name="connsiteY2067" fmla="*/ 17806 h 1440164"/>
              <a:gd name="connsiteX2068" fmla="*/ 813938 w 1439146"/>
              <a:gd name="connsiteY2068" fmla="*/ 17806 h 1440164"/>
              <a:gd name="connsiteX2069" fmla="*/ 821407 w 1439146"/>
              <a:gd name="connsiteY2069" fmla="*/ 19758 h 1440164"/>
              <a:gd name="connsiteX2070" fmla="*/ 828875 w 1439146"/>
              <a:gd name="connsiteY2070" fmla="*/ 17806 h 1440164"/>
              <a:gd name="connsiteX2071" fmla="*/ 664630 w 1439146"/>
              <a:gd name="connsiteY2071" fmla="*/ 13476 h 1440164"/>
              <a:gd name="connsiteX2072" fmla="*/ 643292 w 1439146"/>
              <a:gd name="connsiteY2072" fmla="*/ 13418 h 1440164"/>
              <a:gd name="connsiteX2073" fmla="*/ 652836 w 1439146"/>
              <a:gd name="connsiteY2073" fmla="*/ 15259 h 1440164"/>
              <a:gd name="connsiteX2074" fmla="*/ 664630 w 1439146"/>
              <a:gd name="connsiteY2074" fmla="*/ 13476 h 1440164"/>
              <a:gd name="connsiteX2075" fmla="*/ 796927 w 1439146"/>
              <a:gd name="connsiteY2075" fmla="*/ 13476 h 1440164"/>
              <a:gd name="connsiteX2076" fmla="*/ 775589 w 1439146"/>
              <a:gd name="connsiteY2076" fmla="*/ 13418 h 1440164"/>
              <a:gd name="connsiteX2077" fmla="*/ 785133 w 1439146"/>
              <a:gd name="connsiteY2077" fmla="*/ 15259 h 1440164"/>
              <a:gd name="connsiteX2078" fmla="*/ 796927 w 1439146"/>
              <a:gd name="connsiteY2078" fmla="*/ 13476 h 1440164"/>
              <a:gd name="connsiteX2079" fmla="*/ 735101 w 1439146"/>
              <a:gd name="connsiteY2079" fmla="*/ 9111 h 1440164"/>
              <a:gd name="connsiteX2080" fmla="*/ 700959 w 1439146"/>
              <a:gd name="connsiteY2080" fmla="*/ 9083 h 1440164"/>
              <a:gd name="connsiteX2081" fmla="*/ 716850 w 1439146"/>
              <a:gd name="connsiteY2081" fmla="*/ 10750 h 1440164"/>
              <a:gd name="connsiteX2082" fmla="*/ 735101 w 1439146"/>
              <a:gd name="connsiteY2082" fmla="*/ 9111 h 1440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</a:cxnLst>
            <a:rect l="l" t="t" r="r" b="b"/>
            <a:pathLst>
              <a:path w="1439146" h="1440164">
                <a:moveTo>
                  <a:pt x="635765" y="1439230"/>
                </a:moveTo>
                <a:cubicBezTo>
                  <a:pt x="582922" y="1431340"/>
                  <a:pt x="524678" y="1418007"/>
                  <a:pt x="487555" y="1405301"/>
                </a:cubicBezTo>
                <a:cubicBezTo>
                  <a:pt x="427416" y="1384727"/>
                  <a:pt x="349310" y="1345151"/>
                  <a:pt x="300761" y="1310641"/>
                </a:cubicBezTo>
                <a:cubicBezTo>
                  <a:pt x="248797" y="1273728"/>
                  <a:pt x="165921" y="1190859"/>
                  <a:pt x="128963" y="1138863"/>
                </a:cubicBezTo>
                <a:cubicBezTo>
                  <a:pt x="74585" y="1062368"/>
                  <a:pt x="30989" y="961986"/>
                  <a:pt x="9527" y="863831"/>
                </a:cubicBezTo>
                <a:cubicBezTo>
                  <a:pt x="1352" y="826420"/>
                  <a:pt x="145" y="808082"/>
                  <a:pt x="145" y="720637"/>
                </a:cubicBezTo>
                <a:cubicBezTo>
                  <a:pt x="145" y="610285"/>
                  <a:pt x="4756" y="577561"/>
                  <a:pt x="32105" y="493752"/>
                </a:cubicBezTo>
                <a:cubicBezTo>
                  <a:pt x="95318" y="300004"/>
                  <a:pt x="244368" y="137343"/>
                  <a:pt x="433052" y="56192"/>
                </a:cubicBezTo>
                <a:cubicBezTo>
                  <a:pt x="524714" y="16769"/>
                  <a:pt x="585864" y="3617"/>
                  <a:pt x="691341" y="641"/>
                </a:cubicBezTo>
                <a:cubicBezTo>
                  <a:pt x="741712" y="-781"/>
                  <a:pt x="787061" y="218"/>
                  <a:pt x="810834" y="3273"/>
                </a:cubicBezTo>
                <a:cubicBezTo>
                  <a:pt x="1180994" y="50837"/>
                  <a:pt x="1453781" y="374564"/>
                  <a:pt x="1438695" y="748376"/>
                </a:cubicBezTo>
                <a:cubicBezTo>
                  <a:pt x="1425200" y="1082790"/>
                  <a:pt x="1190940" y="1359303"/>
                  <a:pt x="861950" y="1429143"/>
                </a:cubicBezTo>
                <a:cubicBezTo>
                  <a:pt x="828717" y="1436202"/>
                  <a:pt x="800385" y="1438536"/>
                  <a:pt x="733921" y="1439674"/>
                </a:cubicBezTo>
                <a:cubicBezTo>
                  <a:pt x="686977" y="1440483"/>
                  <a:pt x="642807" y="1440278"/>
                  <a:pt x="635765" y="1439230"/>
                </a:cubicBezTo>
                <a:close/>
                <a:moveTo>
                  <a:pt x="679585" y="1426012"/>
                </a:moveTo>
                <a:cubicBezTo>
                  <a:pt x="673171" y="1425044"/>
                  <a:pt x="661649" y="1425021"/>
                  <a:pt x="653979" y="1425966"/>
                </a:cubicBezTo>
                <a:cubicBezTo>
                  <a:pt x="646308" y="1426911"/>
                  <a:pt x="651556" y="1427708"/>
                  <a:pt x="665639" y="1427742"/>
                </a:cubicBezTo>
                <a:cubicBezTo>
                  <a:pt x="679722" y="1427765"/>
                  <a:pt x="685997" y="1426979"/>
                  <a:pt x="679585" y="1426012"/>
                </a:cubicBezTo>
                <a:close/>
                <a:moveTo>
                  <a:pt x="786276" y="1426012"/>
                </a:moveTo>
                <a:cubicBezTo>
                  <a:pt x="779862" y="1425044"/>
                  <a:pt x="768340" y="1425021"/>
                  <a:pt x="760669" y="1425966"/>
                </a:cubicBezTo>
                <a:cubicBezTo>
                  <a:pt x="752999" y="1426911"/>
                  <a:pt x="758246" y="1427708"/>
                  <a:pt x="772329" y="1427742"/>
                </a:cubicBezTo>
                <a:cubicBezTo>
                  <a:pt x="786412" y="1427765"/>
                  <a:pt x="792688" y="1426979"/>
                  <a:pt x="786276" y="1426012"/>
                </a:cubicBezTo>
                <a:close/>
                <a:moveTo>
                  <a:pt x="628297" y="1421856"/>
                </a:moveTo>
                <a:cubicBezTo>
                  <a:pt x="624189" y="1420774"/>
                  <a:pt x="617467" y="1420774"/>
                  <a:pt x="613360" y="1421856"/>
                </a:cubicBezTo>
                <a:cubicBezTo>
                  <a:pt x="609252" y="1422926"/>
                  <a:pt x="612613" y="1423803"/>
                  <a:pt x="620828" y="1423803"/>
                </a:cubicBezTo>
                <a:cubicBezTo>
                  <a:pt x="629044" y="1423803"/>
                  <a:pt x="632404" y="1422926"/>
                  <a:pt x="628297" y="1421856"/>
                </a:cubicBezTo>
                <a:close/>
                <a:moveTo>
                  <a:pt x="820340" y="1421856"/>
                </a:moveTo>
                <a:cubicBezTo>
                  <a:pt x="816233" y="1420774"/>
                  <a:pt x="809511" y="1420774"/>
                  <a:pt x="805404" y="1421856"/>
                </a:cubicBezTo>
                <a:cubicBezTo>
                  <a:pt x="801296" y="1422926"/>
                  <a:pt x="804657" y="1423803"/>
                  <a:pt x="812872" y="1423803"/>
                </a:cubicBezTo>
                <a:cubicBezTo>
                  <a:pt x="821086" y="1423803"/>
                  <a:pt x="824447" y="1422926"/>
                  <a:pt x="820340" y="1421856"/>
                </a:cubicBezTo>
                <a:close/>
                <a:moveTo>
                  <a:pt x="600638" y="1417723"/>
                </a:moveTo>
                <a:cubicBezTo>
                  <a:pt x="597749" y="1416561"/>
                  <a:pt x="591988" y="1416482"/>
                  <a:pt x="587836" y="1417563"/>
                </a:cubicBezTo>
                <a:cubicBezTo>
                  <a:pt x="583683" y="1418645"/>
                  <a:pt x="586047" y="1419601"/>
                  <a:pt x="593089" y="1419693"/>
                </a:cubicBezTo>
                <a:cubicBezTo>
                  <a:pt x="600130" y="1419784"/>
                  <a:pt x="603527" y="1418896"/>
                  <a:pt x="600638" y="1417723"/>
                </a:cubicBezTo>
                <a:close/>
                <a:moveTo>
                  <a:pt x="794734" y="1413726"/>
                </a:moveTo>
                <a:cubicBezTo>
                  <a:pt x="812620" y="1411495"/>
                  <a:pt x="812872" y="1411233"/>
                  <a:pt x="812872" y="1394656"/>
                </a:cubicBezTo>
                <a:lnTo>
                  <a:pt x="812872" y="1377850"/>
                </a:lnTo>
                <a:lnTo>
                  <a:pt x="704047" y="1377850"/>
                </a:lnTo>
                <a:lnTo>
                  <a:pt x="595223" y="1377850"/>
                </a:lnTo>
                <a:lnTo>
                  <a:pt x="595223" y="1392447"/>
                </a:lnTo>
                <a:cubicBezTo>
                  <a:pt x="595223" y="1405415"/>
                  <a:pt x="596755" y="1407385"/>
                  <a:pt x="608949" y="1410060"/>
                </a:cubicBezTo>
                <a:cubicBezTo>
                  <a:pt x="648435" y="1418736"/>
                  <a:pt x="739987" y="1420535"/>
                  <a:pt x="794734" y="1413726"/>
                </a:cubicBezTo>
                <a:close/>
                <a:moveTo>
                  <a:pt x="848080" y="1417700"/>
                </a:moveTo>
                <a:cubicBezTo>
                  <a:pt x="845145" y="1416516"/>
                  <a:pt x="840344" y="1416516"/>
                  <a:pt x="837410" y="1417700"/>
                </a:cubicBezTo>
                <a:cubicBezTo>
                  <a:pt x="834477" y="1418884"/>
                  <a:pt x="836877" y="1419852"/>
                  <a:pt x="842745" y="1419852"/>
                </a:cubicBezTo>
                <a:cubicBezTo>
                  <a:pt x="848614" y="1419852"/>
                  <a:pt x="851014" y="1418884"/>
                  <a:pt x="848080" y="1417700"/>
                </a:cubicBezTo>
                <a:close/>
                <a:moveTo>
                  <a:pt x="576997" y="1413681"/>
                </a:moveTo>
                <a:cubicBezTo>
                  <a:pt x="575578" y="1412258"/>
                  <a:pt x="571897" y="1412110"/>
                  <a:pt x="568817" y="1413339"/>
                </a:cubicBezTo>
                <a:cubicBezTo>
                  <a:pt x="565413" y="1414706"/>
                  <a:pt x="566424" y="1415719"/>
                  <a:pt x="571395" y="1415924"/>
                </a:cubicBezTo>
                <a:cubicBezTo>
                  <a:pt x="575893" y="1416106"/>
                  <a:pt x="578414" y="1415104"/>
                  <a:pt x="576997" y="1413681"/>
                </a:cubicBezTo>
                <a:close/>
                <a:moveTo>
                  <a:pt x="869418" y="1413430"/>
                </a:moveTo>
                <a:cubicBezTo>
                  <a:pt x="866483" y="1412246"/>
                  <a:pt x="861683" y="1412246"/>
                  <a:pt x="858749" y="1413430"/>
                </a:cubicBezTo>
                <a:cubicBezTo>
                  <a:pt x="855815" y="1414615"/>
                  <a:pt x="858215" y="1415582"/>
                  <a:pt x="864083" y="1415582"/>
                </a:cubicBezTo>
                <a:cubicBezTo>
                  <a:pt x="869952" y="1415582"/>
                  <a:pt x="872352" y="1414615"/>
                  <a:pt x="869418" y="1413430"/>
                </a:cubicBezTo>
                <a:close/>
                <a:moveTo>
                  <a:pt x="557881" y="1409161"/>
                </a:moveTo>
                <a:cubicBezTo>
                  <a:pt x="554947" y="1407977"/>
                  <a:pt x="550146" y="1407977"/>
                  <a:pt x="547212" y="1409161"/>
                </a:cubicBezTo>
                <a:cubicBezTo>
                  <a:pt x="544278" y="1410345"/>
                  <a:pt x="546679" y="1411313"/>
                  <a:pt x="552546" y="1411313"/>
                </a:cubicBezTo>
                <a:cubicBezTo>
                  <a:pt x="558414" y="1411313"/>
                  <a:pt x="560815" y="1410345"/>
                  <a:pt x="557881" y="1409161"/>
                </a:cubicBezTo>
                <a:close/>
                <a:moveTo>
                  <a:pt x="851977" y="1405028"/>
                </a:moveTo>
                <a:cubicBezTo>
                  <a:pt x="857366" y="1403570"/>
                  <a:pt x="859421" y="1396990"/>
                  <a:pt x="860512" y="1377668"/>
                </a:cubicBezTo>
                <a:lnTo>
                  <a:pt x="861950" y="1352232"/>
                </a:lnTo>
                <a:lnTo>
                  <a:pt x="706698" y="1352232"/>
                </a:lnTo>
                <a:lnTo>
                  <a:pt x="551447" y="1352244"/>
                </a:lnTo>
                <a:lnTo>
                  <a:pt x="554408" y="1374571"/>
                </a:lnTo>
                <a:cubicBezTo>
                  <a:pt x="556038" y="1386856"/>
                  <a:pt x="557945" y="1397479"/>
                  <a:pt x="558646" y="1398174"/>
                </a:cubicBezTo>
                <a:cubicBezTo>
                  <a:pt x="559348" y="1398880"/>
                  <a:pt x="565945" y="1401179"/>
                  <a:pt x="573305" y="1403286"/>
                </a:cubicBezTo>
                <a:lnTo>
                  <a:pt x="586687" y="1407134"/>
                </a:lnTo>
                <a:lnTo>
                  <a:pt x="586687" y="1388154"/>
                </a:lnTo>
                <a:lnTo>
                  <a:pt x="586687" y="1369174"/>
                </a:lnTo>
                <a:lnTo>
                  <a:pt x="702980" y="1370313"/>
                </a:lnTo>
                <a:lnTo>
                  <a:pt x="819273" y="1371452"/>
                </a:lnTo>
                <a:lnTo>
                  <a:pt x="820575" y="1391741"/>
                </a:lnTo>
                <a:cubicBezTo>
                  <a:pt x="821981" y="1413670"/>
                  <a:pt x="821137" y="1413305"/>
                  <a:pt x="851977" y="1405028"/>
                </a:cubicBezTo>
                <a:close/>
                <a:moveTo>
                  <a:pt x="888533" y="1409411"/>
                </a:moveTo>
                <a:cubicBezTo>
                  <a:pt x="887115" y="1407999"/>
                  <a:pt x="883434" y="1407840"/>
                  <a:pt x="880353" y="1409081"/>
                </a:cubicBezTo>
                <a:cubicBezTo>
                  <a:pt x="876949" y="1410436"/>
                  <a:pt x="877960" y="1411449"/>
                  <a:pt x="882932" y="1411654"/>
                </a:cubicBezTo>
                <a:cubicBezTo>
                  <a:pt x="887431" y="1411836"/>
                  <a:pt x="889952" y="1410835"/>
                  <a:pt x="888533" y="1409411"/>
                </a:cubicBezTo>
                <a:close/>
                <a:moveTo>
                  <a:pt x="526940" y="1401316"/>
                </a:moveTo>
                <a:cubicBezTo>
                  <a:pt x="518726" y="1398162"/>
                  <a:pt x="509120" y="1395566"/>
                  <a:pt x="505601" y="1395566"/>
                </a:cubicBezTo>
                <a:cubicBezTo>
                  <a:pt x="502083" y="1395566"/>
                  <a:pt x="505920" y="1398162"/>
                  <a:pt x="514137" y="1401316"/>
                </a:cubicBezTo>
                <a:cubicBezTo>
                  <a:pt x="522353" y="1404481"/>
                  <a:pt x="531955" y="1407077"/>
                  <a:pt x="535475" y="1407077"/>
                </a:cubicBezTo>
                <a:cubicBezTo>
                  <a:pt x="538997" y="1407077"/>
                  <a:pt x="535155" y="1404481"/>
                  <a:pt x="526940" y="1401316"/>
                </a:cubicBezTo>
                <a:close/>
                <a:moveTo>
                  <a:pt x="905604" y="1405142"/>
                </a:moveTo>
                <a:cubicBezTo>
                  <a:pt x="904186" y="1403730"/>
                  <a:pt x="900505" y="1403570"/>
                  <a:pt x="897424" y="1404812"/>
                </a:cubicBezTo>
                <a:cubicBezTo>
                  <a:pt x="894020" y="1406166"/>
                  <a:pt x="895031" y="1407180"/>
                  <a:pt x="900003" y="1407385"/>
                </a:cubicBezTo>
                <a:cubicBezTo>
                  <a:pt x="904501" y="1407578"/>
                  <a:pt x="907022" y="1406565"/>
                  <a:pt x="905604" y="1405142"/>
                </a:cubicBezTo>
                <a:close/>
                <a:moveTo>
                  <a:pt x="955837" y="1377110"/>
                </a:moveTo>
                <a:cubicBezTo>
                  <a:pt x="990574" y="1364814"/>
                  <a:pt x="1060364" y="1329757"/>
                  <a:pt x="1096236" y="1306587"/>
                </a:cubicBezTo>
                <a:cubicBezTo>
                  <a:pt x="1225464" y="1223153"/>
                  <a:pt x="1330667" y="1088431"/>
                  <a:pt x="1378350" y="945333"/>
                </a:cubicBezTo>
                <a:cubicBezTo>
                  <a:pt x="1406464" y="860964"/>
                  <a:pt x="1412161" y="823104"/>
                  <a:pt x="1412161" y="720637"/>
                </a:cubicBezTo>
                <a:cubicBezTo>
                  <a:pt x="1412161" y="617908"/>
                  <a:pt x="1406479" y="580353"/>
                  <a:pt x="1378024" y="494965"/>
                </a:cubicBezTo>
                <a:cubicBezTo>
                  <a:pt x="1302859" y="269418"/>
                  <a:pt x="1106706" y="92460"/>
                  <a:pt x="873425" y="39749"/>
                </a:cubicBezTo>
                <a:cubicBezTo>
                  <a:pt x="582647" y="-25954"/>
                  <a:pt x="288602" y="95990"/>
                  <a:pt x="126868" y="349354"/>
                </a:cubicBezTo>
                <a:cubicBezTo>
                  <a:pt x="105155" y="383362"/>
                  <a:pt x="69860" y="457043"/>
                  <a:pt x="57369" y="494453"/>
                </a:cubicBezTo>
                <a:cubicBezTo>
                  <a:pt x="-777" y="668445"/>
                  <a:pt x="10791" y="857667"/>
                  <a:pt x="89568" y="1021504"/>
                </a:cubicBezTo>
                <a:cubicBezTo>
                  <a:pt x="160160" y="1168298"/>
                  <a:pt x="278639" y="1285387"/>
                  <a:pt x="426653" y="1354624"/>
                </a:cubicBezTo>
                <a:cubicBezTo>
                  <a:pt x="460833" y="1370609"/>
                  <a:pt x="529185" y="1394917"/>
                  <a:pt x="539963" y="1394917"/>
                </a:cubicBezTo>
                <a:cubicBezTo>
                  <a:pt x="544980" y="1394917"/>
                  <a:pt x="545225" y="1352232"/>
                  <a:pt x="540254" y="1344388"/>
                </a:cubicBezTo>
                <a:cubicBezTo>
                  <a:pt x="538260" y="1341245"/>
                  <a:pt x="532048" y="1336350"/>
                  <a:pt x="526450" y="1333503"/>
                </a:cubicBezTo>
                <a:cubicBezTo>
                  <a:pt x="510930" y="1325636"/>
                  <a:pt x="514366" y="1296488"/>
                  <a:pt x="533759" y="1271440"/>
                </a:cubicBezTo>
                <a:cubicBezTo>
                  <a:pt x="541818" y="1261033"/>
                  <a:pt x="546942" y="1251185"/>
                  <a:pt x="545145" y="1249545"/>
                </a:cubicBezTo>
                <a:cubicBezTo>
                  <a:pt x="543347" y="1247917"/>
                  <a:pt x="534195" y="1244194"/>
                  <a:pt x="524807" y="1241268"/>
                </a:cubicBezTo>
                <a:cubicBezTo>
                  <a:pt x="496265" y="1232376"/>
                  <a:pt x="426414" y="1194925"/>
                  <a:pt x="391414" y="1169741"/>
                </a:cubicBezTo>
                <a:cubicBezTo>
                  <a:pt x="277808" y="1087976"/>
                  <a:pt x="192996" y="951392"/>
                  <a:pt x="170782" y="814407"/>
                </a:cubicBezTo>
                <a:cubicBezTo>
                  <a:pt x="140622" y="628418"/>
                  <a:pt x="204655" y="438491"/>
                  <a:pt x="339689" y="313477"/>
                </a:cubicBezTo>
                <a:cubicBezTo>
                  <a:pt x="373015" y="282617"/>
                  <a:pt x="432619" y="240932"/>
                  <a:pt x="471410" y="221350"/>
                </a:cubicBezTo>
                <a:cubicBezTo>
                  <a:pt x="498713" y="207570"/>
                  <a:pt x="576025" y="180908"/>
                  <a:pt x="601624" y="176447"/>
                </a:cubicBezTo>
                <a:cubicBezTo>
                  <a:pt x="611012" y="174811"/>
                  <a:pt x="628806" y="168805"/>
                  <a:pt x="641165" y="163102"/>
                </a:cubicBezTo>
                <a:cubicBezTo>
                  <a:pt x="688900" y="141072"/>
                  <a:pt x="730962" y="139937"/>
                  <a:pt x="768087" y="159677"/>
                </a:cubicBezTo>
                <a:cubicBezTo>
                  <a:pt x="778883" y="165417"/>
                  <a:pt x="792211" y="170114"/>
                  <a:pt x="797705" y="170114"/>
                </a:cubicBezTo>
                <a:cubicBezTo>
                  <a:pt x="803198" y="170114"/>
                  <a:pt x="830055" y="175761"/>
                  <a:pt x="857386" y="182665"/>
                </a:cubicBezTo>
                <a:cubicBezTo>
                  <a:pt x="989346" y="215992"/>
                  <a:pt x="1105938" y="299758"/>
                  <a:pt x="1182763" y="416436"/>
                </a:cubicBezTo>
                <a:cubicBezTo>
                  <a:pt x="1221513" y="475289"/>
                  <a:pt x="1252874" y="554740"/>
                  <a:pt x="1265776" y="626750"/>
                </a:cubicBezTo>
                <a:cubicBezTo>
                  <a:pt x="1274027" y="672802"/>
                  <a:pt x="1272945" y="777893"/>
                  <a:pt x="1263737" y="824507"/>
                </a:cubicBezTo>
                <a:cubicBezTo>
                  <a:pt x="1236710" y="961348"/>
                  <a:pt x="1160713" y="1081949"/>
                  <a:pt x="1047909" y="1167012"/>
                </a:cubicBezTo>
                <a:cubicBezTo>
                  <a:pt x="1011529" y="1194444"/>
                  <a:pt x="933949" y="1235575"/>
                  <a:pt x="899291" y="1245811"/>
                </a:cubicBezTo>
                <a:cubicBezTo>
                  <a:pt x="878380" y="1251993"/>
                  <a:pt x="876777" y="1258198"/>
                  <a:pt x="891197" y="1277156"/>
                </a:cubicBezTo>
                <a:cubicBezTo>
                  <a:pt x="896720" y="1284420"/>
                  <a:pt x="902580" y="1299346"/>
                  <a:pt x="904216" y="1310333"/>
                </a:cubicBezTo>
                <a:cubicBezTo>
                  <a:pt x="907137" y="1329939"/>
                  <a:pt x="906927" y="1330429"/>
                  <a:pt x="892630" y="1337215"/>
                </a:cubicBezTo>
                <a:cubicBezTo>
                  <a:pt x="875265" y="1345447"/>
                  <a:pt x="868351" y="1358825"/>
                  <a:pt x="868351" y="1384181"/>
                </a:cubicBezTo>
                <a:lnTo>
                  <a:pt x="868351" y="1402910"/>
                </a:lnTo>
                <a:lnTo>
                  <a:pt x="899291" y="1394553"/>
                </a:lnTo>
                <a:cubicBezTo>
                  <a:pt x="916308" y="1389942"/>
                  <a:pt x="941753" y="1382097"/>
                  <a:pt x="955837" y="1377110"/>
                </a:cubicBezTo>
                <a:close/>
                <a:moveTo>
                  <a:pt x="237480" y="1194106"/>
                </a:moveTo>
                <a:cubicBezTo>
                  <a:pt x="227643" y="1181651"/>
                  <a:pt x="227643" y="1181540"/>
                  <a:pt x="236512" y="1181540"/>
                </a:cubicBezTo>
                <a:cubicBezTo>
                  <a:pt x="247659" y="1181540"/>
                  <a:pt x="282977" y="1149571"/>
                  <a:pt x="286256" y="1136518"/>
                </a:cubicBezTo>
                <a:cubicBezTo>
                  <a:pt x="291448" y="1115831"/>
                  <a:pt x="271648" y="1099645"/>
                  <a:pt x="252907" y="1109258"/>
                </a:cubicBezTo>
                <a:cubicBezTo>
                  <a:pt x="237059" y="1117389"/>
                  <a:pt x="211133" y="1144243"/>
                  <a:pt x="211133" y="1152533"/>
                </a:cubicBezTo>
                <a:cubicBezTo>
                  <a:pt x="211133" y="1163413"/>
                  <a:pt x="206306" y="1161713"/>
                  <a:pt x="194374" y="1146633"/>
                </a:cubicBezTo>
                <a:cubicBezTo>
                  <a:pt x="185060" y="1134869"/>
                  <a:pt x="184855" y="1133806"/>
                  <a:pt x="192336" y="1136179"/>
                </a:cubicBezTo>
                <a:cubicBezTo>
                  <a:pt x="198359" y="1138091"/>
                  <a:pt x="206852" y="1133400"/>
                  <a:pt x="223065" y="1119219"/>
                </a:cubicBezTo>
                <a:cubicBezTo>
                  <a:pt x="253033" y="1093007"/>
                  <a:pt x="272069" y="1089954"/>
                  <a:pt x="289729" y="1108526"/>
                </a:cubicBezTo>
                <a:cubicBezTo>
                  <a:pt x="309551" y="1129358"/>
                  <a:pt x="306944" y="1143035"/>
                  <a:pt x="277478" y="1172805"/>
                </a:cubicBezTo>
                <a:cubicBezTo>
                  <a:pt x="263758" y="1186675"/>
                  <a:pt x="254069" y="1199847"/>
                  <a:pt x="255686" y="1202454"/>
                </a:cubicBezTo>
                <a:cubicBezTo>
                  <a:pt x="262118" y="1212872"/>
                  <a:pt x="246725" y="1205802"/>
                  <a:pt x="237480" y="1194106"/>
                </a:cubicBezTo>
                <a:close/>
                <a:moveTo>
                  <a:pt x="1180955" y="1195783"/>
                </a:moveTo>
                <a:cubicBezTo>
                  <a:pt x="1171966" y="1192157"/>
                  <a:pt x="1175028" y="1185807"/>
                  <a:pt x="1185767" y="1185807"/>
                </a:cubicBezTo>
                <a:cubicBezTo>
                  <a:pt x="1198095" y="1185807"/>
                  <a:pt x="1207419" y="1175642"/>
                  <a:pt x="1203782" y="1166166"/>
                </a:cubicBezTo>
                <a:cubicBezTo>
                  <a:pt x="1201532" y="1160303"/>
                  <a:pt x="1196845" y="1159676"/>
                  <a:pt x="1173739" y="1162151"/>
                </a:cubicBezTo>
                <a:cubicBezTo>
                  <a:pt x="1149479" y="1164748"/>
                  <a:pt x="1145353" y="1164075"/>
                  <a:pt x="1137519" y="1156241"/>
                </a:cubicBezTo>
                <a:cubicBezTo>
                  <a:pt x="1126986" y="1145708"/>
                  <a:pt x="1126487" y="1138406"/>
                  <a:pt x="1135155" y="1121643"/>
                </a:cubicBezTo>
                <a:cubicBezTo>
                  <a:pt x="1142639" y="1107171"/>
                  <a:pt x="1157939" y="1101812"/>
                  <a:pt x="1171321" y="1108973"/>
                </a:cubicBezTo>
                <a:cubicBezTo>
                  <a:pt x="1183409" y="1115443"/>
                  <a:pt x="1179409" y="1118975"/>
                  <a:pt x="1159566" y="1119354"/>
                </a:cubicBezTo>
                <a:cubicBezTo>
                  <a:pt x="1144753" y="1119637"/>
                  <a:pt x="1143613" y="1120574"/>
                  <a:pt x="1143613" y="1132462"/>
                </a:cubicBezTo>
                <a:lnTo>
                  <a:pt x="1143613" y="1145265"/>
                </a:lnTo>
                <a:lnTo>
                  <a:pt x="1170256" y="1144031"/>
                </a:lnTo>
                <a:cubicBezTo>
                  <a:pt x="1204023" y="1142469"/>
                  <a:pt x="1214029" y="1147492"/>
                  <a:pt x="1214029" y="1166009"/>
                </a:cubicBezTo>
                <a:cubicBezTo>
                  <a:pt x="1214029" y="1186377"/>
                  <a:pt x="1196577" y="1202090"/>
                  <a:pt x="1180955" y="1195783"/>
                </a:cubicBezTo>
                <a:close/>
                <a:moveTo>
                  <a:pt x="1239143" y="1145027"/>
                </a:moveTo>
                <a:cubicBezTo>
                  <a:pt x="1238872" y="1142810"/>
                  <a:pt x="1238391" y="1138887"/>
                  <a:pt x="1238076" y="1136307"/>
                </a:cubicBezTo>
                <a:cubicBezTo>
                  <a:pt x="1237759" y="1133727"/>
                  <a:pt x="1225157" y="1121704"/>
                  <a:pt x="1210071" y="1109587"/>
                </a:cubicBezTo>
                <a:cubicBezTo>
                  <a:pt x="1191378" y="1094575"/>
                  <a:pt x="1180162" y="1088345"/>
                  <a:pt x="1174863" y="1090027"/>
                </a:cubicBezTo>
                <a:cubicBezTo>
                  <a:pt x="1163888" y="1093509"/>
                  <a:pt x="1165351" y="1087851"/>
                  <a:pt x="1179888" y="1070582"/>
                </a:cubicBezTo>
                <a:cubicBezTo>
                  <a:pt x="1192232" y="1055918"/>
                  <a:pt x="1192467" y="1055840"/>
                  <a:pt x="1192770" y="1066314"/>
                </a:cubicBezTo>
                <a:cubicBezTo>
                  <a:pt x="1193001" y="1074280"/>
                  <a:pt x="1200055" y="1082234"/>
                  <a:pt x="1220611" y="1097715"/>
                </a:cubicBezTo>
                <a:cubicBezTo>
                  <a:pt x="1236948" y="1110017"/>
                  <a:pt x="1250752" y="1117448"/>
                  <a:pt x="1254558" y="1115987"/>
                </a:cubicBezTo>
                <a:cubicBezTo>
                  <a:pt x="1258086" y="1114633"/>
                  <a:pt x="1260973" y="1115012"/>
                  <a:pt x="1260973" y="1116831"/>
                </a:cubicBezTo>
                <a:cubicBezTo>
                  <a:pt x="1260973" y="1122038"/>
                  <a:pt x="1239692" y="1149526"/>
                  <a:pt x="1239143" y="1145027"/>
                </a:cubicBezTo>
                <a:close/>
                <a:moveTo>
                  <a:pt x="172832" y="1117782"/>
                </a:moveTo>
                <a:cubicBezTo>
                  <a:pt x="169974" y="1110883"/>
                  <a:pt x="168927" y="1103158"/>
                  <a:pt x="170498" y="1100615"/>
                </a:cubicBezTo>
                <a:cubicBezTo>
                  <a:pt x="172069" y="1098073"/>
                  <a:pt x="177739" y="1080029"/>
                  <a:pt x="183113" y="1060516"/>
                </a:cubicBezTo>
                <a:lnTo>
                  <a:pt x="192871" y="1025041"/>
                </a:lnTo>
                <a:lnTo>
                  <a:pt x="169997" y="1039887"/>
                </a:lnTo>
                <a:cubicBezTo>
                  <a:pt x="155890" y="1049046"/>
                  <a:pt x="147123" y="1057771"/>
                  <a:pt x="147123" y="1062658"/>
                </a:cubicBezTo>
                <a:cubicBezTo>
                  <a:pt x="147123" y="1074174"/>
                  <a:pt x="141487" y="1072378"/>
                  <a:pt x="133107" y="1058188"/>
                </a:cubicBezTo>
                <a:cubicBezTo>
                  <a:pt x="123623" y="1042140"/>
                  <a:pt x="123873" y="1039528"/>
                  <a:pt x="134576" y="1042924"/>
                </a:cubicBezTo>
                <a:cubicBezTo>
                  <a:pt x="140941" y="1044945"/>
                  <a:pt x="152736" y="1039562"/>
                  <a:pt x="177352" y="1023400"/>
                </a:cubicBezTo>
                <a:cubicBezTo>
                  <a:pt x="196047" y="1011127"/>
                  <a:pt x="212169" y="1001905"/>
                  <a:pt x="213160" y="1002907"/>
                </a:cubicBezTo>
                <a:cubicBezTo>
                  <a:pt x="214162" y="1003908"/>
                  <a:pt x="209198" y="1024545"/>
                  <a:pt x="202127" y="1048769"/>
                </a:cubicBezTo>
                <a:cubicBezTo>
                  <a:pt x="195057" y="1072992"/>
                  <a:pt x="189865" y="1093308"/>
                  <a:pt x="190605" y="1093914"/>
                </a:cubicBezTo>
                <a:cubicBezTo>
                  <a:pt x="191334" y="1094520"/>
                  <a:pt x="202013" y="1088502"/>
                  <a:pt x="214333" y="1080540"/>
                </a:cubicBezTo>
                <a:cubicBezTo>
                  <a:pt x="230102" y="1070356"/>
                  <a:pt x="236785" y="1063254"/>
                  <a:pt x="236899" y="1056587"/>
                </a:cubicBezTo>
                <a:cubicBezTo>
                  <a:pt x="237036" y="1047665"/>
                  <a:pt x="237662" y="1047861"/>
                  <a:pt x="247545" y="1059913"/>
                </a:cubicBezTo>
                <a:cubicBezTo>
                  <a:pt x="260001" y="1075110"/>
                  <a:pt x="260900" y="1080588"/>
                  <a:pt x="250403" y="1077255"/>
                </a:cubicBezTo>
                <a:cubicBezTo>
                  <a:pt x="238243" y="1073394"/>
                  <a:pt x="185527" y="1108707"/>
                  <a:pt x="185527" y="1120715"/>
                </a:cubicBezTo>
                <a:cubicBezTo>
                  <a:pt x="185527" y="1134190"/>
                  <a:pt x="179003" y="1132683"/>
                  <a:pt x="172832" y="1117782"/>
                </a:cubicBezTo>
                <a:close/>
                <a:moveTo>
                  <a:pt x="1264173" y="1097513"/>
                </a:moveTo>
                <a:cubicBezTo>
                  <a:pt x="1254377" y="1094953"/>
                  <a:pt x="1254535" y="1087651"/>
                  <a:pt x="1264387" y="1087651"/>
                </a:cubicBezTo>
                <a:cubicBezTo>
                  <a:pt x="1274267" y="1087651"/>
                  <a:pt x="1282311" y="1079547"/>
                  <a:pt x="1282311" y="1069594"/>
                </a:cubicBezTo>
                <a:cubicBezTo>
                  <a:pt x="1282311" y="1058086"/>
                  <a:pt x="1270722" y="1055619"/>
                  <a:pt x="1254039" y="1063574"/>
                </a:cubicBezTo>
                <a:cubicBezTo>
                  <a:pt x="1233209" y="1073507"/>
                  <a:pt x="1215913" y="1072579"/>
                  <a:pt x="1207870" y="1061097"/>
                </a:cubicBezTo>
                <a:cubicBezTo>
                  <a:pt x="1198516" y="1047744"/>
                  <a:pt x="1199605" y="1034534"/>
                  <a:pt x="1211164" y="1021095"/>
                </a:cubicBezTo>
                <a:cubicBezTo>
                  <a:pt x="1219112" y="1011855"/>
                  <a:pt x="1223383" y="1010115"/>
                  <a:pt x="1232502" y="1012404"/>
                </a:cubicBezTo>
                <a:cubicBezTo>
                  <a:pt x="1246744" y="1015979"/>
                  <a:pt x="1247451" y="1023638"/>
                  <a:pt x="1233538" y="1023638"/>
                </a:cubicBezTo>
                <a:cubicBezTo>
                  <a:pt x="1222211" y="1023638"/>
                  <a:pt x="1208485" y="1034746"/>
                  <a:pt x="1210892" y="1041965"/>
                </a:cubicBezTo>
                <a:cubicBezTo>
                  <a:pt x="1214645" y="1053225"/>
                  <a:pt x="1226156" y="1055026"/>
                  <a:pt x="1248418" y="1047836"/>
                </a:cubicBezTo>
                <a:cubicBezTo>
                  <a:pt x="1268684" y="1041291"/>
                  <a:pt x="1271796" y="1041225"/>
                  <a:pt x="1280841" y="1047152"/>
                </a:cubicBezTo>
                <a:cubicBezTo>
                  <a:pt x="1287671" y="1051627"/>
                  <a:pt x="1290846" y="1057788"/>
                  <a:pt x="1290846" y="1066563"/>
                </a:cubicBezTo>
                <a:cubicBezTo>
                  <a:pt x="1290846" y="1078927"/>
                  <a:pt x="1279953" y="1100983"/>
                  <a:pt x="1274352" y="1099960"/>
                </a:cubicBezTo>
                <a:cubicBezTo>
                  <a:pt x="1272862" y="1099688"/>
                  <a:pt x="1268281" y="1098586"/>
                  <a:pt x="1264173" y="1097513"/>
                </a:cubicBezTo>
                <a:close/>
                <a:moveTo>
                  <a:pt x="1305727" y="1031730"/>
                </a:moveTo>
                <a:cubicBezTo>
                  <a:pt x="1303117" y="1026164"/>
                  <a:pt x="1288132" y="1017044"/>
                  <a:pt x="1266307" y="1007739"/>
                </a:cubicBezTo>
                <a:cubicBezTo>
                  <a:pt x="1246943" y="999482"/>
                  <a:pt x="1231099" y="991365"/>
                  <a:pt x="1231099" y="989702"/>
                </a:cubicBezTo>
                <a:cubicBezTo>
                  <a:pt x="1231099" y="988038"/>
                  <a:pt x="1251665" y="980411"/>
                  <a:pt x="1276800" y="972752"/>
                </a:cubicBezTo>
                <a:cubicBezTo>
                  <a:pt x="1325944" y="957776"/>
                  <a:pt x="1325851" y="958033"/>
                  <a:pt x="1287655" y="942977"/>
                </a:cubicBezTo>
                <a:cubicBezTo>
                  <a:pt x="1274367" y="937740"/>
                  <a:pt x="1264566" y="935924"/>
                  <a:pt x="1263027" y="938415"/>
                </a:cubicBezTo>
                <a:cubicBezTo>
                  <a:pt x="1261619" y="940691"/>
                  <a:pt x="1258693" y="942553"/>
                  <a:pt x="1256522" y="942553"/>
                </a:cubicBezTo>
                <a:cubicBezTo>
                  <a:pt x="1254352" y="942553"/>
                  <a:pt x="1255781" y="935832"/>
                  <a:pt x="1259699" y="927617"/>
                </a:cubicBezTo>
                <a:cubicBezTo>
                  <a:pt x="1267629" y="910986"/>
                  <a:pt x="1271805" y="908951"/>
                  <a:pt x="1274766" y="920277"/>
                </a:cubicBezTo>
                <a:cubicBezTo>
                  <a:pt x="1277408" y="930377"/>
                  <a:pt x="1333343" y="953074"/>
                  <a:pt x="1345829" y="949112"/>
                </a:cubicBezTo>
                <a:cubicBezTo>
                  <a:pt x="1354236" y="946444"/>
                  <a:pt x="1354572" y="947052"/>
                  <a:pt x="1350108" y="956850"/>
                </a:cubicBezTo>
                <a:cubicBezTo>
                  <a:pt x="1346258" y="965300"/>
                  <a:pt x="1337702" y="969822"/>
                  <a:pt x="1308452" y="978869"/>
                </a:cubicBezTo>
                <a:cubicBezTo>
                  <a:pt x="1288206" y="985132"/>
                  <a:pt x="1270098" y="991725"/>
                  <a:pt x="1268212" y="993519"/>
                </a:cubicBezTo>
                <a:cubicBezTo>
                  <a:pt x="1266325" y="995315"/>
                  <a:pt x="1274875" y="1001125"/>
                  <a:pt x="1287210" y="1006432"/>
                </a:cubicBezTo>
                <a:cubicBezTo>
                  <a:pt x="1304827" y="1014010"/>
                  <a:pt x="1311285" y="1015052"/>
                  <a:pt x="1317312" y="1011288"/>
                </a:cubicBezTo>
                <a:cubicBezTo>
                  <a:pt x="1322535" y="1008026"/>
                  <a:pt x="1324988" y="1007937"/>
                  <a:pt x="1324988" y="1011010"/>
                </a:cubicBezTo>
                <a:cubicBezTo>
                  <a:pt x="1324988" y="1015368"/>
                  <a:pt x="1313013" y="1040708"/>
                  <a:pt x="1310952" y="1040708"/>
                </a:cubicBezTo>
                <a:cubicBezTo>
                  <a:pt x="1310397" y="1040708"/>
                  <a:pt x="1308044" y="1036668"/>
                  <a:pt x="1305727" y="1031730"/>
                </a:cubicBezTo>
                <a:close/>
                <a:moveTo>
                  <a:pt x="117031" y="1023502"/>
                </a:moveTo>
                <a:cubicBezTo>
                  <a:pt x="109459" y="1011454"/>
                  <a:pt x="87371" y="962295"/>
                  <a:pt x="87371" y="957501"/>
                </a:cubicBezTo>
                <a:cubicBezTo>
                  <a:pt x="87371" y="955746"/>
                  <a:pt x="90012" y="956499"/>
                  <a:pt x="93235" y="959173"/>
                </a:cubicBezTo>
                <a:cubicBezTo>
                  <a:pt x="97846" y="963004"/>
                  <a:pt x="103903" y="959715"/>
                  <a:pt x="121722" y="943692"/>
                </a:cubicBezTo>
                <a:lnTo>
                  <a:pt x="144356" y="923348"/>
                </a:lnTo>
                <a:lnTo>
                  <a:pt x="131866" y="920653"/>
                </a:lnTo>
                <a:cubicBezTo>
                  <a:pt x="111611" y="916279"/>
                  <a:pt x="83113" y="916608"/>
                  <a:pt x="83113" y="921215"/>
                </a:cubicBezTo>
                <a:cubicBezTo>
                  <a:pt x="83113" y="930610"/>
                  <a:pt x="75120" y="924673"/>
                  <a:pt x="70702" y="911987"/>
                </a:cubicBezTo>
                <a:cubicBezTo>
                  <a:pt x="65772" y="897839"/>
                  <a:pt x="68197" y="889561"/>
                  <a:pt x="74357" y="899526"/>
                </a:cubicBezTo>
                <a:cubicBezTo>
                  <a:pt x="77568" y="904723"/>
                  <a:pt x="123498" y="911553"/>
                  <a:pt x="160991" y="912410"/>
                </a:cubicBezTo>
                <a:cubicBezTo>
                  <a:pt x="167446" y="912558"/>
                  <a:pt x="172729" y="914175"/>
                  <a:pt x="172729" y="916005"/>
                </a:cubicBezTo>
                <a:cubicBezTo>
                  <a:pt x="172729" y="917833"/>
                  <a:pt x="157427" y="932717"/>
                  <a:pt x="138732" y="949079"/>
                </a:cubicBezTo>
                <a:cubicBezTo>
                  <a:pt x="104233" y="979261"/>
                  <a:pt x="99144" y="988318"/>
                  <a:pt x="111099" y="998241"/>
                </a:cubicBezTo>
                <a:cubicBezTo>
                  <a:pt x="116689" y="1002877"/>
                  <a:pt x="123202" y="1001106"/>
                  <a:pt x="151746" y="987187"/>
                </a:cubicBezTo>
                <a:cubicBezTo>
                  <a:pt x="172980" y="976836"/>
                  <a:pt x="184980" y="968598"/>
                  <a:pt x="183694" y="965253"/>
                </a:cubicBezTo>
                <a:cubicBezTo>
                  <a:pt x="182555" y="962307"/>
                  <a:pt x="183159" y="958957"/>
                  <a:pt x="185014" y="957808"/>
                </a:cubicBezTo>
                <a:cubicBezTo>
                  <a:pt x="186870" y="956661"/>
                  <a:pt x="191584" y="962425"/>
                  <a:pt x="195501" y="970619"/>
                </a:cubicBezTo>
                <a:cubicBezTo>
                  <a:pt x="204393" y="989286"/>
                  <a:pt x="204826" y="996657"/>
                  <a:pt x="196617" y="989845"/>
                </a:cubicBezTo>
                <a:cubicBezTo>
                  <a:pt x="188055" y="982736"/>
                  <a:pt x="126686" y="1013173"/>
                  <a:pt x="124898" y="1025413"/>
                </a:cubicBezTo>
                <a:cubicBezTo>
                  <a:pt x="123725" y="1033496"/>
                  <a:pt x="123236" y="1033376"/>
                  <a:pt x="117031" y="1023502"/>
                </a:cubicBezTo>
                <a:close/>
                <a:moveTo>
                  <a:pt x="1342058" y="913137"/>
                </a:moveTo>
                <a:cubicBezTo>
                  <a:pt x="1342058" y="911041"/>
                  <a:pt x="1344967" y="908209"/>
                  <a:pt x="1348523" y="906844"/>
                </a:cubicBezTo>
                <a:cubicBezTo>
                  <a:pt x="1356283" y="903866"/>
                  <a:pt x="1365100" y="882664"/>
                  <a:pt x="1360354" y="878394"/>
                </a:cubicBezTo>
                <a:cubicBezTo>
                  <a:pt x="1358506" y="876733"/>
                  <a:pt x="1351844" y="874161"/>
                  <a:pt x="1345549" y="872680"/>
                </a:cubicBezTo>
                <a:cubicBezTo>
                  <a:pt x="1336424" y="870533"/>
                  <a:pt x="1333540" y="871761"/>
                  <a:pt x="1331326" y="878735"/>
                </a:cubicBezTo>
                <a:cubicBezTo>
                  <a:pt x="1329799" y="883546"/>
                  <a:pt x="1330902" y="890319"/>
                  <a:pt x="1333778" y="893783"/>
                </a:cubicBezTo>
                <a:cubicBezTo>
                  <a:pt x="1340913" y="902379"/>
                  <a:pt x="1337547" y="904482"/>
                  <a:pt x="1322916" y="900570"/>
                </a:cubicBezTo>
                <a:cubicBezTo>
                  <a:pt x="1309881" y="897084"/>
                  <a:pt x="1302871" y="887074"/>
                  <a:pt x="1313465" y="887074"/>
                </a:cubicBezTo>
                <a:cubicBezTo>
                  <a:pt x="1316908" y="887074"/>
                  <a:pt x="1320612" y="882431"/>
                  <a:pt x="1321697" y="876756"/>
                </a:cubicBezTo>
                <a:cubicBezTo>
                  <a:pt x="1323398" y="867858"/>
                  <a:pt x="1321695" y="866068"/>
                  <a:pt x="1309319" y="863747"/>
                </a:cubicBezTo>
                <a:cubicBezTo>
                  <a:pt x="1291450" y="860394"/>
                  <a:pt x="1287966" y="862508"/>
                  <a:pt x="1284371" y="878874"/>
                </a:cubicBezTo>
                <a:cubicBezTo>
                  <a:pt x="1282296" y="888322"/>
                  <a:pt x="1283564" y="894187"/>
                  <a:pt x="1288972" y="900164"/>
                </a:cubicBezTo>
                <a:cubicBezTo>
                  <a:pt x="1295024" y="906851"/>
                  <a:pt x="1295254" y="908412"/>
                  <a:pt x="1290189" y="908412"/>
                </a:cubicBezTo>
                <a:cubicBezTo>
                  <a:pt x="1286753" y="908412"/>
                  <a:pt x="1280696" y="906011"/>
                  <a:pt x="1276729" y="903077"/>
                </a:cubicBezTo>
                <a:cubicBezTo>
                  <a:pt x="1269990" y="898094"/>
                  <a:pt x="1270109" y="895569"/>
                  <a:pt x="1278536" y="864669"/>
                </a:cubicBezTo>
                <a:cubicBezTo>
                  <a:pt x="1283498" y="846478"/>
                  <a:pt x="1289258" y="831595"/>
                  <a:pt x="1291336" y="831595"/>
                </a:cubicBezTo>
                <a:cubicBezTo>
                  <a:pt x="1293414" y="831595"/>
                  <a:pt x="1295114" y="834401"/>
                  <a:pt x="1295114" y="837832"/>
                </a:cubicBezTo>
                <a:cubicBezTo>
                  <a:pt x="1295114" y="841457"/>
                  <a:pt x="1301815" y="845804"/>
                  <a:pt x="1311117" y="848213"/>
                </a:cubicBezTo>
                <a:cubicBezTo>
                  <a:pt x="1319920" y="850494"/>
                  <a:pt x="1335429" y="854522"/>
                  <a:pt x="1345584" y="857166"/>
                </a:cubicBezTo>
                <a:cubicBezTo>
                  <a:pt x="1360132" y="860953"/>
                  <a:pt x="1365484" y="860788"/>
                  <a:pt x="1370821" y="856386"/>
                </a:cubicBezTo>
                <a:cubicBezTo>
                  <a:pt x="1376873" y="851393"/>
                  <a:pt x="1377298" y="852617"/>
                  <a:pt x="1374801" y="867870"/>
                </a:cubicBezTo>
                <a:cubicBezTo>
                  <a:pt x="1368538" y="906122"/>
                  <a:pt x="1363625" y="916946"/>
                  <a:pt x="1352526" y="916946"/>
                </a:cubicBezTo>
                <a:cubicBezTo>
                  <a:pt x="1346768" y="916946"/>
                  <a:pt x="1342058" y="915232"/>
                  <a:pt x="1342058" y="913135"/>
                </a:cubicBezTo>
                <a:close/>
                <a:moveTo>
                  <a:pt x="64201" y="886104"/>
                </a:moveTo>
                <a:cubicBezTo>
                  <a:pt x="59430" y="870258"/>
                  <a:pt x="53646" y="830120"/>
                  <a:pt x="55662" y="826845"/>
                </a:cubicBezTo>
                <a:cubicBezTo>
                  <a:pt x="58872" y="821649"/>
                  <a:pt x="74573" y="822049"/>
                  <a:pt x="74573" y="827327"/>
                </a:cubicBezTo>
                <a:cubicBezTo>
                  <a:pt x="74573" y="829675"/>
                  <a:pt x="72649" y="831596"/>
                  <a:pt x="70304" y="831596"/>
                </a:cubicBezTo>
                <a:cubicBezTo>
                  <a:pt x="67958" y="831596"/>
                  <a:pt x="66034" y="838317"/>
                  <a:pt x="66034" y="846533"/>
                </a:cubicBezTo>
                <a:cubicBezTo>
                  <a:pt x="66034" y="859997"/>
                  <a:pt x="67195" y="861463"/>
                  <a:pt x="77773" y="861404"/>
                </a:cubicBezTo>
                <a:cubicBezTo>
                  <a:pt x="84228" y="861364"/>
                  <a:pt x="91834" y="859859"/>
                  <a:pt x="94680" y="858050"/>
                </a:cubicBezTo>
                <a:cubicBezTo>
                  <a:pt x="101375" y="853800"/>
                  <a:pt x="96787" y="835863"/>
                  <a:pt x="89010" y="835863"/>
                </a:cubicBezTo>
                <a:cubicBezTo>
                  <a:pt x="77647" y="835863"/>
                  <a:pt x="83238" y="828369"/>
                  <a:pt x="96593" y="825698"/>
                </a:cubicBezTo>
                <a:cubicBezTo>
                  <a:pt x="110916" y="822832"/>
                  <a:pt x="118226" y="825712"/>
                  <a:pt x="109812" y="830914"/>
                </a:cubicBezTo>
                <a:cubicBezTo>
                  <a:pt x="102719" y="835302"/>
                  <a:pt x="108229" y="852946"/>
                  <a:pt x="116678" y="852876"/>
                </a:cubicBezTo>
                <a:cubicBezTo>
                  <a:pt x="120515" y="852836"/>
                  <a:pt x="128154" y="851611"/>
                  <a:pt x="133665" y="850136"/>
                </a:cubicBezTo>
                <a:cubicBezTo>
                  <a:pt x="142239" y="847839"/>
                  <a:pt x="143309" y="845555"/>
                  <a:pt x="141123" y="834191"/>
                </a:cubicBezTo>
                <a:cubicBezTo>
                  <a:pt x="139711" y="826896"/>
                  <a:pt x="134724" y="817738"/>
                  <a:pt x="130033" y="813841"/>
                </a:cubicBezTo>
                <a:cubicBezTo>
                  <a:pt x="118442" y="804201"/>
                  <a:pt x="119330" y="800901"/>
                  <a:pt x="133096" y="802506"/>
                </a:cubicBezTo>
                <a:cubicBezTo>
                  <a:pt x="143969" y="803774"/>
                  <a:pt x="145096" y="805995"/>
                  <a:pt x="151689" y="839064"/>
                </a:cubicBezTo>
                <a:cubicBezTo>
                  <a:pt x="158543" y="873500"/>
                  <a:pt x="157939" y="879113"/>
                  <a:pt x="148375" y="869545"/>
                </a:cubicBezTo>
                <a:cubicBezTo>
                  <a:pt x="141510" y="862689"/>
                  <a:pt x="83716" y="873665"/>
                  <a:pt x="73640" y="883735"/>
                </a:cubicBezTo>
                <a:cubicBezTo>
                  <a:pt x="67992" y="889384"/>
                  <a:pt x="65396" y="890037"/>
                  <a:pt x="64201" y="886105"/>
                </a:cubicBezTo>
                <a:close/>
                <a:moveTo>
                  <a:pt x="1375323" y="835369"/>
                </a:moveTo>
                <a:cubicBezTo>
                  <a:pt x="1374450" y="832750"/>
                  <a:pt x="1355237" y="828430"/>
                  <a:pt x="1332626" y="825766"/>
                </a:cubicBezTo>
                <a:cubicBezTo>
                  <a:pt x="1310016" y="823104"/>
                  <a:pt x="1290532" y="819931"/>
                  <a:pt x="1289326" y="818715"/>
                </a:cubicBezTo>
                <a:cubicBezTo>
                  <a:pt x="1288123" y="817499"/>
                  <a:pt x="1305553" y="803576"/>
                  <a:pt x="1328062" y="787775"/>
                </a:cubicBezTo>
                <a:cubicBezTo>
                  <a:pt x="1364747" y="762023"/>
                  <a:pt x="1367654" y="759045"/>
                  <a:pt x="1356118" y="759045"/>
                </a:cubicBezTo>
                <a:cubicBezTo>
                  <a:pt x="1349041" y="759045"/>
                  <a:pt x="1334339" y="757824"/>
                  <a:pt x="1323449" y="756332"/>
                </a:cubicBezTo>
                <a:cubicBezTo>
                  <a:pt x="1306857" y="754057"/>
                  <a:pt x="1303650" y="754748"/>
                  <a:pt x="1303650" y="760600"/>
                </a:cubicBezTo>
                <a:cubicBezTo>
                  <a:pt x="1303650" y="764439"/>
                  <a:pt x="1301477" y="767581"/>
                  <a:pt x="1298823" y="767581"/>
                </a:cubicBezTo>
                <a:cubicBezTo>
                  <a:pt x="1295659" y="767581"/>
                  <a:pt x="1294862" y="762253"/>
                  <a:pt x="1296506" y="752115"/>
                </a:cubicBezTo>
                <a:cubicBezTo>
                  <a:pt x="1299627" y="732886"/>
                  <a:pt x="1302284" y="730053"/>
                  <a:pt x="1309028" y="738763"/>
                </a:cubicBezTo>
                <a:cubicBezTo>
                  <a:pt x="1312634" y="743422"/>
                  <a:pt x="1324825" y="746536"/>
                  <a:pt x="1347335" y="748549"/>
                </a:cubicBezTo>
                <a:cubicBezTo>
                  <a:pt x="1375564" y="751074"/>
                  <a:pt x="1380738" y="750502"/>
                  <a:pt x="1383000" y="744605"/>
                </a:cubicBezTo>
                <a:cubicBezTo>
                  <a:pt x="1386879" y="734498"/>
                  <a:pt x="1393280" y="736194"/>
                  <a:pt x="1393204" y="747309"/>
                </a:cubicBezTo>
                <a:cubicBezTo>
                  <a:pt x="1393110" y="760847"/>
                  <a:pt x="1390887" y="763184"/>
                  <a:pt x="1353354" y="789179"/>
                </a:cubicBezTo>
                <a:cubicBezTo>
                  <a:pt x="1320746" y="811762"/>
                  <a:pt x="1320169" y="812463"/>
                  <a:pt x="1332016" y="815087"/>
                </a:cubicBezTo>
                <a:cubicBezTo>
                  <a:pt x="1355868" y="820367"/>
                  <a:pt x="1372973" y="818992"/>
                  <a:pt x="1378793" y="811324"/>
                </a:cubicBezTo>
                <a:cubicBezTo>
                  <a:pt x="1383793" y="804737"/>
                  <a:pt x="1384479" y="805996"/>
                  <a:pt x="1384598" y="821993"/>
                </a:cubicBezTo>
                <a:cubicBezTo>
                  <a:pt x="1384718" y="838631"/>
                  <a:pt x="1379108" y="846726"/>
                  <a:pt x="1375323" y="835369"/>
                </a:cubicBezTo>
                <a:close/>
                <a:moveTo>
                  <a:pt x="46644" y="778251"/>
                </a:moveTo>
                <a:cubicBezTo>
                  <a:pt x="44367" y="760012"/>
                  <a:pt x="45278" y="752402"/>
                  <a:pt x="50709" y="744110"/>
                </a:cubicBezTo>
                <a:cubicBezTo>
                  <a:pt x="58884" y="731630"/>
                  <a:pt x="76350" y="729862"/>
                  <a:pt x="87929" y="740341"/>
                </a:cubicBezTo>
                <a:cubicBezTo>
                  <a:pt x="95022" y="746760"/>
                  <a:pt x="96753" y="746288"/>
                  <a:pt x="112806" y="733581"/>
                </a:cubicBezTo>
                <a:cubicBezTo>
                  <a:pt x="122291" y="726067"/>
                  <a:pt x="130056" y="717201"/>
                  <a:pt x="130056" y="713877"/>
                </a:cubicBezTo>
                <a:cubicBezTo>
                  <a:pt x="130056" y="710554"/>
                  <a:pt x="131969" y="707834"/>
                  <a:pt x="134314" y="707834"/>
                </a:cubicBezTo>
                <a:cubicBezTo>
                  <a:pt x="136671" y="707834"/>
                  <a:pt x="138584" y="713466"/>
                  <a:pt x="138584" y="720351"/>
                </a:cubicBezTo>
                <a:cubicBezTo>
                  <a:pt x="138584" y="730010"/>
                  <a:pt x="134200" y="736462"/>
                  <a:pt x="119387" y="748605"/>
                </a:cubicBezTo>
                <a:cubicBezTo>
                  <a:pt x="108821" y="757260"/>
                  <a:pt x="100180" y="766030"/>
                  <a:pt x="100180" y="768095"/>
                </a:cubicBezTo>
                <a:cubicBezTo>
                  <a:pt x="100180" y="774748"/>
                  <a:pt x="130136" y="772337"/>
                  <a:pt x="132766" y="765471"/>
                </a:cubicBezTo>
                <a:cubicBezTo>
                  <a:pt x="134109" y="761964"/>
                  <a:pt x="136933" y="760157"/>
                  <a:pt x="139028" y="761456"/>
                </a:cubicBezTo>
                <a:cubicBezTo>
                  <a:pt x="144288" y="764703"/>
                  <a:pt x="143878" y="797454"/>
                  <a:pt x="138584" y="797454"/>
                </a:cubicBezTo>
                <a:cubicBezTo>
                  <a:pt x="136238" y="797454"/>
                  <a:pt x="134314" y="795534"/>
                  <a:pt x="134314" y="793186"/>
                </a:cubicBezTo>
                <a:cubicBezTo>
                  <a:pt x="134314" y="785937"/>
                  <a:pt x="67708" y="787856"/>
                  <a:pt x="60250" y="795320"/>
                </a:cubicBezTo>
                <a:cubicBezTo>
                  <a:pt x="56721" y="798841"/>
                  <a:pt x="52884" y="801721"/>
                  <a:pt x="51711" y="801721"/>
                </a:cubicBezTo>
                <a:cubicBezTo>
                  <a:pt x="50538" y="801721"/>
                  <a:pt x="48261" y="791160"/>
                  <a:pt x="46644" y="778251"/>
                </a:cubicBezTo>
                <a:close/>
                <a:moveTo>
                  <a:pt x="90832" y="764669"/>
                </a:moveTo>
                <a:cubicBezTo>
                  <a:pt x="91652" y="758950"/>
                  <a:pt x="89079" y="753703"/>
                  <a:pt x="84160" y="751075"/>
                </a:cubicBezTo>
                <a:cubicBezTo>
                  <a:pt x="73173" y="745196"/>
                  <a:pt x="55775" y="754308"/>
                  <a:pt x="53965" y="766882"/>
                </a:cubicBezTo>
                <a:cubicBezTo>
                  <a:pt x="52679" y="775922"/>
                  <a:pt x="53920" y="776542"/>
                  <a:pt x="71044" y="775311"/>
                </a:cubicBezTo>
                <a:cubicBezTo>
                  <a:pt x="86266" y="774214"/>
                  <a:pt x="89739" y="772350"/>
                  <a:pt x="90832" y="764669"/>
                </a:cubicBezTo>
                <a:close/>
                <a:moveTo>
                  <a:pt x="1297789" y="712393"/>
                </a:moveTo>
                <a:cubicBezTo>
                  <a:pt x="1295049" y="695258"/>
                  <a:pt x="1298235" y="682175"/>
                  <a:pt x="1302352" y="693654"/>
                </a:cubicBezTo>
                <a:cubicBezTo>
                  <a:pt x="1303671" y="697331"/>
                  <a:pt x="1307521" y="697505"/>
                  <a:pt x="1316704" y="694303"/>
                </a:cubicBezTo>
                <a:cubicBezTo>
                  <a:pt x="1327168" y="690656"/>
                  <a:pt x="1329255" y="687590"/>
                  <a:pt x="1329255" y="675872"/>
                </a:cubicBezTo>
                <a:cubicBezTo>
                  <a:pt x="1329255" y="664300"/>
                  <a:pt x="1327298" y="661325"/>
                  <a:pt x="1318178" y="659035"/>
                </a:cubicBezTo>
                <a:cubicBezTo>
                  <a:pt x="1312085" y="657506"/>
                  <a:pt x="1304649" y="658289"/>
                  <a:pt x="1301654" y="660775"/>
                </a:cubicBezTo>
                <a:cubicBezTo>
                  <a:pt x="1297491" y="664230"/>
                  <a:pt x="1295582" y="662160"/>
                  <a:pt x="1293546" y="651985"/>
                </a:cubicBezTo>
                <a:cubicBezTo>
                  <a:pt x="1290154" y="635026"/>
                  <a:pt x="1294342" y="628017"/>
                  <a:pt x="1301641" y="638437"/>
                </a:cubicBezTo>
                <a:cubicBezTo>
                  <a:pt x="1305061" y="643319"/>
                  <a:pt x="1323349" y="651231"/>
                  <a:pt x="1348140" y="658551"/>
                </a:cubicBezTo>
                <a:cubicBezTo>
                  <a:pt x="1370930" y="665281"/>
                  <a:pt x="1389001" y="672927"/>
                  <a:pt x="1389001" y="675839"/>
                </a:cubicBezTo>
                <a:cubicBezTo>
                  <a:pt x="1389001" y="678709"/>
                  <a:pt x="1371800" y="688272"/>
                  <a:pt x="1350776" y="697088"/>
                </a:cubicBezTo>
                <a:cubicBezTo>
                  <a:pt x="1329752" y="705904"/>
                  <a:pt x="1309895" y="717118"/>
                  <a:pt x="1306650" y="722006"/>
                </a:cubicBezTo>
                <a:cubicBezTo>
                  <a:pt x="1301070" y="730408"/>
                  <a:pt x="1300586" y="729884"/>
                  <a:pt x="1297789" y="712393"/>
                </a:cubicBezTo>
                <a:close/>
                <a:moveTo>
                  <a:pt x="1356995" y="678131"/>
                </a:moveTo>
                <a:cubicBezTo>
                  <a:pt x="1364888" y="674896"/>
                  <a:pt x="1364602" y="674268"/>
                  <a:pt x="1353202" y="669776"/>
                </a:cubicBezTo>
                <a:cubicBezTo>
                  <a:pt x="1339100" y="664220"/>
                  <a:pt x="1336484" y="665322"/>
                  <a:pt x="1340280" y="675216"/>
                </a:cubicBezTo>
                <a:cubicBezTo>
                  <a:pt x="1343256" y="682970"/>
                  <a:pt x="1344610" y="683205"/>
                  <a:pt x="1356995" y="678131"/>
                </a:cubicBezTo>
                <a:close/>
                <a:moveTo>
                  <a:pt x="123065" y="693749"/>
                </a:moveTo>
                <a:cubicBezTo>
                  <a:pt x="136432" y="683054"/>
                  <a:pt x="137035" y="671227"/>
                  <a:pt x="124602" y="663481"/>
                </a:cubicBezTo>
                <a:cubicBezTo>
                  <a:pt x="118260" y="659524"/>
                  <a:pt x="114298" y="661703"/>
                  <a:pt x="100237" y="676893"/>
                </a:cubicBezTo>
                <a:cubicBezTo>
                  <a:pt x="87747" y="690389"/>
                  <a:pt x="80209" y="695031"/>
                  <a:pt x="70782" y="695031"/>
                </a:cubicBezTo>
                <a:cubicBezTo>
                  <a:pt x="54796" y="695031"/>
                  <a:pt x="44697" y="685132"/>
                  <a:pt x="44697" y="669470"/>
                </a:cubicBezTo>
                <a:cubicBezTo>
                  <a:pt x="44697" y="650841"/>
                  <a:pt x="48910" y="643820"/>
                  <a:pt x="60091" y="643820"/>
                </a:cubicBezTo>
                <a:cubicBezTo>
                  <a:pt x="72638" y="643820"/>
                  <a:pt x="73184" y="648502"/>
                  <a:pt x="61503" y="655801"/>
                </a:cubicBezTo>
                <a:cubicBezTo>
                  <a:pt x="50049" y="662955"/>
                  <a:pt x="51950" y="679608"/>
                  <a:pt x="64429" y="681388"/>
                </a:cubicBezTo>
                <a:cubicBezTo>
                  <a:pt x="70805" y="682297"/>
                  <a:pt x="77625" y="677475"/>
                  <a:pt x="87371" y="665158"/>
                </a:cubicBezTo>
                <a:cubicBezTo>
                  <a:pt x="99622" y="649700"/>
                  <a:pt x="103060" y="647788"/>
                  <a:pt x="116587" y="648929"/>
                </a:cubicBezTo>
                <a:cubicBezTo>
                  <a:pt x="136295" y="650590"/>
                  <a:pt x="145427" y="665036"/>
                  <a:pt x="141157" y="687810"/>
                </a:cubicBezTo>
                <a:cubicBezTo>
                  <a:pt x="138481" y="702087"/>
                  <a:pt x="136910" y="703564"/>
                  <a:pt x="124522" y="703545"/>
                </a:cubicBezTo>
                <a:lnTo>
                  <a:pt x="110848" y="703523"/>
                </a:lnTo>
                <a:lnTo>
                  <a:pt x="123065" y="693748"/>
                </a:lnTo>
                <a:close/>
                <a:moveTo>
                  <a:pt x="138584" y="638353"/>
                </a:moveTo>
                <a:cubicBezTo>
                  <a:pt x="138584" y="630777"/>
                  <a:pt x="135453" y="629688"/>
                  <a:pt x="92380" y="622331"/>
                </a:cubicBezTo>
                <a:cubicBezTo>
                  <a:pt x="72057" y="618861"/>
                  <a:pt x="63871" y="618966"/>
                  <a:pt x="59305" y="622757"/>
                </a:cubicBezTo>
                <a:cubicBezTo>
                  <a:pt x="54284" y="626919"/>
                  <a:pt x="53282" y="625666"/>
                  <a:pt x="53533" y="615536"/>
                </a:cubicBezTo>
                <a:cubicBezTo>
                  <a:pt x="53703" y="608793"/>
                  <a:pt x="55320" y="599479"/>
                  <a:pt x="57130" y="594837"/>
                </a:cubicBezTo>
                <a:cubicBezTo>
                  <a:pt x="60387" y="586490"/>
                  <a:pt x="60478" y="586493"/>
                  <a:pt x="65100" y="595125"/>
                </a:cubicBezTo>
                <a:cubicBezTo>
                  <a:pt x="68789" y="602014"/>
                  <a:pt x="77215" y="604993"/>
                  <a:pt x="105121" y="609265"/>
                </a:cubicBezTo>
                <a:cubicBezTo>
                  <a:pt x="130249" y="613111"/>
                  <a:pt x="140918" y="613336"/>
                  <a:pt x="142022" y="610044"/>
                </a:cubicBezTo>
                <a:cubicBezTo>
                  <a:pt x="145848" y="598565"/>
                  <a:pt x="150607" y="607013"/>
                  <a:pt x="148432" y="621414"/>
                </a:cubicBezTo>
                <a:cubicBezTo>
                  <a:pt x="145871" y="638327"/>
                  <a:pt x="138584" y="650862"/>
                  <a:pt x="138584" y="638353"/>
                </a:cubicBezTo>
                <a:close/>
                <a:moveTo>
                  <a:pt x="1288968" y="621414"/>
                </a:moveTo>
                <a:cubicBezTo>
                  <a:pt x="1283234" y="602421"/>
                  <a:pt x="1274553" y="560534"/>
                  <a:pt x="1276044" y="559045"/>
                </a:cubicBezTo>
                <a:cubicBezTo>
                  <a:pt x="1277031" y="558058"/>
                  <a:pt x="1280451" y="559421"/>
                  <a:pt x="1283646" y="562072"/>
                </a:cubicBezTo>
                <a:cubicBezTo>
                  <a:pt x="1292628" y="569527"/>
                  <a:pt x="1355467" y="554935"/>
                  <a:pt x="1358123" y="544778"/>
                </a:cubicBezTo>
                <a:cubicBezTo>
                  <a:pt x="1361425" y="532154"/>
                  <a:pt x="1366353" y="536057"/>
                  <a:pt x="1371194" y="555129"/>
                </a:cubicBezTo>
                <a:cubicBezTo>
                  <a:pt x="1375858" y="573504"/>
                  <a:pt x="1374241" y="581914"/>
                  <a:pt x="1367990" y="571798"/>
                </a:cubicBezTo>
                <a:cubicBezTo>
                  <a:pt x="1365141" y="567190"/>
                  <a:pt x="1358426" y="567498"/>
                  <a:pt x="1330880" y="573499"/>
                </a:cubicBezTo>
                <a:cubicBezTo>
                  <a:pt x="1312382" y="577528"/>
                  <a:pt x="1295612" y="582326"/>
                  <a:pt x="1293615" y="584162"/>
                </a:cubicBezTo>
                <a:cubicBezTo>
                  <a:pt x="1287493" y="589784"/>
                  <a:pt x="1295103" y="613368"/>
                  <a:pt x="1303946" y="616175"/>
                </a:cubicBezTo>
                <a:cubicBezTo>
                  <a:pt x="1308477" y="617613"/>
                  <a:pt x="1312184" y="620580"/>
                  <a:pt x="1312184" y="622769"/>
                </a:cubicBezTo>
                <a:cubicBezTo>
                  <a:pt x="1312184" y="628787"/>
                  <a:pt x="1290817" y="627541"/>
                  <a:pt x="1288968" y="621414"/>
                </a:cubicBezTo>
                <a:close/>
                <a:moveTo>
                  <a:pt x="65419" y="578460"/>
                </a:moveTo>
                <a:cubicBezTo>
                  <a:pt x="58952" y="573543"/>
                  <a:pt x="59214" y="570615"/>
                  <a:pt x="68619" y="541761"/>
                </a:cubicBezTo>
                <a:cubicBezTo>
                  <a:pt x="74243" y="524517"/>
                  <a:pt x="78843" y="505857"/>
                  <a:pt x="78843" y="500296"/>
                </a:cubicBezTo>
                <a:cubicBezTo>
                  <a:pt x="78843" y="488723"/>
                  <a:pt x="78775" y="488749"/>
                  <a:pt x="93758" y="494445"/>
                </a:cubicBezTo>
                <a:cubicBezTo>
                  <a:pt x="99918" y="496788"/>
                  <a:pt x="103755" y="500660"/>
                  <a:pt x="102275" y="503050"/>
                </a:cubicBezTo>
                <a:cubicBezTo>
                  <a:pt x="100795" y="505440"/>
                  <a:pt x="97891" y="506350"/>
                  <a:pt x="95830" y="505072"/>
                </a:cubicBezTo>
                <a:cubicBezTo>
                  <a:pt x="90991" y="502081"/>
                  <a:pt x="81815" y="519062"/>
                  <a:pt x="84490" y="526047"/>
                </a:cubicBezTo>
                <a:cubicBezTo>
                  <a:pt x="87667" y="534332"/>
                  <a:pt x="151108" y="551922"/>
                  <a:pt x="156903" y="546126"/>
                </a:cubicBezTo>
                <a:cubicBezTo>
                  <a:pt x="165454" y="537574"/>
                  <a:pt x="168084" y="541171"/>
                  <a:pt x="163598" y="555267"/>
                </a:cubicBezTo>
                <a:cubicBezTo>
                  <a:pt x="154729" y="583070"/>
                  <a:pt x="155059" y="582595"/>
                  <a:pt x="151393" y="573124"/>
                </a:cubicBezTo>
                <a:cubicBezTo>
                  <a:pt x="148842" y="566537"/>
                  <a:pt x="139130" y="561884"/>
                  <a:pt x="112966" y="554715"/>
                </a:cubicBezTo>
                <a:cubicBezTo>
                  <a:pt x="93713" y="549438"/>
                  <a:pt x="77203" y="545877"/>
                  <a:pt x="76281" y="546803"/>
                </a:cubicBezTo>
                <a:cubicBezTo>
                  <a:pt x="73184" y="549899"/>
                  <a:pt x="73378" y="569049"/>
                  <a:pt x="76589" y="576605"/>
                </a:cubicBezTo>
                <a:cubicBezTo>
                  <a:pt x="80266" y="585288"/>
                  <a:pt x="75439" y="586088"/>
                  <a:pt x="65419" y="578460"/>
                </a:cubicBezTo>
                <a:close/>
                <a:moveTo>
                  <a:pt x="1277500" y="538479"/>
                </a:moveTo>
                <a:cubicBezTo>
                  <a:pt x="1247402" y="519800"/>
                  <a:pt x="1243904" y="472477"/>
                  <a:pt x="1271295" y="454530"/>
                </a:cubicBezTo>
                <a:cubicBezTo>
                  <a:pt x="1307449" y="430841"/>
                  <a:pt x="1350593" y="454145"/>
                  <a:pt x="1350593" y="497363"/>
                </a:cubicBezTo>
                <a:cubicBezTo>
                  <a:pt x="1350593" y="517699"/>
                  <a:pt x="1341157" y="531890"/>
                  <a:pt x="1322433" y="539714"/>
                </a:cubicBezTo>
                <a:cubicBezTo>
                  <a:pt x="1303965" y="547430"/>
                  <a:pt x="1291366" y="547084"/>
                  <a:pt x="1277500" y="538479"/>
                </a:cubicBezTo>
                <a:close/>
                <a:moveTo>
                  <a:pt x="1330183" y="511876"/>
                </a:moveTo>
                <a:cubicBezTo>
                  <a:pt x="1344463" y="495895"/>
                  <a:pt x="1345237" y="483451"/>
                  <a:pt x="1332779" y="470189"/>
                </a:cubicBezTo>
                <a:cubicBezTo>
                  <a:pt x="1321193" y="457857"/>
                  <a:pt x="1302161" y="457348"/>
                  <a:pt x="1283272" y="468866"/>
                </a:cubicBezTo>
                <a:cubicBezTo>
                  <a:pt x="1260620" y="482676"/>
                  <a:pt x="1256036" y="505977"/>
                  <a:pt x="1272694" y="522636"/>
                </a:cubicBezTo>
                <a:cubicBezTo>
                  <a:pt x="1284146" y="534086"/>
                  <a:pt x="1315598" y="528200"/>
                  <a:pt x="1330183" y="511876"/>
                </a:cubicBezTo>
                <a:close/>
                <a:moveTo>
                  <a:pt x="162323" y="527309"/>
                </a:moveTo>
                <a:cubicBezTo>
                  <a:pt x="163518" y="524209"/>
                  <a:pt x="150254" y="507985"/>
                  <a:pt x="132310" y="490593"/>
                </a:cubicBezTo>
                <a:cubicBezTo>
                  <a:pt x="95546" y="454939"/>
                  <a:pt x="92198" y="446402"/>
                  <a:pt x="116177" y="449427"/>
                </a:cubicBezTo>
                <a:cubicBezTo>
                  <a:pt x="163552" y="455401"/>
                  <a:pt x="191015" y="456081"/>
                  <a:pt x="196628" y="451417"/>
                </a:cubicBezTo>
                <a:cubicBezTo>
                  <a:pt x="203938" y="445351"/>
                  <a:pt x="204131" y="449057"/>
                  <a:pt x="197482" y="467478"/>
                </a:cubicBezTo>
                <a:cubicBezTo>
                  <a:pt x="192176" y="482142"/>
                  <a:pt x="185527" y="486464"/>
                  <a:pt x="185527" y="475249"/>
                </a:cubicBezTo>
                <a:cubicBezTo>
                  <a:pt x="185527" y="470813"/>
                  <a:pt x="181075" y="468848"/>
                  <a:pt x="171010" y="468848"/>
                </a:cubicBezTo>
                <a:cubicBezTo>
                  <a:pt x="158702" y="468848"/>
                  <a:pt x="155810" y="470806"/>
                  <a:pt x="152019" y="481688"/>
                </a:cubicBezTo>
                <a:cubicBezTo>
                  <a:pt x="148045" y="493091"/>
                  <a:pt x="148694" y="495284"/>
                  <a:pt x="157814" y="501260"/>
                </a:cubicBezTo>
                <a:cubicBezTo>
                  <a:pt x="163461" y="504963"/>
                  <a:pt x="170088" y="506753"/>
                  <a:pt x="172536" y="505239"/>
                </a:cubicBezTo>
                <a:cubicBezTo>
                  <a:pt x="178274" y="501693"/>
                  <a:pt x="178297" y="513916"/>
                  <a:pt x="172581" y="524607"/>
                </a:cubicBezTo>
                <a:cubicBezTo>
                  <a:pt x="167674" y="533776"/>
                  <a:pt x="158976" y="536070"/>
                  <a:pt x="162334" y="527309"/>
                </a:cubicBezTo>
                <a:close/>
                <a:moveTo>
                  <a:pt x="141202" y="467846"/>
                </a:moveTo>
                <a:cubicBezTo>
                  <a:pt x="138595" y="466122"/>
                  <a:pt x="132754" y="464682"/>
                  <a:pt x="128245" y="464645"/>
                </a:cubicBezTo>
                <a:cubicBezTo>
                  <a:pt x="120674" y="464585"/>
                  <a:pt x="120822" y="465429"/>
                  <a:pt x="130249" y="475456"/>
                </a:cubicBezTo>
                <a:cubicBezTo>
                  <a:pt x="139529" y="485339"/>
                  <a:pt x="140713" y="485631"/>
                  <a:pt x="143206" y="478656"/>
                </a:cubicBezTo>
                <a:cubicBezTo>
                  <a:pt x="144720" y="474436"/>
                  <a:pt x="143821" y="469571"/>
                  <a:pt x="141202" y="467846"/>
                </a:cubicBezTo>
                <a:close/>
                <a:moveTo>
                  <a:pt x="1230032" y="451404"/>
                </a:moveTo>
                <a:cubicBezTo>
                  <a:pt x="1220306" y="434316"/>
                  <a:pt x="1220599" y="429240"/>
                  <a:pt x="1231114" y="432578"/>
                </a:cubicBezTo>
                <a:cubicBezTo>
                  <a:pt x="1243362" y="436465"/>
                  <a:pt x="1298545" y="406083"/>
                  <a:pt x="1300392" y="394437"/>
                </a:cubicBezTo>
                <a:cubicBezTo>
                  <a:pt x="1301508" y="387392"/>
                  <a:pt x="1303761" y="389381"/>
                  <a:pt x="1311651" y="404375"/>
                </a:cubicBezTo>
                <a:cubicBezTo>
                  <a:pt x="1320413" y="421028"/>
                  <a:pt x="1320656" y="422793"/>
                  <a:pt x="1313832" y="420174"/>
                </a:cubicBezTo>
                <a:cubicBezTo>
                  <a:pt x="1302941" y="415995"/>
                  <a:pt x="1243919" y="447174"/>
                  <a:pt x="1243909" y="457111"/>
                </a:cubicBezTo>
                <a:cubicBezTo>
                  <a:pt x="1243896" y="468347"/>
                  <a:pt x="1238385" y="466080"/>
                  <a:pt x="1230032" y="451404"/>
                </a:cubicBezTo>
                <a:close/>
                <a:moveTo>
                  <a:pt x="190867" y="440494"/>
                </a:moveTo>
                <a:cubicBezTo>
                  <a:pt x="181098" y="436410"/>
                  <a:pt x="185356" y="430996"/>
                  <a:pt x="199395" y="429642"/>
                </a:cubicBezTo>
                <a:cubicBezTo>
                  <a:pt x="211657" y="428460"/>
                  <a:pt x="213274" y="426820"/>
                  <a:pt x="213274" y="415561"/>
                </a:cubicBezTo>
                <a:cubicBezTo>
                  <a:pt x="213274" y="399548"/>
                  <a:pt x="203437" y="396965"/>
                  <a:pt x="181007" y="407083"/>
                </a:cubicBezTo>
                <a:cubicBezTo>
                  <a:pt x="148876" y="421571"/>
                  <a:pt x="125820" y="402280"/>
                  <a:pt x="139916" y="372713"/>
                </a:cubicBezTo>
                <a:cubicBezTo>
                  <a:pt x="147043" y="357764"/>
                  <a:pt x="156197" y="354313"/>
                  <a:pt x="168334" y="361993"/>
                </a:cubicBezTo>
                <a:cubicBezTo>
                  <a:pt x="173595" y="365314"/>
                  <a:pt x="173242" y="366404"/>
                  <a:pt x="166205" y="368637"/>
                </a:cubicBezTo>
                <a:cubicBezTo>
                  <a:pt x="150277" y="373693"/>
                  <a:pt x="144982" y="378045"/>
                  <a:pt x="144982" y="386094"/>
                </a:cubicBezTo>
                <a:cubicBezTo>
                  <a:pt x="144982" y="395730"/>
                  <a:pt x="162858" y="396474"/>
                  <a:pt x="183705" y="387707"/>
                </a:cubicBezTo>
                <a:cubicBezTo>
                  <a:pt x="214242" y="374874"/>
                  <a:pt x="236262" y="397505"/>
                  <a:pt x="221141" y="426171"/>
                </a:cubicBezTo>
                <a:cubicBezTo>
                  <a:pt x="213604" y="440468"/>
                  <a:pt x="202901" y="445530"/>
                  <a:pt x="190867" y="440494"/>
                </a:cubicBezTo>
                <a:close/>
                <a:moveTo>
                  <a:pt x="1210640" y="407632"/>
                </a:moveTo>
                <a:cubicBezTo>
                  <a:pt x="1202063" y="402871"/>
                  <a:pt x="1167085" y="357516"/>
                  <a:pt x="1167085" y="351155"/>
                </a:cubicBezTo>
                <a:cubicBezTo>
                  <a:pt x="1167085" y="349848"/>
                  <a:pt x="1171001" y="350022"/>
                  <a:pt x="1175786" y="351541"/>
                </a:cubicBezTo>
                <a:cubicBezTo>
                  <a:pt x="1187074" y="355123"/>
                  <a:pt x="1244363" y="317112"/>
                  <a:pt x="1240977" y="308287"/>
                </a:cubicBezTo>
                <a:cubicBezTo>
                  <a:pt x="1239736" y="305055"/>
                  <a:pt x="1240884" y="302410"/>
                  <a:pt x="1243539" y="302410"/>
                </a:cubicBezTo>
                <a:cubicBezTo>
                  <a:pt x="1251593" y="302410"/>
                  <a:pt x="1282311" y="353873"/>
                  <a:pt x="1282311" y="367367"/>
                </a:cubicBezTo>
                <a:cubicBezTo>
                  <a:pt x="1282311" y="394116"/>
                  <a:pt x="1263613" y="413208"/>
                  <a:pt x="1237501" y="413123"/>
                </a:cubicBezTo>
                <a:cubicBezTo>
                  <a:pt x="1228112" y="413093"/>
                  <a:pt x="1216025" y="410620"/>
                  <a:pt x="1210640" y="407632"/>
                </a:cubicBezTo>
                <a:close/>
                <a:moveTo>
                  <a:pt x="1245250" y="395798"/>
                </a:moveTo>
                <a:cubicBezTo>
                  <a:pt x="1258573" y="388985"/>
                  <a:pt x="1269302" y="374426"/>
                  <a:pt x="1269413" y="363012"/>
                </a:cubicBezTo>
                <a:cubicBezTo>
                  <a:pt x="1269506" y="353480"/>
                  <a:pt x="1258588" y="328016"/>
                  <a:pt x="1254411" y="328016"/>
                </a:cubicBezTo>
                <a:cubicBezTo>
                  <a:pt x="1248380" y="328016"/>
                  <a:pt x="1192690" y="368450"/>
                  <a:pt x="1192690" y="372829"/>
                </a:cubicBezTo>
                <a:cubicBezTo>
                  <a:pt x="1192690" y="375663"/>
                  <a:pt x="1197401" y="383062"/>
                  <a:pt x="1203156" y="389273"/>
                </a:cubicBezTo>
                <a:cubicBezTo>
                  <a:pt x="1214380" y="401384"/>
                  <a:pt x="1229687" y="403757"/>
                  <a:pt x="1245250" y="395798"/>
                </a:cubicBezTo>
                <a:close/>
                <a:moveTo>
                  <a:pt x="257382" y="340413"/>
                </a:moveTo>
                <a:lnTo>
                  <a:pt x="247408" y="331636"/>
                </a:lnTo>
                <a:lnTo>
                  <a:pt x="257439" y="333806"/>
                </a:lnTo>
                <a:cubicBezTo>
                  <a:pt x="279789" y="338641"/>
                  <a:pt x="296890" y="319412"/>
                  <a:pt x="281565" y="306690"/>
                </a:cubicBezTo>
                <a:cubicBezTo>
                  <a:pt x="276612" y="302576"/>
                  <a:pt x="270851" y="302479"/>
                  <a:pt x="255845" y="306257"/>
                </a:cubicBezTo>
                <a:cubicBezTo>
                  <a:pt x="234349" y="311672"/>
                  <a:pt x="223043" y="308152"/>
                  <a:pt x="215266" y="293616"/>
                </a:cubicBezTo>
                <a:cubicBezTo>
                  <a:pt x="209460" y="282767"/>
                  <a:pt x="212739" y="272262"/>
                  <a:pt x="225741" y="260044"/>
                </a:cubicBezTo>
                <a:cubicBezTo>
                  <a:pt x="234223" y="252074"/>
                  <a:pt x="237457" y="251281"/>
                  <a:pt x="244994" y="255315"/>
                </a:cubicBezTo>
                <a:cubicBezTo>
                  <a:pt x="254911" y="260621"/>
                  <a:pt x="253147" y="269385"/>
                  <a:pt x="242956" y="265471"/>
                </a:cubicBezTo>
                <a:cubicBezTo>
                  <a:pt x="234850" y="262364"/>
                  <a:pt x="223942" y="271358"/>
                  <a:pt x="223942" y="281138"/>
                </a:cubicBezTo>
                <a:cubicBezTo>
                  <a:pt x="223942" y="291886"/>
                  <a:pt x="234998" y="294740"/>
                  <a:pt x="254274" y="288966"/>
                </a:cubicBezTo>
                <a:cubicBezTo>
                  <a:pt x="266843" y="285198"/>
                  <a:pt x="273538" y="285180"/>
                  <a:pt x="281690" y="288894"/>
                </a:cubicBezTo>
                <a:cubicBezTo>
                  <a:pt x="303688" y="298918"/>
                  <a:pt x="302287" y="331129"/>
                  <a:pt x="279322" y="343001"/>
                </a:cubicBezTo>
                <a:cubicBezTo>
                  <a:pt x="268381" y="348663"/>
                  <a:pt x="266513" y="348443"/>
                  <a:pt x="257382" y="340413"/>
                </a:cubicBezTo>
                <a:close/>
                <a:moveTo>
                  <a:pt x="1138278" y="323503"/>
                </a:moveTo>
                <a:cubicBezTo>
                  <a:pt x="1114986" y="298609"/>
                  <a:pt x="1110833" y="291028"/>
                  <a:pt x="1123059" y="295720"/>
                </a:cubicBezTo>
                <a:cubicBezTo>
                  <a:pt x="1132564" y="299366"/>
                  <a:pt x="1184585" y="248749"/>
                  <a:pt x="1180982" y="239361"/>
                </a:cubicBezTo>
                <a:cubicBezTo>
                  <a:pt x="1176951" y="228855"/>
                  <a:pt x="1185232" y="234943"/>
                  <a:pt x="1207195" y="258632"/>
                </a:cubicBezTo>
                <a:cubicBezTo>
                  <a:pt x="1224537" y="277339"/>
                  <a:pt x="1227059" y="282057"/>
                  <a:pt x="1222593" y="287439"/>
                </a:cubicBezTo>
                <a:cubicBezTo>
                  <a:pt x="1215228" y="296313"/>
                  <a:pt x="1208663" y="295523"/>
                  <a:pt x="1211648" y="286122"/>
                </a:cubicBezTo>
                <a:cubicBezTo>
                  <a:pt x="1213212" y="281192"/>
                  <a:pt x="1210460" y="274940"/>
                  <a:pt x="1204093" y="268958"/>
                </a:cubicBezTo>
                <a:lnTo>
                  <a:pt x="1194077" y="259549"/>
                </a:lnTo>
                <a:lnTo>
                  <a:pt x="1182492" y="268662"/>
                </a:lnTo>
                <a:cubicBezTo>
                  <a:pt x="1171398" y="277389"/>
                  <a:pt x="1171222" y="278122"/>
                  <a:pt x="1178328" y="285976"/>
                </a:cubicBezTo>
                <a:cubicBezTo>
                  <a:pt x="1182411" y="290486"/>
                  <a:pt x="1188085" y="293281"/>
                  <a:pt x="1190937" y="292186"/>
                </a:cubicBezTo>
                <a:cubicBezTo>
                  <a:pt x="1200737" y="288425"/>
                  <a:pt x="1201293" y="295387"/>
                  <a:pt x="1191986" y="305295"/>
                </a:cubicBezTo>
                <a:cubicBezTo>
                  <a:pt x="1180811" y="317190"/>
                  <a:pt x="1174109" y="318163"/>
                  <a:pt x="1177527" y="307394"/>
                </a:cubicBezTo>
                <a:cubicBezTo>
                  <a:pt x="1179021" y="302685"/>
                  <a:pt x="1176893" y="296756"/>
                  <a:pt x="1172180" y="292491"/>
                </a:cubicBezTo>
                <a:cubicBezTo>
                  <a:pt x="1164815" y="285824"/>
                  <a:pt x="1163628" y="286159"/>
                  <a:pt x="1152144" y="298147"/>
                </a:cubicBezTo>
                <a:lnTo>
                  <a:pt x="1139937" y="310888"/>
                </a:lnTo>
                <a:lnTo>
                  <a:pt x="1149987" y="321586"/>
                </a:lnTo>
                <a:cubicBezTo>
                  <a:pt x="1156307" y="328313"/>
                  <a:pt x="1164708" y="332284"/>
                  <a:pt x="1172619" y="332284"/>
                </a:cubicBezTo>
                <a:cubicBezTo>
                  <a:pt x="1182884" y="332284"/>
                  <a:pt x="1184293" y="333378"/>
                  <a:pt x="1180271" y="338223"/>
                </a:cubicBezTo>
                <a:cubicBezTo>
                  <a:pt x="1169873" y="350752"/>
                  <a:pt x="1160798" y="347571"/>
                  <a:pt x="1138278" y="323503"/>
                </a:cubicBezTo>
                <a:close/>
                <a:moveTo>
                  <a:pt x="324262" y="285227"/>
                </a:moveTo>
                <a:cubicBezTo>
                  <a:pt x="326322" y="278747"/>
                  <a:pt x="321358" y="269915"/>
                  <a:pt x="304462" y="250019"/>
                </a:cubicBezTo>
                <a:cubicBezTo>
                  <a:pt x="292063" y="235411"/>
                  <a:pt x="281372" y="222672"/>
                  <a:pt x="280689" y="221707"/>
                </a:cubicBezTo>
                <a:cubicBezTo>
                  <a:pt x="277296" y="216838"/>
                  <a:pt x="262335" y="236931"/>
                  <a:pt x="262210" y="246526"/>
                </a:cubicBezTo>
                <a:cubicBezTo>
                  <a:pt x="262084" y="257185"/>
                  <a:pt x="261845" y="257290"/>
                  <a:pt x="255811" y="249316"/>
                </a:cubicBezTo>
                <a:cubicBezTo>
                  <a:pt x="246759" y="237343"/>
                  <a:pt x="247943" y="233139"/>
                  <a:pt x="263439" y="222427"/>
                </a:cubicBezTo>
                <a:cubicBezTo>
                  <a:pt x="271056" y="217164"/>
                  <a:pt x="285641" y="205059"/>
                  <a:pt x="295854" y="195527"/>
                </a:cubicBezTo>
                <a:cubicBezTo>
                  <a:pt x="313240" y="179298"/>
                  <a:pt x="314789" y="178685"/>
                  <a:pt x="320254" y="185891"/>
                </a:cubicBezTo>
                <a:cubicBezTo>
                  <a:pt x="328406" y="196635"/>
                  <a:pt x="327746" y="201001"/>
                  <a:pt x="318421" y="198042"/>
                </a:cubicBezTo>
                <a:cubicBezTo>
                  <a:pt x="313832" y="196585"/>
                  <a:pt x="306443" y="198796"/>
                  <a:pt x="300898" y="203283"/>
                </a:cubicBezTo>
                <a:lnTo>
                  <a:pt x="291311" y="211044"/>
                </a:lnTo>
                <a:lnTo>
                  <a:pt x="315825" y="239758"/>
                </a:lnTo>
                <a:cubicBezTo>
                  <a:pt x="334406" y="261526"/>
                  <a:pt x="342262" y="267862"/>
                  <a:pt x="348285" y="265950"/>
                </a:cubicBezTo>
                <a:cubicBezTo>
                  <a:pt x="359830" y="262287"/>
                  <a:pt x="358088" y="266700"/>
                  <a:pt x="342365" y="281007"/>
                </a:cubicBezTo>
                <a:cubicBezTo>
                  <a:pt x="326026" y="295867"/>
                  <a:pt x="320481" y="297161"/>
                  <a:pt x="324262" y="285227"/>
                </a:cubicBezTo>
                <a:close/>
                <a:moveTo>
                  <a:pt x="1092402" y="278806"/>
                </a:moveTo>
                <a:cubicBezTo>
                  <a:pt x="1085360" y="273035"/>
                  <a:pt x="1081519" y="268081"/>
                  <a:pt x="1083866" y="267799"/>
                </a:cubicBezTo>
                <a:cubicBezTo>
                  <a:pt x="1086214" y="267516"/>
                  <a:pt x="1090372" y="267027"/>
                  <a:pt x="1093108" y="266710"/>
                </a:cubicBezTo>
                <a:cubicBezTo>
                  <a:pt x="1097799" y="266168"/>
                  <a:pt x="1131321" y="225593"/>
                  <a:pt x="1127078" y="225593"/>
                </a:cubicBezTo>
                <a:cubicBezTo>
                  <a:pt x="1125984" y="225593"/>
                  <a:pt x="1111403" y="232545"/>
                  <a:pt x="1094677" y="241043"/>
                </a:cubicBezTo>
                <a:cubicBezTo>
                  <a:pt x="1077951" y="249541"/>
                  <a:pt x="1063357" y="255584"/>
                  <a:pt x="1062246" y="254473"/>
                </a:cubicBezTo>
                <a:cubicBezTo>
                  <a:pt x="1061134" y="253363"/>
                  <a:pt x="1063235" y="239479"/>
                  <a:pt x="1066913" y="223622"/>
                </a:cubicBezTo>
                <a:cubicBezTo>
                  <a:pt x="1070590" y="207765"/>
                  <a:pt x="1073011" y="193027"/>
                  <a:pt x="1072292" y="190870"/>
                </a:cubicBezTo>
                <a:cubicBezTo>
                  <a:pt x="1071573" y="188714"/>
                  <a:pt x="1063935" y="196091"/>
                  <a:pt x="1055320" y="207262"/>
                </a:cubicBezTo>
                <a:cubicBezTo>
                  <a:pt x="1043779" y="222227"/>
                  <a:pt x="1040837" y="229000"/>
                  <a:pt x="1044146" y="232986"/>
                </a:cubicBezTo>
                <a:cubicBezTo>
                  <a:pt x="1051313" y="241621"/>
                  <a:pt x="1038495" y="239424"/>
                  <a:pt x="1027320" y="230102"/>
                </a:cubicBezTo>
                <a:cubicBezTo>
                  <a:pt x="1015577" y="220306"/>
                  <a:pt x="1015219" y="217058"/>
                  <a:pt x="1025884" y="217058"/>
                </a:cubicBezTo>
                <a:cubicBezTo>
                  <a:pt x="1037676" y="217058"/>
                  <a:pt x="1078463" y="167180"/>
                  <a:pt x="1075166" y="156791"/>
                </a:cubicBezTo>
                <a:cubicBezTo>
                  <a:pt x="1072175" y="147367"/>
                  <a:pt x="1076528" y="146721"/>
                  <a:pt x="1087417" y="154973"/>
                </a:cubicBezTo>
                <a:cubicBezTo>
                  <a:pt x="1094909" y="160650"/>
                  <a:pt x="1094938" y="162358"/>
                  <a:pt x="1088131" y="195738"/>
                </a:cubicBezTo>
                <a:cubicBezTo>
                  <a:pt x="1084222" y="214899"/>
                  <a:pt x="1082019" y="231569"/>
                  <a:pt x="1083234" y="232784"/>
                </a:cubicBezTo>
                <a:cubicBezTo>
                  <a:pt x="1084449" y="233999"/>
                  <a:pt x="1099323" y="227919"/>
                  <a:pt x="1116288" y="219274"/>
                </a:cubicBezTo>
                <a:cubicBezTo>
                  <a:pt x="1143439" y="205437"/>
                  <a:pt x="1148327" y="204194"/>
                  <a:pt x="1157109" y="208894"/>
                </a:cubicBezTo>
                <a:cubicBezTo>
                  <a:pt x="1167760" y="214593"/>
                  <a:pt x="1171106" y="223782"/>
                  <a:pt x="1161138" y="219957"/>
                </a:cubicBezTo>
                <a:cubicBezTo>
                  <a:pt x="1151018" y="216072"/>
                  <a:pt x="1108839" y="271975"/>
                  <a:pt x="1113240" y="283441"/>
                </a:cubicBezTo>
                <a:cubicBezTo>
                  <a:pt x="1116831" y="292798"/>
                  <a:pt x="1106732" y="290552"/>
                  <a:pt x="1092402" y="278806"/>
                </a:cubicBezTo>
                <a:close/>
                <a:moveTo>
                  <a:pt x="376704" y="233899"/>
                </a:moveTo>
                <a:cubicBezTo>
                  <a:pt x="372708" y="231567"/>
                  <a:pt x="362358" y="218183"/>
                  <a:pt x="353694" y="204155"/>
                </a:cubicBezTo>
                <a:cubicBezTo>
                  <a:pt x="343594" y="187794"/>
                  <a:pt x="335112" y="178650"/>
                  <a:pt x="330023" y="178650"/>
                </a:cubicBezTo>
                <a:cubicBezTo>
                  <a:pt x="317476" y="178650"/>
                  <a:pt x="320743" y="173055"/>
                  <a:pt x="339598" y="162288"/>
                </a:cubicBezTo>
                <a:cubicBezTo>
                  <a:pt x="356802" y="152463"/>
                  <a:pt x="356995" y="152449"/>
                  <a:pt x="354195" y="161285"/>
                </a:cubicBezTo>
                <a:cubicBezTo>
                  <a:pt x="349674" y="175539"/>
                  <a:pt x="383592" y="225593"/>
                  <a:pt x="397768" y="225593"/>
                </a:cubicBezTo>
                <a:cubicBezTo>
                  <a:pt x="400956" y="225593"/>
                  <a:pt x="408402" y="220760"/>
                  <a:pt x="414311" y="214853"/>
                </a:cubicBezTo>
                <a:cubicBezTo>
                  <a:pt x="426858" y="202304"/>
                  <a:pt x="425765" y="195233"/>
                  <a:pt x="406546" y="164780"/>
                </a:cubicBezTo>
                <a:cubicBezTo>
                  <a:pt x="398622" y="152223"/>
                  <a:pt x="390674" y="144509"/>
                  <a:pt x="385665" y="144509"/>
                </a:cubicBezTo>
                <a:cubicBezTo>
                  <a:pt x="369668" y="144509"/>
                  <a:pt x="376966" y="136663"/>
                  <a:pt x="404929" y="123792"/>
                </a:cubicBezTo>
                <a:cubicBezTo>
                  <a:pt x="407058" y="122810"/>
                  <a:pt x="407536" y="125312"/>
                  <a:pt x="405988" y="129353"/>
                </a:cubicBezTo>
                <a:cubicBezTo>
                  <a:pt x="404235" y="133934"/>
                  <a:pt x="408789" y="146762"/>
                  <a:pt x="418114" y="163420"/>
                </a:cubicBezTo>
                <a:cubicBezTo>
                  <a:pt x="439018" y="200797"/>
                  <a:pt x="437367" y="218732"/>
                  <a:pt x="411795" y="231951"/>
                </a:cubicBezTo>
                <a:cubicBezTo>
                  <a:pt x="397471" y="239358"/>
                  <a:pt x="387065" y="239936"/>
                  <a:pt x="376704" y="233899"/>
                </a:cubicBezTo>
                <a:close/>
                <a:moveTo>
                  <a:pt x="450119" y="197860"/>
                </a:moveTo>
                <a:cubicBezTo>
                  <a:pt x="454446" y="192640"/>
                  <a:pt x="452840" y="185188"/>
                  <a:pt x="441329" y="157317"/>
                </a:cubicBezTo>
                <a:cubicBezTo>
                  <a:pt x="433576" y="138537"/>
                  <a:pt x="424695" y="123171"/>
                  <a:pt x="421609" y="123171"/>
                </a:cubicBezTo>
                <a:cubicBezTo>
                  <a:pt x="407377" y="123171"/>
                  <a:pt x="418683" y="114622"/>
                  <a:pt x="446578" y="104281"/>
                </a:cubicBezTo>
                <a:cubicBezTo>
                  <a:pt x="481134" y="91474"/>
                  <a:pt x="495001" y="92394"/>
                  <a:pt x="511169" y="108565"/>
                </a:cubicBezTo>
                <a:cubicBezTo>
                  <a:pt x="525719" y="123113"/>
                  <a:pt x="528752" y="142274"/>
                  <a:pt x="519501" y="161188"/>
                </a:cubicBezTo>
                <a:cubicBezTo>
                  <a:pt x="513767" y="172912"/>
                  <a:pt x="505476" y="179753"/>
                  <a:pt x="484265" y="190285"/>
                </a:cubicBezTo>
                <a:cubicBezTo>
                  <a:pt x="453227" y="205690"/>
                  <a:pt x="441454" y="208303"/>
                  <a:pt x="450119" y="197860"/>
                </a:cubicBezTo>
                <a:close/>
                <a:moveTo>
                  <a:pt x="499396" y="172443"/>
                </a:moveTo>
                <a:cubicBezTo>
                  <a:pt x="511738" y="160100"/>
                  <a:pt x="512993" y="142404"/>
                  <a:pt x="502596" y="127321"/>
                </a:cubicBezTo>
                <a:cubicBezTo>
                  <a:pt x="492440" y="112575"/>
                  <a:pt x="483673" y="106394"/>
                  <a:pt x="472731" y="106236"/>
                </a:cubicBezTo>
                <a:cubicBezTo>
                  <a:pt x="462028" y="106081"/>
                  <a:pt x="440771" y="114817"/>
                  <a:pt x="442547" y="118633"/>
                </a:cubicBezTo>
                <a:cubicBezTo>
                  <a:pt x="443196" y="120024"/>
                  <a:pt x="449311" y="135056"/>
                  <a:pt x="456131" y="152039"/>
                </a:cubicBezTo>
                <a:cubicBezTo>
                  <a:pt x="466674" y="178278"/>
                  <a:pt x="470078" y="182917"/>
                  <a:pt x="478731" y="182917"/>
                </a:cubicBezTo>
                <a:cubicBezTo>
                  <a:pt x="484333" y="182917"/>
                  <a:pt x="493635" y="178204"/>
                  <a:pt x="499396" y="172443"/>
                </a:cubicBezTo>
                <a:close/>
                <a:moveTo>
                  <a:pt x="939833" y="185907"/>
                </a:moveTo>
                <a:cubicBezTo>
                  <a:pt x="927522" y="181042"/>
                  <a:pt x="924048" y="174382"/>
                  <a:pt x="933823" y="174382"/>
                </a:cubicBezTo>
                <a:cubicBezTo>
                  <a:pt x="936972" y="174382"/>
                  <a:pt x="941911" y="166500"/>
                  <a:pt x="944798" y="156867"/>
                </a:cubicBezTo>
                <a:cubicBezTo>
                  <a:pt x="947683" y="147234"/>
                  <a:pt x="951138" y="136192"/>
                  <a:pt x="952475" y="132328"/>
                </a:cubicBezTo>
                <a:cubicBezTo>
                  <a:pt x="953812" y="128465"/>
                  <a:pt x="943113" y="136767"/>
                  <a:pt x="928699" y="150776"/>
                </a:cubicBezTo>
                <a:cubicBezTo>
                  <a:pt x="914285" y="164786"/>
                  <a:pt x="902232" y="175348"/>
                  <a:pt x="901915" y="174248"/>
                </a:cubicBezTo>
                <a:cubicBezTo>
                  <a:pt x="901597" y="173148"/>
                  <a:pt x="899197" y="155924"/>
                  <a:pt x="896580" y="135973"/>
                </a:cubicBezTo>
                <a:lnTo>
                  <a:pt x="891823" y="99699"/>
                </a:lnTo>
                <a:lnTo>
                  <a:pt x="882155" y="124788"/>
                </a:lnTo>
                <a:cubicBezTo>
                  <a:pt x="874313" y="145140"/>
                  <a:pt x="873491" y="151088"/>
                  <a:pt x="877804" y="156283"/>
                </a:cubicBezTo>
                <a:cubicBezTo>
                  <a:pt x="882426" y="161852"/>
                  <a:pt x="881179" y="162272"/>
                  <a:pt x="868268" y="159498"/>
                </a:cubicBezTo>
                <a:cubicBezTo>
                  <a:pt x="847845" y="155111"/>
                  <a:pt x="844067" y="152188"/>
                  <a:pt x="854049" y="148495"/>
                </a:cubicBezTo>
                <a:cubicBezTo>
                  <a:pt x="865251" y="144351"/>
                  <a:pt x="892294" y="81392"/>
                  <a:pt x="885703" y="74801"/>
                </a:cubicBezTo>
                <a:cubicBezTo>
                  <a:pt x="877555" y="66654"/>
                  <a:pt x="880893" y="63777"/>
                  <a:pt x="893424" y="68145"/>
                </a:cubicBezTo>
                <a:cubicBezTo>
                  <a:pt x="905383" y="72314"/>
                  <a:pt x="905772" y="73409"/>
                  <a:pt x="908728" y="111188"/>
                </a:cubicBezTo>
                <a:lnTo>
                  <a:pt x="911760" y="149954"/>
                </a:lnTo>
                <a:lnTo>
                  <a:pt x="940200" y="122120"/>
                </a:lnTo>
                <a:cubicBezTo>
                  <a:pt x="957169" y="105511"/>
                  <a:pt x="971222" y="95083"/>
                  <a:pt x="975041" y="96263"/>
                </a:cubicBezTo>
                <a:cubicBezTo>
                  <a:pt x="993856" y="102076"/>
                  <a:pt x="994399" y="102628"/>
                  <a:pt x="984904" y="106294"/>
                </a:cubicBezTo>
                <a:cubicBezTo>
                  <a:pt x="977897" y="108999"/>
                  <a:pt x="972768" y="118743"/>
                  <a:pt x="964390" y="145261"/>
                </a:cubicBezTo>
                <a:cubicBezTo>
                  <a:pt x="957344" y="167565"/>
                  <a:pt x="954884" y="181178"/>
                  <a:pt x="957730" y="182125"/>
                </a:cubicBezTo>
                <a:cubicBezTo>
                  <a:pt x="964055" y="184234"/>
                  <a:pt x="963376" y="191549"/>
                  <a:pt x="956905" y="190999"/>
                </a:cubicBezTo>
                <a:cubicBezTo>
                  <a:pt x="953971" y="190748"/>
                  <a:pt x="946289" y="188458"/>
                  <a:pt x="939835" y="185907"/>
                </a:cubicBezTo>
                <a:close/>
                <a:moveTo>
                  <a:pt x="543157" y="160726"/>
                </a:moveTo>
                <a:cubicBezTo>
                  <a:pt x="550121" y="153763"/>
                  <a:pt x="549675" y="147986"/>
                  <a:pt x="539563" y="114028"/>
                </a:cubicBezTo>
                <a:cubicBezTo>
                  <a:pt x="533962" y="95223"/>
                  <a:pt x="528623" y="84762"/>
                  <a:pt x="524626" y="84762"/>
                </a:cubicBezTo>
                <a:cubicBezTo>
                  <a:pt x="512330" y="84762"/>
                  <a:pt x="518730" y="76538"/>
                  <a:pt x="534408" y="72184"/>
                </a:cubicBezTo>
                <a:cubicBezTo>
                  <a:pt x="556013" y="66184"/>
                  <a:pt x="557648" y="66473"/>
                  <a:pt x="552127" y="75313"/>
                </a:cubicBezTo>
                <a:cubicBezTo>
                  <a:pt x="545817" y="85416"/>
                  <a:pt x="563297" y="153044"/>
                  <a:pt x="572218" y="153044"/>
                </a:cubicBezTo>
                <a:cubicBezTo>
                  <a:pt x="583544" y="153044"/>
                  <a:pt x="578079" y="160527"/>
                  <a:pt x="564816" y="163179"/>
                </a:cubicBezTo>
                <a:cubicBezTo>
                  <a:pt x="543463" y="167450"/>
                  <a:pt x="537149" y="166735"/>
                  <a:pt x="543157" y="160726"/>
                </a:cubicBezTo>
                <a:close/>
                <a:moveTo>
                  <a:pt x="609924" y="148127"/>
                </a:moveTo>
                <a:cubicBezTo>
                  <a:pt x="588222" y="142415"/>
                  <a:pt x="576019" y="125753"/>
                  <a:pt x="576019" y="101832"/>
                </a:cubicBezTo>
                <a:cubicBezTo>
                  <a:pt x="576019" y="77819"/>
                  <a:pt x="587389" y="62403"/>
                  <a:pt x="610802" y="54677"/>
                </a:cubicBezTo>
                <a:cubicBezTo>
                  <a:pt x="637379" y="45905"/>
                  <a:pt x="661193" y="58227"/>
                  <a:pt x="671809" y="86245"/>
                </a:cubicBezTo>
                <a:cubicBezTo>
                  <a:pt x="677519" y="101315"/>
                  <a:pt x="671396" y="127103"/>
                  <a:pt x="659567" y="137809"/>
                </a:cubicBezTo>
                <a:cubicBezTo>
                  <a:pt x="648650" y="147688"/>
                  <a:pt x="626080" y="152380"/>
                  <a:pt x="609924" y="148127"/>
                </a:cubicBezTo>
                <a:close/>
                <a:moveTo>
                  <a:pt x="647258" y="132773"/>
                </a:moveTo>
                <a:cubicBezTo>
                  <a:pt x="657830" y="120463"/>
                  <a:pt x="659583" y="110378"/>
                  <a:pt x="654245" y="92561"/>
                </a:cubicBezTo>
                <a:cubicBezTo>
                  <a:pt x="644739" y="60833"/>
                  <a:pt x="616831" y="50860"/>
                  <a:pt x="598423" y="72614"/>
                </a:cubicBezTo>
                <a:cubicBezTo>
                  <a:pt x="579575" y="94888"/>
                  <a:pt x="598894" y="140241"/>
                  <a:pt x="627230" y="140241"/>
                </a:cubicBezTo>
                <a:cubicBezTo>
                  <a:pt x="634906" y="140241"/>
                  <a:pt x="643640" y="136984"/>
                  <a:pt x="647258" y="132773"/>
                </a:cubicBezTo>
                <a:close/>
                <a:moveTo>
                  <a:pt x="800453" y="149400"/>
                </a:moveTo>
                <a:cubicBezTo>
                  <a:pt x="794797" y="147772"/>
                  <a:pt x="786379" y="141363"/>
                  <a:pt x="781748" y="135160"/>
                </a:cubicBezTo>
                <a:cubicBezTo>
                  <a:pt x="774035" y="124830"/>
                  <a:pt x="773717" y="121248"/>
                  <a:pt x="777969" y="92605"/>
                </a:cubicBezTo>
                <a:cubicBezTo>
                  <a:pt x="780915" y="72747"/>
                  <a:pt x="781124" y="59842"/>
                  <a:pt x="778537" y="57255"/>
                </a:cubicBezTo>
                <a:cubicBezTo>
                  <a:pt x="771211" y="49930"/>
                  <a:pt x="774200" y="48237"/>
                  <a:pt x="791534" y="49890"/>
                </a:cubicBezTo>
                <a:cubicBezTo>
                  <a:pt x="810387" y="51688"/>
                  <a:pt x="811372" y="52730"/>
                  <a:pt x="802546" y="61556"/>
                </a:cubicBezTo>
                <a:cubicBezTo>
                  <a:pt x="794256" y="69846"/>
                  <a:pt x="789243" y="119452"/>
                  <a:pt x="795512" y="131165"/>
                </a:cubicBezTo>
                <a:cubicBezTo>
                  <a:pt x="801255" y="141895"/>
                  <a:pt x="825922" y="143825"/>
                  <a:pt x="833934" y="134172"/>
                </a:cubicBezTo>
                <a:cubicBezTo>
                  <a:pt x="836704" y="130834"/>
                  <a:pt x="841073" y="115416"/>
                  <a:pt x="843643" y="99910"/>
                </a:cubicBezTo>
                <a:cubicBezTo>
                  <a:pt x="847921" y="74085"/>
                  <a:pt x="847632" y="71202"/>
                  <a:pt x="840195" y="65573"/>
                </a:cubicBezTo>
                <a:cubicBezTo>
                  <a:pt x="832555" y="59790"/>
                  <a:pt x="832831" y="59437"/>
                  <a:pt x="844879" y="59592"/>
                </a:cubicBezTo>
                <a:cubicBezTo>
                  <a:pt x="859201" y="59776"/>
                  <a:pt x="879988" y="66868"/>
                  <a:pt x="867740" y="67392"/>
                </a:cubicBezTo>
                <a:cubicBezTo>
                  <a:pt x="859088" y="67762"/>
                  <a:pt x="857144" y="72640"/>
                  <a:pt x="853265" y="103688"/>
                </a:cubicBezTo>
                <a:cubicBezTo>
                  <a:pt x="848674" y="140427"/>
                  <a:pt x="828861" y="157578"/>
                  <a:pt x="800453" y="149400"/>
                </a:cubicBezTo>
                <a:close/>
                <a:moveTo>
                  <a:pt x="743747" y="140025"/>
                </a:moveTo>
                <a:cubicBezTo>
                  <a:pt x="739763" y="137701"/>
                  <a:pt x="732207" y="128158"/>
                  <a:pt x="726957" y="118816"/>
                </a:cubicBezTo>
                <a:cubicBezTo>
                  <a:pt x="721708" y="109475"/>
                  <a:pt x="714885" y="101832"/>
                  <a:pt x="711796" y="101832"/>
                </a:cubicBezTo>
                <a:cubicBezTo>
                  <a:pt x="704631" y="101832"/>
                  <a:pt x="704242" y="128059"/>
                  <a:pt x="711302" y="135120"/>
                </a:cubicBezTo>
                <a:cubicBezTo>
                  <a:pt x="715285" y="139103"/>
                  <a:pt x="711728" y="140211"/>
                  <a:pt x="695298" y="140105"/>
                </a:cubicBezTo>
                <a:cubicBezTo>
                  <a:pt x="676816" y="139987"/>
                  <a:pt x="675108" y="139260"/>
                  <a:pt x="681641" y="134300"/>
                </a:cubicBezTo>
                <a:cubicBezTo>
                  <a:pt x="687741" y="129671"/>
                  <a:pt x="689110" y="121870"/>
                  <a:pt x="689110" y="91760"/>
                </a:cubicBezTo>
                <a:cubicBezTo>
                  <a:pt x="689110" y="70024"/>
                  <a:pt x="687358" y="54889"/>
                  <a:pt x="684843" y="54889"/>
                </a:cubicBezTo>
                <a:cubicBezTo>
                  <a:pt x="682495" y="54889"/>
                  <a:pt x="680574" y="52968"/>
                  <a:pt x="680574" y="50621"/>
                </a:cubicBezTo>
                <a:cubicBezTo>
                  <a:pt x="680574" y="43597"/>
                  <a:pt x="728730" y="45543"/>
                  <a:pt x="739372" y="52997"/>
                </a:cubicBezTo>
                <a:cubicBezTo>
                  <a:pt x="751322" y="61367"/>
                  <a:pt x="751883" y="80700"/>
                  <a:pt x="740477" y="91024"/>
                </a:cubicBezTo>
                <a:cubicBezTo>
                  <a:pt x="732187" y="98526"/>
                  <a:pt x="732235" y="98812"/>
                  <a:pt x="744949" y="117291"/>
                </a:cubicBezTo>
                <a:cubicBezTo>
                  <a:pt x="752019" y="127566"/>
                  <a:pt x="759631" y="135973"/>
                  <a:pt x="761865" y="135973"/>
                </a:cubicBezTo>
                <a:cubicBezTo>
                  <a:pt x="764100" y="135973"/>
                  <a:pt x="765928" y="137894"/>
                  <a:pt x="765928" y="140241"/>
                </a:cubicBezTo>
                <a:cubicBezTo>
                  <a:pt x="765928" y="145664"/>
                  <a:pt x="753205" y="145540"/>
                  <a:pt x="743748" y="140025"/>
                </a:cubicBezTo>
                <a:close/>
                <a:moveTo>
                  <a:pt x="726666" y="88176"/>
                </a:moveTo>
                <a:cubicBezTo>
                  <a:pt x="738130" y="76711"/>
                  <a:pt x="729737" y="54889"/>
                  <a:pt x="713863" y="54889"/>
                </a:cubicBezTo>
                <a:cubicBezTo>
                  <a:pt x="707603" y="54889"/>
                  <a:pt x="706181" y="58445"/>
                  <a:pt x="706181" y="74093"/>
                </a:cubicBezTo>
                <a:cubicBezTo>
                  <a:pt x="706181" y="89741"/>
                  <a:pt x="707603" y="93297"/>
                  <a:pt x="713863" y="93297"/>
                </a:cubicBezTo>
                <a:cubicBezTo>
                  <a:pt x="718088" y="93297"/>
                  <a:pt x="723849" y="90993"/>
                  <a:pt x="726666" y="88176"/>
                </a:cubicBezTo>
                <a:close/>
                <a:moveTo>
                  <a:pt x="944578" y="1394451"/>
                </a:moveTo>
                <a:cubicBezTo>
                  <a:pt x="959248" y="1389498"/>
                  <a:pt x="970518" y="1384704"/>
                  <a:pt x="969621" y="1383805"/>
                </a:cubicBezTo>
                <a:cubicBezTo>
                  <a:pt x="968724" y="1382917"/>
                  <a:pt x="954693" y="1386822"/>
                  <a:pt x="938441" y="1392504"/>
                </a:cubicBezTo>
                <a:cubicBezTo>
                  <a:pt x="922190" y="1398174"/>
                  <a:pt x="910921" y="1402967"/>
                  <a:pt x="913399" y="1403138"/>
                </a:cubicBezTo>
                <a:cubicBezTo>
                  <a:pt x="915878" y="1403309"/>
                  <a:pt x="929909" y="1399403"/>
                  <a:pt x="944578" y="1394451"/>
                </a:cubicBezTo>
                <a:close/>
                <a:moveTo>
                  <a:pt x="467197" y="1382120"/>
                </a:moveTo>
                <a:cubicBezTo>
                  <a:pt x="463668" y="1379843"/>
                  <a:pt x="458875" y="1377975"/>
                  <a:pt x="456529" y="1377975"/>
                </a:cubicBezTo>
                <a:cubicBezTo>
                  <a:pt x="454172" y="1377975"/>
                  <a:pt x="455140" y="1379843"/>
                  <a:pt x="458658" y="1382120"/>
                </a:cubicBezTo>
                <a:cubicBezTo>
                  <a:pt x="462176" y="1384397"/>
                  <a:pt x="466981" y="1386253"/>
                  <a:pt x="469327" y="1386253"/>
                </a:cubicBezTo>
                <a:cubicBezTo>
                  <a:pt x="471672" y="1386253"/>
                  <a:pt x="470716" y="1384397"/>
                  <a:pt x="467197" y="1382120"/>
                </a:cubicBezTo>
                <a:close/>
                <a:moveTo>
                  <a:pt x="987845" y="1377850"/>
                </a:moveTo>
                <a:cubicBezTo>
                  <a:pt x="991365" y="1375573"/>
                  <a:pt x="992326" y="1373717"/>
                  <a:pt x="989978" y="1373717"/>
                </a:cubicBezTo>
                <a:cubicBezTo>
                  <a:pt x="987631" y="1373717"/>
                  <a:pt x="982830" y="1375573"/>
                  <a:pt x="979309" y="1377850"/>
                </a:cubicBezTo>
                <a:cubicBezTo>
                  <a:pt x="975788" y="1380127"/>
                  <a:pt x="974829" y="1381983"/>
                  <a:pt x="977175" y="1381983"/>
                </a:cubicBezTo>
                <a:cubicBezTo>
                  <a:pt x="979523" y="1381983"/>
                  <a:pt x="984324" y="1380127"/>
                  <a:pt x="987845" y="1377850"/>
                </a:cubicBezTo>
                <a:close/>
                <a:moveTo>
                  <a:pt x="441591" y="1371452"/>
                </a:moveTo>
                <a:cubicBezTo>
                  <a:pt x="435716" y="1368093"/>
                  <a:pt x="428999" y="1365349"/>
                  <a:pt x="426653" y="1365349"/>
                </a:cubicBezTo>
                <a:cubicBezTo>
                  <a:pt x="424308" y="1365349"/>
                  <a:pt x="427188" y="1368093"/>
                  <a:pt x="433052" y="1371452"/>
                </a:cubicBezTo>
                <a:cubicBezTo>
                  <a:pt x="438915" y="1374799"/>
                  <a:pt x="445644" y="1377543"/>
                  <a:pt x="447990" y="1377543"/>
                </a:cubicBezTo>
                <a:cubicBezTo>
                  <a:pt x="450335" y="1377543"/>
                  <a:pt x="447455" y="1374799"/>
                  <a:pt x="441591" y="1371452"/>
                </a:cubicBezTo>
                <a:close/>
                <a:moveTo>
                  <a:pt x="1034883" y="1356468"/>
                </a:moveTo>
                <a:cubicBezTo>
                  <a:pt x="1053608" y="1347052"/>
                  <a:pt x="1068929" y="1338388"/>
                  <a:pt x="1068929" y="1337215"/>
                </a:cubicBezTo>
                <a:cubicBezTo>
                  <a:pt x="1068929" y="1335302"/>
                  <a:pt x="1001078" y="1367945"/>
                  <a:pt x="996736" y="1371941"/>
                </a:cubicBezTo>
                <a:cubicBezTo>
                  <a:pt x="991094" y="1377144"/>
                  <a:pt x="1004914" y="1371531"/>
                  <a:pt x="1034883" y="1356468"/>
                </a:cubicBezTo>
                <a:close/>
                <a:moveTo>
                  <a:pt x="420254" y="1363368"/>
                </a:moveTo>
                <a:cubicBezTo>
                  <a:pt x="420254" y="1362445"/>
                  <a:pt x="417271" y="1360544"/>
                  <a:pt x="413628" y="1359155"/>
                </a:cubicBezTo>
                <a:cubicBezTo>
                  <a:pt x="409825" y="1357698"/>
                  <a:pt x="408117" y="1358415"/>
                  <a:pt x="409609" y="1360829"/>
                </a:cubicBezTo>
                <a:cubicBezTo>
                  <a:pt x="412114" y="1364882"/>
                  <a:pt x="420254" y="1366829"/>
                  <a:pt x="420254" y="1363368"/>
                </a:cubicBezTo>
                <a:close/>
                <a:moveTo>
                  <a:pt x="402823" y="1355045"/>
                </a:moveTo>
                <a:cubicBezTo>
                  <a:pt x="395786" y="1349238"/>
                  <a:pt x="325332" y="1310049"/>
                  <a:pt x="329408" y="1314204"/>
                </a:cubicBezTo>
                <a:cubicBezTo>
                  <a:pt x="335977" y="1320922"/>
                  <a:pt x="395468" y="1356070"/>
                  <a:pt x="400694" y="1356320"/>
                </a:cubicBezTo>
                <a:cubicBezTo>
                  <a:pt x="402846" y="1356422"/>
                  <a:pt x="403802" y="1355853"/>
                  <a:pt x="402823" y="1355045"/>
                </a:cubicBezTo>
                <a:close/>
                <a:moveTo>
                  <a:pt x="870484" y="1339446"/>
                </a:moveTo>
                <a:cubicBezTo>
                  <a:pt x="872225" y="1336623"/>
                  <a:pt x="817895" y="1335177"/>
                  <a:pt x="710700" y="1335177"/>
                </a:cubicBezTo>
                <a:cubicBezTo>
                  <a:pt x="605264" y="1335177"/>
                  <a:pt x="548278" y="1336668"/>
                  <a:pt x="548278" y="1339446"/>
                </a:cubicBezTo>
                <a:cubicBezTo>
                  <a:pt x="548278" y="1342213"/>
                  <a:pt x="604385" y="1343705"/>
                  <a:pt x="708063" y="1343705"/>
                </a:cubicBezTo>
                <a:cubicBezTo>
                  <a:pt x="809982" y="1343705"/>
                  <a:pt x="868803" y="1342168"/>
                  <a:pt x="870484" y="1339446"/>
                </a:cubicBezTo>
                <a:close/>
                <a:moveTo>
                  <a:pt x="1090268" y="1324201"/>
                </a:moveTo>
                <a:cubicBezTo>
                  <a:pt x="1090268" y="1323028"/>
                  <a:pt x="1086427" y="1324121"/>
                  <a:pt x="1081732" y="1326638"/>
                </a:cubicBezTo>
                <a:cubicBezTo>
                  <a:pt x="1077038" y="1329154"/>
                  <a:pt x="1073198" y="1332171"/>
                  <a:pt x="1073198" y="1333344"/>
                </a:cubicBezTo>
                <a:cubicBezTo>
                  <a:pt x="1073198" y="1334516"/>
                  <a:pt x="1077038" y="1333423"/>
                  <a:pt x="1081732" y="1330907"/>
                </a:cubicBezTo>
                <a:cubicBezTo>
                  <a:pt x="1086427" y="1328391"/>
                  <a:pt x="1090268" y="1325374"/>
                  <a:pt x="1090268" y="1324201"/>
                </a:cubicBezTo>
                <a:close/>
                <a:moveTo>
                  <a:pt x="896547" y="1319886"/>
                </a:moveTo>
                <a:cubicBezTo>
                  <a:pt x="895122" y="1316174"/>
                  <a:pt x="893957" y="1309457"/>
                  <a:pt x="893957" y="1304948"/>
                </a:cubicBezTo>
                <a:cubicBezTo>
                  <a:pt x="893957" y="1297877"/>
                  <a:pt x="890777" y="1296762"/>
                  <a:pt x="870446" y="1296762"/>
                </a:cubicBezTo>
                <a:cubicBezTo>
                  <a:pt x="850145" y="1296762"/>
                  <a:pt x="845106" y="1298515"/>
                  <a:pt x="833538" y="1309571"/>
                </a:cubicBezTo>
                <a:cubicBezTo>
                  <a:pt x="826170" y="1316607"/>
                  <a:pt x="818662" y="1322368"/>
                  <a:pt x="816856" y="1322368"/>
                </a:cubicBezTo>
                <a:cubicBezTo>
                  <a:pt x="807874" y="1322368"/>
                  <a:pt x="799027" y="1315912"/>
                  <a:pt x="795580" y="1306849"/>
                </a:cubicBezTo>
                <a:lnTo>
                  <a:pt x="791744" y="1296762"/>
                </a:lnTo>
                <a:lnTo>
                  <a:pt x="659827" y="1296762"/>
                </a:lnTo>
                <a:lnTo>
                  <a:pt x="527909" y="1296762"/>
                </a:lnTo>
                <a:lnTo>
                  <a:pt x="526026" y="1309593"/>
                </a:lnTo>
                <a:cubicBezTo>
                  <a:pt x="524991" y="1316652"/>
                  <a:pt x="525093" y="1323370"/>
                  <a:pt x="526253" y="1324531"/>
                </a:cubicBezTo>
                <a:cubicBezTo>
                  <a:pt x="527413" y="1325693"/>
                  <a:pt x="611787" y="1326638"/>
                  <a:pt x="713750" y="1326638"/>
                </a:cubicBezTo>
                <a:cubicBezTo>
                  <a:pt x="881046" y="1326638"/>
                  <a:pt x="898885" y="1325977"/>
                  <a:pt x="896547" y="1319886"/>
                </a:cubicBezTo>
                <a:close/>
                <a:moveTo>
                  <a:pt x="1125804" y="1301373"/>
                </a:moveTo>
                <a:cubicBezTo>
                  <a:pt x="1128557" y="1298037"/>
                  <a:pt x="1122648" y="1300701"/>
                  <a:pt x="1112673" y="1307271"/>
                </a:cubicBezTo>
                <a:cubicBezTo>
                  <a:pt x="1102697" y="1313852"/>
                  <a:pt x="1094535" y="1320057"/>
                  <a:pt x="1094535" y="1321047"/>
                </a:cubicBezTo>
                <a:cubicBezTo>
                  <a:pt x="1094535" y="1324121"/>
                  <a:pt x="1120508" y="1307783"/>
                  <a:pt x="1125804" y="1301373"/>
                </a:cubicBezTo>
                <a:close/>
                <a:moveTo>
                  <a:pt x="820982" y="1297980"/>
                </a:moveTo>
                <a:cubicBezTo>
                  <a:pt x="821215" y="1299824"/>
                  <a:pt x="825248" y="1299278"/>
                  <a:pt x="829942" y="1296762"/>
                </a:cubicBezTo>
                <a:cubicBezTo>
                  <a:pt x="840825" y="1290944"/>
                  <a:pt x="840641" y="1276233"/>
                  <a:pt x="829520" y="1262878"/>
                </a:cubicBezTo>
                <a:cubicBezTo>
                  <a:pt x="821201" y="1252881"/>
                  <a:pt x="820377" y="1252733"/>
                  <a:pt x="809390" y="1259382"/>
                </a:cubicBezTo>
                <a:cubicBezTo>
                  <a:pt x="789053" y="1271690"/>
                  <a:pt x="787793" y="1277702"/>
                  <a:pt x="801108" y="1298902"/>
                </a:cubicBezTo>
                <a:cubicBezTo>
                  <a:pt x="809749" y="1312656"/>
                  <a:pt x="814813" y="1314239"/>
                  <a:pt x="817780" y="1304105"/>
                </a:cubicBezTo>
                <a:cubicBezTo>
                  <a:pt x="819307" y="1298891"/>
                  <a:pt x="820747" y="1296135"/>
                  <a:pt x="820981" y="1297980"/>
                </a:cubicBezTo>
                <a:close/>
                <a:moveTo>
                  <a:pt x="322098" y="1308022"/>
                </a:moveTo>
                <a:cubicBezTo>
                  <a:pt x="322098" y="1307168"/>
                  <a:pt x="309130" y="1296819"/>
                  <a:pt x="293292" y="1285012"/>
                </a:cubicBezTo>
                <a:cubicBezTo>
                  <a:pt x="250733" y="1253303"/>
                  <a:pt x="210963" y="1215514"/>
                  <a:pt x="178604" y="1176033"/>
                </a:cubicBezTo>
                <a:cubicBezTo>
                  <a:pt x="149400" y="1140407"/>
                  <a:pt x="132413" y="1121547"/>
                  <a:pt x="141259" y="1134596"/>
                </a:cubicBezTo>
                <a:cubicBezTo>
                  <a:pt x="172968" y="1181322"/>
                  <a:pt x="241613" y="1251640"/>
                  <a:pt x="291311" y="1288302"/>
                </a:cubicBezTo>
                <a:cubicBezTo>
                  <a:pt x="320197" y="1309616"/>
                  <a:pt x="322098" y="1310834"/>
                  <a:pt x="322098" y="1308022"/>
                </a:cubicBezTo>
                <a:close/>
                <a:moveTo>
                  <a:pt x="1177383" y="1261728"/>
                </a:moveTo>
                <a:cubicBezTo>
                  <a:pt x="1242179" y="1206530"/>
                  <a:pt x="1315209" y="1115069"/>
                  <a:pt x="1350813" y="1044542"/>
                </a:cubicBezTo>
                <a:cubicBezTo>
                  <a:pt x="1370248" y="1006039"/>
                  <a:pt x="1365544" y="1008702"/>
                  <a:pt x="1344332" y="1048210"/>
                </a:cubicBezTo>
                <a:cubicBezTo>
                  <a:pt x="1310642" y="1110957"/>
                  <a:pt x="1273629" y="1160463"/>
                  <a:pt x="1220492" y="1213851"/>
                </a:cubicBezTo>
                <a:cubicBezTo>
                  <a:pt x="1192292" y="1242179"/>
                  <a:pt x="1160577" y="1272544"/>
                  <a:pt x="1150014" y="1281334"/>
                </a:cubicBezTo>
                <a:cubicBezTo>
                  <a:pt x="1139452" y="1290112"/>
                  <a:pt x="1133525" y="1295919"/>
                  <a:pt x="1136841" y="1294223"/>
                </a:cubicBezTo>
                <a:cubicBezTo>
                  <a:pt x="1140159" y="1292526"/>
                  <a:pt x="1158402" y="1277907"/>
                  <a:pt x="1177383" y="1261728"/>
                </a:cubicBezTo>
                <a:close/>
                <a:moveTo>
                  <a:pt x="586927" y="1280139"/>
                </a:moveTo>
                <a:cubicBezTo>
                  <a:pt x="581624" y="1270233"/>
                  <a:pt x="588906" y="1263049"/>
                  <a:pt x="609119" y="1258244"/>
                </a:cubicBezTo>
                <a:cubicBezTo>
                  <a:pt x="619732" y="1255728"/>
                  <a:pt x="615313" y="1254862"/>
                  <a:pt x="590179" y="1254521"/>
                </a:cubicBezTo>
                <a:cubicBezTo>
                  <a:pt x="559008" y="1254111"/>
                  <a:pt x="556995" y="1254669"/>
                  <a:pt x="549269" y="1265827"/>
                </a:cubicBezTo>
                <a:cubicBezTo>
                  <a:pt x="533350" y="1288814"/>
                  <a:pt x="532986" y="1288234"/>
                  <a:pt x="563114" y="1288234"/>
                </a:cubicBezTo>
                <a:cubicBezTo>
                  <a:pt x="589413" y="1288234"/>
                  <a:pt x="590971" y="1287699"/>
                  <a:pt x="586927" y="1280139"/>
                </a:cubicBezTo>
                <a:close/>
                <a:moveTo>
                  <a:pt x="662551" y="1285125"/>
                </a:moveTo>
                <a:cubicBezTo>
                  <a:pt x="653811" y="1284215"/>
                  <a:pt x="638447" y="1284203"/>
                  <a:pt x="628410" y="1285103"/>
                </a:cubicBezTo>
                <a:cubicBezTo>
                  <a:pt x="618372" y="1286002"/>
                  <a:pt x="625522" y="1286754"/>
                  <a:pt x="644301" y="1286776"/>
                </a:cubicBezTo>
                <a:cubicBezTo>
                  <a:pt x="663078" y="1286788"/>
                  <a:pt x="671291" y="1286048"/>
                  <a:pt x="662551" y="1285137"/>
                </a:cubicBezTo>
                <a:close/>
                <a:moveTo>
                  <a:pt x="759926" y="1281937"/>
                </a:moveTo>
                <a:cubicBezTo>
                  <a:pt x="768209" y="1278476"/>
                  <a:pt x="782897" y="1268878"/>
                  <a:pt x="792564" y="1260601"/>
                </a:cubicBezTo>
                <a:cubicBezTo>
                  <a:pt x="802231" y="1252323"/>
                  <a:pt x="812835" y="1245549"/>
                  <a:pt x="816129" y="1245549"/>
                </a:cubicBezTo>
                <a:cubicBezTo>
                  <a:pt x="819423" y="1245549"/>
                  <a:pt x="821359" y="1243272"/>
                  <a:pt x="820429" y="1240482"/>
                </a:cubicBezTo>
                <a:cubicBezTo>
                  <a:pt x="817295" y="1231089"/>
                  <a:pt x="808908" y="1232057"/>
                  <a:pt x="797862" y="1243101"/>
                </a:cubicBezTo>
                <a:cubicBezTo>
                  <a:pt x="791821" y="1249147"/>
                  <a:pt x="784977" y="1254088"/>
                  <a:pt x="782654" y="1254088"/>
                </a:cubicBezTo>
                <a:cubicBezTo>
                  <a:pt x="775404" y="1254088"/>
                  <a:pt x="787063" y="1236930"/>
                  <a:pt x="797562" y="1232148"/>
                </a:cubicBezTo>
                <a:cubicBezTo>
                  <a:pt x="806718" y="1227969"/>
                  <a:pt x="806999" y="1226706"/>
                  <a:pt x="802032" y="1212086"/>
                </a:cubicBezTo>
                <a:cubicBezTo>
                  <a:pt x="799117" y="1203502"/>
                  <a:pt x="794503" y="1175352"/>
                  <a:pt x="791781" y="1149533"/>
                </a:cubicBezTo>
                <a:cubicBezTo>
                  <a:pt x="786221" y="1096796"/>
                  <a:pt x="774693" y="1040708"/>
                  <a:pt x="769415" y="1040708"/>
                </a:cubicBezTo>
                <a:cubicBezTo>
                  <a:pt x="767497" y="1040708"/>
                  <a:pt x="765926" y="1043108"/>
                  <a:pt x="765924" y="1046043"/>
                </a:cubicBezTo>
                <a:cubicBezTo>
                  <a:pt x="765916" y="1056805"/>
                  <a:pt x="740750" y="1104193"/>
                  <a:pt x="732774" y="1108461"/>
                </a:cubicBezTo>
                <a:cubicBezTo>
                  <a:pt x="728252" y="1110882"/>
                  <a:pt x="712444" y="1114812"/>
                  <a:pt x="697645" y="1117195"/>
                </a:cubicBezTo>
                <a:cubicBezTo>
                  <a:pt x="664538" y="1122527"/>
                  <a:pt x="654738" y="1131049"/>
                  <a:pt x="640333" y="1167033"/>
                </a:cubicBezTo>
                <a:cubicBezTo>
                  <a:pt x="628434" y="1196750"/>
                  <a:pt x="625274" y="1249819"/>
                  <a:pt x="635403" y="1249819"/>
                </a:cubicBezTo>
                <a:cubicBezTo>
                  <a:pt x="638211" y="1249819"/>
                  <a:pt x="647123" y="1254828"/>
                  <a:pt x="655207" y="1260954"/>
                </a:cubicBezTo>
                <a:cubicBezTo>
                  <a:pt x="690204" y="1287460"/>
                  <a:pt x="728396" y="1295111"/>
                  <a:pt x="759926" y="1281937"/>
                </a:cubicBezTo>
                <a:close/>
                <a:moveTo>
                  <a:pt x="880112" y="1278624"/>
                </a:moveTo>
                <a:cubicBezTo>
                  <a:pt x="879149" y="1275698"/>
                  <a:pt x="871308" y="1272692"/>
                  <a:pt x="862686" y="1271964"/>
                </a:cubicBezTo>
                <a:cubicBezTo>
                  <a:pt x="850764" y="1270962"/>
                  <a:pt x="847013" y="1272237"/>
                  <a:pt x="847013" y="1277304"/>
                </a:cubicBezTo>
                <a:cubicBezTo>
                  <a:pt x="847013" y="1282245"/>
                  <a:pt x="851494" y="1283964"/>
                  <a:pt x="864439" y="1283964"/>
                </a:cubicBezTo>
                <a:cubicBezTo>
                  <a:pt x="876469" y="1283964"/>
                  <a:pt x="881322" y="1282313"/>
                  <a:pt x="880112" y="1278624"/>
                </a:cubicBezTo>
                <a:close/>
                <a:moveTo>
                  <a:pt x="654272" y="1273068"/>
                </a:moveTo>
                <a:cubicBezTo>
                  <a:pt x="655064" y="1272396"/>
                  <a:pt x="650900" y="1268696"/>
                  <a:pt x="645023" y="1264836"/>
                </a:cubicBezTo>
                <a:cubicBezTo>
                  <a:pt x="634895" y="1258198"/>
                  <a:pt x="633251" y="1258392"/>
                  <a:pt x="613712" y="1268343"/>
                </a:cubicBezTo>
                <a:lnTo>
                  <a:pt x="593089" y="1278841"/>
                </a:lnTo>
                <a:lnTo>
                  <a:pt x="622962" y="1276575"/>
                </a:lnTo>
                <a:cubicBezTo>
                  <a:pt x="639392" y="1275322"/>
                  <a:pt x="653482" y="1273740"/>
                  <a:pt x="654272" y="1273068"/>
                </a:cubicBezTo>
                <a:close/>
                <a:moveTo>
                  <a:pt x="872618" y="1219943"/>
                </a:moveTo>
                <a:lnTo>
                  <a:pt x="872618" y="1177273"/>
                </a:lnTo>
                <a:lnTo>
                  <a:pt x="838478" y="1177273"/>
                </a:lnTo>
                <a:cubicBezTo>
                  <a:pt x="808798" y="1177273"/>
                  <a:pt x="804339" y="1178248"/>
                  <a:pt x="804360" y="1184740"/>
                </a:cubicBezTo>
                <a:cubicBezTo>
                  <a:pt x="804400" y="1197957"/>
                  <a:pt x="813139" y="1224212"/>
                  <a:pt x="817492" y="1224212"/>
                </a:cubicBezTo>
                <a:cubicBezTo>
                  <a:pt x="819812" y="1224212"/>
                  <a:pt x="825414" y="1232854"/>
                  <a:pt x="829942" y="1243420"/>
                </a:cubicBezTo>
                <a:cubicBezTo>
                  <a:pt x="837756" y="1261648"/>
                  <a:pt x="839050" y="1262627"/>
                  <a:pt x="855396" y="1262627"/>
                </a:cubicBezTo>
                <a:lnTo>
                  <a:pt x="872618" y="1262627"/>
                </a:lnTo>
                <a:close/>
                <a:moveTo>
                  <a:pt x="620828" y="1221696"/>
                </a:moveTo>
                <a:cubicBezTo>
                  <a:pt x="620828" y="1202113"/>
                  <a:pt x="619109" y="1196454"/>
                  <a:pt x="611226" y="1190048"/>
                </a:cubicBezTo>
                <a:cubicBezTo>
                  <a:pt x="602314" y="1182812"/>
                  <a:pt x="601677" y="1179158"/>
                  <a:pt x="602373" y="1139219"/>
                </a:cubicBezTo>
                <a:lnTo>
                  <a:pt x="603121" y="1096187"/>
                </a:lnTo>
                <a:lnTo>
                  <a:pt x="461539" y="1096357"/>
                </a:lnTo>
                <a:lnTo>
                  <a:pt x="319958" y="1096527"/>
                </a:lnTo>
                <a:lnTo>
                  <a:pt x="341295" y="1116270"/>
                </a:lnTo>
                <a:cubicBezTo>
                  <a:pt x="376476" y="1148817"/>
                  <a:pt x="425002" y="1182990"/>
                  <a:pt x="466446" y="1204401"/>
                </a:cubicBezTo>
                <a:cubicBezTo>
                  <a:pt x="528544" y="1236463"/>
                  <a:pt x="554592" y="1245105"/>
                  <a:pt x="589887" y="1245344"/>
                </a:cubicBezTo>
                <a:lnTo>
                  <a:pt x="620828" y="1245549"/>
                </a:lnTo>
                <a:close/>
                <a:moveTo>
                  <a:pt x="939701" y="1219111"/>
                </a:moveTo>
                <a:cubicBezTo>
                  <a:pt x="989149" y="1197684"/>
                  <a:pt x="1045431" y="1160799"/>
                  <a:pt x="1083968" y="1124555"/>
                </a:cubicBezTo>
                <a:lnTo>
                  <a:pt x="1113740" y="1096556"/>
                </a:lnTo>
                <a:lnTo>
                  <a:pt x="995313" y="1096372"/>
                </a:lnTo>
                <a:lnTo>
                  <a:pt x="876887" y="1096188"/>
                </a:lnTo>
                <a:lnTo>
                  <a:pt x="876900" y="1114326"/>
                </a:lnTo>
                <a:cubicBezTo>
                  <a:pt x="876908" y="1124301"/>
                  <a:pt x="878169" y="1156983"/>
                  <a:pt x="879697" y="1186953"/>
                </a:cubicBezTo>
                <a:cubicBezTo>
                  <a:pt x="882919" y="1250149"/>
                  <a:pt x="876277" y="1246585"/>
                  <a:pt x="939698" y="1219111"/>
                </a:cubicBezTo>
                <a:close/>
                <a:moveTo>
                  <a:pt x="631036" y="1166017"/>
                </a:moveTo>
                <a:cubicBezTo>
                  <a:pt x="644540" y="1126388"/>
                  <a:pt x="661632" y="1112429"/>
                  <a:pt x="703515" y="1106824"/>
                </a:cubicBezTo>
                <a:cubicBezTo>
                  <a:pt x="738556" y="1102134"/>
                  <a:pt x="739063" y="1101225"/>
                  <a:pt x="777354" y="974560"/>
                </a:cubicBezTo>
                <a:cubicBezTo>
                  <a:pt x="793135" y="922359"/>
                  <a:pt x="792359" y="908861"/>
                  <a:pt x="771346" y="869979"/>
                </a:cubicBezTo>
                <a:cubicBezTo>
                  <a:pt x="745459" y="822080"/>
                  <a:pt x="738443" y="797095"/>
                  <a:pt x="738394" y="752644"/>
                </a:cubicBezTo>
                <a:cubicBezTo>
                  <a:pt x="738355" y="719686"/>
                  <a:pt x="739913" y="711207"/>
                  <a:pt x="749349" y="692897"/>
                </a:cubicBezTo>
                <a:cubicBezTo>
                  <a:pt x="755398" y="681162"/>
                  <a:pt x="766403" y="665115"/>
                  <a:pt x="773806" y="657238"/>
                </a:cubicBezTo>
                <a:cubicBezTo>
                  <a:pt x="790564" y="639409"/>
                  <a:pt x="790818" y="626577"/>
                  <a:pt x="774767" y="608680"/>
                </a:cubicBezTo>
                <a:cubicBezTo>
                  <a:pt x="760182" y="592415"/>
                  <a:pt x="761646" y="589963"/>
                  <a:pt x="748767" y="652231"/>
                </a:cubicBezTo>
                <a:cubicBezTo>
                  <a:pt x="735413" y="716790"/>
                  <a:pt x="714721" y="770733"/>
                  <a:pt x="680535" y="830115"/>
                </a:cubicBezTo>
                <a:cubicBezTo>
                  <a:pt x="646142" y="889856"/>
                  <a:pt x="637899" y="910460"/>
                  <a:pt x="637899" y="936688"/>
                </a:cubicBezTo>
                <a:cubicBezTo>
                  <a:pt x="637899" y="947586"/>
                  <a:pt x="635915" y="955356"/>
                  <a:pt x="633134" y="955356"/>
                </a:cubicBezTo>
                <a:cubicBezTo>
                  <a:pt x="629947" y="955356"/>
                  <a:pt x="628951" y="946525"/>
                  <a:pt x="630127" y="928684"/>
                </a:cubicBezTo>
                <a:cubicBezTo>
                  <a:pt x="632050" y="899518"/>
                  <a:pt x="640779" y="878755"/>
                  <a:pt x="676315" y="818829"/>
                </a:cubicBezTo>
                <a:cubicBezTo>
                  <a:pt x="688133" y="798899"/>
                  <a:pt x="705286" y="763371"/>
                  <a:pt x="714431" y="739879"/>
                </a:cubicBezTo>
                <a:cubicBezTo>
                  <a:pt x="733320" y="691353"/>
                  <a:pt x="755311" y="593088"/>
                  <a:pt x="748751" y="586528"/>
                </a:cubicBezTo>
                <a:cubicBezTo>
                  <a:pt x="746462" y="584239"/>
                  <a:pt x="744589" y="577351"/>
                  <a:pt x="744589" y="571221"/>
                </a:cubicBezTo>
                <a:cubicBezTo>
                  <a:pt x="744589" y="543203"/>
                  <a:pt x="782509" y="430439"/>
                  <a:pt x="791932" y="430439"/>
                </a:cubicBezTo>
                <a:cubicBezTo>
                  <a:pt x="797836" y="430439"/>
                  <a:pt x="796604" y="437734"/>
                  <a:pt x="787758" y="455147"/>
                </a:cubicBezTo>
                <a:cubicBezTo>
                  <a:pt x="776682" y="476952"/>
                  <a:pt x="758710" y="535227"/>
                  <a:pt x="755894" y="558468"/>
                </a:cubicBezTo>
                <a:cubicBezTo>
                  <a:pt x="753627" y="577171"/>
                  <a:pt x="754117" y="578160"/>
                  <a:pt x="774684" y="596413"/>
                </a:cubicBezTo>
                <a:lnTo>
                  <a:pt x="795801" y="615152"/>
                </a:lnTo>
                <a:lnTo>
                  <a:pt x="795881" y="583609"/>
                </a:lnTo>
                <a:cubicBezTo>
                  <a:pt x="795974" y="549491"/>
                  <a:pt x="805549" y="471900"/>
                  <a:pt x="812735" y="447082"/>
                </a:cubicBezTo>
                <a:cubicBezTo>
                  <a:pt x="818168" y="428315"/>
                  <a:pt x="829333" y="417645"/>
                  <a:pt x="847901" y="413475"/>
                </a:cubicBezTo>
                <a:lnTo>
                  <a:pt x="861945" y="410321"/>
                </a:lnTo>
                <a:lnTo>
                  <a:pt x="849932" y="405443"/>
                </a:lnTo>
                <a:cubicBezTo>
                  <a:pt x="832577" y="398398"/>
                  <a:pt x="816879" y="399453"/>
                  <a:pt x="801742" y="408682"/>
                </a:cubicBezTo>
                <a:cubicBezTo>
                  <a:pt x="767485" y="429573"/>
                  <a:pt x="715756" y="508992"/>
                  <a:pt x="648290" y="644284"/>
                </a:cubicBezTo>
                <a:cubicBezTo>
                  <a:pt x="620590" y="699830"/>
                  <a:pt x="600386" y="735208"/>
                  <a:pt x="593452" y="740306"/>
                </a:cubicBezTo>
                <a:cubicBezTo>
                  <a:pt x="585405" y="746222"/>
                  <a:pt x="581750" y="753725"/>
                  <a:pt x="579763" y="768410"/>
                </a:cubicBezTo>
                <a:cubicBezTo>
                  <a:pt x="578273" y="779429"/>
                  <a:pt x="578334" y="791785"/>
                  <a:pt x="579901" y="795868"/>
                </a:cubicBezTo>
                <a:cubicBezTo>
                  <a:pt x="581468" y="799949"/>
                  <a:pt x="583803" y="838945"/>
                  <a:pt x="585091" y="882524"/>
                </a:cubicBezTo>
                <a:cubicBezTo>
                  <a:pt x="587016" y="947656"/>
                  <a:pt x="589662" y="972307"/>
                  <a:pt x="599956" y="1021033"/>
                </a:cubicBezTo>
                <a:cubicBezTo>
                  <a:pt x="610307" y="1070023"/>
                  <a:pt x="612277" y="1088535"/>
                  <a:pt x="611316" y="1127723"/>
                </a:cubicBezTo>
                <a:cubicBezTo>
                  <a:pt x="610218" y="1172577"/>
                  <a:pt x="612349" y="1185807"/>
                  <a:pt x="620674" y="1185807"/>
                </a:cubicBezTo>
                <a:cubicBezTo>
                  <a:pt x="622662" y="1185807"/>
                  <a:pt x="627324" y="1176901"/>
                  <a:pt x="631033" y="1166017"/>
                </a:cubicBezTo>
                <a:close/>
                <a:moveTo>
                  <a:pt x="868351" y="1055400"/>
                </a:moveTo>
                <a:cubicBezTo>
                  <a:pt x="868351" y="943166"/>
                  <a:pt x="871588" y="909587"/>
                  <a:pt x="883346" y="899828"/>
                </a:cubicBezTo>
                <a:cubicBezTo>
                  <a:pt x="887830" y="896106"/>
                  <a:pt x="887703" y="892940"/>
                  <a:pt x="882659" y="882828"/>
                </a:cubicBezTo>
                <a:cubicBezTo>
                  <a:pt x="877212" y="871909"/>
                  <a:pt x="877242" y="868893"/>
                  <a:pt x="882905" y="857941"/>
                </a:cubicBezTo>
                <a:cubicBezTo>
                  <a:pt x="890162" y="843907"/>
                  <a:pt x="888338" y="840131"/>
                  <a:pt x="874303" y="840131"/>
                </a:cubicBezTo>
                <a:cubicBezTo>
                  <a:pt x="866107" y="840131"/>
                  <a:pt x="864168" y="843052"/>
                  <a:pt x="861774" y="859015"/>
                </a:cubicBezTo>
                <a:cubicBezTo>
                  <a:pt x="860121" y="870040"/>
                  <a:pt x="861026" y="884214"/>
                  <a:pt x="863950" y="893072"/>
                </a:cubicBezTo>
                <a:cubicBezTo>
                  <a:pt x="869833" y="910899"/>
                  <a:pt x="865702" y="922236"/>
                  <a:pt x="857440" y="910937"/>
                </a:cubicBezTo>
                <a:cubicBezTo>
                  <a:pt x="850533" y="901491"/>
                  <a:pt x="849202" y="904042"/>
                  <a:pt x="836191" y="951671"/>
                </a:cubicBezTo>
                <a:cubicBezTo>
                  <a:pt x="824786" y="993418"/>
                  <a:pt x="798759" y="1158898"/>
                  <a:pt x="802618" y="1165140"/>
                </a:cubicBezTo>
                <a:cubicBezTo>
                  <a:pt x="803840" y="1167119"/>
                  <a:pt x="819130" y="1168737"/>
                  <a:pt x="836596" y="1168737"/>
                </a:cubicBezTo>
                <a:lnTo>
                  <a:pt x="868351" y="1168737"/>
                </a:lnTo>
                <a:close/>
                <a:moveTo>
                  <a:pt x="131798" y="1115391"/>
                </a:moveTo>
                <a:cubicBezTo>
                  <a:pt x="127949" y="1109523"/>
                  <a:pt x="123953" y="1104722"/>
                  <a:pt x="122906" y="1104722"/>
                </a:cubicBezTo>
                <a:cubicBezTo>
                  <a:pt x="120811" y="1104722"/>
                  <a:pt x="124841" y="1112454"/>
                  <a:pt x="131240" y="1120726"/>
                </a:cubicBezTo>
                <a:cubicBezTo>
                  <a:pt x="138584" y="1130227"/>
                  <a:pt x="138982" y="1126372"/>
                  <a:pt x="131798" y="1115391"/>
                </a:cubicBezTo>
                <a:close/>
                <a:moveTo>
                  <a:pt x="821680" y="865736"/>
                </a:moveTo>
                <a:cubicBezTo>
                  <a:pt x="828187" y="703348"/>
                  <a:pt x="828636" y="634623"/>
                  <a:pt x="823844" y="534996"/>
                </a:cubicBezTo>
                <a:cubicBezTo>
                  <a:pt x="819453" y="443717"/>
                  <a:pt x="815790" y="444219"/>
                  <a:pt x="808279" y="537130"/>
                </a:cubicBezTo>
                <a:cubicBezTo>
                  <a:pt x="805717" y="568816"/>
                  <a:pt x="800234" y="629836"/>
                  <a:pt x="796094" y="672728"/>
                </a:cubicBezTo>
                <a:cubicBezTo>
                  <a:pt x="788769" y="748613"/>
                  <a:pt x="788192" y="751235"/>
                  <a:pt x="774675" y="770058"/>
                </a:cubicBezTo>
                <a:cubicBezTo>
                  <a:pt x="752887" y="800396"/>
                  <a:pt x="753163" y="813987"/>
                  <a:pt x="776506" y="860484"/>
                </a:cubicBezTo>
                <a:cubicBezTo>
                  <a:pt x="787428" y="882242"/>
                  <a:pt x="797346" y="906247"/>
                  <a:pt x="798545" y="913829"/>
                </a:cubicBezTo>
                <a:cubicBezTo>
                  <a:pt x="799900" y="922393"/>
                  <a:pt x="796418" y="941177"/>
                  <a:pt x="789356" y="963415"/>
                </a:cubicBezTo>
                <a:cubicBezTo>
                  <a:pt x="776674" y="1003343"/>
                  <a:pt x="776718" y="1014972"/>
                  <a:pt x="789772" y="1077958"/>
                </a:cubicBezTo>
                <a:lnTo>
                  <a:pt x="797935" y="1117341"/>
                </a:lnTo>
                <a:lnTo>
                  <a:pt x="807285" y="1054486"/>
                </a:lnTo>
                <a:cubicBezTo>
                  <a:pt x="813468" y="1012918"/>
                  <a:pt x="818344" y="948992"/>
                  <a:pt x="821680" y="865736"/>
                </a:cubicBezTo>
                <a:close/>
                <a:moveTo>
                  <a:pt x="112647" y="1084451"/>
                </a:moveTo>
                <a:cubicBezTo>
                  <a:pt x="107387" y="1075650"/>
                  <a:pt x="101227" y="1066528"/>
                  <a:pt x="98973" y="1064180"/>
                </a:cubicBezTo>
                <a:cubicBezTo>
                  <a:pt x="94293" y="1059316"/>
                  <a:pt x="102662" y="1076459"/>
                  <a:pt x="111998" y="1090853"/>
                </a:cubicBezTo>
                <a:cubicBezTo>
                  <a:pt x="122370" y="1106839"/>
                  <a:pt x="122894" y="1101601"/>
                  <a:pt x="112647" y="1084451"/>
                </a:cubicBezTo>
                <a:close/>
                <a:moveTo>
                  <a:pt x="433052" y="1081250"/>
                </a:moveTo>
                <a:cubicBezTo>
                  <a:pt x="433052" y="1075842"/>
                  <a:pt x="423032" y="1074849"/>
                  <a:pt x="368518" y="1074849"/>
                </a:cubicBezTo>
                <a:cubicBezTo>
                  <a:pt x="311635" y="1074849"/>
                  <a:pt x="304610" y="1075608"/>
                  <a:pt x="309289" y="1081250"/>
                </a:cubicBezTo>
                <a:cubicBezTo>
                  <a:pt x="313548" y="1086379"/>
                  <a:pt x="326391" y="1087651"/>
                  <a:pt x="373823" y="1087651"/>
                </a:cubicBezTo>
                <a:cubicBezTo>
                  <a:pt x="423624" y="1087651"/>
                  <a:pt x="433052" y="1086634"/>
                  <a:pt x="433052" y="1081250"/>
                </a:cubicBezTo>
                <a:close/>
                <a:moveTo>
                  <a:pt x="603758" y="1081250"/>
                </a:moveTo>
                <a:cubicBezTo>
                  <a:pt x="603758" y="1075780"/>
                  <a:pt x="591666" y="1074849"/>
                  <a:pt x="520539" y="1074849"/>
                </a:cubicBezTo>
                <a:cubicBezTo>
                  <a:pt x="449413" y="1074849"/>
                  <a:pt x="437321" y="1075778"/>
                  <a:pt x="437321" y="1081250"/>
                </a:cubicBezTo>
                <a:cubicBezTo>
                  <a:pt x="437321" y="1086722"/>
                  <a:pt x="449413" y="1087651"/>
                  <a:pt x="520539" y="1087651"/>
                </a:cubicBezTo>
                <a:cubicBezTo>
                  <a:pt x="591666" y="1087651"/>
                  <a:pt x="603758" y="1086722"/>
                  <a:pt x="603758" y="1081250"/>
                </a:cubicBezTo>
                <a:close/>
                <a:moveTo>
                  <a:pt x="1128677" y="1081250"/>
                </a:moveTo>
                <a:cubicBezTo>
                  <a:pt x="1133379" y="1075585"/>
                  <a:pt x="1119222" y="1074849"/>
                  <a:pt x="1005438" y="1074849"/>
                </a:cubicBezTo>
                <a:cubicBezTo>
                  <a:pt x="894015" y="1074849"/>
                  <a:pt x="876887" y="1075701"/>
                  <a:pt x="876887" y="1081250"/>
                </a:cubicBezTo>
                <a:cubicBezTo>
                  <a:pt x="876887" y="1086793"/>
                  <a:pt x="893424" y="1087651"/>
                  <a:pt x="1000125" y="1087651"/>
                </a:cubicBezTo>
                <a:cubicBezTo>
                  <a:pt x="1104464" y="1087651"/>
                  <a:pt x="1124178" y="1086670"/>
                  <a:pt x="1128677" y="1081250"/>
                </a:cubicBezTo>
                <a:close/>
                <a:moveTo>
                  <a:pt x="309289" y="1057779"/>
                </a:moveTo>
                <a:cubicBezTo>
                  <a:pt x="309289" y="1051118"/>
                  <a:pt x="306443" y="1049243"/>
                  <a:pt x="296344" y="1049243"/>
                </a:cubicBezTo>
                <a:cubicBezTo>
                  <a:pt x="284708" y="1049243"/>
                  <a:pt x="283854" y="1050114"/>
                  <a:pt x="287953" y="1057779"/>
                </a:cubicBezTo>
                <a:cubicBezTo>
                  <a:pt x="290469" y="1062473"/>
                  <a:pt x="296298" y="1066314"/>
                  <a:pt x="300910" y="1066314"/>
                </a:cubicBezTo>
                <a:cubicBezTo>
                  <a:pt x="306443" y="1066314"/>
                  <a:pt x="309289" y="1063418"/>
                  <a:pt x="309289" y="1057779"/>
                </a:cubicBezTo>
                <a:close/>
                <a:moveTo>
                  <a:pt x="316713" y="999254"/>
                </a:moveTo>
                <a:cubicBezTo>
                  <a:pt x="315870" y="985672"/>
                  <a:pt x="315164" y="995685"/>
                  <a:pt x="315153" y="1021504"/>
                </a:cubicBezTo>
                <a:cubicBezTo>
                  <a:pt x="315142" y="1047323"/>
                  <a:pt x="315836" y="1058436"/>
                  <a:pt x="316701" y="1046198"/>
                </a:cubicBezTo>
                <a:cubicBezTo>
                  <a:pt x="317555" y="1033961"/>
                  <a:pt x="317567" y="1012836"/>
                  <a:pt x="316713" y="999254"/>
                </a:cubicBezTo>
                <a:close/>
                <a:moveTo>
                  <a:pt x="373311" y="1034584"/>
                </a:moveTo>
                <a:cubicBezTo>
                  <a:pt x="373311" y="1017133"/>
                  <a:pt x="371501" y="998093"/>
                  <a:pt x="369281" y="992274"/>
                </a:cubicBezTo>
                <a:cubicBezTo>
                  <a:pt x="363941" y="978225"/>
                  <a:pt x="350039" y="974183"/>
                  <a:pt x="336820" y="982840"/>
                </a:cubicBezTo>
                <a:cubicBezTo>
                  <a:pt x="327006" y="989271"/>
                  <a:pt x="326357" y="992053"/>
                  <a:pt x="326357" y="1028004"/>
                </a:cubicBezTo>
                <a:lnTo>
                  <a:pt x="326357" y="1066314"/>
                </a:lnTo>
                <a:lnTo>
                  <a:pt x="349834" y="1066314"/>
                </a:lnTo>
                <a:lnTo>
                  <a:pt x="373311" y="1066314"/>
                </a:lnTo>
                <a:close/>
                <a:moveTo>
                  <a:pt x="380735" y="999254"/>
                </a:moveTo>
                <a:cubicBezTo>
                  <a:pt x="379881" y="985672"/>
                  <a:pt x="379175" y="995685"/>
                  <a:pt x="379175" y="1021504"/>
                </a:cubicBezTo>
                <a:cubicBezTo>
                  <a:pt x="379163" y="1047323"/>
                  <a:pt x="379858" y="1058436"/>
                  <a:pt x="380712" y="1046198"/>
                </a:cubicBezTo>
                <a:cubicBezTo>
                  <a:pt x="381577" y="1033961"/>
                  <a:pt x="381577" y="1012836"/>
                  <a:pt x="380723" y="999254"/>
                </a:cubicBezTo>
                <a:close/>
                <a:moveTo>
                  <a:pt x="420254" y="1057779"/>
                </a:moveTo>
                <a:cubicBezTo>
                  <a:pt x="420254" y="1050869"/>
                  <a:pt x="417408" y="1049243"/>
                  <a:pt x="405316" y="1049243"/>
                </a:cubicBezTo>
                <a:cubicBezTo>
                  <a:pt x="393225" y="1049243"/>
                  <a:pt x="390378" y="1050869"/>
                  <a:pt x="390378" y="1057779"/>
                </a:cubicBezTo>
                <a:cubicBezTo>
                  <a:pt x="390378" y="1064688"/>
                  <a:pt x="393225" y="1066314"/>
                  <a:pt x="405316" y="1066314"/>
                </a:cubicBezTo>
                <a:cubicBezTo>
                  <a:pt x="417408" y="1066314"/>
                  <a:pt x="420254" y="1064688"/>
                  <a:pt x="420254" y="1057779"/>
                </a:cubicBezTo>
                <a:close/>
                <a:moveTo>
                  <a:pt x="431947" y="999254"/>
                </a:moveTo>
                <a:cubicBezTo>
                  <a:pt x="431093" y="985672"/>
                  <a:pt x="430388" y="995685"/>
                  <a:pt x="430376" y="1021504"/>
                </a:cubicBezTo>
                <a:cubicBezTo>
                  <a:pt x="430376" y="1047323"/>
                  <a:pt x="431071" y="1058436"/>
                  <a:pt x="431925" y="1046198"/>
                </a:cubicBezTo>
                <a:cubicBezTo>
                  <a:pt x="432790" y="1033961"/>
                  <a:pt x="432790" y="1012836"/>
                  <a:pt x="431936" y="999254"/>
                </a:cubicBezTo>
                <a:close/>
                <a:moveTo>
                  <a:pt x="450119" y="1057779"/>
                </a:moveTo>
                <a:cubicBezTo>
                  <a:pt x="450119" y="1053037"/>
                  <a:pt x="447273" y="1049243"/>
                  <a:pt x="443720" y="1049243"/>
                </a:cubicBezTo>
                <a:cubicBezTo>
                  <a:pt x="440168" y="1049243"/>
                  <a:pt x="437321" y="1053037"/>
                  <a:pt x="437321" y="1057779"/>
                </a:cubicBezTo>
                <a:cubicBezTo>
                  <a:pt x="437321" y="1062520"/>
                  <a:pt x="440168" y="1066314"/>
                  <a:pt x="443720" y="1066314"/>
                </a:cubicBezTo>
                <a:cubicBezTo>
                  <a:pt x="447273" y="1066314"/>
                  <a:pt x="450119" y="1062520"/>
                  <a:pt x="450119" y="1057779"/>
                </a:cubicBezTo>
                <a:close/>
                <a:moveTo>
                  <a:pt x="475725" y="1057779"/>
                </a:moveTo>
                <a:cubicBezTo>
                  <a:pt x="475725" y="1051519"/>
                  <a:pt x="472879" y="1049243"/>
                  <a:pt x="465057" y="1049243"/>
                </a:cubicBezTo>
                <a:cubicBezTo>
                  <a:pt x="457235" y="1049243"/>
                  <a:pt x="454389" y="1051519"/>
                  <a:pt x="454389" y="1057779"/>
                </a:cubicBezTo>
                <a:cubicBezTo>
                  <a:pt x="454389" y="1064038"/>
                  <a:pt x="457235" y="1066314"/>
                  <a:pt x="465057" y="1066314"/>
                </a:cubicBezTo>
                <a:cubicBezTo>
                  <a:pt x="472879" y="1066314"/>
                  <a:pt x="475725" y="1064038"/>
                  <a:pt x="475725" y="1057779"/>
                </a:cubicBezTo>
                <a:close/>
                <a:moveTo>
                  <a:pt x="492804" y="1057779"/>
                </a:moveTo>
                <a:cubicBezTo>
                  <a:pt x="492804" y="1053037"/>
                  <a:pt x="489957" y="1049243"/>
                  <a:pt x="486394" y="1049243"/>
                </a:cubicBezTo>
                <a:cubicBezTo>
                  <a:pt x="482841" y="1049243"/>
                  <a:pt x="479995" y="1053037"/>
                  <a:pt x="479995" y="1057779"/>
                </a:cubicBezTo>
                <a:cubicBezTo>
                  <a:pt x="479995" y="1062520"/>
                  <a:pt x="482841" y="1066314"/>
                  <a:pt x="486394" y="1066314"/>
                </a:cubicBezTo>
                <a:cubicBezTo>
                  <a:pt x="489957" y="1066314"/>
                  <a:pt x="492804" y="1062520"/>
                  <a:pt x="492804" y="1057779"/>
                </a:cubicBezTo>
                <a:close/>
                <a:moveTo>
                  <a:pt x="518405" y="1057779"/>
                </a:moveTo>
                <a:cubicBezTo>
                  <a:pt x="518405" y="1052088"/>
                  <a:pt x="515561" y="1049243"/>
                  <a:pt x="509871" y="1049243"/>
                </a:cubicBezTo>
                <a:cubicBezTo>
                  <a:pt x="504178" y="1049243"/>
                  <a:pt x="501332" y="1052088"/>
                  <a:pt x="501332" y="1057779"/>
                </a:cubicBezTo>
                <a:cubicBezTo>
                  <a:pt x="501332" y="1063469"/>
                  <a:pt x="504178" y="1066314"/>
                  <a:pt x="509871" y="1066314"/>
                </a:cubicBezTo>
                <a:cubicBezTo>
                  <a:pt x="515561" y="1066314"/>
                  <a:pt x="518405" y="1063469"/>
                  <a:pt x="518405" y="1057779"/>
                </a:cubicBezTo>
                <a:close/>
                <a:moveTo>
                  <a:pt x="539744" y="1057779"/>
                </a:moveTo>
                <a:cubicBezTo>
                  <a:pt x="539744" y="1053037"/>
                  <a:pt x="536898" y="1049243"/>
                  <a:pt x="533342" y="1049243"/>
                </a:cubicBezTo>
                <a:cubicBezTo>
                  <a:pt x="529786" y="1049243"/>
                  <a:pt x="526940" y="1053037"/>
                  <a:pt x="526940" y="1057779"/>
                </a:cubicBezTo>
                <a:cubicBezTo>
                  <a:pt x="526940" y="1062520"/>
                  <a:pt x="529786" y="1066314"/>
                  <a:pt x="533342" y="1066314"/>
                </a:cubicBezTo>
                <a:cubicBezTo>
                  <a:pt x="536898" y="1066314"/>
                  <a:pt x="539744" y="1062520"/>
                  <a:pt x="539744" y="1057779"/>
                </a:cubicBezTo>
                <a:close/>
                <a:moveTo>
                  <a:pt x="561082" y="1057779"/>
                </a:moveTo>
                <a:cubicBezTo>
                  <a:pt x="561082" y="1052088"/>
                  <a:pt x="558236" y="1049243"/>
                  <a:pt x="552546" y="1049243"/>
                </a:cubicBezTo>
                <a:cubicBezTo>
                  <a:pt x="546856" y="1049243"/>
                  <a:pt x="544011" y="1052088"/>
                  <a:pt x="544011" y="1057779"/>
                </a:cubicBezTo>
                <a:cubicBezTo>
                  <a:pt x="544011" y="1063469"/>
                  <a:pt x="546856" y="1066314"/>
                  <a:pt x="552546" y="1066314"/>
                </a:cubicBezTo>
                <a:cubicBezTo>
                  <a:pt x="558236" y="1066314"/>
                  <a:pt x="561082" y="1063469"/>
                  <a:pt x="561082" y="1057779"/>
                </a:cubicBezTo>
                <a:close/>
                <a:moveTo>
                  <a:pt x="582420" y="1057779"/>
                </a:moveTo>
                <a:cubicBezTo>
                  <a:pt x="582420" y="1053037"/>
                  <a:pt x="579574" y="1049243"/>
                  <a:pt x="576019" y="1049243"/>
                </a:cubicBezTo>
                <a:cubicBezTo>
                  <a:pt x="572462" y="1049243"/>
                  <a:pt x="569616" y="1053037"/>
                  <a:pt x="569616" y="1057779"/>
                </a:cubicBezTo>
                <a:cubicBezTo>
                  <a:pt x="569616" y="1062520"/>
                  <a:pt x="572462" y="1066314"/>
                  <a:pt x="576019" y="1066314"/>
                </a:cubicBezTo>
                <a:cubicBezTo>
                  <a:pt x="579574" y="1066314"/>
                  <a:pt x="582420" y="1062520"/>
                  <a:pt x="582420" y="1057779"/>
                </a:cubicBezTo>
                <a:close/>
                <a:moveTo>
                  <a:pt x="598736" y="1059200"/>
                </a:moveTo>
                <a:cubicBezTo>
                  <a:pt x="596660" y="1048493"/>
                  <a:pt x="586687" y="1047023"/>
                  <a:pt x="586687" y="1057423"/>
                </a:cubicBezTo>
                <a:cubicBezTo>
                  <a:pt x="586687" y="1062666"/>
                  <a:pt x="589443" y="1066314"/>
                  <a:pt x="593402" y="1066314"/>
                </a:cubicBezTo>
                <a:cubicBezTo>
                  <a:pt x="597376" y="1066314"/>
                  <a:pt x="599553" y="1063410"/>
                  <a:pt x="598736" y="1059200"/>
                </a:cubicBezTo>
                <a:close/>
                <a:moveTo>
                  <a:pt x="889689" y="1057779"/>
                </a:moveTo>
                <a:cubicBezTo>
                  <a:pt x="889689" y="1053037"/>
                  <a:pt x="886844" y="1049243"/>
                  <a:pt x="883288" y="1049243"/>
                </a:cubicBezTo>
                <a:cubicBezTo>
                  <a:pt x="879731" y="1049243"/>
                  <a:pt x="876887" y="1053037"/>
                  <a:pt x="876887" y="1057779"/>
                </a:cubicBezTo>
                <a:cubicBezTo>
                  <a:pt x="876887" y="1062520"/>
                  <a:pt x="879731" y="1066314"/>
                  <a:pt x="883288" y="1066314"/>
                </a:cubicBezTo>
                <a:cubicBezTo>
                  <a:pt x="886844" y="1066314"/>
                  <a:pt x="889689" y="1062520"/>
                  <a:pt x="889689" y="1057779"/>
                </a:cubicBezTo>
                <a:close/>
                <a:moveTo>
                  <a:pt x="911028" y="1057779"/>
                </a:moveTo>
                <a:cubicBezTo>
                  <a:pt x="911028" y="1052088"/>
                  <a:pt x="908182" y="1049243"/>
                  <a:pt x="902492" y="1049243"/>
                </a:cubicBezTo>
                <a:cubicBezTo>
                  <a:pt x="896801" y="1049243"/>
                  <a:pt x="893957" y="1052088"/>
                  <a:pt x="893957" y="1057779"/>
                </a:cubicBezTo>
                <a:cubicBezTo>
                  <a:pt x="893957" y="1063469"/>
                  <a:pt x="896801" y="1066314"/>
                  <a:pt x="902492" y="1066314"/>
                </a:cubicBezTo>
                <a:cubicBezTo>
                  <a:pt x="908182" y="1066314"/>
                  <a:pt x="911028" y="1063469"/>
                  <a:pt x="911028" y="1057779"/>
                </a:cubicBezTo>
                <a:close/>
                <a:moveTo>
                  <a:pt x="932366" y="1057779"/>
                </a:moveTo>
                <a:cubicBezTo>
                  <a:pt x="932366" y="1052088"/>
                  <a:pt x="929520" y="1049243"/>
                  <a:pt x="923830" y="1049243"/>
                </a:cubicBezTo>
                <a:cubicBezTo>
                  <a:pt x="918140" y="1049243"/>
                  <a:pt x="915295" y="1052088"/>
                  <a:pt x="915295" y="1057779"/>
                </a:cubicBezTo>
                <a:cubicBezTo>
                  <a:pt x="915295" y="1063469"/>
                  <a:pt x="918140" y="1066314"/>
                  <a:pt x="923830" y="1066314"/>
                </a:cubicBezTo>
                <a:cubicBezTo>
                  <a:pt x="929520" y="1066314"/>
                  <a:pt x="932366" y="1063469"/>
                  <a:pt x="932366" y="1057779"/>
                </a:cubicBezTo>
                <a:close/>
                <a:moveTo>
                  <a:pt x="953704" y="1057779"/>
                </a:moveTo>
                <a:cubicBezTo>
                  <a:pt x="953704" y="1053037"/>
                  <a:pt x="950858" y="1049243"/>
                  <a:pt x="947302" y="1049243"/>
                </a:cubicBezTo>
                <a:cubicBezTo>
                  <a:pt x="943746" y="1049243"/>
                  <a:pt x="940900" y="1053037"/>
                  <a:pt x="940900" y="1057779"/>
                </a:cubicBezTo>
                <a:cubicBezTo>
                  <a:pt x="940900" y="1062520"/>
                  <a:pt x="943746" y="1066314"/>
                  <a:pt x="947302" y="1066314"/>
                </a:cubicBezTo>
                <a:cubicBezTo>
                  <a:pt x="950858" y="1066314"/>
                  <a:pt x="953704" y="1062520"/>
                  <a:pt x="953704" y="1057779"/>
                </a:cubicBezTo>
                <a:close/>
                <a:moveTo>
                  <a:pt x="979309" y="1057779"/>
                </a:moveTo>
                <a:cubicBezTo>
                  <a:pt x="979309" y="1052088"/>
                  <a:pt x="976464" y="1049243"/>
                  <a:pt x="970774" y="1049243"/>
                </a:cubicBezTo>
                <a:cubicBezTo>
                  <a:pt x="965084" y="1049243"/>
                  <a:pt x="962238" y="1052088"/>
                  <a:pt x="962238" y="1057779"/>
                </a:cubicBezTo>
                <a:cubicBezTo>
                  <a:pt x="962238" y="1063469"/>
                  <a:pt x="965084" y="1066314"/>
                  <a:pt x="970774" y="1066314"/>
                </a:cubicBezTo>
                <a:cubicBezTo>
                  <a:pt x="976464" y="1066314"/>
                  <a:pt x="979309" y="1063469"/>
                  <a:pt x="979309" y="1057779"/>
                </a:cubicBezTo>
                <a:close/>
                <a:moveTo>
                  <a:pt x="996379" y="1057779"/>
                </a:moveTo>
                <a:cubicBezTo>
                  <a:pt x="996379" y="1053037"/>
                  <a:pt x="993534" y="1049243"/>
                  <a:pt x="989978" y="1049243"/>
                </a:cubicBezTo>
                <a:cubicBezTo>
                  <a:pt x="986421" y="1049243"/>
                  <a:pt x="983577" y="1053037"/>
                  <a:pt x="983577" y="1057779"/>
                </a:cubicBezTo>
                <a:cubicBezTo>
                  <a:pt x="983577" y="1062520"/>
                  <a:pt x="986421" y="1066314"/>
                  <a:pt x="989978" y="1066314"/>
                </a:cubicBezTo>
                <a:cubicBezTo>
                  <a:pt x="993534" y="1066314"/>
                  <a:pt x="996379" y="1062520"/>
                  <a:pt x="996379" y="1057779"/>
                </a:cubicBezTo>
                <a:close/>
                <a:moveTo>
                  <a:pt x="1021986" y="1057779"/>
                </a:moveTo>
                <a:cubicBezTo>
                  <a:pt x="1021986" y="1052088"/>
                  <a:pt x="1019141" y="1049243"/>
                  <a:pt x="1013450" y="1049243"/>
                </a:cubicBezTo>
                <a:cubicBezTo>
                  <a:pt x="1007761" y="1049243"/>
                  <a:pt x="1004915" y="1052088"/>
                  <a:pt x="1004915" y="1057779"/>
                </a:cubicBezTo>
                <a:cubicBezTo>
                  <a:pt x="1004915" y="1063469"/>
                  <a:pt x="1007761" y="1066314"/>
                  <a:pt x="1013450" y="1066314"/>
                </a:cubicBezTo>
                <a:cubicBezTo>
                  <a:pt x="1019141" y="1066314"/>
                  <a:pt x="1021986" y="1063469"/>
                  <a:pt x="1021986" y="1057779"/>
                </a:cubicBezTo>
                <a:close/>
                <a:moveTo>
                  <a:pt x="1043324" y="1057779"/>
                </a:moveTo>
                <a:cubicBezTo>
                  <a:pt x="1043324" y="1053037"/>
                  <a:pt x="1040478" y="1049243"/>
                  <a:pt x="1036923" y="1049243"/>
                </a:cubicBezTo>
                <a:cubicBezTo>
                  <a:pt x="1033366" y="1049243"/>
                  <a:pt x="1030521" y="1053037"/>
                  <a:pt x="1030521" y="1057779"/>
                </a:cubicBezTo>
                <a:cubicBezTo>
                  <a:pt x="1030521" y="1062520"/>
                  <a:pt x="1033366" y="1066314"/>
                  <a:pt x="1036923" y="1066314"/>
                </a:cubicBezTo>
                <a:cubicBezTo>
                  <a:pt x="1040478" y="1066314"/>
                  <a:pt x="1043324" y="1062520"/>
                  <a:pt x="1043324" y="1057779"/>
                </a:cubicBezTo>
                <a:close/>
                <a:moveTo>
                  <a:pt x="1064662" y="1057779"/>
                </a:moveTo>
                <a:cubicBezTo>
                  <a:pt x="1064662" y="1052088"/>
                  <a:pt x="1061816" y="1049243"/>
                  <a:pt x="1056127" y="1049243"/>
                </a:cubicBezTo>
                <a:cubicBezTo>
                  <a:pt x="1050436" y="1049243"/>
                  <a:pt x="1047591" y="1052088"/>
                  <a:pt x="1047591" y="1057779"/>
                </a:cubicBezTo>
                <a:cubicBezTo>
                  <a:pt x="1047591" y="1063469"/>
                  <a:pt x="1050436" y="1066314"/>
                  <a:pt x="1056127" y="1066314"/>
                </a:cubicBezTo>
                <a:cubicBezTo>
                  <a:pt x="1061816" y="1066314"/>
                  <a:pt x="1064662" y="1063469"/>
                  <a:pt x="1064662" y="1057779"/>
                </a:cubicBezTo>
                <a:close/>
                <a:moveTo>
                  <a:pt x="1086000" y="1057779"/>
                </a:moveTo>
                <a:cubicBezTo>
                  <a:pt x="1086000" y="1053037"/>
                  <a:pt x="1083154" y="1049243"/>
                  <a:pt x="1079599" y="1049243"/>
                </a:cubicBezTo>
                <a:cubicBezTo>
                  <a:pt x="1076042" y="1049243"/>
                  <a:pt x="1073198" y="1053037"/>
                  <a:pt x="1073198" y="1057779"/>
                </a:cubicBezTo>
                <a:cubicBezTo>
                  <a:pt x="1073198" y="1062520"/>
                  <a:pt x="1076042" y="1066314"/>
                  <a:pt x="1079599" y="1066314"/>
                </a:cubicBezTo>
                <a:cubicBezTo>
                  <a:pt x="1083154" y="1066314"/>
                  <a:pt x="1086000" y="1062520"/>
                  <a:pt x="1086000" y="1057779"/>
                </a:cubicBezTo>
                <a:close/>
                <a:moveTo>
                  <a:pt x="1111606" y="1057779"/>
                </a:moveTo>
                <a:cubicBezTo>
                  <a:pt x="1111606" y="1052088"/>
                  <a:pt x="1108761" y="1049243"/>
                  <a:pt x="1103070" y="1049243"/>
                </a:cubicBezTo>
                <a:cubicBezTo>
                  <a:pt x="1097381" y="1049243"/>
                  <a:pt x="1094535" y="1052088"/>
                  <a:pt x="1094535" y="1057779"/>
                </a:cubicBezTo>
                <a:cubicBezTo>
                  <a:pt x="1094535" y="1063469"/>
                  <a:pt x="1097381" y="1066314"/>
                  <a:pt x="1103070" y="1066314"/>
                </a:cubicBezTo>
                <a:cubicBezTo>
                  <a:pt x="1108761" y="1066314"/>
                  <a:pt x="1111606" y="1063469"/>
                  <a:pt x="1111606" y="1057779"/>
                </a:cubicBezTo>
                <a:close/>
                <a:moveTo>
                  <a:pt x="1132944" y="1057779"/>
                </a:moveTo>
                <a:cubicBezTo>
                  <a:pt x="1132944" y="1052088"/>
                  <a:pt x="1130099" y="1049243"/>
                  <a:pt x="1124409" y="1049243"/>
                </a:cubicBezTo>
                <a:cubicBezTo>
                  <a:pt x="1118719" y="1049243"/>
                  <a:pt x="1115873" y="1052088"/>
                  <a:pt x="1115873" y="1057779"/>
                </a:cubicBezTo>
                <a:cubicBezTo>
                  <a:pt x="1115873" y="1063469"/>
                  <a:pt x="1118719" y="1066314"/>
                  <a:pt x="1124409" y="1066314"/>
                </a:cubicBezTo>
                <a:cubicBezTo>
                  <a:pt x="1130099" y="1066314"/>
                  <a:pt x="1132944" y="1063469"/>
                  <a:pt x="1132944" y="1057779"/>
                </a:cubicBezTo>
                <a:close/>
                <a:moveTo>
                  <a:pt x="1147881" y="1057779"/>
                </a:moveTo>
                <a:cubicBezTo>
                  <a:pt x="1155378" y="1049495"/>
                  <a:pt x="1155335" y="1049243"/>
                  <a:pt x="1146409" y="1049243"/>
                </a:cubicBezTo>
                <a:cubicBezTo>
                  <a:pt x="1140057" y="1049243"/>
                  <a:pt x="1137211" y="1051883"/>
                  <a:pt x="1137211" y="1057779"/>
                </a:cubicBezTo>
                <a:cubicBezTo>
                  <a:pt x="1137211" y="1062473"/>
                  <a:pt x="1137874" y="1066314"/>
                  <a:pt x="1138683" y="1066314"/>
                </a:cubicBezTo>
                <a:cubicBezTo>
                  <a:pt x="1139493" y="1066314"/>
                  <a:pt x="1143632" y="1062473"/>
                  <a:pt x="1147881" y="1057779"/>
                </a:cubicBezTo>
                <a:close/>
                <a:moveTo>
                  <a:pt x="86517" y="1038668"/>
                </a:moveTo>
                <a:cubicBezTo>
                  <a:pt x="81405" y="1028157"/>
                  <a:pt x="76498" y="1020289"/>
                  <a:pt x="75598" y="1021184"/>
                </a:cubicBezTo>
                <a:cubicBezTo>
                  <a:pt x="73674" y="1023114"/>
                  <a:pt x="90912" y="1057779"/>
                  <a:pt x="93804" y="1057779"/>
                </a:cubicBezTo>
                <a:cubicBezTo>
                  <a:pt x="94908" y="1057779"/>
                  <a:pt x="91618" y="1049179"/>
                  <a:pt x="86517" y="1038668"/>
                </a:cubicBezTo>
                <a:close/>
                <a:moveTo>
                  <a:pt x="300761" y="1021504"/>
                </a:moveTo>
                <a:cubicBezTo>
                  <a:pt x="300761" y="1000877"/>
                  <a:pt x="299725" y="998031"/>
                  <a:pt x="292222" y="998031"/>
                </a:cubicBezTo>
                <a:cubicBezTo>
                  <a:pt x="284719" y="998031"/>
                  <a:pt x="283683" y="1000877"/>
                  <a:pt x="283683" y="1021504"/>
                </a:cubicBezTo>
                <a:cubicBezTo>
                  <a:pt x="283683" y="1042130"/>
                  <a:pt x="284719" y="1044976"/>
                  <a:pt x="292222" y="1044976"/>
                </a:cubicBezTo>
                <a:cubicBezTo>
                  <a:pt x="299725" y="1044976"/>
                  <a:pt x="300761" y="1042130"/>
                  <a:pt x="300761" y="1021504"/>
                </a:cubicBezTo>
                <a:close/>
                <a:moveTo>
                  <a:pt x="415142" y="1022571"/>
                </a:moveTo>
                <a:cubicBezTo>
                  <a:pt x="414038" y="1003441"/>
                  <a:pt x="412603" y="1000166"/>
                  <a:pt x="405316" y="1000166"/>
                </a:cubicBezTo>
                <a:cubicBezTo>
                  <a:pt x="398029" y="1000166"/>
                  <a:pt x="396595" y="1003441"/>
                  <a:pt x="395490" y="1022571"/>
                </a:cubicBezTo>
                <a:cubicBezTo>
                  <a:pt x="394238" y="1044195"/>
                  <a:pt x="394591" y="1044976"/>
                  <a:pt x="405316" y="1044976"/>
                </a:cubicBezTo>
                <a:cubicBezTo>
                  <a:pt x="416042" y="1044976"/>
                  <a:pt x="416383" y="1044195"/>
                  <a:pt x="415142" y="1022571"/>
                </a:cubicBezTo>
                <a:close/>
                <a:moveTo>
                  <a:pt x="445861" y="1021654"/>
                </a:moveTo>
                <a:cubicBezTo>
                  <a:pt x="445861" y="1002658"/>
                  <a:pt x="447443" y="997482"/>
                  <a:pt x="454434" y="993739"/>
                </a:cubicBezTo>
                <a:cubicBezTo>
                  <a:pt x="459159" y="991213"/>
                  <a:pt x="466161" y="989705"/>
                  <a:pt x="469998" y="990388"/>
                </a:cubicBezTo>
                <a:cubicBezTo>
                  <a:pt x="473835" y="991073"/>
                  <a:pt x="477820" y="989230"/>
                  <a:pt x="478845" y="986296"/>
                </a:cubicBezTo>
                <a:cubicBezTo>
                  <a:pt x="480177" y="982484"/>
                  <a:pt x="474519" y="980962"/>
                  <a:pt x="459011" y="980962"/>
                </a:cubicBezTo>
                <a:lnTo>
                  <a:pt x="437321" y="980962"/>
                </a:lnTo>
                <a:lnTo>
                  <a:pt x="437321" y="1012970"/>
                </a:lnTo>
                <a:cubicBezTo>
                  <a:pt x="437321" y="1031462"/>
                  <a:pt x="439120" y="1044977"/>
                  <a:pt x="441591" y="1044977"/>
                </a:cubicBezTo>
                <a:cubicBezTo>
                  <a:pt x="443937" y="1044977"/>
                  <a:pt x="445861" y="1034482"/>
                  <a:pt x="445861" y="1021654"/>
                </a:cubicBezTo>
                <a:close/>
                <a:moveTo>
                  <a:pt x="479152" y="1022571"/>
                </a:moveTo>
                <a:cubicBezTo>
                  <a:pt x="477900" y="1000808"/>
                  <a:pt x="477490" y="1000166"/>
                  <a:pt x="465057" y="1000166"/>
                </a:cubicBezTo>
                <a:cubicBezTo>
                  <a:pt x="452624" y="1000166"/>
                  <a:pt x="452225" y="1000808"/>
                  <a:pt x="450962" y="1022571"/>
                </a:cubicBezTo>
                <a:lnTo>
                  <a:pt x="449675" y="1044976"/>
                </a:lnTo>
                <a:lnTo>
                  <a:pt x="465057" y="1044976"/>
                </a:lnTo>
                <a:lnTo>
                  <a:pt x="480439" y="1044976"/>
                </a:lnTo>
                <a:close/>
                <a:moveTo>
                  <a:pt x="489491" y="1016170"/>
                </a:moveTo>
                <a:cubicBezTo>
                  <a:pt x="490254" y="1006194"/>
                  <a:pt x="489411" y="998033"/>
                  <a:pt x="487578" y="998033"/>
                </a:cubicBezTo>
                <a:cubicBezTo>
                  <a:pt x="485756" y="998033"/>
                  <a:pt x="484492" y="1009074"/>
                  <a:pt x="484754" y="1022571"/>
                </a:cubicBezTo>
                <a:cubicBezTo>
                  <a:pt x="485289" y="1048617"/>
                  <a:pt x="487168" y="1046064"/>
                  <a:pt x="489491" y="1016170"/>
                </a:cubicBezTo>
                <a:close/>
                <a:moveTo>
                  <a:pt x="521829" y="1022571"/>
                </a:moveTo>
                <a:cubicBezTo>
                  <a:pt x="520636" y="1001862"/>
                  <a:pt x="519732" y="1000166"/>
                  <a:pt x="509871" y="1000166"/>
                </a:cubicBezTo>
                <a:cubicBezTo>
                  <a:pt x="500011" y="1000166"/>
                  <a:pt x="499100" y="1001862"/>
                  <a:pt x="497916" y="1022571"/>
                </a:cubicBezTo>
                <a:lnTo>
                  <a:pt x="496618" y="1044976"/>
                </a:lnTo>
                <a:lnTo>
                  <a:pt x="509871" y="1044976"/>
                </a:lnTo>
                <a:lnTo>
                  <a:pt x="523119" y="1044976"/>
                </a:lnTo>
                <a:close/>
                <a:moveTo>
                  <a:pt x="569551" y="1026838"/>
                </a:moveTo>
                <a:cubicBezTo>
                  <a:pt x="569472" y="1004065"/>
                  <a:pt x="565010" y="996895"/>
                  <a:pt x="552064" y="998726"/>
                </a:cubicBezTo>
                <a:cubicBezTo>
                  <a:pt x="543003" y="1000007"/>
                  <a:pt x="541735" y="1002644"/>
                  <a:pt x="540587" y="1022571"/>
                </a:cubicBezTo>
                <a:lnTo>
                  <a:pt x="539297" y="1044976"/>
                </a:lnTo>
                <a:lnTo>
                  <a:pt x="554457" y="1044976"/>
                </a:lnTo>
                <a:cubicBezTo>
                  <a:pt x="569457" y="1044976"/>
                  <a:pt x="569616" y="1044786"/>
                  <a:pt x="569551" y="1026838"/>
                </a:cubicBezTo>
                <a:close/>
                <a:moveTo>
                  <a:pt x="578152" y="1021504"/>
                </a:moveTo>
                <a:cubicBezTo>
                  <a:pt x="578152" y="1008594"/>
                  <a:pt x="576712" y="998029"/>
                  <a:pt x="574952" y="998026"/>
                </a:cubicBezTo>
                <a:cubicBezTo>
                  <a:pt x="573190" y="998023"/>
                  <a:pt x="572408" y="1008585"/>
                  <a:pt x="573212" y="1021499"/>
                </a:cubicBezTo>
                <a:cubicBezTo>
                  <a:pt x="575099" y="1051795"/>
                  <a:pt x="578152" y="1051798"/>
                  <a:pt x="578152" y="1021502"/>
                </a:cubicBezTo>
                <a:close/>
                <a:moveTo>
                  <a:pt x="592874" y="1031106"/>
                </a:moveTo>
                <a:cubicBezTo>
                  <a:pt x="586606" y="1002381"/>
                  <a:pt x="582971" y="999334"/>
                  <a:pt x="582691" y="1022571"/>
                </a:cubicBezTo>
                <a:cubicBezTo>
                  <a:pt x="582476" y="1040256"/>
                  <a:pt x="583839" y="1044976"/>
                  <a:pt x="589160" y="1044976"/>
                </a:cubicBezTo>
                <a:cubicBezTo>
                  <a:pt x="594541" y="1044976"/>
                  <a:pt x="595290" y="1042177"/>
                  <a:pt x="592874" y="1031106"/>
                </a:cubicBezTo>
                <a:close/>
                <a:moveTo>
                  <a:pt x="893112" y="1022611"/>
                </a:moveTo>
                <a:cubicBezTo>
                  <a:pt x="892115" y="1005325"/>
                  <a:pt x="890127" y="999924"/>
                  <a:pt x="884354" y="998826"/>
                </a:cubicBezTo>
                <a:cubicBezTo>
                  <a:pt x="877965" y="997611"/>
                  <a:pt x="876887" y="1000843"/>
                  <a:pt x="876887" y="1021191"/>
                </a:cubicBezTo>
                <a:cubicBezTo>
                  <a:pt x="876887" y="1042333"/>
                  <a:pt x="877860" y="1044976"/>
                  <a:pt x="885644" y="1044976"/>
                </a:cubicBezTo>
                <a:cubicBezTo>
                  <a:pt x="893527" y="1044976"/>
                  <a:pt x="894274" y="1042740"/>
                  <a:pt x="893112" y="1022611"/>
                </a:cubicBezTo>
                <a:close/>
                <a:moveTo>
                  <a:pt x="935789" y="1022571"/>
                </a:moveTo>
                <a:cubicBezTo>
                  <a:pt x="934597" y="1001862"/>
                  <a:pt x="933692" y="1000166"/>
                  <a:pt x="923830" y="1000166"/>
                </a:cubicBezTo>
                <a:cubicBezTo>
                  <a:pt x="913969" y="1000166"/>
                  <a:pt x="913063" y="1001862"/>
                  <a:pt x="911871" y="1022571"/>
                </a:cubicBezTo>
                <a:lnTo>
                  <a:pt x="910581" y="1044976"/>
                </a:lnTo>
                <a:lnTo>
                  <a:pt x="923831" y="1044976"/>
                </a:lnTo>
                <a:lnTo>
                  <a:pt x="937079" y="1044976"/>
                </a:lnTo>
                <a:close/>
                <a:moveTo>
                  <a:pt x="949436" y="1021503"/>
                </a:moveTo>
                <a:cubicBezTo>
                  <a:pt x="949436" y="1008593"/>
                  <a:pt x="947996" y="998028"/>
                  <a:pt x="946236" y="998025"/>
                </a:cubicBezTo>
                <a:cubicBezTo>
                  <a:pt x="944474" y="998022"/>
                  <a:pt x="943692" y="1008584"/>
                  <a:pt x="944496" y="1021497"/>
                </a:cubicBezTo>
                <a:cubicBezTo>
                  <a:pt x="946383" y="1051793"/>
                  <a:pt x="949436" y="1051797"/>
                  <a:pt x="949436" y="1021501"/>
                </a:cubicBezTo>
                <a:close/>
                <a:moveTo>
                  <a:pt x="982732" y="1022570"/>
                </a:moveTo>
                <a:cubicBezTo>
                  <a:pt x="981479" y="1000807"/>
                  <a:pt x="981076" y="1000165"/>
                  <a:pt x="968640" y="1000165"/>
                </a:cubicBezTo>
                <a:cubicBezTo>
                  <a:pt x="956204" y="1000165"/>
                  <a:pt x="955801" y="1000807"/>
                  <a:pt x="954547" y="1022570"/>
                </a:cubicBezTo>
                <a:lnTo>
                  <a:pt x="953257" y="1044975"/>
                </a:lnTo>
                <a:lnTo>
                  <a:pt x="968640" y="1044975"/>
                </a:lnTo>
                <a:lnTo>
                  <a:pt x="984024" y="1044975"/>
                </a:lnTo>
                <a:close/>
                <a:moveTo>
                  <a:pt x="993066" y="1016168"/>
                </a:moveTo>
                <a:cubicBezTo>
                  <a:pt x="993839" y="1006193"/>
                  <a:pt x="992986" y="998030"/>
                  <a:pt x="991158" y="998030"/>
                </a:cubicBezTo>
                <a:cubicBezTo>
                  <a:pt x="989335" y="998030"/>
                  <a:pt x="988067" y="1009073"/>
                  <a:pt x="988340" y="1022570"/>
                </a:cubicBezTo>
                <a:cubicBezTo>
                  <a:pt x="988865" y="1048616"/>
                  <a:pt x="990749" y="1046063"/>
                  <a:pt x="993066" y="1016168"/>
                </a:cubicBezTo>
                <a:close/>
                <a:moveTo>
                  <a:pt x="1025409" y="1022570"/>
                </a:moveTo>
                <a:cubicBezTo>
                  <a:pt x="1024217" y="1001861"/>
                  <a:pt x="1023312" y="1000165"/>
                  <a:pt x="1013450" y="1000165"/>
                </a:cubicBezTo>
                <a:cubicBezTo>
                  <a:pt x="1003589" y="1000165"/>
                  <a:pt x="1002684" y="1001861"/>
                  <a:pt x="1001492" y="1022570"/>
                </a:cubicBezTo>
                <a:lnTo>
                  <a:pt x="1000202" y="1044975"/>
                </a:lnTo>
                <a:lnTo>
                  <a:pt x="1013451" y="1044975"/>
                </a:lnTo>
                <a:lnTo>
                  <a:pt x="1026699" y="1044975"/>
                </a:lnTo>
                <a:close/>
                <a:moveTo>
                  <a:pt x="1073131" y="1026837"/>
                </a:moveTo>
                <a:cubicBezTo>
                  <a:pt x="1073052" y="1004064"/>
                  <a:pt x="1068590" y="996894"/>
                  <a:pt x="1055644" y="998725"/>
                </a:cubicBezTo>
                <a:cubicBezTo>
                  <a:pt x="1046585" y="1000006"/>
                  <a:pt x="1045315" y="1002643"/>
                  <a:pt x="1044167" y="1022570"/>
                </a:cubicBezTo>
                <a:lnTo>
                  <a:pt x="1042877" y="1044975"/>
                </a:lnTo>
                <a:lnTo>
                  <a:pt x="1058037" y="1044975"/>
                </a:lnTo>
                <a:cubicBezTo>
                  <a:pt x="1073038" y="1044975"/>
                  <a:pt x="1073196" y="1044784"/>
                  <a:pt x="1073133" y="1026837"/>
                </a:cubicBezTo>
                <a:close/>
                <a:moveTo>
                  <a:pt x="1082686" y="1016168"/>
                </a:moveTo>
                <a:cubicBezTo>
                  <a:pt x="1083459" y="1006193"/>
                  <a:pt x="1082607" y="998030"/>
                  <a:pt x="1080778" y="998030"/>
                </a:cubicBezTo>
                <a:cubicBezTo>
                  <a:pt x="1078955" y="998030"/>
                  <a:pt x="1077688" y="1009073"/>
                  <a:pt x="1077960" y="1022570"/>
                </a:cubicBezTo>
                <a:cubicBezTo>
                  <a:pt x="1078485" y="1048616"/>
                  <a:pt x="1080369" y="1046063"/>
                  <a:pt x="1082686" y="1016168"/>
                </a:cubicBezTo>
                <a:close/>
                <a:moveTo>
                  <a:pt x="1115030" y="1022610"/>
                </a:moveTo>
                <a:cubicBezTo>
                  <a:pt x="1113982" y="1004459"/>
                  <a:pt x="1112184" y="999949"/>
                  <a:pt x="1105486" y="998674"/>
                </a:cubicBezTo>
                <a:cubicBezTo>
                  <a:pt x="1094208" y="996526"/>
                  <a:pt x="1086000" y="1009183"/>
                  <a:pt x="1086000" y="1028719"/>
                </a:cubicBezTo>
                <a:cubicBezTo>
                  <a:pt x="1086000" y="1044497"/>
                  <a:pt x="1086446" y="1044975"/>
                  <a:pt x="1101160" y="1044975"/>
                </a:cubicBezTo>
                <a:lnTo>
                  <a:pt x="1116320" y="1044975"/>
                </a:lnTo>
                <a:close/>
                <a:moveTo>
                  <a:pt x="1160684" y="1024101"/>
                </a:moveTo>
                <a:cubicBezTo>
                  <a:pt x="1160684" y="1004039"/>
                  <a:pt x="1152656" y="994467"/>
                  <a:pt x="1139926" y="999351"/>
                </a:cubicBezTo>
                <a:cubicBezTo>
                  <a:pt x="1134726" y="1001347"/>
                  <a:pt x="1132944" y="1007581"/>
                  <a:pt x="1132944" y="1023773"/>
                </a:cubicBezTo>
                <a:lnTo>
                  <a:pt x="1132944" y="1045515"/>
                </a:lnTo>
                <a:lnTo>
                  <a:pt x="1146814" y="1044178"/>
                </a:lnTo>
                <a:cubicBezTo>
                  <a:pt x="1160152" y="1042892"/>
                  <a:pt x="1160684" y="1042124"/>
                  <a:pt x="1160684" y="1024101"/>
                </a:cubicBezTo>
                <a:close/>
                <a:moveTo>
                  <a:pt x="269701" y="988429"/>
                </a:moveTo>
                <a:cubicBezTo>
                  <a:pt x="268756" y="980800"/>
                  <a:pt x="267982" y="987042"/>
                  <a:pt x="267982" y="1002299"/>
                </a:cubicBezTo>
                <a:cubicBezTo>
                  <a:pt x="267982" y="1017556"/>
                  <a:pt x="268756" y="1023796"/>
                  <a:pt x="269701" y="1016168"/>
                </a:cubicBezTo>
                <a:cubicBezTo>
                  <a:pt x="270646" y="1008539"/>
                  <a:pt x="270646" y="996057"/>
                  <a:pt x="269701" y="988429"/>
                </a:cubicBezTo>
                <a:close/>
                <a:moveTo>
                  <a:pt x="1171352" y="1012967"/>
                </a:moveTo>
                <a:cubicBezTo>
                  <a:pt x="1171352" y="1004752"/>
                  <a:pt x="1169818" y="998030"/>
                  <a:pt x="1167941" y="998030"/>
                </a:cubicBezTo>
                <a:cubicBezTo>
                  <a:pt x="1166066" y="998030"/>
                  <a:pt x="1165316" y="1004752"/>
                  <a:pt x="1166274" y="1012967"/>
                </a:cubicBezTo>
                <a:cubicBezTo>
                  <a:pt x="1167234" y="1021183"/>
                  <a:pt x="1168769" y="1027904"/>
                  <a:pt x="1169686" y="1027904"/>
                </a:cubicBezTo>
                <a:cubicBezTo>
                  <a:pt x="1170602" y="1027904"/>
                  <a:pt x="1171352" y="1021183"/>
                  <a:pt x="1171352" y="1012967"/>
                </a:cubicBezTo>
                <a:close/>
                <a:moveTo>
                  <a:pt x="1186013" y="998466"/>
                </a:moveTo>
                <a:cubicBezTo>
                  <a:pt x="1183335" y="995787"/>
                  <a:pt x="1175717" y="1006626"/>
                  <a:pt x="1175821" y="1012967"/>
                </a:cubicBezTo>
                <a:cubicBezTo>
                  <a:pt x="1175861" y="1015315"/>
                  <a:pt x="1178692" y="1013534"/>
                  <a:pt x="1182113" y="1009012"/>
                </a:cubicBezTo>
                <a:cubicBezTo>
                  <a:pt x="1185536" y="1004488"/>
                  <a:pt x="1187290" y="999743"/>
                  <a:pt x="1186013" y="998466"/>
                </a:cubicBezTo>
                <a:close/>
                <a:moveTo>
                  <a:pt x="258077" y="995897"/>
                </a:moveTo>
                <a:cubicBezTo>
                  <a:pt x="258077" y="983805"/>
                  <a:pt x="256448" y="980960"/>
                  <a:pt x="249549" y="980960"/>
                </a:cubicBezTo>
                <a:cubicBezTo>
                  <a:pt x="239301" y="980960"/>
                  <a:pt x="239165" y="982086"/>
                  <a:pt x="247522" y="998243"/>
                </a:cubicBezTo>
                <a:cubicBezTo>
                  <a:pt x="255970" y="1014587"/>
                  <a:pt x="258077" y="1014119"/>
                  <a:pt x="258077" y="995897"/>
                </a:cubicBezTo>
                <a:close/>
                <a:moveTo>
                  <a:pt x="1039056" y="1004433"/>
                </a:moveTo>
                <a:cubicBezTo>
                  <a:pt x="1039056" y="1000912"/>
                  <a:pt x="1037196" y="998030"/>
                  <a:pt x="1034922" y="998030"/>
                </a:cubicBezTo>
                <a:cubicBezTo>
                  <a:pt x="1032649" y="998030"/>
                  <a:pt x="1031894" y="1000912"/>
                  <a:pt x="1033245" y="1004433"/>
                </a:cubicBezTo>
                <a:cubicBezTo>
                  <a:pt x="1034597" y="1007953"/>
                  <a:pt x="1036456" y="1010834"/>
                  <a:pt x="1037379" y="1010834"/>
                </a:cubicBezTo>
                <a:cubicBezTo>
                  <a:pt x="1038301" y="1010834"/>
                  <a:pt x="1039056" y="1007953"/>
                  <a:pt x="1039056" y="1004433"/>
                </a:cubicBezTo>
                <a:close/>
                <a:moveTo>
                  <a:pt x="1375896" y="987362"/>
                </a:moveTo>
                <a:cubicBezTo>
                  <a:pt x="1375896" y="985014"/>
                  <a:pt x="1373151" y="987895"/>
                  <a:pt x="1369797" y="993763"/>
                </a:cubicBezTo>
                <a:cubicBezTo>
                  <a:pt x="1366443" y="999631"/>
                  <a:pt x="1363699" y="1006352"/>
                  <a:pt x="1363699" y="1008700"/>
                </a:cubicBezTo>
                <a:cubicBezTo>
                  <a:pt x="1363699" y="1011048"/>
                  <a:pt x="1366443" y="1008167"/>
                  <a:pt x="1369797" y="1002299"/>
                </a:cubicBezTo>
                <a:cubicBezTo>
                  <a:pt x="1373151" y="996431"/>
                  <a:pt x="1375896" y="989709"/>
                  <a:pt x="1375896" y="987362"/>
                </a:cubicBezTo>
                <a:close/>
                <a:moveTo>
                  <a:pt x="62163" y="984783"/>
                </a:moveTo>
                <a:cubicBezTo>
                  <a:pt x="57586" y="974465"/>
                  <a:pt x="53703" y="967425"/>
                  <a:pt x="53533" y="969138"/>
                </a:cubicBezTo>
                <a:cubicBezTo>
                  <a:pt x="53043" y="974190"/>
                  <a:pt x="66945" y="1007076"/>
                  <a:pt x="68789" y="1005232"/>
                </a:cubicBezTo>
                <a:cubicBezTo>
                  <a:pt x="69723" y="1004303"/>
                  <a:pt x="66740" y="995101"/>
                  <a:pt x="62163" y="984783"/>
                </a:cubicBezTo>
                <a:close/>
                <a:moveTo>
                  <a:pt x="535475" y="1002299"/>
                </a:moveTo>
                <a:cubicBezTo>
                  <a:pt x="535475" y="999951"/>
                  <a:pt x="533442" y="998030"/>
                  <a:pt x="530956" y="998030"/>
                </a:cubicBezTo>
                <a:cubicBezTo>
                  <a:pt x="528471" y="998030"/>
                  <a:pt x="527624" y="999951"/>
                  <a:pt x="529074" y="1002299"/>
                </a:cubicBezTo>
                <a:cubicBezTo>
                  <a:pt x="530525" y="1004645"/>
                  <a:pt x="532558" y="1006566"/>
                  <a:pt x="533594" y="1006566"/>
                </a:cubicBezTo>
                <a:cubicBezTo>
                  <a:pt x="534629" y="1006566"/>
                  <a:pt x="535475" y="1004645"/>
                  <a:pt x="535475" y="1002299"/>
                </a:cubicBezTo>
                <a:close/>
                <a:moveTo>
                  <a:pt x="904626" y="1002299"/>
                </a:moveTo>
                <a:cubicBezTo>
                  <a:pt x="906076" y="999951"/>
                  <a:pt x="905230" y="998030"/>
                  <a:pt x="902743" y="998030"/>
                </a:cubicBezTo>
                <a:cubicBezTo>
                  <a:pt x="900258" y="998030"/>
                  <a:pt x="898224" y="999951"/>
                  <a:pt x="898224" y="1002299"/>
                </a:cubicBezTo>
                <a:cubicBezTo>
                  <a:pt x="898224" y="1004645"/>
                  <a:pt x="899072" y="1006566"/>
                  <a:pt x="900107" y="1006566"/>
                </a:cubicBezTo>
                <a:cubicBezTo>
                  <a:pt x="901141" y="1006566"/>
                  <a:pt x="903175" y="1004645"/>
                  <a:pt x="904626" y="1002299"/>
                </a:cubicBezTo>
                <a:close/>
                <a:moveTo>
                  <a:pt x="309289" y="995897"/>
                </a:moveTo>
                <a:cubicBezTo>
                  <a:pt x="309289" y="992376"/>
                  <a:pt x="307433" y="989496"/>
                  <a:pt x="305156" y="989496"/>
                </a:cubicBezTo>
                <a:cubicBezTo>
                  <a:pt x="302879" y="989496"/>
                  <a:pt x="302128" y="992376"/>
                  <a:pt x="303483" y="995897"/>
                </a:cubicBezTo>
                <a:cubicBezTo>
                  <a:pt x="304826" y="999417"/>
                  <a:pt x="306693" y="1002299"/>
                  <a:pt x="307616" y="1002299"/>
                </a:cubicBezTo>
                <a:cubicBezTo>
                  <a:pt x="308538" y="1002299"/>
                  <a:pt x="309289" y="999417"/>
                  <a:pt x="309289" y="995897"/>
                </a:cubicBezTo>
                <a:close/>
                <a:moveTo>
                  <a:pt x="281554" y="993763"/>
                </a:moveTo>
                <a:cubicBezTo>
                  <a:pt x="283000" y="991416"/>
                  <a:pt x="282157" y="989496"/>
                  <a:pt x="279675" y="989496"/>
                </a:cubicBezTo>
                <a:cubicBezTo>
                  <a:pt x="277182" y="989496"/>
                  <a:pt x="275155" y="991416"/>
                  <a:pt x="275155" y="993763"/>
                </a:cubicBezTo>
                <a:cubicBezTo>
                  <a:pt x="275155" y="996111"/>
                  <a:pt x="275998" y="998030"/>
                  <a:pt x="277034" y="998030"/>
                </a:cubicBezTo>
                <a:cubicBezTo>
                  <a:pt x="278070" y="998030"/>
                  <a:pt x="280096" y="996111"/>
                  <a:pt x="281554" y="993763"/>
                </a:cubicBezTo>
                <a:close/>
                <a:moveTo>
                  <a:pt x="396777" y="993763"/>
                </a:moveTo>
                <a:cubicBezTo>
                  <a:pt x="398223" y="991416"/>
                  <a:pt x="397380" y="989496"/>
                  <a:pt x="394898" y="989496"/>
                </a:cubicBezTo>
                <a:cubicBezTo>
                  <a:pt x="392405" y="989496"/>
                  <a:pt x="390378" y="991416"/>
                  <a:pt x="390378" y="993763"/>
                </a:cubicBezTo>
                <a:cubicBezTo>
                  <a:pt x="390378" y="996111"/>
                  <a:pt x="391221" y="998030"/>
                  <a:pt x="392257" y="998030"/>
                </a:cubicBezTo>
                <a:cubicBezTo>
                  <a:pt x="393293" y="998030"/>
                  <a:pt x="395331" y="996111"/>
                  <a:pt x="396777" y="993763"/>
                </a:cubicBezTo>
                <a:close/>
                <a:moveTo>
                  <a:pt x="522673" y="986295"/>
                </a:moveTo>
                <a:cubicBezTo>
                  <a:pt x="522673" y="983053"/>
                  <a:pt x="516868" y="980960"/>
                  <a:pt x="507867" y="980960"/>
                </a:cubicBezTo>
                <a:cubicBezTo>
                  <a:pt x="497779" y="980960"/>
                  <a:pt x="493715" y="982659"/>
                  <a:pt x="495115" y="986295"/>
                </a:cubicBezTo>
                <a:cubicBezTo>
                  <a:pt x="496242" y="989229"/>
                  <a:pt x="502903" y="991629"/>
                  <a:pt x="509917" y="991629"/>
                </a:cubicBezTo>
                <a:cubicBezTo>
                  <a:pt x="517276" y="991629"/>
                  <a:pt x="522673" y="989373"/>
                  <a:pt x="522673" y="986295"/>
                </a:cubicBezTo>
                <a:close/>
                <a:moveTo>
                  <a:pt x="567302" y="986295"/>
                </a:moveTo>
                <a:cubicBezTo>
                  <a:pt x="568698" y="982659"/>
                  <a:pt x="564635" y="980960"/>
                  <a:pt x="554546" y="980960"/>
                </a:cubicBezTo>
                <a:cubicBezTo>
                  <a:pt x="545549" y="980960"/>
                  <a:pt x="539744" y="983053"/>
                  <a:pt x="539744" y="986295"/>
                </a:cubicBezTo>
                <a:cubicBezTo>
                  <a:pt x="539744" y="989373"/>
                  <a:pt x="545139" y="991629"/>
                  <a:pt x="552499" y="991629"/>
                </a:cubicBezTo>
                <a:cubicBezTo>
                  <a:pt x="559515" y="991629"/>
                  <a:pt x="566176" y="989229"/>
                  <a:pt x="567302" y="986295"/>
                </a:cubicBezTo>
                <a:close/>
                <a:moveTo>
                  <a:pt x="893957" y="987362"/>
                </a:moveTo>
                <a:cubicBezTo>
                  <a:pt x="893957" y="983805"/>
                  <a:pt x="890163" y="980960"/>
                  <a:pt x="885421" y="980960"/>
                </a:cubicBezTo>
                <a:cubicBezTo>
                  <a:pt x="874909" y="980960"/>
                  <a:pt x="874131" y="988150"/>
                  <a:pt x="884354" y="990821"/>
                </a:cubicBezTo>
                <a:cubicBezTo>
                  <a:pt x="888462" y="991895"/>
                  <a:pt x="892303" y="992996"/>
                  <a:pt x="892889" y="993268"/>
                </a:cubicBezTo>
                <a:cubicBezTo>
                  <a:pt x="893477" y="993540"/>
                  <a:pt x="893957" y="990882"/>
                  <a:pt x="893957" y="987362"/>
                </a:cubicBezTo>
                <a:close/>
                <a:moveTo>
                  <a:pt x="938586" y="986295"/>
                </a:moveTo>
                <a:cubicBezTo>
                  <a:pt x="939980" y="982659"/>
                  <a:pt x="935919" y="980960"/>
                  <a:pt x="925830" y="980960"/>
                </a:cubicBezTo>
                <a:cubicBezTo>
                  <a:pt x="916833" y="980960"/>
                  <a:pt x="911028" y="983053"/>
                  <a:pt x="911028" y="986295"/>
                </a:cubicBezTo>
                <a:cubicBezTo>
                  <a:pt x="911028" y="989373"/>
                  <a:pt x="916423" y="991629"/>
                  <a:pt x="923783" y="991629"/>
                </a:cubicBezTo>
                <a:cubicBezTo>
                  <a:pt x="930799" y="991629"/>
                  <a:pt x="937460" y="989229"/>
                  <a:pt x="938586" y="986295"/>
                </a:cubicBezTo>
                <a:close/>
                <a:moveTo>
                  <a:pt x="983577" y="986295"/>
                </a:moveTo>
                <a:cubicBezTo>
                  <a:pt x="983577" y="983053"/>
                  <a:pt x="977772" y="980960"/>
                  <a:pt x="968774" y="980960"/>
                </a:cubicBezTo>
                <a:cubicBezTo>
                  <a:pt x="958685" y="980960"/>
                  <a:pt x="954623" y="982659"/>
                  <a:pt x="956018" y="986295"/>
                </a:cubicBezTo>
                <a:cubicBezTo>
                  <a:pt x="957144" y="989229"/>
                  <a:pt x="963806" y="991629"/>
                  <a:pt x="970821" y="991629"/>
                </a:cubicBezTo>
                <a:cubicBezTo>
                  <a:pt x="978180" y="991629"/>
                  <a:pt x="983577" y="989373"/>
                  <a:pt x="983577" y="986295"/>
                </a:cubicBezTo>
                <a:close/>
                <a:moveTo>
                  <a:pt x="1028206" y="986295"/>
                </a:moveTo>
                <a:cubicBezTo>
                  <a:pt x="1029630" y="982583"/>
                  <a:pt x="1025140" y="980960"/>
                  <a:pt x="1013450" y="980960"/>
                </a:cubicBezTo>
                <a:cubicBezTo>
                  <a:pt x="1001761" y="980960"/>
                  <a:pt x="997271" y="982583"/>
                  <a:pt x="998695" y="986295"/>
                </a:cubicBezTo>
                <a:cubicBezTo>
                  <a:pt x="999820" y="989229"/>
                  <a:pt x="1006460" y="991629"/>
                  <a:pt x="1013450" y="991629"/>
                </a:cubicBezTo>
                <a:cubicBezTo>
                  <a:pt x="1020440" y="991629"/>
                  <a:pt x="1027080" y="989229"/>
                  <a:pt x="1028206" y="986295"/>
                </a:cubicBezTo>
                <a:close/>
                <a:moveTo>
                  <a:pt x="1071368" y="984735"/>
                </a:moveTo>
                <a:cubicBezTo>
                  <a:pt x="1072650" y="982660"/>
                  <a:pt x="1066866" y="980960"/>
                  <a:pt x="1058512" y="980960"/>
                </a:cubicBezTo>
                <a:cubicBezTo>
                  <a:pt x="1048738" y="980960"/>
                  <a:pt x="1043324" y="982979"/>
                  <a:pt x="1043324" y="986623"/>
                </a:cubicBezTo>
                <a:cubicBezTo>
                  <a:pt x="1043324" y="992936"/>
                  <a:pt x="1067296" y="991323"/>
                  <a:pt x="1071368" y="984735"/>
                </a:cubicBezTo>
                <a:close/>
                <a:moveTo>
                  <a:pt x="1115873" y="986295"/>
                </a:moveTo>
                <a:cubicBezTo>
                  <a:pt x="1115873" y="983053"/>
                  <a:pt x="1110068" y="980960"/>
                  <a:pt x="1101071" y="980960"/>
                </a:cubicBezTo>
                <a:cubicBezTo>
                  <a:pt x="1090982" y="980960"/>
                  <a:pt x="1086920" y="982659"/>
                  <a:pt x="1088315" y="986295"/>
                </a:cubicBezTo>
                <a:cubicBezTo>
                  <a:pt x="1089440" y="989229"/>
                  <a:pt x="1096102" y="991629"/>
                  <a:pt x="1103118" y="991629"/>
                </a:cubicBezTo>
                <a:cubicBezTo>
                  <a:pt x="1110477" y="991629"/>
                  <a:pt x="1115873" y="989373"/>
                  <a:pt x="1115873" y="986295"/>
                </a:cubicBezTo>
                <a:close/>
                <a:moveTo>
                  <a:pt x="1160502" y="986295"/>
                </a:moveTo>
                <a:cubicBezTo>
                  <a:pt x="1161898" y="982659"/>
                  <a:pt x="1157835" y="980960"/>
                  <a:pt x="1147746" y="980960"/>
                </a:cubicBezTo>
                <a:cubicBezTo>
                  <a:pt x="1138749" y="980960"/>
                  <a:pt x="1132944" y="983053"/>
                  <a:pt x="1132944" y="986295"/>
                </a:cubicBezTo>
                <a:cubicBezTo>
                  <a:pt x="1132944" y="989373"/>
                  <a:pt x="1138340" y="991629"/>
                  <a:pt x="1145699" y="991629"/>
                </a:cubicBezTo>
                <a:cubicBezTo>
                  <a:pt x="1152715" y="991629"/>
                  <a:pt x="1159377" y="989229"/>
                  <a:pt x="1160502" y="986295"/>
                </a:cubicBezTo>
                <a:close/>
                <a:moveTo>
                  <a:pt x="1196959" y="984730"/>
                </a:moveTo>
                <a:cubicBezTo>
                  <a:pt x="1196959" y="982656"/>
                  <a:pt x="1192218" y="980960"/>
                  <a:pt x="1186424" y="980960"/>
                </a:cubicBezTo>
                <a:cubicBezTo>
                  <a:pt x="1179185" y="980960"/>
                  <a:pt x="1176600" y="982816"/>
                  <a:pt x="1178163" y="986891"/>
                </a:cubicBezTo>
                <a:cubicBezTo>
                  <a:pt x="1180576" y="993178"/>
                  <a:pt x="1196959" y="991296"/>
                  <a:pt x="1196959" y="984730"/>
                </a:cubicBezTo>
                <a:close/>
                <a:moveTo>
                  <a:pt x="309289" y="983443"/>
                </a:moveTo>
                <a:cubicBezTo>
                  <a:pt x="309289" y="974327"/>
                  <a:pt x="302219" y="968158"/>
                  <a:pt x="291767" y="968158"/>
                </a:cubicBezTo>
                <a:cubicBezTo>
                  <a:pt x="284970" y="968158"/>
                  <a:pt x="279413" y="968960"/>
                  <a:pt x="279413" y="969942"/>
                </a:cubicBezTo>
                <a:cubicBezTo>
                  <a:pt x="279413" y="970923"/>
                  <a:pt x="278252" y="974765"/>
                  <a:pt x="276829" y="978478"/>
                </a:cubicBezTo>
                <a:cubicBezTo>
                  <a:pt x="274722" y="983958"/>
                  <a:pt x="277535" y="985228"/>
                  <a:pt x="291767" y="985228"/>
                </a:cubicBezTo>
                <a:cubicBezTo>
                  <a:pt x="301399" y="985228"/>
                  <a:pt x="309289" y="984424"/>
                  <a:pt x="309289" y="983443"/>
                </a:cubicBezTo>
                <a:close/>
                <a:moveTo>
                  <a:pt x="420254" y="976692"/>
                </a:moveTo>
                <a:cubicBezTo>
                  <a:pt x="420254" y="970055"/>
                  <a:pt x="417408" y="968158"/>
                  <a:pt x="407445" y="968158"/>
                </a:cubicBezTo>
                <a:cubicBezTo>
                  <a:pt x="400409" y="968158"/>
                  <a:pt x="394648" y="968960"/>
                  <a:pt x="394648" y="969942"/>
                </a:cubicBezTo>
                <a:cubicBezTo>
                  <a:pt x="394648" y="970923"/>
                  <a:pt x="393475" y="974765"/>
                  <a:pt x="392052" y="978478"/>
                </a:cubicBezTo>
                <a:cubicBezTo>
                  <a:pt x="389991" y="983864"/>
                  <a:pt x="392576" y="985228"/>
                  <a:pt x="404861" y="985228"/>
                </a:cubicBezTo>
                <a:cubicBezTo>
                  <a:pt x="417408" y="985228"/>
                  <a:pt x="420254" y="983650"/>
                  <a:pt x="420254" y="976692"/>
                </a:cubicBezTo>
                <a:close/>
                <a:moveTo>
                  <a:pt x="346703" y="972425"/>
                </a:moveTo>
                <a:cubicBezTo>
                  <a:pt x="352248" y="972425"/>
                  <a:pt x="360468" y="974390"/>
                  <a:pt x="364954" y="976792"/>
                </a:cubicBezTo>
                <a:cubicBezTo>
                  <a:pt x="371535" y="980314"/>
                  <a:pt x="372628" y="979902"/>
                  <a:pt x="370624" y="974658"/>
                </a:cubicBezTo>
                <a:cubicBezTo>
                  <a:pt x="366890" y="964925"/>
                  <a:pt x="332471" y="965720"/>
                  <a:pt x="328702" y="975626"/>
                </a:cubicBezTo>
                <a:cubicBezTo>
                  <a:pt x="326425" y="981614"/>
                  <a:pt x="326926" y="982037"/>
                  <a:pt x="331230" y="977759"/>
                </a:cubicBezTo>
                <a:cubicBezTo>
                  <a:pt x="334190" y="974825"/>
                  <a:pt x="341147" y="972425"/>
                  <a:pt x="346703" y="972425"/>
                </a:cubicBezTo>
                <a:close/>
                <a:moveTo>
                  <a:pt x="1384603" y="966023"/>
                </a:moveTo>
                <a:cubicBezTo>
                  <a:pt x="1384603" y="963676"/>
                  <a:pt x="1382741" y="964636"/>
                  <a:pt x="1380467" y="968158"/>
                </a:cubicBezTo>
                <a:cubicBezTo>
                  <a:pt x="1378191" y="971678"/>
                  <a:pt x="1376329" y="976480"/>
                  <a:pt x="1376329" y="978826"/>
                </a:cubicBezTo>
                <a:cubicBezTo>
                  <a:pt x="1376329" y="981174"/>
                  <a:pt x="1378191" y="980213"/>
                  <a:pt x="1380467" y="976692"/>
                </a:cubicBezTo>
                <a:cubicBezTo>
                  <a:pt x="1382741" y="973172"/>
                  <a:pt x="1384603" y="968371"/>
                  <a:pt x="1384603" y="966023"/>
                </a:cubicBezTo>
                <a:close/>
                <a:moveTo>
                  <a:pt x="258077" y="972425"/>
                </a:moveTo>
                <a:cubicBezTo>
                  <a:pt x="258077" y="970077"/>
                  <a:pt x="252315" y="968158"/>
                  <a:pt x="245279" y="968158"/>
                </a:cubicBezTo>
                <a:cubicBezTo>
                  <a:pt x="238231" y="968158"/>
                  <a:pt x="232470" y="970077"/>
                  <a:pt x="232470" y="972425"/>
                </a:cubicBezTo>
                <a:cubicBezTo>
                  <a:pt x="232470" y="974772"/>
                  <a:pt x="238231" y="976692"/>
                  <a:pt x="245279" y="976692"/>
                </a:cubicBezTo>
                <a:cubicBezTo>
                  <a:pt x="252315" y="976692"/>
                  <a:pt x="258077" y="974772"/>
                  <a:pt x="258077" y="972425"/>
                </a:cubicBezTo>
                <a:close/>
                <a:moveTo>
                  <a:pt x="582420" y="972425"/>
                </a:moveTo>
                <a:cubicBezTo>
                  <a:pt x="582420" y="969747"/>
                  <a:pt x="555391" y="968158"/>
                  <a:pt x="509871" y="968158"/>
                </a:cubicBezTo>
                <a:cubicBezTo>
                  <a:pt x="464351" y="968158"/>
                  <a:pt x="437321" y="969747"/>
                  <a:pt x="437321" y="972425"/>
                </a:cubicBezTo>
                <a:cubicBezTo>
                  <a:pt x="437321" y="975103"/>
                  <a:pt x="464351" y="976692"/>
                  <a:pt x="509871" y="976692"/>
                </a:cubicBezTo>
                <a:cubicBezTo>
                  <a:pt x="555391" y="976692"/>
                  <a:pt x="582420" y="975103"/>
                  <a:pt x="582420" y="972425"/>
                </a:cubicBezTo>
                <a:close/>
                <a:moveTo>
                  <a:pt x="1203360" y="972425"/>
                </a:moveTo>
                <a:cubicBezTo>
                  <a:pt x="1205101" y="969608"/>
                  <a:pt x="1150059" y="968158"/>
                  <a:pt x="1041442" y="968158"/>
                </a:cubicBezTo>
                <a:cubicBezTo>
                  <a:pt x="934584" y="968158"/>
                  <a:pt x="876887" y="969654"/>
                  <a:pt x="876887" y="972425"/>
                </a:cubicBezTo>
                <a:cubicBezTo>
                  <a:pt x="876887" y="975195"/>
                  <a:pt x="933703" y="976692"/>
                  <a:pt x="1038804" y="976692"/>
                </a:cubicBezTo>
                <a:cubicBezTo>
                  <a:pt x="1142146" y="976692"/>
                  <a:pt x="1201676" y="975149"/>
                  <a:pt x="1203360" y="972425"/>
                </a:cubicBezTo>
                <a:close/>
                <a:moveTo>
                  <a:pt x="320937" y="969846"/>
                </a:moveTo>
                <a:cubicBezTo>
                  <a:pt x="319525" y="968429"/>
                  <a:pt x="315836" y="968277"/>
                  <a:pt x="312762" y="969510"/>
                </a:cubicBezTo>
                <a:cubicBezTo>
                  <a:pt x="309358" y="970873"/>
                  <a:pt x="310371" y="971884"/>
                  <a:pt x="315335" y="972089"/>
                </a:cubicBezTo>
                <a:cubicBezTo>
                  <a:pt x="319832" y="972274"/>
                  <a:pt x="322360" y="971266"/>
                  <a:pt x="320937" y="969847"/>
                </a:cubicBezTo>
                <a:close/>
                <a:moveTo>
                  <a:pt x="384959" y="969846"/>
                </a:moveTo>
                <a:cubicBezTo>
                  <a:pt x="383535" y="968429"/>
                  <a:pt x="379858" y="968277"/>
                  <a:pt x="376772" y="969510"/>
                </a:cubicBezTo>
                <a:cubicBezTo>
                  <a:pt x="373368" y="970873"/>
                  <a:pt x="374381" y="971884"/>
                  <a:pt x="379357" y="972089"/>
                </a:cubicBezTo>
                <a:cubicBezTo>
                  <a:pt x="383854" y="972274"/>
                  <a:pt x="386370" y="971266"/>
                  <a:pt x="384959" y="969847"/>
                </a:cubicBezTo>
                <a:close/>
                <a:moveTo>
                  <a:pt x="244471" y="943655"/>
                </a:moveTo>
                <a:cubicBezTo>
                  <a:pt x="243537" y="932495"/>
                  <a:pt x="240895" y="927259"/>
                  <a:pt x="235669" y="926271"/>
                </a:cubicBezTo>
                <a:cubicBezTo>
                  <a:pt x="229555" y="925111"/>
                  <a:pt x="228212" y="927989"/>
                  <a:pt x="228212" y="942238"/>
                </a:cubicBezTo>
                <a:cubicBezTo>
                  <a:pt x="228212" y="956946"/>
                  <a:pt x="229555" y="959622"/>
                  <a:pt x="237002" y="959622"/>
                </a:cubicBezTo>
                <a:cubicBezTo>
                  <a:pt x="244550" y="959622"/>
                  <a:pt x="245609" y="957362"/>
                  <a:pt x="244471" y="943655"/>
                </a:cubicBezTo>
                <a:close/>
                <a:moveTo>
                  <a:pt x="258077" y="934017"/>
                </a:moveTo>
                <a:lnTo>
                  <a:pt x="258077" y="908410"/>
                </a:lnTo>
                <a:lnTo>
                  <a:pt x="232470" y="908410"/>
                </a:lnTo>
                <a:cubicBezTo>
                  <a:pt x="218386" y="908410"/>
                  <a:pt x="206864" y="910110"/>
                  <a:pt x="206864" y="912188"/>
                </a:cubicBezTo>
                <a:cubicBezTo>
                  <a:pt x="206864" y="914266"/>
                  <a:pt x="209676" y="922427"/>
                  <a:pt x="213103" y="930325"/>
                </a:cubicBezTo>
                <a:cubicBezTo>
                  <a:pt x="218147" y="941938"/>
                  <a:pt x="219365" y="942877"/>
                  <a:pt x="219502" y="935234"/>
                </a:cubicBezTo>
                <a:cubicBezTo>
                  <a:pt x="219638" y="927349"/>
                  <a:pt x="230330" y="916946"/>
                  <a:pt x="238288" y="916946"/>
                </a:cubicBezTo>
                <a:cubicBezTo>
                  <a:pt x="245211" y="916946"/>
                  <a:pt x="253807" y="932479"/>
                  <a:pt x="253807" y="944990"/>
                </a:cubicBezTo>
                <a:cubicBezTo>
                  <a:pt x="253807" y="953038"/>
                  <a:pt x="254775" y="959622"/>
                  <a:pt x="255947" y="959622"/>
                </a:cubicBezTo>
                <a:cubicBezTo>
                  <a:pt x="257120" y="959622"/>
                  <a:pt x="258077" y="948100"/>
                  <a:pt x="258077" y="934017"/>
                </a:cubicBezTo>
                <a:close/>
                <a:moveTo>
                  <a:pt x="393805" y="956443"/>
                </a:moveTo>
                <a:cubicBezTo>
                  <a:pt x="371045" y="955678"/>
                  <a:pt x="332630" y="955673"/>
                  <a:pt x="308447" y="956435"/>
                </a:cubicBezTo>
                <a:cubicBezTo>
                  <a:pt x="284264" y="957196"/>
                  <a:pt x="302891" y="957823"/>
                  <a:pt x="349834" y="957828"/>
                </a:cubicBezTo>
                <a:cubicBezTo>
                  <a:pt x="396777" y="957831"/>
                  <a:pt x="416565" y="957207"/>
                  <a:pt x="393805" y="956442"/>
                </a:cubicBezTo>
                <a:close/>
                <a:moveTo>
                  <a:pt x="445861" y="942702"/>
                </a:moveTo>
                <a:cubicBezTo>
                  <a:pt x="445861" y="909744"/>
                  <a:pt x="473756" y="911526"/>
                  <a:pt x="476932" y="944685"/>
                </a:cubicBezTo>
                <a:lnTo>
                  <a:pt x="478560" y="961756"/>
                </a:lnTo>
                <a:lnTo>
                  <a:pt x="479278" y="943769"/>
                </a:lnTo>
                <a:cubicBezTo>
                  <a:pt x="480120" y="922556"/>
                  <a:pt x="490754" y="913519"/>
                  <a:pt x="503700" y="922992"/>
                </a:cubicBezTo>
                <a:cubicBezTo>
                  <a:pt x="510247" y="927780"/>
                  <a:pt x="512475" y="927753"/>
                  <a:pt x="517402" y="922827"/>
                </a:cubicBezTo>
                <a:cubicBezTo>
                  <a:pt x="524984" y="915244"/>
                  <a:pt x="529066" y="915414"/>
                  <a:pt x="537305" y="923652"/>
                </a:cubicBezTo>
                <a:cubicBezTo>
                  <a:pt x="543401" y="929748"/>
                  <a:pt x="544620" y="929748"/>
                  <a:pt x="550717" y="923652"/>
                </a:cubicBezTo>
                <a:cubicBezTo>
                  <a:pt x="559139" y="915229"/>
                  <a:pt x="563023" y="915229"/>
                  <a:pt x="571446" y="923652"/>
                </a:cubicBezTo>
                <a:cubicBezTo>
                  <a:pt x="577542" y="929749"/>
                  <a:pt x="578152" y="929379"/>
                  <a:pt x="578152" y="919584"/>
                </a:cubicBezTo>
                <a:lnTo>
                  <a:pt x="578152" y="908809"/>
                </a:lnTo>
                <a:lnTo>
                  <a:pt x="507731" y="907544"/>
                </a:lnTo>
                <a:lnTo>
                  <a:pt x="437310" y="906278"/>
                </a:lnTo>
                <a:lnTo>
                  <a:pt x="437310" y="932950"/>
                </a:lnTo>
                <a:cubicBezTo>
                  <a:pt x="437321" y="947883"/>
                  <a:pt x="439200" y="959623"/>
                  <a:pt x="441591" y="959623"/>
                </a:cubicBezTo>
                <a:cubicBezTo>
                  <a:pt x="443937" y="959623"/>
                  <a:pt x="445849" y="952010"/>
                  <a:pt x="445849" y="942703"/>
                </a:cubicBezTo>
                <a:close/>
                <a:moveTo>
                  <a:pt x="470647" y="943618"/>
                </a:moveTo>
                <a:cubicBezTo>
                  <a:pt x="469600" y="930901"/>
                  <a:pt x="467573" y="927615"/>
                  <a:pt x="460787" y="927615"/>
                </a:cubicBezTo>
                <a:cubicBezTo>
                  <a:pt x="454013" y="927615"/>
                  <a:pt x="451986" y="930901"/>
                  <a:pt x="450927" y="943618"/>
                </a:cubicBezTo>
                <a:cubicBezTo>
                  <a:pt x="449709" y="958376"/>
                  <a:pt x="450483" y="959622"/>
                  <a:pt x="460787" y="959622"/>
                </a:cubicBezTo>
                <a:cubicBezTo>
                  <a:pt x="471103" y="959622"/>
                  <a:pt x="471877" y="958378"/>
                  <a:pt x="470647" y="943618"/>
                </a:cubicBezTo>
                <a:close/>
                <a:moveTo>
                  <a:pt x="505533" y="947886"/>
                </a:moveTo>
                <a:cubicBezTo>
                  <a:pt x="505442" y="932295"/>
                  <a:pt x="499499" y="923633"/>
                  <a:pt x="491096" y="926859"/>
                </a:cubicBezTo>
                <a:cubicBezTo>
                  <a:pt x="486621" y="928578"/>
                  <a:pt x="484265" y="934669"/>
                  <a:pt x="484265" y="944551"/>
                </a:cubicBezTo>
                <a:cubicBezTo>
                  <a:pt x="484265" y="957781"/>
                  <a:pt x="485563" y="959622"/>
                  <a:pt x="494933" y="959622"/>
                </a:cubicBezTo>
                <a:cubicBezTo>
                  <a:pt x="503746" y="959622"/>
                  <a:pt x="505590" y="957576"/>
                  <a:pt x="505533" y="947886"/>
                </a:cubicBezTo>
                <a:close/>
                <a:moveTo>
                  <a:pt x="534667" y="943618"/>
                </a:moveTo>
                <a:cubicBezTo>
                  <a:pt x="533773" y="932826"/>
                  <a:pt x="531257" y="927615"/>
                  <a:pt x="526940" y="927615"/>
                </a:cubicBezTo>
                <a:cubicBezTo>
                  <a:pt x="522624" y="927615"/>
                  <a:pt x="520108" y="932826"/>
                  <a:pt x="519214" y="943618"/>
                </a:cubicBezTo>
                <a:cubicBezTo>
                  <a:pt x="518067" y="957496"/>
                  <a:pt x="519095" y="959622"/>
                  <a:pt x="526940" y="959622"/>
                </a:cubicBezTo>
                <a:cubicBezTo>
                  <a:pt x="534790" y="959622"/>
                  <a:pt x="535815" y="957496"/>
                  <a:pt x="534667" y="943618"/>
                </a:cubicBezTo>
                <a:close/>
                <a:moveTo>
                  <a:pt x="568808" y="943618"/>
                </a:moveTo>
                <a:cubicBezTo>
                  <a:pt x="567914" y="932826"/>
                  <a:pt x="565398" y="927615"/>
                  <a:pt x="561082" y="927615"/>
                </a:cubicBezTo>
                <a:cubicBezTo>
                  <a:pt x="556765" y="927615"/>
                  <a:pt x="554249" y="932826"/>
                  <a:pt x="553355" y="943618"/>
                </a:cubicBezTo>
                <a:cubicBezTo>
                  <a:pt x="552208" y="957496"/>
                  <a:pt x="553236" y="959622"/>
                  <a:pt x="561082" y="959622"/>
                </a:cubicBezTo>
                <a:cubicBezTo>
                  <a:pt x="568930" y="959622"/>
                  <a:pt x="569956" y="957496"/>
                  <a:pt x="568808" y="943618"/>
                </a:cubicBezTo>
                <a:close/>
                <a:moveTo>
                  <a:pt x="901682" y="943618"/>
                </a:moveTo>
                <a:cubicBezTo>
                  <a:pt x="900789" y="932826"/>
                  <a:pt x="898273" y="927615"/>
                  <a:pt x="893957" y="927615"/>
                </a:cubicBezTo>
                <a:cubicBezTo>
                  <a:pt x="889640" y="927615"/>
                  <a:pt x="887123" y="932826"/>
                  <a:pt x="886231" y="943618"/>
                </a:cubicBezTo>
                <a:cubicBezTo>
                  <a:pt x="885082" y="957496"/>
                  <a:pt x="886111" y="959622"/>
                  <a:pt x="893957" y="959622"/>
                </a:cubicBezTo>
                <a:cubicBezTo>
                  <a:pt x="901805" y="959622"/>
                  <a:pt x="902831" y="957496"/>
                  <a:pt x="901682" y="943618"/>
                </a:cubicBezTo>
                <a:close/>
                <a:moveTo>
                  <a:pt x="935823" y="943618"/>
                </a:moveTo>
                <a:cubicBezTo>
                  <a:pt x="934930" y="932826"/>
                  <a:pt x="932415" y="927615"/>
                  <a:pt x="928098" y="927615"/>
                </a:cubicBezTo>
                <a:cubicBezTo>
                  <a:pt x="923781" y="927615"/>
                  <a:pt x="921265" y="932826"/>
                  <a:pt x="920372" y="943618"/>
                </a:cubicBezTo>
                <a:cubicBezTo>
                  <a:pt x="919223" y="957496"/>
                  <a:pt x="920251" y="959622"/>
                  <a:pt x="928098" y="959622"/>
                </a:cubicBezTo>
                <a:cubicBezTo>
                  <a:pt x="935946" y="959622"/>
                  <a:pt x="936972" y="957496"/>
                  <a:pt x="935823" y="943618"/>
                </a:cubicBezTo>
                <a:close/>
                <a:moveTo>
                  <a:pt x="969965" y="943658"/>
                </a:moveTo>
                <a:cubicBezTo>
                  <a:pt x="969039" y="932498"/>
                  <a:pt x="966391" y="927264"/>
                  <a:pt x="961171" y="926275"/>
                </a:cubicBezTo>
                <a:cubicBezTo>
                  <a:pt x="955049" y="925114"/>
                  <a:pt x="953704" y="927993"/>
                  <a:pt x="953704" y="942243"/>
                </a:cubicBezTo>
                <a:cubicBezTo>
                  <a:pt x="953704" y="956951"/>
                  <a:pt x="955056" y="959627"/>
                  <a:pt x="962497" y="959627"/>
                </a:cubicBezTo>
                <a:cubicBezTo>
                  <a:pt x="970044" y="959627"/>
                  <a:pt x="971102" y="957365"/>
                  <a:pt x="969965" y="943658"/>
                </a:cubicBezTo>
                <a:close/>
                <a:moveTo>
                  <a:pt x="1004915" y="944556"/>
                </a:moveTo>
                <a:cubicBezTo>
                  <a:pt x="1004915" y="934675"/>
                  <a:pt x="1002563" y="928583"/>
                  <a:pt x="998083" y="926864"/>
                </a:cubicBezTo>
                <a:cubicBezTo>
                  <a:pt x="989678" y="923639"/>
                  <a:pt x="983729" y="932301"/>
                  <a:pt x="983642" y="947891"/>
                </a:cubicBezTo>
                <a:cubicBezTo>
                  <a:pt x="983589" y="957582"/>
                  <a:pt x="985437" y="959628"/>
                  <a:pt x="994246" y="959628"/>
                </a:cubicBezTo>
                <a:cubicBezTo>
                  <a:pt x="1003612" y="959628"/>
                  <a:pt x="1004915" y="957787"/>
                  <a:pt x="1004915" y="944556"/>
                </a:cubicBezTo>
                <a:close/>
                <a:moveTo>
                  <a:pt x="1021641" y="921404"/>
                </a:moveTo>
                <a:cubicBezTo>
                  <a:pt x="1033188" y="915224"/>
                  <a:pt x="1042620" y="924822"/>
                  <a:pt x="1044523" y="944691"/>
                </a:cubicBezTo>
                <a:lnTo>
                  <a:pt x="1046156" y="961761"/>
                </a:lnTo>
                <a:lnTo>
                  <a:pt x="1046874" y="944147"/>
                </a:lnTo>
                <a:cubicBezTo>
                  <a:pt x="1047791" y="921630"/>
                  <a:pt x="1056492" y="913413"/>
                  <a:pt x="1070028" y="922282"/>
                </a:cubicBezTo>
                <a:cubicBezTo>
                  <a:pt x="1078200" y="927636"/>
                  <a:pt x="1080549" y="927715"/>
                  <a:pt x="1085154" y="922786"/>
                </a:cubicBezTo>
                <a:cubicBezTo>
                  <a:pt x="1092214" y="915228"/>
                  <a:pt x="1096667" y="915424"/>
                  <a:pt x="1104900" y="923656"/>
                </a:cubicBezTo>
                <a:cubicBezTo>
                  <a:pt x="1110996" y="929753"/>
                  <a:pt x="1112215" y="929753"/>
                  <a:pt x="1118312" y="923656"/>
                </a:cubicBezTo>
                <a:cubicBezTo>
                  <a:pt x="1126545" y="915424"/>
                  <a:pt x="1130998" y="915227"/>
                  <a:pt x="1138058" y="922786"/>
                </a:cubicBezTo>
                <a:cubicBezTo>
                  <a:pt x="1142659" y="927710"/>
                  <a:pt x="1145100" y="927578"/>
                  <a:pt x="1153714" y="921933"/>
                </a:cubicBezTo>
                <a:cubicBezTo>
                  <a:pt x="1163180" y="915731"/>
                  <a:pt x="1164422" y="915857"/>
                  <a:pt x="1170837" y="923665"/>
                </a:cubicBezTo>
                <a:cubicBezTo>
                  <a:pt x="1177490" y="931762"/>
                  <a:pt x="1178043" y="931791"/>
                  <a:pt x="1185320" y="924420"/>
                </a:cubicBezTo>
                <a:cubicBezTo>
                  <a:pt x="1196887" y="912703"/>
                  <a:pt x="1209572" y="921397"/>
                  <a:pt x="1210444" y="941639"/>
                </a:cubicBezTo>
                <a:lnTo>
                  <a:pt x="1211127" y="957493"/>
                </a:lnTo>
                <a:lnTo>
                  <a:pt x="1212925" y="942557"/>
                </a:lnTo>
                <a:cubicBezTo>
                  <a:pt x="1213914" y="934341"/>
                  <a:pt x="1218407" y="924184"/>
                  <a:pt x="1222911" y="919985"/>
                </a:cubicBezTo>
                <a:cubicBezTo>
                  <a:pt x="1227414" y="915786"/>
                  <a:pt x="1231099" y="911465"/>
                  <a:pt x="1231099" y="910384"/>
                </a:cubicBezTo>
                <a:cubicBezTo>
                  <a:pt x="1231099" y="909302"/>
                  <a:pt x="1153527" y="908416"/>
                  <a:pt x="1058717" y="908416"/>
                </a:cubicBezTo>
                <a:cubicBezTo>
                  <a:pt x="906225" y="908416"/>
                  <a:pt x="886038" y="909187"/>
                  <a:pt x="883771" y="915096"/>
                </a:cubicBezTo>
                <a:cubicBezTo>
                  <a:pt x="881869" y="920052"/>
                  <a:pt x="883187" y="921149"/>
                  <a:pt x="888873" y="919344"/>
                </a:cubicBezTo>
                <a:cubicBezTo>
                  <a:pt x="893088" y="918006"/>
                  <a:pt x="900169" y="919566"/>
                  <a:pt x="904608" y="922812"/>
                </a:cubicBezTo>
                <a:cubicBezTo>
                  <a:pt x="911464" y="927825"/>
                  <a:pt x="913563" y="927828"/>
                  <a:pt x="918559" y="922838"/>
                </a:cubicBezTo>
                <a:cubicBezTo>
                  <a:pt x="926141" y="915256"/>
                  <a:pt x="930223" y="915425"/>
                  <a:pt x="938462" y="923664"/>
                </a:cubicBezTo>
                <a:cubicBezTo>
                  <a:pt x="944559" y="929760"/>
                  <a:pt x="945778" y="929760"/>
                  <a:pt x="951874" y="923664"/>
                </a:cubicBezTo>
                <a:cubicBezTo>
                  <a:pt x="960627" y="914910"/>
                  <a:pt x="965336" y="915200"/>
                  <a:pt x="971370" y="924862"/>
                </a:cubicBezTo>
                <a:cubicBezTo>
                  <a:pt x="976169" y="932546"/>
                  <a:pt x="976527" y="932543"/>
                  <a:pt x="984306" y="924768"/>
                </a:cubicBezTo>
                <a:cubicBezTo>
                  <a:pt x="996920" y="912154"/>
                  <a:pt x="1008988" y="921112"/>
                  <a:pt x="1009928" y="943785"/>
                </a:cubicBezTo>
                <a:lnTo>
                  <a:pt x="1010674" y="961773"/>
                </a:lnTo>
                <a:lnTo>
                  <a:pt x="1012307" y="943655"/>
                </a:lnTo>
                <a:cubicBezTo>
                  <a:pt x="1013378" y="931752"/>
                  <a:pt x="1016581" y="924123"/>
                  <a:pt x="1021641" y="921415"/>
                </a:cubicBezTo>
                <a:close/>
                <a:moveTo>
                  <a:pt x="1038247" y="943624"/>
                </a:moveTo>
                <a:cubicBezTo>
                  <a:pt x="1037195" y="930907"/>
                  <a:pt x="1035169" y="927620"/>
                  <a:pt x="1028387" y="927620"/>
                </a:cubicBezTo>
                <a:cubicBezTo>
                  <a:pt x="1021604" y="927620"/>
                  <a:pt x="1019580" y="930907"/>
                  <a:pt x="1018527" y="943624"/>
                </a:cubicBezTo>
                <a:cubicBezTo>
                  <a:pt x="1017305" y="958383"/>
                  <a:pt x="1018073" y="959628"/>
                  <a:pt x="1028387" y="959628"/>
                </a:cubicBezTo>
                <a:cubicBezTo>
                  <a:pt x="1038701" y="959628"/>
                  <a:pt x="1039469" y="958383"/>
                  <a:pt x="1038247" y="943624"/>
                </a:cubicBezTo>
                <a:close/>
                <a:moveTo>
                  <a:pt x="1073131" y="947891"/>
                </a:moveTo>
                <a:cubicBezTo>
                  <a:pt x="1073038" y="932301"/>
                  <a:pt x="1067096" y="923639"/>
                  <a:pt x="1058691" y="926864"/>
                </a:cubicBezTo>
                <a:cubicBezTo>
                  <a:pt x="1054212" y="928583"/>
                  <a:pt x="1051858" y="934675"/>
                  <a:pt x="1051858" y="944556"/>
                </a:cubicBezTo>
                <a:cubicBezTo>
                  <a:pt x="1051858" y="957787"/>
                  <a:pt x="1053162" y="959628"/>
                  <a:pt x="1062528" y="959628"/>
                </a:cubicBezTo>
                <a:cubicBezTo>
                  <a:pt x="1071338" y="959628"/>
                  <a:pt x="1073186" y="957582"/>
                  <a:pt x="1073131" y="947891"/>
                </a:cubicBezTo>
                <a:close/>
                <a:moveTo>
                  <a:pt x="1102262" y="943624"/>
                </a:moveTo>
                <a:cubicBezTo>
                  <a:pt x="1101368" y="932833"/>
                  <a:pt x="1098852" y="927620"/>
                  <a:pt x="1094535" y="927620"/>
                </a:cubicBezTo>
                <a:cubicBezTo>
                  <a:pt x="1090218" y="927620"/>
                  <a:pt x="1087703" y="932833"/>
                  <a:pt x="1086809" y="943624"/>
                </a:cubicBezTo>
                <a:cubicBezTo>
                  <a:pt x="1085661" y="957502"/>
                  <a:pt x="1086690" y="959628"/>
                  <a:pt x="1094535" y="959628"/>
                </a:cubicBezTo>
                <a:cubicBezTo>
                  <a:pt x="1102384" y="959628"/>
                  <a:pt x="1103409" y="957502"/>
                  <a:pt x="1102262" y="943624"/>
                </a:cubicBezTo>
                <a:close/>
                <a:moveTo>
                  <a:pt x="1136402" y="943664"/>
                </a:moveTo>
                <a:cubicBezTo>
                  <a:pt x="1135477" y="932504"/>
                  <a:pt x="1132829" y="927270"/>
                  <a:pt x="1127610" y="926280"/>
                </a:cubicBezTo>
                <a:cubicBezTo>
                  <a:pt x="1121488" y="925120"/>
                  <a:pt x="1120141" y="927998"/>
                  <a:pt x="1120141" y="942249"/>
                </a:cubicBezTo>
                <a:cubicBezTo>
                  <a:pt x="1120141" y="956957"/>
                  <a:pt x="1121494" y="959632"/>
                  <a:pt x="1128934" y="959632"/>
                </a:cubicBezTo>
                <a:cubicBezTo>
                  <a:pt x="1136481" y="959632"/>
                  <a:pt x="1137539" y="957371"/>
                  <a:pt x="1136402" y="943664"/>
                </a:cubicBezTo>
                <a:close/>
                <a:moveTo>
                  <a:pt x="1170543" y="943664"/>
                </a:moveTo>
                <a:cubicBezTo>
                  <a:pt x="1169618" y="932504"/>
                  <a:pt x="1166970" y="927270"/>
                  <a:pt x="1161751" y="926280"/>
                </a:cubicBezTo>
                <a:cubicBezTo>
                  <a:pt x="1155629" y="925120"/>
                  <a:pt x="1154282" y="927998"/>
                  <a:pt x="1154282" y="942249"/>
                </a:cubicBezTo>
                <a:cubicBezTo>
                  <a:pt x="1154282" y="956957"/>
                  <a:pt x="1155636" y="959632"/>
                  <a:pt x="1163075" y="959632"/>
                </a:cubicBezTo>
                <a:cubicBezTo>
                  <a:pt x="1170623" y="959632"/>
                  <a:pt x="1171680" y="957371"/>
                  <a:pt x="1170543" y="943664"/>
                </a:cubicBezTo>
                <a:close/>
                <a:moveTo>
                  <a:pt x="1205494" y="944562"/>
                </a:moveTo>
                <a:cubicBezTo>
                  <a:pt x="1205494" y="934681"/>
                  <a:pt x="1203141" y="928589"/>
                  <a:pt x="1198661" y="926870"/>
                </a:cubicBezTo>
                <a:cubicBezTo>
                  <a:pt x="1190256" y="923644"/>
                  <a:pt x="1184308" y="932307"/>
                  <a:pt x="1184221" y="947897"/>
                </a:cubicBezTo>
                <a:cubicBezTo>
                  <a:pt x="1184167" y="957587"/>
                  <a:pt x="1186015" y="959633"/>
                  <a:pt x="1194824" y="959633"/>
                </a:cubicBezTo>
                <a:cubicBezTo>
                  <a:pt x="1204191" y="959633"/>
                  <a:pt x="1205494" y="957792"/>
                  <a:pt x="1205494" y="944562"/>
                </a:cubicBezTo>
                <a:close/>
                <a:moveTo>
                  <a:pt x="45062" y="937848"/>
                </a:moveTo>
                <a:cubicBezTo>
                  <a:pt x="42807" y="932226"/>
                  <a:pt x="40849" y="929870"/>
                  <a:pt x="40701" y="932612"/>
                </a:cubicBezTo>
                <a:cubicBezTo>
                  <a:pt x="40336" y="939272"/>
                  <a:pt x="45312" y="951908"/>
                  <a:pt x="47453" y="949768"/>
                </a:cubicBezTo>
                <a:cubicBezTo>
                  <a:pt x="48386" y="948834"/>
                  <a:pt x="47305" y="943470"/>
                  <a:pt x="45062" y="937848"/>
                </a:cubicBezTo>
                <a:close/>
                <a:moveTo>
                  <a:pt x="275155" y="932044"/>
                </a:moveTo>
                <a:cubicBezTo>
                  <a:pt x="275155" y="917829"/>
                  <a:pt x="277170" y="911910"/>
                  <a:pt x="283091" y="908737"/>
                </a:cubicBezTo>
                <a:cubicBezTo>
                  <a:pt x="295410" y="902145"/>
                  <a:pt x="304382" y="911962"/>
                  <a:pt x="306215" y="934028"/>
                </a:cubicBezTo>
                <a:cubicBezTo>
                  <a:pt x="307536" y="949991"/>
                  <a:pt x="307923" y="948683"/>
                  <a:pt x="308549" y="926279"/>
                </a:cubicBezTo>
                <a:cubicBezTo>
                  <a:pt x="309676" y="885398"/>
                  <a:pt x="320481" y="870388"/>
                  <a:pt x="348957" y="870149"/>
                </a:cubicBezTo>
                <a:cubicBezTo>
                  <a:pt x="360593" y="870056"/>
                  <a:pt x="368119" y="872969"/>
                  <a:pt x="375634" y="880488"/>
                </a:cubicBezTo>
                <a:cubicBezTo>
                  <a:pt x="384651" y="889509"/>
                  <a:pt x="386211" y="895286"/>
                  <a:pt x="386849" y="922098"/>
                </a:cubicBezTo>
                <a:cubicBezTo>
                  <a:pt x="387372" y="943798"/>
                  <a:pt x="388078" y="947413"/>
                  <a:pt x="389183" y="934028"/>
                </a:cubicBezTo>
                <a:cubicBezTo>
                  <a:pt x="391016" y="911962"/>
                  <a:pt x="399988" y="902145"/>
                  <a:pt x="412307" y="908737"/>
                </a:cubicBezTo>
                <a:cubicBezTo>
                  <a:pt x="418228" y="911910"/>
                  <a:pt x="420254" y="917829"/>
                  <a:pt x="420254" y="932044"/>
                </a:cubicBezTo>
                <a:cubicBezTo>
                  <a:pt x="420254" y="946136"/>
                  <a:pt x="421917" y="951099"/>
                  <a:pt x="426653" y="951099"/>
                </a:cubicBezTo>
                <a:cubicBezTo>
                  <a:pt x="431606" y="951099"/>
                  <a:pt x="433052" y="945537"/>
                  <a:pt x="433029" y="926559"/>
                </a:cubicBezTo>
                <a:lnTo>
                  <a:pt x="433006" y="902021"/>
                </a:lnTo>
                <a:lnTo>
                  <a:pt x="390674" y="879499"/>
                </a:lnTo>
                <a:lnTo>
                  <a:pt x="348342" y="856977"/>
                </a:lnTo>
                <a:lnTo>
                  <a:pt x="307479" y="878812"/>
                </a:lnTo>
                <a:lnTo>
                  <a:pt x="266616" y="900648"/>
                </a:lnTo>
                <a:lnTo>
                  <a:pt x="266616" y="925873"/>
                </a:lnTo>
                <a:cubicBezTo>
                  <a:pt x="266616" y="939844"/>
                  <a:pt x="268517" y="951099"/>
                  <a:pt x="270885" y="951099"/>
                </a:cubicBezTo>
                <a:cubicBezTo>
                  <a:pt x="273231" y="951099"/>
                  <a:pt x="275155" y="942524"/>
                  <a:pt x="275155" y="932044"/>
                </a:cubicBezTo>
                <a:close/>
                <a:moveTo>
                  <a:pt x="299930" y="932960"/>
                </a:moveTo>
                <a:cubicBezTo>
                  <a:pt x="298860" y="918105"/>
                  <a:pt x="297072" y="914823"/>
                  <a:pt x="290082" y="914823"/>
                </a:cubicBezTo>
                <a:cubicBezTo>
                  <a:pt x="283091" y="914823"/>
                  <a:pt x="281315" y="918105"/>
                  <a:pt x="280244" y="932960"/>
                </a:cubicBezTo>
                <a:cubicBezTo>
                  <a:pt x="279003" y="950009"/>
                  <a:pt x="279595" y="951098"/>
                  <a:pt x="290082" y="951098"/>
                </a:cubicBezTo>
                <a:cubicBezTo>
                  <a:pt x="300579" y="951098"/>
                  <a:pt x="301171" y="950009"/>
                  <a:pt x="299930" y="932960"/>
                </a:cubicBezTo>
                <a:close/>
                <a:moveTo>
                  <a:pt x="373311" y="930037"/>
                </a:moveTo>
                <a:cubicBezTo>
                  <a:pt x="373311" y="890928"/>
                  <a:pt x="358783" y="874574"/>
                  <a:pt x="336820" y="888961"/>
                </a:cubicBezTo>
                <a:cubicBezTo>
                  <a:pt x="327506" y="895068"/>
                  <a:pt x="326357" y="898829"/>
                  <a:pt x="326357" y="923457"/>
                </a:cubicBezTo>
                <a:lnTo>
                  <a:pt x="326357" y="951096"/>
                </a:lnTo>
                <a:lnTo>
                  <a:pt x="349834" y="951096"/>
                </a:lnTo>
                <a:lnTo>
                  <a:pt x="373311" y="951096"/>
                </a:lnTo>
                <a:close/>
                <a:moveTo>
                  <a:pt x="380666" y="911621"/>
                </a:moveTo>
                <a:cubicBezTo>
                  <a:pt x="379710" y="903993"/>
                  <a:pt x="378936" y="910234"/>
                  <a:pt x="378936" y="925491"/>
                </a:cubicBezTo>
                <a:cubicBezTo>
                  <a:pt x="378936" y="940748"/>
                  <a:pt x="379710" y="946988"/>
                  <a:pt x="380666" y="939360"/>
                </a:cubicBezTo>
                <a:cubicBezTo>
                  <a:pt x="381611" y="931732"/>
                  <a:pt x="381611" y="919250"/>
                  <a:pt x="380666" y="911621"/>
                </a:cubicBezTo>
                <a:close/>
                <a:moveTo>
                  <a:pt x="415985" y="933893"/>
                </a:moveTo>
                <a:cubicBezTo>
                  <a:pt x="415985" y="922054"/>
                  <a:pt x="413856" y="915870"/>
                  <a:pt x="409153" y="914066"/>
                </a:cubicBezTo>
                <a:cubicBezTo>
                  <a:pt x="400375" y="910700"/>
                  <a:pt x="394796" y="919661"/>
                  <a:pt x="394705" y="937226"/>
                </a:cubicBezTo>
                <a:cubicBezTo>
                  <a:pt x="394648" y="949194"/>
                  <a:pt x="396105" y="951096"/>
                  <a:pt x="405316" y="951096"/>
                </a:cubicBezTo>
                <a:cubicBezTo>
                  <a:pt x="414926" y="951096"/>
                  <a:pt x="415985" y="949399"/>
                  <a:pt x="415985" y="933893"/>
                </a:cubicBezTo>
                <a:close/>
                <a:moveTo>
                  <a:pt x="1401204" y="912688"/>
                </a:moveTo>
                <a:cubicBezTo>
                  <a:pt x="1401204" y="908653"/>
                  <a:pt x="1399848" y="909442"/>
                  <a:pt x="1397537" y="914822"/>
                </a:cubicBezTo>
                <a:cubicBezTo>
                  <a:pt x="1395520" y="919516"/>
                  <a:pt x="1393869" y="926238"/>
                  <a:pt x="1393869" y="929759"/>
                </a:cubicBezTo>
                <a:cubicBezTo>
                  <a:pt x="1393869" y="933794"/>
                  <a:pt x="1395225" y="933005"/>
                  <a:pt x="1397537" y="927625"/>
                </a:cubicBezTo>
                <a:cubicBezTo>
                  <a:pt x="1399555" y="922931"/>
                  <a:pt x="1401204" y="916208"/>
                  <a:pt x="1401204" y="912688"/>
                </a:cubicBezTo>
                <a:close/>
                <a:moveTo>
                  <a:pt x="37991" y="910860"/>
                </a:moveTo>
                <a:cubicBezTo>
                  <a:pt x="36420" y="904604"/>
                  <a:pt x="34314" y="900311"/>
                  <a:pt x="33312" y="901317"/>
                </a:cubicBezTo>
                <a:cubicBezTo>
                  <a:pt x="32298" y="902323"/>
                  <a:pt x="32765" y="908262"/>
                  <a:pt x="34336" y="914517"/>
                </a:cubicBezTo>
                <a:cubicBezTo>
                  <a:pt x="35908" y="920771"/>
                  <a:pt x="38014" y="925065"/>
                  <a:pt x="39016" y="924059"/>
                </a:cubicBezTo>
                <a:cubicBezTo>
                  <a:pt x="40018" y="923054"/>
                  <a:pt x="39562" y="917114"/>
                  <a:pt x="37991" y="910860"/>
                </a:cubicBezTo>
                <a:close/>
                <a:moveTo>
                  <a:pt x="240019" y="901103"/>
                </a:moveTo>
                <a:cubicBezTo>
                  <a:pt x="233609" y="900130"/>
                  <a:pt x="222086" y="900110"/>
                  <a:pt x="214412" y="901063"/>
                </a:cubicBezTo>
                <a:cubicBezTo>
                  <a:pt x="206738" y="902013"/>
                  <a:pt x="211987" y="902810"/>
                  <a:pt x="226071" y="902834"/>
                </a:cubicBezTo>
                <a:cubicBezTo>
                  <a:pt x="240155" y="902860"/>
                  <a:pt x="246429" y="902080"/>
                  <a:pt x="240019" y="901106"/>
                </a:cubicBezTo>
                <a:close/>
                <a:moveTo>
                  <a:pt x="547414" y="900984"/>
                </a:moveTo>
                <a:cubicBezTo>
                  <a:pt x="529335" y="900185"/>
                  <a:pt x="498611" y="900181"/>
                  <a:pt x="479130" y="900974"/>
                </a:cubicBezTo>
                <a:cubicBezTo>
                  <a:pt x="459660" y="901767"/>
                  <a:pt x="474450" y="902420"/>
                  <a:pt x="512000" y="902426"/>
                </a:cubicBezTo>
                <a:cubicBezTo>
                  <a:pt x="549559" y="902430"/>
                  <a:pt x="565494" y="901783"/>
                  <a:pt x="547414" y="900985"/>
                </a:cubicBezTo>
                <a:close/>
                <a:moveTo>
                  <a:pt x="905604" y="901574"/>
                </a:moveTo>
                <a:cubicBezTo>
                  <a:pt x="904186" y="900156"/>
                  <a:pt x="900505" y="900004"/>
                  <a:pt x="897424" y="901239"/>
                </a:cubicBezTo>
                <a:cubicBezTo>
                  <a:pt x="894020" y="902600"/>
                  <a:pt x="895031" y="903611"/>
                  <a:pt x="900003" y="903816"/>
                </a:cubicBezTo>
                <a:cubicBezTo>
                  <a:pt x="904501" y="904002"/>
                  <a:pt x="907022" y="902993"/>
                  <a:pt x="905604" y="901574"/>
                </a:cubicBezTo>
                <a:close/>
                <a:moveTo>
                  <a:pt x="1162028" y="900960"/>
                </a:moveTo>
                <a:cubicBezTo>
                  <a:pt x="1120518" y="900262"/>
                  <a:pt x="1051381" y="900261"/>
                  <a:pt x="1008394" y="900957"/>
                </a:cubicBezTo>
                <a:cubicBezTo>
                  <a:pt x="965405" y="901653"/>
                  <a:pt x="999367" y="902225"/>
                  <a:pt x="1083866" y="902227"/>
                </a:cubicBezTo>
                <a:cubicBezTo>
                  <a:pt x="1168365" y="902228"/>
                  <a:pt x="1203537" y="901659"/>
                  <a:pt x="1162028" y="900960"/>
                </a:cubicBezTo>
                <a:close/>
                <a:moveTo>
                  <a:pt x="1404719" y="894817"/>
                </a:moveTo>
                <a:cubicBezTo>
                  <a:pt x="1403358" y="891413"/>
                  <a:pt x="1402346" y="892424"/>
                  <a:pt x="1402142" y="897395"/>
                </a:cubicBezTo>
                <a:cubicBezTo>
                  <a:pt x="1401956" y="901894"/>
                  <a:pt x="1402965" y="904414"/>
                  <a:pt x="1404383" y="902997"/>
                </a:cubicBezTo>
                <a:cubicBezTo>
                  <a:pt x="1405801" y="901579"/>
                  <a:pt x="1405952" y="897898"/>
                  <a:pt x="1404720" y="894817"/>
                </a:cubicBezTo>
                <a:close/>
                <a:moveTo>
                  <a:pt x="328543" y="887082"/>
                </a:moveTo>
                <a:lnTo>
                  <a:pt x="337036" y="876412"/>
                </a:lnTo>
                <a:lnTo>
                  <a:pt x="327427" y="884543"/>
                </a:lnTo>
                <a:cubicBezTo>
                  <a:pt x="322144" y="889014"/>
                  <a:pt x="317829" y="894614"/>
                  <a:pt x="317829" y="896989"/>
                </a:cubicBezTo>
                <a:cubicBezTo>
                  <a:pt x="317829" y="899364"/>
                  <a:pt x="318330" y="900507"/>
                  <a:pt x="318944" y="899528"/>
                </a:cubicBezTo>
                <a:cubicBezTo>
                  <a:pt x="319548" y="898552"/>
                  <a:pt x="323874" y="892950"/>
                  <a:pt x="328543" y="887082"/>
                </a:cubicBezTo>
                <a:close/>
                <a:moveTo>
                  <a:pt x="441591" y="897900"/>
                </a:moveTo>
                <a:cubicBezTo>
                  <a:pt x="441591" y="896810"/>
                  <a:pt x="437265" y="893823"/>
                  <a:pt x="431982" y="891264"/>
                </a:cubicBezTo>
                <a:cubicBezTo>
                  <a:pt x="422771" y="886796"/>
                  <a:pt x="422714" y="886874"/>
                  <a:pt x="430672" y="893247"/>
                </a:cubicBezTo>
                <a:cubicBezTo>
                  <a:pt x="439371" y="900223"/>
                  <a:pt x="441591" y="901167"/>
                  <a:pt x="441591" y="897900"/>
                </a:cubicBezTo>
                <a:close/>
                <a:moveTo>
                  <a:pt x="846269" y="839171"/>
                </a:moveTo>
                <a:cubicBezTo>
                  <a:pt x="849326" y="826283"/>
                  <a:pt x="848643" y="822004"/>
                  <a:pt x="842668" y="816595"/>
                </a:cubicBezTo>
                <a:cubicBezTo>
                  <a:pt x="835904" y="810476"/>
                  <a:pt x="835078" y="810732"/>
                  <a:pt x="832677" y="819696"/>
                </a:cubicBezTo>
                <a:cubicBezTo>
                  <a:pt x="831237" y="825071"/>
                  <a:pt x="830208" y="845793"/>
                  <a:pt x="830389" y="865744"/>
                </a:cubicBezTo>
                <a:lnTo>
                  <a:pt x="830718" y="902018"/>
                </a:lnTo>
                <a:lnTo>
                  <a:pt x="836607" y="878546"/>
                </a:lnTo>
                <a:cubicBezTo>
                  <a:pt x="839847" y="865637"/>
                  <a:pt x="844194" y="847918"/>
                  <a:pt x="846269" y="839171"/>
                </a:cubicBezTo>
                <a:close/>
                <a:moveTo>
                  <a:pt x="30545" y="886281"/>
                </a:moveTo>
                <a:cubicBezTo>
                  <a:pt x="29179" y="882877"/>
                  <a:pt x="28165" y="883888"/>
                  <a:pt x="27960" y="888860"/>
                </a:cubicBezTo>
                <a:cubicBezTo>
                  <a:pt x="27778" y="893359"/>
                  <a:pt x="28791" y="895879"/>
                  <a:pt x="30203" y="894461"/>
                </a:cubicBezTo>
                <a:cubicBezTo>
                  <a:pt x="31626" y="893043"/>
                  <a:pt x="31774" y="889362"/>
                  <a:pt x="30545" y="886281"/>
                </a:cubicBezTo>
                <a:close/>
                <a:moveTo>
                  <a:pt x="371512" y="883779"/>
                </a:moveTo>
                <a:cubicBezTo>
                  <a:pt x="364157" y="876740"/>
                  <a:pt x="364066" y="876831"/>
                  <a:pt x="369463" y="885820"/>
                </a:cubicBezTo>
                <a:cubicBezTo>
                  <a:pt x="372571" y="890995"/>
                  <a:pt x="376032" y="894310"/>
                  <a:pt x="377159" y="893187"/>
                </a:cubicBezTo>
                <a:cubicBezTo>
                  <a:pt x="378275" y="892064"/>
                  <a:pt x="375736" y="887831"/>
                  <a:pt x="371512" y="883779"/>
                </a:cubicBezTo>
                <a:close/>
                <a:moveTo>
                  <a:pt x="938309" y="886015"/>
                </a:moveTo>
                <a:cubicBezTo>
                  <a:pt x="955702" y="870389"/>
                  <a:pt x="954827" y="851826"/>
                  <a:pt x="936164" y="840477"/>
                </a:cubicBezTo>
                <a:cubicBezTo>
                  <a:pt x="923580" y="832824"/>
                  <a:pt x="923331" y="832170"/>
                  <a:pt x="931363" y="827872"/>
                </a:cubicBezTo>
                <a:cubicBezTo>
                  <a:pt x="936023" y="825378"/>
                  <a:pt x="940855" y="819436"/>
                  <a:pt x="942102" y="814667"/>
                </a:cubicBezTo>
                <a:cubicBezTo>
                  <a:pt x="944175" y="806741"/>
                  <a:pt x="942388" y="805996"/>
                  <a:pt x="921296" y="805996"/>
                </a:cubicBezTo>
                <a:cubicBezTo>
                  <a:pt x="904565" y="805996"/>
                  <a:pt x="898224" y="807610"/>
                  <a:pt x="898224" y="811865"/>
                </a:cubicBezTo>
                <a:cubicBezTo>
                  <a:pt x="898224" y="815092"/>
                  <a:pt x="897049" y="823610"/>
                  <a:pt x="895611" y="830794"/>
                </a:cubicBezTo>
                <a:cubicBezTo>
                  <a:pt x="893274" y="842486"/>
                  <a:pt x="893938" y="843611"/>
                  <a:pt x="901945" y="841517"/>
                </a:cubicBezTo>
                <a:cubicBezTo>
                  <a:pt x="926880" y="834997"/>
                  <a:pt x="946871" y="853862"/>
                  <a:pt x="934704" y="872431"/>
                </a:cubicBezTo>
                <a:cubicBezTo>
                  <a:pt x="928046" y="882592"/>
                  <a:pt x="911028" y="886988"/>
                  <a:pt x="911028" y="878546"/>
                </a:cubicBezTo>
                <a:cubicBezTo>
                  <a:pt x="911028" y="876199"/>
                  <a:pt x="913673" y="874278"/>
                  <a:pt x="916906" y="874278"/>
                </a:cubicBezTo>
                <a:cubicBezTo>
                  <a:pt x="920140" y="874278"/>
                  <a:pt x="925007" y="871602"/>
                  <a:pt x="927723" y="868329"/>
                </a:cubicBezTo>
                <a:cubicBezTo>
                  <a:pt x="933677" y="861154"/>
                  <a:pt x="923399" y="848673"/>
                  <a:pt x="911538" y="848673"/>
                </a:cubicBezTo>
                <a:cubicBezTo>
                  <a:pt x="888498" y="848673"/>
                  <a:pt x="881732" y="879671"/>
                  <a:pt x="902492" y="890120"/>
                </a:cubicBezTo>
                <a:cubicBezTo>
                  <a:pt x="917850" y="897851"/>
                  <a:pt x="926200" y="896894"/>
                  <a:pt x="938309" y="886015"/>
                </a:cubicBezTo>
                <a:close/>
                <a:moveTo>
                  <a:pt x="296492" y="876194"/>
                </a:moveTo>
                <a:cubicBezTo>
                  <a:pt x="296492" y="875020"/>
                  <a:pt x="290731" y="877038"/>
                  <a:pt x="283683" y="880680"/>
                </a:cubicBezTo>
                <a:cubicBezTo>
                  <a:pt x="276647" y="884322"/>
                  <a:pt x="270885" y="888261"/>
                  <a:pt x="270885" y="889434"/>
                </a:cubicBezTo>
                <a:cubicBezTo>
                  <a:pt x="270885" y="890608"/>
                  <a:pt x="276647" y="888589"/>
                  <a:pt x="283683" y="884948"/>
                </a:cubicBezTo>
                <a:cubicBezTo>
                  <a:pt x="290731" y="881307"/>
                  <a:pt x="296492" y="877366"/>
                  <a:pt x="296492" y="876194"/>
                </a:cubicBezTo>
                <a:close/>
                <a:moveTo>
                  <a:pt x="1408988" y="877747"/>
                </a:moveTo>
                <a:cubicBezTo>
                  <a:pt x="1407625" y="874342"/>
                  <a:pt x="1406614" y="875353"/>
                  <a:pt x="1406409" y="880324"/>
                </a:cubicBezTo>
                <a:cubicBezTo>
                  <a:pt x="1406223" y="884823"/>
                  <a:pt x="1407232" y="887344"/>
                  <a:pt x="1408651" y="885926"/>
                </a:cubicBezTo>
                <a:cubicBezTo>
                  <a:pt x="1410068" y="884507"/>
                  <a:pt x="1410220" y="880826"/>
                  <a:pt x="1408988" y="877747"/>
                </a:cubicBezTo>
                <a:close/>
                <a:moveTo>
                  <a:pt x="298780" y="855074"/>
                </a:moveTo>
                <a:cubicBezTo>
                  <a:pt x="325651" y="839818"/>
                  <a:pt x="348240" y="827334"/>
                  <a:pt x="348969" y="827334"/>
                </a:cubicBezTo>
                <a:cubicBezTo>
                  <a:pt x="349697" y="827334"/>
                  <a:pt x="372172" y="839818"/>
                  <a:pt x="398906" y="855074"/>
                </a:cubicBezTo>
                <a:lnTo>
                  <a:pt x="447523" y="882814"/>
                </a:lnTo>
                <a:lnTo>
                  <a:pt x="512732" y="882814"/>
                </a:lnTo>
                <a:lnTo>
                  <a:pt x="577938" y="882814"/>
                </a:lnTo>
                <a:lnTo>
                  <a:pt x="576110" y="871078"/>
                </a:lnTo>
                <a:cubicBezTo>
                  <a:pt x="571630" y="842345"/>
                  <a:pt x="570112" y="768194"/>
                  <a:pt x="573688" y="752898"/>
                </a:cubicBezTo>
                <a:cubicBezTo>
                  <a:pt x="576259" y="741910"/>
                  <a:pt x="576006" y="729070"/>
                  <a:pt x="572961" y="715879"/>
                </a:cubicBezTo>
                <a:cubicBezTo>
                  <a:pt x="568716" y="697487"/>
                  <a:pt x="569311" y="693617"/>
                  <a:pt x="579628" y="672530"/>
                </a:cubicBezTo>
                <a:cubicBezTo>
                  <a:pt x="585858" y="659797"/>
                  <a:pt x="591040" y="643808"/>
                  <a:pt x="591142" y="637000"/>
                </a:cubicBezTo>
                <a:cubicBezTo>
                  <a:pt x="591249" y="630193"/>
                  <a:pt x="594097" y="616941"/>
                  <a:pt x="597479" y="607552"/>
                </a:cubicBezTo>
                <a:cubicBezTo>
                  <a:pt x="606956" y="581250"/>
                  <a:pt x="605128" y="579447"/>
                  <a:pt x="587189" y="597386"/>
                </a:cubicBezTo>
                <a:cubicBezTo>
                  <a:pt x="568321" y="616254"/>
                  <a:pt x="564150" y="617095"/>
                  <a:pt x="545572" y="605766"/>
                </a:cubicBezTo>
                <a:cubicBezTo>
                  <a:pt x="528442" y="595321"/>
                  <a:pt x="515120" y="577531"/>
                  <a:pt x="492576" y="535003"/>
                </a:cubicBezTo>
                <a:cubicBezTo>
                  <a:pt x="477832" y="507182"/>
                  <a:pt x="466548" y="488253"/>
                  <a:pt x="456119" y="473826"/>
                </a:cubicBezTo>
                <a:cubicBezTo>
                  <a:pt x="455550" y="473039"/>
                  <a:pt x="440043" y="468942"/>
                  <a:pt x="421666" y="464724"/>
                </a:cubicBezTo>
                <a:cubicBezTo>
                  <a:pt x="374962" y="454005"/>
                  <a:pt x="338357" y="440107"/>
                  <a:pt x="329567" y="429754"/>
                </a:cubicBezTo>
                <a:cubicBezTo>
                  <a:pt x="313889" y="411306"/>
                  <a:pt x="325002" y="383503"/>
                  <a:pt x="348058" y="383503"/>
                </a:cubicBezTo>
                <a:cubicBezTo>
                  <a:pt x="360810" y="383503"/>
                  <a:pt x="373311" y="393157"/>
                  <a:pt x="373311" y="403011"/>
                </a:cubicBezTo>
                <a:cubicBezTo>
                  <a:pt x="373311" y="407864"/>
                  <a:pt x="381509" y="409108"/>
                  <a:pt x="413446" y="409108"/>
                </a:cubicBezTo>
                <a:cubicBezTo>
                  <a:pt x="449755" y="409108"/>
                  <a:pt x="453398" y="408386"/>
                  <a:pt x="451622" y="401554"/>
                </a:cubicBezTo>
                <a:cubicBezTo>
                  <a:pt x="447819" y="387033"/>
                  <a:pt x="457565" y="328506"/>
                  <a:pt x="465023" y="321048"/>
                </a:cubicBezTo>
                <a:cubicBezTo>
                  <a:pt x="469998" y="316073"/>
                  <a:pt x="471478" y="309960"/>
                  <a:pt x="469771" y="301415"/>
                </a:cubicBezTo>
                <a:cubicBezTo>
                  <a:pt x="467733" y="291264"/>
                  <a:pt x="468621" y="289264"/>
                  <a:pt x="474621" y="290420"/>
                </a:cubicBezTo>
                <a:cubicBezTo>
                  <a:pt x="478652" y="291196"/>
                  <a:pt x="483661" y="297574"/>
                  <a:pt x="485745" y="304594"/>
                </a:cubicBezTo>
                <a:cubicBezTo>
                  <a:pt x="487828" y="311612"/>
                  <a:pt x="490789" y="320235"/>
                  <a:pt x="492326" y="323756"/>
                </a:cubicBezTo>
                <a:cubicBezTo>
                  <a:pt x="493851" y="327277"/>
                  <a:pt x="495070" y="348879"/>
                  <a:pt x="495024" y="371760"/>
                </a:cubicBezTo>
                <a:cubicBezTo>
                  <a:pt x="494956" y="402240"/>
                  <a:pt x="496356" y="413365"/>
                  <a:pt x="500273" y="413370"/>
                </a:cubicBezTo>
                <a:cubicBezTo>
                  <a:pt x="508459" y="413378"/>
                  <a:pt x="506626" y="422408"/>
                  <a:pt x="496174" y="433525"/>
                </a:cubicBezTo>
                <a:cubicBezTo>
                  <a:pt x="486929" y="443368"/>
                  <a:pt x="486895" y="443821"/>
                  <a:pt x="494387" y="457726"/>
                </a:cubicBezTo>
                <a:cubicBezTo>
                  <a:pt x="498588" y="465520"/>
                  <a:pt x="515004" y="484782"/>
                  <a:pt x="530874" y="500531"/>
                </a:cubicBezTo>
                <a:lnTo>
                  <a:pt x="559730" y="529166"/>
                </a:lnTo>
                <a:lnTo>
                  <a:pt x="565983" y="519282"/>
                </a:lnTo>
                <a:cubicBezTo>
                  <a:pt x="569422" y="513845"/>
                  <a:pt x="574659" y="501053"/>
                  <a:pt x="577621" y="490855"/>
                </a:cubicBezTo>
                <a:cubicBezTo>
                  <a:pt x="581494" y="477517"/>
                  <a:pt x="591747" y="463284"/>
                  <a:pt x="614154" y="440139"/>
                </a:cubicBezTo>
                <a:cubicBezTo>
                  <a:pt x="643663" y="409657"/>
                  <a:pt x="646465" y="407852"/>
                  <a:pt x="667424" y="405838"/>
                </a:cubicBezTo>
                <a:lnTo>
                  <a:pt x="689546" y="403713"/>
                </a:lnTo>
                <a:lnTo>
                  <a:pt x="688262" y="386140"/>
                </a:lnTo>
                <a:lnTo>
                  <a:pt x="686978" y="368566"/>
                </a:lnTo>
                <a:lnTo>
                  <a:pt x="667871" y="368566"/>
                </a:lnTo>
                <a:cubicBezTo>
                  <a:pt x="652122" y="368566"/>
                  <a:pt x="648494" y="367066"/>
                  <a:pt x="647227" y="360030"/>
                </a:cubicBezTo>
                <a:cubicBezTo>
                  <a:pt x="646381" y="355336"/>
                  <a:pt x="640098" y="344410"/>
                  <a:pt x="633266" y="335750"/>
                </a:cubicBezTo>
                <a:cubicBezTo>
                  <a:pt x="622719" y="322383"/>
                  <a:pt x="621487" y="318316"/>
                  <a:pt x="625105" y="308801"/>
                </a:cubicBezTo>
                <a:cubicBezTo>
                  <a:pt x="627448" y="302638"/>
                  <a:pt x="629365" y="292247"/>
                  <a:pt x="629365" y="285711"/>
                </a:cubicBezTo>
                <a:cubicBezTo>
                  <a:pt x="629365" y="274494"/>
                  <a:pt x="627764" y="273490"/>
                  <a:pt x="600891" y="267851"/>
                </a:cubicBezTo>
                <a:cubicBezTo>
                  <a:pt x="585228" y="264564"/>
                  <a:pt x="571640" y="259518"/>
                  <a:pt x="570692" y="256636"/>
                </a:cubicBezTo>
                <a:cubicBezTo>
                  <a:pt x="569720" y="253679"/>
                  <a:pt x="576547" y="248366"/>
                  <a:pt x="586365" y="244436"/>
                </a:cubicBezTo>
                <a:cubicBezTo>
                  <a:pt x="595931" y="240609"/>
                  <a:pt x="603759" y="236118"/>
                  <a:pt x="603759" y="234457"/>
                </a:cubicBezTo>
                <a:cubicBezTo>
                  <a:pt x="603759" y="232797"/>
                  <a:pt x="615296" y="225923"/>
                  <a:pt x="629397" y="219184"/>
                </a:cubicBezTo>
                <a:lnTo>
                  <a:pt x="655034" y="206931"/>
                </a:lnTo>
                <a:lnTo>
                  <a:pt x="643536" y="194927"/>
                </a:lnTo>
                <a:cubicBezTo>
                  <a:pt x="629260" y="180028"/>
                  <a:pt x="619590" y="179850"/>
                  <a:pt x="572094" y="193614"/>
                </a:cubicBezTo>
                <a:cubicBezTo>
                  <a:pt x="497563" y="215213"/>
                  <a:pt x="440885" y="244157"/>
                  <a:pt x="379220" y="292113"/>
                </a:cubicBezTo>
                <a:cubicBezTo>
                  <a:pt x="334782" y="326673"/>
                  <a:pt x="298359" y="366536"/>
                  <a:pt x="263701" y="418542"/>
                </a:cubicBezTo>
                <a:cubicBezTo>
                  <a:pt x="177910" y="547273"/>
                  <a:pt x="152292" y="695090"/>
                  <a:pt x="188237" y="854007"/>
                </a:cubicBezTo>
                <a:lnTo>
                  <a:pt x="194749" y="882814"/>
                </a:lnTo>
                <a:lnTo>
                  <a:pt x="222337" y="882814"/>
                </a:lnTo>
                <a:cubicBezTo>
                  <a:pt x="248433" y="882814"/>
                  <a:pt x="252566" y="881315"/>
                  <a:pt x="298780" y="855074"/>
                </a:cubicBezTo>
                <a:close/>
                <a:moveTo>
                  <a:pt x="1245718" y="860408"/>
                </a:moveTo>
                <a:cubicBezTo>
                  <a:pt x="1258476" y="815193"/>
                  <a:pt x="1262597" y="781146"/>
                  <a:pt x="1262635" y="720644"/>
                </a:cubicBezTo>
                <a:cubicBezTo>
                  <a:pt x="1262728" y="572027"/>
                  <a:pt x="1212728" y="447953"/>
                  <a:pt x="1109921" y="341678"/>
                </a:cubicBezTo>
                <a:cubicBezTo>
                  <a:pt x="1025345" y="254249"/>
                  <a:pt x="934801" y="205839"/>
                  <a:pt x="808604" y="180580"/>
                </a:cubicBezTo>
                <a:cubicBezTo>
                  <a:pt x="794282" y="177714"/>
                  <a:pt x="793953" y="177920"/>
                  <a:pt x="800621" y="185592"/>
                </a:cubicBezTo>
                <a:cubicBezTo>
                  <a:pt x="821326" y="209416"/>
                  <a:pt x="829862" y="250102"/>
                  <a:pt x="821484" y="285027"/>
                </a:cubicBezTo>
                <a:cubicBezTo>
                  <a:pt x="818623" y="296954"/>
                  <a:pt x="814939" y="307541"/>
                  <a:pt x="813297" y="308556"/>
                </a:cubicBezTo>
                <a:cubicBezTo>
                  <a:pt x="811657" y="309570"/>
                  <a:pt x="801807" y="303669"/>
                  <a:pt x="791411" y="295442"/>
                </a:cubicBezTo>
                <a:cubicBezTo>
                  <a:pt x="773215" y="281044"/>
                  <a:pt x="772361" y="280809"/>
                  <a:pt x="768620" y="289193"/>
                </a:cubicBezTo>
                <a:cubicBezTo>
                  <a:pt x="766013" y="295037"/>
                  <a:pt x="767037" y="306111"/>
                  <a:pt x="771732" y="322846"/>
                </a:cubicBezTo>
                <a:cubicBezTo>
                  <a:pt x="775581" y="336563"/>
                  <a:pt x="778731" y="352772"/>
                  <a:pt x="778731" y="358864"/>
                </a:cubicBezTo>
                <a:cubicBezTo>
                  <a:pt x="778731" y="375247"/>
                  <a:pt x="800566" y="392038"/>
                  <a:pt x="821871" y="392038"/>
                </a:cubicBezTo>
                <a:cubicBezTo>
                  <a:pt x="844268" y="392038"/>
                  <a:pt x="865996" y="401547"/>
                  <a:pt x="875000" y="415288"/>
                </a:cubicBezTo>
                <a:cubicBezTo>
                  <a:pt x="886038" y="432136"/>
                  <a:pt x="887593" y="478072"/>
                  <a:pt x="879135" y="537549"/>
                </a:cubicBezTo>
                <a:cubicBezTo>
                  <a:pt x="874296" y="571583"/>
                  <a:pt x="872666" y="600099"/>
                  <a:pt x="874427" y="619916"/>
                </a:cubicBezTo>
                <a:cubicBezTo>
                  <a:pt x="876159" y="639414"/>
                  <a:pt x="874821" y="663932"/>
                  <a:pt x="870676" y="688638"/>
                </a:cubicBezTo>
                <a:cubicBezTo>
                  <a:pt x="861788" y="741612"/>
                  <a:pt x="862409" y="747032"/>
                  <a:pt x="874557" y="722549"/>
                </a:cubicBezTo>
                <a:cubicBezTo>
                  <a:pt x="887762" y="695936"/>
                  <a:pt x="963286" y="416009"/>
                  <a:pt x="957780" y="414087"/>
                </a:cubicBezTo>
                <a:cubicBezTo>
                  <a:pt x="952351" y="412193"/>
                  <a:pt x="952523" y="396305"/>
                  <a:pt x="957972" y="396305"/>
                </a:cubicBezTo>
                <a:cubicBezTo>
                  <a:pt x="960319" y="396305"/>
                  <a:pt x="962239" y="386689"/>
                  <a:pt x="962239" y="374934"/>
                </a:cubicBezTo>
                <a:cubicBezTo>
                  <a:pt x="962239" y="357074"/>
                  <a:pt x="965825" y="347256"/>
                  <a:pt x="984058" y="315187"/>
                </a:cubicBezTo>
                <a:cubicBezTo>
                  <a:pt x="996058" y="294081"/>
                  <a:pt x="1007870" y="276813"/>
                  <a:pt x="1010305" y="276813"/>
                </a:cubicBezTo>
                <a:cubicBezTo>
                  <a:pt x="1013272" y="276813"/>
                  <a:pt x="1013782" y="292488"/>
                  <a:pt x="1011849" y="324318"/>
                </a:cubicBezTo>
                <a:cubicBezTo>
                  <a:pt x="1009586" y="361579"/>
                  <a:pt x="1007146" y="374376"/>
                  <a:pt x="1000537" y="383657"/>
                </a:cubicBezTo>
                <a:cubicBezTo>
                  <a:pt x="995905" y="390165"/>
                  <a:pt x="992113" y="400473"/>
                  <a:pt x="992113" y="406566"/>
                </a:cubicBezTo>
                <a:cubicBezTo>
                  <a:pt x="992113" y="413568"/>
                  <a:pt x="989757" y="417644"/>
                  <a:pt x="985711" y="417644"/>
                </a:cubicBezTo>
                <a:cubicBezTo>
                  <a:pt x="982191" y="417644"/>
                  <a:pt x="979310" y="418639"/>
                  <a:pt x="979310" y="419856"/>
                </a:cubicBezTo>
                <a:cubicBezTo>
                  <a:pt x="979310" y="422460"/>
                  <a:pt x="971844" y="450352"/>
                  <a:pt x="936495" y="579813"/>
                </a:cubicBezTo>
                <a:cubicBezTo>
                  <a:pt x="914289" y="661147"/>
                  <a:pt x="910158" y="681805"/>
                  <a:pt x="909493" y="714869"/>
                </a:cubicBezTo>
                <a:cubicBezTo>
                  <a:pt x="908733" y="752732"/>
                  <a:pt x="908959" y="753729"/>
                  <a:pt x="916996" y="748099"/>
                </a:cubicBezTo>
                <a:cubicBezTo>
                  <a:pt x="923453" y="743578"/>
                  <a:pt x="925359" y="736967"/>
                  <a:pt x="925624" y="718178"/>
                </a:cubicBezTo>
                <a:cubicBezTo>
                  <a:pt x="925943" y="695606"/>
                  <a:pt x="927035" y="693135"/>
                  <a:pt x="942679" y="679612"/>
                </a:cubicBezTo>
                <a:cubicBezTo>
                  <a:pt x="969876" y="656105"/>
                  <a:pt x="974851" y="661003"/>
                  <a:pt x="963767" y="700373"/>
                </a:cubicBezTo>
                <a:cubicBezTo>
                  <a:pt x="962611" y="704481"/>
                  <a:pt x="963329" y="707842"/>
                  <a:pt x="965366" y="707842"/>
                </a:cubicBezTo>
                <a:cubicBezTo>
                  <a:pt x="973695" y="707842"/>
                  <a:pt x="979310" y="696581"/>
                  <a:pt x="979310" y="679880"/>
                </a:cubicBezTo>
                <a:cubicBezTo>
                  <a:pt x="979310" y="658869"/>
                  <a:pt x="994289" y="633811"/>
                  <a:pt x="1008038" y="631824"/>
                </a:cubicBezTo>
                <a:cubicBezTo>
                  <a:pt x="1016424" y="630612"/>
                  <a:pt x="1017069" y="631978"/>
                  <a:pt x="1015094" y="646761"/>
                </a:cubicBezTo>
                <a:cubicBezTo>
                  <a:pt x="1013897" y="655709"/>
                  <a:pt x="1012201" y="666612"/>
                  <a:pt x="1011323" y="670989"/>
                </a:cubicBezTo>
                <a:cubicBezTo>
                  <a:pt x="1009919" y="677984"/>
                  <a:pt x="1010997" y="677753"/>
                  <a:pt x="1020239" y="669069"/>
                </a:cubicBezTo>
                <a:cubicBezTo>
                  <a:pt x="1029767" y="660119"/>
                  <a:pt x="1030500" y="656968"/>
                  <a:pt x="1028066" y="635452"/>
                </a:cubicBezTo>
                <a:cubicBezTo>
                  <a:pt x="1025834" y="615723"/>
                  <a:pt x="1026779" y="609982"/>
                  <a:pt x="1033661" y="601484"/>
                </a:cubicBezTo>
                <a:cubicBezTo>
                  <a:pt x="1043949" y="588780"/>
                  <a:pt x="1050645" y="592473"/>
                  <a:pt x="1054491" y="612974"/>
                </a:cubicBezTo>
                <a:cubicBezTo>
                  <a:pt x="1057255" y="627708"/>
                  <a:pt x="1057739" y="628125"/>
                  <a:pt x="1061720" y="619206"/>
                </a:cubicBezTo>
                <a:cubicBezTo>
                  <a:pt x="1064957" y="611949"/>
                  <a:pt x="1064086" y="606120"/>
                  <a:pt x="1058106" y="595017"/>
                </a:cubicBezTo>
                <a:cubicBezTo>
                  <a:pt x="1051607" y="582948"/>
                  <a:pt x="1051101" y="578470"/>
                  <a:pt x="1055220" y="569431"/>
                </a:cubicBezTo>
                <a:cubicBezTo>
                  <a:pt x="1061658" y="555300"/>
                  <a:pt x="1067149" y="555547"/>
                  <a:pt x="1072505" y="570211"/>
                </a:cubicBezTo>
                <a:cubicBezTo>
                  <a:pt x="1076297" y="580593"/>
                  <a:pt x="1076831" y="579192"/>
                  <a:pt x="1077128" y="558069"/>
                </a:cubicBezTo>
                <a:cubicBezTo>
                  <a:pt x="1077386" y="539874"/>
                  <a:pt x="1079503" y="532349"/>
                  <a:pt x="1086027" y="526444"/>
                </a:cubicBezTo>
                <a:cubicBezTo>
                  <a:pt x="1096390" y="517066"/>
                  <a:pt x="1098425" y="518695"/>
                  <a:pt x="1101722" y="539013"/>
                </a:cubicBezTo>
                <a:cubicBezTo>
                  <a:pt x="1103652" y="550903"/>
                  <a:pt x="1102190" y="557570"/>
                  <a:pt x="1095738" y="566296"/>
                </a:cubicBezTo>
                <a:cubicBezTo>
                  <a:pt x="1091042" y="572647"/>
                  <a:pt x="1085874" y="582021"/>
                  <a:pt x="1084254" y="587126"/>
                </a:cubicBezTo>
                <a:cubicBezTo>
                  <a:pt x="1081483" y="595860"/>
                  <a:pt x="1082140" y="596171"/>
                  <a:pt x="1095362" y="592379"/>
                </a:cubicBezTo>
                <a:cubicBezTo>
                  <a:pt x="1114807" y="586802"/>
                  <a:pt x="1120142" y="587313"/>
                  <a:pt x="1120142" y="594749"/>
                </a:cubicBezTo>
                <a:cubicBezTo>
                  <a:pt x="1120142" y="605658"/>
                  <a:pt x="1103997" y="617973"/>
                  <a:pt x="1085905" y="620866"/>
                </a:cubicBezTo>
                <a:cubicBezTo>
                  <a:pt x="1075467" y="622535"/>
                  <a:pt x="1066932" y="626785"/>
                  <a:pt x="1064358" y="631594"/>
                </a:cubicBezTo>
                <a:cubicBezTo>
                  <a:pt x="1060570" y="638672"/>
                  <a:pt x="1061777" y="639560"/>
                  <a:pt x="1075181" y="639560"/>
                </a:cubicBezTo>
                <a:cubicBezTo>
                  <a:pt x="1094690" y="639560"/>
                  <a:pt x="1094997" y="648321"/>
                  <a:pt x="1075995" y="662815"/>
                </a:cubicBezTo>
                <a:cubicBezTo>
                  <a:pt x="1066562" y="670010"/>
                  <a:pt x="1056299" y="673701"/>
                  <a:pt x="1045727" y="673701"/>
                </a:cubicBezTo>
                <a:cubicBezTo>
                  <a:pt x="1036195" y="673701"/>
                  <a:pt x="1025349" y="677149"/>
                  <a:pt x="1018882" y="682235"/>
                </a:cubicBezTo>
                <a:cubicBezTo>
                  <a:pt x="1007041" y="691550"/>
                  <a:pt x="1010773" y="693200"/>
                  <a:pt x="1028468" y="686473"/>
                </a:cubicBezTo>
                <a:cubicBezTo>
                  <a:pt x="1042927" y="680975"/>
                  <a:pt x="1048935" y="684554"/>
                  <a:pt x="1043209" y="695254"/>
                </a:cubicBezTo>
                <a:cubicBezTo>
                  <a:pt x="1036249" y="708259"/>
                  <a:pt x="1015965" y="716340"/>
                  <a:pt x="989123" y="716806"/>
                </a:cubicBezTo>
                <a:lnTo>
                  <a:pt x="964372" y="717234"/>
                </a:lnTo>
                <a:lnTo>
                  <a:pt x="981442" y="721297"/>
                </a:lnTo>
                <a:cubicBezTo>
                  <a:pt x="990832" y="723532"/>
                  <a:pt x="1002881" y="724557"/>
                  <a:pt x="1008217" y="723574"/>
                </a:cubicBezTo>
                <a:cubicBezTo>
                  <a:pt x="1024006" y="720669"/>
                  <a:pt x="1023243" y="727787"/>
                  <a:pt x="1006387" y="740637"/>
                </a:cubicBezTo>
                <a:cubicBezTo>
                  <a:pt x="992244" y="751420"/>
                  <a:pt x="987241" y="752651"/>
                  <a:pt x="957586" y="752651"/>
                </a:cubicBezTo>
                <a:cubicBezTo>
                  <a:pt x="917508" y="752651"/>
                  <a:pt x="906971" y="758795"/>
                  <a:pt x="945524" y="759685"/>
                </a:cubicBezTo>
                <a:cubicBezTo>
                  <a:pt x="970381" y="760258"/>
                  <a:pt x="977514" y="760744"/>
                  <a:pt x="989655" y="762689"/>
                </a:cubicBezTo>
                <a:cubicBezTo>
                  <a:pt x="998721" y="764142"/>
                  <a:pt x="971815" y="785367"/>
                  <a:pt x="953913" y="790884"/>
                </a:cubicBezTo>
                <a:cubicBezTo>
                  <a:pt x="942087" y="794529"/>
                  <a:pt x="938252" y="796984"/>
                  <a:pt x="944101" y="797165"/>
                </a:cubicBezTo>
                <a:cubicBezTo>
                  <a:pt x="955061" y="797504"/>
                  <a:pt x="955521" y="799510"/>
                  <a:pt x="948950" y="818358"/>
                </a:cubicBezTo>
                <a:cubicBezTo>
                  <a:pt x="944929" y="829896"/>
                  <a:pt x="945408" y="833329"/>
                  <a:pt x="952070" y="840690"/>
                </a:cubicBezTo>
                <a:cubicBezTo>
                  <a:pt x="957132" y="846283"/>
                  <a:pt x="959785" y="855354"/>
                  <a:pt x="959503" y="866101"/>
                </a:cubicBezTo>
                <a:lnTo>
                  <a:pt x="959066" y="882814"/>
                </a:lnTo>
                <a:lnTo>
                  <a:pt x="1099231" y="882814"/>
                </a:lnTo>
                <a:lnTo>
                  <a:pt x="1239397" y="882814"/>
                </a:lnTo>
                <a:close/>
                <a:moveTo>
                  <a:pt x="26184" y="864677"/>
                </a:moveTo>
                <a:cubicBezTo>
                  <a:pt x="25000" y="861743"/>
                  <a:pt x="24032" y="864143"/>
                  <a:pt x="24032" y="870011"/>
                </a:cubicBezTo>
                <a:cubicBezTo>
                  <a:pt x="24032" y="875879"/>
                  <a:pt x="25000" y="878279"/>
                  <a:pt x="26184" y="875345"/>
                </a:cubicBezTo>
                <a:cubicBezTo>
                  <a:pt x="27368" y="872411"/>
                  <a:pt x="27368" y="867610"/>
                  <a:pt x="26184" y="864677"/>
                </a:cubicBezTo>
                <a:close/>
                <a:moveTo>
                  <a:pt x="353033" y="875720"/>
                </a:moveTo>
                <a:cubicBezTo>
                  <a:pt x="350096" y="874536"/>
                  <a:pt x="345302" y="874536"/>
                  <a:pt x="342365" y="875720"/>
                </a:cubicBezTo>
                <a:cubicBezTo>
                  <a:pt x="339427" y="876904"/>
                  <a:pt x="341830" y="877872"/>
                  <a:pt x="347705" y="877872"/>
                </a:cubicBezTo>
                <a:cubicBezTo>
                  <a:pt x="353568" y="877872"/>
                  <a:pt x="355971" y="876904"/>
                  <a:pt x="353033" y="875720"/>
                </a:cubicBezTo>
                <a:close/>
                <a:moveTo>
                  <a:pt x="394648" y="872295"/>
                </a:moveTo>
                <a:cubicBezTo>
                  <a:pt x="394648" y="871204"/>
                  <a:pt x="390321" y="868218"/>
                  <a:pt x="385038" y="865658"/>
                </a:cubicBezTo>
                <a:cubicBezTo>
                  <a:pt x="375816" y="861190"/>
                  <a:pt x="375770" y="861268"/>
                  <a:pt x="383729" y="867642"/>
                </a:cubicBezTo>
                <a:cubicBezTo>
                  <a:pt x="392428" y="874618"/>
                  <a:pt x="394648" y="875561"/>
                  <a:pt x="394648" y="872295"/>
                </a:cubicBezTo>
                <a:close/>
                <a:moveTo>
                  <a:pt x="343435" y="850633"/>
                </a:moveTo>
                <a:cubicBezTo>
                  <a:pt x="343435" y="849460"/>
                  <a:pt x="335750" y="852418"/>
                  <a:pt x="326357" y="857208"/>
                </a:cubicBezTo>
                <a:cubicBezTo>
                  <a:pt x="316975" y="861998"/>
                  <a:pt x="309289" y="866877"/>
                  <a:pt x="309289" y="868051"/>
                </a:cubicBezTo>
                <a:cubicBezTo>
                  <a:pt x="309289" y="869224"/>
                  <a:pt x="316975" y="866265"/>
                  <a:pt x="326357" y="861475"/>
                </a:cubicBezTo>
                <a:cubicBezTo>
                  <a:pt x="335750" y="856685"/>
                  <a:pt x="343435" y="851807"/>
                  <a:pt x="343435" y="850633"/>
                </a:cubicBezTo>
                <a:close/>
                <a:moveTo>
                  <a:pt x="1413166" y="856141"/>
                </a:moveTo>
                <a:cubicBezTo>
                  <a:pt x="1411982" y="853207"/>
                  <a:pt x="1411013" y="855608"/>
                  <a:pt x="1411013" y="861475"/>
                </a:cubicBezTo>
                <a:cubicBezTo>
                  <a:pt x="1411013" y="867343"/>
                  <a:pt x="1411982" y="869745"/>
                  <a:pt x="1413166" y="866811"/>
                </a:cubicBezTo>
                <a:cubicBezTo>
                  <a:pt x="1414350" y="863877"/>
                  <a:pt x="1414350" y="859075"/>
                  <a:pt x="1413166" y="856141"/>
                </a:cubicBezTo>
                <a:close/>
                <a:moveTo>
                  <a:pt x="398906" y="863759"/>
                </a:moveTo>
                <a:cubicBezTo>
                  <a:pt x="398906" y="862669"/>
                  <a:pt x="394591" y="859682"/>
                  <a:pt x="389308" y="857123"/>
                </a:cubicBezTo>
                <a:cubicBezTo>
                  <a:pt x="380086" y="852655"/>
                  <a:pt x="380040" y="852733"/>
                  <a:pt x="387987" y="859107"/>
                </a:cubicBezTo>
                <a:cubicBezTo>
                  <a:pt x="396697" y="866082"/>
                  <a:pt x="398917" y="867026"/>
                  <a:pt x="398917" y="863759"/>
                </a:cubicBezTo>
                <a:close/>
                <a:moveTo>
                  <a:pt x="369041" y="857000"/>
                </a:moveTo>
                <a:cubicBezTo>
                  <a:pt x="354240" y="846952"/>
                  <a:pt x="345803" y="844028"/>
                  <a:pt x="356233" y="852559"/>
                </a:cubicBezTo>
                <a:cubicBezTo>
                  <a:pt x="362108" y="857359"/>
                  <a:pt x="368825" y="861299"/>
                  <a:pt x="371171" y="861316"/>
                </a:cubicBezTo>
                <a:cubicBezTo>
                  <a:pt x="373516" y="861330"/>
                  <a:pt x="372560" y="859390"/>
                  <a:pt x="369041" y="857000"/>
                </a:cubicBezTo>
                <a:close/>
                <a:moveTo>
                  <a:pt x="21914" y="843338"/>
                </a:moveTo>
                <a:cubicBezTo>
                  <a:pt x="20730" y="840404"/>
                  <a:pt x="19763" y="842805"/>
                  <a:pt x="19763" y="848673"/>
                </a:cubicBezTo>
                <a:cubicBezTo>
                  <a:pt x="19763" y="854540"/>
                  <a:pt x="20730" y="856942"/>
                  <a:pt x="21914" y="854007"/>
                </a:cubicBezTo>
                <a:cubicBezTo>
                  <a:pt x="23099" y="851073"/>
                  <a:pt x="23099" y="846272"/>
                  <a:pt x="21914" y="843338"/>
                </a:cubicBezTo>
                <a:close/>
                <a:moveTo>
                  <a:pt x="339165" y="842053"/>
                </a:moveTo>
                <a:cubicBezTo>
                  <a:pt x="339165" y="840879"/>
                  <a:pt x="333404" y="842898"/>
                  <a:pt x="326357" y="846540"/>
                </a:cubicBezTo>
                <a:cubicBezTo>
                  <a:pt x="319320" y="850181"/>
                  <a:pt x="313559" y="854120"/>
                  <a:pt x="313559" y="855294"/>
                </a:cubicBezTo>
                <a:cubicBezTo>
                  <a:pt x="313559" y="856468"/>
                  <a:pt x="319320" y="854448"/>
                  <a:pt x="326357" y="850807"/>
                </a:cubicBezTo>
                <a:cubicBezTo>
                  <a:pt x="333404" y="847166"/>
                  <a:pt x="339165" y="843226"/>
                  <a:pt x="339165" y="842053"/>
                </a:cubicBezTo>
                <a:close/>
                <a:moveTo>
                  <a:pt x="1417565" y="832750"/>
                </a:moveTo>
                <a:cubicBezTo>
                  <a:pt x="1416483" y="828599"/>
                  <a:pt x="1415527" y="830963"/>
                  <a:pt x="1415439" y="838004"/>
                </a:cubicBezTo>
                <a:cubicBezTo>
                  <a:pt x="1415346" y="845046"/>
                  <a:pt x="1416238" y="848443"/>
                  <a:pt x="1417406" y="845554"/>
                </a:cubicBezTo>
                <a:cubicBezTo>
                  <a:pt x="1418574" y="842664"/>
                  <a:pt x="1418647" y="836903"/>
                  <a:pt x="1417566" y="832750"/>
                </a:cubicBezTo>
                <a:close/>
                <a:moveTo>
                  <a:pt x="17770" y="815591"/>
                </a:moveTo>
                <a:cubicBezTo>
                  <a:pt x="16688" y="811484"/>
                  <a:pt x="15812" y="814844"/>
                  <a:pt x="15812" y="823060"/>
                </a:cubicBezTo>
                <a:cubicBezTo>
                  <a:pt x="15812" y="831275"/>
                  <a:pt x="16688" y="834636"/>
                  <a:pt x="17770" y="830528"/>
                </a:cubicBezTo>
                <a:cubicBezTo>
                  <a:pt x="18840" y="826420"/>
                  <a:pt x="18840" y="819699"/>
                  <a:pt x="17770" y="815591"/>
                </a:cubicBezTo>
                <a:close/>
                <a:moveTo>
                  <a:pt x="868504" y="816822"/>
                </a:moveTo>
                <a:cubicBezTo>
                  <a:pt x="860201" y="807983"/>
                  <a:pt x="859111" y="803572"/>
                  <a:pt x="861517" y="788526"/>
                </a:cubicBezTo>
                <a:cubicBezTo>
                  <a:pt x="863602" y="775487"/>
                  <a:pt x="862643" y="768796"/>
                  <a:pt x="857946" y="763605"/>
                </a:cubicBezTo>
                <a:cubicBezTo>
                  <a:pt x="852221" y="757279"/>
                  <a:pt x="852423" y="750656"/>
                  <a:pt x="859818" y="702483"/>
                </a:cubicBezTo>
                <a:cubicBezTo>
                  <a:pt x="865529" y="665280"/>
                  <a:pt x="867334" y="638099"/>
                  <a:pt x="865615" y="615198"/>
                </a:cubicBezTo>
                <a:cubicBezTo>
                  <a:pt x="864221" y="596638"/>
                  <a:pt x="865253" y="570624"/>
                  <a:pt x="867948" y="556334"/>
                </a:cubicBezTo>
                <a:cubicBezTo>
                  <a:pt x="870604" y="542251"/>
                  <a:pt x="873988" y="511143"/>
                  <a:pt x="875467" y="487205"/>
                </a:cubicBezTo>
                <a:cubicBezTo>
                  <a:pt x="877728" y="450622"/>
                  <a:pt x="877019" y="441946"/>
                  <a:pt x="871022" y="432793"/>
                </a:cubicBezTo>
                <a:cubicBezTo>
                  <a:pt x="862350" y="419559"/>
                  <a:pt x="851091" y="418861"/>
                  <a:pt x="840205" y="430881"/>
                </a:cubicBezTo>
                <a:cubicBezTo>
                  <a:pt x="831255" y="440765"/>
                  <a:pt x="831734" y="418016"/>
                  <a:pt x="834929" y="681467"/>
                </a:cubicBezTo>
                <a:lnTo>
                  <a:pt x="836343" y="798065"/>
                </a:lnTo>
                <a:lnTo>
                  <a:pt x="854770" y="815254"/>
                </a:lnTo>
                <a:cubicBezTo>
                  <a:pt x="874233" y="833409"/>
                  <a:pt x="885271" y="834670"/>
                  <a:pt x="868504" y="816822"/>
                </a:cubicBezTo>
                <a:close/>
                <a:moveTo>
                  <a:pt x="889689" y="812391"/>
                </a:moveTo>
                <a:cubicBezTo>
                  <a:pt x="889689" y="806522"/>
                  <a:pt x="888035" y="801722"/>
                  <a:pt x="886013" y="801722"/>
                </a:cubicBezTo>
                <a:cubicBezTo>
                  <a:pt x="883991" y="801722"/>
                  <a:pt x="883255" y="806522"/>
                  <a:pt x="884377" y="812391"/>
                </a:cubicBezTo>
                <a:cubicBezTo>
                  <a:pt x="885499" y="818259"/>
                  <a:pt x="887153" y="823060"/>
                  <a:pt x="888052" y="823060"/>
                </a:cubicBezTo>
                <a:cubicBezTo>
                  <a:pt x="888953" y="823060"/>
                  <a:pt x="889689" y="818259"/>
                  <a:pt x="889689" y="812391"/>
                </a:cubicBezTo>
                <a:close/>
                <a:moveTo>
                  <a:pt x="1421893" y="800704"/>
                </a:moveTo>
                <a:cubicBezTo>
                  <a:pt x="1420873" y="795396"/>
                  <a:pt x="1419999" y="798735"/>
                  <a:pt x="1419951" y="808123"/>
                </a:cubicBezTo>
                <a:cubicBezTo>
                  <a:pt x="1419898" y="817512"/>
                  <a:pt x="1420739" y="821856"/>
                  <a:pt x="1421807" y="817775"/>
                </a:cubicBezTo>
                <a:cubicBezTo>
                  <a:pt x="1422875" y="813695"/>
                  <a:pt x="1422914" y="806013"/>
                  <a:pt x="1421887" y="800704"/>
                </a:cubicBezTo>
                <a:close/>
                <a:moveTo>
                  <a:pt x="13614" y="772973"/>
                </a:moveTo>
                <a:cubicBezTo>
                  <a:pt x="12635" y="766487"/>
                  <a:pt x="11815" y="770782"/>
                  <a:pt x="11781" y="782517"/>
                </a:cubicBezTo>
                <a:cubicBezTo>
                  <a:pt x="11736" y="794253"/>
                  <a:pt x="12544" y="799561"/>
                  <a:pt x="13557" y="794312"/>
                </a:cubicBezTo>
                <a:cubicBezTo>
                  <a:pt x="14571" y="789063"/>
                  <a:pt x="14605" y="779461"/>
                  <a:pt x="13614" y="772973"/>
                </a:cubicBezTo>
                <a:close/>
                <a:moveTo>
                  <a:pt x="777216" y="745385"/>
                </a:moveTo>
                <a:cubicBezTo>
                  <a:pt x="782830" y="734945"/>
                  <a:pt x="782540" y="731823"/>
                  <a:pt x="774145" y="712311"/>
                </a:cubicBezTo>
                <a:cubicBezTo>
                  <a:pt x="769048" y="700459"/>
                  <a:pt x="763342" y="690763"/>
                  <a:pt x="761465" y="690763"/>
                </a:cubicBezTo>
                <a:cubicBezTo>
                  <a:pt x="758086" y="690763"/>
                  <a:pt x="752206" y="706929"/>
                  <a:pt x="746844" y="730960"/>
                </a:cubicBezTo>
                <a:cubicBezTo>
                  <a:pt x="745316" y="737812"/>
                  <a:pt x="745357" y="755481"/>
                  <a:pt x="746937" y="770223"/>
                </a:cubicBezTo>
                <a:lnTo>
                  <a:pt x="749809" y="797027"/>
                </a:lnTo>
                <a:lnTo>
                  <a:pt x="760414" y="776970"/>
                </a:lnTo>
                <a:cubicBezTo>
                  <a:pt x="766247" y="765937"/>
                  <a:pt x="773809" y="751724"/>
                  <a:pt x="777219" y="745385"/>
                </a:cubicBezTo>
                <a:close/>
                <a:moveTo>
                  <a:pt x="959038" y="780231"/>
                </a:moveTo>
                <a:cubicBezTo>
                  <a:pt x="977599" y="771556"/>
                  <a:pt x="972898" y="767579"/>
                  <a:pt x="944101" y="767597"/>
                </a:cubicBezTo>
                <a:cubicBezTo>
                  <a:pt x="925045" y="767610"/>
                  <a:pt x="913469" y="770027"/>
                  <a:pt x="903559" y="776069"/>
                </a:cubicBezTo>
                <a:cubicBezTo>
                  <a:pt x="895930" y="780720"/>
                  <a:pt x="889689" y="785772"/>
                  <a:pt x="889689" y="787296"/>
                </a:cubicBezTo>
                <a:cubicBezTo>
                  <a:pt x="889689" y="791898"/>
                  <a:pt x="946445" y="786116"/>
                  <a:pt x="959038" y="780231"/>
                </a:cubicBezTo>
                <a:close/>
                <a:moveTo>
                  <a:pt x="1426314" y="687563"/>
                </a:moveTo>
                <a:cubicBezTo>
                  <a:pt x="1425515" y="669372"/>
                  <a:pt x="1424861" y="684255"/>
                  <a:pt x="1424861" y="720637"/>
                </a:cubicBezTo>
                <a:cubicBezTo>
                  <a:pt x="1424861" y="757019"/>
                  <a:pt x="1425515" y="771902"/>
                  <a:pt x="1426314" y="753711"/>
                </a:cubicBezTo>
                <a:cubicBezTo>
                  <a:pt x="1427115" y="735520"/>
                  <a:pt x="1427115" y="705754"/>
                  <a:pt x="1426314" y="687563"/>
                </a:cubicBezTo>
                <a:close/>
                <a:moveTo>
                  <a:pt x="898240" y="746440"/>
                </a:moveTo>
                <a:cubicBezTo>
                  <a:pt x="903558" y="727296"/>
                  <a:pt x="903696" y="707834"/>
                  <a:pt x="898515" y="707834"/>
                </a:cubicBezTo>
                <a:cubicBezTo>
                  <a:pt x="890052" y="707834"/>
                  <a:pt x="875722" y="734586"/>
                  <a:pt x="875722" y="750385"/>
                </a:cubicBezTo>
                <a:cubicBezTo>
                  <a:pt x="875722" y="783116"/>
                  <a:pt x="888682" y="780844"/>
                  <a:pt x="898240" y="746440"/>
                </a:cubicBezTo>
                <a:close/>
                <a:moveTo>
                  <a:pt x="9402" y="704729"/>
                </a:moveTo>
                <a:cubicBezTo>
                  <a:pt x="8479" y="695874"/>
                  <a:pt x="7705" y="702073"/>
                  <a:pt x="7694" y="718503"/>
                </a:cubicBezTo>
                <a:cubicBezTo>
                  <a:pt x="7682" y="734934"/>
                  <a:pt x="8422" y="742178"/>
                  <a:pt x="9368" y="734602"/>
                </a:cubicBezTo>
                <a:cubicBezTo>
                  <a:pt x="10312" y="727025"/>
                  <a:pt x="10324" y="713582"/>
                  <a:pt x="9413" y="704729"/>
                </a:cubicBezTo>
                <a:close/>
                <a:moveTo>
                  <a:pt x="989836" y="740473"/>
                </a:moveTo>
                <a:cubicBezTo>
                  <a:pt x="997250" y="735051"/>
                  <a:pt x="997008" y="734523"/>
                  <a:pt x="985836" y="731719"/>
                </a:cubicBezTo>
                <a:cubicBezTo>
                  <a:pt x="965463" y="726605"/>
                  <a:pt x="930077" y="737035"/>
                  <a:pt x="949478" y="742434"/>
                </a:cubicBezTo>
                <a:cubicBezTo>
                  <a:pt x="966953" y="747298"/>
                  <a:pt x="981466" y="746593"/>
                  <a:pt x="989836" y="740473"/>
                </a:cubicBezTo>
                <a:close/>
                <a:moveTo>
                  <a:pt x="643598" y="634056"/>
                </a:moveTo>
                <a:cubicBezTo>
                  <a:pt x="693588" y="533443"/>
                  <a:pt x="736535" y="462480"/>
                  <a:pt x="769968" y="425247"/>
                </a:cubicBezTo>
                <a:cubicBezTo>
                  <a:pt x="782159" y="411672"/>
                  <a:pt x="790321" y="400566"/>
                  <a:pt x="788109" y="400566"/>
                </a:cubicBezTo>
                <a:cubicBezTo>
                  <a:pt x="779773" y="400566"/>
                  <a:pt x="748804" y="439427"/>
                  <a:pt x="711355" y="496880"/>
                </a:cubicBezTo>
                <a:cubicBezTo>
                  <a:pt x="677425" y="548933"/>
                  <a:pt x="635495" y="608812"/>
                  <a:pt x="593089" y="665772"/>
                </a:cubicBezTo>
                <a:cubicBezTo>
                  <a:pt x="580234" y="683039"/>
                  <a:pt x="576543" y="707703"/>
                  <a:pt x="583933" y="726961"/>
                </a:cubicBezTo>
                <a:cubicBezTo>
                  <a:pt x="589021" y="740219"/>
                  <a:pt x="597106" y="727630"/>
                  <a:pt x="643598" y="634056"/>
                </a:cubicBezTo>
                <a:close/>
                <a:moveTo>
                  <a:pt x="947142" y="719347"/>
                </a:moveTo>
                <a:cubicBezTo>
                  <a:pt x="955615" y="706415"/>
                  <a:pt x="960440" y="682229"/>
                  <a:pt x="954546" y="682229"/>
                </a:cubicBezTo>
                <a:cubicBezTo>
                  <a:pt x="946527" y="682229"/>
                  <a:pt x="932366" y="704394"/>
                  <a:pt x="932366" y="716945"/>
                </a:cubicBezTo>
                <a:cubicBezTo>
                  <a:pt x="932366" y="731704"/>
                  <a:pt x="938402" y="732685"/>
                  <a:pt x="947142" y="719347"/>
                </a:cubicBezTo>
                <a:close/>
                <a:moveTo>
                  <a:pt x="1019852" y="703567"/>
                </a:moveTo>
                <a:cubicBezTo>
                  <a:pt x="1023269" y="698038"/>
                  <a:pt x="996400" y="698038"/>
                  <a:pt x="987845" y="703567"/>
                </a:cubicBezTo>
                <a:cubicBezTo>
                  <a:pt x="983149" y="706601"/>
                  <a:pt x="986209" y="707721"/>
                  <a:pt x="999328" y="707769"/>
                </a:cubicBezTo>
                <a:cubicBezTo>
                  <a:pt x="1009166" y="707803"/>
                  <a:pt x="1018402" y="705914"/>
                  <a:pt x="1019852" y="703567"/>
                </a:cubicBezTo>
                <a:close/>
                <a:moveTo>
                  <a:pt x="787266" y="679182"/>
                </a:moveTo>
                <a:cubicBezTo>
                  <a:pt x="787266" y="659838"/>
                  <a:pt x="787146" y="659674"/>
                  <a:pt x="778731" y="667292"/>
                </a:cubicBezTo>
                <a:cubicBezTo>
                  <a:pt x="768927" y="676163"/>
                  <a:pt x="768676" y="677674"/>
                  <a:pt x="774455" y="692877"/>
                </a:cubicBezTo>
                <a:cubicBezTo>
                  <a:pt x="780610" y="709066"/>
                  <a:pt x="787266" y="701950"/>
                  <a:pt x="787266" y="679182"/>
                </a:cubicBezTo>
                <a:close/>
                <a:moveTo>
                  <a:pt x="1003401" y="660410"/>
                </a:moveTo>
                <a:lnTo>
                  <a:pt x="1005502" y="641687"/>
                </a:lnTo>
                <a:lnTo>
                  <a:pt x="996673" y="651761"/>
                </a:lnTo>
                <a:cubicBezTo>
                  <a:pt x="991244" y="657957"/>
                  <a:pt x="987845" y="667757"/>
                  <a:pt x="987845" y="677214"/>
                </a:cubicBezTo>
                <a:cubicBezTo>
                  <a:pt x="987845" y="691216"/>
                  <a:pt x="988446" y="691991"/>
                  <a:pt x="994574" y="685864"/>
                </a:cubicBezTo>
                <a:cubicBezTo>
                  <a:pt x="998274" y="682163"/>
                  <a:pt x="1002246" y="670709"/>
                  <a:pt x="1003401" y="660410"/>
                </a:cubicBezTo>
                <a:close/>
                <a:moveTo>
                  <a:pt x="13614" y="644887"/>
                </a:moveTo>
                <a:cubicBezTo>
                  <a:pt x="12635" y="638431"/>
                  <a:pt x="11838" y="643713"/>
                  <a:pt x="11838" y="656622"/>
                </a:cubicBezTo>
                <a:cubicBezTo>
                  <a:pt x="11838" y="669532"/>
                  <a:pt x="12635" y="674813"/>
                  <a:pt x="13614" y="668359"/>
                </a:cubicBezTo>
                <a:cubicBezTo>
                  <a:pt x="14594" y="661904"/>
                  <a:pt x="14594" y="651342"/>
                  <a:pt x="13614" y="644887"/>
                </a:cubicBezTo>
                <a:close/>
                <a:moveTo>
                  <a:pt x="1069523" y="656309"/>
                </a:moveTo>
                <a:lnTo>
                  <a:pt x="1079599" y="647461"/>
                </a:lnTo>
                <a:lnTo>
                  <a:pt x="1064719" y="650004"/>
                </a:lnTo>
                <a:cubicBezTo>
                  <a:pt x="1056536" y="651402"/>
                  <a:pt x="1047001" y="655383"/>
                  <a:pt x="1043533" y="658852"/>
                </a:cubicBezTo>
                <a:cubicBezTo>
                  <a:pt x="1037970" y="664415"/>
                  <a:pt x="1038536" y="665158"/>
                  <a:pt x="1048338" y="665158"/>
                </a:cubicBezTo>
                <a:cubicBezTo>
                  <a:pt x="1054449" y="665158"/>
                  <a:pt x="1063982" y="661177"/>
                  <a:pt x="1069523" y="656309"/>
                </a:cubicBezTo>
                <a:close/>
                <a:moveTo>
                  <a:pt x="1421893" y="625732"/>
                </a:moveTo>
                <a:cubicBezTo>
                  <a:pt x="1420873" y="620424"/>
                  <a:pt x="1419999" y="623762"/>
                  <a:pt x="1419951" y="633151"/>
                </a:cubicBezTo>
                <a:cubicBezTo>
                  <a:pt x="1419898" y="642539"/>
                  <a:pt x="1420739" y="646883"/>
                  <a:pt x="1421807" y="642802"/>
                </a:cubicBezTo>
                <a:cubicBezTo>
                  <a:pt x="1422875" y="638723"/>
                  <a:pt x="1422914" y="631041"/>
                  <a:pt x="1421887" y="625732"/>
                </a:cubicBezTo>
                <a:close/>
                <a:moveTo>
                  <a:pt x="1045194" y="614047"/>
                </a:moveTo>
                <a:cubicBezTo>
                  <a:pt x="1042362" y="603296"/>
                  <a:pt x="1042349" y="603294"/>
                  <a:pt x="1038042" y="612608"/>
                </a:cubicBezTo>
                <a:cubicBezTo>
                  <a:pt x="1035668" y="617739"/>
                  <a:pt x="1035133" y="627342"/>
                  <a:pt x="1036851" y="633945"/>
                </a:cubicBezTo>
                <a:lnTo>
                  <a:pt x="1039975" y="645954"/>
                </a:lnTo>
                <a:lnTo>
                  <a:pt x="1044003" y="635385"/>
                </a:lnTo>
                <a:cubicBezTo>
                  <a:pt x="1046218" y="629572"/>
                  <a:pt x="1046754" y="619970"/>
                  <a:pt x="1045194" y="614047"/>
                </a:cubicBezTo>
                <a:close/>
                <a:moveTo>
                  <a:pt x="632995" y="597943"/>
                </a:moveTo>
                <a:cubicBezTo>
                  <a:pt x="649288" y="575058"/>
                  <a:pt x="668601" y="545772"/>
                  <a:pt x="675914" y="532861"/>
                </a:cubicBezTo>
                <a:lnTo>
                  <a:pt x="689209" y="509390"/>
                </a:lnTo>
                <a:lnTo>
                  <a:pt x="654869" y="545664"/>
                </a:lnTo>
                <a:cubicBezTo>
                  <a:pt x="622003" y="580382"/>
                  <a:pt x="599490" y="615420"/>
                  <a:pt x="599490" y="631855"/>
                </a:cubicBezTo>
                <a:cubicBezTo>
                  <a:pt x="599490" y="636088"/>
                  <a:pt x="600363" y="639552"/>
                  <a:pt x="601430" y="639552"/>
                </a:cubicBezTo>
                <a:cubicBezTo>
                  <a:pt x="602498" y="639552"/>
                  <a:pt x="616702" y="620828"/>
                  <a:pt x="632995" y="597943"/>
                </a:cubicBezTo>
                <a:close/>
                <a:moveTo>
                  <a:pt x="17770" y="610746"/>
                </a:moveTo>
                <a:cubicBezTo>
                  <a:pt x="16688" y="606638"/>
                  <a:pt x="15812" y="609999"/>
                  <a:pt x="15812" y="618214"/>
                </a:cubicBezTo>
                <a:cubicBezTo>
                  <a:pt x="15812" y="626430"/>
                  <a:pt x="16688" y="629790"/>
                  <a:pt x="17770" y="625683"/>
                </a:cubicBezTo>
                <a:cubicBezTo>
                  <a:pt x="18840" y="621575"/>
                  <a:pt x="18840" y="614853"/>
                  <a:pt x="17770" y="610746"/>
                </a:cubicBezTo>
                <a:close/>
                <a:moveTo>
                  <a:pt x="1098803" y="607546"/>
                </a:moveTo>
                <a:cubicBezTo>
                  <a:pt x="1108556" y="601970"/>
                  <a:pt x="1108717" y="601433"/>
                  <a:pt x="1100686" y="601295"/>
                </a:cubicBezTo>
                <a:cubicBezTo>
                  <a:pt x="1095853" y="601212"/>
                  <a:pt x="1088171" y="603964"/>
                  <a:pt x="1083615" y="607409"/>
                </a:cubicBezTo>
                <a:cubicBezTo>
                  <a:pt x="1072445" y="615858"/>
                  <a:pt x="1084079" y="615962"/>
                  <a:pt x="1098803" y="607546"/>
                </a:cubicBezTo>
                <a:close/>
                <a:moveTo>
                  <a:pt x="1417565" y="598024"/>
                </a:moveTo>
                <a:cubicBezTo>
                  <a:pt x="1416483" y="593871"/>
                  <a:pt x="1415527" y="596236"/>
                  <a:pt x="1415439" y="603277"/>
                </a:cubicBezTo>
                <a:cubicBezTo>
                  <a:pt x="1415346" y="610319"/>
                  <a:pt x="1416238" y="613717"/>
                  <a:pt x="1417406" y="610827"/>
                </a:cubicBezTo>
                <a:cubicBezTo>
                  <a:pt x="1418574" y="607937"/>
                  <a:pt x="1418647" y="602176"/>
                  <a:pt x="1417566" y="598024"/>
                </a:cubicBezTo>
                <a:close/>
                <a:moveTo>
                  <a:pt x="586311" y="586655"/>
                </a:moveTo>
                <a:cubicBezTo>
                  <a:pt x="595141" y="577215"/>
                  <a:pt x="596580" y="571545"/>
                  <a:pt x="596429" y="546787"/>
                </a:cubicBezTo>
                <a:cubicBezTo>
                  <a:pt x="596271" y="520976"/>
                  <a:pt x="595322" y="517784"/>
                  <a:pt x="587449" y="516593"/>
                </a:cubicBezTo>
                <a:cubicBezTo>
                  <a:pt x="574413" y="514623"/>
                  <a:pt x="563785" y="536182"/>
                  <a:pt x="572152" y="547626"/>
                </a:cubicBezTo>
                <a:cubicBezTo>
                  <a:pt x="575452" y="552138"/>
                  <a:pt x="578152" y="558345"/>
                  <a:pt x="578152" y="561417"/>
                </a:cubicBezTo>
                <a:cubicBezTo>
                  <a:pt x="578152" y="570302"/>
                  <a:pt x="570474" y="567888"/>
                  <a:pt x="567340" y="558019"/>
                </a:cubicBezTo>
                <a:cubicBezTo>
                  <a:pt x="565773" y="553078"/>
                  <a:pt x="547623" y="531330"/>
                  <a:pt x="527008" y="509690"/>
                </a:cubicBezTo>
                <a:cubicBezTo>
                  <a:pt x="506387" y="488051"/>
                  <a:pt x="486530" y="464563"/>
                  <a:pt x="482876" y="457496"/>
                </a:cubicBezTo>
                <a:lnTo>
                  <a:pt x="476238" y="444645"/>
                </a:lnTo>
                <a:lnTo>
                  <a:pt x="427974" y="444380"/>
                </a:lnTo>
                <a:cubicBezTo>
                  <a:pt x="377228" y="444101"/>
                  <a:pt x="376146" y="447921"/>
                  <a:pt x="424513" y="456584"/>
                </a:cubicBezTo>
                <a:cubicBezTo>
                  <a:pt x="437424" y="458897"/>
                  <a:pt x="451280" y="461746"/>
                  <a:pt x="455288" y="462919"/>
                </a:cubicBezTo>
                <a:cubicBezTo>
                  <a:pt x="462586" y="465046"/>
                  <a:pt x="480724" y="492779"/>
                  <a:pt x="503825" y="537130"/>
                </a:cubicBezTo>
                <a:cubicBezTo>
                  <a:pt x="520547" y="569216"/>
                  <a:pt x="535196" y="588296"/>
                  <a:pt x="550044" y="597326"/>
                </a:cubicBezTo>
                <a:cubicBezTo>
                  <a:pt x="563970" y="605794"/>
                  <a:pt x="570096" y="603992"/>
                  <a:pt x="586311" y="586655"/>
                </a:cubicBezTo>
                <a:close/>
                <a:moveTo>
                  <a:pt x="26696" y="569136"/>
                </a:moveTo>
                <a:cubicBezTo>
                  <a:pt x="26765" y="562448"/>
                  <a:pt x="26036" y="562910"/>
                  <a:pt x="23360" y="571271"/>
                </a:cubicBezTo>
                <a:cubicBezTo>
                  <a:pt x="21482" y="577138"/>
                  <a:pt x="19979" y="586740"/>
                  <a:pt x="20024" y="592609"/>
                </a:cubicBezTo>
                <a:cubicBezTo>
                  <a:pt x="20093" y="602192"/>
                  <a:pt x="20434" y="601975"/>
                  <a:pt x="23360" y="590475"/>
                </a:cubicBezTo>
                <a:cubicBezTo>
                  <a:pt x="25148" y="583433"/>
                  <a:pt x="26651" y="573830"/>
                  <a:pt x="26696" y="569136"/>
                </a:cubicBezTo>
                <a:close/>
                <a:moveTo>
                  <a:pt x="1066795" y="579805"/>
                </a:moveTo>
                <a:cubicBezTo>
                  <a:pt x="1065193" y="574757"/>
                  <a:pt x="1062922" y="571587"/>
                  <a:pt x="1061749" y="572761"/>
                </a:cubicBezTo>
                <a:cubicBezTo>
                  <a:pt x="1060575" y="573935"/>
                  <a:pt x="1060926" y="579024"/>
                  <a:pt x="1062528" y="584073"/>
                </a:cubicBezTo>
                <a:cubicBezTo>
                  <a:pt x="1064130" y="589121"/>
                  <a:pt x="1066401" y="592291"/>
                  <a:pt x="1067574" y="591118"/>
                </a:cubicBezTo>
                <a:cubicBezTo>
                  <a:pt x="1068748" y="589944"/>
                  <a:pt x="1068397" y="584854"/>
                  <a:pt x="1066795" y="579805"/>
                </a:cubicBezTo>
                <a:close/>
                <a:moveTo>
                  <a:pt x="1413166" y="574471"/>
                </a:moveTo>
                <a:cubicBezTo>
                  <a:pt x="1411982" y="571537"/>
                  <a:pt x="1411013" y="573937"/>
                  <a:pt x="1411013" y="579805"/>
                </a:cubicBezTo>
                <a:cubicBezTo>
                  <a:pt x="1411013" y="585674"/>
                  <a:pt x="1411982" y="588074"/>
                  <a:pt x="1413166" y="585140"/>
                </a:cubicBezTo>
                <a:cubicBezTo>
                  <a:pt x="1414350" y="582206"/>
                  <a:pt x="1414350" y="577405"/>
                  <a:pt x="1413166" y="574471"/>
                </a:cubicBezTo>
                <a:close/>
                <a:moveTo>
                  <a:pt x="670065" y="515791"/>
                </a:moveTo>
                <a:cubicBezTo>
                  <a:pt x="699889" y="484104"/>
                  <a:pt x="729229" y="451457"/>
                  <a:pt x="735265" y="443241"/>
                </a:cubicBezTo>
                <a:cubicBezTo>
                  <a:pt x="741300" y="435027"/>
                  <a:pt x="751149" y="422695"/>
                  <a:pt x="757150" y="415838"/>
                </a:cubicBezTo>
                <a:lnTo>
                  <a:pt x="768062" y="403372"/>
                </a:lnTo>
                <a:lnTo>
                  <a:pt x="744589" y="417017"/>
                </a:lnTo>
                <a:cubicBezTo>
                  <a:pt x="699698" y="443114"/>
                  <a:pt x="675697" y="452620"/>
                  <a:pt x="638771" y="458925"/>
                </a:cubicBezTo>
                <a:cubicBezTo>
                  <a:pt x="618340" y="462414"/>
                  <a:pt x="600284" y="466553"/>
                  <a:pt x="598645" y="468125"/>
                </a:cubicBezTo>
                <a:cubicBezTo>
                  <a:pt x="597008" y="469696"/>
                  <a:pt x="592642" y="478228"/>
                  <a:pt x="588945" y="487085"/>
                </a:cubicBezTo>
                <a:cubicBezTo>
                  <a:pt x="582390" y="502786"/>
                  <a:pt x="582464" y="503288"/>
                  <a:pt x="591922" y="507122"/>
                </a:cubicBezTo>
                <a:cubicBezTo>
                  <a:pt x="600281" y="510510"/>
                  <a:pt x="604118" y="508316"/>
                  <a:pt x="619650" y="491262"/>
                </a:cubicBezTo>
                <a:cubicBezTo>
                  <a:pt x="644797" y="463649"/>
                  <a:pt x="647707" y="471932"/>
                  <a:pt x="623628" y="502582"/>
                </a:cubicBezTo>
                <a:cubicBezTo>
                  <a:pt x="608936" y="521283"/>
                  <a:pt x="603773" y="531582"/>
                  <a:pt x="603816" y="542103"/>
                </a:cubicBezTo>
                <a:cubicBezTo>
                  <a:pt x="603895" y="560273"/>
                  <a:pt x="608141" y="576245"/>
                  <a:pt x="612477" y="574646"/>
                </a:cubicBezTo>
                <a:cubicBezTo>
                  <a:pt x="614328" y="573962"/>
                  <a:pt x="640243" y="547478"/>
                  <a:pt x="670065" y="515791"/>
                </a:cubicBezTo>
                <a:close/>
                <a:moveTo>
                  <a:pt x="1406072" y="541397"/>
                </a:moveTo>
                <a:cubicBezTo>
                  <a:pt x="1403196" y="529408"/>
                  <a:pt x="1400066" y="520375"/>
                  <a:pt x="1399117" y="521323"/>
                </a:cubicBezTo>
                <a:cubicBezTo>
                  <a:pt x="1398169" y="522273"/>
                  <a:pt x="1399673" y="532931"/>
                  <a:pt x="1402461" y="545008"/>
                </a:cubicBezTo>
                <a:cubicBezTo>
                  <a:pt x="1405249" y="557085"/>
                  <a:pt x="1408379" y="566119"/>
                  <a:pt x="1409416" y="565082"/>
                </a:cubicBezTo>
                <a:cubicBezTo>
                  <a:pt x="1410453" y="564044"/>
                  <a:pt x="1408949" y="553386"/>
                  <a:pt x="1406072" y="541397"/>
                </a:cubicBezTo>
                <a:close/>
                <a:moveTo>
                  <a:pt x="1094535" y="545161"/>
                </a:moveTo>
                <a:cubicBezTo>
                  <a:pt x="1094535" y="537713"/>
                  <a:pt x="1092750" y="533461"/>
                  <a:pt x="1090268" y="534996"/>
                </a:cubicBezTo>
                <a:cubicBezTo>
                  <a:pt x="1087920" y="536447"/>
                  <a:pt x="1086000" y="543394"/>
                  <a:pt x="1086000" y="550436"/>
                </a:cubicBezTo>
                <a:cubicBezTo>
                  <a:pt x="1086000" y="557885"/>
                  <a:pt x="1087785" y="562136"/>
                  <a:pt x="1090268" y="560601"/>
                </a:cubicBezTo>
                <a:cubicBezTo>
                  <a:pt x="1092615" y="559151"/>
                  <a:pt x="1094535" y="552202"/>
                  <a:pt x="1094535" y="545161"/>
                </a:cubicBezTo>
                <a:close/>
                <a:moveTo>
                  <a:pt x="30545" y="549133"/>
                </a:moveTo>
                <a:cubicBezTo>
                  <a:pt x="29179" y="545727"/>
                  <a:pt x="28165" y="546739"/>
                  <a:pt x="27960" y="551710"/>
                </a:cubicBezTo>
                <a:cubicBezTo>
                  <a:pt x="27778" y="556209"/>
                  <a:pt x="28791" y="558730"/>
                  <a:pt x="30203" y="557312"/>
                </a:cubicBezTo>
                <a:cubicBezTo>
                  <a:pt x="31626" y="555893"/>
                  <a:pt x="31774" y="552212"/>
                  <a:pt x="30545" y="549133"/>
                </a:cubicBezTo>
                <a:close/>
                <a:moveTo>
                  <a:pt x="34814" y="532062"/>
                </a:moveTo>
                <a:cubicBezTo>
                  <a:pt x="33448" y="528658"/>
                  <a:pt x="32435" y="529669"/>
                  <a:pt x="32230" y="534640"/>
                </a:cubicBezTo>
                <a:cubicBezTo>
                  <a:pt x="32048" y="539138"/>
                  <a:pt x="33061" y="541659"/>
                  <a:pt x="34473" y="540241"/>
                </a:cubicBezTo>
                <a:cubicBezTo>
                  <a:pt x="35896" y="538823"/>
                  <a:pt x="36044" y="535142"/>
                  <a:pt x="34814" y="532062"/>
                </a:cubicBezTo>
                <a:close/>
                <a:moveTo>
                  <a:pt x="52565" y="479516"/>
                </a:moveTo>
                <a:cubicBezTo>
                  <a:pt x="52553" y="477169"/>
                  <a:pt x="49901" y="481010"/>
                  <a:pt x="46678" y="488052"/>
                </a:cubicBezTo>
                <a:cubicBezTo>
                  <a:pt x="43456" y="495094"/>
                  <a:pt x="40872" y="503736"/>
                  <a:pt x="40951" y="507256"/>
                </a:cubicBezTo>
                <a:cubicBezTo>
                  <a:pt x="41020" y="510777"/>
                  <a:pt x="43672" y="506936"/>
                  <a:pt x="46838" y="498721"/>
                </a:cubicBezTo>
                <a:cubicBezTo>
                  <a:pt x="49992" y="490506"/>
                  <a:pt x="52576" y="481864"/>
                  <a:pt x="52565" y="479516"/>
                </a:cubicBezTo>
                <a:close/>
                <a:moveTo>
                  <a:pt x="1388982" y="487146"/>
                </a:moveTo>
                <a:cubicBezTo>
                  <a:pt x="1384331" y="479894"/>
                  <a:pt x="1384211" y="479903"/>
                  <a:pt x="1386545" y="487333"/>
                </a:cubicBezTo>
                <a:cubicBezTo>
                  <a:pt x="1387897" y="491634"/>
                  <a:pt x="1389154" y="497395"/>
                  <a:pt x="1389338" y="500137"/>
                </a:cubicBezTo>
                <a:cubicBezTo>
                  <a:pt x="1389581" y="503735"/>
                  <a:pt x="1390261" y="503682"/>
                  <a:pt x="1391775" y="499949"/>
                </a:cubicBezTo>
                <a:cubicBezTo>
                  <a:pt x="1392929" y="497103"/>
                  <a:pt x="1391668" y="491341"/>
                  <a:pt x="1388982" y="487146"/>
                </a:cubicBezTo>
                <a:close/>
                <a:moveTo>
                  <a:pt x="1377977" y="456400"/>
                </a:moveTo>
                <a:cubicBezTo>
                  <a:pt x="1374064" y="446621"/>
                  <a:pt x="1370164" y="439319"/>
                  <a:pt x="1369309" y="440174"/>
                </a:cubicBezTo>
                <a:cubicBezTo>
                  <a:pt x="1368455" y="441028"/>
                  <a:pt x="1370915" y="449771"/>
                  <a:pt x="1374776" y="459601"/>
                </a:cubicBezTo>
                <a:cubicBezTo>
                  <a:pt x="1378638" y="469432"/>
                  <a:pt x="1382539" y="476733"/>
                  <a:pt x="1383444" y="475827"/>
                </a:cubicBezTo>
                <a:cubicBezTo>
                  <a:pt x="1384349" y="474922"/>
                  <a:pt x="1381890" y="466179"/>
                  <a:pt x="1377977" y="456400"/>
                </a:cubicBezTo>
                <a:close/>
                <a:moveTo>
                  <a:pt x="80084" y="416569"/>
                </a:moveTo>
                <a:cubicBezTo>
                  <a:pt x="90843" y="393684"/>
                  <a:pt x="98677" y="374960"/>
                  <a:pt x="97504" y="374960"/>
                </a:cubicBezTo>
                <a:cubicBezTo>
                  <a:pt x="95033" y="374960"/>
                  <a:pt x="57506" y="453181"/>
                  <a:pt x="57506" y="458317"/>
                </a:cubicBezTo>
                <a:cubicBezTo>
                  <a:pt x="57506" y="464004"/>
                  <a:pt x="59761" y="459836"/>
                  <a:pt x="80084" y="416569"/>
                </a:cubicBezTo>
                <a:close/>
                <a:moveTo>
                  <a:pt x="652836" y="447510"/>
                </a:moveTo>
                <a:cubicBezTo>
                  <a:pt x="670582" y="442993"/>
                  <a:pt x="653116" y="442793"/>
                  <a:pt x="631498" y="447264"/>
                </a:cubicBezTo>
                <a:cubicBezTo>
                  <a:pt x="617145" y="450233"/>
                  <a:pt x="616465" y="450793"/>
                  <a:pt x="627230" y="450781"/>
                </a:cubicBezTo>
                <a:cubicBezTo>
                  <a:pt x="634271" y="450773"/>
                  <a:pt x="645793" y="449301"/>
                  <a:pt x="652836" y="447509"/>
                </a:cubicBezTo>
                <a:close/>
                <a:moveTo>
                  <a:pt x="486109" y="429980"/>
                </a:moveTo>
                <a:cubicBezTo>
                  <a:pt x="492906" y="423729"/>
                  <a:pt x="487316" y="422291"/>
                  <a:pt x="444574" y="419286"/>
                </a:cubicBezTo>
                <a:cubicBezTo>
                  <a:pt x="414584" y="417178"/>
                  <a:pt x="403176" y="417725"/>
                  <a:pt x="403176" y="421274"/>
                </a:cubicBezTo>
                <a:cubicBezTo>
                  <a:pt x="403176" y="428291"/>
                  <a:pt x="355549" y="427596"/>
                  <a:pt x="345758" y="420437"/>
                </a:cubicBezTo>
                <a:cubicBezTo>
                  <a:pt x="340304" y="416446"/>
                  <a:pt x="338573" y="411244"/>
                  <a:pt x="340088" y="403329"/>
                </a:cubicBezTo>
                <a:cubicBezTo>
                  <a:pt x="341852" y="394087"/>
                  <a:pt x="341169" y="392861"/>
                  <a:pt x="336444" y="396783"/>
                </a:cubicBezTo>
                <a:cubicBezTo>
                  <a:pt x="328474" y="403400"/>
                  <a:pt x="329135" y="419612"/>
                  <a:pt x="337662" y="426716"/>
                </a:cubicBezTo>
                <a:cubicBezTo>
                  <a:pt x="349777" y="436804"/>
                  <a:pt x="475691" y="439573"/>
                  <a:pt x="486109" y="429980"/>
                </a:cubicBezTo>
                <a:close/>
                <a:moveTo>
                  <a:pt x="682709" y="430019"/>
                </a:moveTo>
                <a:cubicBezTo>
                  <a:pt x="708464" y="425101"/>
                  <a:pt x="748858" y="405548"/>
                  <a:pt x="748858" y="397999"/>
                </a:cubicBezTo>
                <a:cubicBezTo>
                  <a:pt x="748858" y="395007"/>
                  <a:pt x="742951" y="386199"/>
                  <a:pt x="735732" y="378426"/>
                </a:cubicBezTo>
                <a:cubicBezTo>
                  <a:pt x="724079" y="365877"/>
                  <a:pt x="722813" y="362021"/>
                  <a:pt x="724437" y="344021"/>
                </a:cubicBezTo>
                <a:cubicBezTo>
                  <a:pt x="726020" y="326472"/>
                  <a:pt x="725204" y="323750"/>
                  <a:pt x="718358" y="323750"/>
                </a:cubicBezTo>
                <a:cubicBezTo>
                  <a:pt x="714007" y="323749"/>
                  <a:pt x="710448" y="321764"/>
                  <a:pt x="710448" y="319339"/>
                </a:cubicBezTo>
                <a:cubicBezTo>
                  <a:pt x="710448" y="309059"/>
                  <a:pt x="680995" y="285822"/>
                  <a:pt x="664985" y="283471"/>
                </a:cubicBezTo>
                <a:cubicBezTo>
                  <a:pt x="649850" y="281248"/>
                  <a:pt x="649485" y="281422"/>
                  <a:pt x="660303" y="285690"/>
                </a:cubicBezTo>
                <a:cubicBezTo>
                  <a:pt x="666759" y="288236"/>
                  <a:pt x="672040" y="292080"/>
                  <a:pt x="672040" y="294232"/>
                </a:cubicBezTo>
                <a:cubicBezTo>
                  <a:pt x="672040" y="300358"/>
                  <a:pt x="642211" y="298952"/>
                  <a:pt x="641867" y="292808"/>
                </a:cubicBezTo>
                <a:cubicBezTo>
                  <a:pt x="641438" y="285197"/>
                  <a:pt x="634292" y="302943"/>
                  <a:pt x="633931" y="312510"/>
                </a:cubicBezTo>
                <a:cubicBezTo>
                  <a:pt x="633703" y="318551"/>
                  <a:pt x="635797" y="319911"/>
                  <a:pt x="642588" y="318135"/>
                </a:cubicBezTo>
                <a:cubicBezTo>
                  <a:pt x="649826" y="316241"/>
                  <a:pt x="651132" y="317375"/>
                  <a:pt x="649389" y="324038"/>
                </a:cubicBezTo>
                <a:cubicBezTo>
                  <a:pt x="648204" y="328573"/>
                  <a:pt x="649058" y="332284"/>
                  <a:pt x="651288" y="332284"/>
                </a:cubicBezTo>
                <a:cubicBezTo>
                  <a:pt x="653519" y="332284"/>
                  <a:pt x="655032" y="334685"/>
                  <a:pt x="654650" y="337619"/>
                </a:cubicBezTo>
                <a:cubicBezTo>
                  <a:pt x="652401" y="354943"/>
                  <a:pt x="655334" y="362152"/>
                  <a:pt x="664572" y="362006"/>
                </a:cubicBezTo>
                <a:cubicBezTo>
                  <a:pt x="669853" y="361923"/>
                  <a:pt x="678975" y="359110"/>
                  <a:pt x="684843" y="355756"/>
                </a:cubicBezTo>
                <a:cubicBezTo>
                  <a:pt x="690711" y="352402"/>
                  <a:pt x="699353" y="349650"/>
                  <a:pt x="704047" y="349641"/>
                </a:cubicBezTo>
                <a:cubicBezTo>
                  <a:pt x="712370" y="349624"/>
                  <a:pt x="712382" y="349778"/>
                  <a:pt x="704503" y="355741"/>
                </a:cubicBezTo>
                <a:cubicBezTo>
                  <a:pt x="698329" y="360415"/>
                  <a:pt x="696316" y="367678"/>
                  <a:pt x="695968" y="386537"/>
                </a:cubicBezTo>
                <a:lnTo>
                  <a:pt x="695511" y="411218"/>
                </a:lnTo>
                <a:lnTo>
                  <a:pt x="672533" y="414031"/>
                </a:lnTo>
                <a:cubicBezTo>
                  <a:pt x="656027" y="416051"/>
                  <a:pt x="646475" y="419924"/>
                  <a:pt x="638622" y="427776"/>
                </a:cubicBezTo>
                <a:lnTo>
                  <a:pt x="627688" y="438710"/>
                </a:lnTo>
                <a:lnTo>
                  <a:pt x="644530" y="436401"/>
                </a:lnTo>
                <a:cubicBezTo>
                  <a:pt x="653792" y="435131"/>
                  <a:pt x="670973" y="432259"/>
                  <a:pt x="682709" y="430017"/>
                </a:cubicBezTo>
                <a:close/>
                <a:moveTo>
                  <a:pt x="1350801" y="397199"/>
                </a:moveTo>
                <a:cubicBezTo>
                  <a:pt x="1341103" y="378557"/>
                  <a:pt x="1330335" y="359687"/>
                  <a:pt x="1326873" y="355263"/>
                </a:cubicBezTo>
                <a:cubicBezTo>
                  <a:pt x="1323411" y="350841"/>
                  <a:pt x="1330693" y="366729"/>
                  <a:pt x="1343054" y="390569"/>
                </a:cubicBezTo>
                <a:cubicBezTo>
                  <a:pt x="1355416" y="414409"/>
                  <a:pt x="1366183" y="433280"/>
                  <a:pt x="1366983" y="432504"/>
                </a:cubicBezTo>
                <a:cubicBezTo>
                  <a:pt x="1367781" y="431728"/>
                  <a:pt x="1360499" y="415839"/>
                  <a:pt x="1350801" y="397199"/>
                </a:cubicBezTo>
                <a:close/>
                <a:moveTo>
                  <a:pt x="364772" y="409101"/>
                </a:moveTo>
                <a:cubicBezTo>
                  <a:pt x="359534" y="399314"/>
                  <a:pt x="347705" y="397588"/>
                  <a:pt x="347705" y="406611"/>
                </a:cubicBezTo>
                <a:cubicBezTo>
                  <a:pt x="347705" y="412698"/>
                  <a:pt x="353716" y="416676"/>
                  <a:pt x="363850" y="417299"/>
                </a:cubicBezTo>
                <a:cubicBezTo>
                  <a:pt x="368028" y="417555"/>
                  <a:pt x="368244" y="415592"/>
                  <a:pt x="364772" y="409101"/>
                </a:cubicBezTo>
                <a:close/>
                <a:moveTo>
                  <a:pt x="484993" y="402810"/>
                </a:moveTo>
                <a:cubicBezTo>
                  <a:pt x="491312" y="388926"/>
                  <a:pt x="481111" y="310011"/>
                  <a:pt x="474519" y="321800"/>
                </a:cubicBezTo>
                <a:cubicBezTo>
                  <a:pt x="472241" y="325857"/>
                  <a:pt x="471456" y="339479"/>
                  <a:pt x="472754" y="352068"/>
                </a:cubicBezTo>
                <a:cubicBezTo>
                  <a:pt x="474052" y="364659"/>
                  <a:pt x="473471" y="374960"/>
                  <a:pt x="471467" y="374960"/>
                </a:cubicBezTo>
                <a:cubicBezTo>
                  <a:pt x="469463" y="374960"/>
                  <a:pt x="467072" y="371599"/>
                  <a:pt x="466150" y="367491"/>
                </a:cubicBezTo>
                <a:cubicBezTo>
                  <a:pt x="465239" y="363385"/>
                  <a:pt x="463030" y="368041"/>
                  <a:pt x="461254" y="377841"/>
                </a:cubicBezTo>
                <a:cubicBezTo>
                  <a:pt x="455835" y="407667"/>
                  <a:pt x="474052" y="426824"/>
                  <a:pt x="484993" y="402810"/>
                </a:cubicBezTo>
                <a:close/>
                <a:moveTo>
                  <a:pt x="981444" y="404833"/>
                </a:moveTo>
                <a:cubicBezTo>
                  <a:pt x="979992" y="402486"/>
                  <a:pt x="975078" y="400566"/>
                  <a:pt x="970522" y="400566"/>
                </a:cubicBezTo>
                <a:cubicBezTo>
                  <a:pt x="965966" y="400566"/>
                  <a:pt x="962238" y="402486"/>
                  <a:pt x="962238" y="404833"/>
                </a:cubicBezTo>
                <a:cubicBezTo>
                  <a:pt x="962238" y="407181"/>
                  <a:pt x="967153" y="409101"/>
                  <a:pt x="973159" y="409101"/>
                </a:cubicBezTo>
                <a:cubicBezTo>
                  <a:pt x="979353" y="409101"/>
                  <a:pt x="982939" y="407254"/>
                  <a:pt x="981444" y="404833"/>
                </a:cubicBezTo>
                <a:close/>
                <a:moveTo>
                  <a:pt x="751652" y="373313"/>
                </a:moveTo>
                <a:cubicBezTo>
                  <a:pt x="744299" y="363673"/>
                  <a:pt x="740390" y="352456"/>
                  <a:pt x="739434" y="338243"/>
                </a:cubicBezTo>
                <a:lnTo>
                  <a:pt x="738027" y="317347"/>
                </a:lnTo>
                <a:lnTo>
                  <a:pt x="734512" y="337019"/>
                </a:lnTo>
                <a:cubicBezTo>
                  <a:pt x="731249" y="355283"/>
                  <a:pt x="732018" y="358052"/>
                  <a:pt x="745262" y="375719"/>
                </a:cubicBezTo>
                <a:cubicBezTo>
                  <a:pt x="753107" y="386184"/>
                  <a:pt x="760187" y="393114"/>
                  <a:pt x="760995" y="391118"/>
                </a:cubicBezTo>
                <a:cubicBezTo>
                  <a:pt x="761803" y="389121"/>
                  <a:pt x="757599" y="381109"/>
                  <a:pt x="751652" y="373313"/>
                </a:cubicBezTo>
                <a:close/>
                <a:moveTo>
                  <a:pt x="988853" y="345087"/>
                </a:moveTo>
                <a:cubicBezTo>
                  <a:pt x="991267" y="345087"/>
                  <a:pt x="991825" y="350053"/>
                  <a:pt x="990173" y="356823"/>
                </a:cubicBezTo>
                <a:cubicBezTo>
                  <a:pt x="988597" y="363278"/>
                  <a:pt x="986317" y="373360"/>
                  <a:pt x="985105" y="379228"/>
                </a:cubicBezTo>
                <a:lnTo>
                  <a:pt x="982902" y="389896"/>
                </a:lnTo>
                <a:lnTo>
                  <a:pt x="991201" y="379664"/>
                </a:lnTo>
                <a:cubicBezTo>
                  <a:pt x="996989" y="372530"/>
                  <a:pt x="1000322" y="359717"/>
                  <a:pt x="1002213" y="337349"/>
                </a:cubicBezTo>
                <a:cubicBezTo>
                  <a:pt x="1003705" y="319704"/>
                  <a:pt x="1004190" y="304531"/>
                  <a:pt x="1003290" y="303632"/>
                </a:cubicBezTo>
                <a:cubicBezTo>
                  <a:pt x="1002391" y="302733"/>
                  <a:pt x="994708" y="314639"/>
                  <a:pt x="986214" y="330091"/>
                </a:cubicBezTo>
                <a:cubicBezTo>
                  <a:pt x="975818" y="349006"/>
                  <a:pt x="970886" y="363364"/>
                  <a:pt x="971117" y="374040"/>
                </a:cubicBezTo>
                <a:cubicBezTo>
                  <a:pt x="971458" y="389766"/>
                  <a:pt x="971516" y="389713"/>
                  <a:pt x="978065" y="367491"/>
                </a:cubicBezTo>
                <a:cubicBezTo>
                  <a:pt x="981698" y="355169"/>
                  <a:pt x="986551" y="345087"/>
                  <a:pt x="988852" y="345087"/>
                </a:cubicBezTo>
                <a:close/>
                <a:moveTo>
                  <a:pt x="126037" y="334369"/>
                </a:moveTo>
                <a:cubicBezTo>
                  <a:pt x="178695" y="253514"/>
                  <a:pt x="248330" y="183460"/>
                  <a:pt x="329567" y="129622"/>
                </a:cubicBezTo>
                <a:cubicBezTo>
                  <a:pt x="346577" y="118343"/>
                  <a:pt x="360502" y="108324"/>
                  <a:pt x="360502" y="107356"/>
                </a:cubicBezTo>
                <a:cubicBezTo>
                  <a:pt x="360502" y="104878"/>
                  <a:pt x="354764" y="108438"/>
                  <a:pt x="312455" y="137175"/>
                </a:cubicBezTo>
                <a:cubicBezTo>
                  <a:pt x="236683" y="188640"/>
                  <a:pt x="140007" y="293242"/>
                  <a:pt x="104518" y="362157"/>
                </a:cubicBezTo>
                <a:cubicBezTo>
                  <a:pt x="95625" y="379416"/>
                  <a:pt x="102343" y="370740"/>
                  <a:pt x="126037" y="334369"/>
                </a:cubicBezTo>
                <a:close/>
                <a:moveTo>
                  <a:pt x="768885" y="350503"/>
                </a:moveTo>
                <a:cubicBezTo>
                  <a:pt x="767804" y="346351"/>
                  <a:pt x="766847" y="348714"/>
                  <a:pt x="766760" y="355756"/>
                </a:cubicBezTo>
                <a:cubicBezTo>
                  <a:pt x="766666" y="362797"/>
                  <a:pt x="767559" y="366195"/>
                  <a:pt x="768727" y="363305"/>
                </a:cubicBezTo>
                <a:cubicBezTo>
                  <a:pt x="769895" y="360416"/>
                  <a:pt x="769967" y="354654"/>
                  <a:pt x="768885" y="350503"/>
                </a:cubicBezTo>
                <a:close/>
                <a:moveTo>
                  <a:pt x="757393" y="349354"/>
                </a:moveTo>
                <a:cubicBezTo>
                  <a:pt x="757393" y="342313"/>
                  <a:pt x="755472" y="336551"/>
                  <a:pt x="753125" y="336551"/>
                </a:cubicBezTo>
                <a:cubicBezTo>
                  <a:pt x="748379" y="336551"/>
                  <a:pt x="747234" y="354844"/>
                  <a:pt x="751702" y="359312"/>
                </a:cubicBezTo>
                <a:cubicBezTo>
                  <a:pt x="756524" y="364134"/>
                  <a:pt x="757393" y="362613"/>
                  <a:pt x="757393" y="349354"/>
                </a:cubicBezTo>
                <a:close/>
                <a:moveTo>
                  <a:pt x="1314283" y="333350"/>
                </a:moveTo>
                <a:cubicBezTo>
                  <a:pt x="1276893" y="274204"/>
                  <a:pt x="1195924" y="188558"/>
                  <a:pt x="1139123" y="148074"/>
                </a:cubicBezTo>
                <a:cubicBezTo>
                  <a:pt x="1096169" y="117461"/>
                  <a:pt x="1047411" y="87787"/>
                  <a:pt x="1044631" y="90568"/>
                </a:cubicBezTo>
                <a:cubicBezTo>
                  <a:pt x="1043457" y="91741"/>
                  <a:pt x="1050844" y="96933"/>
                  <a:pt x="1061048" y="102104"/>
                </a:cubicBezTo>
                <a:cubicBezTo>
                  <a:pt x="1141999" y="143130"/>
                  <a:pt x="1247286" y="239094"/>
                  <a:pt x="1302372" y="322060"/>
                </a:cubicBezTo>
                <a:cubicBezTo>
                  <a:pt x="1317867" y="345399"/>
                  <a:pt x="1327924" y="354931"/>
                  <a:pt x="1314283" y="333350"/>
                </a:cubicBezTo>
                <a:close/>
                <a:moveTo>
                  <a:pt x="759099" y="320192"/>
                </a:moveTo>
                <a:cubicBezTo>
                  <a:pt x="758865" y="317454"/>
                  <a:pt x="758385" y="310636"/>
                  <a:pt x="758032" y="305042"/>
                </a:cubicBezTo>
                <a:cubicBezTo>
                  <a:pt x="757667" y="299242"/>
                  <a:pt x="754125" y="294016"/>
                  <a:pt x="749789" y="292882"/>
                </a:cubicBezTo>
                <a:cubicBezTo>
                  <a:pt x="742892" y="291079"/>
                  <a:pt x="742586" y="292620"/>
                  <a:pt x="746499" y="309485"/>
                </a:cubicBezTo>
                <a:cubicBezTo>
                  <a:pt x="748870" y="319710"/>
                  <a:pt x="752772" y="327422"/>
                  <a:pt x="755169" y="326624"/>
                </a:cubicBezTo>
                <a:cubicBezTo>
                  <a:pt x="757566" y="325824"/>
                  <a:pt x="759334" y="322930"/>
                  <a:pt x="759099" y="320192"/>
                </a:cubicBezTo>
                <a:close/>
                <a:moveTo>
                  <a:pt x="723251" y="296531"/>
                </a:moveTo>
                <a:cubicBezTo>
                  <a:pt x="723251" y="295646"/>
                  <a:pt x="719890" y="292285"/>
                  <a:pt x="715784" y="289064"/>
                </a:cubicBezTo>
                <a:cubicBezTo>
                  <a:pt x="709015" y="283754"/>
                  <a:pt x="708863" y="283906"/>
                  <a:pt x="714171" y="290675"/>
                </a:cubicBezTo>
                <a:cubicBezTo>
                  <a:pt x="719747" y="297783"/>
                  <a:pt x="723251" y="300044"/>
                  <a:pt x="723251" y="296531"/>
                </a:cubicBezTo>
                <a:close/>
                <a:moveTo>
                  <a:pt x="815016" y="272466"/>
                </a:moveTo>
                <a:cubicBezTo>
                  <a:pt x="819708" y="238347"/>
                  <a:pt x="810970" y="210933"/>
                  <a:pt x="787762" y="186960"/>
                </a:cubicBezTo>
                <a:cubicBezTo>
                  <a:pt x="753753" y="151831"/>
                  <a:pt x="706914" y="145110"/>
                  <a:pt x="653024" y="167627"/>
                </a:cubicBezTo>
                <a:lnTo>
                  <a:pt x="636537" y="174516"/>
                </a:lnTo>
                <a:lnTo>
                  <a:pt x="646222" y="184826"/>
                </a:lnTo>
                <a:cubicBezTo>
                  <a:pt x="655721" y="194936"/>
                  <a:pt x="656199" y="194996"/>
                  <a:pt x="671064" y="187959"/>
                </a:cubicBezTo>
                <a:cubicBezTo>
                  <a:pt x="681278" y="183123"/>
                  <a:pt x="686740" y="182321"/>
                  <a:pt x="687815" y="185497"/>
                </a:cubicBezTo>
                <a:cubicBezTo>
                  <a:pt x="688690" y="188091"/>
                  <a:pt x="694201" y="189296"/>
                  <a:pt x="700058" y="188176"/>
                </a:cubicBezTo>
                <a:cubicBezTo>
                  <a:pt x="706721" y="186902"/>
                  <a:pt x="720841" y="191129"/>
                  <a:pt x="737774" y="199465"/>
                </a:cubicBezTo>
                <a:cubicBezTo>
                  <a:pt x="752661" y="206794"/>
                  <a:pt x="766847" y="212791"/>
                  <a:pt x="769300" y="212791"/>
                </a:cubicBezTo>
                <a:cubicBezTo>
                  <a:pt x="776432" y="212791"/>
                  <a:pt x="788478" y="249538"/>
                  <a:pt x="786272" y="264567"/>
                </a:cubicBezTo>
                <a:cubicBezTo>
                  <a:pt x="784667" y="275504"/>
                  <a:pt x="786512" y="280236"/>
                  <a:pt x="795338" y="287828"/>
                </a:cubicBezTo>
                <a:cubicBezTo>
                  <a:pt x="801432" y="293070"/>
                  <a:pt x="807691" y="296574"/>
                  <a:pt x="809245" y="295613"/>
                </a:cubicBezTo>
                <a:cubicBezTo>
                  <a:pt x="810801" y="294652"/>
                  <a:pt x="813397" y="284236"/>
                  <a:pt x="815016" y="272466"/>
                </a:cubicBezTo>
                <a:close/>
                <a:moveTo>
                  <a:pt x="644301" y="281072"/>
                </a:moveTo>
                <a:cubicBezTo>
                  <a:pt x="645751" y="278725"/>
                  <a:pt x="644904" y="276805"/>
                  <a:pt x="642419" y="276805"/>
                </a:cubicBezTo>
                <a:cubicBezTo>
                  <a:pt x="639932" y="276805"/>
                  <a:pt x="637899" y="278725"/>
                  <a:pt x="637899" y="281072"/>
                </a:cubicBezTo>
                <a:cubicBezTo>
                  <a:pt x="637899" y="283420"/>
                  <a:pt x="638746" y="285340"/>
                  <a:pt x="639781" y="285340"/>
                </a:cubicBezTo>
                <a:cubicBezTo>
                  <a:pt x="640816" y="285340"/>
                  <a:pt x="642850" y="283420"/>
                  <a:pt x="644301" y="281072"/>
                </a:cubicBezTo>
                <a:close/>
                <a:moveTo>
                  <a:pt x="767560" y="267926"/>
                </a:moveTo>
                <a:cubicBezTo>
                  <a:pt x="775580" y="235571"/>
                  <a:pt x="741995" y="198565"/>
                  <a:pt x="704608" y="198565"/>
                </a:cubicBezTo>
                <a:cubicBezTo>
                  <a:pt x="688082" y="198565"/>
                  <a:pt x="650702" y="214234"/>
                  <a:pt x="650702" y="221161"/>
                </a:cubicBezTo>
                <a:cubicBezTo>
                  <a:pt x="650702" y="229842"/>
                  <a:pt x="680151" y="252985"/>
                  <a:pt x="706845" y="265282"/>
                </a:cubicBezTo>
                <a:cubicBezTo>
                  <a:pt x="759999" y="289768"/>
                  <a:pt x="762122" y="289861"/>
                  <a:pt x="767560" y="267926"/>
                </a:cubicBezTo>
                <a:close/>
                <a:moveTo>
                  <a:pt x="706181" y="277534"/>
                </a:moveTo>
                <a:cubicBezTo>
                  <a:pt x="706181" y="275589"/>
                  <a:pt x="696425" y="269427"/>
                  <a:pt x="684499" y="263841"/>
                </a:cubicBezTo>
                <a:cubicBezTo>
                  <a:pt x="672575" y="258256"/>
                  <a:pt x="659086" y="248444"/>
                  <a:pt x="654524" y="242039"/>
                </a:cubicBezTo>
                <a:lnTo>
                  <a:pt x="646231" y="230391"/>
                </a:lnTo>
                <a:lnTo>
                  <a:pt x="622942" y="238403"/>
                </a:lnTo>
                <a:cubicBezTo>
                  <a:pt x="610135" y="242809"/>
                  <a:pt x="596285" y="248302"/>
                  <a:pt x="592165" y="250607"/>
                </a:cubicBezTo>
                <a:cubicBezTo>
                  <a:pt x="585480" y="254348"/>
                  <a:pt x="585816" y="255079"/>
                  <a:pt x="595283" y="257398"/>
                </a:cubicBezTo>
                <a:cubicBezTo>
                  <a:pt x="601118" y="258828"/>
                  <a:pt x="624136" y="264531"/>
                  <a:pt x="646434" y="270073"/>
                </a:cubicBezTo>
                <a:cubicBezTo>
                  <a:pt x="690604" y="281052"/>
                  <a:pt x="706181" y="282996"/>
                  <a:pt x="706181" y="277534"/>
                </a:cubicBezTo>
                <a:close/>
                <a:moveTo>
                  <a:pt x="435466" y="68684"/>
                </a:moveTo>
                <a:cubicBezTo>
                  <a:pt x="433576" y="66788"/>
                  <a:pt x="364772" y="101139"/>
                  <a:pt x="364772" y="103983"/>
                </a:cubicBezTo>
                <a:cubicBezTo>
                  <a:pt x="364772" y="105113"/>
                  <a:pt x="381019" y="97978"/>
                  <a:pt x="400887" y="88127"/>
                </a:cubicBezTo>
                <a:cubicBezTo>
                  <a:pt x="420744" y="78276"/>
                  <a:pt x="436308" y="69527"/>
                  <a:pt x="435466" y="68684"/>
                </a:cubicBezTo>
                <a:close/>
                <a:moveTo>
                  <a:pt x="1036923" y="84762"/>
                </a:moveTo>
                <a:cubicBezTo>
                  <a:pt x="1035471" y="82415"/>
                  <a:pt x="1031997" y="80524"/>
                  <a:pt x="1029202" y="80560"/>
                </a:cubicBezTo>
                <a:cubicBezTo>
                  <a:pt x="1026148" y="80598"/>
                  <a:pt x="1026674" y="82276"/>
                  <a:pt x="1030521" y="84762"/>
                </a:cubicBezTo>
                <a:cubicBezTo>
                  <a:pt x="1038719" y="90060"/>
                  <a:pt x="1040197" y="90060"/>
                  <a:pt x="1036923" y="84762"/>
                </a:cubicBezTo>
                <a:close/>
                <a:moveTo>
                  <a:pt x="1004915" y="70175"/>
                </a:moveTo>
                <a:cubicBezTo>
                  <a:pt x="994353" y="64719"/>
                  <a:pt x="980910" y="58999"/>
                  <a:pt x="975041" y="57466"/>
                </a:cubicBezTo>
                <a:cubicBezTo>
                  <a:pt x="969173" y="55932"/>
                  <a:pt x="975895" y="60321"/>
                  <a:pt x="989978" y="67219"/>
                </a:cubicBezTo>
                <a:cubicBezTo>
                  <a:pt x="1020289" y="82067"/>
                  <a:pt x="1032678" y="84518"/>
                  <a:pt x="1004915" y="70175"/>
                </a:cubicBezTo>
                <a:close/>
                <a:moveTo>
                  <a:pt x="454389" y="63424"/>
                </a:moveTo>
                <a:cubicBezTo>
                  <a:pt x="457907" y="61149"/>
                  <a:pt x="458875" y="59287"/>
                  <a:pt x="456529" y="59287"/>
                </a:cubicBezTo>
                <a:cubicBezTo>
                  <a:pt x="454172" y="59287"/>
                  <a:pt x="449379" y="61149"/>
                  <a:pt x="445861" y="63424"/>
                </a:cubicBezTo>
                <a:cubicBezTo>
                  <a:pt x="442331" y="65699"/>
                  <a:pt x="441375" y="67561"/>
                  <a:pt x="443720" y="67561"/>
                </a:cubicBezTo>
                <a:cubicBezTo>
                  <a:pt x="446066" y="67561"/>
                  <a:pt x="450870" y="65699"/>
                  <a:pt x="454389" y="63424"/>
                </a:cubicBezTo>
                <a:close/>
                <a:moveTo>
                  <a:pt x="488534" y="49901"/>
                </a:moveTo>
                <a:cubicBezTo>
                  <a:pt x="492986" y="47152"/>
                  <a:pt x="491677" y="46816"/>
                  <a:pt x="484265" y="48800"/>
                </a:cubicBezTo>
                <a:cubicBezTo>
                  <a:pt x="478401" y="50369"/>
                  <a:pt x="470716" y="53433"/>
                  <a:pt x="467197" y="55609"/>
                </a:cubicBezTo>
                <a:cubicBezTo>
                  <a:pt x="462746" y="58358"/>
                  <a:pt x="464044" y="58693"/>
                  <a:pt x="471456" y="56710"/>
                </a:cubicBezTo>
                <a:cubicBezTo>
                  <a:pt x="477331" y="55140"/>
                  <a:pt x="485016" y="52076"/>
                  <a:pt x="488534" y="49901"/>
                </a:cubicBezTo>
                <a:close/>
                <a:moveTo>
                  <a:pt x="957971" y="50621"/>
                </a:moveTo>
                <a:cubicBezTo>
                  <a:pt x="954450" y="48346"/>
                  <a:pt x="948689" y="46590"/>
                  <a:pt x="945168" y="46719"/>
                </a:cubicBezTo>
                <a:cubicBezTo>
                  <a:pt x="940947" y="46873"/>
                  <a:pt x="941675" y="48203"/>
                  <a:pt x="947302" y="50621"/>
                </a:cubicBezTo>
                <a:cubicBezTo>
                  <a:pt x="959034" y="55662"/>
                  <a:pt x="965772" y="55662"/>
                  <a:pt x="957971" y="50621"/>
                </a:cubicBezTo>
                <a:close/>
                <a:moveTo>
                  <a:pt x="516271" y="42086"/>
                </a:moveTo>
                <a:cubicBezTo>
                  <a:pt x="521652" y="39774"/>
                  <a:pt x="522440" y="38418"/>
                  <a:pt x="518405" y="38418"/>
                </a:cubicBezTo>
                <a:cubicBezTo>
                  <a:pt x="514884" y="38418"/>
                  <a:pt x="508163" y="40069"/>
                  <a:pt x="503472" y="42086"/>
                </a:cubicBezTo>
                <a:cubicBezTo>
                  <a:pt x="498087" y="44398"/>
                  <a:pt x="497301" y="45754"/>
                  <a:pt x="501332" y="45754"/>
                </a:cubicBezTo>
                <a:cubicBezTo>
                  <a:pt x="504850" y="45754"/>
                  <a:pt x="511579" y="44103"/>
                  <a:pt x="516271" y="42086"/>
                </a:cubicBezTo>
                <a:close/>
                <a:moveTo>
                  <a:pt x="917429" y="37818"/>
                </a:moveTo>
                <a:cubicBezTo>
                  <a:pt x="912734" y="35801"/>
                  <a:pt x="906012" y="34151"/>
                  <a:pt x="902492" y="34151"/>
                </a:cubicBezTo>
                <a:cubicBezTo>
                  <a:pt x="898457" y="34151"/>
                  <a:pt x="899246" y="35506"/>
                  <a:pt x="904626" y="37818"/>
                </a:cubicBezTo>
                <a:cubicBezTo>
                  <a:pt x="909320" y="39835"/>
                  <a:pt x="916042" y="41486"/>
                  <a:pt x="919562" y="41486"/>
                </a:cubicBezTo>
                <a:cubicBezTo>
                  <a:pt x="923598" y="41486"/>
                  <a:pt x="922808" y="40130"/>
                  <a:pt x="917429" y="37818"/>
                </a:cubicBezTo>
                <a:close/>
                <a:moveTo>
                  <a:pt x="538588" y="35240"/>
                </a:moveTo>
                <a:cubicBezTo>
                  <a:pt x="537169" y="33822"/>
                  <a:pt x="533488" y="33670"/>
                  <a:pt x="530407" y="34903"/>
                </a:cubicBezTo>
                <a:cubicBezTo>
                  <a:pt x="527003" y="36265"/>
                  <a:pt x="528014" y="37277"/>
                  <a:pt x="532986" y="37481"/>
                </a:cubicBezTo>
                <a:cubicBezTo>
                  <a:pt x="537485" y="37667"/>
                  <a:pt x="540006" y="36658"/>
                  <a:pt x="538588" y="35240"/>
                </a:cubicBezTo>
                <a:close/>
                <a:moveTo>
                  <a:pt x="565349" y="29283"/>
                </a:moveTo>
                <a:cubicBezTo>
                  <a:pt x="573926" y="26536"/>
                  <a:pt x="574345" y="25841"/>
                  <a:pt x="567483" y="25741"/>
                </a:cubicBezTo>
                <a:cubicBezTo>
                  <a:pt x="562788" y="25671"/>
                  <a:pt x="555106" y="27266"/>
                  <a:pt x="550412" y="29283"/>
                </a:cubicBezTo>
                <a:cubicBezTo>
                  <a:pt x="539538" y="33956"/>
                  <a:pt x="550758" y="33956"/>
                  <a:pt x="565349" y="29283"/>
                </a:cubicBezTo>
                <a:close/>
                <a:moveTo>
                  <a:pt x="892800" y="30972"/>
                </a:moveTo>
                <a:cubicBezTo>
                  <a:pt x="891383" y="29554"/>
                  <a:pt x="887702" y="29402"/>
                  <a:pt x="884621" y="30635"/>
                </a:cubicBezTo>
                <a:cubicBezTo>
                  <a:pt x="881216" y="31998"/>
                  <a:pt x="882228" y="33009"/>
                  <a:pt x="887200" y="33214"/>
                </a:cubicBezTo>
                <a:cubicBezTo>
                  <a:pt x="891698" y="33399"/>
                  <a:pt x="894219" y="32390"/>
                  <a:pt x="892800" y="30972"/>
                </a:cubicBezTo>
                <a:close/>
                <a:moveTo>
                  <a:pt x="873686" y="26457"/>
                </a:moveTo>
                <a:cubicBezTo>
                  <a:pt x="870752" y="25273"/>
                  <a:pt x="865951" y="25273"/>
                  <a:pt x="863017" y="26457"/>
                </a:cubicBezTo>
                <a:cubicBezTo>
                  <a:pt x="860082" y="27640"/>
                  <a:pt x="862483" y="28609"/>
                  <a:pt x="868351" y="28609"/>
                </a:cubicBezTo>
                <a:cubicBezTo>
                  <a:pt x="874219" y="28609"/>
                  <a:pt x="876619" y="27641"/>
                  <a:pt x="873686" y="26457"/>
                </a:cubicBezTo>
                <a:close/>
                <a:moveTo>
                  <a:pt x="596370" y="22216"/>
                </a:moveTo>
                <a:cubicBezTo>
                  <a:pt x="593481" y="21047"/>
                  <a:pt x="587720" y="20976"/>
                  <a:pt x="583567" y="22058"/>
                </a:cubicBezTo>
                <a:cubicBezTo>
                  <a:pt x="579415" y="23140"/>
                  <a:pt x="581780" y="24096"/>
                  <a:pt x="588821" y="24183"/>
                </a:cubicBezTo>
                <a:cubicBezTo>
                  <a:pt x="595863" y="24270"/>
                  <a:pt x="599260" y="23385"/>
                  <a:pt x="596370" y="22216"/>
                </a:cubicBezTo>
                <a:close/>
                <a:moveTo>
                  <a:pt x="852347" y="22189"/>
                </a:moveTo>
                <a:cubicBezTo>
                  <a:pt x="849413" y="21006"/>
                  <a:pt x="844613" y="21006"/>
                  <a:pt x="841679" y="22189"/>
                </a:cubicBezTo>
                <a:cubicBezTo>
                  <a:pt x="838745" y="23373"/>
                  <a:pt x="841145" y="24342"/>
                  <a:pt x="847013" y="24342"/>
                </a:cubicBezTo>
                <a:cubicBezTo>
                  <a:pt x="852881" y="24342"/>
                  <a:pt x="855281" y="23373"/>
                  <a:pt x="852347" y="22189"/>
                </a:cubicBezTo>
                <a:close/>
                <a:moveTo>
                  <a:pt x="624029" y="17806"/>
                </a:moveTo>
                <a:cubicBezTo>
                  <a:pt x="619922" y="16733"/>
                  <a:pt x="613200" y="16733"/>
                  <a:pt x="609093" y="17806"/>
                </a:cubicBezTo>
                <a:cubicBezTo>
                  <a:pt x="604985" y="18880"/>
                  <a:pt x="608346" y="19758"/>
                  <a:pt x="616561" y="19758"/>
                </a:cubicBezTo>
                <a:cubicBezTo>
                  <a:pt x="624775" y="19758"/>
                  <a:pt x="628137" y="18880"/>
                  <a:pt x="624029" y="17806"/>
                </a:cubicBezTo>
                <a:close/>
                <a:moveTo>
                  <a:pt x="828875" y="17806"/>
                </a:moveTo>
                <a:cubicBezTo>
                  <a:pt x="824767" y="16733"/>
                  <a:pt x="818046" y="16733"/>
                  <a:pt x="813938" y="17806"/>
                </a:cubicBezTo>
                <a:cubicBezTo>
                  <a:pt x="809831" y="18880"/>
                  <a:pt x="813192" y="19758"/>
                  <a:pt x="821407" y="19758"/>
                </a:cubicBezTo>
                <a:cubicBezTo>
                  <a:pt x="829622" y="19758"/>
                  <a:pt x="832983" y="18880"/>
                  <a:pt x="828875" y="17806"/>
                </a:cubicBezTo>
                <a:close/>
                <a:moveTo>
                  <a:pt x="664630" y="13476"/>
                </a:moveTo>
                <a:cubicBezTo>
                  <a:pt x="659381" y="12463"/>
                  <a:pt x="649780" y="12437"/>
                  <a:pt x="643292" y="13418"/>
                </a:cubicBezTo>
                <a:cubicBezTo>
                  <a:pt x="636806" y="14398"/>
                  <a:pt x="641099" y="15227"/>
                  <a:pt x="652836" y="15259"/>
                </a:cubicBezTo>
                <a:cubicBezTo>
                  <a:pt x="664572" y="15291"/>
                  <a:pt x="669879" y="14489"/>
                  <a:pt x="664630" y="13476"/>
                </a:cubicBezTo>
                <a:close/>
                <a:moveTo>
                  <a:pt x="796927" y="13476"/>
                </a:moveTo>
                <a:cubicBezTo>
                  <a:pt x="791678" y="12463"/>
                  <a:pt x="782076" y="12437"/>
                  <a:pt x="775589" y="13418"/>
                </a:cubicBezTo>
                <a:cubicBezTo>
                  <a:pt x="769102" y="14398"/>
                  <a:pt x="773396" y="15227"/>
                  <a:pt x="785133" y="15259"/>
                </a:cubicBezTo>
                <a:cubicBezTo>
                  <a:pt x="796868" y="15291"/>
                  <a:pt x="802176" y="14489"/>
                  <a:pt x="796927" y="13476"/>
                </a:cubicBezTo>
                <a:close/>
                <a:moveTo>
                  <a:pt x="735101" y="9111"/>
                </a:moveTo>
                <a:cubicBezTo>
                  <a:pt x="726361" y="8194"/>
                  <a:pt x="710997" y="8181"/>
                  <a:pt x="700959" y="9083"/>
                </a:cubicBezTo>
                <a:cubicBezTo>
                  <a:pt x="690922" y="9984"/>
                  <a:pt x="698072" y="10734"/>
                  <a:pt x="716850" y="10750"/>
                </a:cubicBezTo>
                <a:cubicBezTo>
                  <a:pt x="735628" y="10766"/>
                  <a:pt x="743840" y="10028"/>
                  <a:pt x="735101" y="9111"/>
                </a:cubicBezTo>
                <a:close/>
              </a:path>
            </a:pathLst>
          </a:custGeom>
          <a:solidFill>
            <a:srgbClr val="0E2F74"/>
          </a:solidFill>
          <a:ln w="8678" cap="flat">
            <a:noFill/>
            <a:prstDash val="solid"/>
            <a:miter/>
          </a:ln>
        </p:spPr>
        <p:txBody>
          <a:bodyPr rtlCol="0" anchor="ctr"/>
          <a:lstStyle/>
          <a:p>
            <a:endParaRPr lang="it-CH" dirty="0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C45CAB6-0350-F3A2-EAA9-8CF5A077E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657" y="155728"/>
            <a:ext cx="1094592" cy="640198"/>
          </a:xfrm>
          <a:prstGeom prst="rect">
            <a:avLst/>
          </a:prstGeom>
        </p:spPr>
      </p:pic>
      <p:sp>
        <p:nvSpPr>
          <p:cNvPr id="29" name="Rettangolo 28">
            <a:extLst>
              <a:ext uri="{FF2B5EF4-FFF2-40B4-BE49-F238E27FC236}">
                <a16:creationId xmlns:a16="http://schemas.microsoft.com/office/drawing/2014/main" id="{543C9D54-0876-CDD1-B670-DA12DABC1AC2}"/>
              </a:ext>
            </a:extLst>
          </p:cNvPr>
          <p:cNvSpPr/>
          <p:nvPr/>
        </p:nvSpPr>
        <p:spPr>
          <a:xfrm>
            <a:off x="9435548" y="3429000"/>
            <a:ext cx="2108702" cy="2746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 descr="Immagine che contiene design&#10;&#10;Descrizione generata automaticamente">
            <a:extLst>
              <a:ext uri="{FF2B5EF4-FFF2-40B4-BE49-F238E27FC236}">
                <a16:creationId xmlns:a16="http://schemas.microsoft.com/office/drawing/2014/main" id="{4A7F5878-D853-051E-7BA2-185D74F97D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30057" r="8719" b="12491"/>
          <a:stretch/>
        </p:blipFill>
        <p:spPr>
          <a:xfrm>
            <a:off x="7573657" y="3493229"/>
            <a:ext cx="3818686" cy="2080906"/>
          </a:xfrm>
          <a:prstGeom prst="rect">
            <a:avLst/>
          </a:prstGeom>
        </p:spPr>
      </p:pic>
      <p:grpSp>
        <p:nvGrpSpPr>
          <p:cNvPr id="145" name="Gruppo 144">
            <a:extLst>
              <a:ext uri="{FF2B5EF4-FFF2-40B4-BE49-F238E27FC236}">
                <a16:creationId xmlns:a16="http://schemas.microsoft.com/office/drawing/2014/main" id="{4BC174A7-9925-69D4-AD43-5B4CE7DB074B}"/>
              </a:ext>
            </a:extLst>
          </p:cNvPr>
          <p:cNvGrpSpPr/>
          <p:nvPr/>
        </p:nvGrpSpPr>
        <p:grpSpPr>
          <a:xfrm>
            <a:off x="6311110" y="1968527"/>
            <a:ext cx="1363824" cy="2341340"/>
            <a:chOff x="4691257" y="3779737"/>
            <a:chExt cx="1363824" cy="2341340"/>
          </a:xfrm>
        </p:grpSpPr>
        <p:pic>
          <p:nvPicPr>
            <p:cNvPr id="5" name="Picture 22" descr="A picture containing schematic&#10;&#10;Description automatically generated">
              <a:extLst>
                <a:ext uri="{FF2B5EF4-FFF2-40B4-BE49-F238E27FC236}">
                  <a16:creationId xmlns:a16="http://schemas.microsoft.com/office/drawing/2014/main" id="{A4C69961-7156-C16F-0464-E14CFF5DD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24" r="15770"/>
            <a:stretch/>
          </p:blipFill>
          <p:spPr>
            <a:xfrm>
              <a:off x="4691257" y="3779737"/>
              <a:ext cx="1265848" cy="2341340"/>
            </a:xfrm>
            <a:prstGeom prst="rect">
              <a:avLst/>
            </a:prstGeom>
          </p:spPr>
        </p:pic>
        <p:pic>
          <p:nvPicPr>
            <p:cNvPr id="31" name="Picture 22" descr="A picture containing schematic&#10;&#10;Description automatically generated">
              <a:extLst>
                <a:ext uri="{FF2B5EF4-FFF2-40B4-BE49-F238E27FC236}">
                  <a16:creationId xmlns:a16="http://schemas.microsoft.com/office/drawing/2014/main" id="{8FA28769-3AA6-690E-2F1F-EB91C63F0E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70" b="92979"/>
            <a:stretch/>
          </p:blipFill>
          <p:spPr>
            <a:xfrm rot="5400000">
              <a:off x="5329307" y="4508798"/>
              <a:ext cx="1274500" cy="177048"/>
            </a:xfrm>
            <a:prstGeom prst="rect">
              <a:avLst/>
            </a:prstGeom>
          </p:spPr>
        </p:pic>
      </p:grpSp>
      <p:sp>
        <p:nvSpPr>
          <p:cNvPr id="88" name="CasellaDiTesto 87">
            <a:extLst>
              <a:ext uri="{FF2B5EF4-FFF2-40B4-BE49-F238E27FC236}">
                <a16:creationId xmlns:a16="http://schemas.microsoft.com/office/drawing/2014/main" id="{C8671136-79A7-67A8-0B8A-9B8136EB2C02}"/>
              </a:ext>
            </a:extLst>
          </p:cNvPr>
          <p:cNvSpPr txBox="1"/>
          <p:nvPr/>
        </p:nvSpPr>
        <p:spPr>
          <a:xfrm>
            <a:off x="386309" y="1303391"/>
            <a:ext cx="62416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New designs with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sz="1600" b="1" dirty="0">
                <a:latin typeface="Arial" panose="020B0604020202020204" pitchFamily="34" charset="0"/>
                <a:cs typeface="Arial" panose="020B0604020202020204" pitchFamily="34" charset="0"/>
              </a:rPr>
              <a:t>MgB</a:t>
            </a:r>
            <a:r>
              <a:rPr lang="it-CH" sz="16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CH" sz="1600" b="1" dirty="0">
                <a:latin typeface="Arial" panose="020B0604020202020204" pitchFamily="34" charset="0"/>
                <a:cs typeface="Arial" panose="020B0604020202020204" pitchFamily="34" charset="0"/>
              </a:rPr>
              <a:t> (ASG, Genova)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rope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conductors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instead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copper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coils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optimized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to produce </a:t>
            </a:r>
            <a:r>
              <a:rPr lang="it-CH" sz="1600" dirty="0" err="1"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 field working at </a:t>
            </a:r>
            <a:r>
              <a:rPr lang="it-CH" sz="1600" b="1" dirty="0">
                <a:latin typeface="Arial" panose="020B0604020202020204" pitchFamily="34" charset="0"/>
                <a:cs typeface="Arial" panose="020B0604020202020204" pitchFamily="34" charset="0"/>
              </a:rPr>
              <a:t>T=20 K</a:t>
            </a:r>
            <a:r>
              <a:rPr lang="it-CH" sz="1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Forces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managed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using </a:t>
            </a:r>
          </a:p>
          <a:p>
            <a:r>
              <a:rPr lang="en-GB" sz="1600" b="1" dirty="0">
                <a:latin typeface="Arial" panose="020B0604020202020204" pitchFamily="34" charset="0"/>
                <a:cs typeface="Arial" panose="020B0604020202020204" pitchFamily="34" charset="0"/>
              </a:rPr>
              <a:t>SS tie-rods (PSI) or G10 Cylindrical Supports (CNAO)</a:t>
            </a:r>
          </a:p>
          <a:p>
            <a:pPr>
              <a:spcBef>
                <a:spcPts val="600"/>
              </a:spcBef>
            </a:pP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Use of an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aluminum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thermal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shield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(6 mm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working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@ 60/70 K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covered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30 MLI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minimization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radiation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load). </a:t>
            </a:r>
          </a:p>
          <a:p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CH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7" name="Gruppo 116">
            <a:extLst>
              <a:ext uri="{FF2B5EF4-FFF2-40B4-BE49-F238E27FC236}">
                <a16:creationId xmlns:a16="http://schemas.microsoft.com/office/drawing/2014/main" id="{CFA4D37B-DAD3-F754-4551-A881BC45704D}"/>
              </a:ext>
            </a:extLst>
          </p:cNvPr>
          <p:cNvGrpSpPr/>
          <p:nvPr/>
        </p:nvGrpSpPr>
        <p:grpSpPr>
          <a:xfrm>
            <a:off x="6752408" y="765447"/>
            <a:ext cx="3689384" cy="2236151"/>
            <a:chOff x="6571296" y="609220"/>
            <a:chExt cx="3982234" cy="2465444"/>
          </a:xfrm>
        </p:grpSpPr>
        <p:pic>
          <p:nvPicPr>
            <p:cNvPr id="97" name="Picture 47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5CB875E0-9A0E-0FB7-8C6C-31BAAFA7F3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93" t="22378" r="19547" b="10782"/>
            <a:stretch/>
          </p:blipFill>
          <p:spPr>
            <a:xfrm>
              <a:off x="6571296" y="609220"/>
              <a:ext cx="3982234" cy="2271334"/>
            </a:xfrm>
            <a:prstGeom prst="rect">
              <a:avLst/>
            </a:prstGeom>
          </p:spPr>
        </p:pic>
        <p:sp>
          <p:nvSpPr>
            <p:cNvPr id="98" name="TextBox 47">
              <a:extLst>
                <a:ext uri="{FF2B5EF4-FFF2-40B4-BE49-F238E27FC236}">
                  <a16:creationId xmlns:a16="http://schemas.microsoft.com/office/drawing/2014/main" id="{FE16C0B5-A567-FA4A-A6C2-441B16ED2CA0}"/>
                </a:ext>
              </a:extLst>
            </p:cNvPr>
            <p:cNvSpPr txBox="1"/>
            <p:nvPr/>
          </p:nvSpPr>
          <p:spPr>
            <a:xfrm>
              <a:off x="8030802" y="2414705"/>
              <a:ext cx="1578573" cy="659959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lnSpc>
                  <a:spcPts val="2000"/>
                </a:lnSpc>
                <a:spcAft>
                  <a:spcPts val="300"/>
                </a:spcAft>
              </a:pPr>
              <a:r>
                <a:rPr lang="en-GB" sz="2800" b="1" i="0" dirty="0" err="1">
                  <a:solidFill>
                    <a:srgbClr val="FF000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Cryo</a:t>
              </a:r>
              <a:r>
                <a:rPr lang="en-GB" sz="2800" b="1" i="0" dirty="0">
                  <a:solidFill>
                    <a:srgbClr val="FF000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</a:p>
            <a:p>
              <a:pPr algn="ctr">
                <a:lnSpc>
                  <a:spcPts val="2000"/>
                </a:lnSpc>
                <a:spcAft>
                  <a:spcPts val="600"/>
                </a:spcAft>
              </a:pPr>
              <a:r>
                <a:rPr lang="en-GB" sz="1400" b="1" i="0" dirty="0">
                  <a:solidFill>
                    <a:srgbClr val="FF000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(20 K coils)</a:t>
              </a:r>
              <a:endParaRPr lang="en-US" sz="28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TextBox 48">
              <a:extLst>
                <a:ext uri="{FF2B5EF4-FFF2-40B4-BE49-F238E27FC236}">
                  <a16:creationId xmlns:a16="http://schemas.microsoft.com/office/drawing/2014/main" id="{13BB3904-4531-E72C-2BFD-96E56563EA7E}"/>
                </a:ext>
              </a:extLst>
            </p:cNvPr>
            <p:cNvSpPr txBox="1"/>
            <p:nvPr/>
          </p:nvSpPr>
          <p:spPr>
            <a:xfrm>
              <a:off x="7432605" y="1621069"/>
              <a:ext cx="1530578" cy="78589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2800" b="1" i="0" dirty="0" err="1">
                  <a:solidFill>
                    <a:srgbClr val="00B0F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Cryo</a:t>
              </a:r>
              <a:r>
                <a:rPr lang="en-GB" sz="2800" b="1" i="0" dirty="0">
                  <a:solidFill>
                    <a:srgbClr val="00B0F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 B </a:t>
              </a:r>
              <a:r>
                <a:rPr lang="en-GB" sz="1400" b="1" i="0" dirty="0">
                  <a:solidFill>
                    <a:srgbClr val="00B0F0"/>
                  </a:solidFill>
                  <a:effectLst/>
                  <a:latin typeface="Segoe UI" panose="020B0502040204020203" pitchFamily="34" charset="0"/>
                  <a:cs typeface="Segoe UI" panose="020B0502040204020203" pitchFamily="34" charset="0"/>
                </a:rPr>
                <a:t>(70 K shield)</a:t>
              </a:r>
              <a:endParaRPr lang="en-US" sz="1400" dirty="0">
                <a:solidFill>
                  <a:srgbClr val="00B0F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100" name="Connettore diritto 99">
              <a:extLst>
                <a:ext uri="{FF2B5EF4-FFF2-40B4-BE49-F238E27FC236}">
                  <a16:creationId xmlns:a16="http://schemas.microsoft.com/office/drawing/2014/main" id="{33D191A8-755A-3051-FF86-F1A3CB67DA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28181" y="1526569"/>
              <a:ext cx="0" cy="882178"/>
            </a:xfrm>
            <a:prstGeom prst="line">
              <a:avLst/>
            </a:prstGeom>
            <a:ln w="539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3DE96DD9-0A8E-07FA-9E4F-7D5203566414}"/>
                </a:ext>
              </a:extLst>
            </p:cNvPr>
            <p:cNvSpPr/>
            <p:nvPr/>
          </p:nvSpPr>
          <p:spPr>
            <a:xfrm>
              <a:off x="8889327" y="1889484"/>
              <a:ext cx="720739" cy="141889"/>
            </a:xfrm>
            <a:custGeom>
              <a:avLst/>
              <a:gdLst>
                <a:gd name="connsiteX0" fmla="*/ 0 w 867103"/>
                <a:gd name="connsiteY0" fmla="*/ 141890 h 141890"/>
                <a:gd name="connsiteX1" fmla="*/ 457200 w 867103"/>
                <a:gd name="connsiteY1" fmla="*/ 0 h 141890"/>
                <a:gd name="connsiteX2" fmla="*/ 457200 w 867103"/>
                <a:gd name="connsiteY2" fmla="*/ 0 h 141890"/>
                <a:gd name="connsiteX3" fmla="*/ 867103 w 867103"/>
                <a:gd name="connsiteY3" fmla="*/ 0 h 14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7103" h="141890">
                  <a:moveTo>
                    <a:pt x="0" y="141890"/>
                  </a:moveTo>
                  <a:lnTo>
                    <a:pt x="457200" y="0"/>
                  </a:lnTo>
                  <a:lnTo>
                    <a:pt x="457200" y="0"/>
                  </a:lnTo>
                  <a:lnTo>
                    <a:pt x="867103" y="0"/>
                  </a:lnTo>
                </a:path>
              </a:pathLst>
            </a:custGeom>
            <a:noFill/>
            <a:ln w="53975">
              <a:solidFill>
                <a:srgbClr val="00B0F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00B0F0"/>
                </a:solidFill>
                <a:latin typeface="Raleway" pitchFamily="2" charset="0"/>
              </a:endParaRPr>
            </a:p>
          </p:txBody>
        </p:sp>
        <p:cxnSp>
          <p:nvCxnSpPr>
            <p:cNvPr id="102" name="Connettore 2 101">
              <a:extLst>
                <a:ext uri="{FF2B5EF4-FFF2-40B4-BE49-F238E27FC236}">
                  <a16:creationId xmlns:a16="http://schemas.microsoft.com/office/drawing/2014/main" id="{1CFFAAFC-22CE-B701-6ED3-4FF43205ED36}"/>
                </a:ext>
              </a:extLst>
            </p:cNvPr>
            <p:cNvCxnSpPr>
              <a:cxnSpLocks/>
            </p:cNvCxnSpPr>
            <p:nvPr/>
          </p:nvCxnSpPr>
          <p:spPr>
            <a:xfrm>
              <a:off x="9005380" y="1551969"/>
              <a:ext cx="604685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ttore 2 102">
              <a:extLst>
                <a:ext uri="{FF2B5EF4-FFF2-40B4-BE49-F238E27FC236}">
                  <a16:creationId xmlns:a16="http://schemas.microsoft.com/office/drawing/2014/main" id="{4AC0E423-3760-F1B5-DAFA-BFAEF1BBB045}"/>
                </a:ext>
              </a:extLst>
            </p:cNvPr>
            <p:cNvCxnSpPr>
              <a:cxnSpLocks/>
            </p:cNvCxnSpPr>
            <p:nvPr/>
          </p:nvCxnSpPr>
          <p:spPr>
            <a:xfrm>
              <a:off x="9028181" y="2250469"/>
              <a:ext cx="416755" cy="0"/>
            </a:xfrm>
            <a:prstGeom prst="straightConnector1">
              <a:avLst/>
            </a:prstGeom>
            <a:ln w="539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" name="TextBox 19">
            <a:extLst>
              <a:ext uri="{FF2B5EF4-FFF2-40B4-BE49-F238E27FC236}">
                <a16:creationId xmlns:a16="http://schemas.microsoft.com/office/drawing/2014/main" id="{CB6F5EF6-A433-4A0D-F57F-1E405E33B415}"/>
              </a:ext>
            </a:extLst>
          </p:cNvPr>
          <p:cNvSpPr txBox="1"/>
          <p:nvPr/>
        </p:nvSpPr>
        <p:spPr>
          <a:xfrm>
            <a:off x="11426998" y="933107"/>
            <a:ext cx="639716" cy="2308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b="1" dirty="0">
                <a:latin typeface="Segoe UI" panose="020B0502040204020203" pitchFamily="34" charset="0"/>
                <a:cs typeface="Segoe UI" panose="020B0502040204020203" pitchFamily="34" charset="0"/>
              </a:rPr>
              <a:t>COIL</a:t>
            </a:r>
            <a:endParaRPr lang="en-US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3" name="TextBox 31">
            <a:extLst>
              <a:ext uri="{FF2B5EF4-FFF2-40B4-BE49-F238E27FC236}">
                <a16:creationId xmlns:a16="http://schemas.microsoft.com/office/drawing/2014/main" id="{F335B527-927C-2D57-A50F-1D0663C8A5B4}"/>
              </a:ext>
            </a:extLst>
          </p:cNvPr>
          <p:cNvSpPr txBox="1"/>
          <p:nvPr/>
        </p:nvSpPr>
        <p:spPr>
          <a:xfrm>
            <a:off x="11335288" y="1691002"/>
            <a:ext cx="8623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900" b="1" dirty="0">
                <a:latin typeface="Segoe UI" panose="020B0502040204020203" pitchFamily="34" charset="0"/>
                <a:cs typeface="Segoe UI" panose="020B0502040204020203" pitchFamily="34" charset="0"/>
              </a:rPr>
              <a:t>THERMAL SHIELD</a:t>
            </a:r>
            <a:endParaRPr lang="en-US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4" name="TextBox 32">
            <a:extLst>
              <a:ext uri="{FF2B5EF4-FFF2-40B4-BE49-F238E27FC236}">
                <a16:creationId xmlns:a16="http://schemas.microsoft.com/office/drawing/2014/main" id="{541A2452-5D71-6183-B42D-CCB41C2469ED}"/>
              </a:ext>
            </a:extLst>
          </p:cNvPr>
          <p:cNvSpPr txBox="1"/>
          <p:nvPr/>
        </p:nvSpPr>
        <p:spPr>
          <a:xfrm>
            <a:off x="10919395" y="265564"/>
            <a:ext cx="1164790" cy="2308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900" b="1" dirty="0">
                <a:latin typeface="Segoe UI" panose="020B0502040204020203" pitchFamily="34" charset="0"/>
                <a:cs typeface="Segoe UI" panose="020B0502040204020203" pitchFamily="34" charset="0"/>
              </a:rPr>
              <a:t>CRYOSTAT</a:t>
            </a:r>
            <a:endParaRPr lang="en-US" sz="9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25" name="Straight Arrow Connector 34">
            <a:extLst>
              <a:ext uri="{FF2B5EF4-FFF2-40B4-BE49-F238E27FC236}">
                <a16:creationId xmlns:a16="http://schemas.microsoft.com/office/drawing/2014/main" id="{054B0575-B33D-753F-26E7-DBB263A48A86}"/>
              </a:ext>
            </a:extLst>
          </p:cNvPr>
          <p:cNvCxnSpPr>
            <a:cxnSpLocks/>
            <a:stCxn id="122" idx="1"/>
          </p:cNvCxnSpPr>
          <p:nvPr/>
        </p:nvCxnSpPr>
        <p:spPr>
          <a:xfrm flipH="1" flipV="1">
            <a:off x="10882698" y="985292"/>
            <a:ext cx="544300" cy="63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36">
            <a:extLst>
              <a:ext uri="{FF2B5EF4-FFF2-40B4-BE49-F238E27FC236}">
                <a16:creationId xmlns:a16="http://schemas.microsoft.com/office/drawing/2014/main" id="{FB2F2DD2-108F-517E-1B20-BC921052FD9D}"/>
              </a:ext>
            </a:extLst>
          </p:cNvPr>
          <p:cNvCxnSpPr>
            <a:cxnSpLocks/>
            <a:stCxn id="123" idx="1"/>
          </p:cNvCxnSpPr>
          <p:nvPr/>
        </p:nvCxnSpPr>
        <p:spPr>
          <a:xfrm flipH="1" flipV="1">
            <a:off x="10806394" y="1546632"/>
            <a:ext cx="528894" cy="329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40">
            <a:extLst>
              <a:ext uri="{FF2B5EF4-FFF2-40B4-BE49-F238E27FC236}">
                <a16:creationId xmlns:a16="http://schemas.microsoft.com/office/drawing/2014/main" id="{117F6FAA-9EF2-978C-8B55-276645324740}"/>
              </a:ext>
            </a:extLst>
          </p:cNvPr>
          <p:cNvCxnSpPr>
            <a:cxnSpLocks/>
          </p:cNvCxnSpPr>
          <p:nvPr/>
        </p:nvCxnSpPr>
        <p:spPr>
          <a:xfrm flipH="1">
            <a:off x="10581165" y="415281"/>
            <a:ext cx="338230" cy="313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o 141">
            <a:extLst>
              <a:ext uri="{FF2B5EF4-FFF2-40B4-BE49-F238E27FC236}">
                <a16:creationId xmlns:a16="http://schemas.microsoft.com/office/drawing/2014/main" id="{F47BEFF3-FD98-4030-FE68-4719F3AFF078}"/>
              </a:ext>
            </a:extLst>
          </p:cNvPr>
          <p:cNvGrpSpPr/>
          <p:nvPr/>
        </p:nvGrpSpPr>
        <p:grpSpPr>
          <a:xfrm>
            <a:off x="9418977" y="4518808"/>
            <a:ext cx="2604146" cy="1823109"/>
            <a:chOff x="7460164" y="2909043"/>
            <a:chExt cx="3903427" cy="2732710"/>
          </a:xfrm>
        </p:grpSpPr>
        <p:pic>
          <p:nvPicPr>
            <p:cNvPr id="131" name="Immagine 130" descr="Immagine che contiene schermata, Rettangolo, design&#10;&#10;Descrizione generata automaticamente">
              <a:extLst>
                <a:ext uri="{FF2B5EF4-FFF2-40B4-BE49-F238E27FC236}">
                  <a16:creationId xmlns:a16="http://schemas.microsoft.com/office/drawing/2014/main" id="{DEC1BD90-D1CD-DDE2-C893-7F9FB47017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9" t="42949" r="23542" b="38935"/>
            <a:stretch/>
          </p:blipFill>
          <p:spPr>
            <a:xfrm>
              <a:off x="7561764" y="2909043"/>
              <a:ext cx="3688180" cy="273271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</p:pic>
        <p:sp>
          <p:nvSpPr>
            <p:cNvPr id="132" name="CasellaDiTesto 131">
              <a:extLst>
                <a:ext uri="{FF2B5EF4-FFF2-40B4-BE49-F238E27FC236}">
                  <a16:creationId xmlns:a16="http://schemas.microsoft.com/office/drawing/2014/main" id="{6CE1DB34-53B2-06D8-DDF4-32FAF0643F7B}"/>
                </a:ext>
              </a:extLst>
            </p:cNvPr>
            <p:cNvSpPr txBox="1"/>
            <p:nvPr/>
          </p:nvSpPr>
          <p:spPr>
            <a:xfrm>
              <a:off x="7460164" y="2955062"/>
              <a:ext cx="998890" cy="346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b="1" spc="0" baseline="0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COILS</a:t>
              </a:r>
            </a:p>
          </p:txBody>
        </p:sp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BC35D1B7-F983-DBAF-F5EB-291556E8CECA}"/>
                </a:ext>
              </a:extLst>
            </p:cNvPr>
            <p:cNvSpPr txBox="1"/>
            <p:nvPr/>
          </p:nvSpPr>
          <p:spPr>
            <a:xfrm>
              <a:off x="9633104" y="2955062"/>
              <a:ext cx="1730487" cy="346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sz="900" b="1" spc="0" baseline="0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THERMAL SHIELD</a:t>
              </a:r>
            </a:p>
          </p:txBody>
        </p:sp>
        <p:sp>
          <p:nvSpPr>
            <p:cNvPr id="134" name="CasellaDiTesto 133">
              <a:extLst>
                <a:ext uri="{FF2B5EF4-FFF2-40B4-BE49-F238E27FC236}">
                  <a16:creationId xmlns:a16="http://schemas.microsoft.com/office/drawing/2014/main" id="{568215AD-81F0-468E-E458-E3343CF8F0B7}"/>
                </a:ext>
              </a:extLst>
            </p:cNvPr>
            <p:cNvSpPr txBox="1"/>
            <p:nvPr/>
          </p:nvSpPr>
          <p:spPr>
            <a:xfrm>
              <a:off x="9405855" y="5052994"/>
              <a:ext cx="1467654" cy="55360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900" b="1" spc="0" baseline="0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CYLINDRICAL </a:t>
              </a:r>
              <a:r>
                <a:rPr lang="en-GB" sz="900" b="1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SUPPORTS</a:t>
              </a:r>
              <a:endParaRPr lang="en-GB" sz="900" b="1" spc="0" baseline="0" dirty="0">
                <a:ln/>
                <a:latin typeface="Segoe UI" panose="020B0502040204020203" pitchFamily="34" charset="0"/>
                <a:cs typeface="Segoe UI" panose="020B0502040204020203" pitchFamily="34" charset="0"/>
                <a:sym typeface="Times New Roman"/>
                <a:rtl val="0"/>
              </a:endParaRPr>
            </a:p>
          </p:txBody>
        </p:sp>
        <p:sp>
          <p:nvSpPr>
            <p:cNvPr id="135" name="CasellaDiTesto 134">
              <a:extLst>
                <a:ext uri="{FF2B5EF4-FFF2-40B4-BE49-F238E27FC236}">
                  <a16:creationId xmlns:a16="http://schemas.microsoft.com/office/drawing/2014/main" id="{E1C8B0B4-ECAD-55CA-1EB0-B19BED96CA19}"/>
                </a:ext>
              </a:extLst>
            </p:cNvPr>
            <p:cNvSpPr txBox="1"/>
            <p:nvPr/>
          </p:nvSpPr>
          <p:spPr>
            <a:xfrm>
              <a:off x="7693198" y="5176851"/>
              <a:ext cx="1156220" cy="346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sz="900" b="1" spc="0" baseline="0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CRYOSTAT</a:t>
              </a:r>
            </a:p>
          </p:txBody>
        </p:sp>
        <p:cxnSp>
          <p:nvCxnSpPr>
            <p:cNvPr id="136" name="Connettore 2 135">
              <a:extLst>
                <a:ext uri="{FF2B5EF4-FFF2-40B4-BE49-F238E27FC236}">
                  <a16:creationId xmlns:a16="http://schemas.microsoft.com/office/drawing/2014/main" id="{244DFE34-8B67-3EFE-F0A1-AB93FB53181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49875" y="3295680"/>
              <a:ext cx="282575" cy="400499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ttore 2 136">
              <a:extLst>
                <a:ext uri="{FF2B5EF4-FFF2-40B4-BE49-F238E27FC236}">
                  <a16:creationId xmlns:a16="http://schemas.microsoft.com/office/drawing/2014/main" id="{F28E48B4-BF21-235B-90F2-7CDCD482FD56}"/>
                </a:ext>
              </a:extLst>
            </p:cNvPr>
            <p:cNvCxnSpPr>
              <a:cxnSpLocks/>
            </p:cNvCxnSpPr>
            <p:nvPr/>
          </p:nvCxnSpPr>
          <p:spPr>
            <a:xfrm>
              <a:off x="8113175" y="3334229"/>
              <a:ext cx="774700" cy="61595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ttore 2 137">
              <a:extLst>
                <a:ext uri="{FF2B5EF4-FFF2-40B4-BE49-F238E27FC236}">
                  <a16:creationId xmlns:a16="http://schemas.microsoft.com/office/drawing/2014/main" id="{ADE935EE-D94A-B9BA-2F09-05EE4034E4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2375" y="4731229"/>
              <a:ext cx="335375" cy="44562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ttore 2 138">
              <a:extLst>
                <a:ext uri="{FF2B5EF4-FFF2-40B4-BE49-F238E27FC236}">
                  <a16:creationId xmlns:a16="http://schemas.microsoft.com/office/drawing/2014/main" id="{6DF27664-C401-0369-1C79-AA490C461E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97525" y="4356579"/>
              <a:ext cx="69850" cy="696414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CasellaDiTesto 139">
              <a:extLst>
                <a:ext uri="{FF2B5EF4-FFF2-40B4-BE49-F238E27FC236}">
                  <a16:creationId xmlns:a16="http://schemas.microsoft.com/office/drawing/2014/main" id="{B0DBD1ED-9936-C136-1174-F5C7F96F709C}"/>
                </a:ext>
              </a:extLst>
            </p:cNvPr>
            <p:cNvSpPr txBox="1"/>
            <p:nvPr/>
          </p:nvSpPr>
          <p:spPr>
            <a:xfrm>
              <a:off x="10626216" y="3686936"/>
              <a:ext cx="622802" cy="3460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GB" sz="900" b="1" spc="0" baseline="0" dirty="0">
                  <a:ln/>
                  <a:latin typeface="Segoe UI" panose="020B0502040204020203" pitchFamily="34" charset="0"/>
                  <a:cs typeface="Segoe UI" panose="020B0502040204020203" pitchFamily="34" charset="0"/>
                  <a:sym typeface="Times New Roman"/>
                  <a:rtl val="0"/>
                </a:rPr>
                <a:t>BAR</a:t>
              </a:r>
            </a:p>
          </p:txBody>
        </p:sp>
        <p:cxnSp>
          <p:nvCxnSpPr>
            <p:cNvPr id="141" name="Connettore 2 140">
              <a:extLst>
                <a:ext uri="{FF2B5EF4-FFF2-40B4-BE49-F238E27FC236}">
                  <a16:creationId xmlns:a16="http://schemas.microsoft.com/office/drawing/2014/main" id="{EED7B0E1-A108-CC55-0D09-5FF2E90539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23808" y="3889673"/>
              <a:ext cx="1102407" cy="60506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4" name="Gruppo 143">
            <a:extLst>
              <a:ext uri="{FF2B5EF4-FFF2-40B4-BE49-F238E27FC236}">
                <a16:creationId xmlns:a16="http://schemas.microsoft.com/office/drawing/2014/main" id="{2382F8A5-FC83-2004-030C-CEAC2DB6D275}"/>
              </a:ext>
            </a:extLst>
          </p:cNvPr>
          <p:cNvGrpSpPr/>
          <p:nvPr/>
        </p:nvGrpSpPr>
        <p:grpSpPr>
          <a:xfrm>
            <a:off x="5851950" y="4138230"/>
            <a:ext cx="1964646" cy="2558090"/>
            <a:chOff x="2068958" y="3671362"/>
            <a:chExt cx="1964646" cy="2558090"/>
          </a:xfrm>
        </p:grpSpPr>
        <p:pic>
          <p:nvPicPr>
            <p:cNvPr id="8" name="Immagine 7" descr="Immagine che contiene arte&#10;&#10;Descrizione generata automaticamente con attendibilità bassa">
              <a:extLst>
                <a:ext uri="{FF2B5EF4-FFF2-40B4-BE49-F238E27FC236}">
                  <a16:creationId xmlns:a16="http://schemas.microsoft.com/office/drawing/2014/main" id="{01AFD356-5636-E128-75C4-329920E02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9" r="89615"/>
            <a:stretch/>
          </p:blipFill>
          <p:spPr>
            <a:xfrm>
              <a:off x="3479484" y="3671362"/>
              <a:ext cx="365884" cy="2558090"/>
            </a:xfrm>
            <a:prstGeom prst="rect">
              <a:avLst/>
            </a:prstGeom>
          </p:spPr>
        </p:pic>
        <p:pic>
          <p:nvPicPr>
            <p:cNvPr id="9" name="Picture 22" descr="A picture containing schematic&#10;&#10;Description automatically generated">
              <a:extLst>
                <a:ext uri="{FF2B5EF4-FFF2-40B4-BE49-F238E27FC236}">
                  <a16:creationId xmlns:a16="http://schemas.microsoft.com/office/drawing/2014/main" id="{EE34EDBE-5E51-5FAE-4548-3574C52D80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70" b="92979"/>
            <a:stretch/>
          </p:blipFill>
          <p:spPr>
            <a:xfrm rot="5400000">
              <a:off x="3307830" y="4538829"/>
              <a:ext cx="1274500" cy="177048"/>
            </a:xfrm>
            <a:prstGeom prst="rect">
              <a:avLst/>
            </a:prstGeom>
          </p:spPr>
        </p:pic>
        <p:pic>
          <p:nvPicPr>
            <p:cNvPr id="143" name="Immagine 142" descr="Immagine che contiene arte&#10;&#10;Descrizione generata automaticamente con attendibilità bassa">
              <a:extLst>
                <a:ext uri="{FF2B5EF4-FFF2-40B4-BE49-F238E27FC236}">
                  <a16:creationId xmlns:a16="http://schemas.microsoft.com/office/drawing/2014/main" id="{DDB158D3-AA33-76B0-9661-65581C297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7" r="35081"/>
            <a:stretch/>
          </p:blipFill>
          <p:spPr>
            <a:xfrm>
              <a:off x="2068958" y="3904831"/>
              <a:ext cx="1485377" cy="1942692"/>
            </a:xfrm>
            <a:prstGeom prst="rect">
              <a:avLst/>
            </a:prstGeom>
          </p:spPr>
        </p:pic>
      </p:grpSp>
      <p:sp>
        <p:nvSpPr>
          <p:cNvPr id="147" name="CasellaDiTesto 146">
            <a:extLst>
              <a:ext uri="{FF2B5EF4-FFF2-40B4-BE49-F238E27FC236}">
                <a16:creationId xmlns:a16="http://schemas.microsoft.com/office/drawing/2014/main" id="{8F54A798-1559-A103-41ED-276A8713A674}"/>
              </a:ext>
            </a:extLst>
          </p:cNvPr>
          <p:cNvSpPr txBox="1"/>
          <p:nvPr/>
        </p:nvSpPr>
        <p:spPr>
          <a:xfrm>
            <a:off x="449908" y="3334087"/>
            <a:ext cx="632343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PSI Option: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Cryocoolers installed on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one side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 the magnet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Magnet energy consumption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5 kW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(vs 190 kW resistive).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8" name="CasellaDiTesto 147">
                <a:extLst>
                  <a:ext uri="{FF2B5EF4-FFF2-40B4-BE49-F238E27FC236}">
                    <a16:creationId xmlns:a16="http://schemas.microsoft.com/office/drawing/2014/main" id="{A8540389-16BA-BA6F-5D4B-394AA942B552}"/>
                  </a:ext>
                </a:extLst>
              </p:cNvPr>
              <p:cNvSpPr txBox="1"/>
              <p:nvPr/>
            </p:nvSpPr>
            <p:spPr>
              <a:xfrm>
                <a:off x="2824553" y="4222575"/>
                <a:ext cx="30077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solidFill>
                      <a:srgbClr val="0164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40 times lower</a:t>
                </a:r>
                <a:endParaRPr lang="en-GB" b="1" dirty="0">
                  <a:solidFill>
                    <a:srgbClr val="01648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8" name="CasellaDiTesto 147">
                <a:extLst>
                  <a:ext uri="{FF2B5EF4-FFF2-40B4-BE49-F238E27FC236}">
                    <a16:creationId xmlns:a16="http://schemas.microsoft.com/office/drawing/2014/main" id="{A8540389-16BA-BA6F-5D4B-394AA942B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553" y="4222575"/>
                <a:ext cx="3007700" cy="523220"/>
              </a:xfrm>
              <a:prstGeom prst="rect">
                <a:avLst/>
              </a:prstGeom>
              <a:blipFill>
                <a:blip r:embed="rId10"/>
                <a:stretch>
                  <a:fillRect t="-12791" r="-2834" b="-31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9" name="CasellaDiTesto 148">
            <a:extLst>
              <a:ext uri="{FF2B5EF4-FFF2-40B4-BE49-F238E27FC236}">
                <a16:creationId xmlns:a16="http://schemas.microsoft.com/office/drawing/2014/main" id="{6755C796-06C2-19EC-85B0-52D3E4EA0EB2}"/>
              </a:ext>
            </a:extLst>
          </p:cNvPr>
          <p:cNvSpPr txBox="1"/>
          <p:nvPr/>
        </p:nvSpPr>
        <p:spPr>
          <a:xfrm>
            <a:off x="428656" y="4669551"/>
            <a:ext cx="534747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CNAO Option: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4 different Cryocoolers installed on 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both sides 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of the magnet (2 for the coils/2 for thermal sh.)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Magnet energy consumption 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4.3 kW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(vs 30 kW DC resistive).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CasellaDiTesto 149">
                <a:extLst>
                  <a:ext uri="{FF2B5EF4-FFF2-40B4-BE49-F238E27FC236}">
                    <a16:creationId xmlns:a16="http://schemas.microsoft.com/office/drawing/2014/main" id="{6CE7DB07-2B3E-0665-BC1F-C383DF8CA07E}"/>
                  </a:ext>
                </a:extLst>
              </p:cNvPr>
              <p:cNvSpPr txBox="1"/>
              <p:nvPr/>
            </p:nvSpPr>
            <p:spPr>
              <a:xfrm>
                <a:off x="2824553" y="5832634"/>
                <a:ext cx="295157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it-IT" sz="2800" b="1" i="1" smtClean="0">
                        <a:solidFill>
                          <a:srgbClr val="01648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2800" b="1" dirty="0">
                    <a:solidFill>
                      <a:srgbClr val="01648D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 times lower</a:t>
                </a:r>
                <a:endParaRPr lang="en-GB" b="1" dirty="0">
                  <a:solidFill>
                    <a:srgbClr val="01648D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CasellaDiTesto 149">
                <a:extLst>
                  <a:ext uri="{FF2B5EF4-FFF2-40B4-BE49-F238E27FC236}">
                    <a16:creationId xmlns:a16="http://schemas.microsoft.com/office/drawing/2014/main" id="{6CE7DB07-2B3E-0665-BC1F-C383DF8CA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553" y="5832634"/>
                <a:ext cx="2951578" cy="523220"/>
              </a:xfrm>
              <a:prstGeom prst="rect">
                <a:avLst/>
              </a:prstGeom>
              <a:blipFill>
                <a:blip r:embed="rId11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1" name="TextBox 47">
            <a:extLst>
              <a:ext uri="{FF2B5EF4-FFF2-40B4-BE49-F238E27FC236}">
                <a16:creationId xmlns:a16="http://schemas.microsoft.com/office/drawing/2014/main" id="{62F907D1-72B8-B7E3-328C-8855777C20B6}"/>
              </a:ext>
            </a:extLst>
          </p:cNvPr>
          <p:cNvSpPr txBox="1"/>
          <p:nvPr/>
        </p:nvSpPr>
        <p:spPr>
          <a:xfrm>
            <a:off x="7821048" y="5753185"/>
            <a:ext cx="1466601" cy="62260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2000"/>
              </a:lnSpc>
              <a:spcAft>
                <a:spcPts val="300"/>
              </a:spcAft>
            </a:pPr>
            <a:r>
              <a:rPr lang="en-GB" sz="2800" b="1" i="0" dirty="0" err="1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A</a:t>
            </a:r>
          </a:p>
          <a:p>
            <a:pPr algn="ctr">
              <a:lnSpc>
                <a:spcPts val="2000"/>
              </a:lnSpc>
              <a:spcAft>
                <a:spcPts val="600"/>
              </a:spcAft>
            </a:pPr>
            <a:r>
              <a:rPr lang="en-GB" sz="1400" b="1" i="0" dirty="0">
                <a:solidFill>
                  <a:srgbClr val="FF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(20 K coils)</a:t>
            </a:r>
            <a:endParaRPr lang="en-US" sz="280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2" name="TextBox 48">
            <a:extLst>
              <a:ext uri="{FF2B5EF4-FFF2-40B4-BE49-F238E27FC236}">
                <a16:creationId xmlns:a16="http://schemas.microsoft.com/office/drawing/2014/main" id="{F79C19DF-BE11-73B5-F760-F4FEBBF5B12C}"/>
              </a:ext>
            </a:extLst>
          </p:cNvPr>
          <p:cNvSpPr txBox="1"/>
          <p:nvPr/>
        </p:nvSpPr>
        <p:spPr>
          <a:xfrm>
            <a:off x="7804773" y="3362029"/>
            <a:ext cx="1340983" cy="73866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63000"/>
                </a:schemeClr>
              </a:gs>
            </a:gsLst>
            <a:lin ang="5400000" scaled="1"/>
            <a:tileRect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GB" sz="2800" b="1" i="0" dirty="0" err="1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Cryo</a:t>
            </a:r>
            <a:r>
              <a:rPr lang="en-GB" sz="2800" b="1" i="0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 B </a:t>
            </a:r>
            <a:r>
              <a:rPr lang="en-GB" sz="1400" b="1" i="0" dirty="0">
                <a:solidFill>
                  <a:srgbClr val="00B0F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(60 K shield)</a:t>
            </a:r>
            <a:endParaRPr lang="en-US" sz="1400" dirty="0">
              <a:solidFill>
                <a:srgbClr val="00B0F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53" name="Connettore a gomito 152">
            <a:extLst>
              <a:ext uri="{FF2B5EF4-FFF2-40B4-BE49-F238E27FC236}">
                <a16:creationId xmlns:a16="http://schemas.microsoft.com/office/drawing/2014/main" id="{310DAF69-3E8E-D12F-0CDF-6C31612F163F}"/>
              </a:ext>
            </a:extLst>
          </p:cNvPr>
          <p:cNvCxnSpPr>
            <a:cxnSpLocks/>
          </p:cNvCxnSpPr>
          <p:nvPr/>
        </p:nvCxnSpPr>
        <p:spPr>
          <a:xfrm rot="5400000">
            <a:off x="8667214" y="4105390"/>
            <a:ext cx="624887" cy="231697"/>
          </a:xfrm>
          <a:prstGeom prst="bentConnector3">
            <a:avLst>
              <a:gd name="adj1" fmla="val 39025"/>
            </a:avLst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ttore a gomito 153">
            <a:extLst>
              <a:ext uri="{FF2B5EF4-FFF2-40B4-BE49-F238E27FC236}">
                <a16:creationId xmlns:a16="http://schemas.microsoft.com/office/drawing/2014/main" id="{9DC60D6E-46EC-E20B-D5BA-EF8CD6F907B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496348" y="5374867"/>
            <a:ext cx="603942" cy="130980"/>
          </a:xfrm>
          <a:prstGeom prst="bentConnector3">
            <a:avLst>
              <a:gd name="adj1" fmla="val 24766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ttangolo 50">
            <a:extLst>
              <a:ext uri="{FF2B5EF4-FFF2-40B4-BE49-F238E27FC236}">
                <a16:creationId xmlns:a16="http://schemas.microsoft.com/office/drawing/2014/main" id="{F072CC95-61B9-4A6C-B80F-ACEBD172E581}"/>
              </a:ext>
            </a:extLst>
          </p:cNvPr>
          <p:cNvSpPr/>
          <p:nvPr/>
        </p:nvSpPr>
        <p:spPr>
          <a:xfrm>
            <a:off x="397551" y="911523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it-IT" sz="2000" b="1" dirty="0" err="1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Superconducting</a:t>
            </a:r>
            <a:r>
              <a:rPr lang="it-IT" sz="2000" b="1" dirty="0">
                <a:solidFill>
                  <a:srgbClr val="1C89BA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Design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01431-5748-6122-E21B-B0D419377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8503C1-4F37-D4B5-9268-A491DC15D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BE3428E-3BE5-9C63-01F7-20BCE172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308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DD6D7D01-2D74-4BB7-8843-013BC6A4A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71" y="1772816"/>
            <a:ext cx="3599107" cy="40092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32ABEB-A7C3-4016-B856-046132E6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03"/>
          <a:stretch/>
        </p:blipFill>
        <p:spPr>
          <a:xfrm>
            <a:off x="4641350" y="2584646"/>
            <a:ext cx="3435223" cy="3032355"/>
          </a:xfrm>
          <a:prstGeom prst="rect">
            <a:avLst/>
          </a:prstGeom>
        </p:spPr>
      </p:pic>
      <p:pic>
        <p:nvPicPr>
          <p:cNvPr id="8" name="Picture 7" descr="layout_c.pdf">
            <a:extLst>
              <a:ext uri="{FF2B5EF4-FFF2-40B4-BE49-F238E27FC236}">
                <a16:creationId xmlns:a16="http://schemas.microsoft.com/office/drawing/2014/main" id="{DA40B2E0-C163-470A-B5AC-70D9B7E72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400" y="2510258"/>
            <a:ext cx="3163209" cy="329500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087C655-90B7-45C3-A94A-4DFD06F3A12D}"/>
              </a:ext>
            </a:extLst>
          </p:cNvPr>
          <p:cNvSpPr txBox="1">
            <a:spLocks/>
          </p:cNvSpPr>
          <p:nvPr/>
        </p:nvSpPr>
        <p:spPr>
          <a:xfrm>
            <a:off x="9408368" y="4217709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 defTabSz="914377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fr" sz="2000" b="1" dirty="0">
                <a:solidFill>
                  <a:srgbClr val="FF0000"/>
                </a:solidFill>
                <a:latin typeface="Arial"/>
              </a:rPr>
              <a:t>FCC-hh</a:t>
            </a:r>
            <a:endParaRPr lang="fr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EE6EA8D-9A1F-440C-B2B5-2ADA3E1F4F72}"/>
              </a:ext>
            </a:extLst>
          </p:cNvPr>
          <p:cNvSpPr txBox="1">
            <a:spLocks/>
          </p:cNvSpPr>
          <p:nvPr/>
        </p:nvSpPr>
        <p:spPr>
          <a:xfrm>
            <a:off x="5742819" y="4756277"/>
            <a:ext cx="1512168" cy="751571"/>
          </a:xfrm>
          <a:prstGeom prst="rect">
            <a:avLst/>
          </a:prstGeom>
        </p:spPr>
        <p:txBody>
          <a:bodyPr>
            <a:no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5" indent="0" defTabSz="914377">
              <a:spcBef>
                <a:spcPts val="1000"/>
              </a:spcBef>
              <a:buClr>
                <a:srgbClr val="0C377B"/>
              </a:buClr>
              <a:buNone/>
              <a:defRPr/>
            </a:pPr>
            <a:r>
              <a:rPr lang="fr" sz="2000" b="1" dirty="0">
                <a:solidFill>
                  <a:srgbClr val="FF0000"/>
                </a:solidFill>
                <a:latin typeface="Arial"/>
              </a:rPr>
              <a:t>FCC-ee</a:t>
            </a:r>
            <a:endParaRPr lang="fr" sz="20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7091A3-EBF5-40B1-866D-72E74F2B4AD9}"/>
              </a:ext>
            </a:extLst>
          </p:cNvPr>
          <p:cNvSpPr txBox="1"/>
          <p:nvPr/>
        </p:nvSpPr>
        <p:spPr>
          <a:xfrm>
            <a:off x="-24680" y="1033831"/>
            <a:ext cx="12191064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ctr" defTabSz="685800">
              <a:defRPr sz="1200" b="1">
                <a:solidFill>
                  <a:srgbClr val="FF0000"/>
                </a:solidFill>
                <a:latin typeface="Arial"/>
              </a:defRPr>
            </a:lvl1pPr>
          </a:lstStyle>
          <a:p>
            <a:r>
              <a:rPr lang="en-GB" sz="1867" b="0" dirty="0">
                <a:solidFill>
                  <a:schemeClr val="tx1"/>
                </a:solidFill>
              </a:rPr>
              <a:t>complementary physics, common civil engineering and technical infrastructures, building on and reusing CERN’s existing infrastructure, FCC integrated project allows seamless continuation of HEP after HL-LHC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76CFCE-6A6D-4814-B139-988174AF2F15}"/>
              </a:ext>
            </a:extLst>
          </p:cNvPr>
          <p:cNvSpPr txBox="1"/>
          <p:nvPr/>
        </p:nvSpPr>
        <p:spPr>
          <a:xfrm>
            <a:off x="4187695" y="1772816"/>
            <a:ext cx="4116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" sz="1600" b="1" dirty="0">
                <a:latin typeface="Arial"/>
              </a:rPr>
              <a:t>Phase 1 : FCC-ee</a:t>
            </a:r>
          </a:p>
          <a:p>
            <a:pPr algn="ctr" defTabSz="914377">
              <a:defRPr/>
            </a:pPr>
            <a:r>
              <a:rPr lang="fr" sz="1600" b="1" dirty="0">
                <a:solidFill>
                  <a:srgbClr val="FF0000"/>
                </a:solidFill>
                <a:latin typeface="Arial"/>
              </a:rPr>
              <a:t>collisioneur electron - positon </a:t>
            </a:r>
          </a:p>
          <a:p>
            <a:pPr algn="ctr" defTabSz="914377">
              <a:defRPr/>
            </a:pPr>
            <a:r>
              <a:rPr lang="fr" sz="1600" dirty="0">
                <a:latin typeface="Arial"/>
              </a:rPr>
              <a:t>usine à Higgs, Z, W, ttbar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17307E-7271-4383-952A-BF9299E83F33}"/>
              </a:ext>
            </a:extLst>
          </p:cNvPr>
          <p:cNvSpPr txBox="1"/>
          <p:nvPr/>
        </p:nvSpPr>
        <p:spPr>
          <a:xfrm>
            <a:off x="8359461" y="1772817"/>
            <a:ext cx="3401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fr" sz="1600" b="1" dirty="0">
                <a:latin typeface="Arial"/>
              </a:rPr>
              <a:t>Phase 2 : FCC-hh</a:t>
            </a:r>
          </a:p>
          <a:p>
            <a:pPr algn="ctr" defTabSz="914377">
              <a:defRPr/>
            </a:pPr>
            <a:r>
              <a:rPr lang="fr" sz="1600" b="1" dirty="0">
                <a:solidFill>
                  <a:srgbClr val="FF0000"/>
                </a:solidFill>
                <a:latin typeface="Arial"/>
              </a:rPr>
              <a:t>collisioneur proton - proton </a:t>
            </a:r>
          </a:p>
          <a:p>
            <a:pPr algn="ctr" defTabSz="914377">
              <a:defRPr/>
            </a:pPr>
            <a:r>
              <a:rPr lang="fr" sz="1600" dirty="0">
                <a:latin typeface="Arial"/>
              </a:rPr>
              <a:t>frontière des hautes énergies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BD2F77-2369-4621-9D1B-559C15528B8A}"/>
              </a:ext>
            </a:extLst>
          </p:cNvPr>
          <p:cNvSpPr txBox="1">
            <a:spLocks/>
          </p:cNvSpPr>
          <p:nvPr/>
        </p:nvSpPr>
        <p:spPr>
          <a:xfrm>
            <a:off x="-28930" y="0"/>
            <a:ext cx="12220930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The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FCC integrated program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inspired by successful LEP – LHC programs at CERN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4A6F745-D9B7-4661-96DE-5262EDD3D473}"/>
              </a:ext>
            </a:extLst>
          </p:cNvPr>
          <p:cNvSpPr/>
          <p:nvPr/>
        </p:nvSpPr>
        <p:spPr>
          <a:xfrm>
            <a:off x="431371" y="5827161"/>
            <a:ext cx="4320480" cy="288032"/>
          </a:xfrm>
          <a:prstGeom prst="rect">
            <a:avLst/>
          </a:prstGeom>
          <a:gradFill flip="none" rotWithShape="1">
            <a:gsLst>
              <a:gs pos="0">
                <a:srgbClr val="0000FF">
                  <a:lumMod val="5000"/>
                  <a:lumOff val="95000"/>
                </a:srgbClr>
              </a:gs>
              <a:gs pos="50000">
                <a:srgbClr val="0000FF">
                  <a:lumMod val="45000"/>
                  <a:lumOff val="55000"/>
                </a:srgbClr>
              </a:gs>
              <a:gs pos="93000">
                <a:srgbClr val="0000FF">
                  <a:lumMod val="45000"/>
                  <a:lumOff val="55000"/>
                </a:srgbClr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9A1F3B5-C082-491A-84D8-A42455525EA3}"/>
              </a:ext>
            </a:extLst>
          </p:cNvPr>
          <p:cNvSpPr/>
          <p:nvPr/>
        </p:nvSpPr>
        <p:spPr>
          <a:xfrm>
            <a:off x="4751851" y="5827161"/>
            <a:ext cx="2784309" cy="288032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27000">
                <a:srgbClr val="FF9900"/>
              </a:gs>
              <a:gs pos="85000">
                <a:srgbClr val="FF9900"/>
              </a:gs>
              <a:gs pos="100000">
                <a:srgbClr val="FFFFFF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E52CCC7-CED5-4B33-A4AA-3B117F2FC897}"/>
              </a:ext>
            </a:extLst>
          </p:cNvPr>
          <p:cNvSpPr/>
          <p:nvPr/>
        </p:nvSpPr>
        <p:spPr>
          <a:xfrm>
            <a:off x="7536160" y="5827161"/>
            <a:ext cx="4320480" cy="288032"/>
          </a:xfrm>
          <a:prstGeom prst="rect">
            <a:avLst/>
          </a:prstGeom>
          <a:gradFill flip="none" rotWithShape="1">
            <a:gsLst>
              <a:gs pos="6000">
                <a:srgbClr val="0000FF">
                  <a:lumMod val="5000"/>
                  <a:lumOff val="95000"/>
                </a:srgbClr>
              </a:gs>
              <a:gs pos="37000">
                <a:srgbClr val="40C245">
                  <a:lumMod val="75000"/>
                </a:srgbClr>
              </a:gs>
              <a:gs pos="86000">
                <a:srgbClr val="40C245">
                  <a:lumMod val="75000"/>
                </a:srgbClr>
              </a:gs>
              <a:gs pos="100000">
                <a:srgbClr val="40C245">
                  <a:lumMod val="40000"/>
                  <a:lumOff val="6000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54DD9B-1A26-401F-B369-F15CA5DCE1F6}"/>
              </a:ext>
            </a:extLst>
          </p:cNvPr>
          <p:cNvSpPr txBox="1"/>
          <p:nvPr/>
        </p:nvSpPr>
        <p:spPr>
          <a:xfrm>
            <a:off x="1775520" y="5741752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2020 - 2040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3903001-0ACB-4513-B18B-CA408CDDAE82}"/>
              </a:ext>
            </a:extLst>
          </p:cNvPr>
          <p:cNvSpPr txBox="1"/>
          <p:nvPr/>
        </p:nvSpPr>
        <p:spPr>
          <a:xfrm>
            <a:off x="5473224" y="5741752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2040 - 2055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212EEE7-ACD1-48CE-BCC5-DC8FDBD3371D}"/>
              </a:ext>
            </a:extLst>
          </p:cNvPr>
          <p:cNvSpPr txBox="1"/>
          <p:nvPr/>
        </p:nvSpPr>
        <p:spPr>
          <a:xfrm>
            <a:off x="9264352" y="5731151"/>
            <a:ext cx="22549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2060 - 2090</a:t>
            </a:r>
            <a:endParaRPr kumimoji="0" lang="en-GB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54" name="Picture 53" descr="A picture containing icon&#10;&#10;Description automatically generated">
            <a:extLst>
              <a:ext uri="{FF2B5EF4-FFF2-40B4-BE49-F238E27FC236}">
                <a16:creationId xmlns:a16="http://schemas.microsoft.com/office/drawing/2014/main" id="{B02F8D9B-AAAE-49B0-95EF-D2DCE15E25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20" y="188640"/>
            <a:ext cx="1935386" cy="6542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392B9F-D5A0-9FA7-CDA7-6BDC012342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3FA6F-02A2-0466-2811-40FC183BEE34}"/>
              </a:ext>
            </a:extLst>
          </p:cNvPr>
          <p:cNvSpPr txBox="1"/>
          <p:nvPr/>
        </p:nvSpPr>
        <p:spPr>
          <a:xfrm>
            <a:off x="1116623" y="5132062"/>
            <a:ext cx="4976791" cy="646331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Energy saving magnets to replace energy intensive resistive magnets of the lattice (</a:t>
            </a:r>
            <a:r>
              <a:rPr lang="en-US" b="1" dirty="0" err="1">
                <a:solidFill>
                  <a:srgbClr val="FFFF00"/>
                </a:solidFill>
              </a:rPr>
              <a:t>Sextupoles</a:t>
            </a:r>
            <a:r>
              <a:rPr lang="en-US" b="1" dirty="0">
                <a:solidFill>
                  <a:srgbClr val="FFFF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68734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D58981E-5E7A-6BE1-03CF-305C8DE08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115" y="136525"/>
            <a:ext cx="11693770" cy="20455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LASA in the Nord-Est corner of Milano </a:t>
            </a:r>
            <a:br>
              <a:rPr lang="en-US" dirty="0"/>
            </a:br>
            <a:r>
              <a:rPr lang="en-US" b="1" dirty="0" err="1"/>
              <a:t>L</a:t>
            </a:r>
            <a:r>
              <a:rPr lang="en-US" dirty="0" err="1"/>
              <a:t>aboratorio</a:t>
            </a:r>
            <a:r>
              <a:rPr lang="en-US" dirty="0"/>
              <a:t> </a:t>
            </a:r>
            <a:r>
              <a:rPr lang="en-US" b="1" dirty="0" err="1"/>
              <a:t>A</a:t>
            </a:r>
            <a:r>
              <a:rPr lang="en-US" dirty="0" err="1"/>
              <a:t>cceleratori</a:t>
            </a:r>
            <a:r>
              <a:rPr lang="en-US" dirty="0"/>
              <a:t> &amp; </a:t>
            </a:r>
            <a:r>
              <a:rPr lang="en-US" b="1" dirty="0" err="1"/>
              <a:t>S</a:t>
            </a:r>
            <a:r>
              <a:rPr lang="en-US" dirty="0" err="1"/>
              <a:t>uperconduttività</a:t>
            </a:r>
            <a:r>
              <a:rPr lang="en-US" dirty="0"/>
              <a:t> </a:t>
            </a:r>
            <a:r>
              <a:rPr lang="en-US" b="1" dirty="0"/>
              <a:t>A</a:t>
            </a:r>
            <a:r>
              <a:rPr lang="en-US" dirty="0"/>
              <a:t>pplica</a:t>
            </a:r>
            <a:br>
              <a:rPr lang="en-US" dirty="0"/>
            </a:br>
            <a:r>
              <a:rPr lang="en-US" sz="3600" dirty="0"/>
              <a:t>co-managed by University of Milan and INFN-Milan</a:t>
            </a:r>
            <a:br>
              <a:rPr lang="en-US" sz="3600" dirty="0"/>
            </a:br>
            <a:r>
              <a:rPr lang="en-US" sz="3600" dirty="0"/>
              <a:t>Hub of IRIS - largest PNRR accelerator project </a:t>
            </a:r>
            <a:r>
              <a:rPr lang="en-US" sz="3600"/>
              <a:t>(MI-GE-LNF-NA-SA)  </a:t>
            </a:r>
            <a:endParaRPr lang="en-US" sz="36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BA7E5F-C0E4-E095-3438-B0091A9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E43D1D-6990-B0CE-DE8C-F38468DAF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251E4-DB90-BE12-212C-2C25F476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AA0BD7-E01F-9C31-C301-6F96CB4AF7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15" y="2204671"/>
            <a:ext cx="6986954" cy="36026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EE41E-A015-53AF-1CE0-84C95997A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611" y="2204671"/>
            <a:ext cx="4960390" cy="362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59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240" y="2"/>
            <a:ext cx="8221807" cy="603411"/>
          </a:xfrm>
        </p:spPr>
        <p:txBody>
          <a:bodyPr>
            <a:normAutofit fontScale="90000"/>
          </a:bodyPr>
          <a:lstStyle/>
          <a:p>
            <a:r>
              <a:rPr lang="en-US" dirty="0"/>
              <a:t>Muon Collider magnets</a:t>
            </a:r>
            <a:endParaRPr lang="en-US" i="1" dirty="0"/>
          </a:p>
        </p:txBody>
      </p:sp>
      <p:pic>
        <p:nvPicPr>
          <p:cNvPr id="4" name="Picture 3" descr="p4.tiff"/>
          <p:cNvPicPr>
            <a:picLocks noChangeAspect="1"/>
          </p:cNvPicPr>
          <p:nvPr/>
        </p:nvPicPr>
        <p:blipFill>
          <a:blip r:embed="rId2"/>
          <a:srcRect b="50107"/>
          <a:stretch>
            <a:fillRect/>
          </a:stretch>
        </p:blipFill>
        <p:spPr>
          <a:xfrm>
            <a:off x="1523228" y="2610115"/>
            <a:ext cx="9135341" cy="2259717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A48F8FE-630B-3BCF-834F-13EA9FD78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6FA7BAB-F01B-8769-0F3D-FD41DEC240D3}"/>
              </a:ext>
            </a:extLst>
          </p:cNvPr>
          <p:cNvGrpSpPr/>
          <p:nvPr/>
        </p:nvGrpSpPr>
        <p:grpSpPr>
          <a:xfrm>
            <a:off x="2145191" y="2713022"/>
            <a:ext cx="4784891" cy="4169112"/>
            <a:chOff x="621190" y="2713022"/>
            <a:chExt cx="4784891" cy="416911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ACD897B-C87F-82E7-70E2-F9E9B3A2F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1160" t="10050" r="37329" b="6573"/>
            <a:stretch/>
          </p:blipFill>
          <p:spPr>
            <a:xfrm rot="16200000">
              <a:off x="1094937" y="4530101"/>
              <a:ext cx="1878286" cy="282577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9A4F8E-FF78-C56A-B0CC-98E65F5A11C3}"/>
                </a:ext>
              </a:extLst>
            </p:cNvPr>
            <p:cNvSpPr txBox="1"/>
            <p:nvPr/>
          </p:nvSpPr>
          <p:spPr>
            <a:xfrm>
              <a:off x="962530" y="4847761"/>
              <a:ext cx="13466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&gt; 40 T, 60 mm</a:t>
              </a:r>
            </a:p>
          </p:txBody>
        </p:sp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id="{A3C874C2-8550-BF64-1AB4-5EF3E8CA076C}"/>
                </a:ext>
              </a:extLst>
            </p:cNvPr>
            <p:cNvSpPr/>
            <p:nvPr/>
          </p:nvSpPr>
          <p:spPr>
            <a:xfrm>
              <a:off x="3273662" y="2713022"/>
              <a:ext cx="2132419" cy="2176922"/>
            </a:xfrm>
            <a:prstGeom prst="roundRect">
              <a:avLst>
                <a:gd name="adj" fmla="val 2981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E272A51A-E3FA-B651-7B72-80AAD31E1381}"/>
              </a:ext>
            </a:extLst>
          </p:cNvPr>
          <p:cNvSpPr txBox="1"/>
          <p:nvPr/>
        </p:nvSpPr>
        <p:spPr>
          <a:xfrm>
            <a:off x="8260222" y="3561120"/>
            <a:ext cx="508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2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41A2FA8-D117-D4CE-2CC5-9F10AE6F67A6}"/>
              </a:ext>
            </a:extLst>
          </p:cNvPr>
          <p:cNvGrpSpPr/>
          <p:nvPr/>
        </p:nvGrpSpPr>
        <p:grpSpPr>
          <a:xfrm>
            <a:off x="1749470" y="587174"/>
            <a:ext cx="2831559" cy="4302771"/>
            <a:chOff x="225469" y="587173"/>
            <a:chExt cx="2831559" cy="43027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5915EDD-2AF8-1143-B6A9-83AA571C50B1}"/>
                </a:ext>
              </a:extLst>
            </p:cNvPr>
            <p:cNvSpPr txBox="1"/>
            <p:nvPr/>
          </p:nvSpPr>
          <p:spPr>
            <a:xfrm>
              <a:off x="280947" y="587173"/>
              <a:ext cx="277608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20 T, 200 mm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Radiation heat load ≈ 5…10 kW</a:t>
              </a:r>
            </a:p>
            <a:p>
              <a:r>
                <a:rPr lang="en-US" sz="1600" dirty="0">
                  <a:solidFill>
                    <a:srgbClr val="FF0000"/>
                  </a:solidFill>
                </a:rPr>
                <a:t>Radiation dose: 80 </a:t>
              </a:r>
              <a:r>
                <a:rPr lang="en-US" sz="1600" dirty="0" err="1">
                  <a:solidFill>
                    <a:srgbClr val="FF0000"/>
                  </a:solidFill>
                </a:rPr>
                <a:t>MGy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30D8E3E-C209-C27D-4B36-45EB06F8DF0B}"/>
                </a:ext>
              </a:extLst>
            </p:cNvPr>
            <p:cNvSpPr/>
            <p:nvPr/>
          </p:nvSpPr>
          <p:spPr>
            <a:xfrm>
              <a:off x="2168611" y="3180722"/>
              <a:ext cx="676200" cy="170922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38" name="Content Placeholder 7" descr="Graphical user interface, diagram&#10;&#10;Description automatically generated with medium confidence">
              <a:extLst>
                <a:ext uri="{FF2B5EF4-FFF2-40B4-BE49-F238E27FC236}">
                  <a16:creationId xmlns:a16="http://schemas.microsoft.com/office/drawing/2014/main" id="{6D3EAB1D-30E2-E7CC-0292-A0E7FE07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5469" y="1332404"/>
              <a:ext cx="2619342" cy="1439199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6CC2F0C-E829-1469-601F-1D0D62C40569}"/>
              </a:ext>
            </a:extLst>
          </p:cNvPr>
          <p:cNvGrpSpPr/>
          <p:nvPr/>
        </p:nvGrpSpPr>
        <p:grpSpPr>
          <a:xfrm>
            <a:off x="4862088" y="515510"/>
            <a:ext cx="5796481" cy="3862443"/>
            <a:chOff x="3338087" y="515509"/>
            <a:chExt cx="5796481" cy="3862443"/>
          </a:xfrm>
        </p:grpSpPr>
        <p:pic>
          <p:nvPicPr>
            <p:cNvPr id="44" name="Picture 43" descr="Diagram&#10;&#10;Description automatically generated">
              <a:extLst>
                <a:ext uri="{FF2B5EF4-FFF2-40B4-BE49-F238E27FC236}">
                  <a16:creationId xmlns:a16="http://schemas.microsoft.com/office/drawing/2014/main" id="{CCD8A491-4421-C0DA-0AFA-8EF8A4953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8087" y="1113549"/>
              <a:ext cx="1981445" cy="10893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7EE40EA-6607-4399-A520-8A3E467E785E}"/>
                </a:ext>
              </a:extLst>
            </p:cNvPr>
            <p:cNvSpPr txBox="1"/>
            <p:nvPr/>
          </p:nvSpPr>
          <p:spPr>
            <a:xfrm>
              <a:off x="5192614" y="515509"/>
              <a:ext cx="20980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NC ±1.8 T, 400 Hz 100 mm x 30 mm</a:t>
              </a:r>
            </a:p>
          </p:txBody>
        </p: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8B586E80-5FD6-105B-CC02-9D4805F1E393}"/>
                </a:ext>
              </a:extLst>
            </p:cNvPr>
            <p:cNvSpPr/>
            <p:nvPr/>
          </p:nvSpPr>
          <p:spPr>
            <a:xfrm>
              <a:off x="6307370" y="3018524"/>
              <a:ext cx="1366176" cy="135942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46" name="Picture 45" descr="Diagram, schematic&#10;&#10;Description automatically generated with medium confidence">
              <a:extLst>
                <a:ext uri="{FF2B5EF4-FFF2-40B4-BE49-F238E27FC236}">
                  <a16:creationId xmlns:a16="http://schemas.microsoft.com/office/drawing/2014/main" id="{69FB0CBF-36B2-8BF6-CB63-EEAA9ED8A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6701" y="1113083"/>
              <a:ext cx="1504912" cy="109026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2F739C5-28A5-46E9-DDB1-536033025BB9}"/>
                </a:ext>
              </a:extLst>
            </p:cNvPr>
            <p:cNvSpPr txBox="1"/>
            <p:nvPr/>
          </p:nvSpPr>
          <p:spPr>
            <a:xfrm>
              <a:off x="7155516" y="515509"/>
              <a:ext cx="19790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SC &lt; 10T</a:t>
              </a:r>
            </a:p>
            <a:p>
              <a:pPr algn="ctr"/>
              <a:r>
                <a:rPr lang="en-US" sz="1600" dirty="0">
                  <a:solidFill>
                    <a:srgbClr val="FF0000"/>
                  </a:solidFill>
                </a:rPr>
                <a:t>100 mm x 30 mm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5D43A39-587E-3772-4E05-8E33C2712D31}"/>
                </a:ext>
              </a:extLst>
            </p:cNvPr>
            <p:cNvSpPr/>
            <p:nvPr/>
          </p:nvSpPr>
          <p:spPr>
            <a:xfrm>
              <a:off x="3698809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SC dipole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2EF0D57-8AEE-51FE-F36E-190FD3E2556A}"/>
                </a:ext>
              </a:extLst>
            </p:cNvPr>
            <p:cNvSpPr/>
            <p:nvPr/>
          </p:nvSpPr>
          <p:spPr>
            <a:xfrm>
              <a:off x="4984331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NC dipole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B3E8452-5875-CA0F-6A3A-27BECB890709}"/>
                </a:ext>
              </a:extLst>
            </p:cNvPr>
            <p:cNvSpPr/>
            <p:nvPr/>
          </p:nvSpPr>
          <p:spPr>
            <a:xfrm>
              <a:off x="6269853" y="2288373"/>
              <a:ext cx="1260000" cy="19801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NC dipole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4B9CC6F-1703-94B2-81E7-B2E45E58B9CB}"/>
                </a:ext>
              </a:extLst>
            </p:cNvPr>
            <p:cNvSpPr/>
            <p:nvPr/>
          </p:nvSpPr>
          <p:spPr>
            <a:xfrm>
              <a:off x="7555376" y="2288373"/>
              <a:ext cx="1260000" cy="19801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accent1">
                  <a:shade val="60000"/>
                  <a:satMod val="300000"/>
                </a:schemeClr>
              </a:solidFill>
            </a:ln>
            <a:effectLst>
              <a:glow rad="70000">
                <a:schemeClr val="accent1">
                  <a:tint val="30000"/>
                  <a:shade val="95000"/>
                  <a:satMod val="300000"/>
                  <a:alpha val="5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000" dirty="0"/>
                <a:t>SC dipole</a:t>
              </a:r>
            </a:p>
          </p:txBody>
        </p:sp>
        <p:pic>
          <p:nvPicPr>
            <p:cNvPr id="53" name="Picture 52" descr="Diagram&#10;&#10;Description automatically generated">
              <a:extLst>
                <a:ext uri="{FF2B5EF4-FFF2-40B4-BE49-F238E27FC236}">
                  <a16:creationId xmlns:a16="http://schemas.microsoft.com/office/drawing/2014/main" id="{973402C0-5394-72BA-CB89-018B416D8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3123" y="1113549"/>
              <a:ext cx="1981445" cy="108933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6A02423-BFC5-0FE4-2F78-4E51C62A4E67}"/>
              </a:ext>
            </a:extLst>
          </p:cNvPr>
          <p:cNvGrpSpPr/>
          <p:nvPr/>
        </p:nvGrpSpPr>
        <p:grpSpPr>
          <a:xfrm>
            <a:off x="5311494" y="2590002"/>
            <a:ext cx="5274642" cy="4037573"/>
            <a:chOff x="3787494" y="2590001"/>
            <a:chExt cx="5274642" cy="403757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F9F298-CC2C-2027-AA19-8D0F19711AFB}"/>
                </a:ext>
              </a:extLst>
            </p:cNvPr>
            <p:cNvSpPr txBox="1"/>
            <p:nvPr/>
          </p:nvSpPr>
          <p:spPr>
            <a:xfrm>
              <a:off x="3787494" y="5230778"/>
              <a:ext cx="261629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16 T peak, 160 mm</a:t>
              </a:r>
            </a:p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Radiation heat load ≈ 5 W/m</a:t>
              </a:r>
            </a:p>
            <a:p>
              <a:pPr algn="r"/>
              <a:r>
                <a:rPr lang="en-US" sz="1600" dirty="0">
                  <a:solidFill>
                    <a:srgbClr val="FF0000"/>
                  </a:solidFill>
                </a:rPr>
                <a:t>Radiation dose ≈ 20…40 </a:t>
              </a:r>
              <a:r>
                <a:rPr lang="en-US" sz="1600" dirty="0" err="1">
                  <a:solidFill>
                    <a:srgbClr val="FF0000"/>
                  </a:solidFill>
                </a:rPr>
                <a:t>MGy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C82EBF49-B544-EF82-84B3-C4A3B49D8516}"/>
                </a:ext>
              </a:extLst>
            </p:cNvPr>
            <p:cNvSpPr/>
            <p:nvPr/>
          </p:nvSpPr>
          <p:spPr>
            <a:xfrm>
              <a:off x="7824731" y="2590001"/>
              <a:ext cx="1159572" cy="1926393"/>
            </a:xfrm>
            <a:prstGeom prst="roundRect">
              <a:avLst>
                <a:gd name="adj" fmla="val 974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sz="1200"/>
            </a:p>
          </p:txBody>
        </p:sp>
        <p:pic>
          <p:nvPicPr>
            <p:cNvPr id="56" name="Picture 55" descr="Chart, sunburst chart&#10;&#10;Description automatically generated">
              <a:extLst>
                <a:ext uri="{FF2B5EF4-FFF2-40B4-BE49-F238E27FC236}">
                  <a16:creationId xmlns:a16="http://schemas.microsoft.com/office/drawing/2014/main" id="{720CE19B-67CF-1721-D130-E6802663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07"/>
            <a:stretch/>
          </p:blipFill>
          <p:spPr>
            <a:xfrm>
              <a:off x="6429994" y="4989983"/>
              <a:ext cx="2632142" cy="1637591"/>
            </a:xfrm>
            <a:prstGeom prst="rect">
              <a:avLst/>
            </a:prstGeom>
          </p:spPr>
        </p:pic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67E4D-3C9A-00B9-D457-09A3CD21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E4B26-8945-3150-0DBF-5CFD99789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</p:spTree>
    <p:extLst>
      <p:ext uri="{BB962C8B-B14F-4D97-AF65-F5344CB8AC3E}">
        <p14:creationId xmlns:p14="http://schemas.microsoft.com/office/powerpoint/2010/main" val="423494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240" y="2"/>
            <a:ext cx="8221807" cy="895837"/>
          </a:xfrm>
        </p:spPr>
        <p:txBody>
          <a:bodyPr>
            <a:noAutofit/>
          </a:bodyPr>
          <a:lstStyle/>
          <a:p>
            <a:pPr algn="l"/>
            <a:r>
              <a:rPr lang="en-US" b="1" dirty="0"/>
              <a:t>6D Cooling Cells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102E56-FA98-4139-40A4-4BE5CBCE1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7"/>
          <a:stretch/>
        </p:blipFill>
        <p:spPr>
          <a:xfrm>
            <a:off x="2059421" y="877709"/>
            <a:ext cx="8590205" cy="1550643"/>
          </a:xfrm>
          <a:prstGeom prst="rect">
            <a:avLst/>
          </a:prstGeom>
        </p:spPr>
      </p:pic>
      <p:pic>
        <p:nvPicPr>
          <p:cNvPr id="7" name="Picture 6" descr="A screenshot of a table&#10;&#10;Description automatically generated">
            <a:extLst>
              <a:ext uri="{FF2B5EF4-FFF2-40B4-BE49-F238E27FC236}">
                <a16:creationId xmlns:a16="http://schemas.microsoft.com/office/drawing/2014/main" id="{1624F167-D980-64CF-6E82-C3193A3FF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20" t="7897" r="6151" b="46882"/>
          <a:stretch/>
        </p:blipFill>
        <p:spPr>
          <a:xfrm>
            <a:off x="1872405" y="2173477"/>
            <a:ext cx="8623310" cy="31004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C8A4E8-E7D4-33EF-8E8C-D6EF3521FAB9}"/>
              </a:ext>
            </a:extLst>
          </p:cNvPr>
          <p:cNvSpPr txBox="1"/>
          <p:nvPr/>
        </p:nvSpPr>
        <p:spPr>
          <a:xfrm rot="16200000">
            <a:off x="3183234" y="5397189"/>
            <a:ext cx="864467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6" dirty="0">
                <a:solidFill>
                  <a:srgbClr val="FF0000"/>
                </a:solidFill>
              </a:rPr>
              <a:t>C</a:t>
            </a:r>
            <a:r>
              <a:rPr lang="en-CH" sz="1636" dirty="0">
                <a:solidFill>
                  <a:srgbClr val="FF0000"/>
                </a:solidFill>
              </a:rPr>
              <a:t>oil size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5E7B5C-7AB8-9954-EEB2-76A84DFE8111}"/>
              </a:ext>
            </a:extLst>
          </p:cNvPr>
          <p:cNvSpPr txBox="1"/>
          <p:nvPr/>
        </p:nvSpPr>
        <p:spPr>
          <a:xfrm rot="16200000">
            <a:off x="5950433" y="5379737"/>
            <a:ext cx="1276129" cy="595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36" dirty="0">
                <a:solidFill>
                  <a:srgbClr val="FF0000"/>
                </a:solidFill>
              </a:rPr>
              <a:t>Quench protection</a:t>
            </a:r>
            <a:endParaRPr lang="en-CH" sz="1636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51E5D9-29A1-83C4-F67E-D7351C01A9C8}"/>
              </a:ext>
            </a:extLst>
          </p:cNvPr>
          <p:cNvSpPr txBox="1"/>
          <p:nvPr/>
        </p:nvSpPr>
        <p:spPr>
          <a:xfrm rot="16200000">
            <a:off x="6507528" y="5505606"/>
            <a:ext cx="1276129" cy="34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36" dirty="0">
                <a:solidFill>
                  <a:srgbClr val="FF0000"/>
                </a:solidFill>
              </a:rPr>
              <a:t>Margin</a:t>
            </a:r>
            <a:endParaRPr lang="en-CH" sz="1636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68A2E8-16F1-55FE-021C-0FF61D3368EF}"/>
              </a:ext>
            </a:extLst>
          </p:cNvPr>
          <p:cNvSpPr txBox="1"/>
          <p:nvPr/>
        </p:nvSpPr>
        <p:spPr>
          <a:xfrm rot="16200000">
            <a:off x="7689380" y="5505606"/>
            <a:ext cx="1276129" cy="344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36" dirty="0">
                <a:solidFill>
                  <a:srgbClr val="FF0000"/>
                </a:solidFill>
              </a:rPr>
              <a:t>Mechanics</a:t>
            </a:r>
            <a:endParaRPr lang="en-CH" sz="1636" dirty="0">
              <a:solidFill>
                <a:srgbClr val="FF0000"/>
              </a:solidFill>
            </a:endParaRPr>
          </a:p>
        </p:txBody>
      </p:sp>
      <p:pic>
        <p:nvPicPr>
          <p:cNvPr id="14" name="pg2">
            <a:extLst>
              <a:ext uri="{FF2B5EF4-FFF2-40B4-BE49-F238E27FC236}">
                <a16:creationId xmlns:a16="http://schemas.microsoft.com/office/drawing/2014/main" id="{070F1102-BA72-EC66-51B7-E99D18078A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432" y="3684836"/>
            <a:ext cx="3038445" cy="2630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BE106-F3E7-63CE-5956-7819E5E18C47}"/>
              </a:ext>
            </a:extLst>
          </p:cNvPr>
          <p:cNvSpPr txBox="1"/>
          <p:nvPr/>
        </p:nvSpPr>
        <p:spPr>
          <a:xfrm>
            <a:off x="2414572" y="922545"/>
            <a:ext cx="41229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A1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B79964-D3CC-399E-73B0-B6E93E0A5159}"/>
              </a:ext>
            </a:extLst>
          </p:cNvPr>
          <p:cNvSpPr txBox="1"/>
          <p:nvPr/>
        </p:nvSpPr>
        <p:spPr>
          <a:xfrm>
            <a:off x="3281880" y="922545"/>
            <a:ext cx="41229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A2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ED4E3-1340-C0CD-BD12-5CCE94CDC0E6}"/>
              </a:ext>
            </a:extLst>
          </p:cNvPr>
          <p:cNvSpPr txBox="1"/>
          <p:nvPr/>
        </p:nvSpPr>
        <p:spPr>
          <a:xfrm>
            <a:off x="3944424" y="922545"/>
            <a:ext cx="41229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A3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C15405-1A70-DEA0-0118-52ECD075CA88}"/>
              </a:ext>
            </a:extLst>
          </p:cNvPr>
          <p:cNvSpPr txBox="1"/>
          <p:nvPr/>
        </p:nvSpPr>
        <p:spPr>
          <a:xfrm>
            <a:off x="4407444" y="922545"/>
            <a:ext cx="41229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A4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728C201-0E25-2CA7-EBC0-2156127CF46E}"/>
              </a:ext>
            </a:extLst>
          </p:cNvPr>
          <p:cNvSpPr txBox="1"/>
          <p:nvPr/>
        </p:nvSpPr>
        <p:spPr>
          <a:xfrm>
            <a:off x="5355516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1B5559-A47F-84B3-CF4F-9CBE6A5FB44F}"/>
              </a:ext>
            </a:extLst>
          </p:cNvPr>
          <p:cNvSpPr txBox="1"/>
          <p:nvPr/>
        </p:nvSpPr>
        <p:spPr>
          <a:xfrm>
            <a:off x="6603449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7C46C6-452D-0F12-BAB8-45C3B899FA14}"/>
              </a:ext>
            </a:extLst>
          </p:cNvPr>
          <p:cNvSpPr txBox="1"/>
          <p:nvPr/>
        </p:nvSpPr>
        <p:spPr>
          <a:xfrm>
            <a:off x="7539604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CFE33B-4CD3-B5CF-F852-442CE96E25B9}"/>
              </a:ext>
            </a:extLst>
          </p:cNvPr>
          <p:cNvSpPr txBox="1"/>
          <p:nvPr/>
        </p:nvSpPr>
        <p:spPr>
          <a:xfrm>
            <a:off x="8275242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C058F7-B088-8C55-E002-9BED8A1404D1}"/>
              </a:ext>
            </a:extLst>
          </p:cNvPr>
          <p:cNvSpPr txBox="1"/>
          <p:nvPr/>
        </p:nvSpPr>
        <p:spPr>
          <a:xfrm>
            <a:off x="8861217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CA94C3-6E87-8949-B40B-4FD99E7D8069}"/>
              </a:ext>
            </a:extLst>
          </p:cNvPr>
          <p:cNvSpPr txBox="1"/>
          <p:nvPr/>
        </p:nvSpPr>
        <p:spPr>
          <a:xfrm>
            <a:off x="9308282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E6944-9E38-B677-8036-FD98FD3C3D14}"/>
              </a:ext>
            </a:extLst>
          </p:cNvPr>
          <p:cNvSpPr txBox="1"/>
          <p:nvPr/>
        </p:nvSpPr>
        <p:spPr>
          <a:xfrm>
            <a:off x="9757359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B425E6-D988-A5BE-225E-B6B6EDA3299A}"/>
              </a:ext>
            </a:extLst>
          </p:cNvPr>
          <p:cNvSpPr txBox="1"/>
          <p:nvPr/>
        </p:nvSpPr>
        <p:spPr>
          <a:xfrm>
            <a:off x="10210986" y="922545"/>
            <a:ext cx="404278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/>
              <a:t>B8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C8A8AD-72A5-FEAF-5786-6EFC1BD1D4CD}"/>
              </a:ext>
            </a:extLst>
          </p:cNvPr>
          <p:cNvSpPr txBox="1"/>
          <p:nvPr/>
        </p:nvSpPr>
        <p:spPr>
          <a:xfrm rot="16200000">
            <a:off x="1432503" y="1419232"/>
            <a:ext cx="529312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636" dirty="0">
                <a:solidFill>
                  <a:schemeClr val="accent1"/>
                </a:solidFill>
              </a:rPr>
              <a:t>B(T)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5E307B-8CF3-7CD9-A27E-E28992FDC319}"/>
              </a:ext>
            </a:extLst>
          </p:cNvPr>
          <p:cNvSpPr txBox="1"/>
          <p:nvPr/>
        </p:nvSpPr>
        <p:spPr>
          <a:xfrm rot="16200000">
            <a:off x="1829034" y="1232290"/>
            <a:ext cx="263214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45A379-1E1E-F0B2-63E8-CA8775800989}"/>
              </a:ext>
            </a:extLst>
          </p:cNvPr>
          <p:cNvSpPr txBox="1"/>
          <p:nvPr/>
        </p:nvSpPr>
        <p:spPr>
          <a:xfrm rot="16200000">
            <a:off x="1797775" y="1007474"/>
            <a:ext cx="325730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10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FA97C1-29E1-93D0-785F-E7913A72E964}"/>
              </a:ext>
            </a:extLst>
          </p:cNvPr>
          <p:cNvSpPr txBox="1"/>
          <p:nvPr/>
        </p:nvSpPr>
        <p:spPr>
          <a:xfrm rot="16200000">
            <a:off x="1797775" y="781178"/>
            <a:ext cx="325730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0E8F74C-6381-D11A-9453-F707B1A0A191}"/>
              </a:ext>
            </a:extLst>
          </p:cNvPr>
          <p:cNvSpPr txBox="1"/>
          <p:nvPr/>
        </p:nvSpPr>
        <p:spPr>
          <a:xfrm rot="16200000">
            <a:off x="1829034" y="1462393"/>
            <a:ext cx="263214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FDBB44B-C7EF-C50B-B6B1-F4FB7336CE85}"/>
              </a:ext>
            </a:extLst>
          </p:cNvPr>
          <p:cNvSpPr txBox="1"/>
          <p:nvPr/>
        </p:nvSpPr>
        <p:spPr>
          <a:xfrm rot="16200000">
            <a:off x="1805791" y="1680003"/>
            <a:ext cx="309700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-5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41E6B1-79C6-D54C-A581-30B9C21A4E65}"/>
              </a:ext>
            </a:extLst>
          </p:cNvPr>
          <p:cNvSpPr txBox="1"/>
          <p:nvPr/>
        </p:nvSpPr>
        <p:spPr>
          <a:xfrm rot="16200000">
            <a:off x="1776135" y="1910264"/>
            <a:ext cx="36901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-10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6AD17DF-48B0-C847-798F-00F5555DAAFA}"/>
              </a:ext>
            </a:extLst>
          </p:cNvPr>
          <p:cNvSpPr txBox="1"/>
          <p:nvPr/>
        </p:nvSpPr>
        <p:spPr>
          <a:xfrm rot="16200000">
            <a:off x="1776135" y="2137395"/>
            <a:ext cx="369011" cy="260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1091" dirty="0">
                <a:solidFill>
                  <a:schemeClr val="accent1"/>
                </a:solidFill>
              </a:rPr>
              <a:t>-15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20AD99-B197-9D20-3376-C495B46D5AAC}"/>
              </a:ext>
            </a:extLst>
          </p:cNvPr>
          <p:cNvSpPr txBox="1"/>
          <p:nvPr/>
        </p:nvSpPr>
        <p:spPr>
          <a:xfrm>
            <a:off x="4832738" y="6308166"/>
            <a:ext cx="5084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000" dirty="0">
                <a:solidFill>
                  <a:schemeClr val="bg1"/>
                </a:solidFill>
              </a:rPr>
              <a:t>Courtesy of J. Pavan, UMIL, and S. Fabbri, CERN</a:t>
            </a:r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D5B29E2C-1DD8-B9F4-691A-2D962E5E88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4</a:t>
            </a:fld>
            <a:endParaRPr lang="en-GB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4280256-5E83-3972-85A0-40BF82F5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BAFAE6E2-E546-9878-B54E-9C4230418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</p:spTree>
    <p:extLst>
      <p:ext uri="{BB962C8B-B14F-4D97-AF65-F5344CB8AC3E}">
        <p14:creationId xmlns:p14="http://schemas.microsoft.com/office/powerpoint/2010/main" val="3704944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vcc.jpg">
            <a:extLst>
              <a:ext uri="{FF2B5EF4-FFF2-40B4-BE49-F238E27FC236}">
                <a16:creationId xmlns:a16="http://schemas.microsoft.com/office/drawing/2014/main" id="{BCD6501E-682D-A919-3479-04188F1D2114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45518" y="956853"/>
            <a:ext cx="7124249" cy="2566832"/>
          </a:xfrm>
          <a:prstGeom prst="rect">
            <a:avLst/>
          </a:prstGeom>
          <a:ln w="0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3495E-BCD7-6FDF-F031-E58D3550FFA5}"/>
              </a:ext>
            </a:extLst>
          </p:cNvPr>
          <p:cNvSpPr txBox="1"/>
          <p:nvPr/>
        </p:nvSpPr>
        <p:spPr>
          <a:xfrm>
            <a:off x="745518" y="156634"/>
            <a:ext cx="7078133" cy="80021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/>
              <a:t>Magnet zoo for the Cooling cell …</a:t>
            </a:r>
          </a:p>
          <a:p>
            <a:r>
              <a:rPr lang="en-US" b="1" dirty="0"/>
              <a:t>Unique challenge: Magnets and RF cavity must overlap (very unusual)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2D628-E8B3-747A-E0C9-A466806A0EA0}"/>
              </a:ext>
            </a:extLst>
          </p:cNvPr>
          <p:cNvSpPr txBox="1"/>
          <p:nvPr/>
        </p:nvSpPr>
        <p:spPr>
          <a:xfrm>
            <a:off x="8052771" y="402168"/>
            <a:ext cx="4003761" cy="563231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PhD Thesis work:</a:t>
            </a:r>
          </a:p>
          <a:p>
            <a:r>
              <a:rPr lang="en-US" sz="2000" dirty="0"/>
              <a:t>Design of very high fields (3- 30 tesla!!) Solenoids</a:t>
            </a:r>
          </a:p>
          <a:p>
            <a:r>
              <a:rPr lang="en-US" sz="2000" dirty="0"/>
              <a:t>Exploring brand new technologies: </a:t>
            </a:r>
            <a:r>
              <a:rPr lang="en-US" sz="2000" b="1" dirty="0"/>
              <a:t>Non-Insulated coil with HTS (high temperature superconductor)</a:t>
            </a:r>
          </a:p>
          <a:p>
            <a:r>
              <a:rPr lang="en-US" sz="2000" dirty="0"/>
              <a:t>Construction of a prototype for 3-5 T an then design of a proto of 20+ T</a:t>
            </a:r>
          </a:p>
          <a:p>
            <a:r>
              <a:rPr lang="en-US" sz="2000" dirty="0"/>
              <a:t>Experimental test of a solenoid (3-5 T) couple with 650 or 1300 MHz Cavity.</a:t>
            </a:r>
          </a:p>
          <a:p>
            <a:r>
              <a:rPr lang="en-US" sz="2000" dirty="0"/>
              <a:t>Study of the best optical configuration for maximum performance.</a:t>
            </a:r>
          </a:p>
          <a:p>
            <a:r>
              <a:rPr lang="en-US" sz="2000" b="1" dirty="0"/>
              <a:t>Design of prototype Full Cell, solving integration issues </a:t>
            </a:r>
            <a:r>
              <a:rPr lang="en-US" sz="2000" dirty="0"/>
              <a:t>, for the CCC (CERN Cooling Cell) demonstrator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2945E3-CAE0-366A-FCB0-8029F43F2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21" t="932" r="5088" b="10739"/>
          <a:stretch/>
        </p:blipFill>
        <p:spPr>
          <a:xfrm>
            <a:off x="226003" y="3765970"/>
            <a:ext cx="2200658" cy="28486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DDC038-221A-2AF1-7AB4-5C101F055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993" y="3778594"/>
            <a:ext cx="1705736" cy="25542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9CFE9D-621E-808F-1BF2-5993D38559D5}"/>
              </a:ext>
            </a:extLst>
          </p:cNvPr>
          <p:cNvSpPr txBox="1"/>
          <p:nvPr/>
        </p:nvSpPr>
        <p:spPr>
          <a:xfrm>
            <a:off x="4052761" y="3901536"/>
            <a:ext cx="3937977" cy="230832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ß"/>
            </a:pPr>
            <a:r>
              <a:rPr lang="en-US" dirty="0">
                <a:sym typeface="Wingdings" panose="05000000000000000000" pitchFamily="2" charset="2"/>
              </a:rPr>
              <a:t>Proto of small high field SC solenoid in HTS (USA)</a:t>
            </a:r>
          </a:p>
          <a:p>
            <a:pPr marL="285750" indent="-285750">
              <a:buFont typeface="Wingdings" panose="05000000000000000000" pitchFamily="2" charset="2"/>
              <a:buChar char="ß"/>
            </a:pPr>
            <a:r>
              <a:rPr lang="en-US" dirty="0">
                <a:sym typeface="Wingdings" panose="05000000000000000000" pitchFamily="2" charset="2"/>
              </a:rPr>
              <a:t>Exploring non-insulated technology has never bene done on such scale.</a:t>
            </a:r>
          </a:p>
          <a:p>
            <a:pPr marL="285750" indent="-285750">
              <a:buFont typeface="Wingdings" panose="05000000000000000000" pitchFamily="2" charset="2"/>
              <a:buChar char="ß"/>
            </a:pPr>
            <a:r>
              <a:rPr lang="en-US" dirty="0">
                <a:sym typeface="Wingdings" panose="05000000000000000000" pitchFamily="2" charset="2"/>
              </a:rPr>
              <a:t>Possibility to learn on subscale coils, development of multiphysics modelling: Electromagnetic, thermo-mechanical, optical and integration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188D41C-4023-D561-F741-14E6780C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B12CB91-1ECD-7CA6-E2A9-A822E8CC3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L. Rossi @ themes for PhD Acc Physics - La Sapienza</a:t>
            </a:r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7FEF3D5-ECBD-401E-E961-327F1645D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03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EE5350-CE9F-6B00-D724-B9249642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7039"/>
            <a:ext cx="8226854" cy="940443"/>
          </a:xfrm>
        </p:spPr>
        <p:txBody>
          <a:bodyPr/>
          <a:lstStyle/>
          <a:p>
            <a:r>
              <a:rPr lang="en-CH" dirty="0"/>
              <a:t>Final cooling (40 T) magnetics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3D4A6E6-394E-088B-0C85-9D502087C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1220" y="1579659"/>
            <a:ext cx="3515304" cy="3997669"/>
          </a:xfrm>
        </p:spPr>
        <p:txBody>
          <a:bodyPr>
            <a:normAutofit/>
          </a:bodyPr>
          <a:lstStyle/>
          <a:p>
            <a:pPr marL="233363" lvl="1" indent="-226219"/>
            <a:r>
              <a:rPr lang="en-US" sz="1800" b="1" dirty="0"/>
              <a:t>Modular </a:t>
            </a:r>
            <a:r>
              <a:rPr lang="en-US" sz="1800" dirty="0"/>
              <a:t>pancake design with supporting </a:t>
            </a:r>
            <a:r>
              <a:rPr lang="en-US" sz="1800" i="1" dirty="0"/>
              <a:t>ring and plates </a:t>
            </a:r>
            <a:r>
              <a:rPr lang="en-US" sz="1800" dirty="0"/>
              <a:t>to manage hoop, radial and vertical stresses</a:t>
            </a:r>
          </a:p>
          <a:p>
            <a:pPr marL="214979" lvl="1" indent="-201216">
              <a:spcBef>
                <a:spcPts val="900"/>
              </a:spcBef>
            </a:pPr>
            <a:r>
              <a:rPr lang="en-US" sz="1700" dirty="0"/>
              <a:t>Free bore </a:t>
            </a:r>
            <a:r>
              <a:rPr lang="en-US" sz="1700" b="1" dirty="0"/>
              <a:t>50 mm</a:t>
            </a:r>
          </a:p>
          <a:p>
            <a:pPr marL="214979" lvl="1" indent="-201216">
              <a:spcBef>
                <a:spcPts val="900"/>
              </a:spcBef>
            </a:pPr>
            <a:r>
              <a:rPr lang="en-US" sz="1700" dirty="0"/>
              <a:t>Inner ring thickness 5 mm</a:t>
            </a:r>
            <a:endParaRPr lang="en-US" sz="1700" b="1" dirty="0"/>
          </a:p>
          <a:p>
            <a:pPr marL="214979" lvl="1" indent="-201216">
              <a:spcBef>
                <a:spcPts val="900"/>
              </a:spcBef>
            </a:pPr>
            <a:r>
              <a:rPr lang="en-US" sz="1700" dirty="0"/>
              <a:t>Coil </a:t>
            </a:r>
            <a:r>
              <a:rPr lang="en-US" sz="1700" b="1" dirty="0">
                <a:solidFill>
                  <a:srgbClr val="FF0000"/>
                </a:solidFill>
              </a:rPr>
              <a:t>winding thickness 60 mm</a:t>
            </a:r>
          </a:p>
          <a:p>
            <a:pPr marL="402431" lvl="2" indent="-201216">
              <a:spcBef>
                <a:spcPts val="900"/>
              </a:spcBef>
            </a:pPr>
            <a:r>
              <a:rPr lang="en-US" sz="1600" b="1" i="1" dirty="0">
                <a:solidFill>
                  <a:srgbClr val="FF0000"/>
                </a:solidFill>
              </a:rPr>
              <a:t>J</a:t>
            </a:r>
            <a:r>
              <a:rPr lang="en-US" sz="1600" b="1" i="1" baseline="-25000" dirty="0">
                <a:solidFill>
                  <a:srgbClr val="FF0000"/>
                </a:solidFill>
              </a:rPr>
              <a:t>e</a:t>
            </a:r>
            <a:r>
              <a:rPr lang="en-US" sz="1600" b="1" baseline="-25000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= 632 A mm</a:t>
            </a:r>
            <a:r>
              <a:rPr lang="en-US" sz="1600" b="1" baseline="30000" dirty="0">
                <a:solidFill>
                  <a:srgbClr val="FF0000"/>
                </a:solidFill>
              </a:rPr>
              <a:t>-2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600" b="1" dirty="0">
                <a:solidFill>
                  <a:srgbClr val="FF0000"/>
                </a:solidFill>
              </a:rPr>
              <a:t>40 T</a:t>
            </a:r>
            <a:endParaRPr lang="en-US" sz="1700" b="1" dirty="0">
              <a:solidFill>
                <a:srgbClr val="FF0000"/>
              </a:solidFill>
            </a:endParaRPr>
          </a:p>
          <a:p>
            <a:pPr marL="214979" lvl="1" indent="-201216">
              <a:spcBef>
                <a:spcPts val="900"/>
              </a:spcBef>
            </a:pPr>
            <a:r>
              <a:rPr lang="en-US" sz="1700" dirty="0"/>
              <a:t>Outer ring thickness </a:t>
            </a:r>
            <a:r>
              <a:rPr lang="en-US" sz="1700" i="1" dirty="0"/>
              <a:t>60 mm</a:t>
            </a:r>
            <a:endParaRPr lang="en-US" sz="1700" dirty="0"/>
          </a:p>
          <a:p>
            <a:pPr marL="452723" lvl="2" indent="-201216">
              <a:spcBef>
                <a:spcPts val="900"/>
              </a:spcBef>
            </a:pPr>
            <a:r>
              <a:rPr lang="en-US" sz="1900" b="1" dirty="0">
                <a:solidFill>
                  <a:srgbClr val="FF0000"/>
                </a:solidFill>
              </a:rPr>
              <a:t>Outer radius 150 mm</a:t>
            </a:r>
          </a:p>
          <a:p>
            <a:pPr marL="214979" lvl="1" indent="-201216">
              <a:spcBef>
                <a:spcPts val="900"/>
              </a:spcBef>
            </a:pPr>
            <a:r>
              <a:rPr lang="en-US" sz="1700" dirty="0"/>
              <a:t>Horizontal plate thickness 2 mm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A5FBFA-7C58-C9F7-E497-4953627307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7918391-D411-FE40-AAD7-861AE5233E0E}" type="slidenum">
              <a:rPr lang="en-US" smtClean="0"/>
              <a:pPr/>
              <a:t>6</a:t>
            </a:fld>
            <a:endParaRPr lang="en-GB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9990A22C-CDAA-7F11-5E01-02FC6D6222DB}"/>
              </a:ext>
            </a:extLst>
          </p:cNvPr>
          <p:cNvSpPr txBox="1">
            <a:spLocks/>
          </p:cNvSpPr>
          <p:nvPr/>
        </p:nvSpPr>
        <p:spPr>
          <a:xfrm>
            <a:off x="1522412" y="5425142"/>
            <a:ext cx="9144000" cy="6701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8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4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144" lvl="1" indent="0">
              <a:buNone/>
            </a:pPr>
            <a:r>
              <a:rPr lang="en-US" sz="1800" b="1" dirty="0">
                <a:latin typeface="+mn-lt"/>
              </a:rPr>
              <a:t>46</a:t>
            </a:r>
            <a:r>
              <a:rPr lang="en-US" sz="1800" dirty="0">
                <a:latin typeface="+mn-lt"/>
              </a:rPr>
              <a:t> identical </a:t>
            </a:r>
            <a:r>
              <a:rPr lang="en-US" sz="1800" b="1" dirty="0">
                <a:latin typeface="+mn-lt"/>
              </a:rPr>
              <a:t>‘modular’ </a:t>
            </a:r>
            <a:r>
              <a:rPr lang="en-US" sz="1800" dirty="0">
                <a:latin typeface="+mn-lt"/>
              </a:rPr>
              <a:t>pancakes</a:t>
            </a:r>
            <a:r>
              <a:rPr lang="en-US" sz="1800" b="1" dirty="0">
                <a:latin typeface="+mn-lt"/>
              </a:rPr>
              <a:t> </a:t>
            </a:r>
            <a:r>
              <a:rPr lang="en-US" sz="1800" dirty="0">
                <a:latin typeface="+mn-lt"/>
              </a:rPr>
              <a:t>and </a:t>
            </a:r>
            <a:r>
              <a:rPr lang="en-US" sz="1800" b="1" dirty="0">
                <a:latin typeface="+mn-lt"/>
              </a:rPr>
              <a:t>6</a:t>
            </a:r>
            <a:r>
              <a:rPr lang="en-US" sz="1800" dirty="0">
                <a:latin typeface="+mn-lt"/>
              </a:rPr>
              <a:t> </a:t>
            </a:r>
            <a:r>
              <a:rPr lang="en-US" sz="1800" b="1" dirty="0">
                <a:latin typeface="+mn-lt"/>
              </a:rPr>
              <a:t>‘correction’ </a:t>
            </a:r>
            <a:r>
              <a:rPr lang="en-US" sz="1800" dirty="0">
                <a:latin typeface="+mn-lt"/>
              </a:rPr>
              <a:t>pancakes are used to straighten the field lines at the solenoid ends</a:t>
            </a:r>
            <a:endParaRPr lang="en-US" sz="1200" dirty="0">
              <a:latin typeface="+mn-lt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BDB487-A5CF-71F9-B37D-98CF9D00468B}"/>
              </a:ext>
            </a:extLst>
          </p:cNvPr>
          <p:cNvGrpSpPr/>
          <p:nvPr/>
        </p:nvGrpSpPr>
        <p:grpSpPr>
          <a:xfrm>
            <a:off x="7353300" y="1894411"/>
            <a:ext cx="3314700" cy="3318829"/>
            <a:chOff x="7329852" y="1328342"/>
            <a:chExt cx="4419600" cy="4425105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F676826-9A1E-E26E-7060-DC8D839A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9852" y="1333847"/>
              <a:ext cx="4419600" cy="4419600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64F791-0F98-13BA-845C-FEF67BC35FC4}"/>
                </a:ext>
              </a:extLst>
            </p:cNvPr>
            <p:cNvGrpSpPr/>
            <p:nvPr/>
          </p:nvGrpSpPr>
          <p:grpSpPr>
            <a:xfrm>
              <a:off x="8145491" y="1328342"/>
              <a:ext cx="3459955" cy="3983991"/>
              <a:chOff x="8231013" y="1975174"/>
              <a:chExt cx="3459955" cy="3983991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4B1F6EA-E1E6-9A6C-4D0B-5D4CBEC79899}"/>
                  </a:ext>
                </a:extLst>
              </p:cNvPr>
              <p:cNvGrpSpPr/>
              <p:nvPr/>
            </p:nvGrpSpPr>
            <p:grpSpPr>
              <a:xfrm>
                <a:off x="8231013" y="2186754"/>
                <a:ext cx="2925953" cy="3772411"/>
                <a:chOff x="8231013" y="2186754"/>
                <a:chExt cx="2925953" cy="3772411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54EBF8F5-66E1-CB6C-842B-1CBF39767DAF}"/>
                    </a:ext>
                  </a:extLst>
                </p:cNvPr>
                <p:cNvGrpSpPr/>
                <p:nvPr/>
              </p:nvGrpSpPr>
              <p:grpSpPr>
                <a:xfrm>
                  <a:off x="8238024" y="2186754"/>
                  <a:ext cx="2842029" cy="3772411"/>
                  <a:chOff x="8403495" y="2465428"/>
                  <a:chExt cx="2842029" cy="3772411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DE3B65F3-0FA3-D261-4DE8-F262DC4F3FA4}"/>
                      </a:ext>
                    </a:extLst>
                  </p:cNvPr>
                  <p:cNvGrpSpPr/>
                  <p:nvPr/>
                </p:nvGrpSpPr>
                <p:grpSpPr>
                  <a:xfrm>
                    <a:off x="8403497" y="2465428"/>
                    <a:ext cx="766980" cy="1037451"/>
                    <a:chOff x="8317084" y="2479379"/>
                    <a:chExt cx="766980" cy="1037451"/>
                  </a:xfrm>
                </p:grpSpPr>
                <p:sp>
                  <p:nvSpPr>
                    <p:cNvPr id="47" name="TextBox 46">
                      <a:extLst>
                        <a:ext uri="{FF2B5EF4-FFF2-40B4-BE49-F238E27FC236}">
                          <a16:creationId xmlns:a16="http://schemas.microsoft.com/office/drawing/2014/main" id="{5BF6C670-CB60-7D9F-747A-0D88D5E286AE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044580" y="2751883"/>
                      <a:ext cx="1037451" cy="492443"/>
                    </a:xfrm>
                    <a:prstGeom prst="rect">
                      <a:avLst/>
                    </a:prstGeom>
                    <a:noFill/>
                    <a:ln>
                      <a:noFill/>
                      <a:prstDash val="solid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900" dirty="0">
                          <a:latin typeface="Montserrat" pitchFamily="2" charset="77"/>
                        </a:rPr>
                        <a:t>Inner Ring</a:t>
                      </a:r>
                      <a:endParaRPr lang="en-GB" sz="900" dirty="0">
                        <a:latin typeface="Montserrat" pitchFamily="2" charset="77"/>
                      </a:endParaRPr>
                    </a:p>
                  </p:txBody>
                </p:sp>
                <p:cxnSp>
                  <p:nvCxnSpPr>
                    <p:cNvPr id="48" name="Straight Arrow Connector 47">
                      <a:extLst>
                        <a:ext uri="{FF2B5EF4-FFF2-40B4-BE49-F238E27FC236}">
                          <a16:creationId xmlns:a16="http://schemas.microsoft.com/office/drawing/2014/main" id="{F59AC825-FE3E-80EF-7438-580269E318C1}"/>
                        </a:ext>
                      </a:extLst>
                    </p:cNvPr>
                    <p:cNvCxnSpPr>
                      <a:cxnSpLocks/>
                      <a:stCxn id="47" idx="2"/>
                    </p:cNvCxnSpPr>
                    <p:nvPr/>
                  </p:nvCxnSpPr>
                  <p:spPr bwMode="auto">
                    <a:xfrm>
                      <a:off x="8809527" y="2998105"/>
                      <a:ext cx="274537" cy="29949"/>
                    </a:xfrm>
                    <a:prstGeom prst="straightConnector1">
                      <a:avLst/>
                    </a:prstGeom>
                    <a:solidFill>
                      <a:srgbClr val="FFFF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oval" w="sm" len="sm"/>
                    </a:ln>
                    <a:effectLst/>
                  </p:spPr>
                </p:cxnSp>
              </p:grp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B156D233-3B46-1377-A715-1D9CC3628C8C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0124321" y="2972559"/>
                    <a:ext cx="1121203" cy="1037452"/>
                    <a:chOff x="8525256" y="2468819"/>
                    <a:chExt cx="1121203" cy="1037452"/>
                  </a:xfrm>
                </p:grpSpPr>
                <p:sp>
                  <p:nvSpPr>
                    <p:cNvPr id="45" name="TextBox 44">
                      <a:extLst>
                        <a:ext uri="{FF2B5EF4-FFF2-40B4-BE49-F238E27FC236}">
                          <a16:creationId xmlns:a16="http://schemas.microsoft.com/office/drawing/2014/main" id="{84563796-85EC-A7C2-5CC4-528074FFE76C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252752" y="2741323"/>
                      <a:ext cx="1037452" cy="492443"/>
                    </a:xfrm>
                    <a:prstGeom prst="rect">
                      <a:avLst/>
                    </a:prstGeom>
                    <a:noFill/>
                    <a:ln>
                      <a:noFill/>
                      <a:prstDash val="sys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900" dirty="0">
                          <a:latin typeface="Montserrat" pitchFamily="2" charset="77"/>
                        </a:rPr>
                        <a:t>Outer Ring</a:t>
                      </a:r>
                      <a:endParaRPr lang="en-GB" sz="900" dirty="0">
                        <a:latin typeface="Montserrat" pitchFamily="2" charset="77"/>
                      </a:endParaRPr>
                    </a:p>
                  </p:txBody>
                </p:sp>
                <p:cxnSp>
                  <p:nvCxnSpPr>
                    <p:cNvPr id="46" name="Straight Arrow Connector 45">
                      <a:extLst>
                        <a:ext uri="{FF2B5EF4-FFF2-40B4-BE49-F238E27FC236}">
                          <a16:creationId xmlns:a16="http://schemas.microsoft.com/office/drawing/2014/main" id="{C26A1525-D626-25E0-ED9B-117374202276}"/>
                        </a:ext>
                      </a:extLst>
                    </p:cNvPr>
                    <p:cNvCxnSpPr>
                      <a:cxnSpLocks/>
                      <a:stCxn id="45" idx="2"/>
                    </p:cNvCxnSpPr>
                    <p:nvPr/>
                  </p:nvCxnSpPr>
                  <p:spPr bwMode="auto">
                    <a:xfrm rot="10800000" flipH="1" flipV="1">
                      <a:off x="9017699" y="2987543"/>
                      <a:ext cx="628760" cy="164369"/>
                    </a:xfrm>
                    <a:prstGeom prst="straightConnector1">
                      <a:avLst/>
                    </a:prstGeom>
                    <a:solidFill>
                      <a:srgbClr val="FFFF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oval" w="sm" len="sm"/>
                    </a:ln>
                    <a:effectLst/>
                  </p:spPr>
                </p:cxn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E43DF60F-D1BE-6910-985E-42DD6FEE31A6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9717645" y="4053628"/>
                    <a:ext cx="1451831" cy="1305848"/>
                    <a:chOff x="8517967" y="2194777"/>
                    <a:chExt cx="1451831" cy="1305848"/>
                  </a:xfrm>
                </p:grpSpPr>
                <p:sp>
                  <p:nvSpPr>
                    <p:cNvPr id="43" name="TextBox 42">
                      <a:extLst>
                        <a:ext uri="{FF2B5EF4-FFF2-40B4-BE49-F238E27FC236}">
                          <a16:creationId xmlns:a16="http://schemas.microsoft.com/office/drawing/2014/main" id="{AEE64CAE-B412-891E-9DF8-3A4F20066BE7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8018931" y="2693813"/>
                      <a:ext cx="1305848" cy="307776"/>
                    </a:xfrm>
                    <a:prstGeom prst="rect">
                      <a:avLst/>
                    </a:prstGeom>
                    <a:noFill/>
                    <a:ln>
                      <a:noFill/>
                      <a:prstDash val="sysDash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900" dirty="0">
                          <a:latin typeface="Montserrat" pitchFamily="2" charset="77"/>
                        </a:rPr>
                        <a:t>‘Modular’ Coil</a:t>
                      </a:r>
                      <a:endParaRPr lang="en-GB" sz="900" dirty="0">
                        <a:latin typeface="Montserrat" pitchFamily="2" charset="77"/>
                      </a:endParaRPr>
                    </a:p>
                  </p:txBody>
                </p:sp>
                <p:cxnSp>
                  <p:nvCxnSpPr>
                    <p:cNvPr id="44" name="Straight Arrow Connector 43">
                      <a:extLst>
                        <a:ext uri="{FF2B5EF4-FFF2-40B4-BE49-F238E27FC236}">
                          <a16:creationId xmlns:a16="http://schemas.microsoft.com/office/drawing/2014/main" id="{E565F6BF-69B5-BB99-5C3E-E7FCDA5797CC}"/>
                        </a:ext>
                      </a:extLst>
                    </p:cNvPr>
                    <p:cNvCxnSpPr>
                      <a:cxnSpLocks/>
                      <a:stCxn id="43" idx="2"/>
                    </p:cNvCxnSpPr>
                    <p:nvPr/>
                  </p:nvCxnSpPr>
                  <p:spPr bwMode="auto">
                    <a:xfrm rot="10800000" flipH="1" flipV="1">
                      <a:off x="8825743" y="2847701"/>
                      <a:ext cx="1144055" cy="374845"/>
                    </a:xfrm>
                    <a:prstGeom prst="straightConnector1">
                      <a:avLst/>
                    </a:prstGeom>
                    <a:solidFill>
                      <a:srgbClr val="FFFFFF"/>
                    </a:solidFill>
                    <a:ln w="9525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oval" w="sm" len="sm"/>
                    </a:ln>
                    <a:effectLst/>
                  </p:spPr>
                </p:cxn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44E3F704-96B4-87B9-083C-20BFA13FD1B7}"/>
                      </a:ext>
                    </a:extLst>
                  </p:cNvPr>
                  <p:cNvGrpSpPr/>
                  <p:nvPr/>
                </p:nvGrpSpPr>
                <p:grpSpPr>
                  <a:xfrm>
                    <a:off x="8403495" y="4276634"/>
                    <a:ext cx="548913" cy="1961205"/>
                    <a:chOff x="8307696" y="4276634"/>
                    <a:chExt cx="548913" cy="1961205"/>
                  </a:xfrm>
                </p:grpSpPr>
                <p:sp>
                  <p:nvSpPr>
                    <p:cNvPr id="41" name="TextBox 40">
                      <a:extLst>
                        <a:ext uri="{FF2B5EF4-FFF2-40B4-BE49-F238E27FC236}">
                          <a16:creationId xmlns:a16="http://schemas.microsoft.com/office/drawing/2014/main" id="{F673DD86-B5BC-EFAB-73D6-282565266A06}"/>
                        </a:ext>
                      </a:extLst>
                    </p:cNvPr>
                    <p:cNvSpPr txBox="1"/>
                    <p:nvPr/>
                  </p:nvSpPr>
                  <p:spPr>
                    <a:xfrm rot="16200000">
                      <a:off x="7573315" y="5011015"/>
                      <a:ext cx="1961205" cy="492443"/>
                    </a:xfrm>
                    <a:prstGeom prst="rect">
                      <a:avLst/>
                    </a:prstGeom>
                    <a:noFill/>
                    <a:ln>
                      <a:noFill/>
                      <a:prstDash val="solid"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900" dirty="0">
                          <a:latin typeface="Montserrat" pitchFamily="2" charset="77"/>
                        </a:rPr>
                        <a:t>1 %  Field Homogeneity</a:t>
                      </a:r>
                      <a:endParaRPr lang="en-GB" sz="900" dirty="0">
                        <a:latin typeface="Montserrat" pitchFamily="2" charset="77"/>
                      </a:endParaRPr>
                    </a:p>
                  </p:txBody>
                </p:sp>
                <p:cxnSp>
                  <p:nvCxnSpPr>
                    <p:cNvPr id="42" name="Straight Arrow Connector 41">
                      <a:extLst>
                        <a:ext uri="{FF2B5EF4-FFF2-40B4-BE49-F238E27FC236}">
                          <a16:creationId xmlns:a16="http://schemas.microsoft.com/office/drawing/2014/main" id="{4EF321A9-CA95-AD70-6CDD-4D0771DAF0D1}"/>
                        </a:ext>
                      </a:extLst>
                    </p:cNvPr>
                    <p:cNvCxnSpPr>
                      <a:cxnSpLocks/>
                      <a:stCxn id="41" idx="2"/>
                    </p:cNvCxnSpPr>
                    <p:nvPr/>
                  </p:nvCxnSpPr>
                  <p:spPr bwMode="auto">
                    <a:xfrm flipV="1">
                      <a:off x="8800138" y="5042261"/>
                      <a:ext cx="56471" cy="214976"/>
                    </a:xfrm>
                    <a:prstGeom prst="straightConnector1">
                      <a:avLst/>
                    </a:prstGeom>
                    <a:solidFill>
                      <a:srgbClr val="FFFFFF"/>
                    </a:solidFill>
                    <a:ln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oval" w="sm" len="sm"/>
                    </a:ln>
                    <a:effectLst/>
                  </p:spPr>
                </p:cxnSp>
              </p:grpSp>
            </p:grpSp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4EB12E67-9FD3-C0FB-5B54-DF7000F49397}"/>
                    </a:ext>
                  </a:extLst>
                </p:cNvPr>
                <p:cNvGrpSpPr/>
                <p:nvPr/>
              </p:nvGrpSpPr>
              <p:grpSpPr>
                <a:xfrm>
                  <a:off x="8231013" y="3077791"/>
                  <a:ext cx="598858" cy="872416"/>
                  <a:chOff x="8335520" y="3365184"/>
                  <a:chExt cx="598858" cy="872416"/>
                </a:xfrm>
              </p:grpSpPr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EA997EA9-07D9-48EE-AF9C-E9A27FB23DD5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8290410" y="3700048"/>
                    <a:ext cx="582662" cy="49244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900" dirty="0">
                        <a:latin typeface="Montserrat" pitchFamily="2" charset="77"/>
                      </a:rPr>
                      <a:t>Bore</a:t>
                    </a:r>
                  </a:p>
                </p:txBody>
              </p:sp>
              <p:cxnSp>
                <p:nvCxnSpPr>
                  <p:cNvPr id="34" name="Straight Arrow Connector 33">
                    <a:extLst>
                      <a:ext uri="{FF2B5EF4-FFF2-40B4-BE49-F238E27FC236}">
                        <a16:creationId xmlns:a16="http://schemas.microsoft.com/office/drawing/2014/main" id="{4B15EC3D-F32F-0C82-92D1-E3030DFED052}"/>
                      </a:ext>
                    </a:extLst>
                  </p:cNvPr>
                  <p:cNvCxnSpPr>
                    <a:cxnSpLocks/>
                    <a:stCxn id="33" idx="2"/>
                  </p:cNvCxnSpPr>
                  <p:nvPr/>
                </p:nvCxnSpPr>
                <p:spPr bwMode="auto">
                  <a:xfrm flipV="1">
                    <a:off x="8827963" y="3365184"/>
                    <a:ext cx="106415" cy="581085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  <p:cxnSp>
                <p:nvCxnSpPr>
                  <p:cNvPr id="35" name="Straight Arrow Connector 34">
                    <a:extLst>
                      <a:ext uri="{FF2B5EF4-FFF2-40B4-BE49-F238E27FC236}">
                        <a16:creationId xmlns:a16="http://schemas.microsoft.com/office/drawing/2014/main" id="{E6EA9D5F-799A-74F9-BFC9-05A66E0B1CB5}"/>
                      </a:ext>
                    </a:extLst>
                  </p:cNvPr>
                  <p:cNvCxnSpPr>
                    <a:cxnSpLocks/>
                    <a:stCxn id="33" idx="2"/>
                  </p:cNvCxnSpPr>
                  <p:nvPr/>
                </p:nvCxnSpPr>
                <p:spPr bwMode="auto">
                  <a:xfrm>
                    <a:off x="8827963" y="3946269"/>
                    <a:ext cx="106415" cy="40655"/>
                  </a:xfrm>
                  <a:prstGeom prst="straightConnector1">
                    <a:avLst/>
                  </a:prstGeom>
                  <a:solidFill>
                    <a:srgbClr val="FFFFFF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oval" w="sm" len="sm"/>
                  </a:ln>
                  <a:effectLst/>
                </p:spPr>
              </p:cxn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2F12BE3-7FBB-57AB-02EF-4F2B19258BAF}"/>
                    </a:ext>
                  </a:extLst>
                </p:cNvPr>
                <p:cNvSpPr txBox="1"/>
                <p:nvPr/>
              </p:nvSpPr>
              <p:spPr>
                <a:xfrm rot="5400000">
                  <a:off x="10504998" y="5167858"/>
                  <a:ext cx="811493" cy="492443"/>
                </a:xfrm>
                <a:prstGeom prst="rect">
                  <a:avLst/>
                </a:prstGeom>
                <a:noFill/>
                <a:ln>
                  <a:noFill/>
                  <a:prstDash val="sysDash"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900" dirty="0">
                      <a:latin typeface="Montserrat" pitchFamily="2" charset="77"/>
                    </a:rPr>
                    <a:t>Support Plate</a:t>
                  </a:r>
                  <a:endParaRPr lang="en-GB" sz="900" dirty="0">
                    <a:latin typeface="Montserrat" pitchFamily="2" charset="77"/>
                  </a:endParaRPr>
                </a:p>
              </p:txBody>
            </p:sp>
            <p:cxnSp>
              <p:nvCxnSpPr>
                <p:cNvPr id="32" name="Straight Arrow Connector 31">
                  <a:extLst>
                    <a:ext uri="{FF2B5EF4-FFF2-40B4-BE49-F238E27FC236}">
                      <a16:creationId xmlns:a16="http://schemas.microsoft.com/office/drawing/2014/main" id="{764A5196-89D5-7DDF-92A2-FB028DD842F7}"/>
                    </a:ext>
                  </a:extLst>
                </p:cNvPr>
                <p:cNvCxnSpPr>
                  <a:cxnSpLocks/>
                  <a:stCxn id="31" idx="2"/>
                </p:cNvCxnSpPr>
                <p:nvPr/>
              </p:nvCxnSpPr>
              <p:spPr bwMode="auto">
                <a:xfrm flipH="1" flipV="1">
                  <a:off x="10103058" y="5262340"/>
                  <a:ext cx="561465" cy="151740"/>
                </a:xfrm>
                <a:prstGeom prst="straightConnector1">
                  <a:avLst/>
                </a:prstGeom>
                <a:solidFill>
                  <a:srgbClr val="FFFFFF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oval" w="sm" len="sm"/>
                </a:ln>
                <a:effectLst/>
              </p:spPr>
            </p:cxn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06177E4-A0AD-463C-922C-E162E236E826}"/>
                  </a:ext>
                </a:extLst>
              </p:cNvPr>
              <p:cNvSpPr txBox="1"/>
              <p:nvPr/>
            </p:nvSpPr>
            <p:spPr>
              <a:xfrm rot="5400000">
                <a:off x="10748561" y="2425138"/>
                <a:ext cx="1392371" cy="492443"/>
              </a:xfrm>
              <a:prstGeom prst="rect">
                <a:avLst/>
              </a:prstGeom>
              <a:noFill/>
              <a:ln>
                <a:noFill/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Montserrat" pitchFamily="2" charset="77"/>
                  </a:rPr>
                  <a:t>‘Correction’ Coil</a:t>
                </a:r>
                <a:endParaRPr lang="en-GB" sz="900" dirty="0">
                  <a:latin typeface="Montserrat" pitchFamily="2" charset="77"/>
                </a:endParaRPr>
              </a:p>
            </p:txBody>
          </p: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EA964F7A-FED6-8072-406D-6BB3F1BA8D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535886" y="2428541"/>
                <a:ext cx="1770361" cy="137913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sm" len="sm"/>
              </a:ln>
              <a:effectLst/>
            </p:spPr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FD37DCA-2BAB-EB5C-675B-1CDBE9B0F46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 flipV="1">
                <a:off x="9535886" y="2293596"/>
                <a:ext cx="1770361" cy="272858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sm" len="sm"/>
              </a:ln>
              <a:effectLst/>
            </p:spPr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5EC8F65-D786-C341-A275-B98458FCADF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9493830" y="2566454"/>
                <a:ext cx="1812417" cy="10305"/>
              </a:xfrm>
              <a:prstGeom prst="straightConnector1">
                <a:avLst/>
              </a:prstGeom>
              <a:solidFill>
                <a:srgbClr val="FFFFFF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sm" len="sm"/>
              </a:ln>
              <a:effectLst/>
            </p:spPr>
          </p:cxn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72B37F8-B4BF-1903-6683-F299C8413295}"/>
              </a:ext>
            </a:extLst>
          </p:cNvPr>
          <p:cNvGrpSpPr/>
          <p:nvPr/>
        </p:nvGrpSpPr>
        <p:grpSpPr>
          <a:xfrm>
            <a:off x="1469042" y="1730031"/>
            <a:ext cx="2496286" cy="3472547"/>
            <a:chOff x="20305" y="1670206"/>
            <a:chExt cx="3328380" cy="4630062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D55FBAB-5C3C-277C-FE9F-A0C560D7A890}"/>
                </a:ext>
              </a:extLst>
            </p:cNvPr>
            <p:cNvGrpSpPr/>
            <p:nvPr/>
          </p:nvGrpSpPr>
          <p:grpSpPr>
            <a:xfrm>
              <a:off x="466614" y="1670206"/>
              <a:ext cx="2882071" cy="4630062"/>
              <a:chOff x="108949" y="1663056"/>
              <a:chExt cx="2882071" cy="4630062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1BFF9A18-5193-AFBD-F799-D24D472D7C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9468" t="7935" b="4842"/>
              <a:stretch/>
            </p:blipFill>
            <p:spPr>
              <a:xfrm>
                <a:off x="108949" y="1663056"/>
                <a:ext cx="2849926" cy="4630062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3EB6FD7-4ABD-7F78-5194-C1447F9E7F33}"/>
                  </a:ext>
                </a:extLst>
              </p:cNvPr>
              <p:cNvSpPr txBox="1"/>
              <p:nvPr/>
            </p:nvSpPr>
            <p:spPr>
              <a:xfrm rot="5400000">
                <a:off x="745486" y="3970474"/>
                <a:ext cx="4090959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50" dirty="0">
                    <a:latin typeface="Montserrat" panose="00000500000000000000" pitchFamily="2" charset="0"/>
                  </a:rPr>
                  <a:t>Magnetic Field Modulus, T </a:t>
                </a: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AA8C7C6-F3BA-12E9-F9B7-81BBD4A01988}"/>
                </a:ext>
              </a:extLst>
            </p:cNvPr>
            <p:cNvSpPr txBox="1"/>
            <p:nvPr/>
          </p:nvSpPr>
          <p:spPr>
            <a:xfrm rot="16200000">
              <a:off x="-1902228" y="3877432"/>
              <a:ext cx="424517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Montserrat" panose="00000500000000000000" pitchFamily="2" charset="0"/>
                </a:rPr>
                <a:t>lines represent the field direction   </a:t>
              </a: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E0C2E99A-DA44-783D-B2E1-1AF1B3359C47}"/>
              </a:ext>
            </a:extLst>
          </p:cNvPr>
          <p:cNvSpPr txBox="1"/>
          <p:nvPr/>
        </p:nvSpPr>
        <p:spPr>
          <a:xfrm>
            <a:off x="7878832" y="1658049"/>
            <a:ext cx="26003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Montserrat" panose="00000500000000000000" pitchFamily="2" charset="0"/>
              </a:rPr>
              <a:t>Cross Section of ¼ Solenoid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DCB6C8-98A7-BA4D-1D7F-38338E85F0AA}"/>
              </a:ext>
            </a:extLst>
          </p:cNvPr>
          <p:cNvSpPr txBox="1"/>
          <p:nvPr/>
        </p:nvSpPr>
        <p:spPr>
          <a:xfrm>
            <a:off x="5148272" y="6308166"/>
            <a:ext cx="47688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H" sz="2000" dirty="0">
                <a:solidFill>
                  <a:schemeClr val="bg1"/>
                </a:solidFill>
              </a:rPr>
              <a:t>Courtesy of B. Bordini and A. Dudarev, CERN</a:t>
            </a:r>
          </a:p>
        </p:txBody>
      </p:sp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C331230-E99C-C8CE-726F-E363BD5432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061" y="881076"/>
            <a:ext cx="3169377" cy="752727"/>
          </a:xfrm>
          <a:prstGeom prst="rect">
            <a:avLst/>
          </a:prstGeom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C2622911-8DB6-0D00-28EE-4E9E19A2E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3566" y="906174"/>
            <a:ext cx="2175312" cy="75272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7D0D59-997D-8366-8FFD-AE10D865409A}"/>
              </a:ext>
            </a:extLst>
          </p:cNvPr>
          <p:cNvCxnSpPr/>
          <p:nvPr/>
        </p:nvCxnSpPr>
        <p:spPr>
          <a:xfrm>
            <a:off x="5482493" y="1282537"/>
            <a:ext cx="1291843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sm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94ABE4-4C78-EB01-76D7-1E4AC522A7C7}"/>
              </a:ext>
            </a:extLst>
          </p:cNvPr>
          <p:cNvSpPr txBox="1"/>
          <p:nvPr/>
        </p:nvSpPr>
        <p:spPr>
          <a:xfrm>
            <a:off x="5328436" y="897512"/>
            <a:ext cx="1501373" cy="3440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36" dirty="0">
                <a:latin typeface="Symbol" pitchFamily="2" charset="2"/>
              </a:rPr>
              <a:t>s</a:t>
            </a:r>
            <a:r>
              <a:rPr lang="en-CH" sz="1636" baseline="-25000" dirty="0"/>
              <a:t>max</a:t>
            </a:r>
            <a:r>
              <a:rPr lang="en-CH" sz="1636" dirty="0"/>
              <a:t> = 600 MPa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A1379C-8E14-32EC-22D7-F540843E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C4C718-3310-14CF-E622-DBA84426B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</p:spTree>
    <p:extLst>
      <p:ext uri="{BB962C8B-B14F-4D97-AF65-F5344CB8AC3E}">
        <p14:creationId xmlns:p14="http://schemas.microsoft.com/office/powerpoint/2010/main" val="1005723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454BA-8A97-13AE-5F9B-D58B91DFD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Facility under design at LASA lab </a:t>
            </a:r>
            <a:br>
              <a:rPr lang="en-US" dirty="0"/>
            </a:br>
            <a:r>
              <a:rPr lang="en-US" dirty="0"/>
              <a:t>7 T splice coil in HTS, cryogen-free, for RF cavity test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1FDD69-340E-EF65-C874-8A8AD4AC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 Nov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361DA-14CA-EDEF-D97B-29A35D556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L. Rossi @ themes for PhD Acc Physics - La Sapienza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E50E5E-3061-0438-8BB1-4FF5D42E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FB9A2-DDEA-4DF6-9496-13C5C69B0996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713EA7-B7FA-725F-D171-26442D5D1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087" y="1947650"/>
            <a:ext cx="6797553" cy="440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306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21CD3-FDE6-AD4B-CC99-91B86FD11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93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 Nov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FD2FF-F493-A2D6-9749-C33EB959F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3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Rossi @ themes for PhD Acc Physics - La Sapienza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42520-3E05-DF73-E920-01E88F758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6AB2F8-5338-F742-A59E-35F5B82165E6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582DBDB-97F9-E069-FAAE-16234556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399" y="207062"/>
            <a:ext cx="9707671" cy="68115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Collider Magnets </a:t>
            </a:r>
            <a:r>
              <a:rPr lang="en-GB" dirty="0"/>
              <a:t>Requirements</a:t>
            </a:r>
            <a:endParaRPr lang="en-GB" cap="small" dirty="0"/>
          </a:p>
        </p:txBody>
      </p:sp>
      <p:pic>
        <p:nvPicPr>
          <p:cNvPr id="25" name="Picture 24" descr="A diagram of a process&#10;&#10;Description automatically generated">
            <a:extLst>
              <a:ext uri="{FF2B5EF4-FFF2-40B4-BE49-F238E27FC236}">
                <a16:creationId xmlns:a16="http://schemas.microsoft.com/office/drawing/2014/main" id="{D285525E-2418-4214-86B7-E4339BCD3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666" y="1397002"/>
            <a:ext cx="5616427" cy="1803629"/>
          </a:xfrm>
          <a:prstGeom prst="rect">
            <a:avLst/>
          </a:prstGeom>
          <a:effectLst/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E03F776-C80A-5CBB-0827-11A35A9DD7C9}"/>
              </a:ext>
            </a:extLst>
          </p:cNvPr>
          <p:cNvSpPr txBox="1"/>
          <p:nvPr/>
        </p:nvSpPr>
        <p:spPr>
          <a:xfrm>
            <a:off x="7057351" y="1217847"/>
            <a:ext cx="461062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Field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: 16 T peak (IR 20 T)</a:t>
            </a:r>
          </a:p>
          <a:p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Length: 10…15 m (x 700)</a:t>
            </a:r>
          </a:p>
          <a:p>
            <a:r>
              <a:rPr lang="en-GB" sz="1600" dirty="0">
                <a:solidFill>
                  <a:prstClr val="black"/>
                </a:solidFill>
                <a:cs typeface="Arial" panose="020B0604020202020204" pitchFamily="34" charset="0"/>
              </a:rPr>
              <a:t>Space between magnets: 300 mm</a:t>
            </a:r>
            <a:endParaRPr lang="en-US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Radiation heat load: 5 W/m</a:t>
            </a:r>
          </a:p>
          <a:p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Cumulative dose: 20…40 </a:t>
            </a:r>
            <a:r>
              <a:rPr lang="it-IT" sz="1600" dirty="0" err="1">
                <a:solidFill>
                  <a:prstClr val="black"/>
                </a:solidFill>
                <a:cs typeface="Arial" panose="020B0604020202020204" pitchFamily="34" charset="0"/>
              </a:rPr>
              <a:t>MGy</a:t>
            </a:r>
            <a:r>
              <a:rPr lang="it-IT" sz="1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endParaRPr lang="it-IT" sz="16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Aperture</a:t>
            </a:r>
          </a:p>
        </p:txBody>
      </p:sp>
      <p:sp>
        <p:nvSpPr>
          <p:cNvPr id="40" name="Rounded Rectangle 35">
            <a:extLst>
              <a:ext uri="{FF2B5EF4-FFF2-40B4-BE49-F238E27FC236}">
                <a16:creationId xmlns:a16="http://schemas.microsoft.com/office/drawing/2014/main" id="{5BC08633-AC97-2125-5A20-AF7F91F13901}"/>
              </a:ext>
            </a:extLst>
          </p:cNvPr>
          <p:cNvSpPr/>
          <p:nvPr/>
        </p:nvSpPr>
        <p:spPr>
          <a:xfrm>
            <a:off x="4800062" y="1331886"/>
            <a:ext cx="1203173" cy="1941018"/>
          </a:xfrm>
          <a:prstGeom prst="roundRect">
            <a:avLst>
              <a:gd name="adj" fmla="val 9740"/>
            </a:avLst>
          </a:prstGeom>
          <a:noFill/>
          <a:ln w="12700">
            <a:solidFill>
              <a:srgbClr val="FF00FF"/>
            </a:solidFill>
            <a:prstDash val="lgDash"/>
          </a:ln>
          <a:effectLst>
            <a:glow rad="50800">
              <a:srgbClr val="F05AF0">
                <a:alpha val="60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16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AC36561-F6DC-B148-275E-C41775AEA34C}"/>
              </a:ext>
            </a:extLst>
          </p:cNvPr>
          <p:cNvCxnSpPr>
            <a:cxnSpLocks/>
          </p:cNvCxnSpPr>
          <p:nvPr/>
        </p:nvCxnSpPr>
        <p:spPr>
          <a:xfrm>
            <a:off x="6175514" y="1367903"/>
            <a:ext cx="748748" cy="0"/>
          </a:xfrm>
          <a:prstGeom prst="straightConnector1">
            <a:avLst/>
          </a:prstGeom>
          <a:ln w="28575">
            <a:solidFill>
              <a:srgbClr val="FF00FF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A7578F-7B19-FD5E-1710-1376D2AE6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" t="7528" r="2722" b="3776"/>
          <a:stretch/>
        </p:blipFill>
        <p:spPr bwMode="auto">
          <a:xfrm>
            <a:off x="6003236" y="3244376"/>
            <a:ext cx="6004371" cy="302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AA9E4E5-24DE-45D2-C0D9-19F1F981F9AD}"/>
              </a:ext>
            </a:extLst>
          </p:cNvPr>
          <p:cNvCxnSpPr>
            <a:cxnSpLocks/>
            <a:endCxn id="1026" idx="0"/>
          </p:cNvCxnSpPr>
          <p:nvPr/>
        </p:nvCxnSpPr>
        <p:spPr>
          <a:xfrm>
            <a:off x="8063948" y="3134139"/>
            <a:ext cx="941474" cy="110237"/>
          </a:xfrm>
          <a:prstGeom prst="straightConnector1">
            <a:avLst/>
          </a:prstGeom>
          <a:ln w="28575">
            <a:solidFill>
              <a:srgbClr val="FC3647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F4746331-A874-55CD-54A1-830BC3FB5C73}"/>
              </a:ext>
            </a:extLst>
          </p:cNvPr>
          <p:cNvSpPr txBox="1"/>
          <p:nvPr/>
        </p:nvSpPr>
        <p:spPr>
          <a:xfrm>
            <a:off x="9277661" y="2813489"/>
            <a:ext cx="284259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rgbClr val="00B0F0"/>
                </a:solidFill>
                <a:cs typeface="Arial" panose="020B0604020202020204" pitchFamily="34" charset="0"/>
              </a:rPr>
              <a:t>Courtesy of </a:t>
            </a:r>
            <a:r>
              <a:rPr lang="en-GB" sz="1400" i="1" dirty="0">
                <a:solidFill>
                  <a:srgbClr val="00B0F0"/>
                </a:solidFill>
                <a:cs typeface="Arial" panose="020B0604020202020204" pitchFamily="34" charset="0"/>
              </a:rPr>
              <a:t>Patricia Borges de Sousa</a:t>
            </a:r>
          </a:p>
          <a:p>
            <a:r>
              <a:rPr lang="en-US" sz="800" i="1" u="sng" dirty="0">
                <a:solidFill>
                  <a:srgbClr val="00B0F0"/>
                </a:solidFill>
                <a:cs typeface="Arial" panose="020B0604020202020204" pitchFamily="34" charset="0"/>
              </a:rPr>
              <a:t>https://indico.cern.ch/event/1250075/contributions/5357594/ </a:t>
            </a:r>
            <a:endParaRPr lang="en-GB" sz="800" i="1" u="sng" dirty="0">
              <a:solidFill>
                <a:srgbClr val="00B0F0"/>
              </a:solidFill>
              <a:cs typeface="Arial" panose="020B0604020202020204" pitchFamily="34" charset="0"/>
            </a:endParaRPr>
          </a:p>
        </p:txBody>
      </p:sp>
      <p:pic>
        <p:nvPicPr>
          <p:cNvPr id="2" name="Immagine 12">
            <a:extLst>
              <a:ext uri="{FF2B5EF4-FFF2-40B4-BE49-F238E27FC236}">
                <a16:creationId xmlns:a16="http://schemas.microsoft.com/office/drawing/2014/main" id="{879E7CCD-A48C-D915-64DA-84856B514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54" y="3464188"/>
            <a:ext cx="3385819" cy="1996810"/>
          </a:xfrm>
          <a:prstGeom prst="rect">
            <a:avLst/>
          </a:prstGeom>
        </p:spPr>
      </p:pic>
      <p:pic>
        <p:nvPicPr>
          <p:cNvPr id="7" name="Immagine 13">
            <a:extLst>
              <a:ext uri="{FF2B5EF4-FFF2-40B4-BE49-F238E27FC236}">
                <a16:creationId xmlns:a16="http://schemas.microsoft.com/office/drawing/2014/main" id="{42626C77-BC16-4D18-6D4F-D4A1E0A14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219" y="3825119"/>
            <a:ext cx="2061371" cy="18614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1300E-7C84-C3B1-8D31-EA0B15AE2A19}"/>
                  </a:ext>
                </a:extLst>
              </p:cNvPr>
              <p:cNvSpPr txBox="1"/>
              <p:nvPr/>
            </p:nvSpPr>
            <p:spPr>
              <a:xfrm>
                <a:off x="330754" y="5849348"/>
                <a:ext cx="7097090" cy="461665"/>
              </a:xfrm>
              <a:prstGeom prst="rect">
                <a:avLst/>
              </a:prstGeom>
              <a:solidFill>
                <a:schemeClr val="bg2">
                  <a:lumMod val="75000"/>
                  <a:alpha val="63922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b="1" dirty="0">
                    <a:solidFill>
                      <a:schemeClr val="tx1"/>
                    </a:solidFill>
                  </a:rPr>
                  <a:t>!</a:t>
                </a:r>
                <a:r>
                  <a:rPr lang="en-US" b="1" dirty="0">
                    <a:solidFill>
                      <a:schemeClr val="tx1"/>
                    </a:solidFill>
                  </a:rPr>
                  <a:t> Need for large fields in large apertures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GB" dirty="0"/>
                  <a:t>discussion on parameter limits</a:t>
                </a:r>
                <a:endParaRPr lang="en-GB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151300E-7C84-C3B1-8D31-EA0B15AE2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754" y="5849348"/>
                <a:ext cx="7097090" cy="461665"/>
              </a:xfrm>
              <a:prstGeom prst="rect">
                <a:avLst/>
              </a:prstGeom>
              <a:blipFill>
                <a:blip r:embed="rId6"/>
                <a:stretch>
                  <a:fillRect l="-1201" t="-9091" r="-686" b="-28571"/>
                </a:stretch>
              </a:blipFill>
              <a:ln>
                <a:solidFill>
                  <a:schemeClr val="bg1">
                    <a:lumMod val="8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D4122ED-855A-3C21-D05C-182D0B7CADE9}"/>
              </a:ext>
            </a:extLst>
          </p:cNvPr>
          <p:cNvSpPr txBox="1"/>
          <p:nvPr/>
        </p:nvSpPr>
        <p:spPr>
          <a:xfrm>
            <a:off x="6067271" y="5460998"/>
            <a:ext cx="3273288" cy="30777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sz="1400" dirty="0"/>
              <a:t>Assuming 10 </a:t>
            </a:r>
            <a:r>
              <a:rPr lang="en-GB" sz="1400" dirty="0" err="1"/>
              <a:t>TeV</a:t>
            </a:r>
            <a:r>
              <a:rPr lang="en-GB" sz="1400" dirty="0"/>
              <a:t> machine and coil at 4.5 K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B384BE9-EB68-03F1-EB89-66DD1C054C6C}"/>
              </a:ext>
            </a:extLst>
          </p:cNvPr>
          <p:cNvSpPr txBox="1"/>
          <p:nvPr/>
        </p:nvSpPr>
        <p:spPr>
          <a:xfrm>
            <a:off x="5132867" y="2519916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kern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Inserire testo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3CEAB48-F2AD-BD89-F86D-4D544F0680CD}"/>
              </a:ext>
            </a:extLst>
          </p:cNvPr>
          <p:cNvSpPr txBox="1"/>
          <p:nvPr/>
        </p:nvSpPr>
        <p:spPr>
          <a:xfrm>
            <a:off x="7919757" y="684078"/>
            <a:ext cx="2229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Caiffi e S. Mariotto</a:t>
            </a:r>
            <a:endParaRPr lang="it-IT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90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D21CD3-FDE6-AD4B-CC99-91B86FD11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9392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20 Nov 2023</a:t>
            </a:r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6FD2FF-F493-A2D6-9749-C33EB959F5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9392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L. Rossi @ themes for PhD Acc Physics - La Sapienza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642520-3E05-DF73-E920-01E88F758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81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b="1" kern="12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6AB2F8-5338-F742-A59E-35F5B82165E6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 descr="A diagram of a stress limit&#10;&#10;Description automatically generated">
            <a:extLst>
              <a:ext uri="{FF2B5EF4-FFF2-40B4-BE49-F238E27FC236}">
                <a16:creationId xmlns:a16="http://schemas.microsoft.com/office/drawing/2014/main" id="{BAC1A384-4B1D-1998-C6C0-0933E5332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834" y="986961"/>
            <a:ext cx="4739079" cy="3694752"/>
          </a:xfrm>
          <a:prstGeom prst="rect">
            <a:avLst/>
          </a:prstGeom>
        </p:spPr>
      </p:pic>
      <p:sp>
        <p:nvSpPr>
          <p:cNvPr id="11" name="Content Placeholder 51">
            <a:extLst>
              <a:ext uri="{FF2B5EF4-FFF2-40B4-BE49-F238E27FC236}">
                <a16:creationId xmlns:a16="http://schemas.microsoft.com/office/drawing/2014/main" id="{85D34D82-F3FE-106A-FD4E-EBB14AC83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2797" y="4944115"/>
            <a:ext cx="9305673" cy="1246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/>
              <a:t>We are using the aspirational value for the SC cost (700 EUR/kg).</a:t>
            </a:r>
          </a:p>
          <a:p>
            <a:r>
              <a:rPr lang="en-CH" sz="1800" dirty="0"/>
              <a:t>Nb</a:t>
            </a:r>
            <a:r>
              <a:rPr lang="en-CH" sz="1800" baseline="-25000" dirty="0"/>
              <a:t>3</a:t>
            </a:r>
            <a:r>
              <a:rPr lang="en-CH" sz="1800" dirty="0"/>
              <a:t>Sn falls short of required performance because of operating margin and peak stress</a:t>
            </a:r>
            <a:r>
              <a:rPr lang="en-US" sz="1800" dirty="0"/>
              <a:t>.</a:t>
            </a:r>
          </a:p>
          <a:p>
            <a:pPr>
              <a:buClr>
                <a:srgbClr val="00B0F0"/>
              </a:buClr>
              <a:buSzPct val="120000"/>
            </a:pPr>
            <a:r>
              <a:rPr lang="en-US" sz="1800" dirty="0"/>
              <a:t>Reducing the operating temperature at 1.9 K, the change in the slope occur at higher field.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81546834-BC1F-ADB5-4A7E-9E970D2E7E99}"/>
              </a:ext>
            </a:extLst>
          </p:cNvPr>
          <p:cNvSpPr txBox="1">
            <a:spLocks/>
          </p:cNvSpPr>
          <p:nvPr/>
        </p:nvSpPr>
        <p:spPr>
          <a:xfrm>
            <a:off x="1149399" y="207062"/>
            <a:ext cx="9707671" cy="6811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cap="small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GB" dirty="0"/>
              <a:t>A-B plots   </a:t>
            </a:r>
            <a:r>
              <a:rPr lang="en-GB" b="0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GB" b="0" i="1" cap="none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GB" b="0" i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3FA880-FD26-99CD-3B3F-1ED587AE8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973" y="1242098"/>
            <a:ext cx="2503918" cy="1841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903962-D86E-051E-D3AC-E1530E49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588103" y="1242098"/>
            <a:ext cx="2494194" cy="195121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6D8D3E-D7AB-F3C7-5014-CC4EBF78D01B}"/>
              </a:ext>
            </a:extLst>
          </p:cNvPr>
          <p:cNvSpPr txBox="1"/>
          <p:nvPr/>
        </p:nvSpPr>
        <p:spPr>
          <a:xfrm>
            <a:off x="482231" y="2609148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Allowed area</a:t>
            </a:r>
            <a:endParaRPr lang="en-GB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29727CC-592B-5DC2-BECC-33BEE3300B69}"/>
              </a:ext>
            </a:extLst>
          </p:cNvPr>
          <p:cNvCxnSpPr>
            <a:cxnSpLocks/>
          </p:cNvCxnSpPr>
          <p:nvPr/>
        </p:nvCxnSpPr>
        <p:spPr>
          <a:xfrm>
            <a:off x="6804991" y="3266661"/>
            <a:ext cx="250575" cy="980661"/>
          </a:xfrm>
          <a:prstGeom prst="line">
            <a:avLst/>
          </a:prstGeom>
          <a:ln w="19050">
            <a:solidFill>
              <a:srgbClr val="4BD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B40B2407-C01F-4FF1-64C3-7E7A4DE3C71D}"/>
              </a:ext>
            </a:extLst>
          </p:cNvPr>
          <p:cNvSpPr/>
          <p:nvPr/>
        </p:nvSpPr>
        <p:spPr>
          <a:xfrm>
            <a:off x="6732103" y="3718210"/>
            <a:ext cx="184923" cy="315516"/>
          </a:xfrm>
          <a:prstGeom prst="rightArrow">
            <a:avLst/>
          </a:prstGeom>
          <a:noFill/>
          <a:ln w="19050"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F1376-FA77-CB6C-1555-B89BEFEECD77}"/>
              </a:ext>
            </a:extLst>
          </p:cNvPr>
          <p:cNvSpPr txBox="1"/>
          <p:nvPr/>
        </p:nvSpPr>
        <p:spPr>
          <a:xfrm rot="4531111">
            <a:off x="6475884" y="3587713"/>
            <a:ext cx="129535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B0F0"/>
                </a:solidFill>
                <a:cs typeface="Arial" panose="020B0604020202020204" pitchFamily="34" charset="0"/>
              </a:rPr>
              <a:t>T</a:t>
            </a:r>
            <a:r>
              <a:rPr lang="en-US" sz="1600" b="1" baseline="-25000" dirty="0">
                <a:solidFill>
                  <a:srgbClr val="00B0F0"/>
                </a:solidFill>
                <a:cs typeface="Arial" panose="020B0604020202020204" pitchFamily="34" charset="0"/>
              </a:rPr>
              <a:t>op</a:t>
            </a:r>
            <a:r>
              <a:rPr lang="en-US" sz="1600" b="1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cs typeface="Arial" panose="020B0604020202020204" pitchFamily="34" charset="0"/>
              </a:rPr>
              <a:t>= 1.9 K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B3CA50B-3C3C-6AFC-F8B3-76A184DFC3C4}"/>
              </a:ext>
            </a:extLst>
          </p:cNvPr>
          <p:cNvSpPr txBox="1"/>
          <p:nvPr/>
        </p:nvSpPr>
        <p:spPr>
          <a:xfrm>
            <a:off x="7919757" y="684078"/>
            <a:ext cx="22290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Caiffi e S. Mariotto</a:t>
            </a:r>
            <a:endParaRPr lang="it-IT" sz="1600" kern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06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SOL LIVELINK TAG" val="&lt;!-- &#10;PropSet elements are populated with properties elements in format &lt;Property name=&quot;&quot; value=&quot;&quot; type=&quot;&quot;/&gt;&#10;LinkType element has either Image, or Table as value.&#10;--&gt;&#10;&lt;Root completeVersion=&quot;6.1.0.x&quot; formatVersion=&quot;2.0.0.0&quot; version=&quot;6.1.0.252&quot;&gt;&#10;  &lt;VersionInformation&gt;&#10;    &lt;Version&gt;1&lt;/Version&gt;&#10;  &lt;/VersionInformation&gt;&#10;  &lt;Entity&gt;/result/feature/pg2&lt;/Entity&gt;&#10;  &lt;Tag&gt;pg2&lt;/Tag&gt;&#10;  &lt;Node&gt;Results &amp;gt; Magnetic 3D &amp;gt; Magnetic Flux Density Norm, Revolved Geometry (mf)&lt;/Node&gt;&#10;  &lt;LinkType&gt;Image&lt;/LinkType&gt;&#10;  &lt;ModelLink directoryType=&quot;none&quot;&gt;\\cernbox-smb\eos\user\s\sfabbri\Fellow Work\Cooling Solenoids Magnet Catalogue\Comsol Simulation Resources\COMSOL Definitive Periodic Cell Models\A1_Periodic.mph&lt;/ModelLink&gt;&#10;  &lt;LocalPath&gt;A1_Periodic.mph&lt;/LocalPath&gt;&#10;  &lt;SDim&gt;3&lt;/SDim&gt;&#10;  &lt;Locked&gt;false&lt;/Locked&gt;&#10;  &lt;PropSet id=&quot;image&quot;&gt;&#10;    &lt;Property name=&quot;view&quot; type=&quot;reference&quot; value=&quot;auto&quot; /&gt;&#10;    &lt;Property name=&quot;animating&quot; type=&quot;bool&quot; value=&quot;off&quot; /&gt;&#10;    &lt;Property name=&quot;isclientfile&quot; type=&quot;bool&quot; value=&quot;on&quot; /&gt;&#10;    &lt;Property name=&quot;isforreport&quot; type=&quot;bool&quot; value=&quot;off&quot; /&gt;&#10;    &lt;Property name=&quot;size&quot; type=&quot;string&quot; value=&quot;presentation&quot; /&gt;&#10;    &lt;Property name=&quot;hiddensize&quot; type=&quot;group&quot; value=&quot;manual&quot; /&gt;&#10;    &lt;Property name=&quot;unit&quot; type=&quot;group&quot; value=&quot;mm&quot; /&gt;&#10;    &lt;Property name=&quot;lockratio&quot; type=&quot;bool&quot; value=&quot;off&quot; /&gt;&#10;    &lt;Property name=&quot;aspectratio&quot; type=&quot;real&quot; value=&quot;1&quot; /&gt;&#10;    &lt;Property name=&quot;width&quot; type=&quot;real&quot; value=&quot;231&quot; /&gt;&#10;    &lt;Property name=&quot;height&quot; type=&quot;real&quot; value=&quot;200&quot; /&gt;&#10;    &lt;Property name=&quot;resolution&quot; type=&quot;integer&quot; value=&quot;400&quot; /&gt;&#10;    &lt;Property name=&quot;sizedesc&quot; type=&quot;string&quot; value=&quot;3638 x 3150 px&quot; /&gt;&#10;    &lt;Property name=&quot;widthpx&quot; type=&quot;integer&quot; value=&quot;0&quot; /&gt;&#10;    &lt;Property name=&quot;heightpx&quot; type=&quot;integer&quot; value=&quot;0&quot; /&gt;&#10;    &lt;Property name=&quot;widthexact&quot; type=&quot;real&quot; value=&quot;0&quot; /&gt;&#10;    &lt;Property name=&quot;heightexact&quot; type=&quot;real&quot; value=&quot;0&quot; /&gt;&#10;    &lt;Property name=&quot;exactstored&quot; type=&quot;bool&quot; value=&quot;off&quot; /&gt;&#10;    &lt;Property name=&quot;usage&quot; type=&quot;group&quot; value=&quot;dialog&quot; /&gt;&#10;    &lt;Property name=&quot;screensizedesc&quot; type=&quot;string&quot; value=&quot;1807 x 939 px&quot; /&gt;&#10;    &lt;Property name=&quot;zoomextents&quot; type=&quot;bool&quot; value=&quot;on&quot; /&gt;&#10;    &lt;Property name=&quot;antialias&quot; type=&quot;bool&quot; value=&quot;off&quot; /&gt;&#10;    &lt;Property name=&quot;screenwidthpx&quot; type=&quot;integer&quot; value=&quot;1807&quot; /&gt;&#10;    &lt;Property name=&quot;screenheightpx&quot; type=&quot;integer&quot; value=&quot;939&quot; /&gt;&#10;    &lt;Property name=&quot;linkpossible&quot; type=&quot;bool&quot; value=&quot;on&quot; /&gt;&#10;    &lt;Property name=&quot;heightmultiple&quot; type=&quot;integer&quot; value=&quot;1&quot; /&gt;&#10;    &lt;Property name=&quot;zoomlevel&quot; type=&quot;integer&quot; value=&quot;0&quot; /&gt;&#10;    &lt;Property name=&quot;saveepscopy&quot; type=&quot;bool&quot; value=&quot;off&quot; /&gt;&#10;    &lt;Property name=&quot;resizefactor&quot; type=&quot;integer&quot; value=&quot;1&quot; /&gt;&#10;    &lt;Property name=&quot;saveprefs&quot; type=&quot;bool&quot; value=&quot;on&quot; /&gt;&#10;    &lt;Property name=&quot;decorationscale&quot; type=&quot;real&quot; value=&quot;1&quot; /&gt;&#10;    &lt;Property name=&quot;clearfilenameafterwards&quot; type=&quot;bool&quot; value=&quot;off&quot; /&gt;&#10;    &lt;Property name=&quot;allowlinked&quot; type=&quot;bool&quot; value=&quot;on&quot; /&gt;&#10;    &lt;Property name=&quot;allowpaste&quot; type=&quot;group&quot; value=&quot;on&quot; /&gt;&#10;    &lt;Property name=&quot;target&quot; type=&quot;group&quot; value=&quot;linked&quot; /&gt;&#10;    &lt;Property name=&quot;nodelabel&quot; type=&quot;string&quot; value=&quot;Results &amp;gt; Magnetic 3D &amp;gt; ... &amp;gt; Volume 1 &amp;gt; Transparency 1&quot; /&gt;&#10;    &lt;Property name=&quot;lockview&quot; type=&quot;bool&quot; value=&quot;off&quot; /&gt;&#10;    &lt;Property name=&quot;linkedinfo&quot; type=&quot;string&quot; value=&quot;&quot; /&gt;&#10;    &lt;Property name=&quot;alloweps&quot; type=&quot;bool&quot; value=&quot;off&quot; /&gt;&#10;    &lt;Property name=&quot;allowgltf&quot; type=&quot;bool&quot; value=&quot;on&quot; /&gt;&#10;    &lt;Property name=&quot;lastwrittenfile&quot; type=&quot;string&quot; value=&quot;&quot; /&gt;&#10;    &lt;Property name=&quot;lastfiletype&quot; type=&quot;string&quot; value=&quot;png&quot; /&gt;&#10;    &lt;Property name=&quot;context&quot; type=&quot;group&quot; value=&quot;standard&quot; /&gt;&#10;    &lt;Property name=&quot;clusterrootonly&quot; type=&quot;bool&quot; value=&quot;off&quot; /&gt;&#10;    &lt;Property name=&quot;layoutmode&quot; type=&quot;group&quot; value=&quot;image&quot; /&gt;&#10;    &lt;Property name=&quot;sdim&quot; type=&quot;group&quot; value=&quot;3&quot; /&gt;&#10;    &lt;Property name=&quot;options3d&quot; type=&quot;group&quot; value=&quot;on&quot; /&gt;&#10;    &lt;Property name=&quot;fontsize&quot; type=&quot;integer&quot; value=&quot;1&quot; /&gt;&#10;    &lt;Property name=&quot;colortheme&quot; type=&quot;string&quot; value=&quot;globaltheme&quot; /&gt;&#10;    &lt;Property name=&quot;background&quot; type=&quot;group&quot; value=&quot;transparent&quot; /&gt;&#10;    &lt;Property name=&quot;title3d&quot; type=&quot;bool&quot; value=&quot;off&quot; /&gt;&#10;    &lt;Property name=&quot;legend3d&quot; type=&quot;bool&quot; value=&quot;off&quot; /&gt;&#10;    &lt;Property name=&quot;logo3d&quot; type=&quot;bool&quot; value=&quot;off&quot; /&gt;&#10;    &lt;Property name=&quot;axisorientation&quot; type=&quot;bool&quot; value=&quot;off&quot; /&gt;&#10;    &lt;Property name=&quot;grid&quot; type=&quot;bool&quot; value=&quot;off&quot; /&gt;&#10;  &lt;/PropSet&gt;&#10;  &lt;PropSet id=&quot;view&quot;&gt;&#10;    &lt;Property name=&quot;renderwireframe&quot; type=&quot;bool&quot; value=&quot;off&quot; /&gt;&#10;    &lt;Property name=&quot;showlabels&quot; type=&quot;bool&quot; value=&quot;off&quot; /&gt;&#10;    &lt;Property name=&quot;showDirections&quot; type=&quot;bool&quot; value=&quot;off&quot; /&gt;&#10;    &lt;Property name=&quot;showgrid&quot; type=&quot;bool&quot; value=&quot;off&quot; /&gt;&#10;    &lt;Property name=&quot;showaxisorientation&quot; type=&quot;bool&quot; value=&quot;on&quot; /&gt;&#10;    &lt;Property name=&quot;showunits&quot; type=&quot;bool&quot; value=&quot;on&quot; /&gt;&#10;    &lt;Property name=&quot;plotgroupunits&quot; type=&quot;stringarray&quot; value=&quot;\small mm, \small mm, \small mm&quot; /&gt;&#10;    &lt;Property name=&quot;locked&quot; type=&quot;bool&quot; value=&quot;off&quot; /&gt;&#10;    &lt;Property name=&quot;rotcenlocked&quot; type=&quot;bool&quot; value=&quot;off&quot; /&gt;&#10;    &lt;Property name=&quot;istemporary&quot; type=&quot;bool&quot; value=&quot;off&quot; /&gt;&#10;    &lt;Property name=&quot;scenelight&quot; type=&quot;group&quot; value=&quot;on&quot; /&gt;&#10;    &lt;Property name=&quot;totlightintensity&quot; type=&quot;real&quot; value=&quot;1.0&quot; /&gt;&#10;    &lt;Property name=&quot;usediffuse&quot; type=&quot;bool&quot; value=&quot;on&quot; /&gt;&#10;    &lt;Property name=&quot;usespecular&quot; type=&quot;bool&quot; value=&quot;on&quot; /&gt;&#10;    &lt;Property name=&quot;globalambient&quot; type=&quot;group&quot; value=&quot;on&quot; /&gt;&#10;    &lt;Property name=&quot;totambient&quot; type=&quot;real&quot; value=&quot;0.3&quot; /&gt;&#10;    &lt;Property name=&quot;ambientcolor&quot; type=&quot;group&quot; value=&quot;white&quot; /&gt;&#10;    &lt;Property name=&quot;customambientcolor&quot; type=&quot;realarray&quot; value=&quot;1, 1, 1&quot; /&gt;&#10;    &lt;Property name=&quot;ssao&quot; type=&quot;group&quot; value=&quot;off&quot; /&gt;&#10;    &lt;Property name=&quot;ssaoradiustype&quot; type=&quot;group&quot; value=&quot;relative&quot; /&gt;&#10;    &lt;Property name=&quot;ssaoradiusrelative&quot; type=&quot;real&quot; value=&quot;0.4&quot; /&gt;&#10;    &lt;Property name=&quot;ssaoradiusexplicit&quot; type=&quot;real&quot; value=&quot;0.4&quot; /&gt;&#10;    &lt;Property name=&quot;ssaomagnitude&quot; type=&quot;real&quot; value=&quot;1.0&quot; /&gt;&#10;    &lt;Property name=&quot;ssaosqueeze&quot; type=&quot;real&quot; value=&quot;1.0&quot; /&gt;&#10;    &lt;Property name=&quot;ssaopreset&quot; type=&quot;group&quot; value=&quot;medium&quot; /&gt;&#10;    &lt;Property name=&quot;ssaonsamples&quot; type=&quot;integer&quot; value=&quot;64&quot; /&gt;&#10;    &lt;Property name=&quot;ssaoroughness&quot; type=&quot;real&quot; value=&quot;1.0&quot; /&gt;&#10;    &lt;Property name=&quot;ssaokernelrotationstexturewidth&quot; type=&quot;integer&quot; value=&quot;4&quot; /&gt;&#10;    &lt;Property name=&quot;ssaosmooth&quot; type=&quot;integer&quot; value=&quot;2&quot; /&gt;&#10;    &lt;Property name=&quot;ssaonormalawaresmoothing&quot; type=&quot;bool&quot; value=&quot;off&quot; /&gt;&#10;    &lt;Property name=&quot;ssaoresolution&quot; type=&quot;real&quot; value=&quot;1.0&quot; /&gt;&#10;    &lt;Property name=&quot;shadowmapping&quot; type=&quot;group&quot; value=&quot;off&quot; /&gt;&#10;    &lt;Property name=&quot;shadowmappingsoftness&quot; type=&quot;real&quot; value=&quot;0.5&quot; /&gt;&#10;    &lt;Property name=&quot;shadowmappingstrength&quot; type=&quot;real&quot; value=&quot;0.5&quot; /&gt;&#10;    &lt;Property name=&quot;shadowmappingpreset&quot; type=&quot;group&quot; value=&quot;low&quot; /&gt;&#10;    &lt;Property name=&quot;shadowmappingnumberofoccludersamples&quot; type=&quot;integer&quot; value=&quot;8&quot; /&gt;&#10;    &lt;Property name=&quot;shadowmappingnumberofsamples&quot; type=&quot;integer&quot; value=&quot;16&quot; /&gt;&#10;    &lt;Property name=&quot;shadowmappingresolution&quot; type=&quot;real&quot; value=&quot;0.5&quot; /&gt;&#10;    &lt;Property name=&quot;shadowmappingmultisamplingeverywhere&quot; type=&quot;bool&quot; value=&quot;on&quot; /&gt;&#10;    &lt;Property name=&quot;shadowmappinglimitlightviewfrustums&quot; type=&quot;bool&quot; value=&quot;off&quot; /&gt;&#10;    &lt;Property name=&quot;shadowmappingaccuratedepthcomparison&quot; type=&quot;group&quot; value=&quot;off&quot; /&gt;&#10;    &lt;Property name=&quot;shadowmappingnormalawaresmoothing&quot; type=&quot;bool&quot; value=&quot;off&quot; /&gt;&#10;    &lt;Property name=&quot;shadowmappingbiassettings&quot; type=&quot;group&quot; value=&quot;default&quot; /&gt;&#10;    &lt;Property name=&quot;shadowmappingconstantdepthbias&quot; type=&quot;real&quot; value=&quot;0.001&quot; /&gt;&#10;    &lt;Property name=&quot;shadowmappingslopedepthbias&quot; type=&quot;real&quot; value=&quot;0.001&quot; /&gt;&#10;    &lt;Property name=&quot;shadowmappingnormaloffsetbias&quot; type=&quot;real&quot; value=&quot;0.003&quot; /&gt;&#10;    &lt;Property name=&quot;environmentmap&quot; type=&quot;group&quot; value=&quot;envmap_none&quot; /&gt;&#10;    &lt;Property name=&quot;skydirection&quot; type=&quot;group&quot; value=&quot;positivey&quot; /&gt;&#10;    &lt;Property name=&quot;skyrotation&quot; type=&quot;group&quot; value=&quot;skyrotationzero&quot; /&gt;&#10;    &lt;Property name=&quot;environmentreflections&quot; type=&quot;bool&quot; value=&quot;on&quot; /&gt;&#10;    &lt;Property name=&quot;skybox&quot; type=&quot;group&quot; value=&quot;off&quot; /&gt;&#10;    &lt;Property name=&quot;skyboxblurriness&quot; type=&quot;real&quot; value=&quot;0&quot; /&gt;&#10;    &lt;Property name=&quot;skyboxblend&quot; type=&quot;real&quot; value=&quot;0&quot; /&gt;&#10;    &lt;Property name=&quot;skyboxprojection&quot; type=&quot;group&quot; value=&quot;special&quot; /&gt;&#10;    &lt;Property name=&quot;skyboxfov&quot; type=&quot;real&quot; value=&quot;110&quot; /&gt;&#10;    &lt;Property name=&quot;rotateenvironment&quot; type=&quot;bool&quot; value=&quot;off&quot; /&gt;&#10;    &lt;Property name=&quot;transparency&quot; type=&quot;group&quot; value=&quot;off&quot; /&gt;&#10;    &lt;Property name=&quot;transparencylevel&quot; type=&quot;real&quot; value=&quot;0.5&quot; /&gt;&#10;    &lt;Property name=&quot;uniformblending&quot; type=&quot;group&quot; value=&quot;off&quot; /&gt;&#10;    &lt;Property name=&quot;uniformblendinglevel&quot; type=&quot;real&quot; value=&quot;0.5&quot; /&gt;&#10;    &lt;Property name=&quot;clippingactive&quot; type=&quot;group&quot; value=&quot;on&quot; /&gt;&#10;    &lt;Property name=&quot;clipfaces&quot; type=&quot;bool&quot; value=&quot;on&quot; /&gt;&#10;    &lt;Property name=&quot;clipedges&quot; type=&quot;bool&quot; value=&quot;on&quot; /&gt;&#10;    &lt;Property name=&quot;clippoints&quot; type=&quot;bool&quot; value=&quot;on&quot; /&gt;&#10;    &lt;Property name=&quot;clipprimaryhovereffect&quot; type=&quot;bool&quot; value=&quot;on&quot; /&gt;&#10;    &lt;Property name=&quot;clipsecondaryhovereffect&quot; type=&quot;bool&quot; value=&quot;off&quot; /&gt;&#10;    &lt;Property name=&quot;cliphighlightintersection&quot; type=&quot;group&quot; value=&quot;on&quot; /&gt;&#10;    &lt;Property name=&quot;clipintersectionhighlightcolor&quot; type=&quot;group&quot; value=&quot;fromtheme&quot; /&gt;&#10;    &lt;Property name=&quot;customclipintersectionhighlightcolor&quot; type=&quot;realarray&quot; value=&quot;1, 0, 0&quot; /&gt;&#10;    &lt;Property name=&quot;clipapplyclipping&quot; type=&quot;bool&quot; value=&quot;on&quot; /&gt;&#10;    &lt;Property name=&quot;clipshowframes&quot; type=&quot;bool&quot; value=&quot;on&quot; /&gt;&#10;    &lt;Property name=&quot;clipshowgizmos&quot; type=&quot;bool&quot; value=&quot;on&quot; /&gt;&#10;    &lt;Property name=&quot;clipshowcappedfaces&quot; type=&quot;group&quot; value=&quot;off&quot; /&gt;&#10;    &lt;Property name=&quot;clipcappedfacescolorize&quot; type=&quot;group&quot; value=&quot;on&quot; /&gt;&#10;    &lt;Property name=&quot;clipcappedfacescolorizeper&quot; type=&quot;group&quot; value=&quot;domain&quot; /&gt;&#10;    &lt;Property name=&quot;clipcappedfaceshighlightoverlappingdomains&quot; type=&quot;group&quot; value=&quot;on&quot; /&gt;&#10;    &lt;Property name=&quot;clipcappedfaceshighlightoverlappingdomainscolor&quot; type=&quot;group&quot; value=&quot;fromtheme&quot; /&gt;&#10;    &lt;Property name=&quot;customclipcappedfaceshighlightoverlappingdomainscolor&quot; type=&quot;realarray&quot; value=&quot;1, 0, 0&quot; /&gt;&#10;    &lt;Property name=&quot;clipcappedfacestransparencyenabled&quot; type=&quot;group&quot; value=&quot;off&quot; /&gt;&#10;    &lt;Property name=&quot;clipcappedfacestransparency&quot; type=&quot;real&quot; value=&quot;0.2&quot; /&gt;&#10;    &lt;Property name=&quot;hidestatus&quot; type=&quot;string&quot; value=&quot;hide&quot; /&gt;&#10;    &lt;Property name=&quot;isnew&quot; type=&quot;bool&quot; value=&quot;off&quot; /&gt;&#10;    &lt;Property name=&quot;postviewkey&quot; type=&quot;string&quot; value=&quot;rev1_3&quot; /&gt;&#10;    &lt;Property name=&quot;workplaneclip&quot; type=&quot;bool&quot; value=&quot;off&quot; /&gt;&#10;    &lt;Property name=&quot;offscreenoverride&quot; type=&quot;bool&quot; value=&quot;off&quot; /&gt;&#10;  &lt;/PropSet&gt;&#10;  &lt;PropSet id=&quot;camera&quot;&gt;&#10;    &lt;Property name=&quot;projection&quot; type=&quot;group&quot; value=&quot;perspective&quot; /&gt;&#10;    &lt;Property name=&quot;orthoscale&quot; type=&quot;real&quot; value=&quot;17.331350326538086&quot; /&gt;&#10;    &lt;Property name=&quot;zoomanglefull&quot; type=&quot;real&quot; value=&quot;13.36405086517334&quot; /&gt;&#10;    &lt;Property name=&quot;forcenoviewscaling&quot; type=&quot;bool&quot; value=&quot;off&quot; /&gt;&#10;    &lt;Property name=&quot;viewscaletype&quot; type=&quot;group&quot; value=&quot;none&quot; /&gt;&#10;    &lt;Property name=&quot;autocontext&quot; type=&quot;group&quot; value=&quot;isotropic&quot; /&gt;&#10;    &lt;Property name=&quot;autoupdate&quot; type=&quot;bool&quot; value=&quot;off&quot; /&gt;&#10;    &lt;Property name=&quot;xweight&quot; type=&quot;real&quot; value=&quot;1&quot; /&gt;&#10;    &lt;Property name=&quot;yweight&quot; type=&quot;real&quot; value=&quot;1&quot; /&gt;&#10;    &lt;Property name=&quot;zweight&quot; type=&quot;real&quot; value=&quot;1&quot; /&gt;&#10;    &lt;Property name=&quot;xscale&quot; type=&quot;real&quot; value=&quot;1&quot; /&gt;&#10;    &lt;Property name=&quot;yscale&quot; type=&quot;real&quot; value=&quot;1&quot; /&gt;&#10;    &lt;Property name=&quot;zscale&quot; type=&quot;real&quot; value=&quot;1&quot; /&gt;&#10;    &lt;Property name=&quot;position&quot; type=&quot;realarray&quot; value=&quot;-14085.990234375, -7298.31103515625, -5660.62646484375&quot; /&gt;&#10;    &lt;Property name=&quot;target&quot; type=&quot;realarray&quot; value=&quot;153.8857421875, -13.73193359375, 1034.73486328125&quot; /&gt;&#10;    &lt;Property name=&quot;up&quot; type=&quot;realarray&quot; value=&quot;0.45794394612312317, -0.8889555931091309, -0.0067807151935994625&quot; /&gt;&#10;    &lt;Property name=&quot;rotationpoint&quot; type=&quot;realarray&quot; value=&quot;145.8048095703125, -0.16046142578125, 1000&quot; /&gt;&#10;    &lt;Property name=&quot;viewoffset&quot; type=&quot;realarray&quot; value=&quot;4.133395559620112E-4, 0.04086226969957352&quot; /&gt;&#10;    &lt;Property name=&quot;manualgrid&quot; type=&quot;group&quot; value=&quot;off&quot; /&gt;&#10;    &lt;Property name=&quot;xspacing&quot; type=&quot;real&quot; value=&quot;1&quot; /&gt;&#10;    &lt;Property name=&quot;yspacing&quot; type=&quot;real&quot; value=&quot;1&quot; /&gt;&#10;    &lt;Property name=&quot;zspacing&quot; type=&quot;real&quot; value=&quot;1&quot; /&gt;&#10;    &lt;Property name=&quot;xextra&quot; type=&quot;realarray&quot; value=&quot;&quot; /&gt;&#10;    &lt;Property name=&quot;xextra_vector_method&quot; type=&quot;string&quot; value=&quot;step&quot; /&gt;&#10;    &lt;Property name=&quot;xextra_vector_start&quot; type=&quot;string&quot; value=&quot;&quot; /&gt;&#10;    &lt;Property name=&quot;xextra_vector_stop&quot; type=&quot;string&quot; value=&quot;&quot; /&gt;&#10;    &lt;Property name=&quot;xextra_vector_step&quot; type=&quot;string&quot; value=&quot;&quot; /&gt;&#10;    &lt;Property name=&quot;xextra_vector_numvalues&quot; type=&quot;string&quot; value=&quot;&quot; /&gt;&#10;    &lt;Property name=&quot;xextra_vector_function&quot; type=&quot;string&quot; value=&quot;none&quot; /&gt;&#10;    &lt;Property name=&quot;xextra_vector_interval&quot; type=&quot;string&quot; value=&quot;octave&quot; /&gt;&#10;    &lt;Property name=&quot;xextra_vector_freqperdec&quot; type=&quot;string&quot; value=&quot;&quot; /&gt;&#10;    &lt;Property name=&quot;yextra&quot; type=&quot;realarray&quot; value=&quot;&quot; /&gt;&#10;    &lt;Property name=&quot;yextra_vector_method&quot; type=&quot;string&quot; value=&quot;step&quot; /&gt;&#10;    &lt;Property name=&quot;yextra_vector_start&quot; type=&quot;string&quot; value=&quot;&quot; /&gt;&#10;    &lt;Property name=&quot;yextra_vector_stop&quot; type=&quot;string&quot; value=&quot;&quot; /&gt;&#10;    &lt;Property name=&quot;yextra_vector_step&quot; type=&quot;string&quot; value=&quot;&quot; /&gt;&#10;    &lt;Property name=&quot;yextra_vector_numvalues&quot; type=&quot;string&quot; value=&quot;&quot; /&gt;&#10;    &lt;Property name=&quot;yextra_vector_function&quot; type=&quot;string&quot; value=&quot;none&quot; /&gt;&#10;    &lt;Property name=&quot;yextra_vector_interval&quot; type=&quot;string&quot; value=&quot;octave&quot; /&gt;&#10;    &lt;Property name=&quot;yextra_vector_freqperdec&quot; type=&quot;string&quot; value=&quot;&quot; /&gt;&#10;    &lt;Property name=&quot;zextra&quot; type=&quot;realarray&quot; value=&quot;&quot; /&gt;&#10;    &lt;Property name=&quot;zextra_vector_method&quot; type=&quot;string&quot; value=&quot;step&quot; /&gt;&#10;    &lt;Property name=&quot;zextra_vector_start&quot; type=&quot;string&quot; value=&quot;&quot; /&gt;&#10;    &lt;Property name=&quot;zextra_vector_stop&quot; type=&quot;string&quot; value=&quot;&quot; /&gt;&#10;    &lt;Property name=&quot;zextra_vector_step&quot; type=&quot;string&quot; value=&quot;&quot; /&gt;&#10;    &lt;Property name=&quot;zextra_vector_numvalues&quot; type=&quot;string&quot; value=&quot;&quot; /&gt;&#10;    &lt;Property name=&quot;zextra_vector_function&quot; type=&quot;string&quot; value=&quot;none&quot; /&gt;&#10;    &lt;Property name=&quot;zextra_vector_interval&quot; type=&quot;string&quot; value=&quot;octave&quot; /&gt;&#10;    &lt;Property name=&quot;zextra_vector_freqperdec&quot; type=&quot;string&quot; value=&quot;&quot; /&gt;&#10;  &lt;/PropSet&gt;&#10;  &lt;PropSet id=&quot;axis&quot; /&gt;&#10;  &lt;PropSet id=&quot;clip&quot; /&gt;&#10;  &lt;PropSet id=&quot;table&quot;&gt;&#10;    &lt;Property name=&quot;header&quot; type=&quot;bool&quot; value=&quot;on&quot; /&gt;&#10;    &lt;Property name=&quot;headers&quot; type=&quot;stringmatrix&quot; value=&quot;&quot; /&gt;&#10;    &lt;Property name=&quot;includetitle&quot; type=&quot;bool&quot; value=&quot;off&quot; /&gt;&#10;    &lt;Property name=&quot;title&quot; type=&quot;string&quot; value=&quot;&quot; /&gt;&#10;    &lt;Property name=&quot;fullprec&quot; type=&quot;bool&quot; value=&quot;on&quot; /&gt;&#10;    &lt;Property name=&quot;precision&quot; type=&quot;integer&quot; value=&quot;5&quot; /&gt;&#10;    &lt;Property name=&quot;notation&quot; type=&quot;string&quot; value=&quot;auto&quot; /&gt;&#10;    &lt;Property name=&quot;complexnotation&quot; type=&quot;string&quot; value=&quot;rectangular&quot; /&gt;&#10;  &lt;/PropSet&gt;&#10;  &lt;UpdateTimeStamp&gt;Mar 29, 2023, 11:23:28 AM&lt;/UpdateTimeStamp&gt;&#10;&lt;/Root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2950</Words>
  <Application>Microsoft Office PowerPoint</Application>
  <PresentationFormat>Widescreen</PresentationFormat>
  <Paragraphs>442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 Narrow</vt:lpstr>
      <vt:lpstr>Calibri</vt:lpstr>
      <vt:lpstr>Calibri Light</vt:lpstr>
      <vt:lpstr>Cambria Math</vt:lpstr>
      <vt:lpstr>Georgia</vt:lpstr>
      <vt:lpstr>Montserrat</vt:lpstr>
      <vt:lpstr>Raleway</vt:lpstr>
      <vt:lpstr>Segoe UI</vt:lpstr>
      <vt:lpstr>Segoe UI Semibold</vt:lpstr>
      <vt:lpstr>Symbol</vt:lpstr>
      <vt:lpstr>Wingdings</vt:lpstr>
      <vt:lpstr>Office Theme</vt:lpstr>
      <vt:lpstr>Exploring new Technologies for Muon Collider topic 1: SC Magnets for the collider ring topic 2: SC Magnets foe the Cooling Cell</vt:lpstr>
      <vt:lpstr>The Muon Collider is the raising hope for a energy-frontier collider: it can deliver both high energy and high precision</vt:lpstr>
      <vt:lpstr>Muon Collider magnets</vt:lpstr>
      <vt:lpstr>6D Cooling Cells</vt:lpstr>
      <vt:lpstr>PowerPoint Presentation</vt:lpstr>
      <vt:lpstr>Final cooling (40 T) magnetics</vt:lpstr>
      <vt:lpstr>Facility under design at LASA lab  7 T splice coil in HTS, cryogen-free, for RF cavity test</vt:lpstr>
      <vt:lpstr>Collider Magnets Requirements</vt:lpstr>
      <vt:lpstr>PowerPoint Presentation</vt:lpstr>
      <vt:lpstr>A-B plots   HTS</vt:lpstr>
      <vt:lpstr>A-B plots</vt:lpstr>
      <vt:lpstr>Superconducting Gantry Magnets  for improving ion beam therapy </vt:lpstr>
      <vt:lpstr>PowerPoint Presentation</vt:lpstr>
      <vt:lpstr>PowerPoint Presentation</vt:lpstr>
      <vt:lpstr>PowerPoint Presentation</vt:lpstr>
      <vt:lpstr>PowerPoint Presentation</vt:lpstr>
      <vt:lpstr>HITRIplus WP8 – Superconducting magnet design</vt:lpstr>
      <vt:lpstr>I.FAST WP8 – Innovative superconducting magnets</vt:lpstr>
      <vt:lpstr>HTS Energy saving magnets for particle accelerators, beam lines and experimental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LASA in the Nord-Est corner of Milano  Laboratorio Acceleratori &amp; Superconduttività Applica co-managed by University of Milan and INFN-Milan Hub of IRIS - largest PNRR accelerator project (MI-GE-LNF-NA-SA)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Superconducting Line  for a heavy ion gantry (SIG project with INFN-CERN-CNAO)</dc:title>
  <dc:creator>Lucio</dc:creator>
  <cp:lastModifiedBy>Lucio Rossi</cp:lastModifiedBy>
  <cp:revision>2</cp:revision>
  <dcterms:created xsi:type="dcterms:W3CDTF">2022-11-10T19:07:43Z</dcterms:created>
  <dcterms:modified xsi:type="dcterms:W3CDTF">2023-11-19T22:18:20Z</dcterms:modified>
</cp:coreProperties>
</file>