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5"/>
  </p:notesMasterIdLst>
  <p:handoutMasterIdLst>
    <p:handoutMasterId r:id="rId16"/>
  </p:handoutMasterIdLst>
  <p:sldIdLst>
    <p:sldId id="619" r:id="rId2"/>
    <p:sldId id="603" r:id="rId3"/>
    <p:sldId id="620" r:id="rId4"/>
    <p:sldId id="621" r:id="rId5"/>
    <p:sldId id="611" r:id="rId6"/>
    <p:sldId id="612" r:id="rId7"/>
    <p:sldId id="616" r:id="rId8"/>
    <p:sldId id="617" r:id="rId9"/>
    <p:sldId id="618" r:id="rId10"/>
    <p:sldId id="609" r:id="rId11"/>
    <p:sldId id="622" r:id="rId12"/>
    <p:sldId id="623" r:id="rId13"/>
    <p:sldId id="624" r:id="rId1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FF"/>
    <a:srgbClr val="FFFFCC"/>
    <a:srgbClr val="FF0000"/>
    <a:srgbClr val="0000FF"/>
    <a:srgbClr val="009900"/>
    <a:srgbClr val="FF33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4" autoAdjust="0"/>
    <p:restoredTop sz="97069" autoAdjust="0"/>
  </p:normalViewPr>
  <p:slideViewPr>
    <p:cSldViewPr>
      <p:cViewPr>
        <p:scale>
          <a:sx n="100" d="100"/>
          <a:sy n="100" d="100"/>
        </p:scale>
        <p:origin x="-408" y="-264"/>
      </p:cViewPr>
      <p:guideLst>
        <p:guide orient="horz" pos="36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83" tIns="44742" rIns="89483" bIns="44742" numCol="1" anchor="t" anchorCtr="0" compatLnSpc="1">
            <a:prstTxWarp prst="textNoShape">
              <a:avLst/>
            </a:prstTxWarp>
          </a:bodyPr>
          <a:lstStyle>
            <a:lvl1pPr defTabSz="8953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83" tIns="44742" rIns="89483" bIns="44742" numCol="1" anchor="t" anchorCtr="0" compatLnSpc="1">
            <a:prstTxWarp prst="textNoShape">
              <a:avLst/>
            </a:prstTxWarp>
          </a:bodyPr>
          <a:lstStyle>
            <a:lvl1pPr algn="r" defTabSz="8953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83" tIns="44742" rIns="89483" bIns="44742" numCol="1" anchor="b" anchorCtr="0" compatLnSpc="1">
            <a:prstTxWarp prst="textNoShape">
              <a:avLst/>
            </a:prstTxWarp>
          </a:bodyPr>
          <a:lstStyle>
            <a:lvl1pPr defTabSz="8953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83" tIns="44742" rIns="89483" bIns="44742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/>
            </a:lvl1pPr>
          </a:lstStyle>
          <a:p>
            <a:pPr>
              <a:defRPr/>
            </a:pPr>
            <a:fld id="{3FDC17C6-BDC2-4124-A11C-9035329C4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3738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5D8C18AC-7E86-41AD-B263-6C292130A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 txBox="1">
            <a:spLocks noGrp="1" noChangeArrowheads="1"/>
          </p:cNvSpPr>
          <p:nvPr/>
        </p:nvSpPr>
        <p:spPr bwMode="auto">
          <a:xfrm>
            <a:off x="3963988" y="8804275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27" tIns="46514" rIns="93027" bIns="46514" anchor="b"/>
          <a:lstStyle/>
          <a:p>
            <a:pPr algn="r" defTabSz="930275"/>
            <a:fld id="{DF46502E-1CC5-440D-A02F-F7A8F5128744}" type="slidenum">
              <a:rPr lang="en-US" sz="1200">
                <a:ea typeface="ＭＳ Ｐゴシック"/>
                <a:cs typeface="ＭＳ Ｐゴシック"/>
              </a:rPr>
              <a:pPr algn="r" defTabSz="930275"/>
              <a:t>1</a:t>
            </a:fld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1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15" descr="SLAC_Logo_hi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a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       Status at SLAC – QMUL                 </a:t>
            </a:r>
            <a:r>
              <a:rPr lang="en-US">
                <a:cs typeface="Arial" charset="0"/>
              </a:rPr>
              <a:t>	</a:t>
            </a:r>
            <a:fld id="{FC4B1408-890D-43BF-99A0-0EBDAE111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24600"/>
            <a:ext cx="7162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	       Status at SLAC – QMUL                 </a:t>
            </a:r>
            <a:r>
              <a:rPr lang="en-US">
                <a:cs typeface="Arial" charset="0"/>
              </a:rPr>
              <a:t>	</a:t>
            </a:r>
            <a:fld id="{050E30B0-2E27-4804-B690-E4ACC7D3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pPr algn="ctr">
              <a:buFontTx/>
              <a:buNone/>
            </a:pPr>
            <a:r>
              <a:rPr lang="en-US" sz="3200" smtClean="0"/>
              <a:t>Status at SLAC</a:t>
            </a:r>
          </a:p>
          <a:p>
            <a:pPr algn="ctr">
              <a:buFontTx/>
              <a:buNone/>
            </a:pPr>
            <a:endParaRPr lang="en-US" sz="2800" smtClean="0"/>
          </a:p>
          <a:p>
            <a:pPr algn="ctr">
              <a:buFontTx/>
              <a:buNone/>
            </a:pPr>
            <a:r>
              <a:rPr lang="en-US" i="1" smtClean="0"/>
              <a:t>Bill Wisniewski</a:t>
            </a:r>
          </a:p>
          <a:p>
            <a:pPr>
              <a:buFontTx/>
              <a:buNone/>
            </a:pPr>
            <a:endParaRPr lang="en-US" sz="2800" i="1" smtClean="0"/>
          </a:p>
          <a:p>
            <a:pPr lvl="4">
              <a:buFontTx/>
              <a:buNone/>
            </a:pPr>
            <a:r>
              <a:rPr lang="en-US" sz="2400" smtClean="0"/>
              <a:t>		</a:t>
            </a:r>
          </a:p>
          <a:p>
            <a:pPr lvl="4">
              <a:buFontTx/>
              <a:buNone/>
            </a:pPr>
            <a:r>
              <a:rPr lang="en-US" sz="2400" smtClean="0"/>
              <a:t>			</a:t>
            </a:r>
            <a:endParaRPr lang="en-US" sz="20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InstallationToDec06CM 4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524000" y="1524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March 2009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52600" y="6248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06060"/>
                </a:solidFill>
              </a:rPr>
              <a:t> 		</a:t>
            </a:r>
            <a:r>
              <a:rPr lang="en-US"/>
              <a:t>Status at SLAC – QMUL 		         </a:t>
            </a:r>
            <a:fld id="{1490FBFD-65F9-4634-8120-C8084D8707F7}" type="slidenum">
              <a:rPr lang="en-US" sz="1400"/>
              <a:pPr/>
              <a:t>10</a:t>
            </a:fld>
            <a:endParaRPr 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762000" y="1524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Deconstructed Onion Storage – Outdoors 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752600" y="6248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06060"/>
                </a:solidFill>
              </a:rPr>
              <a:t> 		</a:t>
            </a:r>
            <a:r>
              <a:rPr lang="en-US"/>
              <a:t>Status at SLAC – QMUL 		         </a:t>
            </a:r>
            <a:fld id="{203515BE-F3A7-416B-AF5C-76B564D3FC6A}" type="slidenum">
              <a:rPr lang="en-US" sz="1400"/>
              <a:pPr/>
              <a:t>11</a:t>
            </a:fld>
            <a:endParaRPr lang="en-US" sz="1400"/>
          </a:p>
        </p:txBody>
      </p:sp>
      <p:pic>
        <p:nvPicPr>
          <p:cNvPr id="17414" name="Picture 6" descr="P10101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3581400" cy="2686050"/>
          </a:xfrm>
          <a:prstGeom prst="rect">
            <a:avLst/>
          </a:prstGeom>
          <a:noFill/>
        </p:spPr>
      </p:pic>
      <p:pic>
        <p:nvPicPr>
          <p:cNvPr id="17415" name="Picture 7" descr="P1010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066800"/>
            <a:ext cx="3581400" cy="2686050"/>
          </a:xfrm>
          <a:prstGeom prst="rect">
            <a:avLst/>
          </a:prstGeom>
          <a:noFill/>
        </p:spPr>
      </p:pic>
      <p:pic>
        <p:nvPicPr>
          <p:cNvPr id="17417" name="Picture 9" descr="P10101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657600"/>
            <a:ext cx="3429000" cy="2571750"/>
          </a:xfrm>
          <a:prstGeom prst="rect">
            <a:avLst/>
          </a:prstGeom>
          <a:noFill/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918325" y="48371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Now all full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14400" y="1524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Deconstructed Onion Storage_ CEH, IR2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52600" y="6248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06060"/>
                </a:solidFill>
              </a:rPr>
              <a:t> 		</a:t>
            </a:r>
            <a:r>
              <a:rPr lang="en-US"/>
              <a:t>Status at SLAC – QMUL 		         </a:t>
            </a:r>
            <a:fld id="{DB36124A-A27A-4A86-8D5E-E26D92A4A645}" type="slidenum">
              <a:rPr lang="en-US" sz="1400"/>
              <a:pPr/>
              <a:t>12</a:t>
            </a:fld>
            <a:endParaRPr lang="en-US" sz="1400"/>
          </a:p>
        </p:txBody>
      </p:sp>
      <p:pic>
        <p:nvPicPr>
          <p:cNvPr id="18439" name="Picture 7" descr="P1010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3886200" cy="5181600"/>
          </a:xfrm>
          <a:prstGeom prst="rect">
            <a:avLst/>
          </a:prstGeom>
          <a:noFill/>
        </p:spPr>
      </p:pic>
      <p:pic>
        <p:nvPicPr>
          <p:cNvPr id="18440" name="Picture 8" descr="P1010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85800"/>
            <a:ext cx="4419600" cy="3314700"/>
          </a:xfrm>
          <a:prstGeom prst="rect">
            <a:avLst/>
          </a:prstGeom>
          <a:noFill/>
        </p:spPr>
      </p:pic>
      <p:pic>
        <p:nvPicPr>
          <p:cNvPr id="18441" name="Picture 9" descr="P10103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0386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2192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Deconstructed Onion Storage _ IR12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52600" y="62484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06060"/>
                </a:solidFill>
              </a:rPr>
              <a:t> 		</a:t>
            </a:r>
            <a:r>
              <a:rPr lang="en-US"/>
              <a:t>Status at SLAC – QMUL 		         </a:t>
            </a:r>
            <a:fld id="{2A227540-83B5-4034-B3B0-335C6F6797FD}" type="slidenum">
              <a:rPr lang="en-US" sz="1400"/>
              <a:pPr/>
              <a:t>13</a:t>
            </a:fld>
            <a:endParaRPr lang="en-US" sz="1400"/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192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 descr="Picture_187[2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763000" cy="304800"/>
          </a:xfrm>
        </p:spPr>
        <p:txBody>
          <a:bodyPr/>
          <a:lstStyle/>
          <a:p>
            <a:r>
              <a:rPr lang="en-US" sz="2400" smtClean="0">
                <a:ea typeface="ＭＳ Ｐゴシック"/>
                <a:cs typeface="ＭＳ Ｐゴシック"/>
              </a:rPr>
              <a:t>Installation of Solenoid Removal Tooling</a:t>
            </a:r>
          </a:p>
        </p:txBody>
      </p:sp>
      <p:pic>
        <p:nvPicPr>
          <p:cNvPr id="8194" name="Picture 4" descr="DSCF0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P10104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6858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z="1800" smtClean="0"/>
              <a:t>		Status at SLAC – QMUL 	</a:t>
            </a:r>
            <a:r>
              <a:rPr lang="en-US" smtClean="0">
                <a:solidFill>
                  <a:srgbClr val="606060"/>
                </a:solidFill>
              </a:rPr>
              <a:t>	</a:t>
            </a:r>
            <a:r>
              <a:rPr lang="en-US" smtClean="0">
                <a:cs typeface="Arial" charset="0"/>
              </a:rPr>
              <a:t>         </a:t>
            </a:r>
            <a:fld id="{375328D2-AB2E-4B2D-81EB-83DE2AD240F8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8197" name="Picture 2" descr="C:\Users\krebs\Desktop\Picture_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2766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763000" cy="304800"/>
          </a:xfrm>
        </p:spPr>
        <p:txBody>
          <a:bodyPr/>
          <a:lstStyle/>
          <a:p>
            <a:r>
              <a:rPr lang="en-US" sz="2400" smtClean="0">
                <a:ea typeface="ＭＳ Ｐゴシック"/>
                <a:cs typeface="ＭＳ Ｐゴシック"/>
              </a:rPr>
              <a:t>LST and Brass Removal</a:t>
            </a:r>
          </a:p>
        </p:txBody>
      </p:sp>
      <p:sp>
        <p:nvSpPr>
          <p:cNvPr id="9218" name="Footer Placeholder 1"/>
          <p:cNvSpPr txBox="1">
            <a:spLocks noGrp="1"/>
          </p:cNvSpPr>
          <p:nvPr/>
        </p:nvSpPr>
        <p:spPr bwMode="auto">
          <a:xfrm>
            <a:off x="1447800" y="63246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		Status at SLAC – QMUL 	</a:t>
            </a:r>
            <a:r>
              <a:rPr lang="en-US" sz="1400">
                <a:solidFill>
                  <a:srgbClr val="606060"/>
                </a:solidFill>
              </a:rPr>
              <a:t>	</a:t>
            </a:r>
            <a:r>
              <a:rPr lang="en-US" sz="1400">
                <a:cs typeface="Arial" charset="0"/>
              </a:rPr>
              <a:t>         </a:t>
            </a:r>
            <a:fld id="{E2F6B3EE-1A6F-441F-96C0-6AA0D24934AF}" type="slidenum">
              <a:rPr lang="en-US" sz="1400"/>
              <a:pPr algn="ctr"/>
              <a:t>3</a:t>
            </a:fld>
            <a:endParaRPr lang="en-US" sz="14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3810000" cy="2857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3736975" cy="28019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9221" name="Picture 2" descr="C:\Documents and Settings\tpulliam\Desktop\Quick-Snap-Bin\snap286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886200"/>
            <a:ext cx="37592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763000" cy="304800"/>
          </a:xfrm>
        </p:spPr>
        <p:txBody>
          <a:bodyPr/>
          <a:lstStyle/>
          <a:p>
            <a:r>
              <a:rPr lang="en-US" sz="2400" smtClean="0">
                <a:ea typeface="ＭＳ Ｐゴシック"/>
                <a:cs typeface="ＭＳ Ｐゴシック"/>
              </a:rPr>
              <a:t>Corner Blocks &amp; Flux Bars</a:t>
            </a:r>
          </a:p>
        </p:txBody>
      </p:sp>
      <p:sp>
        <p:nvSpPr>
          <p:cNvPr id="10242" name="Footer Placeholder 1"/>
          <p:cNvSpPr txBox="1">
            <a:spLocks noGrp="1"/>
          </p:cNvSpPr>
          <p:nvPr/>
        </p:nvSpPr>
        <p:spPr bwMode="auto">
          <a:xfrm>
            <a:off x="1447800" y="63246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		Status at SLAC – QMUL 	</a:t>
            </a:r>
            <a:r>
              <a:rPr lang="en-US" sz="1400">
                <a:solidFill>
                  <a:srgbClr val="606060"/>
                </a:solidFill>
              </a:rPr>
              <a:t>	</a:t>
            </a:r>
            <a:r>
              <a:rPr lang="en-US" sz="1400">
                <a:cs typeface="Arial" charset="0"/>
              </a:rPr>
              <a:t>         </a:t>
            </a:r>
            <a:fld id="{659F3E47-E7E9-4C6F-9173-BFC76EA28691}" type="slidenum">
              <a:rPr lang="en-US" sz="1400"/>
              <a:pPr algn="ctr"/>
              <a:t>4</a:t>
            </a:fld>
            <a:endParaRPr lang="en-US" sz="1400"/>
          </a:p>
        </p:txBody>
      </p:sp>
      <p:pic>
        <p:nvPicPr>
          <p:cNvPr id="10243" name="Picture 2" descr="corner block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42227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1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9718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153400" cy="228600"/>
          </a:xfrm>
        </p:spPr>
        <p:txBody>
          <a:bodyPr/>
          <a:lstStyle/>
          <a:p>
            <a:r>
              <a:rPr lang="en-US" smtClean="0"/>
              <a:t>Removal of Upper Arch Assembly</a:t>
            </a:r>
          </a:p>
        </p:txBody>
      </p:sp>
      <p:pic>
        <p:nvPicPr>
          <p:cNvPr id="11266" name="Picture 2" descr="4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731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	</a:t>
            </a:r>
            <a:r>
              <a:rPr lang="en-US" smtClean="0">
                <a:solidFill>
                  <a:srgbClr val="606060"/>
                </a:solidFill>
              </a:rPr>
              <a:t> 	</a:t>
            </a:r>
            <a:r>
              <a:rPr lang="en-US" sz="1800" smtClean="0"/>
              <a:t>Status at SLAC – QMUL </a:t>
            </a:r>
            <a:r>
              <a:rPr lang="en-US" smtClean="0">
                <a:solidFill>
                  <a:srgbClr val="606060"/>
                </a:solidFill>
              </a:rPr>
              <a:t>	</a:t>
            </a:r>
            <a:r>
              <a:rPr lang="en-US" smtClean="0">
                <a:cs typeface="Arial" charset="0"/>
              </a:rPr>
              <a:t>	</a:t>
            </a:r>
            <a:fld id="{ED7B074D-82B4-4AC1-8747-804BE74ED5B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534400" cy="838200"/>
          </a:xfrm>
        </p:spPr>
        <p:txBody>
          <a:bodyPr/>
          <a:lstStyle/>
          <a:p>
            <a:r>
              <a:rPr lang="en-US" smtClean="0"/>
              <a:t>Top Sextant Inner &amp; Top Outer Blocks Removed</a:t>
            </a:r>
          </a:p>
        </p:txBody>
      </p:sp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143000" y="6324600"/>
            <a:ext cx="7162800" cy="304800"/>
          </a:xfrm>
          <a:noFill/>
        </p:spPr>
        <p:txBody>
          <a:bodyPr/>
          <a:lstStyle/>
          <a:p>
            <a:r>
              <a:rPr lang="en-US" smtClean="0"/>
              <a:t>	</a:t>
            </a:r>
            <a:r>
              <a:rPr lang="en-US" smtClean="0">
                <a:solidFill>
                  <a:srgbClr val="606060"/>
                </a:solidFill>
              </a:rPr>
              <a:t> 	</a:t>
            </a:r>
            <a:r>
              <a:rPr lang="en-US" sz="1800" smtClean="0"/>
              <a:t>Status at SLAC – QMUL </a:t>
            </a:r>
            <a:r>
              <a:rPr lang="en-US" smtClean="0">
                <a:solidFill>
                  <a:srgbClr val="606060"/>
                </a:solidFill>
              </a:rPr>
              <a:t>		</a:t>
            </a:r>
            <a:r>
              <a:rPr lang="en-US" smtClean="0">
                <a:cs typeface="Arial" charset="0"/>
              </a:rPr>
              <a:t>	</a:t>
            </a:r>
            <a:fld id="{17C46C7B-98D4-4B18-B5BC-83E84D7488FB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2291" name="Picture 6" descr="P10101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P10101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4384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534400" cy="838200"/>
          </a:xfrm>
        </p:spPr>
        <p:txBody>
          <a:bodyPr/>
          <a:lstStyle/>
          <a:p>
            <a:r>
              <a:rPr lang="en-US" smtClean="0"/>
              <a:t>Top Sextants &amp; Bottom Inner West Block Removed</a:t>
            </a:r>
          </a:p>
        </p:txBody>
      </p:sp>
      <p:sp>
        <p:nvSpPr>
          <p:cNvPr id="1331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		</a:t>
            </a:r>
            <a:r>
              <a:rPr lang="en-US" smtClean="0">
                <a:solidFill>
                  <a:srgbClr val="606060"/>
                </a:solidFill>
              </a:rPr>
              <a:t> </a:t>
            </a:r>
            <a:r>
              <a:rPr lang="en-US" sz="1800" smtClean="0"/>
              <a:t>Status at SLAC – QMUL 	</a:t>
            </a:r>
            <a:r>
              <a:rPr lang="en-US" smtClean="0">
                <a:cs typeface="Arial" charset="0"/>
              </a:rPr>
              <a:t>	      </a:t>
            </a:r>
            <a:fld id="{CDDB6FFD-99FF-4482-9F4D-6542C77A0C1C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3315" name="Picture 7" descr="imageCamera3LowerWestInnerGo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4581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P10101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534400" cy="838200"/>
          </a:xfrm>
        </p:spPr>
        <p:txBody>
          <a:bodyPr/>
          <a:lstStyle/>
          <a:p>
            <a:r>
              <a:rPr lang="en-US" smtClean="0"/>
              <a:t>Cradle &amp; Bottom Outer onto Stands</a:t>
            </a:r>
          </a:p>
        </p:txBody>
      </p:sp>
      <p:sp>
        <p:nvSpPr>
          <p:cNvPr id="1433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		</a:t>
            </a:r>
            <a:r>
              <a:rPr lang="en-US" smtClean="0">
                <a:solidFill>
                  <a:srgbClr val="606060"/>
                </a:solidFill>
              </a:rPr>
              <a:t> </a:t>
            </a:r>
            <a:r>
              <a:rPr lang="en-US" sz="1800" smtClean="0"/>
              <a:t>Status at SLAC – QMUL 		</a:t>
            </a:r>
            <a:r>
              <a:rPr lang="en-US" smtClean="0">
                <a:cs typeface="Arial" charset="0"/>
              </a:rPr>
              <a:t>         </a:t>
            </a:r>
            <a:fld id="{EBD349E1-2019-47A2-8C31-0D6F5F459B77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4339" name="Picture 6" descr="imageLowerEastOuterHalfOut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447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P10101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6800"/>
            <a:ext cx="4089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P101018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733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534400" cy="838200"/>
          </a:xfrm>
        </p:spPr>
        <p:txBody>
          <a:bodyPr/>
          <a:lstStyle/>
          <a:p>
            <a:r>
              <a:rPr lang="en-US" smtClean="0"/>
              <a:t>Empty Cradle</a:t>
            </a:r>
          </a:p>
        </p:txBody>
      </p:sp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		</a:t>
            </a:r>
            <a:r>
              <a:rPr lang="en-US" smtClean="0">
                <a:solidFill>
                  <a:srgbClr val="606060"/>
                </a:solidFill>
              </a:rPr>
              <a:t> </a:t>
            </a:r>
            <a:r>
              <a:rPr lang="en-US" sz="1800" smtClean="0"/>
              <a:t>Status at SLAC – QMUL   	</a:t>
            </a:r>
            <a:r>
              <a:rPr lang="en-US" smtClean="0">
                <a:cs typeface="Arial" charset="0"/>
              </a:rPr>
              <a:t>	</a:t>
            </a:r>
            <a:fld id="{16F7769B-A89B-4338-B188-90D011AC2C0B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5363" name="Picture 7" descr="P10101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P101019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819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41573</TotalTime>
  <Words>123</Words>
  <Application>Microsoft Office PowerPoint</Application>
  <PresentationFormat>On-screen Show (4:3)</PresentationFormat>
  <Paragraphs>35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ＭＳ Ｐゴシック</vt:lpstr>
      <vt:lpstr>Times</vt:lpstr>
      <vt:lpstr>2_Default Design</vt:lpstr>
      <vt:lpstr>2_Default Design</vt:lpstr>
      <vt:lpstr>Slide 1</vt:lpstr>
      <vt:lpstr>Installation of Solenoid Removal Tooling</vt:lpstr>
      <vt:lpstr>LST and Brass Removal</vt:lpstr>
      <vt:lpstr>Corner Blocks &amp; Flux Bars</vt:lpstr>
      <vt:lpstr>Removal of Upper Arch Assembly</vt:lpstr>
      <vt:lpstr>Top Sextant Inner &amp; Top Outer Blocks Removed</vt:lpstr>
      <vt:lpstr>Top Sextants &amp; Bottom Inner West Block Removed</vt:lpstr>
      <vt:lpstr>Cradle &amp; Bottom Outer onto Stands</vt:lpstr>
      <vt:lpstr>Empty Cradle</vt:lpstr>
      <vt:lpstr>Slide 10</vt:lpstr>
      <vt:lpstr>Slide 11</vt:lpstr>
      <vt:lpstr>Slide 12</vt:lpstr>
      <vt:lpstr>Slide 13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mtlee</dc:creator>
  <cp:lastModifiedBy>wjw</cp:lastModifiedBy>
  <cp:revision>521</cp:revision>
  <dcterms:created xsi:type="dcterms:W3CDTF">2008-11-05T19:53:02Z</dcterms:created>
  <dcterms:modified xsi:type="dcterms:W3CDTF">2011-09-14T22:44:35Z</dcterms:modified>
</cp:coreProperties>
</file>