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2D35AB-2889-43E6-97E0-B88A8BA6BBD8}" v="14" dt="2023-11-07T11:06:53.0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29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a Ferrara" userId="ef3d09a638017ad1" providerId="LiveId" clId="{B32D35AB-2889-43E6-97E0-B88A8BA6BBD8}"/>
    <pc:docChg chg="undo custSel addSld modSld">
      <pc:chgData name="Nicola Ferrara" userId="ef3d09a638017ad1" providerId="LiveId" clId="{B32D35AB-2889-43E6-97E0-B88A8BA6BBD8}" dt="2023-11-07T11:07:10.735" v="717" actId="1076"/>
      <pc:docMkLst>
        <pc:docMk/>
      </pc:docMkLst>
      <pc:sldChg chg="modSp new mod">
        <pc:chgData name="Nicola Ferrara" userId="ef3d09a638017ad1" providerId="LiveId" clId="{B32D35AB-2889-43E6-97E0-B88A8BA6BBD8}" dt="2023-11-02T21:25:54.882" v="634" actId="20577"/>
        <pc:sldMkLst>
          <pc:docMk/>
          <pc:sldMk cId="4174157629" sldId="256"/>
        </pc:sldMkLst>
        <pc:spChg chg="mod">
          <ac:chgData name="Nicola Ferrara" userId="ef3d09a638017ad1" providerId="LiveId" clId="{B32D35AB-2889-43E6-97E0-B88A8BA6BBD8}" dt="2023-11-02T21:25:54.882" v="634" actId="20577"/>
          <ac:spMkLst>
            <pc:docMk/>
            <pc:sldMk cId="4174157629" sldId="256"/>
            <ac:spMk id="2" creationId="{7FCFA87F-22A4-A985-9F6D-AF2AB5CEB642}"/>
          </ac:spMkLst>
        </pc:spChg>
        <pc:spChg chg="mod">
          <ac:chgData name="Nicola Ferrara" userId="ef3d09a638017ad1" providerId="LiveId" clId="{B32D35AB-2889-43E6-97E0-B88A8BA6BBD8}" dt="2023-10-27T07:21:51.871" v="38" actId="20577"/>
          <ac:spMkLst>
            <pc:docMk/>
            <pc:sldMk cId="4174157629" sldId="256"/>
            <ac:spMk id="3" creationId="{5D6ABF1D-C5EC-C12F-6BFF-F9F4E8D93606}"/>
          </ac:spMkLst>
        </pc:spChg>
      </pc:sldChg>
      <pc:sldChg chg="modSp new mod">
        <pc:chgData name="Nicola Ferrara" userId="ef3d09a638017ad1" providerId="LiveId" clId="{B32D35AB-2889-43E6-97E0-B88A8BA6BBD8}" dt="2023-11-02T21:24:43.242" v="600" actId="14100"/>
        <pc:sldMkLst>
          <pc:docMk/>
          <pc:sldMk cId="1843180300" sldId="257"/>
        </pc:sldMkLst>
        <pc:spChg chg="mod">
          <ac:chgData name="Nicola Ferrara" userId="ef3d09a638017ad1" providerId="LiveId" clId="{B32D35AB-2889-43E6-97E0-B88A8BA6BBD8}" dt="2023-11-02T21:05:54.204" v="582" actId="20577"/>
          <ac:spMkLst>
            <pc:docMk/>
            <pc:sldMk cId="1843180300" sldId="257"/>
            <ac:spMk id="2" creationId="{543E90AF-015E-9F12-8478-3F4473B4DD5B}"/>
          </ac:spMkLst>
        </pc:spChg>
        <pc:spChg chg="mod">
          <ac:chgData name="Nicola Ferrara" userId="ef3d09a638017ad1" providerId="LiveId" clId="{B32D35AB-2889-43E6-97E0-B88A8BA6BBD8}" dt="2023-11-02T21:24:43.242" v="600" actId="14100"/>
          <ac:spMkLst>
            <pc:docMk/>
            <pc:sldMk cId="1843180300" sldId="257"/>
            <ac:spMk id="3" creationId="{0CD7D6DB-DD91-3960-5DCB-17D7529F6ABD}"/>
          </ac:spMkLst>
        </pc:spChg>
        <pc:spChg chg="mod">
          <ac:chgData name="Nicola Ferrara" userId="ef3d09a638017ad1" providerId="LiveId" clId="{B32D35AB-2889-43E6-97E0-B88A8BA6BBD8}" dt="2023-11-02T21:24:41.354" v="598" actId="27636"/>
          <ac:spMkLst>
            <pc:docMk/>
            <pc:sldMk cId="1843180300" sldId="257"/>
            <ac:spMk id="4" creationId="{70C51086-6E26-0D45-C204-522C187EAE18}"/>
          </ac:spMkLst>
        </pc:spChg>
      </pc:sldChg>
      <pc:sldChg chg="addSp delSp modSp new mod">
        <pc:chgData name="Nicola Ferrara" userId="ef3d09a638017ad1" providerId="LiveId" clId="{B32D35AB-2889-43E6-97E0-B88A8BA6BBD8}" dt="2023-11-02T21:24:29.596" v="596" actId="1076"/>
        <pc:sldMkLst>
          <pc:docMk/>
          <pc:sldMk cId="1881167854" sldId="258"/>
        </pc:sldMkLst>
        <pc:spChg chg="mod">
          <ac:chgData name="Nicola Ferrara" userId="ef3d09a638017ad1" providerId="LiveId" clId="{B32D35AB-2889-43E6-97E0-B88A8BA6BBD8}" dt="2023-11-02T20:46:30.736" v="481" actId="20577"/>
          <ac:spMkLst>
            <pc:docMk/>
            <pc:sldMk cId="1881167854" sldId="258"/>
            <ac:spMk id="2" creationId="{7174FC84-0E68-C857-0C86-C7D4ED88CD30}"/>
          </ac:spMkLst>
        </pc:spChg>
        <pc:spChg chg="del">
          <ac:chgData name="Nicola Ferrara" userId="ef3d09a638017ad1" providerId="LiveId" clId="{B32D35AB-2889-43E6-97E0-B88A8BA6BBD8}" dt="2023-11-02T20:28:44.392" v="432" actId="21"/>
          <ac:spMkLst>
            <pc:docMk/>
            <pc:sldMk cId="1881167854" sldId="258"/>
            <ac:spMk id="3" creationId="{24FEDF13-1312-89D8-479D-348384A2A473}"/>
          </ac:spMkLst>
        </pc:spChg>
        <pc:spChg chg="add del">
          <ac:chgData name="Nicola Ferrara" userId="ef3d09a638017ad1" providerId="LiveId" clId="{B32D35AB-2889-43E6-97E0-B88A8BA6BBD8}" dt="2023-11-02T21:24:25.445" v="593"/>
          <ac:spMkLst>
            <pc:docMk/>
            <pc:sldMk cId="1881167854" sldId="258"/>
            <ac:spMk id="3" creationId="{81762D7B-763D-4A52-1A67-2A5168A1AC60}"/>
          </ac:spMkLst>
        </pc:spChg>
        <pc:spChg chg="del mod">
          <ac:chgData name="Nicola Ferrara" userId="ef3d09a638017ad1" providerId="LiveId" clId="{B32D35AB-2889-43E6-97E0-B88A8BA6BBD8}" dt="2023-10-31T11:32:51.680" v="430" actId="478"/>
          <ac:spMkLst>
            <pc:docMk/>
            <pc:sldMk cId="1881167854" sldId="258"/>
            <ac:spMk id="4" creationId="{BC490D61-415F-3D6E-6960-03F4E5ED0C8A}"/>
          </ac:spMkLst>
        </pc:spChg>
        <pc:spChg chg="add del">
          <ac:chgData name="Nicola Ferrara" userId="ef3d09a638017ad1" providerId="LiveId" clId="{B32D35AB-2889-43E6-97E0-B88A8BA6BBD8}" dt="2023-10-31T09:34:23.984" v="426" actId="22"/>
          <ac:spMkLst>
            <pc:docMk/>
            <pc:sldMk cId="1881167854" sldId="258"/>
            <ac:spMk id="6" creationId="{E80390AA-3C0E-7FA8-2370-DBD1DDE0AEFF}"/>
          </ac:spMkLst>
        </pc:spChg>
        <pc:spChg chg="add mod">
          <ac:chgData name="Nicola Ferrara" userId="ef3d09a638017ad1" providerId="LiveId" clId="{B32D35AB-2889-43E6-97E0-B88A8BA6BBD8}" dt="2023-11-02T21:24:29.596" v="596" actId="1076"/>
          <ac:spMkLst>
            <pc:docMk/>
            <pc:sldMk cId="1881167854" sldId="258"/>
            <ac:spMk id="8" creationId="{173B2D16-0835-9EA6-2804-C506557B36E6}"/>
          </ac:spMkLst>
        </pc:spChg>
      </pc:sldChg>
      <pc:sldChg chg="addSp delSp modSp new mod">
        <pc:chgData name="Nicola Ferrara" userId="ef3d09a638017ad1" providerId="LiveId" clId="{B32D35AB-2889-43E6-97E0-B88A8BA6BBD8}" dt="2023-11-02T21:24:57.313" v="602" actId="1076"/>
        <pc:sldMkLst>
          <pc:docMk/>
          <pc:sldMk cId="837343348" sldId="259"/>
        </pc:sldMkLst>
        <pc:spChg chg="mod">
          <ac:chgData name="Nicola Ferrara" userId="ef3d09a638017ad1" providerId="LiveId" clId="{B32D35AB-2889-43E6-97E0-B88A8BA6BBD8}" dt="2023-11-02T20:31:33.343" v="452" actId="20577"/>
          <ac:spMkLst>
            <pc:docMk/>
            <pc:sldMk cId="837343348" sldId="259"/>
            <ac:spMk id="2" creationId="{F7F134C0-F4A1-6BB8-FA87-2D84F47692C7}"/>
          </ac:spMkLst>
        </pc:spChg>
        <pc:spChg chg="mod">
          <ac:chgData name="Nicola Ferrara" userId="ef3d09a638017ad1" providerId="LiveId" clId="{B32D35AB-2889-43E6-97E0-B88A8BA6BBD8}" dt="2023-11-02T21:24:57.313" v="602" actId="1076"/>
          <ac:spMkLst>
            <pc:docMk/>
            <pc:sldMk cId="837343348" sldId="259"/>
            <ac:spMk id="3" creationId="{8E98A5AF-FD0B-1B84-5587-6724B63993A6}"/>
          </ac:spMkLst>
        </pc:spChg>
        <pc:spChg chg="del">
          <ac:chgData name="Nicola Ferrara" userId="ef3d09a638017ad1" providerId="LiveId" clId="{B32D35AB-2889-43E6-97E0-B88A8BA6BBD8}" dt="2023-11-02T20:45:13.974" v="461" actId="931"/>
          <ac:spMkLst>
            <pc:docMk/>
            <pc:sldMk cId="837343348" sldId="259"/>
            <ac:spMk id="4" creationId="{D301C3EF-2F86-6E62-1C7C-4BDBBDAA64D0}"/>
          </ac:spMkLst>
        </pc:spChg>
        <pc:picChg chg="add mod">
          <ac:chgData name="Nicola Ferrara" userId="ef3d09a638017ad1" providerId="LiveId" clId="{B32D35AB-2889-43E6-97E0-B88A8BA6BBD8}" dt="2023-11-02T20:45:27.855" v="468" actId="1076"/>
          <ac:picMkLst>
            <pc:docMk/>
            <pc:sldMk cId="837343348" sldId="259"/>
            <ac:picMk id="6" creationId="{4E605E0D-7430-0AEC-06C0-6505FE2F878B}"/>
          </ac:picMkLst>
        </pc:picChg>
      </pc:sldChg>
      <pc:sldChg chg="addSp delSp modSp new mod">
        <pc:chgData name="Nicola Ferrara" userId="ef3d09a638017ad1" providerId="LiveId" clId="{B32D35AB-2889-43E6-97E0-B88A8BA6BBD8}" dt="2023-11-02T21:25:23.074" v="609" actId="207"/>
        <pc:sldMkLst>
          <pc:docMk/>
          <pc:sldMk cId="2369935704" sldId="260"/>
        </pc:sldMkLst>
        <pc:spChg chg="mod">
          <ac:chgData name="Nicola Ferrara" userId="ef3d09a638017ad1" providerId="LiveId" clId="{B32D35AB-2889-43E6-97E0-B88A8BA6BBD8}" dt="2023-11-02T20:46:54.154" v="489" actId="20577"/>
          <ac:spMkLst>
            <pc:docMk/>
            <pc:sldMk cId="2369935704" sldId="260"/>
            <ac:spMk id="2" creationId="{5C9CDE6A-56A2-2B4E-707B-6BB5396A1577}"/>
          </ac:spMkLst>
        </pc:spChg>
        <pc:spChg chg="add mod">
          <ac:chgData name="Nicola Ferrara" userId="ef3d09a638017ad1" providerId="LiveId" clId="{B32D35AB-2889-43E6-97E0-B88A8BA6BBD8}" dt="2023-11-02T21:21:51.925" v="586" actId="208"/>
          <ac:spMkLst>
            <pc:docMk/>
            <pc:sldMk cId="2369935704" sldId="260"/>
            <ac:spMk id="3" creationId="{0A3F0D64-7E2E-0E49-AA86-B18968292787}"/>
          </ac:spMkLst>
        </pc:spChg>
        <pc:spChg chg="del">
          <ac:chgData name="Nicola Ferrara" userId="ef3d09a638017ad1" providerId="LiveId" clId="{B32D35AB-2889-43E6-97E0-B88A8BA6BBD8}" dt="2023-11-02T21:03:11.923" v="490" actId="931"/>
          <ac:spMkLst>
            <pc:docMk/>
            <pc:sldMk cId="2369935704" sldId="260"/>
            <ac:spMk id="3" creationId="{B237EE50-C418-0345-46EB-328A606D324B}"/>
          </ac:spMkLst>
        </pc:spChg>
        <pc:spChg chg="mod">
          <ac:chgData name="Nicola Ferrara" userId="ef3d09a638017ad1" providerId="LiveId" clId="{B32D35AB-2889-43E6-97E0-B88A8BA6BBD8}" dt="2023-11-02T21:25:23.074" v="609" actId="207"/>
          <ac:spMkLst>
            <pc:docMk/>
            <pc:sldMk cId="2369935704" sldId="260"/>
            <ac:spMk id="4" creationId="{68FBC4DD-9E45-122D-C451-679C14536CB5}"/>
          </ac:spMkLst>
        </pc:spChg>
        <pc:picChg chg="add mod">
          <ac:chgData name="Nicola Ferrara" userId="ef3d09a638017ad1" providerId="LiveId" clId="{B32D35AB-2889-43E6-97E0-B88A8BA6BBD8}" dt="2023-11-02T21:03:24.594" v="497" actId="1076"/>
          <ac:picMkLst>
            <pc:docMk/>
            <pc:sldMk cId="2369935704" sldId="260"/>
            <ac:picMk id="6" creationId="{4864F4AE-9871-6A17-5DDA-7674B703ED95}"/>
          </ac:picMkLst>
        </pc:picChg>
      </pc:sldChg>
      <pc:sldChg chg="addSp delSp modSp new mod">
        <pc:chgData name="Nicola Ferrara" userId="ef3d09a638017ad1" providerId="LiveId" clId="{B32D35AB-2889-43E6-97E0-B88A8BA6BBD8}" dt="2023-11-07T11:07:10.735" v="717" actId="1076"/>
        <pc:sldMkLst>
          <pc:docMk/>
          <pc:sldMk cId="2895615422" sldId="261"/>
        </pc:sldMkLst>
        <pc:spChg chg="mod">
          <ac:chgData name="Nicola Ferrara" userId="ef3d09a638017ad1" providerId="LiveId" clId="{B32D35AB-2889-43E6-97E0-B88A8BA6BBD8}" dt="2023-11-07T11:05:05.179" v="658" actId="20577"/>
          <ac:spMkLst>
            <pc:docMk/>
            <pc:sldMk cId="2895615422" sldId="261"/>
            <ac:spMk id="2" creationId="{34285C7F-A051-5DC7-8E7D-E6F6C18FB16E}"/>
          </ac:spMkLst>
        </pc:spChg>
        <pc:spChg chg="mod">
          <ac:chgData name="Nicola Ferrara" userId="ef3d09a638017ad1" providerId="LiveId" clId="{B32D35AB-2889-43E6-97E0-B88A8BA6BBD8}" dt="2023-11-07T11:05:13.609" v="663" actId="20577"/>
          <ac:spMkLst>
            <pc:docMk/>
            <pc:sldMk cId="2895615422" sldId="261"/>
            <ac:spMk id="3" creationId="{8A1E8044-3346-3CDB-362B-A9C7A1F29958}"/>
          </ac:spMkLst>
        </pc:spChg>
        <pc:spChg chg="del">
          <ac:chgData name="Nicola Ferrara" userId="ef3d09a638017ad1" providerId="LiveId" clId="{B32D35AB-2889-43E6-97E0-B88A8BA6BBD8}" dt="2023-11-07T11:05:26.745" v="664" actId="931"/>
          <ac:spMkLst>
            <pc:docMk/>
            <pc:sldMk cId="2895615422" sldId="261"/>
            <ac:spMk id="4" creationId="{C58F57E9-C5F0-73BD-2AA9-34553A5FE6B1}"/>
          </ac:spMkLst>
        </pc:spChg>
        <pc:spChg chg="add mod">
          <ac:chgData name="Nicola Ferrara" userId="ef3d09a638017ad1" providerId="LiveId" clId="{B32D35AB-2889-43E6-97E0-B88A8BA6BBD8}" dt="2023-11-07T11:05:49.564" v="679" actId="20577"/>
          <ac:spMkLst>
            <pc:docMk/>
            <pc:sldMk cId="2895615422" sldId="261"/>
            <ac:spMk id="7" creationId="{D51AB48D-4022-7929-F90B-D0BBC0BE288F}"/>
          </ac:spMkLst>
        </pc:spChg>
        <pc:spChg chg="add mod">
          <ac:chgData name="Nicola Ferrara" userId="ef3d09a638017ad1" providerId="LiveId" clId="{B32D35AB-2889-43E6-97E0-B88A8BA6BBD8}" dt="2023-11-07T11:06:43.437" v="711" actId="14100"/>
          <ac:spMkLst>
            <pc:docMk/>
            <pc:sldMk cId="2895615422" sldId="261"/>
            <ac:spMk id="10" creationId="{9264DADE-3924-67A4-9A89-33C049C7E321}"/>
          </ac:spMkLst>
        </pc:spChg>
        <pc:picChg chg="add mod">
          <ac:chgData name="Nicola Ferrara" userId="ef3d09a638017ad1" providerId="LiveId" clId="{B32D35AB-2889-43E6-97E0-B88A8BA6BBD8}" dt="2023-11-07T11:05:30.840" v="667" actId="962"/>
          <ac:picMkLst>
            <pc:docMk/>
            <pc:sldMk cId="2895615422" sldId="261"/>
            <ac:picMk id="6" creationId="{9AD0B5B2-8E47-04F7-C6F0-0B99EAA5D15D}"/>
          </ac:picMkLst>
        </pc:picChg>
        <pc:picChg chg="add mod">
          <ac:chgData name="Nicola Ferrara" userId="ef3d09a638017ad1" providerId="LiveId" clId="{B32D35AB-2889-43E6-97E0-B88A8BA6BBD8}" dt="2023-11-07T11:06:00.236" v="683" actId="962"/>
          <ac:picMkLst>
            <pc:docMk/>
            <pc:sldMk cId="2895615422" sldId="261"/>
            <ac:picMk id="9" creationId="{553D7841-0FC1-9399-B5F2-A969E6E57F9D}"/>
          </ac:picMkLst>
        </pc:picChg>
        <pc:picChg chg="add mod">
          <ac:chgData name="Nicola Ferrara" userId="ef3d09a638017ad1" providerId="LiveId" clId="{B32D35AB-2889-43E6-97E0-B88A8BA6BBD8}" dt="2023-11-07T11:07:10.735" v="717" actId="1076"/>
          <ac:picMkLst>
            <pc:docMk/>
            <pc:sldMk cId="2895615422" sldId="261"/>
            <ac:picMk id="12" creationId="{F766A279-F8AF-B1A7-2857-0C81E82716C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0C6885-D754-B158-2FAA-0C24B3A9EC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1CFAFEC-2154-1F8B-DF18-5B5A4901C9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4526E93-E033-8BA8-FCA6-396D97A56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5D757-16D1-4C34-A906-DB71B962EE2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8124A67-AB5C-AB5D-68E6-09F736937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D6E321A-3ADF-8C78-B49C-CBE7AE077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15990-72B8-461F-A339-E377B82D4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9859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57EA71-0765-A50B-0EAA-902D2D3F3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E02FD1F-A698-B18B-A035-3DE7241F13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67936C-B99E-EE59-B0DC-06A395109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5D757-16D1-4C34-A906-DB71B962EE2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6D012C4-25E9-4B94-4571-B9471D868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024B23-E6C2-EC7D-E572-D166B6D2E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15990-72B8-461F-A339-E377B82D4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293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5184DFA-C04B-20BA-068C-874BBF9BD9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9002FF0-30CD-0313-0949-BDEBDA4DB6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1534E1B-58E3-A7B5-694E-427D45DA9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5D757-16D1-4C34-A906-DB71B962EE2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209093-956F-B291-374C-C4F5324EB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48CE603-5352-2913-2579-51BE90489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15990-72B8-461F-A339-E377B82D4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7248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1C6D3F-DB26-2D07-49C3-F6CE09DC5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3584AD0-DD6D-5C5F-F86C-B9EF6654B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48D440F-6F4D-A4FF-6FF1-C6DB32678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5D757-16D1-4C34-A906-DB71B962EE2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E42D325-53F5-9250-22E1-FD56F8425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867577-16A8-CA95-82C7-51CEBBAEC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15990-72B8-461F-A339-E377B82D4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8850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C859DB-4731-06FF-74B4-3B96AF52E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9C31211-8124-59A1-4B3F-374EF4E2A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EEEC531-2F96-7E97-52E1-E8098CCB5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5D757-16D1-4C34-A906-DB71B962EE2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50CA812-6049-B645-BCDA-98293DD98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9BF775B-50A1-6317-9DBB-5C6EBDED9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15990-72B8-461F-A339-E377B82D4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9278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E91B8B-2FBE-9A6E-AE8F-0AA5833BF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75C1DE-30F8-1BF7-F8E1-23DBF04BF6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5274165-83F8-77B4-182F-465E72180C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1E90265-D3C9-AA3B-E50B-F0CCD5110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5D757-16D1-4C34-A906-DB71B962EE2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3B2061E-FBF6-64DB-415F-FA50F8266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22DB313-2A7C-DDD1-7409-58CC6A40C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15990-72B8-461F-A339-E377B82D4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084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919BEF-B3AB-813D-8D8C-946967B39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FAF218F-EA81-01A7-CF18-0CF3E6A1E2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794D5EA-C52F-5D0F-BA90-5D6144AEF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A4119D9-3547-F29C-3394-3D8A4596BC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A0A9D71-C148-0589-10D4-D7A6566D57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B33F2E9-C943-23DE-97E3-F9D99852C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5D757-16D1-4C34-A906-DB71B962EE2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084CDC2-7766-21E7-DB17-BD7AC1A2B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AF2339E-8EAA-012B-55B9-F950252BD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15990-72B8-461F-A339-E377B82D4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3229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A0832B-AD36-BB45-0351-E453E3691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98F7985-0D9A-0A8D-AFCE-9BB0EB19B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5D757-16D1-4C34-A906-DB71B962EE2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32C19E9-302F-32C7-9BA2-7BB9FD7FC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204B1B4-7F5D-6E4D-188C-78D7257C9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15990-72B8-461F-A339-E377B82D4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6144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D6CD525-2837-69A3-CDB6-FFDC051EC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5D757-16D1-4C34-A906-DB71B962EE2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3720B9D-2CE9-BEE6-C92C-BA79F66D4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6A4AB64-27F9-094C-3D96-4B4E0F016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15990-72B8-461F-A339-E377B82D4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0578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261E69-982A-66C4-729E-107624BA6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8BEB92-3F09-7217-31F5-E8B52D31E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2CD83F1-8E08-9908-A3B8-C4CC36078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780600C-6F0E-C42A-3877-EA841F77A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5D757-16D1-4C34-A906-DB71B962EE2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CD9114B-CB9A-ED53-29BA-DFDAA23A0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B539219-66BE-ED34-BF17-E221A517A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15990-72B8-461F-A339-E377B82D4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9626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2D7E25-03DD-6EE5-3FF2-BA566A4E5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D0ABC73-8663-E76D-C538-5EA718AB06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2D72241-76DF-3363-BEE0-46582A8929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1E1AB07-2E4A-12AF-25CE-582B6799A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5D757-16D1-4C34-A906-DB71B962EE2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714B72C-DA33-9135-A5B8-FA50A33FE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58789DF-FEEB-5628-01B8-1A519948D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15990-72B8-461F-A339-E377B82D4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1428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C66BAAE-2C3B-05F5-8186-1EF5DD13D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F448F10-61BB-9A3F-8975-99B705A52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5C6538C-F7BC-5242-7901-5DE6C2AFAA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5D757-16D1-4C34-A906-DB71B962EE2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10D9195-498C-BD6F-39A4-8B9C3B8D30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9405A3-295D-6254-1B9D-9F32084B8B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15990-72B8-461F-A339-E377B82D4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0301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CFA87F-22A4-A985-9F6D-AF2AB5CEB6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/>
              <a:t>Segmentation</a:t>
            </a:r>
            <a:r>
              <a:rPr lang="it-IT" dirty="0"/>
              <a:t> of pancreas </a:t>
            </a:r>
            <a:r>
              <a:rPr lang="it-IT" dirty="0" err="1"/>
              <a:t>tumor</a:t>
            </a:r>
            <a:r>
              <a:rPr lang="it-IT" dirty="0"/>
              <a:t>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D6ABF1D-C5EC-C12F-6BFF-F9F4E8D936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Nicola Ferrara</a:t>
            </a:r>
          </a:p>
        </p:txBody>
      </p:sp>
    </p:spTree>
    <p:extLst>
      <p:ext uri="{BB962C8B-B14F-4D97-AF65-F5344CB8AC3E}">
        <p14:creationId xmlns:p14="http://schemas.microsoft.com/office/powerpoint/2010/main" val="4174157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3E90AF-015E-9F12-8478-3F4473B4D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TASK07_PANCREAS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CD7D6DB-DD91-3960-5DCB-17D7529F6A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5523271" cy="2028620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Public Database: </a:t>
            </a:r>
            <a:r>
              <a:rPr lang="it-IT" dirty="0" err="1"/>
              <a:t>Medical</a:t>
            </a:r>
            <a:r>
              <a:rPr lang="it-IT" dirty="0"/>
              <a:t> </a:t>
            </a:r>
            <a:r>
              <a:rPr lang="it-IT" dirty="0" err="1"/>
              <a:t>Segmentation</a:t>
            </a:r>
            <a:r>
              <a:rPr lang="it-IT" dirty="0"/>
              <a:t> Decathlon</a:t>
            </a:r>
          </a:p>
          <a:p>
            <a:r>
              <a:rPr lang="it-IT" dirty="0"/>
              <a:t>420 </a:t>
            </a:r>
            <a:r>
              <a:rPr lang="it-IT" dirty="0" err="1"/>
              <a:t>ct</a:t>
            </a:r>
            <a:endParaRPr lang="it-IT" dirty="0"/>
          </a:p>
          <a:p>
            <a:r>
              <a:rPr lang="it-IT" dirty="0" err="1"/>
              <a:t>Thickness</a:t>
            </a:r>
            <a:r>
              <a:rPr lang="it-IT" dirty="0"/>
              <a:t> 2.5 mm</a:t>
            </a:r>
          </a:p>
          <a:p>
            <a:r>
              <a:rPr lang="it-IT" dirty="0"/>
              <a:t>281 training</a:t>
            </a:r>
          </a:p>
          <a:p>
            <a:pPr marL="0" indent="0">
              <a:buNone/>
            </a:pPr>
            <a:r>
              <a:rPr lang="it-IT" dirty="0"/>
              <a:t> 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0C51086-6E26-0D45-C204-522C187EAE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/>
              <a:t>TASK: </a:t>
            </a:r>
            <a:r>
              <a:rPr lang="it-IT" dirty="0" err="1"/>
              <a:t>transform</a:t>
            </a:r>
            <a:r>
              <a:rPr lang="it-IT" dirty="0"/>
              <a:t> </a:t>
            </a:r>
            <a:r>
              <a:rPr lang="it-IT" dirty="0" err="1"/>
              <a:t>medical</a:t>
            </a:r>
            <a:r>
              <a:rPr lang="it-IT" dirty="0"/>
              <a:t> images </a:t>
            </a:r>
            <a:r>
              <a:rPr lang="it-IT" dirty="0" err="1"/>
              <a:t>into</a:t>
            </a:r>
            <a:r>
              <a:rPr lang="it-IT" dirty="0"/>
              <a:t> </a:t>
            </a:r>
            <a:r>
              <a:rPr lang="it-IT" dirty="0" err="1"/>
              <a:t>clinically</a:t>
            </a:r>
            <a:r>
              <a:rPr lang="it-IT" dirty="0"/>
              <a:t> </a:t>
            </a:r>
            <a:r>
              <a:rPr lang="it-IT" dirty="0" err="1"/>
              <a:t>relevant</a:t>
            </a:r>
            <a:r>
              <a:rPr lang="it-IT" dirty="0"/>
              <a:t>, </a:t>
            </a:r>
            <a:r>
              <a:rPr lang="it-IT" dirty="0" err="1"/>
              <a:t>spatially</a:t>
            </a:r>
            <a:r>
              <a:rPr lang="it-IT" dirty="0"/>
              <a:t> </a:t>
            </a:r>
            <a:r>
              <a:rPr lang="it-IT" dirty="0" err="1"/>
              <a:t>structured</a:t>
            </a:r>
            <a:r>
              <a:rPr lang="it-IT" dirty="0"/>
              <a:t> information for treatment </a:t>
            </a:r>
            <a:r>
              <a:rPr lang="it-IT" dirty="0" err="1"/>
              <a:t>response</a:t>
            </a:r>
            <a:r>
              <a:rPr lang="it-IT" dirty="0"/>
              <a:t> monitoring</a:t>
            </a:r>
          </a:p>
          <a:p>
            <a:r>
              <a:rPr lang="it-IT" dirty="0"/>
              <a:t>Computer-</a:t>
            </a:r>
            <a:r>
              <a:rPr lang="it-IT" dirty="0" err="1"/>
              <a:t>aided</a:t>
            </a:r>
            <a:r>
              <a:rPr lang="it-IT" dirty="0"/>
              <a:t> </a:t>
            </a:r>
            <a:r>
              <a:rPr lang="it-IT" dirty="0" err="1"/>
              <a:t>diagnosis</a:t>
            </a:r>
            <a:r>
              <a:rPr lang="it-IT" dirty="0"/>
              <a:t>, biomarker </a:t>
            </a:r>
            <a:r>
              <a:rPr lang="it-IT" dirty="0" err="1"/>
              <a:t>extraction</a:t>
            </a:r>
            <a:r>
              <a:rPr lang="it-IT" dirty="0"/>
              <a:t>, </a:t>
            </a:r>
            <a:r>
              <a:rPr lang="it-IT" dirty="0" err="1"/>
              <a:t>surgical</a:t>
            </a:r>
            <a:r>
              <a:rPr lang="it-IT" dirty="0"/>
              <a:t> </a:t>
            </a:r>
            <a:r>
              <a:rPr lang="it-IT" dirty="0" err="1"/>
              <a:t>intervention</a:t>
            </a:r>
            <a:r>
              <a:rPr lang="it-IT" dirty="0"/>
              <a:t> planning, </a:t>
            </a:r>
            <a:r>
              <a:rPr lang="it-IT" dirty="0" err="1"/>
              <a:t>disease</a:t>
            </a:r>
            <a:r>
              <a:rPr lang="it-IT" dirty="0"/>
              <a:t> </a:t>
            </a:r>
            <a:r>
              <a:rPr lang="it-IT" dirty="0" err="1"/>
              <a:t>prognosis</a:t>
            </a:r>
            <a:endParaRPr lang="it-IT" dirty="0"/>
          </a:p>
          <a:p>
            <a:r>
              <a:rPr lang="it-IT" b="0" i="0" dirty="0">
                <a:solidFill>
                  <a:srgbClr val="000000"/>
                </a:solidFill>
                <a:effectLst/>
                <a:latin typeface="WordVisi_MSFontService"/>
              </a:rPr>
              <a:t>parenchima pancreatico</a:t>
            </a:r>
          </a:p>
          <a:p>
            <a:r>
              <a:rPr lang="it-IT" b="0" i="0" dirty="0">
                <a:solidFill>
                  <a:srgbClr val="000000"/>
                </a:solidFill>
                <a:effectLst/>
                <a:latin typeface="WordVisi_MSFontService"/>
              </a:rPr>
              <a:t>neoplasia </a:t>
            </a:r>
            <a:r>
              <a:rPr lang="it-IT" b="0" i="0" dirty="0" err="1">
                <a:solidFill>
                  <a:srgbClr val="000000"/>
                </a:solidFill>
                <a:effectLst/>
                <a:latin typeface="WordVisi_MSFontService"/>
              </a:rPr>
              <a:t>mucinosa</a:t>
            </a:r>
            <a:r>
              <a:rPr lang="it-IT" b="0" i="0" dirty="0">
                <a:solidFill>
                  <a:srgbClr val="000000"/>
                </a:solidFill>
                <a:effectLst/>
                <a:latin typeface="WordVisi_MSFontService"/>
              </a:rPr>
              <a:t> </a:t>
            </a:r>
            <a:r>
              <a:rPr lang="it-IT" b="0" i="0" dirty="0" err="1">
                <a:solidFill>
                  <a:srgbClr val="000000"/>
                </a:solidFill>
                <a:effectLst/>
                <a:latin typeface="WordVisi_MSFontService"/>
              </a:rPr>
              <a:t>intraduttale</a:t>
            </a:r>
            <a:r>
              <a:rPr lang="it-IT" b="0" i="0" dirty="0">
                <a:solidFill>
                  <a:srgbClr val="000000"/>
                </a:solidFill>
                <a:effectLst/>
                <a:latin typeface="WordVisi_MSFontService"/>
              </a:rPr>
              <a:t>, tumore pancreatico neuroendocrino e adenocarcinoma pancreatico duttale (PDAC).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43180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74FC84-0E68-C857-0C86-C7D4ED88C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PREPROCESSING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73B2D16-0835-9EA6-2804-C506557B36E6}"/>
              </a:ext>
            </a:extLst>
          </p:cNvPr>
          <p:cNvSpPr txBox="1"/>
          <p:nvPr/>
        </p:nvSpPr>
        <p:spPr>
          <a:xfrm>
            <a:off x="838200" y="1388092"/>
            <a:ext cx="1076878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Data harmonization: in all studies, before training the model there is a pre-processing phase which may include the following steps:</a:t>
            </a:r>
          </a:p>
          <a:p>
            <a:endParaRPr lang="en-US" dirty="0"/>
          </a:p>
          <a:p>
            <a:r>
              <a:rPr lang="en-US" dirty="0"/>
              <a:t>Contrast enhancement (windowing with WW and WL based on the values ​​present in the literature and/or Histogram equalization);</a:t>
            </a:r>
          </a:p>
          <a:p>
            <a:endParaRPr lang="en-US" dirty="0"/>
          </a:p>
          <a:p>
            <a:r>
              <a:rPr lang="en-US" dirty="0"/>
              <a:t>Resampling, to make the size of the voxels and pixels of the entire dataset uniform;</a:t>
            </a:r>
          </a:p>
          <a:p>
            <a:endParaRPr lang="en-US" dirty="0"/>
          </a:p>
          <a:p>
            <a:r>
              <a:rPr lang="en-US" dirty="0"/>
              <a:t>Filtering (e.g. Butterworth low-pass, local binary pattern filtering);</a:t>
            </a:r>
          </a:p>
          <a:p>
            <a:endParaRPr lang="en-US" dirty="0"/>
          </a:p>
          <a:p>
            <a:r>
              <a:rPr lang="en-US" dirty="0"/>
              <a:t>Reduction of the size of the dataset (e.g. from a scan of 512x512xN to 256x256xN by cutting the images starting from the center or from 512x512xN to 512x512xM, with M&lt;N by removing the slices in which the target is not present);</a:t>
            </a:r>
          </a:p>
          <a:p>
            <a:endParaRPr lang="en-US" dirty="0"/>
          </a:p>
          <a:p>
            <a:r>
              <a:rPr lang="en-US" dirty="0"/>
              <a:t>Data augmentation (scaling, translation, rotation, addition of noise, etc.);</a:t>
            </a:r>
          </a:p>
          <a:p>
            <a:endParaRPr lang="en-US" dirty="0"/>
          </a:p>
          <a:p>
            <a:r>
              <a:rPr lang="en-US" dirty="0"/>
              <a:t>Normalization/standardization of intensity values.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81167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F134C0-F4A1-6BB8-FA87-2D84F4769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Case of study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98A5AF-FD0B-1B84-5587-6724B63993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4232" y="1825625"/>
            <a:ext cx="9701981" cy="4351338"/>
          </a:xfrm>
        </p:spPr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1F1F1F"/>
                </a:solidFill>
                <a:effectLst/>
                <a:latin typeface="ElsevierGulliver"/>
              </a:rPr>
              <a:t>Multi-target segmentation of pancreas and pancreatic tumor based on fusion of attention mechanism (paper)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6" name="Segnaposto contenuto 5" descr="Immagine che contiene testo, linea, diagramma, Diagramma&#10;&#10;Descrizione generata automaticamente">
            <a:extLst>
              <a:ext uri="{FF2B5EF4-FFF2-40B4-BE49-F238E27FC236}">
                <a16:creationId xmlns:a16="http://schemas.microsoft.com/office/drawing/2014/main" id="{4E605E0D-7430-0AEC-06C0-6505FE2F878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12" y="3008671"/>
            <a:ext cx="9369023" cy="2703886"/>
          </a:xfrm>
        </p:spPr>
      </p:pic>
    </p:spTree>
    <p:extLst>
      <p:ext uri="{BB962C8B-B14F-4D97-AF65-F5344CB8AC3E}">
        <p14:creationId xmlns:p14="http://schemas.microsoft.com/office/powerpoint/2010/main" val="837343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9CDE6A-56A2-2B4E-707B-6BB5396A1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Results</a:t>
            </a:r>
            <a:endParaRPr lang="it-IT" dirty="0"/>
          </a:p>
        </p:txBody>
      </p:sp>
      <p:pic>
        <p:nvPicPr>
          <p:cNvPr id="6" name="Segnaposto contenuto 5" descr="Immagine che contiene testo, numero, Carattere, ricevuta&#10;&#10;Descrizione generata automaticamente">
            <a:extLst>
              <a:ext uri="{FF2B5EF4-FFF2-40B4-BE49-F238E27FC236}">
                <a16:creationId xmlns:a16="http://schemas.microsoft.com/office/drawing/2014/main" id="{4864F4AE-9871-6A17-5DDA-7674B703ED95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34" y="1825625"/>
            <a:ext cx="10425166" cy="1795378"/>
          </a:xfrm>
        </p:spPr>
      </p:pic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8FBC4DD-9E45-122D-C451-679C14536C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8634" y="3893573"/>
            <a:ext cx="10425166" cy="2283389"/>
          </a:xfrm>
        </p:spPr>
        <p:txBody>
          <a:bodyPr/>
          <a:lstStyle/>
          <a:p>
            <a:pPr marL="0" indent="0">
              <a:buNone/>
            </a:pPr>
            <a:r>
              <a:rPr lang="it-IT" dirty="0" err="1"/>
              <a:t>Our</a:t>
            </a:r>
            <a:r>
              <a:rPr lang="it-IT" dirty="0"/>
              <a:t> </a:t>
            </a:r>
            <a:r>
              <a:rPr lang="it-IT" dirty="0" err="1"/>
              <a:t>results</a:t>
            </a:r>
            <a:r>
              <a:rPr lang="it-IT" dirty="0"/>
              <a:t> on </a:t>
            </a:r>
            <a:r>
              <a:rPr lang="it-IT" dirty="0">
                <a:solidFill>
                  <a:srgbClr val="FF0000"/>
                </a:solidFill>
              </a:rPr>
              <a:t>TUMORS</a:t>
            </a:r>
            <a:r>
              <a:rPr lang="it-IT" dirty="0"/>
              <a:t> </a:t>
            </a:r>
            <a:r>
              <a:rPr lang="it-IT" dirty="0" err="1"/>
              <a:t>segmentation</a:t>
            </a:r>
            <a:r>
              <a:rPr lang="it-IT" dirty="0"/>
              <a:t>: </a:t>
            </a:r>
            <a:r>
              <a:rPr lang="it-IT" dirty="0" err="1"/>
              <a:t>MIoU</a:t>
            </a:r>
            <a:r>
              <a:rPr lang="it-IT" dirty="0"/>
              <a:t> = 0.8279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0A3F0D64-7E2E-0E49-AA86-B18968292787}"/>
              </a:ext>
            </a:extLst>
          </p:cNvPr>
          <p:cNvSpPr/>
          <p:nvPr/>
        </p:nvSpPr>
        <p:spPr>
          <a:xfrm>
            <a:off x="10618839" y="2861187"/>
            <a:ext cx="644527" cy="19664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935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285C7F-A051-5DC7-8E7D-E6F6C18FB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Example</a:t>
            </a:r>
            <a:r>
              <a:rPr lang="it-IT" dirty="0"/>
              <a:t> of </a:t>
            </a:r>
            <a:r>
              <a:rPr lang="it-IT" dirty="0" err="1"/>
              <a:t>prediction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1E8044-3346-3CDB-362B-A9C7A1F2995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/>
              <a:t>Image</a:t>
            </a:r>
          </a:p>
        </p:txBody>
      </p:sp>
      <p:pic>
        <p:nvPicPr>
          <p:cNvPr id="6" name="Segnaposto contenuto 5" descr="Immagine che contiene schermata, Policromia, Elementi grafici, cerchio&#10;&#10;Descrizione generata automaticamente">
            <a:extLst>
              <a:ext uri="{FF2B5EF4-FFF2-40B4-BE49-F238E27FC236}">
                <a16:creationId xmlns:a16="http://schemas.microsoft.com/office/drawing/2014/main" id="{9AD0B5B2-8E47-04F7-C6F0-0B99EAA5D15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080" y="2433208"/>
            <a:ext cx="2415749" cy="2263336"/>
          </a:xfrm>
        </p:spPr>
      </p:pic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D51AB48D-4022-7929-F90B-D0BBC0BE288F}"/>
              </a:ext>
            </a:extLst>
          </p:cNvPr>
          <p:cNvSpPr txBox="1">
            <a:spLocks/>
          </p:cNvSpPr>
          <p:nvPr/>
        </p:nvSpPr>
        <p:spPr>
          <a:xfrm>
            <a:off x="4668982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Label</a:t>
            </a:r>
          </a:p>
        </p:txBody>
      </p:sp>
      <p:pic>
        <p:nvPicPr>
          <p:cNvPr id="9" name="Immagine 8" descr="Immagine che contiene testo, schermata, diagramma, mappa&#10;&#10;Descrizione generata automaticamente">
            <a:extLst>
              <a:ext uri="{FF2B5EF4-FFF2-40B4-BE49-F238E27FC236}">
                <a16:creationId xmlns:a16="http://schemas.microsoft.com/office/drawing/2014/main" id="{553D7841-0FC1-9399-B5F2-A969E6E57F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982" y="2395105"/>
            <a:ext cx="2385267" cy="2301439"/>
          </a:xfrm>
          <a:prstGeom prst="rect">
            <a:avLst/>
          </a:prstGeom>
        </p:spPr>
      </p:pic>
      <p:sp>
        <p:nvSpPr>
          <p:cNvPr id="10" name="Segnaposto contenuto 2">
            <a:extLst>
              <a:ext uri="{FF2B5EF4-FFF2-40B4-BE49-F238E27FC236}">
                <a16:creationId xmlns:a16="http://schemas.microsoft.com/office/drawing/2014/main" id="{9264DADE-3924-67A4-9A89-33C049C7E321}"/>
              </a:ext>
            </a:extLst>
          </p:cNvPr>
          <p:cNvSpPr txBox="1">
            <a:spLocks/>
          </p:cNvSpPr>
          <p:nvPr/>
        </p:nvSpPr>
        <p:spPr>
          <a:xfrm>
            <a:off x="8395855" y="1825625"/>
            <a:ext cx="370955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 err="1"/>
              <a:t>Tumor</a:t>
            </a:r>
            <a:r>
              <a:rPr lang="it-IT" dirty="0"/>
              <a:t> </a:t>
            </a:r>
            <a:r>
              <a:rPr lang="it-IT" dirty="0" err="1"/>
              <a:t>segmentation</a:t>
            </a:r>
            <a:endParaRPr lang="it-IT" dirty="0"/>
          </a:p>
        </p:txBody>
      </p:sp>
      <p:pic>
        <p:nvPicPr>
          <p:cNvPr id="12" name="Immagine 11" descr="Immagine che contiene testo, schermata, diagramma&#10;&#10;Descrizione generata automaticamente">
            <a:extLst>
              <a:ext uri="{FF2B5EF4-FFF2-40B4-BE49-F238E27FC236}">
                <a16:creationId xmlns:a16="http://schemas.microsoft.com/office/drawing/2014/main" id="{F766A279-F8AF-B1A7-2857-0C81E82716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1661" y="2395104"/>
            <a:ext cx="2423370" cy="2301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6154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252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ElsevierGulliver</vt:lpstr>
      <vt:lpstr>WordVisi_MSFontService</vt:lpstr>
      <vt:lpstr>Tema di Office</vt:lpstr>
      <vt:lpstr>Segmentation of pancreas tumor </vt:lpstr>
      <vt:lpstr>TASK07_PANCREAS</vt:lpstr>
      <vt:lpstr>PREPROCESSING</vt:lpstr>
      <vt:lpstr>Case of study</vt:lpstr>
      <vt:lpstr>Results</vt:lpstr>
      <vt:lpstr>Example of prediction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Segmentation of pancreas</dc:title>
  <dc:creator>Nicola Ferrara</dc:creator>
  <cp:lastModifiedBy>Nicola Ferrara</cp:lastModifiedBy>
  <cp:revision>1</cp:revision>
  <dcterms:created xsi:type="dcterms:W3CDTF">2023-10-27T07:21:34Z</dcterms:created>
  <dcterms:modified xsi:type="dcterms:W3CDTF">2023-11-07T11:07:16Z</dcterms:modified>
</cp:coreProperties>
</file>