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43B34-9AB8-4986-AFDE-7F3E5BEAC23F}" v="11" dt="2023-11-03T08:41:36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Ferrara" userId="ef3d09a638017ad1" providerId="LiveId" clId="{00643B34-9AB8-4986-AFDE-7F3E5BEAC23F}"/>
    <pc:docChg chg="custSel addSld modSld">
      <pc:chgData name="Nicola Ferrara" userId="ef3d09a638017ad1" providerId="LiveId" clId="{00643B34-9AB8-4986-AFDE-7F3E5BEAC23F}" dt="2023-11-07T11:09:51.344" v="912" actId="14100"/>
      <pc:docMkLst>
        <pc:docMk/>
      </pc:docMkLst>
      <pc:sldChg chg="addSp delSp modSp new mod">
        <pc:chgData name="Nicola Ferrara" userId="ef3d09a638017ad1" providerId="LiveId" clId="{00643B34-9AB8-4986-AFDE-7F3E5BEAC23F}" dt="2023-10-17T14:08:24.057" v="286" actId="20577"/>
        <pc:sldMkLst>
          <pc:docMk/>
          <pc:sldMk cId="1006788913" sldId="263"/>
        </pc:sldMkLst>
        <pc:spChg chg="mod">
          <ac:chgData name="Nicola Ferrara" userId="ef3d09a638017ad1" providerId="LiveId" clId="{00643B34-9AB8-4986-AFDE-7F3E5BEAC23F}" dt="2023-10-17T14:08:24.057" v="286" actId="20577"/>
          <ac:spMkLst>
            <pc:docMk/>
            <pc:sldMk cId="1006788913" sldId="263"/>
            <ac:spMk id="2" creationId="{BCCD5033-F7E5-869B-DF8D-32207FC837C6}"/>
          </ac:spMkLst>
        </pc:spChg>
        <pc:spChg chg="mod">
          <ac:chgData name="Nicola Ferrara" userId="ef3d09a638017ad1" providerId="LiveId" clId="{00643B34-9AB8-4986-AFDE-7F3E5BEAC23F}" dt="2023-08-08T12:35:43.528" v="206" actId="20577"/>
          <ac:spMkLst>
            <pc:docMk/>
            <pc:sldMk cId="1006788913" sldId="263"/>
            <ac:spMk id="3" creationId="{85111A42-FE5B-CC3F-5175-C90963948D68}"/>
          </ac:spMkLst>
        </pc:spChg>
        <pc:spChg chg="del">
          <ac:chgData name="Nicola Ferrara" userId="ef3d09a638017ad1" providerId="LiveId" clId="{00643B34-9AB8-4986-AFDE-7F3E5BEAC23F}" dt="2023-08-08T12:30:03.870" v="1" actId="931"/>
          <ac:spMkLst>
            <pc:docMk/>
            <pc:sldMk cId="1006788913" sldId="263"/>
            <ac:spMk id="4" creationId="{3341E88D-58D8-ED4F-DBD9-991E0E461D60}"/>
          </ac:spMkLst>
        </pc:spChg>
        <pc:spChg chg="mod">
          <ac:chgData name="Nicola Ferrara" userId="ef3d09a638017ad1" providerId="LiveId" clId="{00643B34-9AB8-4986-AFDE-7F3E5BEAC23F}" dt="2023-08-08T12:32:45.150" v="67" actId="1076"/>
          <ac:spMkLst>
            <pc:docMk/>
            <pc:sldMk cId="1006788913" sldId="263"/>
            <ac:spMk id="5" creationId="{F8D194AC-E55E-697C-6157-0A3773B580C8}"/>
          </ac:spMkLst>
        </pc:spChg>
        <pc:spChg chg="del">
          <ac:chgData name="Nicola Ferrara" userId="ef3d09a638017ad1" providerId="LiveId" clId="{00643B34-9AB8-4986-AFDE-7F3E5BEAC23F}" dt="2023-08-08T12:30:27.479" v="2" actId="931"/>
          <ac:spMkLst>
            <pc:docMk/>
            <pc:sldMk cId="1006788913" sldId="263"/>
            <ac:spMk id="6" creationId="{5392E753-B7CF-EA83-415A-53914EED22A8}"/>
          </ac:spMkLst>
        </pc:spChg>
        <pc:spChg chg="add mod">
          <ac:chgData name="Nicola Ferrara" userId="ef3d09a638017ad1" providerId="LiveId" clId="{00643B34-9AB8-4986-AFDE-7F3E5BEAC23F}" dt="2023-08-08T12:32:31.529" v="64" actId="1076"/>
          <ac:spMkLst>
            <pc:docMk/>
            <pc:sldMk cId="1006788913" sldId="263"/>
            <ac:spMk id="13" creationId="{5770EE04-5122-555F-4A9F-1075EB1DB858}"/>
          </ac:spMkLst>
        </pc:spChg>
        <pc:spChg chg="add mod">
          <ac:chgData name="Nicola Ferrara" userId="ef3d09a638017ad1" providerId="LiveId" clId="{00643B34-9AB8-4986-AFDE-7F3E5BEAC23F}" dt="2023-08-08T12:32:38.757" v="66" actId="1076"/>
          <ac:spMkLst>
            <pc:docMk/>
            <pc:sldMk cId="1006788913" sldId="263"/>
            <ac:spMk id="14" creationId="{43112AEF-82D2-0725-D4CE-BCC8B3D1B2BF}"/>
          </ac:spMkLst>
        </pc:spChg>
        <pc:spChg chg="add mod">
          <ac:chgData name="Nicola Ferrara" userId="ef3d09a638017ad1" providerId="LiveId" clId="{00643B34-9AB8-4986-AFDE-7F3E5BEAC23F}" dt="2023-08-08T12:43:39.596" v="215" actId="1076"/>
          <ac:spMkLst>
            <pc:docMk/>
            <pc:sldMk cId="1006788913" sldId="263"/>
            <ac:spMk id="15" creationId="{AAD8B382-374F-3B8E-775B-34220B6E85DA}"/>
          </ac:spMkLst>
        </pc:spChg>
        <pc:picChg chg="add mod">
          <ac:chgData name="Nicola Ferrara" userId="ef3d09a638017ad1" providerId="LiveId" clId="{00643B34-9AB8-4986-AFDE-7F3E5BEAC23F}" dt="2023-08-08T12:31:02.766" v="12" actId="1076"/>
          <ac:picMkLst>
            <pc:docMk/>
            <pc:sldMk cId="1006788913" sldId="263"/>
            <ac:picMk id="8" creationId="{AB52D7E4-F729-5C89-1F4D-8F5CD0AE2694}"/>
          </ac:picMkLst>
        </pc:picChg>
        <pc:picChg chg="add mod">
          <ac:chgData name="Nicola Ferrara" userId="ef3d09a638017ad1" providerId="LiveId" clId="{00643B34-9AB8-4986-AFDE-7F3E5BEAC23F}" dt="2023-08-08T14:09:49.241" v="216" actId="1076"/>
          <ac:picMkLst>
            <pc:docMk/>
            <pc:sldMk cId="1006788913" sldId="263"/>
            <ac:picMk id="10" creationId="{417669F0-A749-C91F-832D-BC357C7D4BBA}"/>
          </ac:picMkLst>
        </pc:picChg>
        <pc:picChg chg="add mod">
          <ac:chgData name="Nicola Ferrara" userId="ef3d09a638017ad1" providerId="LiveId" clId="{00643B34-9AB8-4986-AFDE-7F3E5BEAC23F}" dt="2023-08-08T12:30:59.833" v="11" actId="1076"/>
          <ac:picMkLst>
            <pc:docMk/>
            <pc:sldMk cId="1006788913" sldId="263"/>
            <ac:picMk id="12" creationId="{C864EF4D-B0A1-DC71-0C08-50BBA16D855B}"/>
          </ac:picMkLst>
        </pc:picChg>
      </pc:sldChg>
      <pc:sldChg chg="addSp modSp new mod">
        <pc:chgData name="Nicola Ferrara" userId="ef3d09a638017ad1" providerId="LiveId" clId="{00643B34-9AB8-4986-AFDE-7F3E5BEAC23F}" dt="2023-10-17T14:11:26.081" v="298" actId="1076"/>
        <pc:sldMkLst>
          <pc:docMk/>
          <pc:sldMk cId="3056297451" sldId="264"/>
        </pc:sldMkLst>
        <pc:spChg chg="mod">
          <ac:chgData name="Nicola Ferrara" userId="ef3d09a638017ad1" providerId="LiveId" clId="{00643B34-9AB8-4986-AFDE-7F3E5BEAC23F}" dt="2023-10-17T14:08:29.079" v="287" actId="20577"/>
          <ac:spMkLst>
            <pc:docMk/>
            <pc:sldMk cId="3056297451" sldId="264"/>
            <ac:spMk id="2" creationId="{F56E6E78-A03F-D482-A7CA-1CB636C1D540}"/>
          </ac:spMkLst>
        </pc:spChg>
        <pc:spChg chg="mod">
          <ac:chgData name="Nicola Ferrara" userId="ef3d09a638017ad1" providerId="LiveId" clId="{00643B34-9AB8-4986-AFDE-7F3E5BEAC23F}" dt="2023-10-17T13:47:12.652" v="265" actId="1076"/>
          <ac:spMkLst>
            <pc:docMk/>
            <pc:sldMk cId="3056297451" sldId="264"/>
            <ac:spMk id="3" creationId="{AA2CE8E7-3FCE-6A0F-D0BF-96B89DE3B430}"/>
          </ac:spMkLst>
        </pc:spChg>
        <pc:picChg chg="add mod modCrop">
          <ac:chgData name="Nicola Ferrara" userId="ef3d09a638017ad1" providerId="LiveId" clId="{00643B34-9AB8-4986-AFDE-7F3E5BEAC23F}" dt="2023-10-17T14:11:26.081" v="298" actId="1076"/>
          <ac:picMkLst>
            <pc:docMk/>
            <pc:sldMk cId="3056297451" sldId="264"/>
            <ac:picMk id="5" creationId="{AD352174-7F1A-52CD-9337-D2363E8B9F54}"/>
          </ac:picMkLst>
        </pc:picChg>
        <pc:picChg chg="add mod">
          <ac:chgData name="Nicola Ferrara" userId="ef3d09a638017ad1" providerId="LiveId" clId="{00643B34-9AB8-4986-AFDE-7F3E5BEAC23F}" dt="2023-10-17T14:10:42.053" v="290" actId="1076"/>
          <ac:picMkLst>
            <pc:docMk/>
            <pc:sldMk cId="3056297451" sldId="264"/>
            <ac:picMk id="7" creationId="{B4DA073C-3E65-0A4E-BCB7-2CB3660F993E}"/>
          </ac:picMkLst>
        </pc:picChg>
        <pc:picChg chg="add mod">
          <ac:chgData name="Nicola Ferrara" userId="ef3d09a638017ad1" providerId="LiveId" clId="{00643B34-9AB8-4986-AFDE-7F3E5BEAC23F}" dt="2023-10-17T14:10:48.446" v="291" actId="1076"/>
          <ac:picMkLst>
            <pc:docMk/>
            <pc:sldMk cId="3056297451" sldId="264"/>
            <ac:picMk id="9" creationId="{FCC4B780-17CA-5C01-B868-B08478E2E173}"/>
          </ac:picMkLst>
        </pc:picChg>
        <pc:picChg chg="add mod">
          <ac:chgData name="Nicola Ferrara" userId="ef3d09a638017ad1" providerId="LiveId" clId="{00643B34-9AB8-4986-AFDE-7F3E5BEAC23F}" dt="2023-10-17T14:10:50.661" v="292" actId="1076"/>
          <ac:picMkLst>
            <pc:docMk/>
            <pc:sldMk cId="3056297451" sldId="264"/>
            <ac:picMk id="11" creationId="{9864FED4-A251-143E-18BB-0D92299C97F7}"/>
          </ac:picMkLst>
        </pc:picChg>
      </pc:sldChg>
      <pc:sldChg chg="addSp delSp modSp new mod">
        <pc:chgData name="Nicola Ferrara" userId="ef3d09a638017ad1" providerId="LiveId" clId="{00643B34-9AB8-4986-AFDE-7F3E5BEAC23F}" dt="2023-11-03T08:42:50.481" v="647" actId="14100"/>
        <pc:sldMkLst>
          <pc:docMk/>
          <pc:sldMk cId="2003925766" sldId="265"/>
        </pc:sldMkLst>
        <pc:spChg chg="mod">
          <ac:chgData name="Nicola Ferrara" userId="ef3d09a638017ad1" providerId="LiveId" clId="{00643B34-9AB8-4986-AFDE-7F3E5BEAC23F}" dt="2023-11-03T08:20:39.873" v="317" actId="20577"/>
          <ac:spMkLst>
            <pc:docMk/>
            <pc:sldMk cId="2003925766" sldId="265"/>
            <ac:spMk id="2" creationId="{09D4417D-E6B3-E4BD-728F-54AA6A922948}"/>
          </ac:spMkLst>
        </pc:spChg>
        <pc:spChg chg="mod">
          <ac:chgData name="Nicola Ferrara" userId="ef3d09a638017ad1" providerId="LiveId" clId="{00643B34-9AB8-4986-AFDE-7F3E5BEAC23F}" dt="2023-11-03T08:34:22.342" v="635" actId="20577"/>
          <ac:spMkLst>
            <pc:docMk/>
            <pc:sldMk cId="2003925766" sldId="265"/>
            <ac:spMk id="3" creationId="{C17A1512-8A5C-2693-8BF4-641BBD2AA282}"/>
          </ac:spMkLst>
        </pc:spChg>
        <pc:spChg chg="del">
          <ac:chgData name="Nicola Ferrara" userId="ef3d09a638017ad1" providerId="LiveId" clId="{00643B34-9AB8-4986-AFDE-7F3E5BEAC23F}" dt="2023-11-03T08:41:36.762" v="636" actId="931"/>
          <ac:spMkLst>
            <pc:docMk/>
            <pc:sldMk cId="2003925766" sldId="265"/>
            <ac:spMk id="4" creationId="{00735916-4C37-BD3C-9A59-6489FB4C8472}"/>
          </ac:spMkLst>
        </pc:spChg>
        <pc:spChg chg="add mod">
          <ac:chgData name="Nicola Ferrara" userId="ef3d09a638017ad1" providerId="LiveId" clId="{00643B34-9AB8-4986-AFDE-7F3E5BEAC23F}" dt="2023-11-03T08:42:50.481" v="647" actId="14100"/>
          <ac:spMkLst>
            <pc:docMk/>
            <pc:sldMk cId="2003925766" sldId="265"/>
            <ac:spMk id="9" creationId="{21F385E3-C164-B135-2584-038257FEB3EA}"/>
          </ac:spMkLst>
        </pc:spChg>
        <pc:picChg chg="add mod">
          <ac:chgData name="Nicola Ferrara" userId="ef3d09a638017ad1" providerId="LiveId" clId="{00643B34-9AB8-4986-AFDE-7F3E5BEAC23F}" dt="2023-11-03T08:41:39.878" v="639" actId="962"/>
          <ac:picMkLst>
            <pc:docMk/>
            <pc:sldMk cId="2003925766" sldId="265"/>
            <ac:picMk id="6" creationId="{7AE73540-5908-1423-C5A2-530FE2ED3D6D}"/>
          </ac:picMkLst>
        </pc:picChg>
        <pc:cxnChg chg="add mod">
          <ac:chgData name="Nicola Ferrara" userId="ef3d09a638017ad1" providerId="LiveId" clId="{00643B34-9AB8-4986-AFDE-7F3E5BEAC23F}" dt="2023-11-03T08:42:44.852" v="646" actId="1076"/>
          <ac:cxnSpMkLst>
            <pc:docMk/>
            <pc:sldMk cId="2003925766" sldId="265"/>
            <ac:cxnSpMk id="8" creationId="{BB6FE8E5-82D7-752F-F62D-06CE4302463F}"/>
          </ac:cxnSpMkLst>
        </pc:cxnChg>
      </pc:sldChg>
      <pc:sldChg chg="modSp new mod">
        <pc:chgData name="Nicola Ferrara" userId="ef3d09a638017ad1" providerId="LiveId" clId="{00643B34-9AB8-4986-AFDE-7F3E5BEAC23F}" dt="2023-11-07T11:09:51.344" v="912" actId="14100"/>
        <pc:sldMkLst>
          <pc:docMk/>
          <pc:sldMk cId="3792695978" sldId="266"/>
        </pc:sldMkLst>
        <pc:spChg chg="mod">
          <ac:chgData name="Nicola Ferrara" userId="ef3d09a638017ad1" providerId="LiveId" clId="{00643B34-9AB8-4986-AFDE-7F3E5BEAC23F}" dt="2023-11-03T08:43:33.186" v="657" actId="20577"/>
          <ac:spMkLst>
            <pc:docMk/>
            <pc:sldMk cId="3792695978" sldId="266"/>
            <ac:spMk id="2" creationId="{838C2032-48C9-7637-A5F8-E4ADD3B8D9F6}"/>
          </ac:spMkLst>
        </pc:spChg>
        <pc:spChg chg="mod">
          <ac:chgData name="Nicola Ferrara" userId="ef3d09a638017ad1" providerId="LiveId" clId="{00643B34-9AB8-4986-AFDE-7F3E5BEAC23F}" dt="2023-11-07T11:09:51.344" v="912" actId="14100"/>
          <ac:spMkLst>
            <pc:docMk/>
            <pc:sldMk cId="3792695978" sldId="266"/>
            <ac:spMk id="3" creationId="{7E7BD5FC-7D5E-C7E4-4828-40CBD66ADA19}"/>
          </ac:spMkLst>
        </pc:spChg>
      </pc:sldChg>
    </pc:docChg>
  </pc:docChgLst>
  <pc:docChgLst>
    <pc:chgData name="Nicola Ferrara" userId="ef3d09a638017ad1" providerId="LiveId" clId="{D0FEB63D-289C-4BC1-B02D-5FCAB6A3CD32}"/>
    <pc:docChg chg="modSld">
      <pc:chgData name="Nicola Ferrara" userId="ef3d09a638017ad1" providerId="LiveId" clId="{D0FEB63D-289C-4BC1-B02D-5FCAB6A3CD32}" dt="2023-06-21T13:59:31.366" v="11" actId="20577"/>
      <pc:docMkLst>
        <pc:docMk/>
      </pc:docMkLst>
      <pc:sldChg chg="modSp mod">
        <pc:chgData name="Nicola Ferrara" userId="ef3d09a638017ad1" providerId="LiveId" clId="{D0FEB63D-289C-4BC1-B02D-5FCAB6A3CD32}" dt="2023-06-21T13:56:52.422" v="10" actId="20577"/>
        <pc:sldMkLst>
          <pc:docMk/>
          <pc:sldMk cId="3006983135" sldId="257"/>
        </pc:sldMkLst>
        <pc:spChg chg="mod">
          <ac:chgData name="Nicola Ferrara" userId="ef3d09a638017ad1" providerId="LiveId" clId="{D0FEB63D-289C-4BC1-B02D-5FCAB6A3CD32}" dt="2023-06-21T13:56:52.422" v="10" actId="20577"/>
          <ac:spMkLst>
            <pc:docMk/>
            <pc:sldMk cId="3006983135" sldId="257"/>
            <ac:spMk id="3" creationId="{CED63646-EA2F-F4CB-88F8-A8C960F58A09}"/>
          </ac:spMkLst>
        </pc:spChg>
      </pc:sldChg>
      <pc:sldChg chg="modSp mod">
        <pc:chgData name="Nicola Ferrara" userId="ef3d09a638017ad1" providerId="LiveId" clId="{D0FEB63D-289C-4BC1-B02D-5FCAB6A3CD32}" dt="2023-06-21T13:59:31.366" v="11" actId="20577"/>
        <pc:sldMkLst>
          <pc:docMk/>
          <pc:sldMk cId="854102408" sldId="260"/>
        </pc:sldMkLst>
        <pc:spChg chg="mod">
          <ac:chgData name="Nicola Ferrara" userId="ef3d09a638017ad1" providerId="LiveId" clId="{D0FEB63D-289C-4BC1-B02D-5FCAB6A3CD32}" dt="2023-06-21T13:59:31.366" v="11" actId="20577"/>
          <ac:spMkLst>
            <pc:docMk/>
            <pc:sldMk cId="854102408" sldId="260"/>
            <ac:spMk id="3" creationId="{335CEE24-8C4B-C526-E497-6342CD22E306}"/>
          </ac:spMkLst>
        </pc:spChg>
      </pc:sldChg>
      <pc:sldChg chg="modSp mod">
        <pc:chgData name="Nicola Ferrara" userId="ef3d09a638017ad1" providerId="LiveId" clId="{D0FEB63D-289C-4BC1-B02D-5FCAB6A3CD32}" dt="2023-06-21T13:52:58.328" v="1" actId="20577"/>
        <pc:sldMkLst>
          <pc:docMk/>
          <pc:sldMk cId="2793545136" sldId="261"/>
        </pc:sldMkLst>
        <pc:spChg chg="mod">
          <ac:chgData name="Nicola Ferrara" userId="ef3d09a638017ad1" providerId="LiveId" clId="{D0FEB63D-289C-4BC1-B02D-5FCAB6A3CD32}" dt="2023-06-21T13:52:58.328" v="1" actId="20577"/>
          <ac:spMkLst>
            <pc:docMk/>
            <pc:sldMk cId="2793545136" sldId="261"/>
            <ac:spMk id="3" creationId="{E9421BE0-7474-9EBE-A7BC-BA128031D0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5E373-71CE-FC50-7B47-8DF9D164E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2A9C88-41F3-E98F-EA90-A2053E1E7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864421-AE31-2227-87A8-8DE71CD8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8B8738-3A09-5429-D3C2-D5C45EA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163CF3-91AC-C90E-B7CA-23CA3DFF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41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1C123C-016E-86D6-5B72-98EF126C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723597-9A14-BCB6-AF4C-0A9435862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AA7A2-C24D-2FB0-7261-28DE0C88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3DCA40-E170-80B8-20EF-055659613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ECE0FD-8E6C-1A62-B93D-91C8D6C6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71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A5EB1C-6290-910D-6EDF-2620E1C20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CED96D-EBE0-450F-DDC6-633C47C4F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E11463-9590-F54B-0348-5A38460E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C87251-E702-6265-6D4B-36D55D7D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E11AF2-BF4B-D719-6444-81610003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2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41A83-7E81-96FB-8C4C-6CA9A643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4A52C-677A-2C0E-F336-BC3EB38D2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08E9FE-E90F-0E56-D135-554F32C7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4CF46D-43A4-156A-2194-A0A49DA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022406-94A2-549E-FFE9-05B9F933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7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8C9E1-715E-339B-C239-AD1138B1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B24A88-7461-8C20-0FF0-2F66D38A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FD4377-1AB8-034A-7B9E-7EE563FA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09F241-0FDA-F038-3F39-9A7B6172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F2C0AC-61D2-8265-79D9-E22C20CF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09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D570B-E069-D574-5B72-E28E0E7C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5AC5EA-7025-9659-1348-794806181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989D0-4D99-71CC-9488-0DEEA643D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5E9943-30DC-D629-5991-76F35849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311DB6-27F3-2F87-0A0F-08011BC8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BB66C-7515-BBB1-CDAA-2088A8B3F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50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30BC4C-5D13-C3EA-E4C2-39E6F5E8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65398-A67A-121A-7BA9-8E0347CEA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745E137-892A-27E6-FA07-5A987292A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DF84803-78A8-B170-2075-3C95316F3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544A85-C679-DB3D-D10D-1EAB4DD838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F1F1FCC-3F05-733D-2C39-482106DB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42BA0D-6176-B808-C132-92E9E7D4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457A23-BA7C-9C2D-36D1-72D90BE59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11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FFA604-F467-B462-77A4-FA091102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DF18418-3B04-B785-87D7-A1F9DBB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7D3492-9B06-D175-2D28-67E743B55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F28BB5-CEFF-A634-F722-E7797D7C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5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7C875C-8DD5-A899-B757-6180EDF4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A43A883-6211-A750-354B-6EB74DBE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46E8E33-B89B-CA33-1B93-0BA543B1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45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47099-4C57-00F7-9D3E-2F33C57D7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295BD2-8AAF-11A2-FB6A-E02F3ECDB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689FA4-19CA-47E6-DD4B-89E6FFE8D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3760AF-2D55-5774-A589-D37341E0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F01FBD-541C-79AD-AEB3-F063203B6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32B6F1-B2D9-8F5C-0D61-D2B0C9F5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30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9A9DBF-1BA6-EBC7-E65E-F28A92607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F18F399-C997-8605-D2FA-DD5420A76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D198699-FE5E-32EB-F9E9-5C1AF84FE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964759-3848-05CA-5D2F-EEAE8A50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A35DC8-7EB2-7261-199C-CA3519A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B01C2-5564-BE2C-8E20-519F41CA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0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BBBC48F-C584-32EB-FEAF-E5BD440B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289FD6-6DE9-37F0-06C5-1ED5F4B5D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39ECCE-FC58-F03F-11F7-49D979036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244ED-C9AC-411C-8372-8EC23AEACE9B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AC4E3A-964E-73C7-45B3-26544D4FF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8E1953-59D9-503D-D332-6D279F721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13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KeithSloan/GDML/wiki/Step2Tessellat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hristopherpoole/CADMes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B08B9A-2973-97C1-36D7-0620F8924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4487" y="2453379"/>
            <a:ext cx="9144000" cy="2387600"/>
          </a:xfrm>
        </p:spPr>
        <p:txBody>
          <a:bodyPr/>
          <a:lstStyle/>
          <a:p>
            <a:r>
              <a:rPr lang="it-IT" dirty="0" err="1"/>
              <a:t>Radiation</a:t>
            </a:r>
            <a:r>
              <a:rPr lang="it-IT" dirty="0"/>
              <a:t> Field in GIF ++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7CBDA7D-2040-08FA-AA79-AE47BFD56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476" y="4525963"/>
            <a:ext cx="9144000" cy="1655762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Nicola Ferrara, Bari University </a:t>
            </a:r>
          </a:p>
          <a:p>
            <a:endParaRPr lang="it-IT" dirty="0"/>
          </a:p>
        </p:txBody>
      </p:sp>
      <p:pic>
        <p:nvPicPr>
          <p:cNvPr id="5" name="Immagine 4" descr="Immagine che contiene Elementi grafici, Carattere, logo, giallo&#10;&#10;Descrizione generata automaticamente">
            <a:extLst>
              <a:ext uri="{FF2B5EF4-FFF2-40B4-BE49-F238E27FC236}">
                <a16:creationId xmlns:a16="http://schemas.microsoft.com/office/drawing/2014/main" id="{AEC835F3-42C2-5277-68B7-538EC47311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" t="5944" r="3087"/>
          <a:stretch/>
        </p:blipFill>
        <p:spPr>
          <a:xfrm>
            <a:off x="4991101" y="676275"/>
            <a:ext cx="2190750" cy="1281112"/>
          </a:xfrm>
          <a:prstGeom prst="rect">
            <a:avLst/>
          </a:prstGeom>
        </p:spPr>
      </p:pic>
      <p:pic>
        <p:nvPicPr>
          <p:cNvPr id="7" name="Immagine 6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D9BA7A7E-E1C1-27BA-757D-34B7BB9C02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212" y="600075"/>
            <a:ext cx="2657475" cy="1714500"/>
          </a:xfrm>
          <a:prstGeom prst="rect">
            <a:avLst/>
          </a:prstGeom>
        </p:spPr>
      </p:pic>
      <p:pic>
        <p:nvPicPr>
          <p:cNvPr id="9" name="Immagine 8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EB29017C-D54F-05DA-774F-A3830DA7A0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5" y="600075"/>
            <a:ext cx="339090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0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calculation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7A1512-8A5C-2693-8BF4-641BBD2AA2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Filter NONE</a:t>
            </a:r>
          </a:p>
          <a:p>
            <a:pPr marL="0" indent="0">
              <a:buNone/>
            </a:pPr>
            <a:r>
              <a:rPr lang="it-IT" dirty="0" err="1"/>
              <a:t>Measured</a:t>
            </a:r>
            <a:r>
              <a:rPr lang="it-IT" dirty="0"/>
              <a:t> value 17432 </a:t>
            </a:r>
            <a:r>
              <a:rPr lang="it-IT" dirty="0" err="1"/>
              <a:t>uSv</a:t>
            </a:r>
            <a:r>
              <a:rPr lang="it-IT" dirty="0"/>
              <a:t>/h</a:t>
            </a:r>
          </a:p>
          <a:p>
            <a:pPr marL="0" indent="0">
              <a:buNone/>
            </a:pPr>
            <a:r>
              <a:rPr lang="it-IT" dirty="0" err="1"/>
              <a:t>Simulated</a:t>
            </a:r>
            <a:r>
              <a:rPr lang="it-IT" dirty="0"/>
              <a:t>  0.05 * 10-9 </a:t>
            </a:r>
            <a:r>
              <a:rPr lang="it-IT" dirty="0" err="1"/>
              <a:t>Gy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Time 2*10^6 gamma </a:t>
            </a:r>
            <a:r>
              <a:rPr lang="it-IT" dirty="0" err="1"/>
              <a:t>correspond</a:t>
            </a:r>
            <a:r>
              <a:rPr lang="it-IT" dirty="0"/>
              <a:t> to  N/A = 2 * 10^6/1.2 * 10 ^ 12 Bq = 1,67 * 10^-6 s</a:t>
            </a:r>
          </a:p>
          <a:p>
            <a:pPr marL="0" indent="0">
              <a:buNone/>
            </a:pPr>
            <a:r>
              <a:rPr lang="it-IT" dirty="0"/>
              <a:t>Rate Dose = 0.05 * 10^-9/1,67 * 10^-6 s = 0,03 * 10^-3 </a:t>
            </a:r>
            <a:r>
              <a:rPr lang="it-IT" dirty="0" err="1"/>
              <a:t>Gy</a:t>
            </a:r>
            <a:r>
              <a:rPr lang="it-IT" dirty="0"/>
              <a:t>/s = 30 </a:t>
            </a:r>
            <a:r>
              <a:rPr lang="it-IT" dirty="0" err="1"/>
              <a:t>uGy</a:t>
            </a:r>
            <a:r>
              <a:rPr lang="it-IT" dirty="0"/>
              <a:t>/s = 108000 </a:t>
            </a:r>
            <a:r>
              <a:rPr lang="it-IT" dirty="0" err="1"/>
              <a:t>uGy</a:t>
            </a:r>
            <a:r>
              <a:rPr lang="it-IT" dirty="0"/>
              <a:t>/h</a:t>
            </a:r>
          </a:p>
        </p:txBody>
      </p:sp>
      <p:pic>
        <p:nvPicPr>
          <p:cNvPr id="6" name="Segnaposto contenuto 5" descr="Immagine che contiene testo, schermata, Carattere&#10;&#10;Descrizione generata automaticamente">
            <a:extLst>
              <a:ext uri="{FF2B5EF4-FFF2-40B4-BE49-F238E27FC236}">
                <a16:creationId xmlns:a16="http://schemas.microsoft.com/office/drawing/2014/main" id="{7AE73540-5908-1423-C5A2-530FE2ED3D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153" y="1508384"/>
            <a:ext cx="3980623" cy="4351338"/>
          </a:xfrm>
        </p:spPr>
      </p:pic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BB6FE8E5-82D7-752F-F62D-06CE4302463F}"/>
              </a:ext>
            </a:extLst>
          </p:cNvPr>
          <p:cNvCxnSpPr/>
          <p:nvPr/>
        </p:nvCxnSpPr>
        <p:spPr>
          <a:xfrm>
            <a:off x="5268102" y="2608878"/>
            <a:ext cx="18669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Parentesi graffa aperta 8">
            <a:extLst>
              <a:ext uri="{FF2B5EF4-FFF2-40B4-BE49-F238E27FC236}">
                <a16:creationId xmlns:a16="http://schemas.microsoft.com/office/drawing/2014/main" id="{21F385E3-C164-B135-2584-038257FEB3EA}"/>
              </a:ext>
            </a:extLst>
          </p:cNvPr>
          <p:cNvSpPr/>
          <p:nvPr/>
        </p:nvSpPr>
        <p:spPr>
          <a:xfrm>
            <a:off x="7249886" y="1427586"/>
            <a:ext cx="213267" cy="2369969"/>
          </a:xfrm>
          <a:prstGeom prst="leftBrac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3925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8C2032-48C9-7637-A5F8-E4ADD3B8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To 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7BD5FC-7D5E-C7E4-4828-40CBD66AD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91808" cy="4351338"/>
          </a:xfrm>
        </p:spPr>
        <p:txBody>
          <a:bodyPr/>
          <a:lstStyle/>
          <a:p>
            <a:r>
              <a:rPr lang="it-IT" dirty="0" err="1"/>
              <a:t>Simulation</a:t>
            </a:r>
            <a:r>
              <a:rPr lang="it-IT" dirty="0"/>
              <a:t> of filters</a:t>
            </a:r>
          </a:p>
          <a:p>
            <a:r>
              <a:rPr lang="it-IT" dirty="0" err="1"/>
              <a:t>Simulation</a:t>
            </a:r>
            <a:r>
              <a:rPr lang="it-IT" dirty="0"/>
              <a:t> of probe sensitive volume</a:t>
            </a:r>
          </a:p>
          <a:p>
            <a:r>
              <a:rPr lang="it-IT" dirty="0"/>
              <a:t>Benchmark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measured</a:t>
            </a:r>
            <a:r>
              <a:rPr lang="it-IT" dirty="0"/>
              <a:t> dose and </a:t>
            </a:r>
            <a:r>
              <a:rPr lang="it-IT" dirty="0" err="1"/>
              <a:t>simulation</a:t>
            </a:r>
            <a:endParaRPr lang="it-IT" dirty="0"/>
          </a:p>
          <a:p>
            <a:r>
              <a:rPr lang="it-IT" dirty="0" err="1"/>
              <a:t>Simulation</a:t>
            </a:r>
            <a:r>
              <a:rPr lang="it-IT" dirty="0"/>
              <a:t> of RPC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D1B3158-12CF-277E-DD97-E6C95CD056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69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000" dirty="0"/>
              <a:t>Geant4 GIF++ code simulation :   </a:t>
            </a:r>
            <a:br>
              <a:rPr lang="en-US" sz="3000" dirty="0"/>
            </a:br>
            <a:r>
              <a:rPr lang="en-US" sz="3000" dirty="0"/>
              <a:t>Pfeiffer Dorothea Software developed in GEANT4-10.0 to simulate GIF++ radiation background [ref]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04414"/>
            <a:ext cx="10813775" cy="2818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Just 1 month, in the framework of the new DRD1 «collaboration», I started to  upgrade the project.   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Main steps: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Transition from GEANT4-10.0 to GEANT4-10.7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New bunker geometry  </a:t>
            </a:r>
          </a:p>
          <a:p>
            <a:pPr marL="0" indent="0">
              <a:buNone/>
            </a:pPr>
            <a:r>
              <a:rPr lang="en-US" sz="2400" dirty="0"/>
              <a:t>[ref] https://gif-irrad.web.cern.ch/documents/1-s2.0-S0168900217306113-main.pdf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738E23-0651-0C35-28CE-0755AC231619}"/>
              </a:ext>
            </a:extLst>
          </p:cNvPr>
          <p:cNvSpPr txBox="1"/>
          <p:nvPr/>
        </p:nvSpPr>
        <p:spPr>
          <a:xfrm>
            <a:off x="8607287" y="2216879"/>
            <a:ext cx="1113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PLOT ..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32C5D94-C9ED-044C-628E-6913B194B2FB}"/>
              </a:ext>
            </a:extLst>
          </p:cNvPr>
          <p:cNvSpPr txBox="1"/>
          <p:nvPr/>
        </p:nvSpPr>
        <p:spPr>
          <a:xfrm>
            <a:off x="3134139" y="2401545"/>
            <a:ext cx="1113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PLOT .. </a:t>
            </a:r>
          </a:p>
        </p:txBody>
      </p:sp>
      <p:pic>
        <p:nvPicPr>
          <p:cNvPr id="7" name="Immagine 6" descr="Immagine che contiene Policromia, linea, diagramma, Diagramma&#10;&#10;Descrizione generata automaticamente">
            <a:extLst>
              <a:ext uri="{FF2B5EF4-FFF2-40B4-BE49-F238E27FC236}">
                <a16:creationId xmlns:a16="http://schemas.microsoft.com/office/drawing/2014/main" id="{82CBD78A-9DD4-8A4E-FFF2-CE518C2A5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502" y="1955277"/>
            <a:ext cx="4174209" cy="1526390"/>
          </a:xfrm>
          <a:prstGeom prst="rect">
            <a:avLst/>
          </a:prstGeom>
        </p:spPr>
      </p:pic>
      <p:pic>
        <p:nvPicPr>
          <p:cNvPr id="9" name="Immagine 8" descr="Immagine che contiene Policromia, linea, schermata&#10;&#10;Descrizione generata automaticamente">
            <a:extLst>
              <a:ext uri="{FF2B5EF4-FFF2-40B4-BE49-F238E27FC236}">
                <a16:creationId xmlns:a16="http://schemas.microsoft.com/office/drawing/2014/main" id="{C957228B-3A02-025C-E16C-39FE593B71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182" y="1955278"/>
            <a:ext cx="4174209" cy="149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8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>
                <a:sym typeface="Wingdings" pitchFamily="2" charset="2"/>
              </a:rPr>
              <a:t>Transition from GEANT4-10.0 to GEANT4-10.7 (1)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63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Open GIF++ project ()</a:t>
            </a:r>
          </a:p>
          <a:p>
            <a:pPr marL="0" indent="0">
              <a:buNone/>
            </a:pPr>
            <a:r>
              <a:rPr lang="en-US" sz="2400" dirty="0"/>
              <a:t>   GEANT4 version: geant4-10-07-patch-03 [MT]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/>
              <a:t>Issue: </a:t>
            </a:r>
            <a:r>
              <a:rPr lang="en-US" sz="2400" dirty="0"/>
              <a:t>in class GIF++</a:t>
            </a:r>
            <a:r>
              <a:rPr lang="en-US" sz="2400" dirty="0" err="1"/>
              <a:t>UserScoreWriter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/>
              <a:t>   the typedef </a:t>
            </a:r>
            <a:r>
              <a:rPr lang="en-US" sz="2400" dirty="0" err="1">
                <a:solidFill>
                  <a:srgbClr val="FF0000"/>
                </a:solidFill>
              </a:rPr>
              <a:t>MeshScoreMap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becomes defined in G4VScoringMesh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   Solutions: </a:t>
            </a:r>
            <a:r>
              <a:rPr lang="en-US" sz="2400" dirty="0"/>
              <a:t>Geant4 upgrades to G4VScoringMesh::</a:t>
            </a:r>
            <a:r>
              <a:rPr lang="en-US" sz="2400" dirty="0" err="1"/>
              <a:t>MeshScoreMap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77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7D7064-4415-0AB5-350A-8630530F1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951"/>
            <a:ext cx="10515600" cy="1325563"/>
          </a:xfrm>
        </p:spPr>
        <p:txBody>
          <a:bodyPr>
            <a:normAutofit/>
          </a:bodyPr>
          <a:lstStyle/>
          <a:p>
            <a:r>
              <a:rPr lang="it-IT" sz="3000" dirty="0" err="1"/>
              <a:t>Changes</a:t>
            </a:r>
            <a:endParaRPr lang="it-IT" sz="3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89426C-0A93-A9D4-DEB3-29576847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2216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MeshScoreMap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fSMap</a:t>
            </a:r>
            <a:r>
              <a:rPr lang="it-IT" dirty="0">
                <a:solidFill>
                  <a:srgbClr val="FF0000"/>
                </a:solidFill>
              </a:rPr>
              <a:t> = </a:t>
            </a:r>
            <a:r>
              <a:rPr lang="it-IT" dirty="0" err="1">
                <a:solidFill>
                  <a:srgbClr val="FF0000"/>
                </a:solidFill>
              </a:rPr>
              <a:t>fScoringMesh</a:t>
            </a:r>
            <a:r>
              <a:rPr lang="it-IT" dirty="0">
                <a:solidFill>
                  <a:srgbClr val="FF0000"/>
                </a:solidFill>
              </a:rPr>
              <a:t>-&gt;</a:t>
            </a:r>
            <a:r>
              <a:rPr lang="it-IT" dirty="0" err="1">
                <a:solidFill>
                  <a:srgbClr val="FF0000"/>
                </a:solidFill>
              </a:rPr>
              <a:t>GetScoreMap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/>
              <a:t>G4VScoringMesh::</a:t>
            </a:r>
            <a:r>
              <a:rPr lang="it-IT" dirty="0" err="1"/>
              <a:t>MeshScoreMap</a:t>
            </a:r>
            <a:r>
              <a:rPr lang="it-IT" dirty="0"/>
              <a:t> </a:t>
            </a:r>
            <a:r>
              <a:rPr lang="it-IT" dirty="0" err="1"/>
              <a:t>fSMap</a:t>
            </a:r>
            <a:r>
              <a:rPr lang="it-IT" dirty="0"/>
              <a:t> = </a:t>
            </a:r>
            <a:r>
              <a:rPr lang="it-IT" dirty="0" err="1"/>
              <a:t>fScoringMesh</a:t>
            </a:r>
            <a:r>
              <a:rPr lang="it-IT" dirty="0"/>
              <a:t>-&gt;</a:t>
            </a:r>
            <a:r>
              <a:rPr lang="it-IT" dirty="0" err="1"/>
              <a:t>GetScoreMap</a:t>
            </a:r>
            <a:r>
              <a:rPr lang="it-IT" dirty="0"/>
              <a:t>();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std</a:t>
            </a:r>
            <a:r>
              <a:rPr lang="it-IT" dirty="0">
                <a:solidFill>
                  <a:srgbClr val="FF0000"/>
                </a:solidFill>
              </a:rPr>
              <a:t>::</a:t>
            </a:r>
            <a:r>
              <a:rPr lang="it-IT" dirty="0" err="1">
                <a:solidFill>
                  <a:srgbClr val="FF0000"/>
                </a:solidFill>
              </a:rPr>
              <a:t>map</a:t>
            </a:r>
            <a:r>
              <a:rPr lang="it-IT" dirty="0">
                <a:solidFill>
                  <a:srgbClr val="FF0000"/>
                </a:solidFill>
              </a:rPr>
              <a:t>&lt;G4int, G4double*&gt; * score = </a:t>
            </a:r>
            <a:r>
              <a:rPr lang="it-IT" dirty="0" err="1">
                <a:solidFill>
                  <a:srgbClr val="FF0000"/>
                </a:solidFill>
              </a:rPr>
              <a:t>msMapItr</a:t>
            </a:r>
            <a:r>
              <a:rPr lang="it-IT" dirty="0">
                <a:solidFill>
                  <a:srgbClr val="FF0000"/>
                </a:solidFill>
              </a:rPr>
              <a:t>-&gt;second-&gt;</a:t>
            </a:r>
            <a:r>
              <a:rPr lang="it-IT" dirty="0" err="1">
                <a:solidFill>
                  <a:srgbClr val="FF0000"/>
                </a:solidFill>
              </a:rPr>
              <a:t>GetMap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 &amp;score = *(</a:t>
            </a:r>
            <a:r>
              <a:rPr lang="it-IT" dirty="0" err="1"/>
              <a:t>msMapItr</a:t>
            </a:r>
            <a:r>
              <a:rPr lang="it-IT" dirty="0"/>
              <a:t>-&gt;second-&gt;</a:t>
            </a:r>
            <a:r>
              <a:rPr lang="it-IT" dirty="0" err="1"/>
              <a:t>GetMap</a:t>
            </a:r>
            <a:r>
              <a:rPr lang="it-IT" dirty="0"/>
              <a:t>());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std::map&lt;G4int, G4double*&gt;::iterator value = score-&gt;find(</a:t>
            </a:r>
            <a:r>
              <a:rPr lang="en-US" dirty="0" err="1">
                <a:solidFill>
                  <a:srgbClr val="FF0000"/>
                </a:solidFill>
              </a:rPr>
              <a:t>idx</a:t>
            </a:r>
            <a:r>
              <a:rPr lang="en-US" dirty="0">
                <a:solidFill>
                  <a:srgbClr val="FF0000"/>
                </a:solidFill>
              </a:rPr>
              <a:t>);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*&gt;::iterator </a:t>
            </a:r>
            <a:r>
              <a:rPr lang="it-IT" dirty="0" err="1"/>
              <a:t>value</a:t>
            </a:r>
            <a:r>
              <a:rPr lang="it-IT" dirty="0"/>
              <a:t> = </a:t>
            </a:r>
            <a:r>
              <a:rPr lang="it-IT" dirty="0" err="1"/>
              <a:t>score.find</a:t>
            </a:r>
            <a:r>
              <a:rPr lang="it-IT" dirty="0"/>
              <a:t>(</a:t>
            </a:r>
            <a:r>
              <a:rPr lang="it-IT" dirty="0" err="1"/>
              <a:t>idx</a:t>
            </a:r>
            <a:r>
              <a:rPr lang="it-IT" dirty="0"/>
              <a:t>);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7256E33B-727E-80FF-3E39-57ABC5095DDF}"/>
              </a:ext>
            </a:extLst>
          </p:cNvPr>
          <p:cNvSpPr txBox="1">
            <a:spLocks/>
          </p:cNvSpPr>
          <p:nvPr/>
        </p:nvSpPr>
        <p:spPr>
          <a:xfrm>
            <a:off x="569844" y="1244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+mj-lt"/>
              <a:buAutoNum type="arabicPeriod"/>
            </a:pPr>
            <a:r>
              <a:rPr lang="en-US" sz="3200" dirty="0">
                <a:sym typeface="Wingdings" pitchFamily="2" charset="2"/>
              </a:rPr>
              <a:t>Transition from GEANT4-10.0 to GEANT4-10.7  (2)</a:t>
            </a:r>
          </a:p>
        </p:txBody>
      </p:sp>
    </p:spTree>
    <p:extLst>
      <p:ext uri="{BB962C8B-B14F-4D97-AF65-F5344CB8AC3E}">
        <p14:creationId xmlns:p14="http://schemas.microsoft.com/office/powerpoint/2010/main" val="352452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CB05A1-44D4-918D-105D-C0D10F377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GIF++ geometry UPDATE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625F0-7E9B-5181-5C2E-9569F2FD4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Open with FreeCAD the STEP file with the description of the new bunker geometry</a:t>
            </a:r>
          </a:p>
        </p:txBody>
      </p:sp>
      <p:pic>
        <p:nvPicPr>
          <p:cNvPr id="5" name="Immagine 4" descr="Immagine che contiene testo, schermata, diagramma, software&#10;&#10;Descrizione generata automaticamente">
            <a:extLst>
              <a:ext uri="{FF2B5EF4-FFF2-40B4-BE49-F238E27FC236}">
                <a16:creationId xmlns:a16="http://schemas.microsoft.com/office/drawing/2014/main" id="{CE2BCEC5-9645-7669-295C-B6E1EF6D2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52694"/>
            <a:ext cx="6858000" cy="3640181"/>
          </a:xfrm>
          <a:prstGeom prst="rect">
            <a:avLst/>
          </a:prstGeom>
        </p:spPr>
      </p:pic>
      <p:pic>
        <p:nvPicPr>
          <p:cNvPr id="7" name="Immagine 6" descr="Immagine che contiene schermata, Modellazione 3D, schizzo&#10;&#10;Descrizione generata automaticamente">
            <a:extLst>
              <a:ext uri="{FF2B5EF4-FFF2-40B4-BE49-F238E27FC236}">
                <a16:creationId xmlns:a16="http://schemas.microsoft.com/office/drawing/2014/main" id="{5F1D99D0-0C3F-DADD-E01F-637AF0B55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360" y="2433985"/>
            <a:ext cx="3588134" cy="20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8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805B8-B08B-AB06-3E4C-AA2EF3F5F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solidFill>
                  <a:srgbClr val="008000"/>
                </a:solidFill>
              </a:rPr>
              <a:t>Transition</a:t>
            </a:r>
            <a:r>
              <a:rPr lang="it-IT" dirty="0">
                <a:solidFill>
                  <a:srgbClr val="008000"/>
                </a:solidFill>
              </a:rPr>
              <a:t> from STEP file to GDML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5CEE24-8C4B-C526-E497-6342CD22E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FreeCAD</a:t>
            </a:r>
            <a:r>
              <a:rPr lang="en-US" dirty="0"/>
              <a:t> automatically does *:  </a:t>
            </a:r>
          </a:p>
          <a:p>
            <a:r>
              <a:rPr lang="en-US" dirty="0"/>
              <a:t>Tessellate object with separate volumes</a:t>
            </a:r>
          </a:p>
          <a:p>
            <a:r>
              <a:rPr lang="en-US" dirty="0"/>
              <a:t>Set GDML material  for every volume</a:t>
            </a:r>
          </a:p>
          <a:p>
            <a:r>
              <a:rPr lang="en-US" dirty="0"/>
              <a:t>Gives as Outcome a set of tessellated GDML volumes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GDML volumes imported </a:t>
            </a:r>
            <a:r>
              <a:rPr lang="en-US"/>
              <a:t>in GEANT4 </a:t>
            </a:r>
            <a:r>
              <a:rPr lang="en-US" dirty="0"/>
              <a:t>software…. </a:t>
            </a:r>
            <a:r>
              <a:rPr lang="it-IT" dirty="0" err="1"/>
              <a:t>it</a:t>
            </a:r>
            <a:r>
              <a:rPr lang="it-IT" dirty="0"/>
              <a:t> crashes opening!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82C0085-5389-66C2-8E0E-6A331AF4C937}"/>
              </a:ext>
            </a:extLst>
          </p:cNvPr>
          <p:cNvSpPr txBox="1"/>
          <p:nvPr/>
        </p:nvSpPr>
        <p:spPr>
          <a:xfrm>
            <a:off x="643559" y="6123543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*https://github.com/KeithSloan/GDML/wiki/Step2Tessellate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0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DCB8F3-EE18-2390-77BA-C0C25D385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Next step: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421BE0-7474-9EBE-A7BC-BA128031D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Two options in order to solve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issue</a:t>
            </a:r>
            <a:r>
              <a:rPr lang="it-IT" dirty="0"/>
              <a:t>: </a:t>
            </a:r>
          </a:p>
          <a:p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Try</a:t>
            </a:r>
            <a:r>
              <a:rPr lang="it-IT" dirty="0"/>
              <a:t> to tessellate with </a:t>
            </a:r>
            <a:r>
              <a:rPr lang="it-IT" dirty="0">
                <a:hlinkClick r:id="rId2"/>
              </a:rPr>
              <a:t>https://github.com/christopherpoole/CADMesh</a:t>
            </a:r>
            <a:r>
              <a:rPr lang="it-IT" dirty="0"/>
              <a:t> </a:t>
            </a:r>
            <a:r>
              <a:rPr lang="it-IT" dirty="0" err="1"/>
              <a:t>every</a:t>
            </a:r>
            <a:r>
              <a:rPr lang="it-IT" dirty="0"/>
              <a:t> sub-</a:t>
            </a:r>
            <a:r>
              <a:rPr lang="it-IT" dirty="0" err="1"/>
              <a:t>volumes</a:t>
            </a:r>
            <a:r>
              <a:rPr lang="it-IT" dirty="0"/>
              <a:t> setting a scale for the mesh.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Build </a:t>
            </a:r>
            <a:r>
              <a:rPr lang="it-IT" dirty="0" err="1"/>
              <a:t>geometry</a:t>
            </a:r>
            <a:r>
              <a:rPr lang="it-IT" dirty="0"/>
              <a:t> from zero with </a:t>
            </a:r>
            <a:r>
              <a:rPr lang="it-IT" dirty="0" err="1"/>
              <a:t>basic</a:t>
            </a:r>
            <a:r>
              <a:rPr lang="it-IT" dirty="0"/>
              <a:t> </a:t>
            </a:r>
            <a:r>
              <a:rPr lang="it-IT" dirty="0" err="1"/>
              <a:t>geometric</a:t>
            </a:r>
            <a:r>
              <a:rPr lang="it-IT" dirty="0"/>
              <a:t> parts </a:t>
            </a:r>
            <a:r>
              <a:rPr lang="it-IT" dirty="0" err="1"/>
              <a:t>assembled</a:t>
            </a:r>
            <a:r>
              <a:rPr lang="it-IT" dirty="0"/>
              <a:t> </a:t>
            </a:r>
            <a:r>
              <a:rPr lang="it-IT" dirty="0" err="1"/>
              <a:t>togheter</a:t>
            </a:r>
            <a:r>
              <a:rPr lang="it-IT" dirty="0"/>
              <a:t>, with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details</a:t>
            </a:r>
            <a:r>
              <a:rPr lang="it-IT" dirty="0"/>
              <a:t> with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relevance</a:t>
            </a:r>
            <a:r>
              <a:rPr lang="it-IT" dirty="0"/>
              <a:t> for </a:t>
            </a:r>
            <a:r>
              <a:rPr lang="it-IT" dirty="0" err="1"/>
              <a:t>simulation</a:t>
            </a:r>
            <a:r>
              <a:rPr lang="it-IT" dirty="0"/>
              <a:t>(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suggested</a:t>
            </a:r>
            <a:r>
              <a:rPr lang="it-IT" dirty="0"/>
              <a:t> by Dorothea).</a:t>
            </a:r>
          </a:p>
        </p:txBody>
      </p:sp>
    </p:spTree>
    <p:extLst>
      <p:ext uri="{BB962C8B-B14F-4D97-AF65-F5344CB8AC3E}">
        <p14:creationId xmlns:p14="http://schemas.microsoft.com/office/powerpoint/2010/main" val="2793545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CD5033-F7E5-869B-DF8D-32207FC83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Not </a:t>
            </a:r>
            <a:r>
              <a:rPr lang="it-IT" dirty="0" err="1"/>
              <a:t>upgraded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111A42-FE5B-CC3F-5175-C90963948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8531" y="1063689"/>
            <a:ext cx="5157787" cy="2438971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a) Spettro di gamma nel bunker</a:t>
            </a:r>
          </a:p>
          <a:p>
            <a:endParaRPr lang="it-IT" dirty="0"/>
          </a:p>
          <a:p>
            <a:r>
              <a:rPr lang="it-IT" dirty="0"/>
              <a:t>b) </a:t>
            </a:r>
            <a:r>
              <a:rPr lang="it-IT" dirty="0" err="1"/>
              <a:t>Contour</a:t>
            </a:r>
            <a:r>
              <a:rPr lang="it-IT" dirty="0"/>
              <a:t> flusso gamma attraverso cubi di lato 10 cm al secondo per steradiante</a:t>
            </a:r>
          </a:p>
          <a:p>
            <a:endParaRPr lang="it-IT" dirty="0"/>
          </a:p>
          <a:p>
            <a:r>
              <a:rPr lang="it-IT" dirty="0"/>
              <a:t>c) </a:t>
            </a:r>
            <a:r>
              <a:rPr lang="it-IT" dirty="0" err="1"/>
              <a:t>Contour</a:t>
            </a:r>
            <a:r>
              <a:rPr lang="it-IT" dirty="0"/>
              <a:t> dose gamma (</a:t>
            </a:r>
            <a:r>
              <a:rPr lang="it-IT" dirty="0" err="1"/>
              <a:t>Gy</a:t>
            </a:r>
            <a:r>
              <a:rPr lang="it-IT" dirty="0"/>
              <a:t>)</a:t>
            </a:r>
          </a:p>
        </p:txBody>
      </p:sp>
      <p:pic>
        <p:nvPicPr>
          <p:cNvPr id="8" name="Segnaposto contenuto 7" descr="Immagine che contiene diagramma, testo, linea, Diagramma&#10;&#10;Descrizione generata automaticamente">
            <a:extLst>
              <a:ext uri="{FF2B5EF4-FFF2-40B4-BE49-F238E27FC236}">
                <a16:creationId xmlns:a16="http://schemas.microsoft.com/office/drawing/2014/main" id="{AB52D7E4-F729-5C89-1F4D-8F5CD0AE269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10" y="3623028"/>
            <a:ext cx="5157787" cy="2958902"/>
          </a:xfrm>
        </p:spPr>
      </p:pic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8D194AC-E55E-697C-6157-0A3773B58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8531" y="6492875"/>
            <a:ext cx="742235" cy="355028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a</a:t>
            </a:r>
          </a:p>
        </p:txBody>
      </p:sp>
      <p:pic>
        <p:nvPicPr>
          <p:cNvPr id="10" name="Segnaposto contenuto 9" descr="Immagine che contiene testo, schermata, Policromia, Diagramma&#10;&#10;Descrizione generata automaticamente">
            <a:extLst>
              <a:ext uri="{FF2B5EF4-FFF2-40B4-BE49-F238E27FC236}">
                <a16:creationId xmlns:a16="http://schemas.microsoft.com/office/drawing/2014/main" id="{417669F0-A749-C91F-832D-BC357C7D4BB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07" y="365125"/>
            <a:ext cx="5863878" cy="2956397"/>
          </a:xfrm>
        </p:spPr>
      </p:pic>
      <p:pic>
        <p:nvPicPr>
          <p:cNvPr id="12" name="Immagine 11" descr="Immagine che contiene testo, schermata, Policromia, Blu elettrico&#10;&#10;Descrizione generata automaticamente">
            <a:extLst>
              <a:ext uri="{FF2B5EF4-FFF2-40B4-BE49-F238E27FC236}">
                <a16:creationId xmlns:a16="http://schemas.microsoft.com/office/drawing/2014/main" id="{C864EF4D-B0A1-DC71-0C08-50BBA16D85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318" y="3579753"/>
            <a:ext cx="6335486" cy="3194168"/>
          </a:xfrm>
          <a:prstGeom prst="rect">
            <a:avLst/>
          </a:prstGeom>
        </p:spPr>
      </p:pic>
      <p:sp>
        <p:nvSpPr>
          <p:cNvPr id="13" name="Segnaposto testo 4">
            <a:extLst>
              <a:ext uri="{FF2B5EF4-FFF2-40B4-BE49-F238E27FC236}">
                <a16:creationId xmlns:a16="http://schemas.microsoft.com/office/drawing/2014/main" id="{5770EE04-5122-555F-4A9F-1075EB1DB858}"/>
              </a:ext>
            </a:extLst>
          </p:cNvPr>
          <p:cNvSpPr txBox="1">
            <a:spLocks/>
          </p:cNvSpPr>
          <p:nvPr/>
        </p:nvSpPr>
        <p:spPr>
          <a:xfrm>
            <a:off x="6096000" y="3099178"/>
            <a:ext cx="742235" cy="3581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b</a:t>
            </a:r>
          </a:p>
        </p:txBody>
      </p:sp>
      <p:sp>
        <p:nvSpPr>
          <p:cNvPr id="14" name="Segnaposto testo 4">
            <a:extLst>
              <a:ext uri="{FF2B5EF4-FFF2-40B4-BE49-F238E27FC236}">
                <a16:creationId xmlns:a16="http://schemas.microsoft.com/office/drawing/2014/main" id="{43112AEF-82D2-0725-D4CE-BCC8B3D1B2BF}"/>
              </a:ext>
            </a:extLst>
          </p:cNvPr>
          <p:cNvSpPr txBox="1">
            <a:spLocks/>
          </p:cNvSpPr>
          <p:nvPr/>
        </p:nvSpPr>
        <p:spPr>
          <a:xfrm>
            <a:off x="6021907" y="6492875"/>
            <a:ext cx="742235" cy="3581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c</a:t>
            </a:r>
          </a:p>
        </p:txBody>
      </p:sp>
      <p:sp>
        <p:nvSpPr>
          <p:cNvPr id="15" name="Segnaposto testo 4">
            <a:extLst>
              <a:ext uri="{FF2B5EF4-FFF2-40B4-BE49-F238E27FC236}">
                <a16:creationId xmlns:a16="http://schemas.microsoft.com/office/drawing/2014/main" id="{AAD8B382-374F-3B8E-775B-34220B6E85DA}"/>
              </a:ext>
            </a:extLst>
          </p:cNvPr>
          <p:cNvSpPr txBox="1">
            <a:spLocks/>
          </p:cNvSpPr>
          <p:nvPr/>
        </p:nvSpPr>
        <p:spPr>
          <a:xfrm>
            <a:off x="5279672" y="6492875"/>
            <a:ext cx="742235" cy="35502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err="1"/>
              <a:t>keV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6788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6E6E78-A03F-D482-A7CA-1CB636C1D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Upgraded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2CE8E7-3FCE-6A0F-D0BF-96B89DE3B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9"/>
            <a:ext cx="10515600" cy="4351338"/>
          </a:xfrm>
        </p:spPr>
        <p:txBody>
          <a:bodyPr/>
          <a:lstStyle/>
          <a:p>
            <a:r>
              <a:rPr lang="it-IT" dirty="0"/>
              <a:t>GIF </a:t>
            </a:r>
            <a:r>
              <a:rPr lang="it-IT" dirty="0" err="1"/>
              <a:t>gdml</a:t>
            </a:r>
            <a:r>
              <a:rPr lang="it-IT" dirty="0"/>
              <a:t> </a:t>
            </a:r>
            <a:r>
              <a:rPr lang="it-IT" dirty="0" err="1"/>
              <a:t>upgraded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 descr="Immagine che contiene diagramma, design&#10;&#10;Descrizione generata automaticamente">
            <a:extLst>
              <a:ext uri="{FF2B5EF4-FFF2-40B4-BE49-F238E27FC236}">
                <a16:creationId xmlns:a16="http://schemas.microsoft.com/office/drawing/2014/main" id="{AD352174-7F1A-52CD-9337-D2363E8B9F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1"/>
          <a:stretch/>
        </p:blipFill>
        <p:spPr>
          <a:xfrm rot="10800000">
            <a:off x="838200" y="2089369"/>
            <a:ext cx="3861283" cy="1819275"/>
          </a:xfrm>
          <a:prstGeom prst="rect">
            <a:avLst/>
          </a:prstGeom>
        </p:spPr>
      </p:pic>
      <p:pic>
        <p:nvPicPr>
          <p:cNvPr id="7" name="Immagine 6" descr="Immagine che contiene testo, diagramma, Diagramma, schermata&#10;&#10;Descrizione generata automaticamente">
            <a:extLst>
              <a:ext uri="{FF2B5EF4-FFF2-40B4-BE49-F238E27FC236}">
                <a16:creationId xmlns:a16="http://schemas.microsoft.com/office/drawing/2014/main" id="{B4DA073C-3E65-0A4E-BCB7-2CB3660F99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106" y="25573"/>
            <a:ext cx="6729043" cy="3330229"/>
          </a:xfrm>
          <a:prstGeom prst="rect">
            <a:avLst/>
          </a:prstGeom>
        </p:spPr>
      </p:pic>
      <p:pic>
        <p:nvPicPr>
          <p:cNvPr id="9" name="Immagine 8" descr="Immagine che contiene testo, schermata, diagramma&#10;&#10;Descrizione generata automaticamente">
            <a:extLst>
              <a:ext uri="{FF2B5EF4-FFF2-40B4-BE49-F238E27FC236}">
                <a16:creationId xmlns:a16="http://schemas.microsoft.com/office/drawing/2014/main" id="{FCC4B780-17CA-5C01-B868-B08478E2E1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623" y="3464095"/>
            <a:ext cx="6759526" cy="3368332"/>
          </a:xfrm>
          <a:prstGeom prst="rect">
            <a:avLst/>
          </a:prstGeom>
        </p:spPr>
      </p:pic>
      <p:pic>
        <p:nvPicPr>
          <p:cNvPr id="11" name="Immagine 10" descr="Immagine che contiene testo, diagramma, schermata, mappa&#10;&#10;Descrizione generata automaticamente">
            <a:extLst>
              <a:ext uri="{FF2B5EF4-FFF2-40B4-BE49-F238E27FC236}">
                <a16:creationId xmlns:a16="http://schemas.microsoft.com/office/drawing/2014/main" id="{9864FED4-A251-143E-18BB-0D92299C97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28" y="4307325"/>
            <a:ext cx="4905778" cy="247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297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491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Radiation Field in GIF ++</vt:lpstr>
      <vt:lpstr>Geant4 GIF++ code simulation :    Pfeiffer Dorothea Software developed in GEANT4-10.0 to simulate GIF++ radiation background [ref]</vt:lpstr>
      <vt:lpstr>Transition from GEANT4-10.0 to GEANT4-10.7 (1)  </vt:lpstr>
      <vt:lpstr>Changes</vt:lpstr>
      <vt:lpstr>2. GIF++ geometry UPDATE</vt:lpstr>
      <vt:lpstr>Transition from STEP file to GDML</vt:lpstr>
      <vt:lpstr>Next step: </vt:lpstr>
      <vt:lpstr>Not upgraded</vt:lpstr>
      <vt:lpstr>Upgraded</vt:lpstr>
      <vt:lpstr>Dose calculation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++ code UPGRADE</dc:title>
  <dc:creator>FERRARA NICOLA</dc:creator>
  <cp:lastModifiedBy>Nicola Ferrara</cp:lastModifiedBy>
  <cp:revision>22</cp:revision>
  <dcterms:created xsi:type="dcterms:W3CDTF">2023-06-21T09:08:53Z</dcterms:created>
  <dcterms:modified xsi:type="dcterms:W3CDTF">2023-11-07T11:09:53Z</dcterms:modified>
</cp:coreProperties>
</file>