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49"/>
  </p:notesMasterIdLst>
  <p:sldIdLst>
    <p:sldId id="256" r:id="rId2"/>
    <p:sldId id="263" r:id="rId3"/>
    <p:sldId id="294" r:id="rId4"/>
    <p:sldId id="343" r:id="rId5"/>
    <p:sldId id="344" r:id="rId6"/>
    <p:sldId id="272" r:id="rId7"/>
    <p:sldId id="353" r:id="rId8"/>
    <p:sldId id="314" r:id="rId9"/>
    <p:sldId id="347" r:id="rId10"/>
    <p:sldId id="313" r:id="rId11"/>
    <p:sldId id="345" r:id="rId12"/>
    <p:sldId id="346" r:id="rId13"/>
    <p:sldId id="350" r:id="rId14"/>
    <p:sldId id="319" r:id="rId15"/>
    <p:sldId id="341" r:id="rId16"/>
    <p:sldId id="364" r:id="rId17"/>
    <p:sldId id="365" r:id="rId18"/>
    <p:sldId id="342" r:id="rId19"/>
    <p:sldId id="363" r:id="rId20"/>
    <p:sldId id="351" r:id="rId21"/>
    <p:sldId id="316" r:id="rId22"/>
    <p:sldId id="317" r:id="rId23"/>
    <p:sldId id="334" r:id="rId24"/>
    <p:sldId id="305" r:id="rId25"/>
    <p:sldId id="352" r:id="rId26"/>
    <p:sldId id="324" r:id="rId27"/>
    <p:sldId id="354" r:id="rId28"/>
    <p:sldId id="335" r:id="rId29"/>
    <p:sldId id="355" r:id="rId30"/>
    <p:sldId id="356" r:id="rId31"/>
    <p:sldId id="358" r:id="rId32"/>
    <p:sldId id="357" r:id="rId33"/>
    <p:sldId id="330" r:id="rId34"/>
    <p:sldId id="360" r:id="rId35"/>
    <p:sldId id="331" r:id="rId36"/>
    <p:sldId id="361" r:id="rId37"/>
    <p:sldId id="278" r:id="rId38"/>
    <p:sldId id="362" r:id="rId39"/>
    <p:sldId id="349" r:id="rId40"/>
    <p:sldId id="338" r:id="rId41"/>
    <p:sldId id="322" r:id="rId42"/>
    <p:sldId id="276" r:id="rId43"/>
    <p:sldId id="269" r:id="rId44"/>
    <p:sldId id="339" r:id="rId45"/>
    <p:sldId id="265" r:id="rId46"/>
    <p:sldId id="336" r:id="rId47"/>
    <p:sldId id="337" r:id="rId4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C2BC5ED7-415C-E441-8E13-1D7A0F5E6C92}">
          <p14:sldIdLst>
            <p14:sldId id="256"/>
            <p14:sldId id="263"/>
            <p14:sldId id="294"/>
            <p14:sldId id="343"/>
            <p14:sldId id="344"/>
            <p14:sldId id="272"/>
            <p14:sldId id="353"/>
            <p14:sldId id="314"/>
          </p14:sldIdLst>
        </p14:section>
        <p14:section name="Servizio" id="{3C314DA1-002D-6A4A-92C8-4AA35C29EC74}">
          <p14:sldIdLst>
            <p14:sldId id="347"/>
            <p14:sldId id="313"/>
            <p14:sldId id="345"/>
            <p14:sldId id="346"/>
          </p14:sldIdLst>
        </p14:section>
        <p14:section name="Area Contabile" id="{E168A90D-A157-9D45-BC99-0F98F10515CB}">
          <p14:sldIdLst>
            <p14:sldId id="350"/>
            <p14:sldId id="319"/>
            <p14:sldId id="341"/>
            <p14:sldId id="364"/>
            <p14:sldId id="365"/>
            <p14:sldId id="342"/>
            <p14:sldId id="363"/>
          </p14:sldIdLst>
        </p14:section>
        <p14:section name="Area Personale" id="{302ECF84-24B7-644B-8BE3-B384DBE23497}">
          <p14:sldIdLst>
            <p14:sldId id="351"/>
            <p14:sldId id="316"/>
            <p14:sldId id="317"/>
            <p14:sldId id="334"/>
            <p14:sldId id="305"/>
          </p14:sldIdLst>
        </p14:section>
        <p14:section name="Area Ricerca" id="{CD43EB47-9ACD-3A41-8349-8BB51AF0B8CA}">
          <p14:sldIdLst>
            <p14:sldId id="352"/>
            <p14:sldId id="324"/>
            <p14:sldId id="354"/>
            <p14:sldId id="335"/>
            <p14:sldId id="355"/>
            <p14:sldId id="356"/>
            <p14:sldId id="358"/>
            <p14:sldId id="357"/>
            <p14:sldId id="330"/>
            <p14:sldId id="360"/>
            <p14:sldId id="331"/>
          </p14:sldIdLst>
        </p14:section>
        <p14:section name="Feedback" id="{0124372B-61C6-DF42-835C-CF0AE01EFED5}">
          <p14:sldIdLst>
            <p14:sldId id="361"/>
            <p14:sldId id="278"/>
            <p14:sldId id="362"/>
          </p14:sldIdLst>
        </p14:section>
        <p14:section name="Backup" id="{3083B220-53F4-E642-B047-1B8CF12C5FD7}">
          <p14:sldIdLst>
            <p14:sldId id="349"/>
            <p14:sldId id="338"/>
            <p14:sldId id="322"/>
            <p14:sldId id="276"/>
            <p14:sldId id="269"/>
            <p14:sldId id="339"/>
            <p14:sldId id="265"/>
            <p14:sldId id="336"/>
            <p14:sldId id="33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016063-7DFC-3F27-0A84-53AA4EEA7911}" name="Emanuele Turella" initials="ET" userId="S::turella@infn.it::1c8495fd-6560-4c2a-b675-53e7588d46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97B7"/>
    <a:srgbClr val="DEECF8"/>
    <a:srgbClr val="D3EFF4"/>
    <a:srgbClr val="B0EEE9"/>
    <a:srgbClr val="F2F7FC"/>
    <a:srgbClr val="DEEDF9"/>
    <a:srgbClr val="F2F2F2"/>
    <a:srgbClr val="445469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783725-D7FA-9441-A0C5-80FE86C2B11C}" v="140" dt="2023-12-05T08:15:11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5"/>
    <p:restoredTop sz="87396"/>
  </p:normalViewPr>
  <p:slideViewPr>
    <p:cSldViewPr snapToGrid="0">
      <p:cViewPr>
        <p:scale>
          <a:sx n="226" d="100"/>
          <a:sy n="226" d="100"/>
        </p:scale>
        <p:origin x="-2304" y="-1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8/10/relationships/authors" Target="authors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ello Paoletti" userId="9a2db7de-bd99-46a9-a0c9-1317678b3d56" providerId="ADAL" clId="{2942F8EC-72BA-3D44-AF43-AE22DFA6B681}"/>
    <pc:docChg chg="undo custSel addSld delSld modSld sldOrd modSection">
      <pc:chgData name="Antonello Paoletti" userId="9a2db7de-bd99-46a9-a0c9-1317678b3d56" providerId="ADAL" clId="{2942F8EC-72BA-3D44-AF43-AE22DFA6B681}" dt="2023-12-01T10:53:37.761" v="5129" actId="313"/>
      <pc:docMkLst>
        <pc:docMk/>
      </pc:docMkLst>
      <pc:sldChg chg="del ord">
        <pc:chgData name="Antonello Paoletti" userId="9a2db7de-bd99-46a9-a0c9-1317678b3d56" providerId="ADAL" clId="{2942F8EC-72BA-3D44-AF43-AE22DFA6B681}" dt="2023-12-01T10:24:37.999" v="3313" actId="2696"/>
        <pc:sldMkLst>
          <pc:docMk/>
          <pc:sldMk cId="4059714278" sldId="261"/>
        </pc:sldMkLst>
      </pc:sldChg>
      <pc:sldChg chg="del ord">
        <pc:chgData name="Antonello Paoletti" userId="9a2db7de-bd99-46a9-a0c9-1317678b3d56" providerId="ADAL" clId="{2942F8EC-72BA-3D44-AF43-AE22DFA6B681}" dt="2023-12-01T10:24:58.013" v="3315" actId="2696"/>
        <pc:sldMkLst>
          <pc:docMk/>
          <pc:sldMk cId="842614958" sldId="262"/>
        </pc:sldMkLst>
      </pc:sldChg>
      <pc:sldChg chg="mod ord modShow">
        <pc:chgData name="Antonello Paoletti" userId="9a2db7de-bd99-46a9-a0c9-1317678b3d56" providerId="ADAL" clId="{2942F8EC-72BA-3D44-AF43-AE22DFA6B681}" dt="2023-12-01T10:09:10.838" v="2072" actId="20578"/>
        <pc:sldMkLst>
          <pc:docMk/>
          <pc:sldMk cId="362735146" sldId="265"/>
        </pc:sldMkLst>
      </pc:sldChg>
      <pc:sldChg chg="ord">
        <pc:chgData name="Antonello Paoletti" userId="9a2db7de-bd99-46a9-a0c9-1317678b3d56" providerId="ADAL" clId="{2942F8EC-72BA-3D44-AF43-AE22DFA6B681}" dt="2023-12-01T10:09:10.838" v="2072" actId="20578"/>
        <pc:sldMkLst>
          <pc:docMk/>
          <pc:sldMk cId="1448819449" sldId="269"/>
        </pc:sldMkLst>
      </pc:sldChg>
      <pc:sldChg chg="ord">
        <pc:chgData name="Antonello Paoletti" userId="9a2db7de-bd99-46a9-a0c9-1317678b3d56" providerId="ADAL" clId="{2942F8EC-72BA-3D44-AF43-AE22DFA6B681}" dt="2023-12-01T10:09:10.838" v="2072" actId="20578"/>
        <pc:sldMkLst>
          <pc:docMk/>
          <pc:sldMk cId="113023641" sldId="276"/>
        </pc:sldMkLst>
      </pc:sldChg>
      <pc:sldChg chg="del">
        <pc:chgData name="Antonello Paoletti" userId="9a2db7de-bd99-46a9-a0c9-1317678b3d56" providerId="ADAL" clId="{2942F8EC-72BA-3D44-AF43-AE22DFA6B681}" dt="2023-12-01T10:15:40.123" v="2929" actId="2696"/>
        <pc:sldMkLst>
          <pc:docMk/>
          <pc:sldMk cId="1548473791" sldId="320"/>
        </pc:sldMkLst>
      </pc:sldChg>
      <pc:sldChg chg="del">
        <pc:chgData name="Antonello Paoletti" userId="9a2db7de-bd99-46a9-a0c9-1317678b3d56" providerId="ADAL" clId="{2942F8EC-72BA-3D44-AF43-AE22DFA6B681}" dt="2023-12-01T09:57:51.521" v="1011" actId="2696"/>
        <pc:sldMkLst>
          <pc:docMk/>
          <pc:sldMk cId="1231075000" sldId="321"/>
        </pc:sldMkLst>
      </pc:sldChg>
      <pc:sldChg chg="addSp delSp modSp mod ord setBg">
        <pc:chgData name="Antonello Paoletti" userId="9a2db7de-bd99-46a9-a0c9-1317678b3d56" providerId="ADAL" clId="{2942F8EC-72BA-3D44-AF43-AE22DFA6B681}" dt="2023-12-01T10:34:19.129" v="3458" actId="26606"/>
        <pc:sldMkLst>
          <pc:docMk/>
          <pc:sldMk cId="442405792" sldId="322"/>
        </pc:sldMkLst>
        <pc:spChg chg="mod">
          <ac:chgData name="Antonello Paoletti" userId="9a2db7de-bd99-46a9-a0c9-1317678b3d56" providerId="ADAL" clId="{2942F8EC-72BA-3D44-AF43-AE22DFA6B681}" dt="2023-12-01T10:34:19.129" v="3458" actId="26606"/>
          <ac:spMkLst>
            <pc:docMk/>
            <pc:sldMk cId="442405792" sldId="322"/>
            <ac:spMk id="2" creationId="{50188433-D7D2-64D9-48CA-8FAB2C54F995}"/>
          </ac:spMkLst>
        </pc:spChg>
        <pc:spChg chg="mod">
          <ac:chgData name="Antonello Paoletti" userId="9a2db7de-bd99-46a9-a0c9-1317678b3d56" providerId="ADAL" clId="{2942F8EC-72BA-3D44-AF43-AE22DFA6B681}" dt="2023-12-01T10:34:19.129" v="3458" actId="26606"/>
          <ac:spMkLst>
            <pc:docMk/>
            <pc:sldMk cId="442405792" sldId="322"/>
            <ac:spMk id="3" creationId="{8D4A28D3-A24F-6650-F2C6-2F03B61914B7}"/>
          </ac:spMkLst>
        </pc:spChg>
        <pc:spChg chg="add del">
          <ac:chgData name="Antonello Paoletti" userId="9a2db7de-bd99-46a9-a0c9-1317678b3d56" providerId="ADAL" clId="{2942F8EC-72BA-3D44-AF43-AE22DFA6B681}" dt="2023-12-01T10:34:19.112" v="3457" actId="26606"/>
          <ac:spMkLst>
            <pc:docMk/>
            <pc:sldMk cId="442405792" sldId="322"/>
            <ac:spMk id="9" creationId="{C4285719-470E-454C-AF62-8323075F1F5B}"/>
          </ac:spMkLst>
        </pc:spChg>
        <pc:spChg chg="add del">
          <ac:chgData name="Antonello Paoletti" userId="9a2db7de-bd99-46a9-a0c9-1317678b3d56" providerId="ADAL" clId="{2942F8EC-72BA-3D44-AF43-AE22DFA6B681}" dt="2023-12-01T10:34:19.112" v="3457" actId="26606"/>
          <ac:spMkLst>
            <pc:docMk/>
            <pc:sldMk cId="442405792" sldId="322"/>
            <ac:spMk id="11" creationId="{CD9FE4EF-C4D8-49A0-B2FF-81D8DB7D8A24}"/>
          </ac:spMkLst>
        </pc:spChg>
        <pc:spChg chg="add del">
          <ac:chgData name="Antonello Paoletti" userId="9a2db7de-bd99-46a9-a0c9-1317678b3d56" providerId="ADAL" clId="{2942F8EC-72BA-3D44-AF43-AE22DFA6B681}" dt="2023-12-01T10:34:19.112" v="3457" actId="26606"/>
          <ac:spMkLst>
            <pc:docMk/>
            <pc:sldMk cId="442405792" sldId="322"/>
            <ac:spMk id="13" creationId="{4300840D-0A0B-4512-BACA-B439D5B9C57C}"/>
          </ac:spMkLst>
        </pc:spChg>
        <pc:spChg chg="add del">
          <ac:chgData name="Antonello Paoletti" userId="9a2db7de-bd99-46a9-a0c9-1317678b3d56" providerId="ADAL" clId="{2942F8EC-72BA-3D44-AF43-AE22DFA6B681}" dt="2023-12-01T10:34:19.112" v="3457" actId="26606"/>
          <ac:spMkLst>
            <pc:docMk/>
            <pc:sldMk cId="442405792" sldId="322"/>
            <ac:spMk id="15" creationId="{D2B78728-A580-49A7-84F9-6EF6F583ADE0}"/>
          </ac:spMkLst>
        </pc:spChg>
        <pc:spChg chg="add del">
          <ac:chgData name="Antonello Paoletti" userId="9a2db7de-bd99-46a9-a0c9-1317678b3d56" providerId="ADAL" clId="{2942F8EC-72BA-3D44-AF43-AE22DFA6B681}" dt="2023-12-01T10:34:19.112" v="3457" actId="26606"/>
          <ac:spMkLst>
            <pc:docMk/>
            <pc:sldMk cId="442405792" sldId="322"/>
            <ac:spMk id="17" creationId="{38FAA1A1-D861-433F-88FA-1E9D6FD31D11}"/>
          </ac:spMkLst>
        </pc:spChg>
        <pc:spChg chg="add del">
          <ac:chgData name="Antonello Paoletti" userId="9a2db7de-bd99-46a9-a0c9-1317678b3d56" providerId="ADAL" clId="{2942F8EC-72BA-3D44-AF43-AE22DFA6B681}" dt="2023-12-01T10:34:19.112" v="3457" actId="26606"/>
          <ac:spMkLst>
            <pc:docMk/>
            <pc:sldMk cId="442405792" sldId="322"/>
            <ac:spMk id="19" creationId="{8D71EDA1-87BF-4D5D-AB79-F346FD19278A}"/>
          </ac:spMkLst>
        </pc:spChg>
        <pc:spChg chg="add">
          <ac:chgData name="Antonello Paoletti" userId="9a2db7de-bd99-46a9-a0c9-1317678b3d56" providerId="ADAL" clId="{2942F8EC-72BA-3D44-AF43-AE22DFA6B681}" dt="2023-12-01T10:34:19.129" v="3458" actId="26606"/>
          <ac:spMkLst>
            <pc:docMk/>
            <pc:sldMk cId="442405792" sldId="322"/>
            <ac:spMk id="21" creationId="{0E3596DD-156A-473E-9BB3-C6A29F7574E9}"/>
          </ac:spMkLst>
        </pc:spChg>
        <pc:spChg chg="add">
          <ac:chgData name="Antonello Paoletti" userId="9a2db7de-bd99-46a9-a0c9-1317678b3d56" providerId="ADAL" clId="{2942F8EC-72BA-3D44-AF43-AE22DFA6B681}" dt="2023-12-01T10:34:19.129" v="3458" actId="26606"/>
          <ac:spMkLst>
            <pc:docMk/>
            <pc:sldMk cId="442405792" sldId="322"/>
            <ac:spMk id="22" creationId="{2C46C4D6-C474-4E92-B52E-944C1118F7B6}"/>
          </ac:spMkLst>
        </pc:spChg>
        <pc:picChg chg="mod">
          <ac:chgData name="Antonello Paoletti" userId="9a2db7de-bd99-46a9-a0c9-1317678b3d56" providerId="ADAL" clId="{2942F8EC-72BA-3D44-AF43-AE22DFA6B681}" dt="2023-12-01T10:34:19.129" v="3458" actId="26606"/>
          <ac:picMkLst>
            <pc:docMk/>
            <pc:sldMk cId="442405792" sldId="322"/>
            <ac:picMk id="4" creationId="{0B51B1C3-E71E-68D5-B539-32AABA493582}"/>
          </ac:picMkLst>
        </pc:picChg>
      </pc:sldChg>
      <pc:sldChg chg="del ord">
        <pc:chgData name="Antonello Paoletti" userId="9a2db7de-bd99-46a9-a0c9-1317678b3d56" providerId="ADAL" clId="{2942F8EC-72BA-3D44-AF43-AE22DFA6B681}" dt="2023-12-01T10:24:42.417" v="3314" actId="2696"/>
        <pc:sldMkLst>
          <pc:docMk/>
          <pc:sldMk cId="2267855119" sldId="323"/>
        </pc:sldMkLst>
      </pc:sldChg>
      <pc:sldChg chg="modSp mod">
        <pc:chgData name="Antonello Paoletti" userId="9a2db7de-bd99-46a9-a0c9-1317678b3d56" providerId="ADAL" clId="{2942F8EC-72BA-3D44-AF43-AE22DFA6B681}" dt="2023-12-01T09:44:00.671" v="710" actId="20577"/>
        <pc:sldMkLst>
          <pc:docMk/>
          <pc:sldMk cId="1414623467" sldId="324"/>
        </pc:sldMkLst>
        <pc:spChg chg="mod">
          <ac:chgData name="Antonello Paoletti" userId="9a2db7de-bd99-46a9-a0c9-1317678b3d56" providerId="ADAL" clId="{2942F8EC-72BA-3D44-AF43-AE22DFA6B681}" dt="2023-11-30T15:24:37.248" v="0" actId="113"/>
          <ac:spMkLst>
            <pc:docMk/>
            <pc:sldMk cId="1414623467" sldId="324"/>
            <ac:spMk id="84" creationId="{E7AAD5F9-E8B9-6D16-B4DC-8572A5A70642}"/>
          </ac:spMkLst>
        </pc:spChg>
        <pc:spChg chg="mod">
          <ac:chgData name="Antonello Paoletti" userId="9a2db7de-bd99-46a9-a0c9-1317678b3d56" providerId="ADAL" clId="{2942F8EC-72BA-3D44-AF43-AE22DFA6B681}" dt="2023-11-30T15:25:08.304" v="47" actId="113"/>
          <ac:spMkLst>
            <pc:docMk/>
            <pc:sldMk cId="1414623467" sldId="324"/>
            <ac:spMk id="85" creationId="{B8DD016B-5473-B5C7-6BFE-B180D8848C5E}"/>
          </ac:spMkLst>
        </pc:spChg>
        <pc:spChg chg="mod">
          <ac:chgData name="Antonello Paoletti" userId="9a2db7de-bd99-46a9-a0c9-1317678b3d56" providerId="ADAL" clId="{2942F8EC-72BA-3D44-AF43-AE22DFA6B681}" dt="2023-11-30T16:11:06.182" v="121" actId="20577"/>
          <ac:spMkLst>
            <pc:docMk/>
            <pc:sldMk cId="1414623467" sldId="324"/>
            <ac:spMk id="86" creationId="{4D2E559C-030A-AC2F-EE5A-BCB4BDB526CF}"/>
          </ac:spMkLst>
        </pc:spChg>
        <pc:spChg chg="mod">
          <ac:chgData name="Antonello Paoletti" userId="9a2db7de-bd99-46a9-a0c9-1317678b3d56" providerId="ADAL" clId="{2942F8EC-72BA-3D44-AF43-AE22DFA6B681}" dt="2023-12-01T09:44:00.671" v="710" actId="20577"/>
          <ac:spMkLst>
            <pc:docMk/>
            <pc:sldMk cId="1414623467" sldId="324"/>
            <ac:spMk id="87" creationId="{4A654001-CBAE-1F9F-D3A3-E17146500825}"/>
          </ac:spMkLst>
        </pc:spChg>
      </pc:sldChg>
      <pc:sldChg chg="addSp delSp modSp add mod">
        <pc:chgData name="Antonello Paoletti" userId="9a2db7de-bd99-46a9-a0c9-1317678b3d56" providerId="ADAL" clId="{2942F8EC-72BA-3D44-AF43-AE22DFA6B681}" dt="2023-12-01T10:17:30.924" v="2965" actId="20577"/>
        <pc:sldMkLst>
          <pc:docMk/>
          <pc:sldMk cId="1722641041" sldId="330"/>
        </pc:sldMkLst>
        <pc:spChg chg="mod">
          <ac:chgData name="Antonello Paoletti" userId="9a2db7de-bd99-46a9-a0c9-1317678b3d56" providerId="ADAL" clId="{2942F8EC-72BA-3D44-AF43-AE22DFA6B681}" dt="2023-12-01T09:44:27.498" v="736" actId="20577"/>
          <ac:spMkLst>
            <pc:docMk/>
            <pc:sldMk cId="1722641041" sldId="330"/>
            <ac:spMk id="2" creationId="{27795232-9730-A9F5-B1E8-E4187557678E}"/>
          </ac:spMkLst>
        </pc:spChg>
        <pc:spChg chg="mod">
          <ac:chgData name="Antonello Paoletti" userId="9a2db7de-bd99-46a9-a0c9-1317678b3d56" providerId="ADAL" clId="{2942F8EC-72BA-3D44-AF43-AE22DFA6B681}" dt="2023-12-01T09:47:52.976" v="805" actId="20577"/>
          <ac:spMkLst>
            <pc:docMk/>
            <pc:sldMk cId="1722641041" sldId="330"/>
            <ac:spMk id="3" creationId="{4543ACC5-25B1-5B9D-8099-AA89EBD5780D}"/>
          </ac:spMkLst>
        </pc:spChg>
        <pc:spChg chg="add mod">
          <ac:chgData name="Antonello Paoletti" userId="9a2db7de-bd99-46a9-a0c9-1317678b3d56" providerId="ADAL" clId="{2942F8EC-72BA-3D44-AF43-AE22DFA6B681}" dt="2023-12-01T09:48:43.492" v="808" actId="20577"/>
          <ac:spMkLst>
            <pc:docMk/>
            <pc:sldMk cId="1722641041" sldId="330"/>
            <ac:spMk id="4" creationId="{73693A53-554F-37A5-CDBA-8BC1427FBC2B}"/>
          </ac:spMkLst>
        </pc:spChg>
        <pc:spChg chg="add mod">
          <ac:chgData name="Antonello Paoletti" userId="9a2db7de-bd99-46a9-a0c9-1317678b3d56" providerId="ADAL" clId="{2942F8EC-72BA-3D44-AF43-AE22DFA6B681}" dt="2023-12-01T09:55:13.457" v="925" actId="20577"/>
          <ac:spMkLst>
            <pc:docMk/>
            <pc:sldMk cId="1722641041" sldId="330"/>
            <ac:spMk id="5" creationId="{1DF8DA87-E47B-9763-DB75-4BC15BD3DBA0}"/>
          </ac:spMkLst>
        </pc:spChg>
        <pc:spChg chg="mod">
          <ac:chgData name="Antonello Paoletti" userId="9a2db7de-bd99-46a9-a0c9-1317678b3d56" providerId="ADAL" clId="{2942F8EC-72BA-3D44-AF43-AE22DFA6B681}" dt="2023-12-01T09:52:57.190" v="910" actId="166"/>
          <ac:spMkLst>
            <pc:docMk/>
            <pc:sldMk cId="1722641041" sldId="330"/>
            <ac:spMk id="6" creationId="{18ABE8AC-AE58-4B72-3558-5682FECADA8A}"/>
          </ac:spMkLst>
        </pc:spChg>
        <pc:spChg chg="del">
          <ac:chgData name="Antonello Paoletti" userId="9a2db7de-bd99-46a9-a0c9-1317678b3d56" providerId="ADAL" clId="{2942F8EC-72BA-3D44-AF43-AE22DFA6B681}" dt="2023-11-30T17:27:10.381" v="312" actId="478"/>
          <ac:spMkLst>
            <pc:docMk/>
            <pc:sldMk cId="1722641041" sldId="330"/>
            <ac:spMk id="7" creationId="{20184F40-AD7C-6067-3DDA-9B53EB2C754F}"/>
          </ac:spMkLst>
        </pc:spChg>
        <pc:spChg chg="add del mod">
          <ac:chgData name="Antonello Paoletti" userId="9a2db7de-bd99-46a9-a0c9-1317678b3d56" providerId="ADAL" clId="{2942F8EC-72BA-3D44-AF43-AE22DFA6B681}" dt="2023-12-01T09:46:12.794" v="757"/>
          <ac:spMkLst>
            <pc:docMk/>
            <pc:sldMk cId="1722641041" sldId="330"/>
            <ac:spMk id="7" creationId="{73982A5B-F9EC-1420-F7B0-229A2EC01FC7}"/>
          </ac:spMkLst>
        </pc:spChg>
        <pc:spChg chg="add mod">
          <ac:chgData name="Antonello Paoletti" userId="9a2db7de-bd99-46a9-a0c9-1317678b3d56" providerId="ADAL" clId="{2942F8EC-72BA-3D44-AF43-AE22DFA6B681}" dt="2023-12-01T09:55:16.786" v="930" actId="20577"/>
          <ac:spMkLst>
            <pc:docMk/>
            <pc:sldMk cId="1722641041" sldId="330"/>
            <ac:spMk id="11" creationId="{658191E7-66E8-EED5-7385-BB4CEA9B4800}"/>
          </ac:spMkLst>
        </pc:spChg>
        <pc:spChg chg="mod">
          <ac:chgData name="Antonello Paoletti" userId="9a2db7de-bd99-46a9-a0c9-1317678b3d56" providerId="ADAL" clId="{2942F8EC-72BA-3D44-AF43-AE22DFA6B681}" dt="2023-11-30T15:51:51.202" v="85" actId="20577"/>
          <ac:spMkLst>
            <pc:docMk/>
            <pc:sldMk cId="1722641041" sldId="330"/>
            <ac:spMk id="12" creationId="{AA8201F6-06E2-EECB-17E9-F9F90ECB5D0E}"/>
          </ac:spMkLst>
        </pc:spChg>
        <pc:spChg chg="add del mod">
          <ac:chgData name="Antonello Paoletti" userId="9a2db7de-bd99-46a9-a0c9-1317678b3d56" providerId="ADAL" clId="{2942F8EC-72BA-3D44-AF43-AE22DFA6B681}" dt="2023-12-01T09:56:25.925" v="980" actId="20577"/>
          <ac:spMkLst>
            <pc:docMk/>
            <pc:sldMk cId="1722641041" sldId="330"/>
            <ac:spMk id="13" creationId="{A842D23B-6499-AE85-669E-1B90F705CF28}"/>
          </ac:spMkLst>
        </pc:spChg>
        <pc:spChg chg="add mod">
          <ac:chgData name="Antonello Paoletti" userId="9a2db7de-bd99-46a9-a0c9-1317678b3d56" providerId="ADAL" clId="{2942F8EC-72BA-3D44-AF43-AE22DFA6B681}" dt="2023-12-01T09:56:14.208" v="978" actId="20577"/>
          <ac:spMkLst>
            <pc:docMk/>
            <pc:sldMk cId="1722641041" sldId="330"/>
            <ac:spMk id="14" creationId="{05114005-EDDA-F9B0-6E3F-430D3FA3B949}"/>
          </ac:spMkLst>
        </pc:spChg>
        <pc:spChg chg="add del mod">
          <ac:chgData name="Antonello Paoletti" userId="9a2db7de-bd99-46a9-a0c9-1317678b3d56" providerId="ADAL" clId="{2942F8EC-72BA-3D44-AF43-AE22DFA6B681}" dt="2023-11-30T17:26:09.406" v="148" actId="478"/>
          <ac:spMkLst>
            <pc:docMk/>
            <pc:sldMk cId="1722641041" sldId="330"/>
            <ac:spMk id="14" creationId="{68ADB3D2-DFE2-C5E1-49F3-10195A9AC3CD}"/>
          </ac:spMkLst>
        </pc:spChg>
        <pc:spChg chg="add mod">
          <ac:chgData name="Antonello Paoletti" userId="9a2db7de-bd99-46a9-a0c9-1317678b3d56" providerId="ADAL" clId="{2942F8EC-72BA-3D44-AF43-AE22DFA6B681}" dt="2023-12-01T09:56:28.398" v="982" actId="20577"/>
          <ac:spMkLst>
            <pc:docMk/>
            <pc:sldMk cId="1722641041" sldId="330"/>
            <ac:spMk id="16" creationId="{0E6607C9-B3C6-837D-A874-05BF995CD2B2}"/>
          </ac:spMkLst>
        </pc:spChg>
        <pc:spChg chg="add del mod">
          <ac:chgData name="Antonello Paoletti" userId="9a2db7de-bd99-46a9-a0c9-1317678b3d56" providerId="ADAL" clId="{2942F8EC-72BA-3D44-AF43-AE22DFA6B681}" dt="2023-11-30T17:26:49.438" v="296"/>
          <ac:spMkLst>
            <pc:docMk/>
            <pc:sldMk cId="1722641041" sldId="330"/>
            <ac:spMk id="17" creationId="{D2C75FA2-DDD1-14AA-4F98-FFF2093D291E}"/>
          </ac:spMkLst>
        </pc:spChg>
        <pc:spChg chg="add del mod">
          <ac:chgData name="Antonello Paoletti" userId="9a2db7de-bd99-46a9-a0c9-1317678b3d56" providerId="ADAL" clId="{2942F8EC-72BA-3D44-AF43-AE22DFA6B681}" dt="2023-11-30T17:26:50.353" v="298"/>
          <ac:spMkLst>
            <pc:docMk/>
            <pc:sldMk cId="1722641041" sldId="330"/>
            <ac:spMk id="18" creationId="{B6D750A3-19E8-8167-481D-7F19D6958F9B}"/>
          </ac:spMkLst>
        </pc:spChg>
        <pc:spChg chg="add del mod">
          <ac:chgData name="Antonello Paoletti" userId="9a2db7de-bd99-46a9-a0c9-1317678b3d56" providerId="ADAL" clId="{2942F8EC-72BA-3D44-AF43-AE22DFA6B681}" dt="2023-12-01T09:49:08.302" v="810" actId="478"/>
          <ac:spMkLst>
            <pc:docMk/>
            <pc:sldMk cId="1722641041" sldId="330"/>
            <ac:spMk id="18" creationId="{D6CCEB92-11F2-903C-2DE7-3B5577F798C2}"/>
          </ac:spMkLst>
        </pc:spChg>
        <pc:spChg chg="add del mod">
          <ac:chgData name="Antonello Paoletti" userId="9a2db7de-bd99-46a9-a0c9-1317678b3d56" providerId="ADAL" clId="{2942F8EC-72BA-3D44-AF43-AE22DFA6B681}" dt="2023-12-01T09:49:30.468" v="814"/>
          <ac:spMkLst>
            <pc:docMk/>
            <pc:sldMk cId="1722641041" sldId="330"/>
            <ac:spMk id="19" creationId="{BACBC224-C53F-9BA8-4467-98F623F1747C}"/>
          </ac:spMkLst>
        </pc:spChg>
        <pc:spChg chg="del">
          <ac:chgData name="Antonello Paoletti" userId="9a2db7de-bd99-46a9-a0c9-1317678b3d56" providerId="ADAL" clId="{2942F8EC-72BA-3D44-AF43-AE22DFA6B681}" dt="2023-11-30T17:27:08.105" v="311" actId="478"/>
          <ac:spMkLst>
            <pc:docMk/>
            <pc:sldMk cId="1722641041" sldId="330"/>
            <ac:spMk id="20" creationId="{7C02D92A-AA03-D4D6-158E-6A73FE9A9C4D}"/>
          </ac:spMkLst>
        </pc:spChg>
        <pc:spChg chg="add mod">
          <ac:chgData name="Antonello Paoletti" userId="9a2db7de-bd99-46a9-a0c9-1317678b3d56" providerId="ADAL" clId="{2942F8EC-72BA-3D44-AF43-AE22DFA6B681}" dt="2023-12-01T09:51:18.785" v="874" actId="20577"/>
          <ac:spMkLst>
            <pc:docMk/>
            <pc:sldMk cId="1722641041" sldId="330"/>
            <ac:spMk id="20" creationId="{FFE2B041-2CB4-13FC-50FC-AC924943E531}"/>
          </ac:spMkLst>
        </pc:spChg>
        <pc:spChg chg="add mod">
          <ac:chgData name="Antonello Paoletti" userId="9a2db7de-bd99-46a9-a0c9-1317678b3d56" providerId="ADAL" clId="{2942F8EC-72BA-3D44-AF43-AE22DFA6B681}" dt="2023-12-01T09:51:46.836" v="882" actId="20577"/>
          <ac:spMkLst>
            <pc:docMk/>
            <pc:sldMk cId="1722641041" sldId="330"/>
            <ac:spMk id="21" creationId="{84EEB019-A5DB-ACDB-BA2E-6837F28D2E4D}"/>
          </ac:spMkLst>
        </pc:spChg>
        <pc:spChg chg="add mod">
          <ac:chgData name="Antonello Paoletti" userId="9a2db7de-bd99-46a9-a0c9-1317678b3d56" providerId="ADAL" clId="{2942F8EC-72BA-3D44-AF43-AE22DFA6B681}" dt="2023-12-01T09:56:05.848" v="973" actId="20577"/>
          <ac:spMkLst>
            <pc:docMk/>
            <pc:sldMk cId="1722641041" sldId="330"/>
            <ac:spMk id="22" creationId="{14FFA878-7FD9-2711-79D1-68210C3CC286}"/>
          </ac:spMkLst>
        </pc:spChg>
        <pc:spChg chg="add mod">
          <ac:chgData name="Antonello Paoletti" userId="9a2db7de-bd99-46a9-a0c9-1317678b3d56" providerId="ADAL" clId="{2942F8EC-72BA-3D44-AF43-AE22DFA6B681}" dt="2023-12-01T10:17:30.924" v="2965" actId="20577"/>
          <ac:spMkLst>
            <pc:docMk/>
            <pc:sldMk cId="1722641041" sldId="330"/>
            <ac:spMk id="23" creationId="{98DDC5E5-E2EB-071B-F858-2870D2299BAC}"/>
          </ac:spMkLst>
        </pc:spChg>
        <pc:spChg chg="add mod">
          <ac:chgData name="Antonello Paoletti" userId="9a2db7de-bd99-46a9-a0c9-1317678b3d56" providerId="ADAL" clId="{2942F8EC-72BA-3D44-AF43-AE22DFA6B681}" dt="2023-12-01T09:55:42.118" v="955" actId="20577"/>
          <ac:spMkLst>
            <pc:docMk/>
            <pc:sldMk cId="1722641041" sldId="330"/>
            <ac:spMk id="24" creationId="{C30577FC-DC7C-83D7-EEEF-013650FB0D88}"/>
          </ac:spMkLst>
        </pc:spChg>
        <pc:spChg chg="add del mod">
          <ac:chgData name="Antonello Paoletti" userId="9a2db7de-bd99-46a9-a0c9-1317678b3d56" providerId="ADAL" clId="{2942F8EC-72BA-3D44-AF43-AE22DFA6B681}" dt="2023-12-01T09:52:40.565" v="908" actId="478"/>
          <ac:spMkLst>
            <pc:docMk/>
            <pc:sldMk cId="1722641041" sldId="330"/>
            <ac:spMk id="25" creationId="{07E57BD8-4D71-6A7C-9118-A2E132322ADD}"/>
          </ac:spMkLst>
        </pc:spChg>
        <pc:spChg chg="add mod">
          <ac:chgData name="Antonello Paoletti" userId="9a2db7de-bd99-46a9-a0c9-1317678b3d56" providerId="ADAL" clId="{2942F8EC-72BA-3D44-AF43-AE22DFA6B681}" dt="2023-12-01T10:17:04.526" v="2962" actId="20577"/>
          <ac:spMkLst>
            <pc:docMk/>
            <pc:sldMk cId="1722641041" sldId="330"/>
            <ac:spMk id="26" creationId="{D63DB3CA-7469-73E6-3174-5E11F47CDF85}"/>
          </ac:spMkLst>
        </pc:spChg>
        <pc:spChg chg="mod">
          <ac:chgData name="Antonello Paoletti" userId="9a2db7de-bd99-46a9-a0c9-1317678b3d56" providerId="ADAL" clId="{2942F8EC-72BA-3D44-AF43-AE22DFA6B681}" dt="2023-12-01T09:55:48.107" v="957" actId="20577"/>
          <ac:spMkLst>
            <pc:docMk/>
            <pc:sldMk cId="1722641041" sldId="330"/>
            <ac:spMk id="63" creationId="{E8844C07-BF90-F455-43AD-52E6A7B30967}"/>
          </ac:spMkLst>
        </pc:spChg>
        <pc:spChg chg="del">
          <ac:chgData name="Antonello Paoletti" userId="9a2db7de-bd99-46a9-a0c9-1317678b3d56" providerId="ADAL" clId="{2942F8EC-72BA-3D44-AF43-AE22DFA6B681}" dt="2023-11-30T17:00:52.033" v="142" actId="478"/>
          <ac:spMkLst>
            <pc:docMk/>
            <pc:sldMk cId="1722641041" sldId="330"/>
            <ac:spMk id="66" creationId="{7E4686B2-12FC-46AC-CFF5-2CB82753B53C}"/>
          </ac:spMkLst>
        </pc:spChg>
        <pc:cxnChg chg="del mod">
          <ac:chgData name="Antonello Paoletti" userId="9a2db7de-bd99-46a9-a0c9-1317678b3d56" providerId="ADAL" clId="{2942F8EC-72BA-3D44-AF43-AE22DFA6B681}" dt="2023-11-30T17:00:32.876" v="139" actId="478"/>
          <ac:cxnSpMkLst>
            <pc:docMk/>
            <pc:sldMk cId="1722641041" sldId="330"/>
            <ac:cxnSpMk id="4" creationId="{E698FA53-86C3-C364-E20D-F94F19BD895A}"/>
          </ac:cxnSpMkLst>
        </pc:cxnChg>
        <pc:cxnChg chg="del mod">
          <ac:chgData name="Antonello Paoletti" userId="9a2db7de-bd99-46a9-a0c9-1317678b3d56" providerId="ADAL" clId="{2942F8EC-72BA-3D44-AF43-AE22DFA6B681}" dt="2023-11-30T17:00:35.933" v="140" actId="478"/>
          <ac:cxnSpMkLst>
            <pc:docMk/>
            <pc:sldMk cId="1722641041" sldId="330"/>
            <ac:cxnSpMk id="15" creationId="{FD5CD663-F64F-B7DC-01F1-7AE67BC09570}"/>
          </ac:cxnSpMkLst>
        </pc:cxnChg>
        <pc:cxnChg chg="add">
          <ac:chgData name="Antonello Paoletti" userId="9a2db7de-bd99-46a9-a0c9-1317678b3d56" providerId="ADAL" clId="{2942F8EC-72BA-3D44-AF43-AE22DFA6B681}" dt="2023-12-01T09:48:17.157" v="806" actId="11529"/>
          <ac:cxnSpMkLst>
            <pc:docMk/>
            <pc:sldMk cId="1722641041" sldId="330"/>
            <ac:cxnSpMk id="17" creationId="{B76FBD88-2E8F-6250-6EDC-221B0094B842}"/>
          </ac:cxnSpMkLst>
        </pc:cxnChg>
        <pc:cxnChg chg="del">
          <ac:chgData name="Antonello Paoletti" userId="9a2db7de-bd99-46a9-a0c9-1317678b3d56" providerId="ADAL" clId="{2942F8EC-72BA-3D44-AF43-AE22DFA6B681}" dt="2023-11-30T17:27:14.957" v="314" actId="478"/>
          <ac:cxnSpMkLst>
            <pc:docMk/>
            <pc:sldMk cId="1722641041" sldId="330"/>
            <ac:cxnSpMk id="21" creationId="{A5E61F2D-B3BD-9BFB-599A-7B64DC27DFF1}"/>
          </ac:cxnSpMkLst>
        </pc:cxnChg>
        <pc:cxnChg chg="del">
          <ac:chgData name="Antonello Paoletti" userId="9a2db7de-bd99-46a9-a0c9-1317678b3d56" providerId="ADAL" clId="{2942F8EC-72BA-3D44-AF43-AE22DFA6B681}" dt="2023-11-30T17:27:12.759" v="313" actId="478"/>
          <ac:cxnSpMkLst>
            <pc:docMk/>
            <pc:sldMk cId="1722641041" sldId="330"/>
            <ac:cxnSpMk id="24" creationId="{25702382-89F9-DE35-FC4F-659C2F0DD384}"/>
          </ac:cxnSpMkLst>
        </pc:cxnChg>
      </pc:sldChg>
      <pc:sldChg chg="modSp add mod">
        <pc:chgData name="Antonello Paoletti" userId="9a2db7de-bd99-46a9-a0c9-1317678b3d56" providerId="ADAL" clId="{2942F8EC-72BA-3D44-AF43-AE22DFA6B681}" dt="2023-12-01T10:20:31.494" v="3051" actId="20577"/>
        <pc:sldMkLst>
          <pc:docMk/>
          <pc:sldMk cId="1617883656" sldId="331"/>
        </pc:sldMkLst>
        <pc:spChg chg="mod">
          <ac:chgData name="Antonello Paoletti" userId="9a2db7de-bd99-46a9-a0c9-1317678b3d56" providerId="ADAL" clId="{2942F8EC-72BA-3D44-AF43-AE22DFA6B681}" dt="2023-12-01T10:20:06.735" v="3040" actId="20577"/>
          <ac:spMkLst>
            <pc:docMk/>
            <pc:sldMk cId="1617883656" sldId="331"/>
            <ac:spMk id="4" creationId="{68A5E796-7EEB-AE51-ECAD-E71E4627ADE3}"/>
          </ac:spMkLst>
        </pc:spChg>
        <pc:spChg chg="mod">
          <ac:chgData name="Antonello Paoletti" userId="9a2db7de-bd99-46a9-a0c9-1317678b3d56" providerId="ADAL" clId="{2942F8EC-72BA-3D44-AF43-AE22DFA6B681}" dt="2023-11-30T17:27:39.260" v="317" actId="20577"/>
          <ac:spMkLst>
            <pc:docMk/>
            <pc:sldMk cId="1617883656" sldId="331"/>
            <ac:spMk id="5" creationId="{1736C054-6476-13F8-7997-653EC9A663D1}"/>
          </ac:spMkLst>
        </pc:spChg>
        <pc:spChg chg="mod">
          <ac:chgData name="Antonello Paoletti" userId="9a2db7de-bd99-46a9-a0c9-1317678b3d56" providerId="ADAL" clId="{2942F8EC-72BA-3D44-AF43-AE22DFA6B681}" dt="2023-12-01T10:20:31.494" v="3051" actId="20577"/>
          <ac:spMkLst>
            <pc:docMk/>
            <pc:sldMk cId="1617883656" sldId="331"/>
            <ac:spMk id="7" creationId="{1441D7D5-ED0B-8348-D04B-40B01B8E9CB1}"/>
          </ac:spMkLst>
        </pc:spChg>
        <pc:spChg chg="mod">
          <ac:chgData name="Antonello Paoletti" userId="9a2db7de-bd99-46a9-a0c9-1317678b3d56" providerId="ADAL" clId="{2942F8EC-72BA-3D44-AF43-AE22DFA6B681}" dt="2023-11-30T17:27:42.586" v="320" actId="20577"/>
          <ac:spMkLst>
            <pc:docMk/>
            <pc:sldMk cId="1617883656" sldId="331"/>
            <ac:spMk id="8" creationId="{13DFCD44-B7B9-DF97-A0E5-9FAD72A97F7A}"/>
          </ac:spMkLst>
        </pc:spChg>
        <pc:spChg chg="mod">
          <ac:chgData name="Antonello Paoletti" userId="9a2db7de-bd99-46a9-a0c9-1317678b3d56" providerId="ADAL" clId="{2942F8EC-72BA-3D44-AF43-AE22DFA6B681}" dt="2023-11-30T17:30:01.409" v="612" actId="20577"/>
          <ac:spMkLst>
            <pc:docMk/>
            <pc:sldMk cId="1617883656" sldId="331"/>
            <ac:spMk id="10" creationId="{55DEB923-449A-6353-47C4-DF6E39CFEAA7}"/>
          </ac:spMkLst>
        </pc:spChg>
        <pc:spChg chg="mod">
          <ac:chgData name="Antonello Paoletti" userId="9a2db7de-bd99-46a9-a0c9-1317678b3d56" providerId="ADAL" clId="{2942F8EC-72BA-3D44-AF43-AE22DFA6B681}" dt="2023-11-30T17:27:54.175" v="330" actId="20577"/>
          <ac:spMkLst>
            <pc:docMk/>
            <pc:sldMk cId="1617883656" sldId="331"/>
            <ac:spMk id="11" creationId="{FBCCE661-94E3-F8D0-BE78-317AA095B81D}"/>
          </ac:spMkLst>
        </pc:spChg>
      </pc:sldChg>
      <pc:sldChg chg="add">
        <pc:chgData name="Antonello Paoletti" userId="9a2db7de-bd99-46a9-a0c9-1317678b3d56" providerId="ADAL" clId="{2942F8EC-72BA-3D44-AF43-AE22DFA6B681}" dt="2023-11-30T15:51:39.688" v="65"/>
        <pc:sldMkLst>
          <pc:docMk/>
          <pc:sldMk cId="1330721852" sldId="332"/>
        </pc:sldMkLst>
      </pc:sldChg>
      <pc:sldChg chg="modSp add mod">
        <pc:chgData name="Antonello Paoletti" userId="9a2db7de-bd99-46a9-a0c9-1317678b3d56" providerId="ADAL" clId="{2942F8EC-72BA-3D44-AF43-AE22DFA6B681}" dt="2023-12-01T10:24:30.453" v="3312" actId="20577"/>
        <pc:sldMkLst>
          <pc:docMk/>
          <pc:sldMk cId="1975213247" sldId="335"/>
        </pc:sldMkLst>
        <pc:spChg chg="mod">
          <ac:chgData name="Antonello Paoletti" userId="9a2db7de-bd99-46a9-a0c9-1317678b3d56" providerId="ADAL" clId="{2942F8EC-72BA-3D44-AF43-AE22DFA6B681}" dt="2023-12-01T10:21:15.234" v="3098" actId="20577"/>
          <ac:spMkLst>
            <pc:docMk/>
            <pc:sldMk cId="1975213247" sldId="335"/>
            <ac:spMk id="5" creationId="{6883B901-7FAD-91D4-A8FF-4CC1A996D6FB}"/>
          </ac:spMkLst>
        </pc:spChg>
        <pc:spChg chg="mod">
          <ac:chgData name="Antonello Paoletti" userId="9a2db7de-bd99-46a9-a0c9-1317678b3d56" providerId="ADAL" clId="{2942F8EC-72BA-3D44-AF43-AE22DFA6B681}" dt="2023-12-01T10:23:34.874" v="3197" actId="114"/>
          <ac:spMkLst>
            <pc:docMk/>
            <pc:sldMk cId="1975213247" sldId="335"/>
            <ac:spMk id="8" creationId="{DF7B87C3-7C8A-9B97-AD08-92538C2A092B}"/>
          </ac:spMkLst>
        </pc:spChg>
        <pc:spChg chg="mod">
          <ac:chgData name="Antonello Paoletti" userId="9a2db7de-bd99-46a9-a0c9-1317678b3d56" providerId="ADAL" clId="{2942F8EC-72BA-3D44-AF43-AE22DFA6B681}" dt="2023-12-01T10:24:30.453" v="3312" actId="20577"/>
          <ac:spMkLst>
            <pc:docMk/>
            <pc:sldMk cId="1975213247" sldId="335"/>
            <ac:spMk id="11" creationId="{B1B14339-53FD-9A72-E50D-B63E61230A48}"/>
          </ac:spMkLst>
        </pc:spChg>
        <pc:spChg chg="mod">
          <ac:chgData name="Antonello Paoletti" userId="9a2db7de-bd99-46a9-a0c9-1317678b3d56" providerId="ADAL" clId="{2942F8EC-72BA-3D44-AF43-AE22DFA6B681}" dt="2023-12-01T09:58:51.121" v="1059" actId="20577"/>
          <ac:spMkLst>
            <pc:docMk/>
            <pc:sldMk cId="1975213247" sldId="335"/>
            <ac:spMk id="13" creationId="{1542E9E5-4B5B-0156-AF41-C1D6C5436C2A}"/>
          </ac:spMkLst>
        </pc:spChg>
      </pc:sldChg>
      <pc:sldChg chg="modSp add mod">
        <pc:chgData name="Antonello Paoletti" userId="9a2db7de-bd99-46a9-a0c9-1317678b3d56" providerId="ADAL" clId="{2942F8EC-72BA-3D44-AF43-AE22DFA6B681}" dt="2023-12-01T10:25:52.416" v="3342" actId="115"/>
        <pc:sldMkLst>
          <pc:docMk/>
          <pc:sldMk cId="3270499044" sldId="336"/>
        </pc:sldMkLst>
        <pc:spChg chg="mod">
          <ac:chgData name="Antonello Paoletti" userId="9a2db7de-bd99-46a9-a0c9-1317678b3d56" providerId="ADAL" clId="{2942F8EC-72BA-3D44-AF43-AE22DFA6B681}" dt="2023-12-01T10:25:37.928" v="3341" actId="115"/>
          <ac:spMkLst>
            <pc:docMk/>
            <pc:sldMk cId="3270499044" sldId="336"/>
            <ac:spMk id="5" creationId="{6883B901-7FAD-91D4-A8FF-4CC1A996D6FB}"/>
          </ac:spMkLst>
        </pc:spChg>
        <pc:spChg chg="mod">
          <ac:chgData name="Antonello Paoletti" userId="9a2db7de-bd99-46a9-a0c9-1317678b3d56" providerId="ADAL" clId="{2942F8EC-72BA-3D44-AF43-AE22DFA6B681}" dt="2023-12-01T10:15:29.153" v="2928" actId="20577"/>
          <ac:spMkLst>
            <pc:docMk/>
            <pc:sldMk cId="3270499044" sldId="336"/>
            <ac:spMk id="8" creationId="{DF7B87C3-7C8A-9B97-AD08-92538C2A092B}"/>
          </ac:spMkLst>
        </pc:spChg>
        <pc:spChg chg="mod">
          <ac:chgData name="Antonello Paoletti" userId="9a2db7de-bd99-46a9-a0c9-1317678b3d56" providerId="ADAL" clId="{2942F8EC-72BA-3D44-AF43-AE22DFA6B681}" dt="2023-12-01T10:25:52.416" v="3342" actId="115"/>
          <ac:spMkLst>
            <pc:docMk/>
            <pc:sldMk cId="3270499044" sldId="336"/>
            <ac:spMk id="11" creationId="{B1B14339-53FD-9A72-E50D-B63E61230A48}"/>
          </ac:spMkLst>
        </pc:spChg>
        <pc:spChg chg="mod">
          <ac:chgData name="Antonello Paoletti" userId="9a2db7de-bd99-46a9-a0c9-1317678b3d56" providerId="ADAL" clId="{2942F8EC-72BA-3D44-AF43-AE22DFA6B681}" dt="2023-12-01T10:08:51.460" v="2071" actId="14100"/>
          <ac:spMkLst>
            <pc:docMk/>
            <pc:sldMk cId="3270499044" sldId="336"/>
            <ac:spMk id="13" creationId="{1542E9E5-4B5B-0156-AF41-C1D6C5436C2A}"/>
          </ac:spMkLst>
        </pc:spChg>
      </pc:sldChg>
      <pc:sldChg chg="addSp delSp modSp new mod setBg">
        <pc:chgData name="Antonello Paoletti" userId="9a2db7de-bd99-46a9-a0c9-1317678b3d56" providerId="ADAL" clId="{2942F8EC-72BA-3D44-AF43-AE22DFA6B681}" dt="2023-12-01T10:31:57.308" v="3420" actId="20577"/>
        <pc:sldMkLst>
          <pc:docMk/>
          <pc:sldMk cId="3260515551" sldId="337"/>
        </pc:sldMkLst>
        <pc:spChg chg="mod">
          <ac:chgData name="Antonello Paoletti" userId="9a2db7de-bd99-46a9-a0c9-1317678b3d56" providerId="ADAL" clId="{2942F8EC-72BA-3D44-AF43-AE22DFA6B681}" dt="2023-12-01T10:31:57.308" v="3420" actId="20577"/>
          <ac:spMkLst>
            <pc:docMk/>
            <pc:sldMk cId="3260515551" sldId="337"/>
            <ac:spMk id="2" creationId="{85BC6E25-DE80-3F01-4C5D-5D4F17F11B99}"/>
          </ac:spMkLst>
        </pc:spChg>
        <pc:spChg chg="del">
          <ac:chgData name="Antonello Paoletti" userId="9a2db7de-bd99-46a9-a0c9-1317678b3d56" providerId="ADAL" clId="{2942F8EC-72BA-3D44-AF43-AE22DFA6B681}" dt="2023-12-01T10:30:15.017" v="3402" actId="478"/>
          <ac:spMkLst>
            <pc:docMk/>
            <pc:sldMk cId="3260515551" sldId="337"/>
            <ac:spMk id="3" creationId="{EC5CF37B-4AB2-1504-E075-E8D4BD50DB23}"/>
          </ac:spMkLst>
        </pc:spChg>
        <pc:spChg chg="add del">
          <ac:chgData name="Antonello Paoletti" userId="9a2db7de-bd99-46a9-a0c9-1317678b3d56" providerId="ADAL" clId="{2942F8EC-72BA-3D44-AF43-AE22DFA6B681}" dt="2023-12-01T10:31:44.680" v="3408" actId="26606"/>
          <ac:spMkLst>
            <pc:docMk/>
            <pc:sldMk cId="3260515551" sldId="337"/>
            <ac:spMk id="10" creationId="{D4771268-CB57-404A-9271-370EB28F6090}"/>
          </ac:spMkLst>
        </pc:spChg>
        <pc:spChg chg="add">
          <ac:chgData name="Antonello Paoletti" userId="9a2db7de-bd99-46a9-a0c9-1317678b3d56" providerId="ADAL" clId="{2942F8EC-72BA-3D44-AF43-AE22DFA6B681}" dt="2023-12-01T10:31:44.680" v="3408" actId="26606"/>
          <ac:spMkLst>
            <pc:docMk/>
            <pc:sldMk cId="3260515551" sldId="337"/>
            <ac:spMk id="15" creationId="{A8384FB5-9ADC-4DDC-881B-597D56F5B15D}"/>
          </ac:spMkLst>
        </pc:spChg>
        <pc:spChg chg="add">
          <ac:chgData name="Antonello Paoletti" userId="9a2db7de-bd99-46a9-a0c9-1317678b3d56" providerId="ADAL" clId="{2942F8EC-72BA-3D44-AF43-AE22DFA6B681}" dt="2023-12-01T10:31:44.680" v="3408" actId="26606"/>
          <ac:spMkLst>
            <pc:docMk/>
            <pc:sldMk cId="3260515551" sldId="337"/>
            <ac:spMk id="17" creationId="{91E5A9A7-95C6-4F4F-B00E-C82E07FE62EF}"/>
          </ac:spMkLst>
        </pc:spChg>
        <pc:spChg chg="add">
          <ac:chgData name="Antonello Paoletti" userId="9a2db7de-bd99-46a9-a0c9-1317678b3d56" providerId="ADAL" clId="{2942F8EC-72BA-3D44-AF43-AE22DFA6B681}" dt="2023-12-01T10:31:44.680" v="3408" actId="26606"/>
          <ac:spMkLst>
            <pc:docMk/>
            <pc:sldMk cId="3260515551" sldId="337"/>
            <ac:spMk id="19" creationId="{D07DD2DE-F619-49DD-B5E7-03A290FF4ED1}"/>
          </ac:spMkLst>
        </pc:spChg>
        <pc:spChg chg="add">
          <ac:chgData name="Antonello Paoletti" userId="9a2db7de-bd99-46a9-a0c9-1317678b3d56" providerId="ADAL" clId="{2942F8EC-72BA-3D44-AF43-AE22DFA6B681}" dt="2023-12-01T10:31:44.680" v="3408" actId="26606"/>
          <ac:spMkLst>
            <pc:docMk/>
            <pc:sldMk cId="3260515551" sldId="337"/>
            <ac:spMk id="21" creationId="{85149191-5F60-4A28-AAFF-039F96B0F3EC}"/>
          </ac:spMkLst>
        </pc:spChg>
        <pc:spChg chg="add">
          <ac:chgData name="Antonello Paoletti" userId="9a2db7de-bd99-46a9-a0c9-1317678b3d56" providerId="ADAL" clId="{2942F8EC-72BA-3D44-AF43-AE22DFA6B681}" dt="2023-12-01T10:31:44.680" v="3408" actId="26606"/>
          <ac:spMkLst>
            <pc:docMk/>
            <pc:sldMk cId="3260515551" sldId="337"/>
            <ac:spMk id="23" creationId="{F8260ED5-17F7-4158-B241-D51DD4CF1B7E}"/>
          </ac:spMkLst>
        </pc:spChg>
        <pc:picChg chg="add mod">
          <ac:chgData name="Antonello Paoletti" userId="9a2db7de-bd99-46a9-a0c9-1317678b3d56" providerId="ADAL" clId="{2942F8EC-72BA-3D44-AF43-AE22DFA6B681}" dt="2023-12-01T10:31:44.680" v="3408" actId="26606"/>
          <ac:picMkLst>
            <pc:docMk/>
            <pc:sldMk cId="3260515551" sldId="337"/>
            <ac:picMk id="5" creationId="{B24C8995-8F69-8502-4D47-4E1E604D41BF}"/>
          </ac:picMkLst>
        </pc:picChg>
      </pc:sldChg>
      <pc:sldChg chg="addSp delSp modSp new mod setBg">
        <pc:chgData name="Antonello Paoletti" userId="9a2db7de-bd99-46a9-a0c9-1317678b3d56" providerId="ADAL" clId="{2942F8EC-72BA-3D44-AF43-AE22DFA6B681}" dt="2023-12-01T10:36:05.268" v="3489" actId="20577"/>
        <pc:sldMkLst>
          <pc:docMk/>
          <pc:sldMk cId="3725428376" sldId="338"/>
        </pc:sldMkLst>
        <pc:spChg chg="mod">
          <ac:chgData name="Antonello Paoletti" userId="9a2db7de-bd99-46a9-a0c9-1317678b3d56" providerId="ADAL" clId="{2942F8EC-72BA-3D44-AF43-AE22DFA6B681}" dt="2023-12-01T10:36:05.268" v="3489" actId="20577"/>
          <ac:spMkLst>
            <pc:docMk/>
            <pc:sldMk cId="3725428376" sldId="338"/>
            <ac:spMk id="2" creationId="{85B6C483-88C9-D9C9-3227-5BB85885703D}"/>
          </ac:spMkLst>
        </pc:spChg>
        <pc:spChg chg="del">
          <ac:chgData name="Antonello Paoletti" userId="9a2db7de-bd99-46a9-a0c9-1317678b3d56" providerId="ADAL" clId="{2942F8EC-72BA-3D44-AF43-AE22DFA6B681}" dt="2023-12-01T10:33:32.905" v="3449" actId="478"/>
          <ac:spMkLst>
            <pc:docMk/>
            <pc:sldMk cId="3725428376" sldId="338"/>
            <ac:spMk id="3" creationId="{AEDB318E-B6C3-C970-A50B-5D9B75DEF0EE}"/>
          </ac:spMkLst>
        </pc:spChg>
        <pc:spChg chg="add del">
          <ac:chgData name="Antonello Paoletti" userId="9a2db7de-bd99-46a9-a0c9-1317678b3d56" providerId="ADAL" clId="{2942F8EC-72BA-3D44-AF43-AE22DFA6B681}" dt="2023-12-01T10:35:35.969" v="3462" actId="26606"/>
          <ac:spMkLst>
            <pc:docMk/>
            <pc:sldMk cId="3725428376" sldId="338"/>
            <ac:spMk id="10" creationId="{A8384FB5-9ADC-4DDC-881B-597D56F5B15D}"/>
          </ac:spMkLst>
        </pc:spChg>
        <pc:spChg chg="add del">
          <ac:chgData name="Antonello Paoletti" userId="9a2db7de-bd99-46a9-a0c9-1317678b3d56" providerId="ADAL" clId="{2942F8EC-72BA-3D44-AF43-AE22DFA6B681}" dt="2023-12-01T10:35:35.969" v="3462" actId="26606"/>
          <ac:spMkLst>
            <pc:docMk/>
            <pc:sldMk cId="3725428376" sldId="338"/>
            <ac:spMk id="12" creationId="{91E5A9A7-95C6-4F4F-B00E-C82E07FE62EF}"/>
          </ac:spMkLst>
        </pc:spChg>
        <pc:spChg chg="add del">
          <ac:chgData name="Antonello Paoletti" userId="9a2db7de-bd99-46a9-a0c9-1317678b3d56" providerId="ADAL" clId="{2942F8EC-72BA-3D44-AF43-AE22DFA6B681}" dt="2023-12-01T10:35:35.969" v="3462" actId="26606"/>
          <ac:spMkLst>
            <pc:docMk/>
            <pc:sldMk cId="3725428376" sldId="338"/>
            <ac:spMk id="14" creationId="{D07DD2DE-F619-49DD-B5E7-03A290FF4ED1}"/>
          </ac:spMkLst>
        </pc:spChg>
        <pc:spChg chg="add del">
          <ac:chgData name="Antonello Paoletti" userId="9a2db7de-bd99-46a9-a0c9-1317678b3d56" providerId="ADAL" clId="{2942F8EC-72BA-3D44-AF43-AE22DFA6B681}" dt="2023-12-01T10:35:35.969" v="3462" actId="26606"/>
          <ac:spMkLst>
            <pc:docMk/>
            <pc:sldMk cId="3725428376" sldId="338"/>
            <ac:spMk id="16" creationId="{85149191-5F60-4A28-AAFF-039F96B0F3EC}"/>
          </ac:spMkLst>
        </pc:spChg>
        <pc:spChg chg="add del">
          <ac:chgData name="Antonello Paoletti" userId="9a2db7de-bd99-46a9-a0c9-1317678b3d56" providerId="ADAL" clId="{2942F8EC-72BA-3D44-AF43-AE22DFA6B681}" dt="2023-12-01T10:35:35.969" v="3462" actId="26606"/>
          <ac:spMkLst>
            <pc:docMk/>
            <pc:sldMk cId="3725428376" sldId="338"/>
            <ac:spMk id="18" creationId="{F8260ED5-17F7-4158-B241-D51DD4CF1B7E}"/>
          </ac:spMkLst>
        </pc:spChg>
        <pc:spChg chg="add">
          <ac:chgData name="Antonello Paoletti" userId="9a2db7de-bd99-46a9-a0c9-1317678b3d56" providerId="ADAL" clId="{2942F8EC-72BA-3D44-AF43-AE22DFA6B681}" dt="2023-12-01T10:35:35.969" v="3462" actId="26606"/>
          <ac:spMkLst>
            <pc:docMk/>
            <pc:sldMk cId="3725428376" sldId="338"/>
            <ac:spMk id="23" creationId="{2151139A-886F-4B97-8815-729AD3831BBD}"/>
          </ac:spMkLst>
        </pc:spChg>
        <pc:spChg chg="add">
          <ac:chgData name="Antonello Paoletti" userId="9a2db7de-bd99-46a9-a0c9-1317678b3d56" providerId="ADAL" clId="{2942F8EC-72BA-3D44-AF43-AE22DFA6B681}" dt="2023-12-01T10:35:35.969" v="3462" actId="26606"/>
          <ac:spMkLst>
            <pc:docMk/>
            <pc:sldMk cId="3725428376" sldId="338"/>
            <ac:spMk id="25" creationId="{AB5E08C4-8CDD-4623-A5B8-E998C6DEE3B7}"/>
          </ac:spMkLst>
        </pc:spChg>
        <pc:spChg chg="add">
          <ac:chgData name="Antonello Paoletti" userId="9a2db7de-bd99-46a9-a0c9-1317678b3d56" providerId="ADAL" clId="{2942F8EC-72BA-3D44-AF43-AE22DFA6B681}" dt="2023-12-01T10:35:35.969" v="3462" actId="26606"/>
          <ac:spMkLst>
            <pc:docMk/>
            <pc:sldMk cId="3725428376" sldId="338"/>
            <ac:spMk id="27" creationId="{15F33878-D502-4FFA-8ACE-F2AECDB2A23F}"/>
          </ac:spMkLst>
        </pc:spChg>
        <pc:spChg chg="add">
          <ac:chgData name="Antonello Paoletti" userId="9a2db7de-bd99-46a9-a0c9-1317678b3d56" providerId="ADAL" clId="{2942F8EC-72BA-3D44-AF43-AE22DFA6B681}" dt="2023-12-01T10:35:35.969" v="3462" actId="26606"/>
          <ac:spMkLst>
            <pc:docMk/>
            <pc:sldMk cId="3725428376" sldId="338"/>
            <ac:spMk id="29" creationId="{D3539FEE-81D3-4406-802E-60B20B16F4F6}"/>
          </ac:spMkLst>
        </pc:spChg>
        <pc:spChg chg="add">
          <ac:chgData name="Antonello Paoletti" userId="9a2db7de-bd99-46a9-a0c9-1317678b3d56" providerId="ADAL" clId="{2942F8EC-72BA-3D44-AF43-AE22DFA6B681}" dt="2023-12-01T10:35:35.969" v="3462" actId="26606"/>
          <ac:spMkLst>
            <pc:docMk/>
            <pc:sldMk cId="3725428376" sldId="338"/>
            <ac:spMk id="31" creationId="{DC701763-729E-462F-A5A8-E0DEFEB1E2E4}"/>
          </ac:spMkLst>
        </pc:spChg>
        <pc:picChg chg="add mod">
          <ac:chgData name="Antonello Paoletti" userId="9a2db7de-bd99-46a9-a0c9-1317678b3d56" providerId="ADAL" clId="{2942F8EC-72BA-3D44-AF43-AE22DFA6B681}" dt="2023-12-01T10:35:35.969" v="3462" actId="26606"/>
          <ac:picMkLst>
            <pc:docMk/>
            <pc:sldMk cId="3725428376" sldId="338"/>
            <ac:picMk id="5" creationId="{ACC50859-2E18-5232-E89C-7AFAA778073D}"/>
          </ac:picMkLst>
        </pc:picChg>
        <pc:picChg chg="add mod">
          <ac:chgData name="Antonello Paoletti" userId="9a2db7de-bd99-46a9-a0c9-1317678b3d56" providerId="ADAL" clId="{2942F8EC-72BA-3D44-AF43-AE22DFA6B681}" dt="2023-12-01T10:35:35.969" v="3462" actId="26606"/>
          <ac:picMkLst>
            <pc:docMk/>
            <pc:sldMk cId="3725428376" sldId="338"/>
            <ac:picMk id="7" creationId="{65210539-E26A-DC4C-B8B1-7A44E54D2BB4}"/>
          </ac:picMkLst>
        </pc:picChg>
      </pc:sldChg>
      <pc:sldChg chg="addSp delSp modSp new mod">
        <pc:chgData name="Antonello Paoletti" userId="9a2db7de-bd99-46a9-a0c9-1317678b3d56" providerId="ADAL" clId="{2942F8EC-72BA-3D44-AF43-AE22DFA6B681}" dt="2023-12-01T10:53:37.761" v="5129" actId="313"/>
        <pc:sldMkLst>
          <pc:docMk/>
          <pc:sldMk cId="1050764186" sldId="339"/>
        </pc:sldMkLst>
        <pc:spChg chg="mod">
          <ac:chgData name="Antonello Paoletti" userId="9a2db7de-bd99-46a9-a0c9-1317678b3d56" providerId="ADAL" clId="{2942F8EC-72BA-3D44-AF43-AE22DFA6B681}" dt="2023-12-01T10:38:23.674" v="3524" actId="20577"/>
          <ac:spMkLst>
            <pc:docMk/>
            <pc:sldMk cId="1050764186" sldId="339"/>
            <ac:spMk id="2" creationId="{D1595541-45A7-A4D4-B2C7-4C9E9B0EA215}"/>
          </ac:spMkLst>
        </pc:spChg>
        <pc:spChg chg="mod">
          <ac:chgData name="Antonello Paoletti" userId="9a2db7de-bd99-46a9-a0c9-1317678b3d56" providerId="ADAL" clId="{2942F8EC-72BA-3D44-AF43-AE22DFA6B681}" dt="2023-12-01T10:53:37.761" v="5129" actId="313"/>
          <ac:spMkLst>
            <pc:docMk/>
            <pc:sldMk cId="1050764186" sldId="339"/>
            <ac:spMk id="3" creationId="{97845B6E-3DDE-2ACE-D96A-385D798D2F2F}"/>
          </ac:spMkLst>
        </pc:spChg>
        <pc:picChg chg="add del mod">
          <ac:chgData name="Antonello Paoletti" userId="9a2db7de-bd99-46a9-a0c9-1317678b3d56" providerId="ADAL" clId="{2942F8EC-72BA-3D44-AF43-AE22DFA6B681}" dt="2023-12-01T10:49:19.975" v="4751" actId="478"/>
          <ac:picMkLst>
            <pc:docMk/>
            <pc:sldMk cId="1050764186" sldId="339"/>
            <ac:picMk id="5" creationId="{29975461-8289-DDDF-A86C-FAB4445FA685}"/>
          </ac:picMkLst>
        </pc:picChg>
      </pc:sldChg>
      <pc:sldChg chg="modSp add del mod ord">
        <pc:chgData name="Antonello Paoletti" userId="9a2db7de-bd99-46a9-a0c9-1317678b3d56" providerId="ADAL" clId="{2942F8EC-72BA-3D44-AF43-AE22DFA6B681}" dt="2023-12-01T10:53:27.630" v="5128" actId="2696"/>
        <pc:sldMkLst>
          <pc:docMk/>
          <pc:sldMk cId="696373787" sldId="340"/>
        </pc:sldMkLst>
        <pc:spChg chg="mod">
          <ac:chgData name="Antonello Paoletti" userId="9a2db7de-bd99-46a9-a0c9-1317678b3d56" providerId="ADAL" clId="{2942F8EC-72BA-3D44-AF43-AE22DFA6B681}" dt="2023-12-01T10:53:16.532" v="5127"/>
          <ac:spMkLst>
            <pc:docMk/>
            <pc:sldMk cId="696373787" sldId="340"/>
            <ac:spMk id="5" creationId="{6883B901-7FAD-91D4-A8FF-4CC1A996D6FB}"/>
          </ac:spMkLst>
        </pc:spChg>
        <pc:spChg chg="mod">
          <ac:chgData name="Antonello Paoletti" userId="9a2db7de-bd99-46a9-a0c9-1317678b3d56" providerId="ADAL" clId="{2942F8EC-72BA-3D44-AF43-AE22DFA6B681}" dt="2023-12-01T10:53:05.604" v="5126" actId="20577"/>
          <ac:spMkLst>
            <pc:docMk/>
            <pc:sldMk cId="696373787" sldId="340"/>
            <ac:spMk id="6" creationId="{65F9E5D8-A6DD-B8EE-2B8C-604092150C10}"/>
          </ac:spMkLst>
        </pc:spChg>
        <pc:spChg chg="mod">
          <ac:chgData name="Antonello Paoletti" userId="9a2db7de-bd99-46a9-a0c9-1317678b3d56" providerId="ADAL" clId="{2942F8EC-72BA-3D44-AF43-AE22DFA6B681}" dt="2023-12-01T10:49:48.246" v="4756" actId="20577"/>
          <ac:spMkLst>
            <pc:docMk/>
            <pc:sldMk cId="696373787" sldId="340"/>
            <ac:spMk id="13" creationId="{1542E9E5-4B5B-0156-AF41-C1D6C5436C2A}"/>
          </ac:spMkLst>
        </pc:spChg>
      </pc:sldChg>
    </pc:docChg>
  </pc:docChgLst>
  <pc:docChgLst>
    <pc:chgData name="Luca Sanelli" userId="S::lsanelli@infn.it::f8b91f8f-d285-4eb3-861d-6386e3f43e39" providerId="AD" clId="Web-{1EBA94A3-F14D-4932-A157-6722FC1402A1}"/>
    <pc:docChg chg="addSld modSection">
      <pc:chgData name="Luca Sanelli" userId="S::lsanelli@infn.it::f8b91f8f-d285-4eb3-861d-6386e3f43e39" providerId="AD" clId="Web-{1EBA94A3-F14D-4932-A157-6722FC1402A1}" dt="2023-11-30T06:53:40.014" v="2"/>
      <pc:docMkLst>
        <pc:docMk/>
      </pc:docMkLst>
      <pc:sldChg chg="add">
        <pc:chgData name="Luca Sanelli" userId="S::lsanelli@infn.it::f8b91f8f-d285-4eb3-861d-6386e3f43e39" providerId="AD" clId="Web-{1EBA94A3-F14D-4932-A157-6722FC1402A1}" dt="2023-11-30T06:52:35.105" v="0"/>
        <pc:sldMkLst>
          <pc:docMk/>
          <pc:sldMk cId="4164128088" sldId="316"/>
        </pc:sldMkLst>
      </pc:sldChg>
      <pc:sldChg chg="add">
        <pc:chgData name="Luca Sanelli" userId="S::lsanelli@infn.it::f8b91f8f-d285-4eb3-861d-6386e3f43e39" providerId="AD" clId="Web-{1EBA94A3-F14D-4932-A157-6722FC1402A1}" dt="2023-11-30T06:53:40.014" v="2"/>
        <pc:sldMkLst>
          <pc:docMk/>
          <pc:sldMk cId="1054919805" sldId="317"/>
        </pc:sldMkLst>
      </pc:sldChg>
      <pc:sldChg chg="add">
        <pc:chgData name="Luca Sanelli" userId="S::lsanelli@infn.it::f8b91f8f-d285-4eb3-861d-6386e3f43e39" providerId="AD" clId="Web-{1EBA94A3-F14D-4932-A157-6722FC1402A1}" dt="2023-11-30T06:53:39.810" v="1"/>
        <pc:sldMkLst>
          <pc:docMk/>
          <pc:sldMk cId="3753346812" sldId="318"/>
        </pc:sldMkLst>
      </pc:sldChg>
    </pc:docChg>
  </pc:docChgLst>
  <pc:docChgLst>
    <pc:chgData name="Francesco Serafini" userId="2491bc55-af7c-4fa9-b3c1-ebaeaf584a96" providerId="ADAL" clId="{59783725-D7FA-9441-A0C5-80FE86C2B11C}"/>
    <pc:docChg chg="undo redo custSel addSld delSld modSld sldOrd modSection">
      <pc:chgData name="Francesco Serafini" userId="2491bc55-af7c-4fa9-b3c1-ebaeaf584a96" providerId="ADAL" clId="{59783725-D7FA-9441-A0C5-80FE86C2B11C}" dt="2023-12-05T08:15:18.191" v="3827" actId="14100"/>
      <pc:docMkLst>
        <pc:docMk/>
      </pc:docMkLst>
      <pc:sldChg chg="addSp delSp modSp mod">
        <pc:chgData name="Francesco Serafini" userId="2491bc55-af7c-4fa9-b3c1-ebaeaf584a96" providerId="ADAL" clId="{59783725-D7FA-9441-A0C5-80FE86C2B11C}" dt="2023-12-01T17:57:58.236" v="1785" actId="207"/>
        <pc:sldMkLst>
          <pc:docMk/>
          <pc:sldMk cId="411919659" sldId="258"/>
        </pc:sldMkLst>
        <pc:spChg chg="add mod">
          <ac:chgData name="Francesco Serafini" userId="2491bc55-af7c-4fa9-b3c1-ebaeaf584a96" providerId="ADAL" clId="{59783725-D7FA-9441-A0C5-80FE86C2B11C}" dt="2023-12-01T17:57:44.236" v="1779" actId="1076"/>
          <ac:spMkLst>
            <pc:docMk/>
            <pc:sldMk cId="411919659" sldId="258"/>
            <ac:spMk id="3" creationId="{7F236DF3-C87B-C3A0-FD1D-0E2B021D348C}"/>
          </ac:spMkLst>
        </pc:spChg>
        <pc:spChg chg="add mod">
          <ac:chgData name="Francesco Serafini" userId="2491bc55-af7c-4fa9-b3c1-ebaeaf584a96" providerId="ADAL" clId="{59783725-D7FA-9441-A0C5-80FE86C2B11C}" dt="2023-12-01T17:57:44.236" v="1779" actId="1076"/>
          <ac:spMkLst>
            <pc:docMk/>
            <pc:sldMk cId="411919659" sldId="258"/>
            <ac:spMk id="4" creationId="{0933ACAE-585A-6B14-BE55-AF03DB8BCC5A}"/>
          </ac:spMkLst>
        </pc:spChg>
        <pc:spChg chg="add mod">
          <ac:chgData name="Francesco Serafini" userId="2491bc55-af7c-4fa9-b3c1-ebaeaf584a96" providerId="ADAL" clId="{59783725-D7FA-9441-A0C5-80FE86C2B11C}" dt="2023-12-01T17:57:44.236" v="1779" actId="1076"/>
          <ac:spMkLst>
            <pc:docMk/>
            <pc:sldMk cId="411919659" sldId="258"/>
            <ac:spMk id="5" creationId="{F76D7AFC-9D68-4B97-6536-1698D3AC8FA2}"/>
          </ac:spMkLst>
        </pc:spChg>
        <pc:spChg chg="mod">
          <ac:chgData name="Francesco Serafini" userId="2491bc55-af7c-4fa9-b3c1-ebaeaf584a96" providerId="ADAL" clId="{59783725-D7FA-9441-A0C5-80FE86C2B11C}" dt="2023-11-30T08:43:14.916" v="121" actId="1035"/>
          <ac:spMkLst>
            <pc:docMk/>
            <pc:sldMk cId="411919659" sldId="258"/>
            <ac:spMk id="6" creationId="{ABBD179F-6911-68C6-2638-7361941DBA12}"/>
          </ac:spMkLst>
        </pc:spChg>
        <pc:spChg chg="add mod">
          <ac:chgData name="Francesco Serafini" userId="2491bc55-af7c-4fa9-b3c1-ebaeaf584a96" providerId="ADAL" clId="{59783725-D7FA-9441-A0C5-80FE86C2B11C}" dt="2023-12-01T17:57:44.236" v="1779" actId="1076"/>
          <ac:spMkLst>
            <pc:docMk/>
            <pc:sldMk cId="411919659" sldId="258"/>
            <ac:spMk id="7" creationId="{F0F5F408-0702-E2E3-1B21-12B68BE471ED}"/>
          </ac:spMkLst>
        </pc:spChg>
        <pc:spChg chg="mod">
          <ac:chgData name="Francesco Serafini" userId="2491bc55-af7c-4fa9-b3c1-ebaeaf584a96" providerId="ADAL" clId="{59783725-D7FA-9441-A0C5-80FE86C2B11C}" dt="2023-11-30T08:43:14.916" v="121" actId="1035"/>
          <ac:spMkLst>
            <pc:docMk/>
            <pc:sldMk cId="411919659" sldId="258"/>
            <ac:spMk id="10" creationId="{455EC395-C82C-9A8D-1A26-C8EEE51B3187}"/>
          </ac:spMkLst>
        </pc:spChg>
        <pc:spChg chg="add mod">
          <ac:chgData name="Francesco Serafini" userId="2491bc55-af7c-4fa9-b3c1-ebaeaf584a96" providerId="ADAL" clId="{59783725-D7FA-9441-A0C5-80FE86C2B11C}" dt="2023-12-01T17:57:44.236" v="1779" actId="1076"/>
          <ac:spMkLst>
            <pc:docMk/>
            <pc:sldMk cId="411919659" sldId="258"/>
            <ac:spMk id="11" creationId="{CDC50DF9-A788-341D-47E5-6A91C8F1FA53}"/>
          </ac:spMkLst>
        </pc:spChg>
        <pc:spChg chg="mod">
          <ac:chgData name="Francesco Serafini" userId="2491bc55-af7c-4fa9-b3c1-ebaeaf584a96" providerId="ADAL" clId="{59783725-D7FA-9441-A0C5-80FE86C2B11C}" dt="2023-11-30T08:43:14.916" v="121" actId="1035"/>
          <ac:spMkLst>
            <pc:docMk/>
            <pc:sldMk cId="411919659" sldId="258"/>
            <ac:spMk id="12" creationId="{2D073C29-957C-5FAF-0DB3-09B3E1E31713}"/>
          </ac:spMkLst>
        </pc:spChg>
        <pc:spChg chg="mod">
          <ac:chgData name="Francesco Serafini" userId="2491bc55-af7c-4fa9-b3c1-ebaeaf584a96" providerId="ADAL" clId="{59783725-D7FA-9441-A0C5-80FE86C2B11C}" dt="2023-11-30T08:43:14.916" v="121" actId="1035"/>
          <ac:spMkLst>
            <pc:docMk/>
            <pc:sldMk cId="411919659" sldId="258"/>
            <ac:spMk id="13" creationId="{5A9E1DE1-4810-527D-FC1F-7914117FE2B3}"/>
          </ac:spMkLst>
        </pc:spChg>
        <pc:spChg chg="mod">
          <ac:chgData name="Francesco Serafini" userId="2491bc55-af7c-4fa9-b3c1-ebaeaf584a96" providerId="ADAL" clId="{59783725-D7FA-9441-A0C5-80FE86C2B11C}" dt="2023-11-30T08:43:14.916" v="121" actId="1035"/>
          <ac:spMkLst>
            <pc:docMk/>
            <pc:sldMk cId="411919659" sldId="258"/>
            <ac:spMk id="14" creationId="{A62D251E-36F0-28EC-15DD-BF60A87D1580}"/>
          </ac:spMkLst>
        </pc:spChg>
        <pc:spChg chg="mod">
          <ac:chgData name="Francesco Serafini" userId="2491bc55-af7c-4fa9-b3c1-ebaeaf584a96" providerId="ADAL" clId="{59783725-D7FA-9441-A0C5-80FE86C2B11C}" dt="2023-11-30T08:43:14.916" v="121" actId="1035"/>
          <ac:spMkLst>
            <pc:docMk/>
            <pc:sldMk cId="411919659" sldId="258"/>
            <ac:spMk id="15" creationId="{BA6047F1-AA11-92E5-4532-C7A92C010C27}"/>
          </ac:spMkLst>
        </pc:spChg>
        <pc:spChg chg="mod">
          <ac:chgData name="Francesco Serafini" userId="2491bc55-af7c-4fa9-b3c1-ebaeaf584a96" providerId="ADAL" clId="{59783725-D7FA-9441-A0C5-80FE86C2B11C}" dt="2023-11-30T08:43:14.916" v="121" actId="1035"/>
          <ac:spMkLst>
            <pc:docMk/>
            <pc:sldMk cId="411919659" sldId="258"/>
            <ac:spMk id="16" creationId="{CF773577-0D6E-B902-CF4B-412872E44DB3}"/>
          </ac:spMkLst>
        </pc:spChg>
        <pc:spChg chg="mod">
          <ac:chgData name="Francesco Serafini" userId="2491bc55-af7c-4fa9-b3c1-ebaeaf584a96" providerId="ADAL" clId="{59783725-D7FA-9441-A0C5-80FE86C2B11C}" dt="2023-11-30T08:43:14.916" v="121" actId="1035"/>
          <ac:spMkLst>
            <pc:docMk/>
            <pc:sldMk cId="411919659" sldId="258"/>
            <ac:spMk id="17" creationId="{4A8AB0CE-A547-4CFE-5E79-C151CD44FEE5}"/>
          </ac:spMkLst>
        </pc:spChg>
        <pc:picChg chg="add del mod">
          <ac:chgData name="Francesco Serafini" userId="2491bc55-af7c-4fa9-b3c1-ebaeaf584a96" providerId="ADAL" clId="{59783725-D7FA-9441-A0C5-80FE86C2B11C}" dt="2023-11-30T08:52:31.376" v="148" actId="478"/>
          <ac:picMkLst>
            <pc:docMk/>
            <pc:sldMk cId="411919659" sldId="258"/>
            <ac:picMk id="4" creationId="{57014131-8848-A3CF-658E-513C4CC96E6B}"/>
          </ac:picMkLst>
        </pc:picChg>
        <pc:picChg chg="add mod">
          <ac:chgData name="Francesco Serafini" userId="2491bc55-af7c-4fa9-b3c1-ebaeaf584a96" providerId="ADAL" clId="{59783725-D7FA-9441-A0C5-80FE86C2B11C}" dt="2023-12-01T17:57:58.236" v="1785" actId="207"/>
          <ac:picMkLst>
            <pc:docMk/>
            <pc:sldMk cId="411919659" sldId="258"/>
            <ac:picMk id="9" creationId="{57838B0A-7BBA-19B6-8A2B-0F427E19EA90}"/>
          </ac:picMkLst>
        </pc:picChg>
        <pc:picChg chg="mod">
          <ac:chgData name="Francesco Serafini" userId="2491bc55-af7c-4fa9-b3c1-ebaeaf584a96" providerId="ADAL" clId="{59783725-D7FA-9441-A0C5-80FE86C2B11C}" dt="2023-11-30T08:43:14.916" v="121" actId="1035"/>
          <ac:picMkLst>
            <pc:docMk/>
            <pc:sldMk cId="411919659" sldId="258"/>
            <ac:picMk id="19" creationId="{48965853-B77E-C395-9C64-CDC1DB95C26C}"/>
          </ac:picMkLst>
        </pc:picChg>
        <pc:picChg chg="mod">
          <ac:chgData name="Francesco Serafini" userId="2491bc55-af7c-4fa9-b3c1-ebaeaf584a96" providerId="ADAL" clId="{59783725-D7FA-9441-A0C5-80FE86C2B11C}" dt="2023-11-30T08:43:14.916" v="121" actId="1035"/>
          <ac:picMkLst>
            <pc:docMk/>
            <pc:sldMk cId="411919659" sldId="258"/>
            <ac:picMk id="21" creationId="{C28DD366-3F7B-7348-8D78-27C6F147D566}"/>
          </ac:picMkLst>
        </pc:picChg>
        <pc:picChg chg="mod">
          <ac:chgData name="Francesco Serafini" userId="2491bc55-af7c-4fa9-b3c1-ebaeaf584a96" providerId="ADAL" clId="{59783725-D7FA-9441-A0C5-80FE86C2B11C}" dt="2023-11-30T08:43:14.916" v="121" actId="1035"/>
          <ac:picMkLst>
            <pc:docMk/>
            <pc:sldMk cId="411919659" sldId="258"/>
            <ac:picMk id="23" creationId="{F959E1AE-15D6-51DA-B33F-5D1AB467ACCA}"/>
          </ac:picMkLst>
        </pc:picChg>
        <pc:picChg chg="mod">
          <ac:chgData name="Francesco Serafini" userId="2491bc55-af7c-4fa9-b3c1-ebaeaf584a96" providerId="ADAL" clId="{59783725-D7FA-9441-A0C5-80FE86C2B11C}" dt="2023-11-30T08:43:14.916" v="121" actId="1035"/>
          <ac:picMkLst>
            <pc:docMk/>
            <pc:sldMk cId="411919659" sldId="258"/>
            <ac:picMk id="25" creationId="{EF7FA371-C048-DB9B-DC1E-8804B0434112}"/>
          </ac:picMkLst>
        </pc:picChg>
        <pc:picChg chg="add del mod">
          <ac:chgData name="Francesco Serafini" userId="2491bc55-af7c-4fa9-b3c1-ebaeaf584a96" providerId="ADAL" clId="{59783725-D7FA-9441-A0C5-80FE86C2B11C}" dt="2023-12-01T17:53:14.485" v="1690" actId="478"/>
          <ac:picMkLst>
            <pc:docMk/>
            <pc:sldMk cId="411919659" sldId="258"/>
            <ac:picMk id="2050" creationId="{EA9BAC80-5D9A-DB1C-DBC1-6DC85055E19C}"/>
          </ac:picMkLst>
        </pc:picChg>
      </pc:sldChg>
      <pc:sldChg chg="addSp delSp modSp mod">
        <pc:chgData name="Francesco Serafini" userId="2491bc55-af7c-4fa9-b3c1-ebaeaf584a96" providerId="ADAL" clId="{59783725-D7FA-9441-A0C5-80FE86C2B11C}" dt="2023-12-01T17:59:15.736" v="1803" actId="555"/>
        <pc:sldMkLst>
          <pc:docMk/>
          <pc:sldMk cId="359548036" sldId="272"/>
        </pc:sldMkLst>
        <pc:spChg chg="mod">
          <ac:chgData name="Francesco Serafini" userId="2491bc55-af7c-4fa9-b3c1-ebaeaf584a96" providerId="ADAL" clId="{59783725-D7FA-9441-A0C5-80FE86C2B11C}" dt="2023-12-01T17:58:08.885" v="1789" actId="1076"/>
          <ac:spMkLst>
            <pc:docMk/>
            <pc:sldMk cId="359548036" sldId="272"/>
            <ac:spMk id="2" creationId="{794E944C-06A1-CA45-F0C5-32DEBF4C848F}"/>
          </ac:spMkLst>
        </pc:spChg>
        <pc:spChg chg="mod">
          <ac:chgData name="Francesco Serafini" userId="2491bc55-af7c-4fa9-b3c1-ebaeaf584a96" providerId="ADAL" clId="{59783725-D7FA-9441-A0C5-80FE86C2B11C}" dt="2023-12-01T17:58:06.762" v="1786" actId="478"/>
          <ac:spMkLst>
            <pc:docMk/>
            <pc:sldMk cId="359548036" sldId="272"/>
            <ac:spMk id="6" creationId="{839E88C1-D19B-EAC1-4F81-DEFA2533ED7E}"/>
          </ac:spMkLst>
        </pc:spChg>
        <pc:spChg chg="mod">
          <ac:chgData name="Francesco Serafini" userId="2491bc55-af7c-4fa9-b3c1-ebaeaf584a96" providerId="ADAL" clId="{59783725-D7FA-9441-A0C5-80FE86C2B11C}" dt="2023-12-01T17:58:18.788" v="1793" actId="478"/>
          <ac:spMkLst>
            <pc:docMk/>
            <pc:sldMk cId="359548036" sldId="272"/>
            <ac:spMk id="7" creationId="{F6355C87-9E03-E62E-3144-8A62A73823DF}"/>
          </ac:spMkLst>
        </pc:spChg>
        <pc:spChg chg="mod">
          <ac:chgData name="Francesco Serafini" userId="2491bc55-af7c-4fa9-b3c1-ebaeaf584a96" providerId="ADAL" clId="{59783725-D7FA-9441-A0C5-80FE86C2B11C}" dt="2023-12-01T17:58:31.973" v="1797" actId="478"/>
          <ac:spMkLst>
            <pc:docMk/>
            <pc:sldMk cId="359548036" sldId="272"/>
            <ac:spMk id="8" creationId="{882647E0-8234-3066-732B-A533B50022D3}"/>
          </ac:spMkLst>
        </pc:spChg>
        <pc:spChg chg="mod">
          <ac:chgData name="Francesco Serafini" userId="2491bc55-af7c-4fa9-b3c1-ebaeaf584a96" providerId="ADAL" clId="{59783725-D7FA-9441-A0C5-80FE86C2B11C}" dt="2023-12-01T17:58:06.762" v="1786" actId="478"/>
          <ac:spMkLst>
            <pc:docMk/>
            <pc:sldMk cId="359548036" sldId="272"/>
            <ac:spMk id="15" creationId="{5A791668-5CB7-7077-FEC6-94C217046DD0}"/>
          </ac:spMkLst>
        </pc:spChg>
        <pc:spChg chg="mod">
          <ac:chgData name="Francesco Serafini" userId="2491bc55-af7c-4fa9-b3c1-ebaeaf584a96" providerId="ADAL" clId="{59783725-D7FA-9441-A0C5-80FE86C2B11C}" dt="2023-12-01T17:58:06.762" v="1786" actId="478"/>
          <ac:spMkLst>
            <pc:docMk/>
            <pc:sldMk cId="359548036" sldId="272"/>
            <ac:spMk id="20" creationId="{7CA79507-11C7-5193-B9AA-A159AFD3C192}"/>
          </ac:spMkLst>
        </pc:spChg>
        <pc:spChg chg="mod">
          <ac:chgData name="Francesco Serafini" userId="2491bc55-af7c-4fa9-b3c1-ebaeaf584a96" providerId="ADAL" clId="{59783725-D7FA-9441-A0C5-80FE86C2B11C}" dt="2023-12-01T17:58:18.788" v="1793" actId="478"/>
          <ac:spMkLst>
            <pc:docMk/>
            <pc:sldMk cId="359548036" sldId="272"/>
            <ac:spMk id="21" creationId="{2843B736-DA3C-4DE5-5335-62AD2746BE3E}"/>
          </ac:spMkLst>
        </pc:spChg>
        <pc:spChg chg="mod">
          <ac:chgData name="Francesco Serafini" userId="2491bc55-af7c-4fa9-b3c1-ebaeaf584a96" providerId="ADAL" clId="{59783725-D7FA-9441-A0C5-80FE86C2B11C}" dt="2023-12-01T17:58:31.973" v="1797" actId="478"/>
          <ac:spMkLst>
            <pc:docMk/>
            <pc:sldMk cId="359548036" sldId="272"/>
            <ac:spMk id="22" creationId="{825EF1FE-43DC-DE59-4108-E70A127B2FC2}"/>
          </ac:spMkLst>
        </pc:spChg>
        <pc:spChg chg="mod">
          <ac:chgData name="Francesco Serafini" userId="2491bc55-af7c-4fa9-b3c1-ebaeaf584a96" providerId="ADAL" clId="{59783725-D7FA-9441-A0C5-80FE86C2B11C}" dt="2023-12-01T17:58:18.788" v="1793" actId="478"/>
          <ac:spMkLst>
            <pc:docMk/>
            <pc:sldMk cId="359548036" sldId="272"/>
            <ac:spMk id="23" creationId="{EA8648AE-6C35-F22F-3160-EC34FB35B336}"/>
          </ac:spMkLst>
        </pc:spChg>
        <pc:spChg chg="mod">
          <ac:chgData name="Francesco Serafini" userId="2491bc55-af7c-4fa9-b3c1-ebaeaf584a96" providerId="ADAL" clId="{59783725-D7FA-9441-A0C5-80FE86C2B11C}" dt="2023-12-01T17:58:31.973" v="1797" actId="478"/>
          <ac:spMkLst>
            <pc:docMk/>
            <pc:sldMk cId="359548036" sldId="272"/>
            <ac:spMk id="24" creationId="{4E43821F-42E7-EC65-B02E-02F6B38DD5E6}"/>
          </ac:spMkLst>
        </pc:spChg>
        <pc:grpChg chg="add mod">
          <ac:chgData name="Francesco Serafini" userId="2491bc55-af7c-4fa9-b3c1-ebaeaf584a96" providerId="ADAL" clId="{59783725-D7FA-9441-A0C5-80FE86C2B11C}" dt="2023-12-01T17:58:06.762" v="1786" actId="478"/>
          <ac:grpSpMkLst>
            <pc:docMk/>
            <pc:sldMk cId="359548036" sldId="272"/>
            <ac:grpSpMk id="3" creationId="{B927F63B-4436-54DE-B19D-78F277F6F06B}"/>
          </ac:grpSpMkLst>
        </pc:grpChg>
        <pc:grpChg chg="add mod">
          <ac:chgData name="Francesco Serafini" userId="2491bc55-af7c-4fa9-b3c1-ebaeaf584a96" providerId="ADAL" clId="{59783725-D7FA-9441-A0C5-80FE86C2B11C}" dt="2023-12-01T17:58:18.788" v="1793" actId="478"/>
          <ac:grpSpMkLst>
            <pc:docMk/>
            <pc:sldMk cId="359548036" sldId="272"/>
            <ac:grpSpMk id="4" creationId="{E9670F4C-2239-824C-98E3-F531D9F7FA9C}"/>
          </ac:grpSpMkLst>
        </pc:grpChg>
        <pc:grpChg chg="add mod">
          <ac:chgData name="Francesco Serafini" userId="2491bc55-af7c-4fa9-b3c1-ebaeaf584a96" providerId="ADAL" clId="{59783725-D7FA-9441-A0C5-80FE86C2B11C}" dt="2023-12-01T17:58:31.973" v="1797" actId="478"/>
          <ac:grpSpMkLst>
            <pc:docMk/>
            <pc:sldMk cId="359548036" sldId="272"/>
            <ac:grpSpMk id="5" creationId="{C517AE58-CBED-7435-64D1-2DDCD7B604F8}"/>
          </ac:grpSpMkLst>
        </pc:grpChg>
        <pc:picChg chg="add mod">
          <ac:chgData name="Francesco Serafini" userId="2491bc55-af7c-4fa9-b3c1-ebaeaf584a96" providerId="ADAL" clId="{59783725-D7FA-9441-A0C5-80FE86C2B11C}" dt="2023-12-01T17:59:15.736" v="1803" actId="555"/>
          <ac:picMkLst>
            <pc:docMk/>
            <pc:sldMk cId="359548036" sldId="272"/>
            <ac:picMk id="9" creationId="{13D3A3ED-ED1E-3DB7-A26D-79523D6E8E09}"/>
          </ac:picMkLst>
        </pc:picChg>
        <pc:picChg chg="mod">
          <ac:chgData name="Francesco Serafini" userId="2491bc55-af7c-4fa9-b3c1-ebaeaf584a96" providerId="ADAL" clId="{59783725-D7FA-9441-A0C5-80FE86C2B11C}" dt="2023-12-01T17:58:06.762" v="1786" actId="478"/>
          <ac:picMkLst>
            <pc:docMk/>
            <pc:sldMk cId="359548036" sldId="272"/>
            <ac:picMk id="10" creationId="{75092C43-7404-E35B-7EA5-B59D610C7C02}"/>
          </ac:picMkLst>
        </pc:picChg>
        <pc:picChg chg="add mod">
          <ac:chgData name="Francesco Serafini" userId="2491bc55-af7c-4fa9-b3c1-ebaeaf584a96" providerId="ADAL" clId="{59783725-D7FA-9441-A0C5-80FE86C2B11C}" dt="2023-12-01T17:59:15.736" v="1803" actId="555"/>
          <ac:picMkLst>
            <pc:docMk/>
            <pc:sldMk cId="359548036" sldId="272"/>
            <ac:picMk id="11" creationId="{996F47D1-6540-821E-AC61-5D5226615976}"/>
          </ac:picMkLst>
        </pc:picChg>
        <pc:picChg chg="mod">
          <ac:chgData name="Francesco Serafini" userId="2491bc55-af7c-4fa9-b3c1-ebaeaf584a96" providerId="ADAL" clId="{59783725-D7FA-9441-A0C5-80FE86C2B11C}" dt="2023-12-01T17:58:18.788" v="1793" actId="478"/>
          <ac:picMkLst>
            <pc:docMk/>
            <pc:sldMk cId="359548036" sldId="272"/>
            <ac:picMk id="12" creationId="{8B696A8B-34C5-ECE3-3013-42C403296F74}"/>
          </ac:picMkLst>
        </pc:picChg>
        <pc:picChg chg="add mod">
          <ac:chgData name="Francesco Serafini" userId="2491bc55-af7c-4fa9-b3c1-ebaeaf584a96" providerId="ADAL" clId="{59783725-D7FA-9441-A0C5-80FE86C2B11C}" dt="2023-12-01T17:59:15.736" v="1803" actId="555"/>
          <ac:picMkLst>
            <pc:docMk/>
            <pc:sldMk cId="359548036" sldId="272"/>
            <ac:picMk id="13" creationId="{F63CCECC-BA31-2FBC-A2EA-3391CAED69FA}"/>
          </ac:picMkLst>
        </pc:picChg>
        <pc:picChg chg="mod">
          <ac:chgData name="Francesco Serafini" userId="2491bc55-af7c-4fa9-b3c1-ebaeaf584a96" providerId="ADAL" clId="{59783725-D7FA-9441-A0C5-80FE86C2B11C}" dt="2023-12-01T17:58:31.973" v="1797" actId="478"/>
          <ac:picMkLst>
            <pc:docMk/>
            <pc:sldMk cId="359548036" sldId="272"/>
            <ac:picMk id="14" creationId="{C3FA4DE9-166A-3F3C-F155-5242DB7AE654}"/>
          </ac:picMkLst>
        </pc:picChg>
        <pc:picChg chg="del">
          <ac:chgData name="Francesco Serafini" userId="2491bc55-af7c-4fa9-b3c1-ebaeaf584a96" providerId="ADAL" clId="{59783725-D7FA-9441-A0C5-80FE86C2B11C}" dt="2023-11-30T08:37:41.013" v="67" actId="478"/>
          <ac:picMkLst>
            <pc:docMk/>
            <pc:sldMk cId="359548036" sldId="272"/>
            <ac:picMk id="17" creationId="{3C9F12F7-D829-7FAC-B488-B1708BE742A9}"/>
          </ac:picMkLst>
        </pc:picChg>
        <pc:picChg chg="del mod">
          <ac:chgData name="Francesco Serafini" userId="2491bc55-af7c-4fa9-b3c1-ebaeaf584a96" providerId="ADAL" clId="{59783725-D7FA-9441-A0C5-80FE86C2B11C}" dt="2023-11-30T08:37:15.007" v="64" actId="478"/>
          <ac:picMkLst>
            <pc:docMk/>
            <pc:sldMk cId="359548036" sldId="272"/>
            <ac:picMk id="18" creationId="{6064D6A1-8727-5F60-F761-B4CE9956933E}"/>
          </ac:picMkLst>
        </pc:picChg>
        <pc:picChg chg="del">
          <ac:chgData name="Francesco Serafini" userId="2491bc55-af7c-4fa9-b3c1-ebaeaf584a96" providerId="ADAL" clId="{59783725-D7FA-9441-A0C5-80FE86C2B11C}" dt="2023-11-30T08:38:10.061" v="74" actId="478"/>
          <ac:picMkLst>
            <pc:docMk/>
            <pc:sldMk cId="359548036" sldId="272"/>
            <ac:picMk id="19" creationId="{E0FD2619-AFA6-EE29-8340-21C195A3F938}"/>
          </ac:picMkLst>
        </pc:picChg>
        <pc:picChg chg="add del mod">
          <ac:chgData name="Francesco Serafini" userId="2491bc55-af7c-4fa9-b3c1-ebaeaf584a96" providerId="ADAL" clId="{59783725-D7FA-9441-A0C5-80FE86C2B11C}" dt="2023-12-01T17:58:06.762" v="1786" actId="478"/>
          <ac:picMkLst>
            <pc:docMk/>
            <pc:sldMk cId="359548036" sldId="272"/>
            <ac:picMk id="1026" creationId="{C1FB5EBB-F29C-F9BF-46A5-776FF2A948F1}"/>
          </ac:picMkLst>
        </pc:picChg>
        <pc:picChg chg="add del mod">
          <ac:chgData name="Francesco Serafini" userId="2491bc55-af7c-4fa9-b3c1-ebaeaf584a96" providerId="ADAL" clId="{59783725-D7FA-9441-A0C5-80FE86C2B11C}" dt="2023-12-01T17:58:18.788" v="1793" actId="478"/>
          <ac:picMkLst>
            <pc:docMk/>
            <pc:sldMk cId="359548036" sldId="272"/>
            <ac:picMk id="1028" creationId="{9F03442C-33FF-78EA-C434-92E64B18E062}"/>
          </ac:picMkLst>
        </pc:picChg>
        <pc:picChg chg="add del mod">
          <ac:chgData name="Francesco Serafini" userId="2491bc55-af7c-4fa9-b3c1-ebaeaf584a96" providerId="ADAL" clId="{59783725-D7FA-9441-A0C5-80FE86C2B11C}" dt="2023-12-01T17:58:31.973" v="1797" actId="478"/>
          <ac:picMkLst>
            <pc:docMk/>
            <pc:sldMk cId="359548036" sldId="272"/>
            <ac:picMk id="1030" creationId="{5CB9A112-BEBD-549E-3EBD-66DAE3FA854F}"/>
          </ac:picMkLst>
        </pc:picChg>
      </pc:sldChg>
      <pc:sldChg chg="addSp modSp mod ord modAnim modShow">
        <pc:chgData name="Francesco Serafini" userId="2491bc55-af7c-4fa9-b3c1-ebaeaf584a96" providerId="ADAL" clId="{59783725-D7FA-9441-A0C5-80FE86C2B11C}" dt="2023-12-05T00:30:53.499" v="3772" actId="20577"/>
        <pc:sldMkLst>
          <pc:docMk/>
          <pc:sldMk cId="2070534114" sldId="278"/>
        </pc:sldMkLst>
        <pc:spChg chg="add mod">
          <ac:chgData name="Francesco Serafini" userId="2491bc55-af7c-4fa9-b3c1-ebaeaf584a96" providerId="ADAL" clId="{59783725-D7FA-9441-A0C5-80FE86C2B11C}" dt="2023-12-01T11:30:57.175" v="1621" actId="1076"/>
          <ac:spMkLst>
            <pc:docMk/>
            <pc:sldMk cId="2070534114" sldId="278"/>
            <ac:spMk id="3" creationId="{72D5FD07-0680-0198-515A-325DA1E297D8}"/>
          </ac:spMkLst>
        </pc:spChg>
        <pc:spChg chg="add mod">
          <ac:chgData name="Francesco Serafini" userId="2491bc55-af7c-4fa9-b3c1-ebaeaf584a96" providerId="ADAL" clId="{59783725-D7FA-9441-A0C5-80FE86C2B11C}" dt="2023-12-01T11:15:11.262" v="1526" actId="1076"/>
          <ac:spMkLst>
            <pc:docMk/>
            <pc:sldMk cId="2070534114" sldId="278"/>
            <ac:spMk id="10" creationId="{D77D0A7D-DC60-28D6-8E98-413A0378F0F5}"/>
          </ac:spMkLst>
        </pc:spChg>
        <pc:spChg chg="mod">
          <ac:chgData name="Francesco Serafini" userId="2491bc55-af7c-4fa9-b3c1-ebaeaf584a96" providerId="ADAL" clId="{59783725-D7FA-9441-A0C5-80FE86C2B11C}" dt="2023-11-30T15:53:59.946" v="619" actId="20577"/>
          <ac:spMkLst>
            <pc:docMk/>
            <pc:sldMk cId="2070534114" sldId="278"/>
            <ac:spMk id="12" creationId="{AA8201F6-06E2-EECB-17E9-F9F90ECB5D0E}"/>
          </ac:spMkLst>
        </pc:spChg>
        <pc:spChg chg="add mod">
          <ac:chgData name="Francesco Serafini" userId="2491bc55-af7c-4fa9-b3c1-ebaeaf584a96" providerId="ADAL" clId="{59783725-D7FA-9441-A0C5-80FE86C2B11C}" dt="2023-12-05T00:30:53.499" v="3772" actId="20577"/>
          <ac:spMkLst>
            <pc:docMk/>
            <pc:sldMk cId="2070534114" sldId="278"/>
            <ac:spMk id="13" creationId="{09D510CC-AC50-D1E0-6E53-D789A23A3FAA}"/>
          </ac:spMkLst>
        </pc:spChg>
        <pc:spChg chg="mod">
          <ac:chgData name="Francesco Serafini" userId="2491bc55-af7c-4fa9-b3c1-ebaeaf584a96" providerId="ADAL" clId="{59783725-D7FA-9441-A0C5-80FE86C2B11C}" dt="2023-11-30T16:03:56.427" v="756" actId="113"/>
          <ac:spMkLst>
            <pc:docMk/>
            <pc:sldMk cId="2070534114" sldId="278"/>
            <ac:spMk id="29" creationId="{891F034A-A1D9-CD1E-FF28-050266A604A6}"/>
          </ac:spMkLst>
        </pc:spChg>
        <pc:spChg chg="mod">
          <ac:chgData name="Francesco Serafini" userId="2491bc55-af7c-4fa9-b3c1-ebaeaf584a96" providerId="ADAL" clId="{59783725-D7FA-9441-A0C5-80FE86C2B11C}" dt="2023-12-01T11:09:39.125" v="1525" actId="20577"/>
          <ac:spMkLst>
            <pc:docMk/>
            <pc:sldMk cId="2070534114" sldId="278"/>
            <ac:spMk id="53" creationId="{C7370856-A3D3-4CF6-8776-776BAD22EB15}"/>
          </ac:spMkLst>
        </pc:spChg>
        <pc:spChg chg="mod">
          <ac:chgData name="Francesco Serafini" userId="2491bc55-af7c-4fa9-b3c1-ebaeaf584a96" providerId="ADAL" clId="{59783725-D7FA-9441-A0C5-80FE86C2B11C}" dt="2023-11-30T16:16:06.905" v="1205" actId="404"/>
          <ac:spMkLst>
            <pc:docMk/>
            <pc:sldMk cId="2070534114" sldId="278"/>
            <ac:spMk id="70" creationId="{BECECD07-FC6C-4B36-B390-6F75B110C7B4}"/>
          </ac:spMkLst>
        </pc:spChg>
        <pc:spChg chg="mod">
          <ac:chgData name="Francesco Serafini" userId="2491bc55-af7c-4fa9-b3c1-ebaeaf584a96" providerId="ADAL" clId="{59783725-D7FA-9441-A0C5-80FE86C2B11C}" dt="2023-12-01T11:18:05.917" v="1527" actId="1076"/>
          <ac:spMkLst>
            <pc:docMk/>
            <pc:sldMk cId="2070534114" sldId="278"/>
            <ac:spMk id="71" creationId="{F8C5F5A2-D99F-4898-BDB7-E320ED1B5BBA}"/>
          </ac:spMkLst>
        </pc:spChg>
        <pc:spChg chg="mod">
          <ac:chgData name="Francesco Serafini" userId="2491bc55-af7c-4fa9-b3c1-ebaeaf584a96" providerId="ADAL" clId="{59783725-D7FA-9441-A0C5-80FE86C2B11C}" dt="2023-11-30T15:54:08.440" v="621" actId="14100"/>
          <ac:spMkLst>
            <pc:docMk/>
            <pc:sldMk cId="2070534114" sldId="278"/>
            <ac:spMk id="72" creationId="{E2305EF1-3D81-4755-AFED-A26EA7E28653}"/>
          </ac:spMkLst>
        </pc:spChg>
        <pc:spChg chg="mod">
          <ac:chgData name="Francesco Serafini" userId="2491bc55-af7c-4fa9-b3c1-ebaeaf584a96" providerId="ADAL" clId="{59783725-D7FA-9441-A0C5-80FE86C2B11C}" dt="2023-12-01T11:27:43.420" v="1605" actId="14100"/>
          <ac:spMkLst>
            <pc:docMk/>
            <pc:sldMk cId="2070534114" sldId="278"/>
            <ac:spMk id="77" creationId="{4C1170AA-3AE6-4C7F-8DFF-15009A754D54}"/>
          </ac:spMkLst>
        </pc:spChg>
        <pc:spChg chg="mod">
          <ac:chgData name="Francesco Serafini" userId="2491bc55-af7c-4fa9-b3c1-ebaeaf584a96" providerId="ADAL" clId="{59783725-D7FA-9441-A0C5-80FE86C2B11C}" dt="2023-12-01T08:32:53.456" v="1491" actId="6549"/>
          <ac:spMkLst>
            <pc:docMk/>
            <pc:sldMk cId="2070534114" sldId="278"/>
            <ac:spMk id="79" creationId="{F824BB6A-24FA-4FB9-87CB-E870F5B7C06B}"/>
          </ac:spMkLst>
        </pc:spChg>
        <pc:spChg chg="mod">
          <ac:chgData name="Francesco Serafini" userId="2491bc55-af7c-4fa9-b3c1-ebaeaf584a96" providerId="ADAL" clId="{59783725-D7FA-9441-A0C5-80FE86C2B11C}" dt="2023-12-01T11:26:11.780" v="1528" actId="1076"/>
          <ac:spMkLst>
            <pc:docMk/>
            <pc:sldMk cId="2070534114" sldId="278"/>
            <ac:spMk id="84" creationId="{3A788EEE-7B09-4223-9700-1F775DFA2718}"/>
          </ac:spMkLst>
        </pc:spChg>
        <pc:spChg chg="mod">
          <ac:chgData name="Francesco Serafini" userId="2491bc55-af7c-4fa9-b3c1-ebaeaf584a96" providerId="ADAL" clId="{59783725-D7FA-9441-A0C5-80FE86C2B11C}" dt="2023-12-01T11:28:44.785" v="1618" actId="1076"/>
          <ac:spMkLst>
            <pc:docMk/>
            <pc:sldMk cId="2070534114" sldId="278"/>
            <ac:spMk id="85" creationId="{542ABDF4-09C0-4315-8F68-57B91F3802BC}"/>
          </ac:spMkLst>
        </pc:spChg>
        <pc:spChg chg="mod">
          <ac:chgData name="Francesco Serafini" userId="2491bc55-af7c-4fa9-b3c1-ebaeaf584a96" providerId="ADAL" clId="{59783725-D7FA-9441-A0C5-80FE86C2B11C}" dt="2023-12-01T11:26:13.598" v="1529" actId="1076"/>
          <ac:spMkLst>
            <pc:docMk/>
            <pc:sldMk cId="2070534114" sldId="278"/>
            <ac:spMk id="86" creationId="{D83B0246-7889-440C-9C72-70A4C5F4CDA4}"/>
          </ac:spMkLst>
        </pc:spChg>
        <pc:spChg chg="mod">
          <ac:chgData name="Francesco Serafini" userId="2491bc55-af7c-4fa9-b3c1-ebaeaf584a96" providerId="ADAL" clId="{59783725-D7FA-9441-A0C5-80FE86C2B11C}" dt="2023-11-30T16:12:16.678" v="1034" actId="1076"/>
          <ac:spMkLst>
            <pc:docMk/>
            <pc:sldMk cId="2070534114" sldId="278"/>
            <ac:spMk id="87" creationId="{0BBB67A5-FF04-4CF2-9B5B-5D5DE88A715B}"/>
          </ac:spMkLst>
        </pc:spChg>
        <pc:spChg chg="mod">
          <ac:chgData name="Francesco Serafini" userId="2491bc55-af7c-4fa9-b3c1-ebaeaf584a96" providerId="ADAL" clId="{59783725-D7FA-9441-A0C5-80FE86C2B11C}" dt="2023-12-01T08:36:12.967" v="1502" actId="20577"/>
          <ac:spMkLst>
            <pc:docMk/>
            <pc:sldMk cId="2070534114" sldId="278"/>
            <ac:spMk id="88" creationId="{16EBBFA5-8770-4CF2-8147-9C8E6ACBC52D}"/>
          </ac:spMkLst>
        </pc:spChg>
        <pc:spChg chg="mod">
          <ac:chgData name="Francesco Serafini" userId="2491bc55-af7c-4fa9-b3c1-ebaeaf584a96" providerId="ADAL" clId="{59783725-D7FA-9441-A0C5-80FE86C2B11C}" dt="2023-11-30T16:05:53.462" v="830" actId="1076"/>
          <ac:spMkLst>
            <pc:docMk/>
            <pc:sldMk cId="2070534114" sldId="278"/>
            <ac:spMk id="89" creationId="{C3A6409A-2398-4F74-B1E3-8D41DFFCFA48}"/>
          </ac:spMkLst>
        </pc:spChg>
        <pc:cxnChg chg="mod">
          <ac:chgData name="Francesco Serafini" userId="2491bc55-af7c-4fa9-b3c1-ebaeaf584a96" providerId="ADAL" clId="{59783725-D7FA-9441-A0C5-80FE86C2B11C}" dt="2023-11-30T16:18:18.546" v="1216" actId="693"/>
          <ac:cxnSpMkLst>
            <pc:docMk/>
            <pc:sldMk cId="2070534114" sldId="278"/>
            <ac:cxnSpMk id="5" creationId="{E8443A29-47FD-43AF-99C4-8E369A4BEFF8}"/>
          </ac:cxnSpMkLst>
        </pc:cxnChg>
        <pc:cxnChg chg="add">
          <ac:chgData name="Francesco Serafini" userId="2491bc55-af7c-4fa9-b3c1-ebaeaf584a96" providerId="ADAL" clId="{59783725-D7FA-9441-A0C5-80FE86C2B11C}" dt="2023-11-30T16:17:01.802" v="1210" actId="11529"/>
          <ac:cxnSpMkLst>
            <pc:docMk/>
            <pc:sldMk cId="2070534114" sldId="278"/>
            <ac:cxnSpMk id="14" creationId="{28E14AB8-902C-44CD-8ABD-19F6841F9D5E}"/>
          </ac:cxnSpMkLst>
        </pc:cxnChg>
        <pc:cxnChg chg="add mod">
          <ac:chgData name="Francesco Serafini" userId="2491bc55-af7c-4fa9-b3c1-ebaeaf584a96" providerId="ADAL" clId="{59783725-D7FA-9441-A0C5-80FE86C2B11C}" dt="2023-11-30T16:17:19.261" v="1212" actId="1076"/>
          <ac:cxnSpMkLst>
            <pc:docMk/>
            <pc:sldMk cId="2070534114" sldId="278"/>
            <ac:cxnSpMk id="16" creationId="{0CE090BC-5FAA-5BCD-3544-0BCD9A30A68E}"/>
          </ac:cxnSpMkLst>
        </pc:cxnChg>
        <pc:cxnChg chg="mod">
          <ac:chgData name="Francesco Serafini" userId="2491bc55-af7c-4fa9-b3c1-ebaeaf584a96" providerId="ADAL" clId="{59783725-D7FA-9441-A0C5-80FE86C2B11C}" dt="2023-11-30T16:19:39.882" v="1231" actId="408"/>
          <ac:cxnSpMkLst>
            <pc:docMk/>
            <pc:sldMk cId="2070534114" sldId="278"/>
            <ac:cxnSpMk id="50" creationId="{0D1DE267-0D7A-4A5F-9CE8-5F050B74C352}"/>
          </ac:cxnSpMkLst>
        </pc:cxnChg>
      </pc:sldChg>
      <pc:sldChg chg="modSp mod">
        <pc:chgData name="Francesco Serafini" userId="2491bc55-af7c-4fa9-b3c1-ebaeaf584a96" providerId="ADAL" clId="{59783725-D7FA-9441-A0C5-80FE86C2B11C}" dt="2023-12-04T13:37:44.922" v="2477" actId="1076"/>
        <pc:sldMkLst>
          <pc:docMk/>
          <pc:sldMk cId="3297166024" sldId="294"/>
        </pc:sldMkLst>
        <pc:spChg chg="mod">
          <ac:chgData name="Francesco Serafini" userId="2491bc55-af7c-4fa9-b3c1-ebaeaf584a96" providerId="ADAL" clId="{59783725-D7FA-9441-A0C5-80FE86C2B11C}" dt="2023-12-04T13:37:44.922" v="2477" actId="1076"/>
          <ac:spMkLst>
            <pc:docMk/>
            <pc:sldMk cId="3297166024" sldId="294"/>
            <ac:spMk id="29" creationId="{B17EF5ED-C061-4E80-93BD-CFAEEDAF09B9}"/>
          </ac:spMkLst>
        </pc:spChg>
      </pc:sldChg>
      <pc:sldChg chg="addSp delSp modSp mod ord">
        <pc:chgData name="Francesco Serafini" userId="2491bc55-af7c-4fa9-b3c1-ebaeaf584a96" providerId="ADAL" clId="{59783725-D7FA-9441-A0C5-80FE86C2B11C}" dt="2023-11-30T15:30:30.021" v="567" actId="167"/>
        <pc:sldMkLst>
          <pc:docMk/>
          <pc:sldMk cId="1823136711" sldId="303"/>
        </pc:sldMkLst>
        <pc:spChg chg="mod">
          <ac:chgData name="Francesco Serafini" userId="2491bc55-af7c-4fa9-b3c1-ebaeaf584a96" providerId="ADAL" clId="{59783725-D7FA-9441-A0C5-80FE86C2B11C}" dt="2023-11-30T12:47:55.174" v="560" actId="20577"/>
          <ac:spMkLst>
            <pc:docMk/>
            <pc:sldMk cId="1823136711" sldId="303"/>
            <ac:spMk id="12" creationId="{AA8201F6-06E2-EECB-17E9-F9F90ECB5D0E}"/>
          </ac:spMkLst>
        </pc:spChg>
        <pc:spChg chg="del">
          <ac:chgData name="Francesco Serafini" userId="2491bc55-af7c-4fa9-b3c1-ebaeaf584a96" providerId="ADAL" clId="{59783725-D7FA-9441-A0C5-80FE86C2B11C}" dt="2023-11-30T15:29:54.541" v="563" actId="478"/>
          <ac:spMkLst>
            <pc:docMk/>
            <pc:sldMk cId="1823136711" sldId="303"/>
            <ac:spMk id="50" creationId="{BEBC63A0-EDAC-0836-5C52-F54390436A26}"/>
          </ac:spMkLst>
        </pc:spChg>
        <pc:spChg chg="del">
          <ac:chgData name="Francesco Serafini" userId="2491bc55-af7c-4fa9-b3c1-ebaeaf584a96" providerId="ADAL" clId="{59783725-D7FA-9441-A0C5-80FE86C2B11C}" dt="2023-11-30T15:29:54.541" v="563" actId="478"/>
          <ac:spMkLst>
            <pc:docMk/>
            <pc:sldMk cId="1823136711" sldId="303"/>
            <ac:spMk id="51" creationId="{F49F0FA9-62F8-5FBE-E556-F4141AE57B55}"/>
          </ac:spMkLst>
        </pc:spChg>
        <pc:spChg chg="del">
          <ac:chgData name="Francesco Serafini" userId="2491bc55-af7c-4fa9-b3c1-ebaeaf584a96" providerId="ADAL" clId="{59783725-D7FA-9441-A0C5-80FE86C2B11C}" dt="2023-11-30T15:29:54.541" v="563" actId="478"/>
          <ac:spMkLst>
            <pc:docMk/>
            <pc:sldMk cId="1823136711" sldId="303"/>
            <ac:spMk id="54" creationId="{BD51DAD0-D59F-C41A-8EBB-4B5B37A4001B}"/>
          </ac:spMkLst>
        </pc:spChg>
        <pc:spChg chg="del">
          <ac:chgData name="Francesco Serafini" userId="2491bc55-af7c-4fa9-b3c1-ebaeaf584a96" providerId="ADAL" clId="{59783725-D7FA-9441-A0C5-80FE86C2B11C}" dt="2023-11-30T15:29:54.541" v="563" actId="478"/>
          <ac:spMkLst>
            <pc:docMk/>
            <pc:sldMk cId="1823136711" sldId="303"/>
            <ac:spMk id="55" creationId="{C201E87F-8D9A-E27B-A539-AB3CFC833F94}"/>
          </ac:spMkLst>
        </pc:spChg>
        <pc:picChg chg="del">
          <ac:chgData name="Francesco Serafini" userId="2491bc55-af7c-4fa9-b3c1-ebaeaf584a96" providerId="ADAL" clId="{59783725-D7FA-9441-A0C5-80FE86C2B11C}" dt="2023-11-30T10:31:47.079" v="312" actId="478"/>
          <ac:picMkLst>
            <pc:docMk/>
            <pc:sldMk cId="1823136711" sldId="303"/>
            <ac:picMk id="68" creationId="{13BFF476-A280-F36D-1D96-99FCA964346F}"/>
          </ac:picMkLst>
        </pc:picChg>
        <pc:cxnChg chg="add mod">
          <ac:chgData name="Francesco Serafini" userId="2491bc55-af7c-4fa9-b3c1-ebaeaf584a96" providerId="ADAL" clId="{59783725-D7FA-9441-A0C5-80FE86C2B11C}" dt="2023-11-30T15:30:30.021" v="567" actId="167"/>
          <ac:cxnSpMkLst>
            <pc:docMk/>
            <pc:sldMk cId="1823136711" sldId="303"/>
            <ac:cxnSpMk id="4" creationId="{E698FA53-86C3-C364-E20D-F94F19BD895A}"/>
          </ac:cxnSpMkLst>
        </pc:cxnChg>
      </pc:sldChg>
      <pc:sldChg chg="addSp delSp modSp mod ord">
        <pc:chgData name="Francesco Serafini" userId="2491bc55-af7c-4fa9-b3c1-ebaeaf584a96" providerId="ADAL" clId="{59783725-D7FA-9441-A0C5-80FE86C2B11C}" dt="2023-11-30T10:32:04.592" v="331" actId="20577"/>
        <pc:sldMkLst>
          <pc:docMk/>
          <pc:sldMk cId="1434500568" sldId="305"/>
        </pc:sldMkLst>
        <pc:spChg chg="add mod">
          <ac:chgData name="Francesco Serafini" userId="2491bc55-af7c-4fa9-b3c1-ebaeaf584a96" providerId="ADAL" clId="{59783725-D7FA-9441-A0C5-80FE86C2B11C}" dt="2023-11-30T10:32:04.592" v="331" actId="20577"/>
          <ac:spMkLst>
            <pc:docMk/>
            <pc:sldMk cId="1434500568" sldId="305"/>
            <ac:spMk id="4" creationId="{F865EE63-2AFD-D4BE-9CC4-E94FB903493E}"/>
          </ac:spMkLst>
        </pc:spChg>
        <pc:spChg chg="del">
          <ac:chgData name="Francesco Serafini" userId="2491bc55-af7c-4fa9-b3c1-ebaeaf584a96" providerId="ADAL" clId="{59783725-D7FA-9441-A0C5-80FE86C2B11C}" dt="2023-11-30T10:32:01.230" v="316" actId="478"/>
          <ac:spMkLst>
            <pc:docMk/>
            <pc:sldMk cId="1434500568" sldId="305"/>
            <ac:spMk id="12" creationId="{AA8201F6-06E2-EECB-17E9-F9F90ECB5D0E}"/>
          </ac:spMkLst>
        </pc:spChg>
      </pc:sldChg>
      <pc:sldChg chg="addSp delSp modSp mod delAnim modAnim modNotesTx">
        <pc:chgData name="Francesco Serafini" userId="2491bc55-af7c-4fa9-b3c1-ebaeaf584a96" providerId="ADAL" clId="{59783725-D7FA-9441-A0C5-80FE86C2B11C}" dt="2023-12-05T00:02:11.386" v="3548" actId="20577"/>
        <pc:sldMkLst>
          <pc:docMk/>
          <pc:sldMk cId="216787427" sldId="313"/>
        </pc:sldMkLst>
        <pc:spChg chg="mod">
          <ac:chgData name="Francesco Serafini" userId="2491bc55-af7c-4fa9-b3c1-ebaeaf584a96" providerId="ADAL" clId="{59783725-D7FA-9441-A0C5-80FE86C2B11C}" dt="2023-11-30T10:29:14.797" v="225" actId="5793"/>
          <ac:spMkLst>
            <pc:docMk/>
            <pc:sldMk cId="216787427" sldId="313"/>
            <ac:spMk id="4" creationId="{247107D3-4D45-5B96-D5E6-962575833114}"/>
          </ac:spMkLst>
        </pc:spChg>
        <pc:spChg chg="mod">
          <ac:chgData name="Francesco Serafini" userId="2491bc55-af7c-4fa9-b3c1-ebaeaf584a96" providerId="ADAL" clId="{59783725-D7FA-9441-A0C5-80FE86C2B11C}" dt="2023-11-30T09:04:51.346" v="180" actId="790"/>
          <ac:spMkLst>
            <pc:docMk/>
            <pc:sldMk cId="216787427" sldId="313"/>
            <ac:spMk id="10" creationId="{83073FF9-C749-4E45-9A89-E4B1A2F60903}"/>
          </ac:spMkLst>
        </pc:spChg>
        <pc:spChg chg="mod">
          <ac:chgData name="Francesco Serafini" userId="2491bc55-af7c-4fa9-b3c1-ebaeaf584a96" providerId="ADAL" clId="{59783725-D7FA-9441-A0C5-80FE86C2B11C}" dt="2023-11-30T09:04:51.346" v="180" actId="790"/>
          <ac:spMkLst>
            <pc:docMk/>
            <pc:sldMk cId="216787427" sldId="313"/>
            <ac:spMk id="13" creationId="{1EBD86B8-060C-4D20-BC0D-D89479BF292A}"/>
          </ac:spMkLst>
        </pc:spChg>
        <pc:spChg chg="mod">
          <ac:chgData name="Francesco Serafini" userId="2491bc55-af7c-4fa9-b3c1-ebaeaf584a96" providerId="ADAL" clId="{59783725-D7FA-9441-A0C5-80FE86C2B11C}" dt="2023-11-30T09:04:51.346" v="180" actId="790"/>
          <ac:spMkLst>
            <pc:docMk/>
            <pc:sldMk cId="216787427" sldId="313"/>
            <ac:spMk id="22" creationId="{5B80FB27-962D-4568-89AC-A01B4D962CB3}"/>
          </ac:spMkLst>
        </pc:spChg>
        <pc:spChg chg="mod">
          <ac:chgData name="Francesco Serafini" userId="2491bc55-af7c-4fa9-b3c1-ebaeaf584a96" providerId="ADAL" clId="{59783725-D7FA-9441-A0C5-80FE86C2B11C}" dt="2023-11-30T09:04:51.346" v="180" actId="790"/>
          <ac:spMkLst>
            <pc:docMk/>
            <pc:sldMk cId="216787427" sldId="313"/>
            <ac:spMk id="23" creationId="{472987CD-C4D1-4234-BA4A-BF80B6E6F27C}"/>
          </ac:spMkLst>
        </pc:spChg>
        <pc:spChg chg="mod">
          <ac:chgData name="Francesco Serafini" userId="2491bc55-af7c-4fa9-b3c1-ebaeaf584a96" providerId="ADAL" clId="{59783725-D7FA-9441-A0C5-80FE86C2B11C}" dt="2023-11-30T09:04:51.346" v="180" actId="790"/>
          <ac:spMkLst>
            <pc:docMk/>
            <pc:sldMk cId="216787427" sldId="313"/>
            <ac:spMk id="25" creationId="{36BC1BC3-7355-420C-BFBF-41202A6E1561}"/>
          </ac:spMkLst>
        </pc:spChg>
        <pc:spChg chg="mod">
          <ac:chgData name="Francesco Serafini" userId="2491bc55-af7c-4fa9-b3c1-ebaeaf584a96" providerId="ADAL" clId="{59783725-D7FA-9441-A0C5-80FE86C2B11C}" dt="2023-11-30T09:04:51.346" v="180" actId="790"/>
          <ac:spMkLst>
            <pc:docMk/>
            <pc:sldMk cId="216787427" sldId="313"/>
            <ac:spMk id="26" creationId="{181CA40D-E3F3-405F-9075-439C2654B0B1}"/>
          </ac:spMkLst>
        </pc:spChg>
        <pc:spChg chg="mod">
          <ac:chgData name="Francesco Serafini" userId="2491bc55-af7c-4fa9-b3c1-ebaeaf584a96" providerId="ADAL" clId="{59783725-D7FA-9441-A0C5-80FE86C2B11C}" dt="2023-12-01T17:43:12.845" v="1689" actId="20577"/>
          <ac:spMkLst>
            <pc:docMk/>
            <pc:sldMk cId="216787427" sldId="313"/>
            <ac:spMk id="32" creationId="{05BA07EA-EB64-573C-68F9-834D4390BF87}"/>
          </ac:spMkLst>
        </pc:spChg>
        <pc:spChg chg="mod">
          <ac:chgData name="Francesco Serafini" userId="2491bc55-af7c-4fa9-b3c1-ebaeaf584a96" providerId="ADAL" clId="{59783725-D7FA-9441-A0C5-80FE86C2B11C}" dt="2023-11-30T12:43:53.247" v="400" actId="255"/>
          <ac:spMkLst>
            <pc:docMk/>
            <pc:sldMk cId="216787427" sldId="313"/>
            <ac:spMk id="34" creationId="{40844420-38FD-1845-610A-001ADBEB273D}"/>
          </ac:spMkLst>
        </pc:spChg>
        <pc:spChg chg="mod">
          <ac:chgData name="Francesco Serafini" userId="2491bc55-af7c-4fa9-b3c1-ebaeaf584a96" providerId="ADAL" clId="{59783725-D7FA-9441-A0C5-80FE86C2B11C}" dt="2023-11-30T12:43:00.566" v="396" actId="12"/>
          <ac:spMkLst>
            <pc:docMk/>
            <pc:sldMk cId="216787427" sldId="313"/>
            <ac:spMk id="35" creationId="{F30E5AB3-349B-5522-2FB3-8B184293F57F}"/>
          </ac:spMkLst>
        </pc:spChg>
        <pc:spChg chg="mod">
          <ac:chgData name="Francesco Serafini" userId="2491bc55-af7c-4fa9-b3c1-ebaeaf584a96" providerId="ADAL" clId="{59783725-D7FA-9441-A0C5-80FE86C2B11C}" dt="2023-11-30T09:04:51.346" v="180" actId="790"/>
          <ac:spMkLst>
            <pc:docMk/>
            <pc:sldMk cId="216787427" sldId="313"/>
            <ac:spMk id="39" creationId="{5158C007-5AA0-4399-A07D-39E74F2FD600}"/>
          </ac:spMkLst>
        </pc:spChg>
        <pc:spChg chg="mod">
          <ac:chgData name="Francesco Serafini" userId="2491bc55-af7c-4fa9-b3c1-ebaeaf584a96" providerId="ADAL" clId="{59783725-D7FA-9441-A0C5-80FE86C2B11C}" dt="2023-11-30T09:04:51.346" v="180" actId="790"/>
          <ac:spMkLst>
            <pc:docMk/>
            <pc:sldMk cId="216787427" sldId="313"/>
            <ac:spMk id="40" creationId="{6FB3FC10-4430-438D-AF57-9212F27E4B36}"/>
          </ac:spMkLst>
        </pc:spChg>
        <pc:spChg chg="mod">
          <ac:chgData name="Francesco Serafini" userId="2491bc55-af7c-4fa9-b3c1-ebaeaf584a96" providerId="ADAL" clId="{59783725-D7FA-9441-A0C5-80FE86C2B11C}" dt="2023-11-30T16:46:23.609" v="1448" actId="20577"/>
          <ac:spMkLst>
            <pc:docMk/>
            <pc:sldMk cId="216787427" sldId="313"/>
            <ac:spMk id="68" creationId="{A792E831-E506-463B-B0DD-02FD07B5CA53}"/>
          </ac:spMkLst>
        </pc:spChg>
        <pc:spChg chg="mod">
          <ac:chgData name="Francesco Serafini" userId="2491bc55-af7c-4fa9-b3c1-ebaeaf584a96" providerId="ADAL" clId="{59783725-D7FA-9441-A0C5-80FE86C2B11C}" dt="2023-12-01T17:41:42.495" v="1628" actId="20577"/>
          <ac:spMkLst>
            <pc:docMk/>
            <pc:sldMk cId="216787427" sldId="313"/>
            <ac:spMk id="77" creationId="{C67F44E3-189E-A5A7-D0E8-47593B336678}"/>
          </ac:spMkLst>
        </pc:spChg>
        <pc:spChg chg="mod">
          <ac:chgData name="Francesco Serafini" userId="2491bc55-af7c-4fa9-b3c1-ebaeaf584a96" providerId="ADAL" clId="{59783725-D7FA-9441-A0C5-80FE86C2B11C}" dt="2023-11-30T09:04:51.346" v="180" actId="790"/>
          <ac:spMkLst>
            <pc:docMk/>
            <pc:sldMk cId="216787427" sldId="313"/>
            <ac:spMk id="78" creationId="{95DC7066-097D-4B80-D549-0062F343DEDB}"/>
          </ac:spMkLst>
        </pc:spChg>
        <pc:spChg chg="mod">
          <ac:chgData name="Francesco Serafini" userId="2491bc55-af7c-4fa9-b3c1-ebaeaf584a96" providerId="ADAL" clId="{59783725-D7FA-9441-A0C5-80FE86C2B11C}" dt="2023-11-30T10:52:26.141" v="383" actId="20577"/>
          <ac:spMkLst>
            <pc:docMk/>
            <pc:sldMk cId="216787427" sldId="313"/>
            <ac:spMk id="79" creationId="{3E8810A1-C3D4-BAB7-D24B-7289E082C2A0}"/>
          </ac:spMkLst>
        </pc:spChg>
        <pc:spChg chg="mod">
          <ac:chgData name="Francesco Serafini" userId="2491bc55-af7c-4fa9-b3c1-ebaeaf584a96" providerId="ADAL" clId="{59783725-D7FA-9441-A0C5-80FE86C2B11C}" dt="2023-12-05T00:02:07.840" v="3546" actId="20577"/>
          <ac:spMkLst>
            <pc:docMk/>
            <pc:sldMk cId="216787427" sldId="313"/>
            <ac:spMk id="86" creationId="{4D2E559C-030A-AC2F-EE5A-BCB4BDB526CF}"/>
          </ac:spMkLst>
        </pc:spChg>
        <pc:picChg chg="add mod">
          <ac:chgData name="Francesco Serafini" userId="2491bc55-af7c-4fa9-b3c1-ebaeaf584a96" providerId="ADAL" clId="{59783725-D7FA-9441-A0C5-80FE86C2B11C}" dt="2023-11-30T15:36:57.128" v="577" actId="1076"/>
          <ac:picMkLst>
            <pc:docMk/>
            <pc:sldMk cId="216787427" sldId="313"/>
            <ac:picMk id="7" creationId="{D10F6522-D99E-0524-85D5-440860E7D07B}"/>
          </ac:picMkLst>
        </pc:picChg>
        <pc:picChg chg="del">
          <ac:chgData name="Francesco Serafini" userId="2491bc55-af7c-4fa9-b3c1-ebaeaf584a96" providerId="ADAL" clId="{59783725-D7FA-9441-A0C5-80FE86C2B11C}" dt="2023-11-30T10:29:18.271" v="226" actId="478"/>
          <ac:picMkLst>
            <pc:docMk/>
            <pc:sldMk cId="216787427" sldId="313"/>
            <ac:picMk id="93" creationId="{A1F67D37-53DA-FAC5-6540-47516DF28C78}"/>
          </ac:picMkLst>
        </pc:picChg>
      </pc:sldChg>
      <pc:sldChg chg="modSp mod modNotesTx">
        <pc:chgData name="Francesco Serafini" userId="2491bc55-af7c-4fa9-b3c1-ebaeaf584a96" providerId="ADAL" clId="{59783725-D7FA-9441-A0C5-80FE86C2B11C}" dt="2023-12-05T00:21:50.654" v="3771" actId="20577"/>
        <pc:sldMkLst>
          <pc:docMk/>
          <pc:sldMk cId="1819471064" sldId="314"/>
        </pc:sldMkLst>
        <pc:spChg chg="mod">
          <ac:chgData name="Francesco Serafini" userId="2491bc55-af7c-4fa9-b3c1-ebaeaf584a96" providerId="ADAL" clId="{59783725-D7FA-9441-A0C5-80FE86C2B11C}" dt="2023-12-04T13:14:43.543" v="1826" actId="113"/>
          <ac:spMkLst>
            <pc:docMk/>
            <pc:sldMk cId="1819471064" sldId="314"/>
            <ac:spMk id="5" creationId="{13BC7993-342C-94C5-2BCE-9DA1BE143C11}"/>
          </ac:spMkLst>
        </pc:spChg>
        <pc:spChg chg="mod">
          <ac:chgData name="Francesco Serafini" userId="2491bc55-af7c-4fa9-b3c1-ebaeaf584a96" providerId="ADAL" clId="{59783725-D7FA-9441-A0C5-80FE86C2B11C}" dt="2023-11-30T10:28:52.659" v="206" actId="408"/>
          <ac:spMkLst>
            <pc:docMk/>
            <pc:sldMk cId="1819471064" sldId="314"/>
            <ac:spMk id="34" creationId="{C7CC7E3E-9699-A1EA-0155-B7D9389FBFE8}"/>
          </ac:spMkLst>
        </pc:spChg>
        <pc:spChg chg="mod">
          <ac:chgData name="Francesco Serafini" userId="2491bc55-af7c-4fa9-b3c1-ebaeaf584a96" providerId="ADAL" clId="{59783725-D7FA-9441-A0C5-80FE86C2B11C}" dt="2023-11-30T10:28:52.659" v="206" actId="408"/>
          <ac:spMkLst>
            <pc:docMk/>
            <pc:sldMk cId="1819471064" sldId="314"/>
            <ac:spMk id="35" creationId="{C5379306-DAAE-E523-1D02-1EE319347D19}"/>
          </ac:spMkLst>
        </pc:spChg>
        <pc:spChg chg="mod">
          <ac:chgData name="Francesco Serafini" userId="2491bc55-af7c-4fa9-b3c1-ebaeaf584a96" providerId="ADAL" clId="{59783725-D7FA-9441-A0C5-80FE86C2B11C}" dt="2023-11-30T10:28:52.659" v="206" actId="408"/>
          <ac:spMkLst>
            <pc:docMk/>
            <pc:sldMk cId="1819471064" sldId="314"/>
            <ac:spMk id="38" creationId="{7903C807-0A45-E96D-A8F4-53147DD05FD3}"/>
          </ac:spMkLst>
        </pc:spChg>
        <pc:spChg chg="mod">
          <ac:chgData name="Francesco Serafini" userId="2491bc55-af7c-4fa9-b3c1-ebaeaf584a96" providerId="ADAL" clId="{59783725-D7FA-9441-A0C5-80FE86C2B11C}" dt="2023-11-30T10:28:52.659" v="206" actId="408"/>
          <ac:spMkLst>
            <pc:docMk/>
            <pc:sldMk cId="1819471064" sldId="314"/>
            <ac:spMk id="39" creationId="{380DAF9A-F4A8-09AE-9301-820EF2EAD1C1}"/>
          </ac:spMkLst>
        </pc:spChg>
        <pc:spChg chg="mod">
          <ac:chgData name="Francesco Serafini" userId="2491bc55-af7c-4fa9-b3c1-ebaeaf584a96" providerId="ADAL" clId="{59783725-D7FA-9441-A0C5-80FE86C2B11C}" dt="2023-11-30T15:36:42.435" v="573" actId="1076"/>
          <ac:spMkLst>
            <pc:docMk/>
            <pc:sldMk cId="1819471064" sldId="314"/>
            <ac:spMk id="44" creationId="{4189C0A4-CDBD-A7FE-03B5-6D45016AFB9B}"/>
          </ac:spMkLst>
        </pc:spChg>
        <pc:grpChg chg="mod">
          <ac:chgData name="Francesco Serafini" userId="2491bc55-af7c-4fa9-b3c1-ebaeaf584a96" providerId="ADAL" clId="{59783725-D7FA-9441-A0C5-80FE86C2B11C}" dt="2023-11-30T15:36:41.844" v="572" actId="1076"/>
          <ac:grpSpMkLst>
            <pc:docMk/>
            <pc:sldMk cId="1819471064" sldId="314"/>
            <ac:grpSpMk id="40" creationId="{375A8C2E-D982-C862-7884-E659037D21B5}"/>
          </ac:grpSpMkLst>
        </pc:grpChg>
        <pc:grpChg chg="mod">
          <ac:chgData name="Francesco Serafini" userId="2491bc55-af7c-4fa9-b3c1-ebaeaf584a96" providerId="ADAL" clId="{59783725-D7FA-9441-A0C5-80FE86C2B11C}" dt="2023-11-30T15:36:41.844" v="572" actId="1076"/>
          <ac:grpSpMkLst>
            <pc:docMk/>
            <pc:sldMk cId="1819471064" sldId="314"/>
            <ac:grpSpMk id="41" creationId="{4ADB4D9F-73A4-38A6-F982-B3CDF1EFC5CA}"/>
          </ac:grpSpMkLst>
        </pc:grpChg>
        <pc:grpChg chg="mod">
          <ac:chgData name="Francesco Serafini" userId="2491bc55-af7c-4fa9-b3c1-ebaeaf584a96" providerId="ADAL" clId="{59783725-D7FA-9441-A0C5-80FE86C2B11C}" dt="2023-11-30T15:36:41.844" v="572" actId="1076"/>
          <ac:grpSpMkLst>
            <pc:docMk/>
            <pc:sldMk cId="1819471064" sldId="314"/>
            <ac:grpSpMk id="42" creationId="{1551B8AF-1751-F4F3-9239-FF763588D7EE}"/>
          </ac:grpSpMkLst>
        </pc:grpChg>
        <pc:grpChg chg="mod">
          <ac:chgData name="Francesco Serafini" userId="2491bc55-af7c-4fa9-b3c1-ebaeaf584a96" providerId="ADAL" clId="{59783725-D7FA-9441-A0C5-80FE86C2B11C}" dt="2023-11-30T10:28:52.659" v="206" actId="408"/>
          <ac:grpSpMkLst>
            <pc:docMk/>
            <pc:sldMk cId="1819471064" sldId="314"/>
            <ac:grpSpMk id="43" creationId="{7ECC2298-66A0-9DD5-278B-C5E20B85AD2C}"/>
          </ac:grpSpMkLst>
        </pc:grpChg>
      </pc:sldChg>
      <pc:sldChg chg="ord">
        <pc:chgData name="Francesco Serafini" userId="2491bc55-af7c-4fa9-b3c1-ebaeaf584a96" providerId="ADAL" clId="{59783725-D7FA-9441-A0C5-80FE86C2B11C}" dt="2023-11-30T14:30:19.963" v="561" actId="20578"/>
        <pc:sldMkLst>
          <pc:docMk/>
          <pc:sldMk cId="1109943179" sldId="315"/>
        </pc:sldMkLst>
      </pc:sldChg>
      <pc:sldChg chg="addSp delSp modSp mod">
        <pc:chgData name="Francesco Serafini" userId="2491bc55-af7c-4fa9-b3c1-ebaeaf584a96" providerId="ADAL" clId="{59783725-D7FA-9441-A0C5-80FE86C2B11C}" dt="2023-12-04T13:18:00.658" v="1842" actId="14100"/>
        <pc:sldMkLst>
          <pc:docMk/>
          <pc:sldMk cId="4164128088" sldId="316"/>
        </pc:sldMkLst>
        <pc:spChg chg="del">
          <ac:chgData name="Francesco Serafini" userId="2491bc55-af7c-4fa9-b3c1-ebaeaf584a96" providerId="ADAL" clId="{59783725-D7FA-9441-A0C5-80FE86C2B11C}" dt="2023-11-30T10:30:44.448" v="283" actId="478"/>
          <ac:spMkLst>
            <pc:docMk/>
            <pc:sldMk cId="4164128088" sldId="316"/>
            <ac:spMk id="4" creationId="{247107D3-4D45-5B96-D5E6-962575833114}"/>
          </ac:spMkLst>
        </pc:spChg>
        <pc:spChg chg="mod">
          <ac:chgData name="Francesco Serafini" userId="2491bc55-af7c-4fa9-b3c1-ebaeaf584a96" providerId="ADAL" clId="{59783725-D7FA-9441-A0C5-80FE86C2B11C}" dt="2023-12-04T09:52:50.001" v="1807" actId="12789"/>
          <ac:spMkLst>
            <pc:docMk/>
            <pc:sldMk cId="4164128088" sldId="316"/>
            <ac:spMk id="16" creationId="{BF62347A-E2BD-4E9F-141C-181B0AF1F3FC}"/>
          </ac:spMkLst>
        </pc:spChg>
        <pc:spChg chg="mod">
          <ac:chgData name="Francesco Serafini" userId="2491bc55-af7c-4fa9-b3c1-ebaeaf584a96" providerId="ADAL" clId="{59783725-D7FA-9441-A0C5-80FE86C2B11C}" dt="2023-12-04T09:52:50.001" v="1807" actId="12789"/>
          <ac:spMkLst>
            <pc:docMk/>
            <pc:sldMk cId="4164128088" sldId="316"/>
            <ac:spMk id="43" creationId="{57DB1B79-AD64-E27D-57E6-6D67DC84FCBE}"/>
          </ac:spMkLst>
        </pc:spChg>
        <pc:spChg chg="mod">
          <ac:chgData name="Francesco Serafini" userId="2491bc55-af7c-4fa9-b3c1-ebaeaf584a96" providerId="ADAL" clId="{59783725-D7FA-9441-A0C5-80FE86C2B11C}" dt="2023-12-04T13:18:00.658" v="1842" actId="14100"/>
          <ac:spMkLst>
            <pc:docMk/>
            <pc:sldMk cId="4164128088" sldId="316"/>
            <ac:spMk id="66" creationId="{ADC29085-7400-BEED-A82B-618F14291E86}"/>
          </ac:spMkLst>
        </pc:spChg>
        <pc:spChg chg="add del mod">
          <ac:chgData name="Francesco Serafini" userId="2491bc55-af7c-4fa9-b3c1-ebaeaf584a96" providerId="ADAL" clId="{59783725-D7FA-9441-A0C5-80FE86C2B11C}" dt="2023-11-30T10:31:57.733" v="315" actId="478"/>
          <ac:spMkLst>
            <pc:docMk/>
            <pc:sldMk cId="4164128088" sldId="316"/>
            <ac:spMk id="73" creationId="{B4BB2685-860D-D157-4D0C-C222C8213078}"/>
          </ac:spMkLst>
        </pc:spChg>
        <pc:grpChg chg="mod">
          <ac:chgData name="Francesco Serafini" userId="2491bc55-af7c-4fa9-b3c1-ebaeaf584a96" providerId="ADAL" clId="{59783725-D7FA-9441-A0C5-80FE86C2B11C}" dt="2023-12-04T09:52:50.001" v="1807" actId="12789"/>
          <ac:grpSpMkLst>
            <pc:docMk/>
            <pc:sldMk cId="4164128088" sldId="316"/>
            <ac:grpSpMk id="5" creationId="{E1827285-2153-425F-AEF9-734ABE1D4153}"/>
          </ac:grpSpMkLst>
        </pc:grpChg>
        <pc:picChg chg="mod">
          <ac:chgData name="Francesco Serafini" userId="2491bc55-af7c-4fa9-b3c1-ebaeaf584a96" providerId="ADAL" clId="{59783725-D7FA-9441-A0C5-80FE86C2B11C}" dt="2023-12-04T09:52:50.001" v="1807" actId="12789"/>
          <ac:picMkLst>
            <pc:docMk/>
            <pc:sldMk cId="4164128088" sldId="316"/>
            <ac:picMk id="47" creationId="{EAF02C21-9DD8-4B20-6D14-C39E7FF7689A}"/>
          </ac:picMkLst>
        </pc:picChg>
        <pc:picChg chg="del">
          <ac:chgData name="Francesco Serafini" userId="2491bc55-af7c-4fa9-b3c1-ebaeaf584a96" providerId="ADAL" clId="{59783725-D7FA-9441-A0C5-80FE86C2B11C}" dt="2023-11-30T10:30:33.629" v="282" actId="478"/>
          <ac:picMkLst>
            <pc:docMk/>
            <pc:sldMk cId="4164128088" sldId="316"/>
            <ac:picMk id="93" creationId="{A1F67D37-53DA-FAC5-6540-47516DF28C78}"/>
          </ac:picMkLst>
        </pc:picChg>
      </pc:sldChg>
      <pc:sldChg chg="modSp mod">
        <pc:chgData name="Francesco Serafini" userId="2491bc55-af7c-4fa9-b3c1-ebaeaf584a96" providerId="ADAL" clId="{59783725-D7FA-9441-A0C5-80FE86C2B11C}" dt="2023-11-30T10:34:42.574" v="363" actId="14100"/>
        <pc:sldMkLst>
          <pc:docMk/>
          <pc:sldMk cId="1054919805" sldId="317"/>
        </pc:sldMkLst>
        <pc:spChg chg="mod">
          <ac:chgData name="Francesco Serafini" userId="2491bc55-af7c-4fa9-b3c1-ebaeaf584a96" providerId="ADAL" clId="{59783725-D7FA-9441-A0C5-80FE86C2B11C}" dt="2023-11-30T10:34:42.574" v="363" actId="14100"/>
          <ac:spMkLst>
            <pc:docMk/>
            <pc:sldMk cId="1054919805" sldId="317"/>
            <ac:spMk id="13" creationId="{1542E9E5-4B5B-0156-AF41-C1D6C5436C2A}"/>
          </ac:spMkLst>
        </pc:spChg>
      </pc:sldChg>
      <pc:sldChg chg="modSp mod">
        <pc:chgData name="Francesco Serafini" userId="2491bc55-af7c-4fa9-b3c1-ebaeaf584a96" providerId="ADAL" clId="{59783725-D7FA-9441-A0C5-80FE86C2B11C}" dt="2023-11-30T10:34:50.142" v="368" actId="27636"/>
        <pc:sldMkLst>
          <pc:docMk/>
          <pc:sldMk cId="3753346812" sldId="318"/>
        </pc:sldMkLst>
        <pc:spChg chg="mod">
          <ac:chgData name="Francesco Serafini" userId="2491bc55-af7c-4fa9-b3c1-ebaeaf584a96" providerId="ADAL" clId="{59783725-D7FA-9441-A0C5-80FE86C2B11C}" dt="2023-11-30T10:34:50.142" v="368" actId="27636"/>
          <ac:spMkLst>
            <pc:docMk/>
            <pc:sldMk cId="3753346812" sldId="318"/>
            <ac:spMk id="13" creationId="{1542E9E5-4B5B-0156-AF41-C1D6C5436C2A}"/>
          </ac:spMkLst>
        </pc:spChg>
      </pc:sldChg>
      <pc:sldChg chg="addSp delSp modSp mod ord modAnim">
        <pc:chgData name="Francesco Serafini" userId="2491bc55-af7c-4fa9-b3c1-ebaeaf584a96" providerId="ADAL" clId="{59783725-D7FA-9441-A0C5-80FE86C2B11C}" dt="2023-12-04T13:18:25.928" v="1843"/>
        <pc:sldMkLst>
          <pc:docMk/>
          <pc:sldMk cId="1906614185" sldId="319"/>
        </pc:sldMkLst>
        <pc:spChg chg="del">
          <ac:chgData name="Francesco Serafini" userId="2491bc55-af7c-4fa9-b3c1-ebaeaf584a96" providerId="ADAL" clId="{59783725-D7FA-9441-A0C5-80FE86C2B11C}" dt="2023-11-30T10:33:15.841" v="345" actId="478"/>
          <ac:spMkLst>
            <pc:docMk/>
            <pc:sldMk cId="1906614185" sldId="319"/>
            <ac:spMk id="4" creationId="{247107D3-4D45-5B96-D5E6-962575833114}"/>
          </ac:spMkLst>
        </pc:spChg>
        <pc:spChg chg="add mod">
          <ac:chgData name="Francesco Serafini" userId="2491bc55-af7c-4fa9-b3c1-ebaeaf584a96" providerId="ADAL" clId="{59783725-D7FA-9441-A0C5-80FE86C2B11C}" dt="2023-11-30T10:33:19.647" v="358" actId="20577"/>
          <ac:spMkLst>
            <pc:docMk/>
            <pc:sldMk cId="1906614185" sldId="319"/>
            <ac:spMk id="18" creationId="{88EDA4EA-206F-69BD-D1E3-A13F2DC4C650}"/>
          </ac:spMkLst>
        </pc:spChg>
        <pc:spChg chg="add mod">
          <ac:chgData name="Francesco Serafini" userId="2491bc55-af7c-4fa9-b3c1-ebaeaf584a96" providerId="ADAL" clId="{59783725-D7FA-9441-A0C5-80FE86C2B11C}" dt="2023-12-04T13:17:49.576" v="1841" actId="1582"/>
          <ac:spMkLst>
            <pc:docMk/>
            <pc:sldMk cId="1906614185" sldId="319"/>
            <ac:spMk id="41" creationId="{340378D2-EFAB-402F-AF3B-394E00A18B62}"/>
          </ac:spMkLst>
        </pc:spChg>
        <pc:picChg chg="del">
          <ac:chgData name="Francesco Serafini" userId="2491bc55-af7c-4fa9-b3c1-ebaeaf584a96" providerId="ADAL" clId="{59783725-D7FA-9441-A0C5-80FE86C2B11C}" dt="2023-11-30T10:31:51.443" v="313" actId="478"/>
          <ac:picMkLst>
            <pc:docMk/>
            <pc:sldMk cId="1906614185" sldId="319"/>
            <ac:picMk id="93" creationId="{A1F67D37-53DA-FAC5-6540-47516DF28C78}"/>
          </ac:picMkLst>
        </pc:picChg>
      </pc:sldChg>
      <pc:sldChg chg="ord">
        <pc:chgData name="Francesco Serafini" userId="2491bc55-af7c-4fa9-b3c1-ebaeaf584a96" providerId="ADAL" clId="{59783725-D7FA-9441-A0C5-80FE86C2B11C}" dt="2023-11-30T15:53:04.436" v="580" actId="20578"/>
        <pc:sldMkLst>
          <pc:docMk/>
          <pc:sldMk cId="1548473791" sldId="320"/>
        </pc:sldMkLst>
      </pc:sldChg>
      <pc:sldChg chg="addSp delSp modSp mod">
        <pc:chgData name="Francesco Serafini" userId="2491bc55-af7c-4fa9-b3c1-ebaeaf584a96" providerId="ADAL" clId="{59783725-D7FA-9441-A0C5-80FE86C2B11C}" dt="2023-11-30T10:33:04.051" v="344" actId="20577"/>
        <pc:sldMkLst>
          <pc:docMk/>
          <pc:sldMk cId="1414623467" sldId="324"/>
        </pc:sldMkLst>
        <pc:spChg chg="add mod">
          <ac:chgData name="Francesco Serafini" userId="2491bc55-af7c-4fa9-b3c1-ebaeaf584a96" providerId="ADAL" clId="{59783725-D7FA-9441-A0C5-80FE86C2B11C}" dt="2023-11-30T10:33:04.051" v="344" actId="20577"/>
          <ac:spMkLst>
            <pc:docMk/>
            <pc:sldMk cId="1414623467" sldId="324"/>
            <ac:spMk id="2" creationId="{D4408F31-B8AE-EF84-C8B8-CDC047835A43}"/>
          </ac:spMkLst>
        </pc:spChg>
        <pc:spChg chg="del">
          <ac:chgData name="Francesco Serafini" userId="2491bc55-af7c-4fa9-b3c1-ebaeaf584a96" providerId="ADAL" clId="{59783725-D7FA-9441-A0C5-80FE86C2B11C}" dt="2023-11-30T10:32:59.157" v="336" actId="478"/>
          <ac:spMkLst>
            <pc:docMk/>
            <pc:sldMk cId="1414623467" sldId="324"/>
            <ac:spMk id="4" creationId="{247107D3-4D45-5B96-D5E6-962575833114}"/>
          </ac:spMkLst>
        </pc:spChg>
      </pc:sldChg>
      <pc:sldChg chg="modSp del mod ord">
        <pc:chgData name="Francesco Serafini" userId="2491bc55-af7c-4fa9-b3c1-ebaeaf584a96" providerId="ADAL" clId="{59783725-D7FA-9441-A0C5-80FE86C2B11C}" dt="2023-11-30T14:31:27.341" v="562" actId="2696"/>
        <pc:sldMkLst>
          <pc:docMk/>
          <pc:sldMk cId="321252774" sldId="325"/>
        </pc:sldMkLst>
        <pc:spChg chg="mod">
          <ac:chgData name="Francesco Serafini" userId="2491bc55-af7c-4fa9-b3c1-ebaeaf584a96" providerId="ADAL" clId="{59783725-D7FA-9441-A0C5-80FE86C2B11C}" dt="2023-11-30T10:36:34.145" v="376"/>
          <ac:spMkLst>
            <pc:docMk/>
            <pc:sldMk cId="321252774" sldId="325"/>
            <ac:spMk id="11" creationId="{B1B14339-53FD-9A72-E50D-B63E61230A48}"/>
          </ac:spMkLst>
        </pc:spChg>
        <pc:spChg chg="mod">
          <ac:chgData name="Francesco Serafini" userId="2491bc55-af7c-4fa9-b3c1-ebaeaf584a96" providerId="ADAL" clId="{59783725-D7FA-9441-A0C5-80FE86C2B11C}" dt="2023-11-30T10:36:01.554" v="374" actId="27636"/>
          <ac:spMkLst>
            <pc:docMk/>
            <pc:sldMk cId="321252774" sldId="325"/>
            <ac:spMk id="13" creationId="{1542E9E5-4B5B-0156-AF41-C1D6C5436C2A}"/>
          </ac:spMkLst>
        </pc:spChg>
      </pc:sldChg>
      <pc:sldChg chg="addSp modSp add mod ord">
        <pc:chgData name="Francesco Serafini" userId="2491bc55-af7c-4fa9-b3c1-ebaeaf584a96" providerId="ADAL" clId="{59783725-D7FA-9441-A0C5-80FE86C2B11C}" dt="2023-11-30T10:30:19.716" v="281" actId="14100"/>
        <pc:sldMkLst>
          <pc:docMk/>
          <pc:sldMk cId="3642174375" sldId="327"/>
        </pc:sldMkLst>
        <pc:spChg chg="add mod">
          <ac:chgData name="Francesco Serafini" userId="2491bc55-af7c-4fa9-b3c1-ebaeaf584a96" providerId="ADAL" clId="{59783725-D7FA-9441-A0C5-80FE86C2B11C}" dt="2023-11-30T10:30:19.716" v="281" actId="14100"/>
          <ac:spMkLst>
            <pc:docMk/>
            <pc:sldMk cId="3642174375" sldId="327"/>
            <ac:spMk id="2" creationId="{DD4F1A55-CA05-FC0F-B6E7-41CE854840FA}"/>
          </ac:spMkLst>
        </pc:spChg>
        <pc:spChg chg="mod">
          <ac:chgData name="Francesco Serafini" userId="2491bc55-af7c-4fa9-b3c1-ebaeaf584a96" providerId="ADAL" clId="{59783725-D7FA-9441-A0C5-80FE86C2B11C}" dt="2023-11-30T10:30:15.579" v="278" actId="14100"/>
          <ac:spMkLst>
            <pc:docMk/>
            <pc:sldMk cId="3642174375" sldId="327"/>
            <ac:spMk id="44" creationId="{4189C0A4-CDBD-A7FE-03B5-6D45016AFB9B}"/>
          </ac:spMkLst>
        </pc:spChg>
      </pc:sldChg>
      <pc:sldChg chg="modSp add mod ord">
        <pc:chgData name="Francesco Serafini" userId="2491bc55-af7c-4fa9-b3c1-ebaeaf584a96" providerId="ADAL" clId="{59783725-D7FA-9441-A0C5-80FE86C2B11C}" dt="2023-11-30T10:31:32.600" v="311" actId="14100"/>
        <pc:sldMkLst>
          <pc:docMk/>
          <pc:sldMk cId="2709632199" sldId="328"/>
        </pc:sldMkLst>
        <pc:spChg chg="mod">
          <ac:chgData name="Francesco Serafini" userId="2491bc55-af7c-4fa9-b3c1-ebaeaf584a96" providerId="ADAL" clId="{59783725-D7FA-9441-A0C5-80FE86C2B11C}" dt="2023-11-30T10:31:32.600" v="311" actId="14100"/>
          <ac:spMkLst>
            <pc:docMk/>
            <pc:sldMk cId="2709632199" sldId="328"/>
            <ac:spMk id="2" creationId="{DD4F1A55-CA05-FC0F-B6E7-41CE854840FA}"/>
          </ac:spMkLst>
        </pc:spChg>
        <pc:spChg chg="mod">
          <ac:chgData name="Francesco Serafini" userId="2491bc55-af7c-4fa9-b3c1-ebaeaf584a96" providerId="ADAL" clId="{59783725-D7FA-9441-A0C5-80FE86C2B11C}" dt="2023-11-30T10:31:30.449" v="310" actId="14100"/>
          <ac:spMkLst>
            <pc:docMk/>
            <pc:sldMk cId="2709632199" sldId="328"/>
            <ac:spMk id="44" creationId="{4189C0A4-CDBD-A7FE-03B5-6D45016AFB9B}"/>
          </ac:spMkLst>
        </pc:spChg>
      </pc:sldChg>
      <pc:sldChg chg="delSp modSp add mod ord">
        <pc:chgData name="Francesco Serafini" userId="2491bc55-af7c-4fa9-b3c1-ebaeaf584a96" providerId="ADAL" clId="{59783725-D7FA-9441-A0C5-80FE86C2B11C}" dt="2023-11-30T10:32:43.553" v="335" actId="478"/>
        <pc:sldMkLst>
          <pc:docMk/>
          <pc:sldMk cId="488898579" sldId="329"/>
        </pc:sldMkLst>
        <pc:spChg chg="del">
          <ac:chgData name="Francesco Serafini" userId="2491bc55-af7c-4fa9-b3c1-ebaeaf584a96" providerId="ADAL" clId="{59783725-D7FA-9441-A0C5-80FE86C2B11C}" dt="2023-11-30T10:32:43.553" v="335" actId="478"/>
          <ac:spMkLst>
            <pc:docMk/>
            <pc:sldMk cId="488898579" sldId="329"/>
            <ac:spMk id="2" creationId="{DD4F1A55-CA05-FC0F-B6E7-41CE854840FA}"/>
          </ac:spMkLst>
        </pc:spChg>
        <pc:spChg chg="mod">
          <ac:chgData name="Francesco Serafini" userId="2491bc55-af7c-4fa9-b3c1-ebaeaf584a96" providerId="ADAL" clId="{59783725-D7FA-9441-A0C5-80FE86C2B11C}" dt="2023-11-30T10:32:42.459" v="334" actId="14100"/>
          <ac:spMkLst>
            <pc:docMk/>
            <pc:sldMk cId="488898579" sldId="329"/>
            <ac:spMk id="44" creationId="{4189C0A4-CDBD-A7FE-03B5-6D45016AFB9B}"/>
          </ac:spMkLst>
        </pc:spChg>
      </pc:sldChg>
      <pc:sldChg chg="del">
        <pc:chgData name="Francesco Serafini" userId="2491bc55-af7c-4fa9-b3c1-ebaeaf584a96" providerId="ADAL" clId="{59783725-D7FA-9441-A0C5-80FE86C2B11C}" dt="2023-12-01T08:26:06.600" v="1490" actId="2696"/>
        <pc:sldMkLst>
          <pc:docMk/>
          <pc:sldMk cId="1330721852" sldId="332"/>
        </pc:sldMkLst>
      </pc:sldChg>
      <pc:sldChg chg="add">
        <pc:chgData name="Francesco Serafini" userId="2491bc55-af7c-4fa9-b3c1-ebaeaf584a96" providerId="ADAL" clId="{59783725-D7FA-9441-A0C5-80FE86C2B11C}" dt="2023-11-30T15:52:53.284" v="578" actId="2890"/>
        <pc:sldMkLst>
          <pc:docMk/>
          <pc:sldMk cId="3872296314" sldId="333"/>
        </pc:sldMkLst>
      </pc:sldChg>
      <pc:sldChg chg="addSp delSp modSp mod ord modAnim">
        <pc:chgData name="Francesco Serafini" userId="2491bc55-af7c-4fa9-b3c1-ebaeaf584a96" providerId="ADAL" clId="{59783725-D7FA-9441-A0C5-80FE86C2B11C}" dt="2023-12-04T13:36:15.821" v="2459" actId="1076"/>
        <pc:sldMkLst>
          <pc:docMk/>
          <pc:sldMk cId="623866353" sldId="341"/>
        </pc:sldMkLst>
        <pc:spChg chg="mod">
          <ac:chgData name="Francesco Serafini" userId="2491bc55-af7c-4fa9-b3c1-ebaeaf584a96" providerId="ADAL" clId="{59783725-D7FA-9441-A0C5-80FE86C2B11C}" dt="2023-12-04T13:15:58.394" v="1834"/>
          <ac:spMkLst>
            <pc:docMk/>
            <pc:sldMk cId="623866353" sldId="341"/>
            <ac:spMk id="2" creationId="{6FB866C1-B05C-43D5-A65C-20757AD2BD00}"/>
          </ac:spMkLst>
        </pc:spChg>
        <pc:spChg chg="mod">
          <ac:chgData name="Francesco Serafini" userId="2491bc55-af7c-4fa9-b3c1-ebaeaf584a96" providerId="ADAL" clId="{59783725-D7FA-9441-A0C5-80FE86C2B11C}" dt="2023-12-04T13:20:57.279" v="1980" actId="113"/>
          <ac:spMkLst>
            <pc:docMk/>
            <pc:sldMk cId="623866353" sldId="341"/>
            <ac:spMk id="15" creationId="{35B9FD85-1756-3704-CB7B-EE30E8A2497E}"/>
          </ac:spMkLst>
        </pc:spChg>
        <pc:spChg chg="mod">
          <ac:chgData name="Francesco Serafini" userId="2491bc55-af7c-4fa9-b3c1-ebaeaf584a96" providerId="ADAL" clId="{59783725-D7FA-9441-A0C5-80FE86C2B11C}" dt="2023-12-04T13:16:38.002" v="1835"/>
          <ac:spMkLst>
            <pc:docMk/>
            <pc:sldMk cId="623866353" sldId="341"/>
            <ac:spMk id="16" creationId="{60429C37-30E9-0885-9841-65EB50C87D8F}"/>
          </ac:spMkLst>
        </pc:spChg>
        <pc:spChg chg="mod">
          <ac:chgData name="Francesco Serafini" userId="2491bc55-af7c-4fa9-b3c1-ebaeaf584a96" providerId="ADAL" clId="{59783725-D7FA-9441-A0C5-80FE86C2B11C}" dt="2023-12-04T13:36:10.885" v="2458"/>
          <ac:spMkLst>
            <pc:docMk/>
            <pc:sldMk cId="623866353" sldId="341"/>
            <ac:spMk id="18" creationId="{156A0AC4-F04E-89DE-D5B0-93296212EC74}"/>
          </ac:spMkLst>
        </pc:spChg>
        <pc:spChg chg="mod">
          <ac:chgData name="Francesco Serafini" userId="2491bc55-af7c-4fa9-b3c1-ebaeaf584a96" providerId="ADAL" clId="{59783725-D7FA-9441-A0C5-80FE86C2B11C}" dt="2023-12-04T13:16:38.002" v="1835"/>
          <ac:spMkLst>
            <pc:docMk/>
            <pc:sldMk cId="623866353" sldId="341"/>
            <ac:spMk id="19" creationId="{95DC594A-2DB0-DB89-2F8C-299D0B16BFC7}"/>
          </ac:spMkLst>
        </pc:spChg>
        <pc:spChg chg="mod">
          <ac:chgData name="Francesco Serafini" userId="2491bc55-af7c-4fa9-b3c1-ebaeaf584a96" providerId="ADAL" clId="{59783725-D7FA-9441-A0C5-80FE86C2B11C}" dt="2023-12-04T13:33:35.606" v="2452" actId="113"/>
          <ac:spMkLst>
            <pc:docMk/>
            <pc:sldMk cId="623866353" sldId="341"/>
            <ac:spMk id="21" creationId="{59EAB3E1-5E11-F3F5-95AA-D63265F246A2}"/>
          </ac:spMkLst>
        </pc:spChg>
        <pc:spChg chg="mod">
          <ac:chgData name="Francesco Serafini" userId="2491bc55-af7c-4fa9-b3c1-ebaeaf584a96" providerId="ADAL" clId="{59783725-D7FA-9441-A0C5-80FE86C2B11C}" dt="2023-12-04T13:16:38.002" v="1835"/>
          <ac:spMkLst>
            <pc:docMk/>
            <pc:sldMk cId="623866353" sldId="341"/>
            <ac:spMk id="27" creationId="{5B263434-9487-F9B9-5626-4D6D7B2EFB04}"/>
          </ac:spMkLst>
        </pc:spChg>
        <pc:spChg chg="add mod">
          <ac:chgData name="Francesco Serafini" userId="2491bc55-af7c-4fa9-b3c1-ebaeaf584a96" providerId="ADAL" clId="{59783725-D7FA-9441-A0C5-80FE86C2B11C}" dt="2023-12-04T13:36:15.821" v="2459" actId="1076"/>
          <ac:spMkLst>
            <pc:docMk/>
            <pc:sldMk cId="623866353" sldId="341"/>
            <ac:spMk id="28" creationId="{86BBE52D-83A9-03CC-225F-7600B2009BF9}"/>
          </ac:spMkLst>
        </pc:spChg>
        <pc:grpChg chg="del">
          <ac:chgData name="Francesco Serafini" userId="2491bc55-af7c-4fa9-b3c1-ebaeaf584a96" providerId="ADAL" clId="{59783725-D7FA-9441-A0C5-80FE86C2B11C}" dt="2023-12-04T13:35:42.691" v="2454" actId="478"/>
          <ac:grpSpMkLst>
            <pc:docMk/>
            <pc:sldMk cId="623866353" sldId="341"/>
            <ac:grpSpMk id="9" creationId="{16B8579B-CD29-D818-2A21-9556E00182B2}"/>
          </ac:grpSpMkLst>
        </pc:grpChg>
        <pc:grpChg chg="add mod">
          <ac:chgData name="Francesco Serafini" userId="2491bc55-af7c-4fa9-b3c1-ebaeaf584a96" providerId="ADAL" clId="{59783725-D7FA-9441-A0C5-80FE86C2B11C}" dt="2023-12-04T13:16:38.002" v="1835"/>
          <ac:grpSpMkLst>
            <pc:docMk/>
            <pc:sldMk cId="623866353" sldId="341"/>
            <ac:grpSpMk id="12" creationId="{64C4346A-3A75-D88D-28E8-F73A51F146E0}"/>
          </ac:grpSpMkLst>
        </pc:grpChg>
        <pc:grpChg chg="add mod">
          <ac:chgData name="Francesco Serafini" userId="2491bc55-af7c-4fa9-b3c1-ebaeaf584a96" providerId="ADAL" clId="{59783725-D7FA-9441-A0C5-80FE86C2B11C}" dt="2023-12-04T13:16:38.002" v="1835"/>
          <ac:grpSpMkLst>
            <pc:docMk/>
            <pc:sldMk cId="623866353" sldId="341"/>
            <ac:grpSpMk id="17" creationId="{2FF500C5-C0F4-140F-CB1C-38587B0C1E35}"/>
          </ac:grpSpMkLst>
        </pc:grpChg>
        <pc:grpChg chg="add del mod">
          <ac:chgData name="Francesco Serafini" userId="2491bc55-af7c-4fa9-b3c1-ebaeaf584a96" providerId="ADAL" clId="{59783725-D7FA-9441-A0C5-80FE86C2B11C}" dt="2023-12-04T13:35:42.691" v="2454" actId="478"/>
          <ac:grpSpMkLst>
            <pc:docMk/>
            <pc:sldMk cId="623866353" sldId="341"/>
            <ac:grpSpMk id="20" creationId="{A68D8AD8-99BD-3D18-A8F2-6B8114EF617D}"/>
          </ac:grpSpMkLst>
        </pc:grpChg>
      </pc:sldChg>
      <pc:sldChg chg="addSp delSp modSp mod">
        <pc:chgData name="Francesco Serafini" userId="2491bc55-af7c-4fa9-b3c1-ebaeaf584a96" providerId="ADAL" clId="{59783725-D7FA-9441-A0C5-80FE86C2B11C}" dt="2023-12-05T08:15:18.191" v="3827" actId="14100"/>
        <pc:sldMkLst>
          <pc:docMk/>
          <pc:sldMk cId="1479475724" sldId="343"/>
        </pc:sldMkLst>
        <pc:spChg chg="add mod">
          <ac:chgData name="Francesco Serafini" userId="2491bc55-af7c-4fa9-b3c1-ebaeaf584a96" providerId="ADAL" clId="{59783725-D7FA-9441-A0C5-80FE86C2B11C}" dt="2023-12-05T08:14:58.674" v="3822" actId="1036"/>
          <ac:spMkLst>
            <pc:docMk/>
            <pc:sldMk cId="1479475724" sldId="343"/>
            <ac:spMk id="3" creationId="{B755E66F-BB3B-2FF4-8A13-5DC113369658}"/>
          </ac:spMkLst>
        </pc:spChg>
        <pc:spChg chg="topLvl">
          <ac:chgData name="Francesco Serafini" userId="2491bc55-af7c-4fa9-b3c1-ebaeaf584a96" providerId="ADAL" clId="{59783725-D7FA-9441-A0C5-80FE86C2B11C}" dt="2023-12-05T08:14:36.382" v="3809" actId="165"/>
          <ac:spMkLst>
            <pc:docMk/>
            <pc:sldMk cId="1479475724" sldId="343"/>
            <ac:spMk id="18" creationId="{1E063263-61B2-D764-5212-257F47AC0C45}"/>
          </ac:spMkLst>
        </pc:spChg>
        <pc:spChg chg="topLvl">
          <ac:chgData name="Francesco Serafini" userId="2491bc55-af7c-4fa9-b3c1-ebaeaf584a96" providerId="ADAL" clId="{59783725-D7FA-9441-A0C5-80FE86C2B11C}" dt="2023-12-05T08:14:36.382" v="3809" actId="165"/>
          <ac:spMkLst>
            <pc:docMk/>
            <pc:sldMk cId="1479475724" sldId="343"/>
            <ac:spMk id="20" creationId="{095A363B-08B1-99D2-5780-DF031A3EA682}"/>
          </ac:spMkLst>
        </pc:spChg>
        <pc:spChg chg="mod topLvl">
          <ac:chgData name="Francesco Serafini" userId="2491bc55-af7c-4fa9-b3c1-ebaeaf584a96" providerId="ADAL" clId="{59783725-D7FA-9441-A0C5-80FE86C2B11C}" dt="2023-12-05T08:15:08.544" v="3824" actId="1035"/>
          <ac:spMkLst>
            <pc:docMk/>
            <pc:sldMk cId="1479475724" sldId="343"/>
            <ac:spMk id="22" creationId="{864A6BB9-83FC-F9DE-A7B2-C1570E8D8895}"/>
          </ac:spMkLst>
        </pc:spChg>
        <pc:spChg chg="topLvl">
          <ac:chgData name="Francesco Serafini" userId="2491bc55-af7c-4fa9-b3c1-ebaeaf584a96" providerId="ADAL" clId="{59783725-D7FA-9441-A0C5-80FE86C2B11C}" dt="2023-12-05T08:14:36.382" v="3809" actId="165"/>
          <ac:spMkLst>
            <pc:docMk/>
            <pc:sldMk cId="1479475724" sldId="343"/>
            <ac:spMk id="27" creationId="{16882971-2C46-9B03-D70A-CE550385B4CC}"/>
          </ac:spMkLst>
        </pc:spChg>
        <pc:spChg chg="topLvl">
          <ac:chgData name="Francesco Serafini" userId="2491bc55-af7c-4fa9-b3c1-ebaeaf584a96" providerId="ADAL" clId="{59783725-D7FA-9441-A0C5-80FE86C2B11C}" dt="2023-12-05T08:14:36.382" v="3809" actId="165"/>
          <ac:spMkLst>
            <pc:docMk/>
            <pc:sldMk cId="1479475724" sldId="343"/>
            <ac:spMk id="28" creationId="{A126C9D3-3D69-EC03-8B4A-ADBAE84923D0}"/>
          </ac:spMkLst>
        </pc:spChg>
        <pc:spChg chg="topLvl">
          <ac:chgData name="Francesco Serafini" userId="2491bc55-af7c-4fa9-b3c1-ebaeaf584a96" providerId="ADAL" clId="{59783725-D7FA-9441-A0C5-80FE86C2B11C}" dt="2023-12-05T08:14:36.382" v="3809" actId="165"/>
          <ac:spMkLst>
            <pc:docMk/>
            <pc:sldMk cId="1479475724" sldId="343"/>
            <ac:spMk id="29" creationId="{41520B04-755C-DEDC-2DAD-63B535B770CC}"/>
          </ac:spMkLst>
        </pc:spChg>
        <pc:spChg chg="mod topLvl">
          <ac:chgData name="Francesco Serafini" userId="2491bc55-af7c-4fa9-b3c1-ebaeaf584a96" providerId="ADAL" clId="{59783725-D7FA-9441-A0C5-80FE86C2B11C}" dt="2023-12-05T08:14:36.382" v="3809" actId="165"/>
          <ac:spMkLst>
            <pc:docMk/>
            <pc:sldMk cId="1479475724" sldId="343"/>
            <ac:spMk id="50" creationId="{47DD838C-48C9-A1F3-5927-1EE350320688}"/>
          </ac:spMkLst>
        </pc:spChg>
        <pc:spChg chg="topLvl">
          <ac:chgData name="Francesco Serafini" userId="2491bc55-af7c-4fa9-b3c1-ebaeaf584a96" providerId="ADAL" clId="{59783725-D7FA-9441-A0C5-80FE86C2B11C}" dt="2023-12-05T08:14:36.382" v="3809" actId="165"/>
          <ac:spMkLst>
            <pc:docMk/>
            <pc:sldMk cId="1479475724" sldId="343"/>
            <ac:spMk id="52" creationId="{A1CFF0CA-5FFF-64DB-5615-7DB9735E3BEB}"/>
          </ac:spMkLst>
        </pc:spChg>
        <pc:spChg chg="topLvl">
          <ac:chgData name="Francesco Serafini" userId="2491bc55-af7c-4fa9-b3c1-ebaeaf584a96" providerId="ADAL" clId="{59783725-D7FA-9441-A0C5-80FE86C2B11C}" dt="2023-12-05T08:14:36.382" v="3809" actId="165"/>
          <ac:spMkLst>
            <pc:docMk/>
            <pc:sldMk cId="1479475724" sldId="343"/>
            <ac:spMk id="53" creationId="{158ABE12-B8A6-F4B2-2380-56F8E4933351}"/>
          </ac:spMkLst>
        </pc:spChg>
        <pc:grpChg chg="del mod">
          <ac:chgData name="Francesco Serafini" userId="2491bc55-af7c-4fa9-b3c1-ebaeaf584a96" providerId="ADAL" clId="{59783725-D7FA-9441-A0C5-80FE86C2B11C}" dt="2023-12-05T08:14:36.382" v="3809" actId="165"/>
          <ac:grpSpMkLst>
            <pc:docMk/>
            <pc:sldMk cId="1479475724" sldId="343"/>
            <ac:grpSpMk id="15" creationId="{0649A0DD-DB0C-F7F1-1107-035AA78DF7FB}"/>
          </ac:grpSpMkLst>
        </pc:grpChg>
        <pc:cxnChg chg="add mod">
          <ac:chgData name="Francesco Serafini" userId="2491bc55-af7c-4fa9-b3c1-ebaeaf584a96" providerId="ADAL" clId="{59783725-D7FA-9441-A0C5-80FE86C2B11C}" dt="2023-12-05T08:15:18.191" v="3827" actId="14100"/>
          <ac:cxnSpMkLst>
            <pc:docMk/>
            <pc:sldMk cId="1479475724" sldId="343"/>
            <ac:cxnSpMk id="7" creationId="{F68B60B0-AF83-B806-4C8B-A729E7CC5D8E}"/>
          </ac:cxnSpMkLst>
        </pc:cxnChg>
        <pc:cxnChg chg="topLvl">
          <ac:chgData name="Francesco Serafini" userId="2491bc55-af7c-4fa9-b3c1-ebaeaf584a96" providerId="ADAL" clId="{59783725-D7FA-9441-A0C5-80FE86C2B11C}" dt="2023-12-05T08:14:36.382" v="3809" actId="165"/>
          <ac:cxnSpMkLst>
            <pc:docMk/>
            <pc:sldMk cId="1479475724" sldId="343"/>
            <ac:cxnSpMk id="31" creationId="{ACE8304D-DDA2-DD31-3042-9DFD223D488F}"/>
          </ac:cxnSpMkLst>
        </pc:cxnChg>
        <pc:cxnChg chg="mod topLvl">
          <ac:chgData name="Francesco Serafini" userId="2491bc55-af7c-4fa9-b3c1-ebaeaf584a96" providerId="ADAL" clId="{59783725-D7FA-9441-A0C5-80FE86C2B11C}" dt="2023-12-05T08:15:05.482" v="3823" actId="14100"/>
          <ac:cxnSpMkLst>
            <pc:docMk/>
            <pc:sldMk cId="1479475724" sldId="343"/>
            <ac:cxnSpMk id="34" creationId="{D3AA51FF-162E-55A3-7639-EDEE30C83D97}"/>
          </ac:cxnSpMkLst>
        </pc:cxnChg>
        <pc:cxnChg chg="topLvl">
          <ac:chgData name="Francesco Serafini" userId="2491bc55-af7c-4fa9-b3c1-ebaeaf584a96" providerId="ADAL" clId="{59783725-D7FA-9441-A0C5-80FE86C2B11C}" dt="2023-12-05T08:14:36.382" v="3809" actId="165"/>
          <ac:cxnSpMkLst>
            <pc:docMk/>
            <pc:sldMk cId="1479475724" sldId="343"/>
            <ac:cxnSpMk id="35" creationId="{3C476EC4-5745-8D45-05EE-4B7A1D7EB138}"/>
          </ac:cxnSpMkLst>
        </pc:cxnChg>
        <pc:cxnChg chg="topLvl">
          <ac:chgData name="Francesco Serafini" userId="2491bc55-af7c-4fa9-b3c1-ebaeaf584a96" providerId="ADAL" clId="{59783725-D7FA-9441-A0C5-80FE86C2B11C}" dt="2023-12-05T08:14:36.382" v="3809" actId="165"/>
          <ac:cxnSpMkLst>
            <pc:docMk/>
            <pc:sldMk cId="1479475724" sldId="343"/>
            <ac:cxnSpMk id="37" creationId="{7EA4F360-FE0C-6805-1418-9DD5BF193D28}"/>
          </ac:cxnSpMkLst>
        </pc:cxnChg>
        <pc:cxnChg chg="topLvl">
          <ac:chgData name="Francesco Serafini" userId="2491bc55-af7c-4fa9-b3c1-ebaeaf584a96" providerId="ADAL" clId="{59783725-D7FA-9441-A0C5-80FE86C2B11C}" dt="2023-12-05T08:14:36.382" v="3809" actId="165"/>
          <ac:cxnSpMkLst>
            <pc:docMk/>
            <pc:sldMk cId="1479475724" sldId="343"/>
            <ac:cxnSpMk id="38" creationId="{E20E5CE6-B38E-B9F3-4E84-50736C35A315}"/>
          </ac:cxnSpMkLst>
        </pc:cxnChg>
      </pc:sldChg>
      <pc:sldChg chg="modNotesTx">
        <pc:chgData name="Francesco Serafini" userId="2491bc55-af7c-4fa9-b3c1-ebaeaf584a96" providerId="ADAL" clId="{59783725-D7FA-9441-A0C5-80FE86C2B11C}" dt="2023-12-05T00:08:03.713" v="3556" actId="20577"/>
        <pc:sldMkLst>
          <pc:docMk/>
          <pc:sldMk cId="596227211" sldId="344"/>
        </pc:sldMkLst>
      </pc:sldChg>
      <pc:sldChg chg="modSp add mod">
        <pc:chgData name="Francesco Serafini" userId="2491bc55-af7c-4fa9-b3c1-ebaeaf584a96" providerId="ADAL" clId="{59783725-D7FA-9441-A0C5-80FE86C2B11C}" dt="2023-12-04T13:23:57.841" v="2254" actId="20577"/>
        <pc:sldMkLst>
          <pc:docMk/>
          <pc:sldMk cId="4213050828" sldId="363"/>
        </pc:sldMkLst>
        <pc:spChg chg="mod">
          <ac:chgData name="Francesco Serafini" userId="2491bc55-af7c-4fa9-b3c1-ebaeaf584a96" providerId="ADAL" clId="{59783725-D7FA-9441-A0C5-80FE86C2B11C}" dt="2023-12-04T13:23:57.841" v="2254" actId="20577"/>
          <ac:spMkLst>
            <pc:docMk/>
            <pc:sldMk cId="4213050828" sldId="363"/>
            <ac:spMk id="4" creationId="{68A5E796-7EEB-AE51-ECAD-E71E4627ADE3}"/>
          </ac:spMkLst>
        </pc:spChg>
      </pc:sldChg>
      <pc:sldChg chg="addSp delSp modSp add mod modAnim">
        <pc:chgData name="Francesco Serafini" userId="2491bc55-af7c-4fa9-b3c1-ebaeaf584a96" providerId="ADAL" clId="{59783725-D7FA-9441-A0C5-80FE86C2B11C}" dt="2023-12-04T13:43:21.663" v="2520"/>
        <pc:sldMkLst>
          <pc:docMk/>
          <pc:sldMk cId="709420823" sldId="364"/>
        </pc:sldMkLst>
        <pc:spChg chg="add mod">
          <ac:chgData name="Francesco Serafini" userId="2491bc55-af7c-4fa9-b3c1-ebaeaf584a96" providerId="ADAL" clId="{59783725-D7FA-9441-A0C5-80FE86C2B11C}" dt="2023-12-04T13:40:04.834" v="2483" actId="207"/>
          <ac:spMkLst>
            <pc:docMk/>
            <pc:sldMk cId="709420823" sldId="364"/>
            <ac:spMk id="28" creationId="{095D66E2-43B3-C078-FA9A-F69F6D510FDD}"/>
          </ac:spMkLst>
        </pc:spChg>
        <pc:grpChg chg="del">
          <ac:chgData name="Francesco Serafini" userId="2491bc55-af7c-4fa9-b3c1-ebaeaf584a96" providerId="ADAL" clId="{59783725-D7FA-9441-A0C5-80FE86C2B11C}" dt="2023-12-04T13:36:27.825" v="2461" actId="478"/>
          <ac:grpSpMkLst>
            <pc:docMk/>
            <pc:sldMk cId="709420823" sldId="364"/>
            <ac:grpSpMk id="3" creationId="{50389198-6328-BB23-4A88-95954FEAF0A4}"/>
          </ac:grpSpMkLst>
        </pc:grpChg>
        <pc:grpChg chg="del">
          <ac:chgData name="Francesco Serafini" userId="2491bc55-af7c-4fa9-b3c1-ebaeaf584a96" providerId="ADAL" clId="{59783725-D7FA-9441-A0C5-80FE86C2B11C}" dt="2023-12-04T13:36:27.825" v="2461" actId="478"/>
          <ac:grpSpMkLst>
            <pc:docMk/>
            <pc:sldMk cId="709420823" sldId="364"/>
            <ac:grpSpMk id="6" creationId="{A7F3B1B0-5EE7-DB75-7C52-051A8FAF02C6}"/>
          </ac:grpSpMkLst>
        </pc:grpChg>
        <pc:grpChg chg="del">
          <ac:chgData name="Francesco Serafini" userId="2491bc55-af7c-4fa9-b3c1-ebaeaf584a96" providerId="ADAL" clId="{59783725-D7FA-9441-A0C5-80FE86C2B11C}" dt="2023-12-04T13:36:27.825" v="2461" actId="478"/>
          <ac:grpSpMkLst>
            <pc:docMk/>
            <pc:sldMk cId="709420823" sldId="364"/>
            <ac:grpSpMk id="9" creationId="{16B8579B-CD29-D818-2A21-9556E00182B2}"/>
          </ac:grpSpMkLst>
        </pc:grpChg>
        <pc:grpChg chg="del">
          <ac:chgData name="Francesco Serafini" userId="2491bc55-af7c-4fa9-b3c1-ebaeaf584a96" providerId="ADAL" clId="{59783725-D7FA-9441-A0C5-80FE86C2B11C}" dt="2023-12-04T13:36:27.825" v="2461" actId="478"/>
          <ac:grpSpMkLst>
            <pc:docMk/>
            <pc:sldMk cId="709420823" sldId="364"/>
            <ac:grpSpMk id="12" creationId="{64C4346A-3A75-D88D-28E8-F73A51F146E0}"/>
          </ac:grpSpMkLst>
        </pc:grpChg>
        <pc:grpChg chg="del">
          <ac:chgData name="Francesco Serafini" userId="2491bc55-af7c-4fa9-b3c1-ebaeaf584a96" providerId="ADAL" clId="{59783725-D7FA-9441-A0C5-80FE86C2B11C}" dt="2023-12-04T13:36:27.825" v="2461" actId="478"/>
          <ac:grpSpMkLst>
            <pc:docMk/>
            <pc:sldMk cId="709420823" sldId="364"/>
            <ac:grpSpMk id="17" creationId="{2FF500C5-C0F4-140F-CB1C-38587B0C1E35}"/>
          </ac:grpSpMkLst>
        </pc:grpChg>
        <pc:grpChg chg="del">
          <ac:chgData name="Francesco Serafini" userId="2491bc55-af7c-4fa9-b3c1-ebaeaf584a96" providerId="ADAL" clId="{59783725-D7FA-9441-A0C5-80FE86C2B11C}" dt="2023-12-04T13:36:27.825" v="2461" actId="478"/>
          <ac:grpSpMkLst>
            <pc:docMk/>
            <pc:sldMk cId="709420823" sldId="364"/>
            <ac:grpSpMk id="20" creationId="{A68D8AD8-99BD-3D18-A8F2-6B8114EF617D}"/>
          </ac:grpSpMkLst>
        </pc:grpChg>
        <pc:picChg chg="add mod">
          <ac:chgData name="Francesco Serafini" userId="2491bc55-af7c-4fa9-b3c1-ebaeaf584a96" providerId="ADAL" clId="{59783725-D7FA-9441-A0C5-80FE86C2B11C}" dt="2023-12-04T13:37:34.084" v="2474" actId="1076"/>
          <ac:picMkLst>
            <pc:docMk/>
            <pc:sldMk cId="709420823" sldId="364"/>
            <ac:picMk id="1026" creationId="{0416614F-BE60-77A7-1693-738F6FCA440F}"/>
          </ac:picMkLst>
        </pc:picChg>
        <pc:picChg chg="add del mod">
          <ac:chgData name="Francesco Serafini" userId="2491bc55-af7c-4fa9-b3c1-ebaeaf584a96" providerId="ADAL" clId="{59783725-D7FA-9441-A0C5-80FE86C2B11C}" dt="2023-12-04T13:37:22.887" v="2470"/>
          <ac:picMkLst>
            <pc:docMk/>
            <pc:sldMk cId="709420823" sldId="364"/>
            <ac:picMk id="1028" creationId="{A788633F-9110-B72C-40F7-92D81AD529C8}"/>
          </ac:picMkLst>
        </pc:picChg>
        <pc:picChg chg="add mod">
          <ac:chgData name="Francesco Serafini" userId="2491bc55-af7c-4fa9-b3c1-ebaeaf584a96" providerId="ADAL" clId="{59783725-D7FA-9441-A0C5-80FE86C2B11C}" dt="2023-12-04T13:40:14.121" v="2485" actId="1076"/>
          <ac:picMkLst>
            <pc:docMk/>
            <pc:sldMk cId="709420823" sldId="364"/>
            <ac:picMk id="1030" creationId="{DE65FA74-EBFE-8C4A-CADA-4553C44DA4F4}"/>
          </ac:picMkLst>
        </pc:picChg>
      </pc:sldChg>
      <pc:sldChg chg="add">
        <pc:chgData name="Francesco Serafini" userId="2491bc55-af7c-4fa9-b3c1-ebaeaf584a96" providerId="ADAL" clId="{59783725-D7FA-9441-A0C5-80FE86C2B11C}" dt="2023-12-04T13:36:23.356" v="2460" actId="2890"/>
        <pc:sldMkLst>
          <pc:docMk/>
          <pc:sldMk cId="2686853600" sldId="365"/>
        </pc:sldMkLst>
      </pc:sldChg>
    </pc:docChg>
  </pc:docChgLst>
  <pc:docChgLst>
    <pc:chgData name="Rosario Pompeo" userId="S::rpompeo@infn.it::b7dbaa26-4d33-4eb6-94fe-710cc4e47541" providerId="AD" clId="Web-{5103F119-5852-4291-B323-33F1BE7F3F7D}"/>
    <pc:docChg chg="modSld">
      <pc:chgData name="Rosario Pompeo" userId="S::rpompeo@infn.it::b7dbaa26-4d33-4eb6-94fe-710cc4e47541" providerId="AD" clId="Web-{5103F119-5852-4291-B323-33F1BE7F3F7D}" dt="2023-12-01T13:53:04.175" v="221" actId="20577"/>
      <pc:docMkLst>
        <pc:docMk/>
      </pc:docMkLst>
      <pc:sldChg chg="modSp">
        <pc:chgData name="Rosario Pompeo" userId="S::rpompeo@infn.it::b7dbaa26-4d33-4eb6-94fe-710cc4e47541" providerId="AD" clId="Web-{5103F119-5852-4291-B323-33F1BE7F3F7D}" dt="2023-12-01T13:53:04.175" v="221" actId="20577"/>
        <pc:sldMkLst>
          <pc:docMk/>
          <pc:sldMk cId="1906614185" sldId="319"/>
        </pc:sldMkLst>
        <pc:spChg chg="mod">
          <ac:chgData name="Rosario Pompeo" userId="S::rpompeo@infn.it::b7dbaa26-4d33-4eb6-94fe-710cc4e47541" providerId="AD" clId="Web-{5103F119-5852-4291-B323-33F1BE7F3F7D}" dt="2023-12-01T13:48:11.915" v="21" actId="20577"/>
          <ac:spMkLst>
            <pc:docMk/>
            <pc:sldMk cId="1906614185" sldId="319"/>
            <ac:spMk id="10" creationId="{83073FF9-C749-4E45-9A89-E4B1A2F60903}"/>
          </ac:spMkLst>
        </pc:spChg>
        <pc:spChg chg="mod">
          <ac:chgData name="Rosario Pompeo" userId="S::rpompeo@infn.it::b7dbaa26-4d33-4eb6-94fe-710cc4e47541" providerId="AD" clId="Web-{5103F119-5852-4291-B323-33F1BE7F3F7D}" dt="2023-12-01T13:50:15.185" v="98" actId="20577"/>
          <ac:spMkLst>
            <pc:docMk/>
            <pc:sldMk cId="1906614185" sldId="319"/>
            <ac:spMk id="19" creationId="{7ADD24B0-3F1D-ABB1-2E4C-0DD39B3FB5B8}"/>
          </ac:spMkLst>
        </pc:spChg>
        <pc:spChg chg="mod">
          <ac:chgData name="Rosario Pompeo" userId="S::rpompeo@infn.it::b7dbaa26-4d33-4eb6-94fe-710cc4e47541" providerId="AD" clId="Web-{5103F119-5852-4291-B323-33F1BE7F3F7D}" dt="2023-12-01T13:48:05.618" v="19" actId="20577"/>
          <ac:spMkLst>
            <pc:docMk/>
            <pc:sldMk cId="1906614185" sldId="319"/>
            <ac:spMk id="22" creationId="{5B80FB27-962D-4568-89AC-A01B4D962CB3}"/>
          </ac:spMkLst>
        </pc:spChg>
        <pc:spChg chg="mod">
          <ac:chgData name="Rosario Pompeo" userId="S::rpompeo@infn.it::b7dbaa26-4d33-4eb6-94fe-710cc4e47541" providerId="AD" clId="Web-{5103F119-5852-4291-B323-33F1BE7F3F7D}" dt="2023-12-01T13:53:04.175" v="221" actId="20577"/>
          <ac:spMkLst>
            <pc:docMk/>
            <pc:sldMk cId="1906614185" sldId="319"/>
            <ac:spMk id="33" creationId="{AC64B290-3D33-A0CD-183E-4524AF9098E8}"/>
          </ac:spMkLst>
        </pc:spChg>
        <pc:spChg chg="mod">
          <ac:chgData name="Rosario Pompeo" userId="S::rpompeo@infn.it::b7dbaa26-4d33-4eb6-94fe-710cc4e47541" providerId="AD" clId="Web-{5103F119-5852-4291-B323-33F1BE7F3F7D}" dt="2023-12-01T13:49:15.620" v="41" actId="20577"/>
          <ac:spMkLst>
            <pc:docMk/>
            <pc:sldMk cId="1906614185" sldId="319"/>
            <ac:spMk id="39" creationId="{5158C007-5AA0-4399-A07D-39E74F2FD600}"/>
          </ac:spMkLst>
        </pc:spChg>
        <pc:spChg chg="mod">
          <ac:chgData name="Rosario Pompeo" userId="S::rpompeo@infn.it::b7dbaa26-4d33-4eb6-94fe-710cc4e47541" providerId="AD" clId="Web-{5103F119-5852-4291-B323-33F1BE7F3F7D}" dt="2023-12-01T13:52:34.783" v="188" actId="20577"/>
          <ac:spMkLst>
            <pc:docMk/>
            <pc:sldMk cId="1906614185" sldId="319"/>
            <ac:spMk id="43" creationId="{57DB1B79-AD64-E27D-57E6-6D67DC84FCBE}"/>
          </ac:spMkLst>
        </pc:spChg>
        <pc:spChg chg="mod">
          <ac:chgData name="Rosario Pompeo" userId="S::rpompeo@infn.it::b7dbaa26-4d33-4eb6-94fe-710cc4e47541" providerId="AD" clId="Web-{5103F119-5852-4291-B323-33F1BE7F3F7D}" dt="2023-12-01T13:48:30.650" v="27" actId="20577"/>
          <ac:spMkLst>
            <pc:docMk/>
            <pc:sldMk cId="1906614185" sldId="319"/>
            <ac:spMk id="45" creationId="{69857BEC-BC31-EE54-DBF3-C5CF60641568}"/>
          </ac:spMkLst>
        </pc:spChg>
        <pc:spChg chg="mod">
          <ac:chgData name="Rosario Pompeo" userId="S::rpompeo@infn.it::b7dbaa26-4d33-4eb6-94fe-710cc4e47541" providerId="AD" clId="Web-{5103F119-5852-4291-B323-33F1BE7F3F7D}" dt="2023-12-01T13:50:58.936" v="152" actId="20577"/>
          <ac:spMkLst>
            <pc:docMk/>
            <pc:sldMk cId="1906614185" sldId="319"/>
            <ac:spMk id="68" creationId="{A792E831-E506-463B-B0DD-02FD07B5CA53}"/>
          </ac:spMkLst>
        </pc:spChg>
        <pc:spChg chg="mod">
          <ac:chgData name="Rosario Pompeo" userId="S::rpompeo@infn.it::b7dbaa26-4d33-4eb6-94fe-710cc4e47541" providerId="AD" clId="Web-{5103F119-5852-4291-B323-33F1BE7F3F7D}" dt="2023-12-01T13:47:46.773" v="15" actId="20577"/>
          <ac:spMkLst>
            <pc:docMk/>
            <pc:sldMk cId="1906614185" sldId="319"/>
            <ac:spMk id="77" creationId="{C67F44E3-189E-A5A7-D0E8-47593B336678}"/>
          </ac:spMkLst>
        </pc:spChg>
      </pc:sldChg>
    </pc:docChg>
  </pc:docChgLst>
  <pc:docChgLst>
    <pc:chgData name="Francesco Serafini" userId="2491bc55-af7c-4fa9-b3c1-ebaeaf584a96" providerId="ADAL" clId="{9AD79DE5-31D9-1D47-B4CE-24AB41953537}"/>
    <pc:docChg chg="undo redo custSel addSld delSld modSld sldOrd">
      <pc:chgData name="Francesco Serafini" userId="2491bc55-af7c-4fa9-b3c1-ebaeaf584a96" providerId="ADAL" clId="{9AD79DE5-31D9-1D47-B4CE-24AB41953537}" dt="2023-07-04T09:57:39.431" v="1977" actId="207"/>
      <pc:docMkLst>
        <pc:docMk/>
      </pc:docMkLst>
      <pc:sldChg chg="addSp delSp modSp mod">
        <pc:chgData name="Francesco Serafini" userId="2491bc55-af7c-4fa9-b3c1-ebaeaf584a96" providerId="ADAL" clId="{9AD79DE5-31D9-1D47-B4CE-24AB41953537}" dt="2023-07-04T09:57:39.431" v="1977" actId="207"/>
        <pc:sldMkLst>
          <pc:docMk/>
          <pc:sldMk cId="1942498017" sldId="256"/>
        </pc:sldMkLst>
        <pc:spChg chg="mod">
          <ac:chgData name="Francesco Serafini" userId="2491bc55-af7c-4fa9-b3c1-ebaeaf584a96" providerId="ADAL" clId="{9AD79DE5-31D9-1D47-B4CE-24AB41953537}" dt="2022-06-07T09:11:32.699" v="1603" actId="207"/>
          <ac:spMkLst>
            <pc:docMk/>
            <pc:sldMk cId="1942498017" sldId="256"/>
            <ac:spMk id="2" creationId="{AE66E62C-88FB-557F-C954-E1A2E9472701}"/>
          </ac:spMkLst>
        </pc:spChg>
        <pc:spChg chg="mod">
          <ac:chgData name="Francesco Serafini" userId="2491bc55-af7c-4fa9-b3c1-ebaeaf584a96" providerId="ADAL" clId="{9AD79DE5-31D9-1D47-B4CE-24AB41953537}" dt="2023-07-04T09:57:39.431" v="1977" actId="207"/>
          <ac:spMkLst>
            <pc:docMk/>
            <pc:sldMk cId="1942498017" sldId="256"/>
            <ac:spMk id="3" creationId="{694EF8B4-4091-9807-770F-2401E6271ACB}"/>
          </ac:spMkLst>
        </pc:spChg>
        <pc:picChg chg="add del mod">
          <ac:chgData name="Francesco Serafini" userId="2491bc55-af7c-4fa9-b3c1-ebaeaf584a96" providerId="ADAL" clId="{9AD79DE5-31D9-1D47-B4CE-24AB41953537}" dt="2022-06-07T08:52:41.665" v="1271" actId="478"/>
          <ac:picMkLst>
            <pc:docMk/>
            <pc:sldMk cId="1942498017" sldId="256"/>
            <ac:picMk id="6" creationId="{705C8AD1-DC0F-3C47-A6B7-532CA770AD6E}"/>
          </ac:picMkLst>
        </pc:picChg>
        <pc:picChg chg="add del mod">
          <ac:chgData name="Francesco Serafini" userId="2491bc55-af7c-4fa9-b3c1-ebaeaf584a96" providerId="ADAL" clId="{9AD79DE5-31D9-1D47-B4CE-24AB41953537}" dt="2022-06-07T08:49:42.599" v="1263" actId="478"/>
          <ac:picMkLst>
            <pc:docMk/>
            <pc:sldMk cId="1942498017" sldId="256"/>
            <ac:picMk id="7" creationId="{85BBB035-15E2-19CE-DA9E-F9D9EAF3A335}"/>
          </ac:picMkLst>
        </pc:picChg>
        <pc:picChg chg="mod">
          <ac:chgData name="Francesco Serafini" userId="2491bc55-af7c-4fa9-b3c1-ebaeaf584a96" providerId="ADAL" clId="{9AD79DE5-31D9-1D47-B4CE-24AB41953537}" dt="2022-06-07T08:50:55.294" v="1270" actId="1076"/>
          <ac:picMkLst>
            <pc:docMk/>
            <pc:sldMk cId="1942498017" sldId="256"/>
            <ac:picMk id="1026" creationId="{380D61F3-C911-811E-F404-5C2A7AE54A5A}"/>
          </ac:picMkLst>
        </pc:picChg>
      </pc:sldChg>
      <pc:sldChg chg="modSp mod">
        <pc:chgData name="Francesco Serafini" userId="2491bc55-af7c-4fa9-b3c1-ebaeaf584a96" providerId="ADAL" clId="{9AD79DE5-31D9-1D47-B4CE-24AB41953537}" dt="2022-06-07T10:29:45.977" v="1894" actId="20577"/>
        <pc:sldMkLst>
          <pc:docMk/>
          <pc:sldMk cId="4030196996" sldId="259"/>
        </pc:sldMkLst>
        <pc:spChg chg="mod">
          <ac:chgData name="Francesco Serafini" userId="2491bc55-af7c-4fa9-b3c1-ebaeaf584a96" providerId="ADAL" clId="{9AD79DE5-31D9-1D47-B4CE-24AB41953537}" dt="2022-06-06T14:23:21.512" v="1062" actId="20577"/>
          <ac:spMkLst>
            <pc:docMk/>
            <pc:sldMk cId="4030196996" sldId="259"/>
            <ac:spMk id="16" creationId="{DA573DB3-AF0C-4FC4-AB20-CDB076616D88}"/>
          </ac:spMkLst>
        </pc:spChg>
        <pc:spChg chg="mod">
          <ac:chgData name="Francesco Serafini" userId="2491bc55-af7c-4fa9-b3c1-ebaeaf584a96" providerId="ADAL" clId="{9AD79DE5-31D9-1D47-B4CE-24AB41953537}" dt="2022-06-07T09:25:30.794" v="1688" actId="12789"/>
          <ac:spMkLst>
            <pc:docMk/>
            <pc:sldMk cId="4030196996" sldId="259"/>
            <ac:spMk id="19" creationId="{5FB29AB8-5291-4308-88C3-FFCFB1F9C4DC}"/>
          </ac:spMkLst>
        </pc:spChg>
        <pc:spChg chg="mod">
          <ac:chgData name="Francesco Serafini" userId="2491bc55-af7c-4fa9-b3c1-ebaeaf584a96" providerId="ADAL" clId="{9AD79DE5-31D9-1D47-B4CE-24AB41953537}" dt="2022-06-07T10:29:45.977" v="1894" actId="20577"/>
          <ac:spMkLst>
            <pc:docMk/>
            <pc:sldMk cId="4030196996" sldId="259"/>
            <ac:spMk id="20" creationId="{BE0A320C-3F6B-418E-A3B3-6464CB89C928}"/>
          </ac:spMkLst>
        </pc:spChg>
        <pc:spChg chg="mod">
          <ac:chgData name="Francesco Serafini" userId="2491bc55-af7c-4fa9-b3c1-ebaeaf584a96" providerId="ADAL" clId="{9AD79DE5-31D9-1D47-B4CE-24AB41953537}" dt="2022-06-07T07:58:50.763" v="1070" actId="14100"/>
          <ac:spMkLst>
            <pc:docMk/>
            <pc:sldMk cId="4030196996" sldId="259"/>
            <ac:spMk id="21" creationId="{D7F49534-BD40-41C9-8E8D-9EE9650A67B4}"/>
          </ac:spMkLst>
        </pc:spChg>
        <pc:spChg chg="mod">
          <ac:chgData name="Francesco Serafini" userId="2491bc55-af7c-4fa9-b3c1-ebaeaf584a96" providerId="ADAL" clId="{9AD79DE5-31D9-1D47-B4CE-24AB41953537}" dt="2022-06-07T09:26:36.653" v="1701" actId="12789"/>
          <ac:spMkLst>
            <pc:docMk/>
            <pc:sldMk cId="4030196996" sldId="259"/>
            <ac:spMk id="22" creationId="{91B3BC67-169B-41B4-8CAC-B15AD8B5E662}"/>
          </ac:spMkLst>
        </pc:spChg>
        <pc:spChg chg="mod">
          <ac:chgData name="Francesco Serafini" userId="2491bc55-af7c-4fa9-b3c1-ebaeaf584a96" providerId="ADAL" clId="{9AD79DE5-31D9-1D47-B4CE-24AB41953537}" dt="2022-06-07T09:26:48.025" v="1705" actId="12789"/>
          <ac:spMkLst>
            <pc:docMk/>
            <pc:sldMk cId="4030196996" sldId="259"/>
            <ac:spMk id="23" creationId="{5FB0DB82-1042-4267-A202-CB3721CD3C87}"/>
          </ac:spMkLst>
        </pc:spChg>
        <pc:spChg chg="mod">
          <ac:chgData name="Francesco Serafini" userId="2491bc55-af7c-4fa9-b3c1-ebaeaf584a96" providerId="ADAL" clId="{9AD79DE5-31D9-1D47-B4CE-24AB41953537}" dt="2022-06-07T09:26:48.025" v="1705" actId="12789"/>
          <ac:spMkLst>
            <pc:docMk/>
            <pc:sldMk cId="4030196996" sldId="259"/>
            <ac:spMk id="24" creationId="{FE2D3E4C-6291-4FB4-93E0-9FC96AB25E97}"/>
          </ac:spMkLst>
        </pc:spChg>
      </pc:sldChg>
      <pc:sldChg chg="modSp mod modNotesTx">
        <pc:chgData name="Francesco Serafini" userId="2491bc55-af7c-4fa9-b3c1-ebaeaf584a96" providerId="ADAL" clId="{9AD79DE5-31D9-1D47-B4CE-24AB41953537}" dt="2022-06-07T13:15:57.493" v="1976" actId="20577"/>
        <pc:sldMkLst>
          <pc:docMk/>
          <pc:sldMk cId="2217721454" sldId="275"/>
        </pc:sldMkLst>
        <pc:spChg chg="mod">
          <ac:chgData name="Francesco Serafini" userId="2491bc55-af7c-4fa9-b3c1-ebaeaf584a96" providerId="ADAL" clId="{9AD79DE5-31D9-1D47-B4CE-24AB41953537}" dt="2022-06-06T14:01:30.862" v="1000" actId="948"/>
          <ac:spMkLst>
            <pc:docMk/>
            <pc:sldMk cId="2217721454" sldId="275"/>
            <ac:spMk id="15" creationId="{C33C1EEF-6300-40D2-9FF1-4E022FA826D2}"/>
          </ac:spMkLst>
        </pc:spChg>
        <pc:spChg chg="mod">
          <ac:chgData name="Francesco Serafini" userId="2491bc55-af7c-4fa9-b3c1-ebaeaf584a96" providerId="ADAL" clId="{9AD79DE5-31D9-1D47-B4CE-24AB41953537}" dt="2022-06-06T14:01:52.937" v="1001" actId="207"/>
          <ac:spMkLst>
            <pc:docMk/>
            <pc:sldMk cId="2217721454" sldId="275"/>
            <ac:spMk id="16" creationId="{54BA2151-757B-4F36-BDE4-B6E3914E1859}"/>
          </ac:spMkLst>
        </pc:spChg>
        <pc:spChg chg="mod">
          <ac:chgData name="Francesco Serafini" userId="2491bc55-af7c-4fa9-b3c1-ebaeaf584a96" providerId="ADAL" clId="{9AD79DE5-31D9-1D47-B4CE-24AB41953537}" dt="2022-06-06T08:19:27.001" v="52" actId="20577"/>
          <ac:spMkLst>
            <pc:docMk/>
            <pc:sldMk cId="2217721454" sldId="275"/>
            <ac:spMk id="18" creationId="{099022D5-A139-4467-B787-9E6C03F327A9}"/>
          </ac:spMkLst>
        </pc:spChg>
      </pc:sldChg>
      <pc:sldChg chg="del">
        <pc:chgData name="Francesco Serafini" userId="2491bc55-af7c-4fa9-b3c1-ebaeaf584a96" providerId="ADAL" clId="{9AD79DE5-31D9-1D47-B4CE-24AB41953537}" dt="2022-06-06T14:21:10.075" v="1053" actId="2696"/>
        <pc:sldMkLst>
          <pc:docMk/>
          <pc:sldMk cId="3153247396" sldId="276"/>
        </pc:sldMkLst>
      </pc:sldChg>
      <pc:sldChg chg="del">
        <pc:chgData name="Francesco Serafini" userId="2491bc55-af7c-4fa9-b3c1-ebaeaf584a96" providerId="ADAL" clId="{9AD79DE5-31D9-1D47-B4CE-24AB41953537}" dt="2022-06-06T14:21:10.075" v="1053" actId="2696"/>
        <pc:sldMkLst>
          <pc:docMk/>
          <pc:sldMk cId="3441192927" sldId="277"/>
        </pc:sldMkLst>
      </pc:sldChg>
      <pc:sldChg chg="addSp delSp modSp mod delAnim modAnim">
        <pc:chgData name="Francesco Serafini" userId="2491bc55-af7c-4fa9-b3c1-ebaeaf584a96" providerId="ADAL" clId="{9AD79DE5-31D9-1D47-B4CE-24AB41953537}" dt="2022-06-07T10:28:28.452" v="1857" actId="20577"/>
        <pc:sldMkLst>
          <pc:docMk/>
          <pc:sldMk cId="2070534114" sldId="278"/>
        </pc:sldMkLst>
        <pc:spChg chg="mod">
          <ac:chgData name="Francesco Serafini" userId="2491bc55-af7c-4fa9-b3c1-ebaeaf584a96" providerId="ADAL" clId="{9AD79DE5-31D9-1D47-B4CE-24AB41953537}" dt="2022-06-07T10:28:28.452" v="1857" actId="20577"/>
          <ac:spMkLst>
            <pc:docMk/>
            <pc:sldMk cId="2070534114" sldId="278"/>
            <ac:spMk id="26" creationId="{0BDE3D28-ADBF-4085-94AA-59A57B8EB707}"/>
          </ac:spMkLst>
        </pc:spChg>
        <pc:spChg chg="mod">
          <ac:chgData name="Francesco Serafini" userId="2491bc55-af7c-4fa9-b3c1-ebaeaf584a96" providerId="ADAL" clId="{9AD79DE5-31D9-1D47-B4CE-24AB41953537}" dt="2022-06-07T10:28:22.014" v="1844" actId="20577"/>
          <ac:spMkLst>
            <pc:docMk/>
            <pc:sldMk cId="2070534114" sldId="278"/>
            <ac:spMk id="31" creationId="{00642A0F-800D-45E4-B81E-CEE97429DF74}"/>
          </ac:spMkLst>
        </pc:spChg>
        <pc:spChg chg="mod">
          <ac:chgData name="Francesco Serafini" userId="2491bc55-af7c-4fa9-b3c1-ebaeaf584a96" providerId="ADAL" clId="{9AD79DE5-31D9-1D47-B4CE-24AB41953537}" dt="2022-06-07T08:36:09.670" v="1260" actId="20577"/>
          <ac:spMkLst>
            <pc:docMk/>
            <pc:sldMk cId="2070534114" sldId="278"/>
            <ac:spMk id="34" creationId="{89B9898A-2317-46DB-BA56-4924E36E61B9}"/>
          </ac:spMkLst>
        </pc:spChg>
        <pc:spChg chg="add del mod">
          <ac:chgData name="Francesco Serafini" userId="2491bc55-af7c-4fa9-b3c1-ebaeaf584a96" providerId="ADAL" clId="{9AD79DE5-31D9-1D47-B4CE-24AB41953537}" dt="2022-06-07T08:32:12.939" v="1191" actId="478"/>
          <ac:spMkLst>
            <pc:docMk/>
            <pc:sldMk cId="2070534114" sldId="278"/>
            <ac:spMk id="36" creationId="{24B354FF-0FF5-687D-3A4E-1C70F2283998}"/>
          </ac:spMkLst>
        </pc:spChg>
        <pc:spChg chg="mod">
          <ac:chgData name="Francesco Serafini" userId="2491bc55-af7c-4fa9-b3c1-ebaeaf584a96" providerId="ADAL" clId="{9AD79DE5-31D9-1D47-B4CE-24AB41953537}" dt="2022-06-07T08:33:19.076" v="1218" actId="20577"/>
          <ac:spMkLst>
            <pc:docMk/>
            <pc:sldMk cId="2070534114" sldId="278"/>
            <ac:spMk id="53" creationId="{C7370856-A3D3-4CF6-8776-776BAD22EB15}"/>
          </ac:spMkLst>
        </pc:spChg>
        <pc:spChg chg="mod">
          <ac:chgData name="Francesco Serafini" userId="2491bc55-af7c-4fa9-b3c1-ebaeaf584a96" providerId="ADAL" clId="{9AD79DE5-31D9-1D47-B4CE-24AB41953537}" dt="2022-06-07T08:32:58.554" v="1208" actId="1076"/>
          <ac:spMkLst>
            <pc:docMk/>
            <pc:sldMk cId="2070534114" sldId="278"/>
            <ac:spMk id="72" creationId="{E2305EF1-3D81-4755-AFED-A26EA7E28653}"/>
          </ac:spMkLst>
        </pc:spChg>
        <pc:spChg chg="mod">
          <ac:chgData name="Francesco Serafini" userId="2491bc55-af7c-4fa9-b3c1-ebaeaf584a96" providerId="ADAL" clId="{9AD79DE5-31D9-1D47-B4CE-24AB41953537}" dt="2022-06-07T08:31:50.453" v="1185" actId="1076"/>
          <ac:spMkLst>
            <pc:docMk/>
            <pc:sldMk cId="2070534114" sldId="278"/>
            <ac:spMk id="77" creationId="{4C1170AA-3AE6-4C7F-8DFF-15009A754D54}"/>
          </ac:spMkLst>
        </pc:spChg>
        <pc:spChg chg="mod">
          <ac:chgData name="Francesco Serafini" userId="2491bc55-af7c-4fa9-b3c1-ebaeaf584a96" providerId="ADAL" clId="{9AD79DE5-31D9-1D47-B4CE-24AB41953537}" dt="2022-06-07T08:29:54.033" v="1162" actId="20577"/>
          <ac:spMkLst>
            <pc:docMk/>
            <pc:sldMk cId="2070534114" sldId="278"/>
            <ac:spMk id="79" creationId="{F824BB6A-24FA-4FB9-87CB-E870F5B7C06B}"/>
          </ac:spMkLst>
        </pc:spChg>
        <pc:spChg chg="mod">
          <ac:chgData name="Francesco Serafini" userId="2491bc55-af7c-4fa9-b3c1-ebaeaf584a96" providerId="ADAL" clId="{9AD79DE5-31D9-1D47-B4CE-24AB41953537}" dt="2022-06-07T08:34:02.272" v="1219" actId="1076"/>
          <ac:spMkLst>
            <pc:docMk/>
            <pc:sldMk cId="2070534114" sldId="278"/>
            <ac:spMk id="84" creationId="{3A788EEE-7B09-4223-9700-1F775DFA2718}"/>
          </ac:spMkLst>
        </pc:spChg>
        <pc:spChg chg="mod">
          <ac:chgData name="Francesco Serafini" userId="2491bc55-af7c-4fa9-b3c1-ebaeaf584a96" providerId="ADAL" clId="{9AD79DE5-31D9-1D47-B4CE-24AB41953537}" dt="2022-06-07T08:34:31.422" v="1238" actId="1076"/>
          <ac:spMkLst>
            <pc:docMk/>
            <pc:sldMk cId="2070534114" sldId="278"/>
            <ac:spMk id="85" creationId="{542ABDF4-09C0-4315-8F68-57B91F3802BC}"/>
          </ac:spMkLst>
        </pc:spChg>
        <pc:spChg chg="mod">
          <ac:chgData name="Francesco Serafini" userId="2491bc55-af7c-4fa9-b3c1-ebaeaf584a96" providerId="ADAL" clId="{9AD79DE5-31D9-1D47-B4CE-24AB41953537}" dt="2022-06-07T08:34:05.189" v="1220" actId="1076"/>
          <ac:spMkLst>
            <pc:docMk/>
            <pc:sldMk cId="2070534114" sldId="278"/>
            <ac:spMk id="86" creationId="{D83B0246-7889-440C-9C72-70A4C5F4CDA4}"/>
          </ac:spMkLst>
        </pc:spChg>
      </pc:sldChg>
      <pc:sldChg chg="addSp delSp modSp mod">
        <pc:chgData name="Francesco Serafini" userId="2491bc55-af7c-4fa9-b3c1-ebaeaf584a96" providerId="ADAL" clId="{9AD79DE5-31D9-1D47-B4CE-24AB41953537}" dt="2022-06-07T09:15:59.648" v="1636" actId="465"/>
        <pc:sldMkLst>
          <pc:docMk/>
          <pc:sldMk cId="333405500" sldId="279"/>
        </pc:sldMkLst>
        <pc:spChg chg="add del mod">
          <ac:chgData name="Francesco Serafini" userId="2491bc55-af7c-4fa9-b3c1-ebaeaf584a96" providerId="ADAL" clId="{9AD79DE5-31D9-1D47-B4CE-24AB41953537}" dt="2022-06-07T09:02:06.784" v="1335"/>
          <ac:spMkLst>
            <pc:docMk/>
            <pc:sldMk cId="333405500" sldId="279"/>
            <ac:spMk id="2" creationId="{EE00A2D4-A739-4EE9-D51E-F89EA6B33A98}"/>
          </ac:spMkLst>
        </pc:spChg>
        <pc:spChg chg="add mod">
          <ac:chgData name="Francesco Serafini" userId="2491bc55-af7c-4fa9-b3c1-ebaeaf584a96" providerId="ADAL" clId="{9AD79DE5-31D9-1D47-B4CE-24AB41953537}" dt="2022-06-07T09:12:12.338" v="1608" actId="207"/>
          <ac:spMkLst>
            <pc:docMk/>
            <pc:sldMk cId="333405500" sldId="279"/>
            <ac:spMk id="3" creationId="{1D527794-BA53-5A4A-BB10-8586806EE66A}"/>
          </ac:spMkLst>
        </pc:spChg>
        <pc:spChg chg="add mod">
          <ac:chgData name="Francesco Serafini" userId="2491bc55-af7c-4fa9-b3c1-ebaeaf584a96" providerId="ADAL" clId="{9AD79DE5-31D9-1D47-B4CE-24AB41953537}" dt="2022-06-07T09:06:37.104" v="1568" actId="12788"/>
          <ac:spMkLst>
            <pc:docMk/>
            <pc:sldMk cId="333405500" sldId="279"/>
            <ac:spMk id="4" creationId="{60F09383-02FA-CC30-660A-B0A450BD90E4}"/>
          </ac:spMkLst>
        </pc:spChg>
        <pc:spChg chg="mod">
          <ac:chgData name="Francesco Serafini" userId="2491bc55-af7c-4fa9-b3c1-ebaeaf584a96" providerId="ADAL" clId="{9AD79DE5-31D9-1D47-B4CE-24AB41953537}" dt="2022-06-07T09:03:48.772" v="1492" actId="1035"/>
          <ac:spMkLst>
            <pc:docMk/>
            <pc:sldMk cId="333405500" sldId="279"/>
            <ac:spMk id="11" creationId="{221CBB28-C38F-89C0-8D7E-614FE947E245}"/>
          </ac:spMkLst>
        </pc:spChg>
        <pc:spChg chg="mod">
          <ac:chgData name="Francesco Serafini" userId="2491bc55-af7c-4fa9-b3c1-ebaeaf584a96" providerId="ADAL" clId="{9AD79DE5-31D9-1D47-B4CE-24AB41953537}" dt="2022-06-07T09:03:48.772" v="1492" actId="1035"/>
          <ac:spMkLst>
            <pc:docMk/>
            <pc:sldMk cId="333405500" sldId="279"/>
            <ac:spMk id="15" creationId="{63881A9A-9BB3-9253-5774-CE22FDCB9E56}"/>
          </ac:spMkLst>
        </pc:spChg>
        <pc:spChg chg="mod">
          <ac:chgData name="Francesco Serafini" userId="2491bc55-af7c-4fa9-b3c1-ebaeaf584a96" providerId="ADAL" clId="{9AD79DE5-31D9-1D47-B4CE-24AB41953537}" dt="2022-06-07T09:03:48.772" v="1492" actId="1035"/>
          <ac:spMkLst>
            <pc:docMk/>
            <pc:sldMk cId="333405500" sldId="279"/>
            <ac:spMk id="24" creationId="{7C196848-3C11-41D0-BB7E-8CDFC5E08BEE}"/>
          </ac:spMkLst>
        </pc:spChg>
        <pc:spChg chg="mod">
          <ac:chgData name="Francesco Serafini" userId="2491bc55-af7c-4fa9-b3c1-ebaeaf584a96" providerId="ADAL" clId="{9AD79DE5-31D9-1D47-B4CE-24AB41953537}" dt="2022-06-07T09:14:36" v="1635" actId="12788"/>
          <ac:spMkLst>
            <pc:docMk/>
            <pc:sldMk cId="333405500" sldId="279"/>
            <ac:spMk id="25" creationId="{CFE9C42E-1EC7-3D28-DDED-09B93EA6418A}"/>
          </ac:spMkLst>
        </pc:spChg>
        <pc:spChg chg="mod">
          <ac:chgData name="Francesco Serafini" userId="2491bc55-af7c-4fa9-b3c1-ebaeaf584a96" providerId="ADAL" clId="{9AD79DE5-31D9-1D47-B4CE-24AB41953537}" dt="2022-06-07T09:03:48.772" v="1492" actId="1035"/>
          <ac:spMkLst>
            <pc:docMk/>
            <pc:sldMk cId="333405500" sldId="279"/>
            <ac:spMk id="28" creationId="{F3DC5DEF-8EEF-59FC-BCD9-97852EC78A64}"/>
          </ac:spMkLst>
        </pc:spChg>
        <pc:spChg chg="add mod">
          <ac:chgData name="Francesco Serafini" userId="2491bc55-af7c-4fa9-b3c1-ebaeaf584a96" providerId="ADAL" clId="{9AD79DE5-31D9-1D47-B4CE-24AB41953537}" dt="2022-06-07T09:08:40.279" v="1582" actId="14100"/>
          <ac:spMkLst>
            <pc:docMk/>
            <pc:sldMk cId="333405500" sldId="279"/>
            <ac:spMk id="29" creationId="{51EBF13E-71D5-BF93-0804-B7BC0F547212}"/>
          </ac:spMkLst>
        </pc:spChg>
        <pc:spChg chg="mod">
          <ac:chgData name="Francesco Serafini" userId="2491bc55-af7c-4fa9-b3c1-ebaeaf584a96" providerId="ADAL" clId="{9AD79DE5-31D9-1D47-B4CE-24AB41953537}" dt="2022-06-07T09:03:48.772" v="1492" actId="1035"/>
          <ac:spMkLst>
            <pc:docMk/>
            <pc:sldMk cId="333405500" sldId="279"/>
            <ac:spMk id="38" creationId="{05989EBB-2FDA-0425-B47D-E31FA49F6C16}"/>
          </ac:spMkLst>
        </pc:spChg>
        <pc:spChg chg="mod">
          <ac:chgData name="Francesco Serafini" userId="2491bc55-af7c-4fa9-b3c1-ebaeaf584a96" providerId="ADAL" clId="{9AD79DE5-31D9-1D47-B4CE-24AB41953537}" dt="2022-06-07T09:03:48.772" v="1492" actId="1035"/>
          <ac:spMkLst>
            <pc:docMk/>
            <pc:sldMk cId="333405500" sldId="279"/>
            <ac:spMk id="40" creationId="{5698BDEE-3F0C-86DB-5F69-20D0A26DE404}"/>
          </ac:spMkLst>
        </pc:spChg>
        <pc:spChg chg="mod">
          <ac:chgData name="Francesco Serafini" userId="2491bc55-af7c-4fa9-b3c1-ebaeaf584a96" providerId="ADAL" clId="{9AD79DE5-31D9-1D47-B4CE-24AB41953537}" dt="2022-06-07T09:03:48.772" v="1492" actId="1035"/>
          <ac:spMkLst>
            <pc:docMk/>
            <pc:sldMk cId="333405500" sldId="279"/>
            <ac:spMk id="41" creationId="{E52B5385-2145-57DE-AF03-9EF2941719F0}"/>
          </ac:spMkLst>
        </pc:spChg>
        <pc:spChg chg="mod">
          <ac:chgData name="Francesco Serafini" userId="2491bc55-af7c-4fa9-b3c1-ebaeaf584a96" providerId="ADAL" clId="{9AD79DE5-31D9-1D47-B4CE-24AB41953537}" dt="2022-06-07T09:03:48.772" v="1492" actId="1035"/>
          <ac:spMkLst>
            <pc:docMk/>
            <pc:sldMk cId="333405500" sldId="279"/>
            <ac:spMk id="42" creationId="{1EF3862B-E3DA-E11C-CAD6-DA6E86AFAC68}"/>
          </ac:spMkLst>
        </pc:spChg>
        <pc:spChg chg="mod">
          <ac:chgData name="Francesco Serafini" userId="2491bc55-af7c-4fa9-b3c1-ebaeaf584a96" providerId="ADAL" clId="{9AD79DE5-31D9-1D47-B4CE-24AB41953537}" dt="2022-06-07T09:13:32.089" v="1624" actId="14100"/>
          <ac:spMkLst>
            <pc:docMk/>
            <pc:sldMk cId="333405500" sldId="279"/>
            <ac:spMk id="43" creationId="{38B921B9-AF49-0D37-B8C2-A48B388B1CC1}"/>
          </ac:spMkLst>
        </pc:spChg>
        <pc:grpChg chg="add mod">
          <ac:chgData name="Francesco Serafini" userId="2491bc55-af7c-4fa9-b3c1-ebaeaf584a96" providerId="ADAL" clId="{9AD79DE5-31D9-1D47-B4CE-24AB41953537}" dt="2022-06-07T09:08:30.712" v="1581" actId="552"/>
          <ac:grpSpMkLst>
            <pc:docMk/>
            <pc:sldMk cId="333405500" sldId="279"/>
            <ac:grpSpMk id="5" creationId="{271CD973-960F-237A-B641-7FCC09E5D476}"/>
          </ac:grpSpMkLst>
        </pc:grpChg>
        <pc:grpChg chg="mod">
          <ac:chgData name="Francesco Serafini" userId="2491bc55-af7c-4fa9-b3c1-ebaeaf584a96" providerId="ADAL" clId="{9AD79DE5-31D9-1D47-B4CE-24AB41953537}" dt="2022-06-07T09:03:48.772" v="1492" actId="1035"/>
          <ac:grpSpMkLst>
            <pc:docMk/>
            <pc:sldMk cId="333405500" sldId="279"/>
            <ac:grpSpMk id="12" creationId="{BB80AEA5-896C-5259-4E03-05FDB440957B}"/>
          </ac:grpSpMkLst>
        </pc:grpChg>
        <pc:grpChg chg="mod">
          <ac:chgData name="Francesco Serafini" userId="2491bc55-af7c-4fa9-b3c1-ebaeaf584a96" providerId="ADAL" clId="{9AD79DE5-31D9-1D47-B4CE-24AB41953537}" dt="2022-06-07T09:03:48.772" v="1492" actId="1035"/>
          <ac:grpSpMkLst>
            <pc:docMk/>
            <pc:sldMk cId="333405500" sldId="279"/>
            <ac:grpSpMk id="22" creationId="{5BB78F1D-BC7B-3477-2064-9251022DFAB7}"/>
          </ac:grpSpMkLst>
        </pc:grpChg>
        <pc:grpChg chg="mod">
          <ac:chgData name="Francesco Serafini" userId="2491bc55-af7c-4fa9-b3c1-ebaeaf584a96" providerId="ADAL" clId="{9AD79DE5-31D9-1D47-B4CE-24AB41953537}" dt="2022-06-07T09:03:48.772" v="1492" actId="1035"/>
          <ac:grpSpMkLst>
            <pc:docMk/>
            <pc:sldMk cId="333405500" sldId="279"/>
            <ac:grpSpMk id="23" creationId="{57014509-2668-C413-8E22-161484F66B42}"/>
          </ac:grpSpMkLst>
        </pc:grpChg>
        <pc:grpChg chg="mod">
          <ac:chgData name="Francesco Serafini" userId="2491bc55-af7c-4fa9-b3c1-ebaeaf584a96" providerId="ADAL" clId="{9AD79DE5-31D9-1D47-B4CE-24AB41953537}" dt="2022-06-07T09:03:48.772" v="1492" actId="1035"/>
          <ac:grpSpMkLst>
            <pc:docMk/>
            <pc:sldMk cId="333405500" sldId="279"/>
            <ac:grpSpMk id="36" creationId="{39403143-A714-5DCE-761A-5EC41DD1E199}"/>
          </ac:grpSpMkLst>
        </pc:grpChg>
        <pc:grpChg chg="mod">
          <ac:chgData name="Francesco Serafini" userId="2491bc55-af7c-4fa9-b3c1-ebaeaf584a96" providerId="ADAL" clId="{9AD79DE5-31D9-1D47-B4CE-24AB41953537}" dt="2022-06-07T09:03:48.772" v="1492" actId="1035"/>
          <ac:grpSpMkLst>
            <pc:docMk/>
            <pc:sldMk cId="333405500" sldId="279"/>
            <ac:grpSpMk id="39" creationId="{6597E6C8-C85A-9EF4-C47E-9B2E5B773728}"/>
          </ac:grpSpMkLst>
        </pc:grpChg>
        <pc:picChg chg="mod">
          <ac:chgData name="Francesco Serafini" userId="2491bc55-af7c-4fa9-b3c1-ebaeaf584a96" providerId="ADAL" clId="{9AD79DE5-31D9-1D47-B4CE-24AB41953537}" dt="2022-06-07T09:15:59.648" v="1636" actId="465"/>
          <ac:picMkLst>
            <pc:docMk/>
            <pc:sldMk cId="333405500" sldId="279"/>
            <ac:picMk id="8" creationId="{097CEA56-5E92-1882-661A-860A0F2B3585}"/>
          </ac:picMkLst>
        </pc:picChg>
        <pc:picChg chg="mod">
          <ac:chgData name="Francesco Serafini" userId="2491bc55-af7c-4fa9-b3c1-ebaeaf584a96" providerId="ADAL" clId="{9AD79DE5-31D9-1D47-B4CE-24AB41953537}" dt="2022-06-07T09:03:48.772" v="1492" actId="1035"/>
          <ac:picMkLst>
            <pc:docMk/>
            <pc:sldMk cId="333405500" sldId="279"/>
            <ac:picMk id="9" creationId="{A92A71DD-479B-5916-0119-CBDA61F1529F}"/>
          </ac:picMkLst>
        </pc:picChg>
        <pc:picChg chg="mod">
          <ac:chgData name="Francesco Serafini" userId="2491bc55-af7c-4fa9-b3c1-ebaeaf584a96" providerId="ADAL" clId="{9AD79DE5-31D9-1D47-B4CE-24AB41953537}" dt="2022-06-07T09:03:48.772" v="1492" actId="1035"/>
          <ac:picMkLst>
            <pc:docMk/>
            <pc:sldMk cId="333405500" sldId="279"/>
            <ac:picMk id="14" creationId="{4C0AB1DD-987A-76D1-C3E7-4A2BDE8FC8C2}"/>
          </ac:picMkLst>
        </pc:picChg>
        <pc:picChg chg="mod">
          <ac:chgData name="Francesco Serafini" userId="2491bc55-af7c-4fa9-b3c1-ebaeaf584a96" providerId="ADAL" clId="{9AD79DE5-31D9-1D47-B4CE-24AB41953537}" dt="2022-06-07T09:03:48.772" v="1492" actId="1035"/>
          <ac:picMkLst>
            <pc:docMk/>
            <pc:sldMk cId="333405500" sldId="279"/>
            <ac:picMk id="21" creationId="{79E858A4-600A-ED04-EE7B-D545C452B1AA}"/>
          </ac:picMkLst>
        </pc:picChg>
        <pc:picChg chg="mod">
          <ac:chgData name="Francesco Serafini" userId="2491bc55-af7c-4fa9-b3c1-ebaeaf584a96" providerId="ADAL" clId="{9AD79DE5-31D9-1D47-B4CE-24AB41953537}" dt="2022-06-07T09:03:48.772" v="1492" actId="1035"/>
          <ac:picMkLst>
            <pc:docMk/>
            <pc:sldMk cId="333405500" sldId="279"/>
            <ac:picMk id="35" creationId="{8DB19EF7-AAA0-7E3E-2DD1-0DCD06263AC5}"/>
          </ac:picMkLst>
        </pc:picChg>
        <pc:picChg chg="add mod">
          <ac:chgData name="Francesco Serafini" userId="2491bc55-af7c-4fa9-b3c1-ebaeaf584a96" providerId="ADAL" clId="{9AD79DE5-31D9-1D47-B4CE-24AB41953537}" dt="2022-06-07T09:15:59.648" v="1636" actId="465"/>
          <ac:picMkLst>
            <pc:docMk/>
            <pc:sldMk cId="333405500" sldId="279"/>
            <ac:picMk id="1026" creationId="{1FF3BD4C-3AF5-BAF7-2CBA-E409576BBF13}"/>
          </ac:picMkLst>
        </pc:picChg>
        <pc:picChg chg="mod">
          <ac:chgData name="Francesco Serafini" userId="2491bc55-af7c-4fa9-b3c1-ebaeaf584a96" providerId="ADAL" clId="{9AD79DE5-31D9-1D47-B4CE-24AB41953537}" dt="2022-06-07T09:15:59.648" v="1636" actId="465"/>
          <ac:picMkLst>
            <pc:docMk/>
            <pc:sldMk cId="333405500" sldId="279"/>
            <ac:picMk id="2052" creationId="{7599B8D7-F3DE-0AAA-6FB3-EE86C9FF9F64}"/>
          </ac:picMkLst>
        </pc:picChg>
      </pc:sldChg>
      <pc:sldChg chg="addSp modSp mod modAnim">
        <pc:chgData name="Francesco Serafini" userId="2491bc55-af7c-4fa9-b3c1-ebaeaf584a96" providerId="ADAL" clId="{9AD79DE5-31D9-1D47-B4CE-24AB41953537}" dt="2022-06-06T13:40:08.708" v="726" actId="1076"/>
        <pc:sldMkLst>
          <pc:docMk/>
          <pc:sldMk cId="3183428643" sldId="282"/>
        </pc:sldMkLst>
        <pc:spChg chg="add mod">
          <ac:chgData name="Francesco Serafini" userId="2491bc55-af7c-4fa9-b3c1-ebaeaf584a96" providerId="ADAL" clId="{9AD79DE5-31D9-1D47-B4CE-24AB41953537}" dt="2022-06-06T08:31:05.340" v="107" actId="113"/>
          <ac:spMkLst>
            <pc:docMk/>
            <pc:sldMk cId="3183428643" sldId="282"/>
            <ac:spMk id="5" creationId="{10E8818C-FC5B-6A7A-AAA2-230059867899}"/>
          </ac:spMkLst>
        </pc:spChg>
        <pc:spChg chg="mod">
          <ac:chgData name="Francesco Serafini" userId="2491bc55-af7c-4fa9-b3c1-ebaeaf584a96" providerId="ADAL" clId="{9AD79DE5-31D9-1D47-B4CE-24AB41953537}" dt="2022-06-06T08:22:03.976" v="56" actId="20577"/>
          <ac:spMkLst>
            <pc:docMk/>
            <pc:sldMk cId="3183428643" sldId="282"/>
            <ac:spMk id="51" creationId="{193BFB2C-4BB6-4F8D-9964-0F7BC4E9D81D}"/>
          </ac:spMkLst>
        </pc:spChg>
        <pc:spChg chg="mod">
          <ac:chgData name="Francesco Serafini" userId="2491bc55-af7c-4fa9-b3c1-ebaeaf584a96" providerId="ADAL" clId="{9AD79DE5-31D9-1D47-B4CE-24AB41953537}" dt="2022-06-06T09:08:51.210" v="219" actId="14100"/>
          <ac:spMkLst>
            <pc:docMk/>
            <pc:sldMk cId="3183428643" sldId="282"/>
            <ac:spMk id="53" creationId="{1026F918-5A96-4475-8614-F325CB79BA51}"/>
          </ac:spMkLst>
        </pc:spChg>
        <pc:spChg chg="mod">
          <ac:chgData name="Francesco Serafini" userId="2491bc55-af7c-4fa9-b3c1-ebaeaf584a96" providerId="ADAL" clId="{9AD79DE5-31D9-1D47-B4CE-24AB41953537}" dt="2022-06-06T09:06:35.313" v="208" actId="1076"/>
          <ac:spMkLst>
            <pc:docMk/>
            <pc:sldMk cId="3183428643" sldId="282"/>
            <ac:spMk id="55" creationId="{87BDD32A-B167-4A46-B825-5BC5BE0BDB3E}"/>
          </ac:spMkLst>
        </pc:spChg>
        <pc:spChg chg="mod">
          <ac:chgData name="Francesco Serafini" userId="2491bc55-af7c-4fa9-b3c1-ebaeaf584a96" providerId="ADAL" clId="{9AD79DE5-31D9-1D47-B4CE-24AB41953537}" dt="2022-06-06T09:06:37.432" v="209" actId="1076"/>
          <ac:spMkLst>
            <pc:docMk/>
            <pc:sldMk cId="3183428643" sldId="282"/>
            <ac:spMk id="56" creationId="{2CD53E70-43D9-4CDD-8519-15A83A8ABB12}"/>
          </ac:spMkLst>
        </pc:spChg>
        <pc:spChg chg="mod">
          <ac:chgData name="Francesco Serafini" userId="2491bc55-af7c-4fa9-b3c1-ebaeaf584a96" providerId="ADAL" clId="{9AD79DE5-31D9-1D47-B4CE-24AB41953537}" dt="2022-06-06T13:40:08.708" v="726" actId="1076"/>
          <ac:spMkLst>
            <pc:docMk/>
            <pc:sldMk cId="3183428643" sldId="282"/>
            <ac:spMk id="58" creationId="{BF2D2D08-B9C0-40F7-B1FB-F7DC3C1B2875}"/>
          </ac:spMkLst>
        </pc:spChg>
        <pc:spChg chg="mod">
          <ac:chgData name="Francesco Serafini" userId="2491bc55-af7c-4fa9-b3c1-ebaeaf584a96" providerId="ADAL" clId="{9AD79DE5-31D9-1D47-B4CE-24AB41953537}" dt="2022-06-06T08:27:02.109" v="71" actId="20577"/>
          <ac:spMkLst>
            <pc:docMk/>
            <pc:sldMk cId="3183428643" sldId="282"/>
            <ac:spMk id="85" creationId="{55A6AB03-6C4C-4A26-A04C-64AECDE7701F}"/>
          </ac:spMkLst>
        </pc:spChg>
        <pc:picChg chg="add mod">
          <ac:chgData name="Francesco Serafini" userId="2491bc55-af7c-4fa9-b3c1-ebaeaf584a96" providerId="ADAL" clId="{9AD79DE5-31D9-1D47-B4CE-24AB41953537}" dt="2022-06-06T08:27:05.106" v="72" actId="1076"/>
          <ac:picMkLst>
            <pc:docMk/>
            <pc:sldMk cId="3183428643" sldId="282"/>
            <ac:picMk id="4" creationId="{A695A9E2-1374-0AF1-6814-2DCE49650D12}"/>
          </ac:picMkLst>
        </pc:picChg>
        <pc:cxnChg chg="mod">
          <ac:chgData name="Francesco Serafini" userId="2491bc55-af7c-4fa9-b3c1-ebaeaf584a96" providerId="ADAL" clId="{9AD79DE5-31D9-1D47-B4CE-24AB41953537}" dt="2022-06-06T13:40:08.708" v="726" actId="1076"/>
          <ac:cxnSpMkLst>
            <pc:docMk/>
            <pc:sldMk cId="3183428643" sldId="282"/>
            <ac:cxnSpMk id="3" creationId="{654D221C-C4E6-4EBA-9C89-C86F59FF119E}"/>
          </ac:cxnSpMkLst>
        </pc:cxnChg>
      </pc:sldChg>
      <pc:sldChg chg="modSp mod modAnim">
        <pc:chgData name="Francesco Serafini" userId="2491bc55-af7c-4fa9-b3c1-ebaeaf584a96" providerId="ADAL" clId="{9AD79DE5-31D9-1D47-B4CE-24AB41953537}" dt="2022-06-07T10:22:10.890" v="1832" actId="1076"/>
        <pc:sldMkLst>
          <pc:docMk/>
          <pc:sldMk cId="3726685219" sldId="283"/>
        </pc:sldMkLst>
        <pc:spChg chg="mod">
          <ac:chgData name="Francesco Serafini" userId="2491bc55-af7c-4fa9-b3c1-ebaeaf584a96" providerId="ADAL" clId="{9AD79DE5-31D9-1D47-B4CE-24AB41953537}" dt="2022-06-07T10:13:23.982" v="1776" actId="20577"/>
          <ac:spMkLst>
            <pc:docMk/>
            <pc:sldMk cId="3726685219" sldId="283"/>
            <ac:spMk id="8" creationId="{4BE85368-1632-4CF1-B0D5-33860306960F}"/>
          </ac:spMkLst>
        </pc:spChg>
        <pc:spChg chg="mod">
          <ac:chgData name="Francesco Serafini" userId="2491bc55-af7c-4fa9-b3c1-ebaeaf584a96" providerId="ADAL" clId="{9AD79DE5-31D9-1D47-B4CE-24AB41953537}" dt="2022-06-06T09:05:04.704" v="142" actId="14100"/>
          <ac:spMkLst>
            <pc:docMk/>
            <pc:sldMk cId="3726685219" sldId="283"/>
            <ac:spMk id="32" creationId="{4FD22A63-BCAF-43DB-91F0-EEBFB3D9CA83}"/>
          </ac:spMkLst>
        </pc:spChg>
        <pc:spChg chg="mod">
          <ac:chgData name="Francesco Serafini" userId="2491bc55-af7c-4fa9-b3c1-ebaeaf584a96" providerId="ADAL" clId="{9AD79DE5-31D9-1D47-B4CE-24AB41953537}" dt="2022-06-06T13:38:11.682" v="725" actId="14100"/>
          <ac:spMkLst>
            <pc:docMk/>
            <pc:sldMk cId="3726685219" sldId="283"/>
            <ac:spMk id="39" creationId="{B8DB7681-B120-4E74-98EA-86A09AB6D096}"/>
          </ac:spMkLst>
        </pc:spChg>
        <pc:spChg chg="mod">
          <ac:chgData name="Francesco Serafini" userId="2491bc55-af7c-4fa9-b3c1-ebaeaf584a96" providerId="ADAL" clId="{9AD79DE5-31D9-1D47-B4CE-24AB41953537}" dt="2022-06-06T13:38:11.166" v="724" actId="14100"/>
          <ac:spMkLst>
            <pc:docMk/>
            <pc:sldMk cId="3726685219" sldId="283"/>
            <ac:spMk id="47" creationId="{929F62D0-8DCC-4FD2-93C8-C842F4E09E08}"/>
          </ac:spMkLst>
        </pc:spChg>
        <pc:spChg chg="mod">
          <ac:chgData name="Francesco Serafini" userId="2491bc55-af7c-4fa9-b3c1-ebaeaf584a96" providerId="ADAL" clId="{9AD79DE5-31D9-1D47-B4CE-24AB41953537}" dt="2022-06-06T09:07:56.580" v="218" actId="207"/>
          <ac:spMkLst>
            <pc:docMk/>
            <pc:sldMk cId="3726685219" sldId="283"/>
            <ac:spMk id="51" creationId="{193BFB2C-4BB6-4F8D-9964-0F7BC4E9D81D}"/>
          </ac:spMkLst>
        </pc:spChg>
        <pc:spChg chg="mod">
          <ac:chgData name="Francesco Serafini" userId="2491bc55-af7c-4fa9-b3c1-ebaeaf584a96" providerId="ADAL" clId="{9AD79DE5-31D9-1D47-B4CE-24AB41953537}" dt="2022-06-06T09:12:20.368" v="269" actId="1076"/>
          <ac:spMkLst>
            <pc:docMk/>
            <pc:sldMk cId="3726685219" sldId="283"/>
            <ac:spMk id="52" creationId="{CAF3A956-F47C-4406-86B8-48E5AACBFA61}"/>
          </ac:spMkLst>
        </pc:spChg>
        <pc:spChg chg="mod">
          <ac:chgData name="Francesco Serafini" userId="2491bc55-af7c-4fa9-b3c1-ebaeaf584a96" providerId="ADAL" clId="{9AD79DE5-31D9-1D47-B4CE-24AB41953537}" dt="2022-06-06T09:08:56.414" v="220" actId="14100"/>
          <ac:spMkLst>
            <pc:docMk/>
            <pc:sldMk cId="3726685219" sldId="283"/>
            <ac:spMk id="53" creationId="{1026F918-5A96-4475-8614-F325CB79BA51}"/>
          </ac:spMkLst>
        </pc:spChg>
        <pc:spChg chg="mod">
          <ac:chgData name="Francesco Serafini" userId="2491bc55-af7c-4fa9-b3c1-ebaeaf584a96" providerId="ADAL" clId="{9AD79DE5-31D9-1D47-B4CE-24AB41953537}" dt="2022-06-06T09:07:25.732" v="213" actId="207"/>
          <ac:spMkLst>
            <pc:docMk/>
            <pc:sldMk cId="3726685219" sldId="283"/>
            <ac:spMk id="54" creationId="{D045B20F-52C8-450B-A235-49B06A4EB851}"/>
          </ac:spMkLst>
        </pc:spChg>
        <pc:spChg chg="mod">
          <ac:chgData name="Francesco Serafini" userId="2491bc55-af7c-4fa9-b3c1-ebaeaf584a96" providerId="ADAL" clId="{9AD79DE5-31D9-1D47-B4CE-24AB41953537}" dt="2022-06-06T09:05:13.659" v="164" actId="20577"/>
          <ac:spMkLst>
            <pc:docMk/>
            <pc:sldMk cId="3726685219" sldId="283"/>
            <ac:spMk id="62" creationId="{5B37EEA9-D7F0-44DA-BB7A-20356B8C639A}"/>
          </ac:spMkLst>
        </pc:spChg>
        <pc:spChg chg="mod">
          <ac:chgData name="Francesco Serafini" userId="2491bc55-af7c-4fa9-b3c1-ebaeaf584a96" providerId="ADAL" clId="{9AD79DE5-31D9-1D47-B4CE-24AB41953537}" dt="2022-06-06T09:05:21.081" v="196" actId="20577"/>
          <ac:spMkLst>
            <pc:docMk/>
            <pc:sldMk cId="3726685219" sldId="283"/>
            <ac:spMk id="63" creationId="{0048F967-D438-4232-8A82-865CF8B137CC}"/>
          </ac:spMkLst>
        </pc:spChg>
        <pc:spChg chg="mod">
          <ac:chgData name="Francesco Serafini" userId="2491bc55-af7c-4fa9-b3c1-ebaeaf584a96" providerId="ADAL" clId="{9AD79DE5-31D9-1D47-B4CE-24AB41953537}" dt="2022-06-06T09:05:51.225" v="206" actId="20577"/>
          <ac:spMkLst>
            <pc:docMk/>
            <pc:sldMk cId="3726685219" sldId="283"/>
            <ac:spMk id="70" creationId="{9A80EBF8-CE5A-4E88-B9BB-05A7C5CC1601}"/>
          </ac:spMkLst>
        </pc:spChg>
        <pc:spChg chg="mod">
          <ac:chgData name="Francesco Serafini" userId="2491bc55-af7c-4fa9-b3c1-ebaeaf584a96" providerId="ADAL" clId="{9AD79DE5-31D9-1D47-B4CE-24AB41953537}" dt="2022-06-07T10:21:56.039" v="1831" actId="14100"/>
          <ac:spMkLst>
            <pc:docMk/>
            <pc:sldMk cId="3726685219" sldId="283"/>
            <ac:spMk id="72" creationId="{DC37FADB-4122-4650-881C-A1D9D00890E7}"/>
          </ac:spMkLst>
        </pc:spChg>
        <pc:picChg chg="mod">
          <ac:chgData name="Francesco Serafini" userId="2491bc55-af7c-4fa9-b3c1-ebaeaf584a96" providerId="ADAL" clId="{9AD79DE5-31D9-1D47-B4CE-24AB41953537}" dt="2022-06-07T10:22:10.890" v="1832" actId="1076"/>
          <ac:picMkLst>
            <pc:docMk/>
            <pc:sldMk cId="3726685219" sldId="283"/>
            <ac:picMk id="33" creationId="{FE94A85F-A0EC-4A8D-8303-E986CAC959DA}"/>
          </ac:picMkLst>
        </pc:picChg>
        <pc:picChg chg="mod">
          <ac:chgData name="Francesco Serafini" userId="2491bc55-af7c-4fa9-b3c1-ebaeaf584a96" providerId="ADAL" clId="{9AD79DE5-31D9-1D47-B4CE-24AB41953537}" dt="2022-06-07T10:09:53.590" v="1726" actId="1037"/>
          <ac:picMkLst>
            <pc:docMk/>
            <pc:sldMk cId="3726685219" sldId="283"/>
            <ac:picMk id="69" creationId="{C6C2FE01-E813-4553-8B3A-8BDE50D4E7E1}"/>
          </ac:picMkLst>
        </pc:picChg>
        <pc:cxnChg chg="mod">
          <ac:chgData name="Francesco Serafini" userId="2491bc55-af7c-4fa9-b3c1-ebaeaf584a96" providerId="ADAL" clId="{9AD79DE5-31D9-1D47-B4CE-24AB41953537}" dt="2022-06-06T13:38:11.682" v="725" actId="14100"/>
          <ac:cxnSpMkLst>
            <pc:docMk/>
            <pc:sldMk cId="3726685219" sldId="283"/>
            <ac:cxnSpMk id="4" creationId="{74B27403-D7F2-4BED-A73D-1D5EE79F1282}"/>
          </ac:cxnSpMkLst>
        </pc:cxnChg>
      </pc:sldChg>
      <pc:sldChg chg="modSp mod">
        <pc:chgData name="Francesco Serafini" userId="2491bc55-af7c-4fa9-b3c1-ebaeaf584a96" providerId="ADAL" clId="{9AD79DE5-31D9-1D47-B4CE-24AB41953537}" dt="2022-06-07T10:46:01.535" v="1898" actId="790"/>
        <pc:sldMkLst>
          <pc:docMk/>
          <pc:sldMk cId="2424272496" sldId="284"/>
        </pc:sldMkLst>
        <pc:spChg chg="mod">
          <ac:chgData name="Francesco Serafini" userId="2491bc55-af7c-4fa9-b3c1-ebaeaf584a96" providerId="ADAL" clId="{9AD79DE5-31D9-1D47-B4CE-24AB41953537}" dt="2022-06-06T16:19:20.356" v="1068" actId="6549"/>
          <ac:spMkLst>
            <pc:docMk/>
            <pc:sldMk cId="2424272496" sldId="284"/>
            <ac:spMk id="3" creationId="{07688B51-AFCB-4BE0-B6F9-F149B9646913}"/>
          </ac:spMkLst>
        </pc:spChg>
        <pc:spChg chg="mod">
          <ac:chgData name="Francesco Serafini" userId="2491bc55-af7c-4fa9-b3c1-ebaeaf584a96" providerId="ADAL" clId="{9AD79DE5-31D9-1D47-B4CE-24AB41953537}" dt="2022-06-07T10:46:01.535" v="1898" actId="790"/>
          <ac:spMkLst>
            <pc:docMk/>
            <pc:sldMk cId="2424272496" sldId="284"/>
            <ac:spMk id="17" creationId="{D3827DE9-DDBB-41FC-AA32-68A3ED3969AC}"/>
          </ac:spMkLst>
        </pc:spChg>
      </pc:sldChg>
      <pc:sldChg chg="modSp mod modShow">
        <pc:chgData name="Francesco Serafini" userId="2491bc55-af7c-4fa9-b3c1-ebaeaf584a96" providerId="ADAL" clId="{9AD79DE5-31D9-1D47-B4CE-24AB41953537}" dt="2022-06-07T10:46:44.145" v="1900" actId="207"/>
        <pc:sldMkLst>
          <pc:docMk/>
          <pc:sldMk cId="410843908" sldId="285"/>
        </pc:sldMkLst>
        <pc:picChg chg="mod">
          <ac:chgData name="Francesco Serafini" userId="2491bc55-af7c-4fa9-b3c1-ebaeaf584a96" providerId="ADAL" clId="{9AD79DE5-31D9-1D47-B4CE-24AB41953537}" dt="2022-06-07T10:46:44.145" v="1900" actId="207"/>
          <ac:picMkLst>
            <pc:docMk/>
            <pc:sldMk cId="410843908" sldId="285"/>
            <ac:picMk id="5" creationId="{375858F6-FE55-C2DE-5AF5-B359D34CBE3E}"/>
          </ac:picMkLst>
        </pc:picChg>
        <pc:picChg chg="mod">
          <ac:chgData name="Francesco Serafini" userId="2491bc55-af7c-4fa9-b3c1-ebaeaf584a96" providerId="ADAL" clId="{9AD79DE5-31D9-1D47-B4CE-24AB41953537}" dt="2022-06-07T10:46:44.145" v="1900" actId="207"/>
          <ac:picMkLst>
            <pc:docMk/>
            <pc:sldMk cId="410843908" sldId="285"/>
            <ac:picMk id="9" creationId="{55293CCB-D8DA-5F76-6B9F-3536AB7FC052}"/>
          </ac:picMkLst>
        </pc:picChg>
      </pc:sldChg>
      <pc:sldChg chg="del">
        <pc:chgData name="Francesco Serafini" userId="2491bc55-af7c-4fa9-b3c1-ebaeaf584a96" providerId="ADAL" clId="{9AD79DE5-31D9-1D47-B4CE-24AB41953537}" dt="2022-06-06T13:57:54.726" v="957" actId="2696"/>
        <pc:sldMkLst>
          <pc:docMk/>
          <pc:sldMk cId="1371467336" sldId="286"/>
        </pc:sldMkLst>
      </pc:sldChg>
      <pc:sldChg chg="del">
        <pc:chgData name="Francesco Serafini" userId="2491bc55-af7c-4fa9-b3c1-ebaeaf584a96" providerId="ADAL" clId="{9AD79DE5-31D9-1D47-B4CE-24AB41953537}" dt="2022-06-06T13:57:45.871" v="955" actId="2696"/>
        <pc:sldMkLst>
          <pc:docMk/>
          <pc:sldMk cId="4044021342" sldId="288"/>
        </pc:sldMkLst>
      </pc:sldChg>
      <pc:sldChg chg="del">
        <pc:chgData name="Francesco Serafini" userId="2491bc55-af7c-4fa9-b3c1-ebaeaf584a96" providerId="ADAL" clId="{9AD79DE5-31D9-1D47-B4CE-24AB41953537}" dt="2022-06-06T13:57:48.023" v="956" actId="2696"/>
        <pc:sldMkLst>
          <pc:docMk/>
          <pc:sldMk cId="2358330685" sldId="290"/>
        </pc:sldMkLst>
      </pc:sldChg>
      <pc:sldChg chg="del">
        <pc:chgData name="Francesco Serafini" userId="2491bc55-af7c-4fa9-b3c1-ebaeaf584a96" providerId="ADAL" clId="{9AD79DE5-31D9-1D47-B4CE-24AB41953537}" dt="2022-06-06T13:24:05.907" v="273" actId="2696"/>
        <pc:sldMkLst>
          <pc:docMk/>
          <pc:sldMk cId="1448956019" sldId="299"/>
        </pc:sldMkLst>
      </pc:sldChg>
      <pc:sldChg chg="addSp delSp modSp add mod ord modNotesTx">
        <pc:chgData name="Francesco Serafini" userId="2491bc55-af7c-4fa9-b3c1-ebaeaf584a96" providerId="ADAL" clId="{9AD79DE5-31D9-1D47-B4CE-24AB41953537}" dt="2022-06-07T10:56:02.794" v="1969" actId="5793"/>
        <pc:sldMkLst>
          <pc:docMk/>
          <pc:sldMk cId="211072503" sldId="300"/>
        </pc:sldMkLst>
        <pc:spChg chg="add del mod">
          <ac:chgData name="Francesco Serafini" userId="2491bc55-af7c-4fa9-b3c1-ebaeaf584a96" providerId="ADAL" clId="{9AD79DE5-31D9-1D47-B4CE-24AB41953537}" dt="2022-06-06T13:48:11.047" v="848"/>
          <ac:spMkLst>
            <pc:docMk/>
            <pc:sldMk cId="211072503" sldId="300"/>
            <ac:spMk id="11" creationId="{7168C87D-93E6-3C9C-20EC-488BE8CB5643}"/>
          </ac:spMkLst>
        </pc:spChg>
        <pc:spChg chg="add mod">
          <ac:chgData name="Francesco Serafini" userId="2491bc55-af7c-4fa9-b3c1-ebaeaf584a96" providerId="ADAL" clId="{9AD79DE5-31D9-1D47-B4CE-24AB41953537}" dt="2022-06-06T13:50:26.919" v="909" actId="122"/>
          <ac:spMkLst>
            <pc:docMk/>
            <pc:sldMk cId="211072503" sldId="300"/>
            <ac:spMk id="12" creationId="{4247734B-5394-3181-DC88-0BEC05319548}"/>
          </ac:spMkLst>
        </pc:spChg>
        <pc:spChg chg="add mod">
          <ac:chgData name="Francesco Serafini" userId="2491bc55-af7c-4fa9-b3c1-ebaeaf584a96" providerId="ADAL" clId="{9AD79DE5-31D9-1D47-B4CE-24AB41953537}" dt="2022-06-06T13:50:26.919" v="909" actId="122"/>
          <ac:spMkLst>
            <pc:docMk/>
            <pc:sldMk cId="211072503" sldId="300"/>
            <ac:spMk id="13" creationId="{60653E1B-2C52-BDCC-69BF-FB9AD0C7B6A8}"/>
          </ac:spMkLst>
        </pc:spChg>
        <pc:spChg chg="add mod">
          <ac:chgData name="Francesco Serafini" userId="2491bc55-af7c-4fa9-b3c1-ebaeaf584a96" providerId="ADAL" clId="{9AD79DE5-31D9-1D47-B4CE-24AB41953537}" dt="2022-06-06T13:50:26.919" v="909" actId="122"/>
          <ac:spMkLst>
            <pc:docMk/>
            <pc:sldMk cId="211072503" sldId="300"/>
            <ac:spMk id="14" creationId="{F4A0C310-89EC-57E4-2BE6-0B00DCC4FA68}"/>
          </ac:spMkLst>
        </pc:spChg>
        <pc:spChg chg="mod">
          <ac:chgData name="Francesco Serafini" userId="2491bc55-af7c-4fa9-b3c1-ebaeaf584a96" providerId="ADAL" clId="{9AD79DE5-31D9-1D47-B4CE-24AB41953537}" dt="2022-06-06T13:24:03.078" v="272"/>
          <ac:spMkLst>
            <pc:docMk/>
            <pc:sldMk cId="211072503" sldId="300"/>
            <ac:spMk id="15" creationId="{BB731EEB-690D-4A32-8B7E-ED5F1BD60021}"/>
          </ac:spMkLst>
        </pc:spChg>
        <pc:spChg chg="add del mod">
          <ac:chgData name="Francesco Serafini" userId="2491bc55-af7c-4fa9-b3c1-ebaeaf584a96" providerId="ADAL" clId="{9AD79DE5-31D9-1D47-B4CE-24AB41953537}" dt="2022-06-06T13:51:28.052" v="954" actId="20577"/>
          <ac:spMkLst>
            <pc:docMk/>
            <pc:sldMk cId="211072503" sldId="300"/>
            <ac:spMk id="16" creationId="{DA573DB3-AF0C-4FC4-AB20-CDB076616D88}"/>
          </ac:spMkLst>
        </pc:spChg>
        <pc:spChg chg="del">
          <ac:chgData name="Francesco Serafini" userId="2491bc55-af7c-4fa9-b3c1-ebaeaf584a96" providerId="ADAL" clId="{9AD79DE5-31D9-1D47-B4CE-24AB41953537}" dt="2022-06-06T13:24:32.260" v="327" actId="478"/>
          <ac:spMkLst>
            <pc:docMk/>
            <pc:sldMk cId="211072503" sldId="300"/>
            <ac:spMk id="19" creationId="{5FB29AB8-5291-4308-88C3-FFCFB1F9C4DC}"/>
          </ac:spMkLst>
        </pc:spChg>
        <pc:spChg chg="del">
          <ac:chgData name="Francesco Serafini" userId="2491bc55-af7c-4fa9-b3c1-ebaeaf584a96" providerId="ADAL" clId="{9AD79DE5-31D9-1D47-B4CE-24AB41953537}" dt="2022-06-06T13:24:35.668" v="328" actId="478"/>
          <ac:spMkLst>
            <pc:docMk/>
            <pc:sldMk cId="211072503" sldId="300"/>
            <ac:spMk id="20" creationId="{BE0A320C-3F6B-418E-A3B3-6464CB89C928}"/>
          </ac:spMkLst>
        </pc:spChg>
        <pc:spChg chg="del mod">
          <ac:chgData name="Francesco Serafini" userId="2491bc55-af7c-4fa9-b3c1-ebaeaf584a96" providerId="ADAL" clId="{9AD79DE5-31D9-1D47-B4CE-24AB41953537}" dt="2022-06-06T13:42:42.116" v="741" actId="478"/>
          <ac:spMkLst>
            <pc:docMk/>
            <pc:sldMk cId="211072503" sldId="300"/>
            <ac:spMk id="21" creationId="{D7F49534-BD40-41C9-8E8D-9EE9650A67B4}"/>
          </ac:spMkLst>
        </pc:spChg>
        <pc:spChg chg="add del">
          <ac:chgData name="Francesco Serafini" userId="2491bc55-af7c-4fa9-b3c1-ebaeaf584a96" providerId="ADAL" clId="{9AD79DE5-31D9-1D47-B4CE-24AB41953537}" dt="2022-06-06T13:24:56.101" v="333" actId="478"/>
          <ac:spMkLst>
            <pc:docMk/>
            <pc:sldMk cId="211072503" sldId="300"/>
            <ac:spMk id="22" creationId="{91B3BC67-169B-41B4-8CAC-B15AD8B5E662}"/>
          </ac:spMkLst>
        </pc:spChg>
        <pc:spChg chg="add del">
          <ac:chgData name="Francesco Serafini" userId="2491bc55-af7c-4fa9-b3c1-ebaeaf584a96" providerId="ADAL" clId="{9AD79DE5-31D9-1D47-B4CE-24AB41953537}" dt="2022-06-06T13:25:04.730" v="335" actId="478"/>
          <ac:spMkLst>
            <pc:docMk/>
            <pc:sldMk cId="211072503" sldId="300"/>
            <ac:spMk id="23" creationId="{5FB0DB82-1042-4267-A202-CB3721CD3C87}"/>
          </ac:spMkLst>
        </pc:spChg>
        <pc:spChg chg="add del">
          <ac:chgData name="Francesco Serafini" userId="2491bc55-af7c-4fa9-b3c1-ebaeaf584a96" providerId="ADAL" clId="{9AD79DE5-31D9-1D47-B4CE-24AB41953537}" dt="2022-06-06T13:25:04.730" v="335" actId="478"/>
          <ac:spMkLst>
            <pc:docMk/>
            <pc:sldMk cId="211072503" sldId="300"/>
            <ac:spMk id="24" creationId="{FE2D3E4C-6291-4FB4-93E0-9FC96AB25E97}"/>
          </ac:spMkLst>
        </pc:spChg>
      </pc:sldChg>
    </pc:docChg>
  </pc:docChgLst>
  <pc:docChgLst>
    <pc:chgData name="Antonello Paoletti" userId="S::apaolett@infn.it::9a2db7de-bd99-46a9-a0c9-1317678b3d56" providerId="AD" clId="Web-{3F235D09-C71A-4A7A-AE08-7BF9BDB8AC96}"/>
    <pc:docChg chg="addSld modSld modSection">
      <pc:chgData name="Antonello Paoletti" userId="S::apaolett@infn.it::9a2db7de-bd99-46a9-a0c9-1317678b3d56" providerId="AD" clId="Web-{3F235D09-C71A-4A7A-AE08-7BF9BDB8AC96}" dt="2023-11-30T09:52:56.262" v="15" actId="20577"/>
      <pc:docMkLst>
        <pc:docMk/>
      </pc:docMkLst>
      <pc:sldChg chg="add">
        <pc:chgData name="Antonello Paoletti" userId="S::apaolett@infn.it::9a2db7de-bd99-46a9-a0c9-1317678b3d56" providerId="AD" clId="Web-{3F235D09-C71A-4A7A-AE08-7BF9BDB8AC96}" dt="2023-11-30T09:51:14.443" v="8"/>
        <pc:sldMkLst>
          <pc:docMk/>
          <pc:sldMk cId="4059714278" sldId="261"/>
        </pc:sldMkLst>
      </pc:sldChg>
      <pc:sldChg chg="add">
        <pc:chgData name="Antonello Paoletti" userId="S::apaolett@infn.it::9a2db7de-bd99-46a9-a0c9-1317678b3d56" providerId="AD" clId="Web-{3F235D09-C71A-4A7A-AE08-7BF9BDB8AC96}" dt="2023-11-30T09:51:13.427" v="2"/>
        <pc:sldMkLst>
          <pc:docMk/>
          <pc:sldMk cId="842614958" sldId="262"/>
        </pc:sldMkLst>
      </pc:sldChg>
      <pc:sldChg chg="add">
        <pc:chgData name="Antonello Paoletti" userId="S::apaolett@infn.it::9a2db7de-bd99-46a9-a0c9-1317678b3d56" providerId="AD" clId="Web-{3F235D09-C71A-4A7A-AE08-7BF9BDB8AC96}" dt="2023-11-30T09:51:13.553" v="3"/>
        <pc:sldMkLst>
          <pc:docMk/>
          <pc:sldMk cId="362735146" sldId="265"/>
        </pc:sldMkLst>
      </pc:sldChg>
      <pc:sldChg chg="add">
        <pc:chgData name="Antonello Paoletti" userId="S::apaolett@infn.it::9a2db7de-bd99-46a9-a0c9-1317678b3d56" providerId="AD" clId="Web-{3F235D09-C71A-4A7A-AE08-7BF9BDB8AC96}" dt="2023-11-30T09:51:14.240" v="6"/>
        <pc:sldMkLst>
          <pc:docMk/>
          <pc:sldMk cId="1448819449" sldId="269"/>
        </pc:sldMkLst>
      </pc:sldChg>
      <pc:sldChg chg="add">
        <pc:chgData name="Antonello Paoletti" userId="S::apaolett@infn.it::9a2db7de-bd99-46a9-a0c9-1317678b3d56" providerId="AD" clId="Web-{3F235D09-C71A-4A7A-AE08-7BF9BDB8AC96}" dt="2023-11-30T09:51:13.709" v="4"/>
        <pc:sldMkLst>
          <pc:docMk/>
          <pc:sldMk cId="113023641" sldId="276"/>
        </pc:sldMkLst>
      </pc:sldChg>
      <pc:sldChg chg="add">
        <pc:chgData name="Antonello Paoletti" userId="S::apaolett@infn.it::9a2db7de-bd99-46a9-a0c9-1317678b3d56" providerId="AD" clId="Web-{3F235D09-C71A-4A7A-AE08-7BF9BDB8AC96}" dt="2023-11-30T09:51:13.271" v="0"/>
        <pc:sldMkLst>
          <pc:docMk/>
          <pc:sldMk cId="1548473791" sldId="320"/>
        </pc:sldMkLst>
      </pc:sldChg>
      <pc:sldChg chg="add">
        <pc:chgData name="Antonello Paoletti" userId="S::apaolett@infn.it::9a2db7de-bd99-46a9-a0c9-1317678b3d56" providerId="AD" clId="Web-{3F235D09-C71A-4A7A-AE08-7BF9BDB8AC96}" dt="2023-11-30T09:51:13.287" v="1"/>
        <pc:sldMkLst>
          <pc:docMk/>
          <pc:sldMk cId="1231075000" sldId="321"/>
        </pc:sldMkLst>
      </pc:sldChg>
      <pc:sldChg chg="add">
        <pc:chgData name="Antonello Paoletti" userId="S::apaolett@infn.it::9a2db7de-bd99-46a9-a0c9-1317678b3d56" providerId="AD" clId="Web-{3F235D09-C71A-4A7A-AE08-7BF9BDB8AC96}" dt="2023-11-30T09:51:13.802" v="5"/>
        <pc:sldMkLst>
          <pc:docMk/>
          <pc:sldMk cId="442405792" sldId="322"/>
        </pc:sldMkLst>
      </pc:sldChg>
      <pc:sldChg chg="add">
        <pc:chgData name="Antonello Paoletti" userId="S::apaolett@infn.it::9a2db7de-bd99-46a9-a0c9-1317678b3d56" providerId="AD" clId="Web-{3F235D09-C71A-4A7A-AE08-7BF9BDB8AC96}" dt="2023-11-30T09:51:14.271" v="7"/>
        <pc:sldMkLst>
          <pc:docMk/>
          <pc:sldMk cId="2267855119" sldId="323"/>
        </pc:sldMkLst>
      </pc:sldChg>
      <pc:sldChg chg="add">
        <pc:chgData name="Antonello Paoletti" userId="S::apaolett@infn.it::9a2db7de-bd99-46a9-a0c9-1317678b3d56" providerId="AD" clId="Web-{3F235D09-C71A-4A7A-AE08-7BF9BDB8AC96}" dt="2023-11-30T09:51:14.693" v="9"/>
        <pc:sldMkLst>
          <pc:docMk/>
          <pc:sldMk cId="1414623467" sldId="324"/>
        </pc:sldMkLst>
      </pc:sldChg>
      <pc:sldChg chg="modSp add replId">
        <pc:chgData name="Antonello Paoletti" userId="S::apaolett@infn.it::9a2db7de-bd99-46a9-a0c9-1317678b3d56" providerId="AD" clId="Web-{3F235D09-C71A-4A7A-AE08-7BF9BDB8AC96}" dt="2023-11-30T09:52:56.262" v="15" actId="20577"/>
        <pc:sldMkLst>
          <pc:docMk/>
          <pc:sldMk cId="321252774" sldId="325"/>
        </pc:sldMkLst>
        <pc:spChg chg="mod">
          <ac:chgData name="Antonello Paoletti" userId="S::apaolett@infn.it::9a2db7de-bd99-46a9-a0c9-1317678b3d56" providerId="AD" clId="Web-{3F235D09-C71A-4A7A-AE08-7BF9BDB8AC96}" dt="2023-11-30T09:52:56.262" v="15" actId="20577"/>
          <ac:spMkLst>
            <pc:docMk/>
            <pc:sldMk cId="321252774" sldId="325"/>
            <ac:spMk id="11" creationId="{B1B14339-53FD-9A72-E50D-B63E61230A48}"/>
          </ac:spMkLst>
        </pc:spChg>
      </pc:sldChg>
    </pc:docChg>
  </pc:docChgLst>
  <pc:docChgLst>
    <pc:chgData name="Rosario Pompeo" userId="S::rpompeo@infn.it::b7dbaa26-4d33-4eb6-94fe-710cc4e47541" providerId="AD" clId="Web-{4DE88306-10F8-41EE-BB16-A204B7AEA068}"/>
    <pc:docChg chg="addSld delSld modSld modSection">
      <pc:chgData name="Rosario Pompeo" userId="S::rpompeo@infn.it::b7dbaa26-4d33-4eb6-94fe-710cc4e47541" providerId="AD" clId="Web-{4DE88306-10F8-41EE-BB16-A204B7AEA068}" dt="2023-12-01T13:01:58.572" v="12"/>
      <pc:docMkLst>
        <pc:docMk/>
      </pc:docMkLst>
      <pc:sldChg chg="add replId">
        <pc:chgData name="Rosario Pompeo" userId="S::rpompeo@infn.it::b7dbaa26-4d33-4eb6-94fe-710cc4e47541" providerId="AD" clId="Web-{4DE88306-10F8-41EE-BB16-A204B7AEA068}" dt="2023-12-01T13:00:40.866" v="0"/>
        <pc:sldMkLst>
          <pc:docMk/>
          <pc:sldMk cId="2083746719" sldId="340"/>
        </pc:sldMkLst>
      </pc:sldChg>
      <pc:sldChg chg="add replId">
        <pc:chgData name="Rosario Pompeo" userId="S::rpompeo@infn.it::b7dbaa26-4d33-4eb6-94fe-710cc4e47541" providerId="AD" clId="Web-{4DE88306-10F8-41EE-BB16-A204B7AEA068}" dt="2023-12-01T13:00:40.975" v="1"/>
        <pc:sldMkLst>
          <pc:docMk/>
          <pc:sldMk cId="623866353" sldId="341"/>
        </pc:sldMkLst>
      </pc:sldChg>
      <pc:sldChg chg="add replId">
        <pc:chgData name="Rosario Pompeo" userId="S::rpompeo@infn.it::b7dbaa26-4d33-4eb6-94fe-710cc4e47541" providerId="AD" clId="Web-{4DE88306-10F8-41EE-BB16-A204B7AEA068}" dt="2023-12-01T13:01:58.572" v="12"/>
        <pc:sldMkLst>
          <pc:docMk/>
          <pc:sldMk cId="3555625668" sldId="342"/>
        </pc:sldMkLst>
      </pc:sldChg>
      <pc:sldChg chg="modSp add del replId">
        <pc:chgData name="Rosario Pompeo" userId="S::rpompeo@infn.it::b7dbaa26-4d33-4eb6-94fe-710cc4e47541" providerId="AD" clId="Web-{4DE88306-10F8-41EE-BB16-A204B7AEA068}" dt="2023-12-01T13:01:54.228" v="11"/>
        <pc:sldMkLst>
          <pc:docMk/>
          <pc:sldMk cId="4158023766" sldId="342"/>
        </pc:sldMkLst>
        <pc:spChg chg="mod">
          <ac:chgData name="Rosario Pompeo" userId="S::rpompeo@infn.it::b7dbaa26-4d33-4eb6-94fe-710cc4e47541" providerId="AD" clId="Web-{4DE88306-10F8-41EE-BB16-A204B7AEA068}" dt="2023-12-01T13:01:22.148" v="10" actId="20577"/>
          <ac:spMkLst>
            <pc:docMk/>
            <pc:sldMk cId="4158023766" sldId="342"/>
            <ac:spMk id="12" creationId="{AA8201F6-06E2-EECB-17E9-F9F90ECB5D0E}"/>
          </ac:spMkLst>
        </pc:spChg>
      </pc:sldChg>
    </pc:docChg>
  </pc:docChgLst>
  <pc:docChgLst>
    <pc:chgData name="Rosario Pompeo" userId="S::rpompeo@infn.it::b7dbaa26-4d33-4eb6-94fe-710cc4e47541" providerId="AD" clId="Web-{1A479F65-C852-4801-AC27-8E00AB5E73AB}"/>
    <pc:docChg chg="modSld">
      <pc:chgData name="Rosario Pompeo" userId="S::rpompeo@infn.it::b7dbaa26-4d33-4eb6-94fe-710cc4e47541" providerId="AD" clId="Web-{1A479F65-C852-4801-AC27-8E00AB5E73AB}" dt="2023-12-01T17:57:44.005" v="306" actId="20577"/>
      <pc:docMkLst>
        <pc:docMk/>
      </pc:docMkLst>
      <pc:sldChg chg="modSp">
        <pc:chgData name="Rosario Pompeo" userId="S::rpompeo@infn.it::b7dbaa26-4d33-4eb6-94fe-710cc4e47541" providerId="AD" clId="Web-{1A479F65-C852-4801-AC27-8E00AB5E73AB}" dt="2023-12-01T17:51:24.287" v="46" actId="20577"/>
        <pc:sldMkLst>
          <pc:docMk/>
          <pc:sldMk cId="1906614185" sldId="319"/>
        </pc:sldMkLst>
        <pc:spChg chg="mod">
          <ac:chgData name="Rosario Pompeo" userId="S::rpompeo@infn.it::b7dbaa26-4d33-4eb6-94fe-710cc4e47541" providerId="AD" clId="Web-{1A479F65-C852-4801-AC27-8E00AB5E73AB}" dt="2023-12-01T17:48:46.749" v="25" actId="1076"/>
          <ac:spMkLst>
            <pc:docMk/>
            <pc:sldMk cId="1906614185" sldId="319"/>
            <ac:spMk id="27" creationId="{5761F247-CCD8-4E5D-9D87-398CD36900CC}"/>
          </ac:spMkLst>
        </pc:spChg>
        <pc:spChg chg="mod">
          <ac:chgData name="Rosario Pompeo" userId="S::rpompeo@infn.it::b7dbaa26-4d33-4eb6-94fe-710cc4e47541" providerId="AD" clId="Web-{1A479F65-C852-4801-AC27-8E00AB5E73AB}" dt="2023-12-01T17:51:24.287" v="46" actId="20577"/>
          <ac:spMkLst>
            <pc:docMk/>
            <pc:sldMk cId="1906614185" sldId="319"/>
            <ac:spMk id="32" creationId="{05BA07EA-EB64-573C-68F9-834D4390BF87}"/>
          </ac:spMkLst>
        </pc:spChg>
        <pc:spChg chg="mod">
          <ac:chgData name="Rosario Pompeo" userId="S::rpompeo@infn.it::b7dbaa26-4d33-4eb6-94fe-710cc4e47541" providerId="AD" clId="Web-{1A479F65-C852-4801-AC27-8E00AB5E73AB}" dt="2023-12-01T17:49:46.955" v="31" actId="1076"/>
          <ac:spMkLst>
            <pc:docMk/>
            <pc:sldMk cId="1906614185" sldId="319"/>
            <ac:spMk id="33" creationId="{AC64B290-3D33-A0CD-183E-4524AF9098E8}"/>
          </ac:spMkLst>
        </pc:spChg>
        <pc:spChg chg="mod">
          <ac:chgData name="Rosario Pompeo" userId="S::rpompeo@infn.it::b7dbaa26-4d33-4eb6-94fe-710cc4e47541" providerId="AD" clId="Web-{1A479F65-C852-4801-AC27-8E00AB5E73AB}" dt="2023-12-01T17:50:20.269" v="40" actId="1076"/>
          <ac:spMkLst>
            <pc:docMk/>
            <pc:sldMk cId="1906614185" sldId="319"/>
            <ac:spMk id="54" creationId="{CBAB2377-2E6E-45B0-F68F-52BB7E2528B2}"/>
          </ac:spMkLst>
        </pc:spChg>
        <pc:spChg chg="mod">
          <ac:chgData name="Rosario Pompeo" userId="S::rpompeo@infn.it::b7dbaa26-4d33-4eb6-94fe-710cc4e47541" providerId="AD" clId="Web-{1A479F65-C852-4801-AC27-8E00AB5E73AB}" dt="2023-12-01T17:50:04.784" v="37" actId="1076"/>
          <ac:spMkLst>
            <pc:docMk/>
            <pc:sldMk cId="1906614185" sldId="319"/>
            <ac:spMk id="58" creationId="{6422B05D-4253-8B45-D3D3-426384CEA5EF}"/>
          </ac:spMkLst>
        </pc:spChg>
        <pc:spChg chg="mod">
          <ac:chgData name="Rosario Pompeo" userId="S::rpompeo@infn.it::b7dbaa26-4d33-4eb6-94fe-710cc4e47541" providerId="AD" clId="Web-{1A479F65-C852-4801-AC27-8E00AB5E73AB}" dt="2023-12-01T17:48:46.781" v="26" actId="1076"/>
          <ac:spMkLst>
            <pc:docMk/>
            <pc:sldMk cId="1906614185" sldId="319"/>
            <ac:spMk id="68" creationId="{A792E831-E506-463B-B0DD-02FD07B5CA53}"/>
          </ac:spMkLst>
        </pc:spChg>
        <pc:spChg chg="mod">
          <ac:chgData name="Rosario Pompeo" userId="S::rpompeo@infn.it::b7dbaa26-4d33-4eb6-94fe-710cc4e47541" providerId="AD" clId="Web-{1A479F65-C852-4801-AC27-8E00AB5E73AB}" dt="2023-12-01T17:49:46.939" v="30" actId="1076"/>
          <ac:spMkLst>
            <pc:docMk/>
            <pc:sldMk cId="1906614185" sldId="319"/>
            <ac:spMk id="71" creationId="{D3E1F6E1-092E-544F-05F2-29A122FB56B4}"/>
          </ac:spMkLst>
        </pc:spChg>
        <pc:grpChg chg="mod">
          <ac:chgData name="Rosario Pompeo" userId="S::rpompeo@infn.it::b7dbaa26-4d33-4eb6-94fe-710cc4e47541" providerId="AD" clId="Web-{1A479F65-C852-4801-AC27-8E00AB5E73AB}" dt="2023-12-01T17:48:46.734" v="24" actId="1076"/>
          <ac:grpSpMkLst>
            <pc:docMk/>
            <pc:sldMk cId="1906614185" sldId="319"/>
            <ac:grpSpMk id="2" creationId="{3B8554B5-1DEE-44EA-A3B3-11D6B7B2232B}"/>
          </ac:grpSpMkLst>
        </pc:grpChg>
        <pc:grpChg chg="mod">
          <ac:chgData name="Rosario Pompeo" userId="S::rpompeo@infn.it::b7dbaa26-4d33-4eb6-94fe-710cc4e47541" providerId="AD" clId="Web-{1A479F65-C852-4801-AC27-8E00AB5E73AB}" dt="2023-12-01T17:49:46.986" v="32" actId="1076"/>
          <ac:grpSpMkLst>
            <pc:docMk/>
            <pc:sldMk cId="1906614185" sldId="319"/>
            <ac:grpSpMk id="4" creationId="{0E644A69-5F07-4E7D-04D2-B04F6E8549BC}"/>
          </ac:grpSpMkLst>
        </pc:grpChg>
        <pc:grpChg chg="mod">
          <ac:chgData name="Rosario Pompeo" userId="S::rpompeo@infn.it::b7dbaa26-4d33-4eb6-94fe-710cc4e47541" providerId="AD" clId="Web-{1A479F65-C852-4801-AC27-8E00AB5E73AB}" dt="2023-12-01T17:49:46.908" v="29" actId="1076"/>
          <ac:grpSpMkLst>
            <pc:docMk/>
            <pc:sldMk cId="1906614185" sldId="319"/>
            <ac:grpSpMk id="8" creationId="{5421F280-8810-4285-8A38-D2EE375B9892}"/>
          </ac:grpSpMkLst>
        </pc:grpChg>
        <pc:grpChg chg="mod">
          <ac:chgData name="Rosario Pompeo" userId="S::rpompeo@infn.it::b7dbaa26-4d33-4eb6-94fe-710cc4e47541" providerId="AD" clId="Web-{1A479F65-C852-4801-AC27-8E00AB5E73AB}" dt="2023-12-01T17:48:46.796" v="27" actId="1076"/>
          <ac:grpSpMkLst>
            <pc:docMk/>
            <pc:sldMk cId="1906614185" sldId="319"/>
            <ac:grpSpMk id="9" creationId="{CDAFC579-B2B0-78BC-7F5F-4076ABC17CA9}"/>
          </ac:grpSpMkLst>
        </pc:grpChg>
        <pc:grpChg chg="mod">
          <ac:chgData name="Rosario Pompeo" userId="S::rpompeo@infn.it::b7dbaa26-4d33-4eb6-94fe-710cc4e47541" providerId="AD" clId="Web-{1A479F65-C852-4801-AC27-8E00AB5E73AB}" dt="2023-12-01T17:50:20.222" v="38" actId="1076"/>
          <ac:grpSpMkLst>
            <pc:docMk/>
            <pc:sldMk cId="1906614185" sldId="319"/>
            <ac:grpSpMk id="44" creationId="{444767AD-DA2A-F18F-40DB-B7A457AB8CDF}"/>
          </ac:grpSpMkLst>
        </pc:grpChg>
        <pc:grpChg chg="mod">
          <ac:chgData name="Rosario Pompeo" userId="S::rpompeo@infn.it::b7dbaa26-4d33-4eb6-94fe-710cc4e47541" providerId="AD" clId="Web-{1A479F65-C852-4801-AC27-8E00AB5E73AB}" dt="2023-12-01T17:50:20.253" v="39" actId="1076"/>
          <ac:grpSpMkLst>
            <pc:docMk/>
            <pc:sldMk cId="1906614185" sldId="319"/>
            <ac:grpSpMk id="50" creationId="{D48CA044-1A45-E24F-4EEE-E190194CDF5D}"/>
          </ac:grpSpMkLst>
        </pc:grpChg>
        <pc:cxnChg chg="mod">
          <ac:chgData name="Rosario Pompeo" userId="S::rpompeo@infn.it::b7dbaa26-4d33-4eb6-94fe-710cc4e47541" providerId="AD" clId="Web-{1A479F65-C852-4801-AC27-8E00AB5E73AB}" dt="2023-12-01T17:48:46.828" v="28" actId="1076"/>
          <ac:cxnSpMkLst>
            <pc:docMk/>
            <pc:sldMk cId="1906614185" sldId="319"/>
            <ac:cxnSpMk id="28" creationId="{B7F9B2FA-F799-B788-E4EF-D5E766196FD1}"/>
          </ac:cxnSpMkLst>
        </pc:cxnChg>
        <pc:cxnChg chg="mod">
          <ac:chgData name="Rosario Pompeo" userId="S::rpompeo@infn.it::b7dbaa26-4d33-4eb6-94fe-710cc4e47541" providerId="AD" clId="Web-{1A479F65-C852-4801-AC27-8E00AB5E73AB}" dt="2023-12-01T17:49:53.580" v="33" actId="1076"/>
          <ac:cxnSpMkLst>
            <pc:docMk/>
            <pc:sldMk cId="1906614185" sldId="319"/>
            <ac:cxnSpMk id="56" creationId="{A0A09AB1-3897-D606-39DB-67148094B808}"/>
          </ac:cxnSpMkLst>
        </pc:cxnChg>
      </pc:sldChg>
      <pc:sldChg chg="modSp">
        <pc:chgData name="Rosario Pompeo" userId="S::rpompeo@infn.it::b7dbaa26-4d33-4eb6-94fe-710cc4e47541" providerId="AD" clId="Web-{1A479F65-C852-4801-AC27-8E00AB5E73AB}" dt="2023-12-01T17:57:44.005" v="306" actId="20577"/>
        <pc:sldMkLst>
          <pc:docMk/>
          <pc:sldMk cId="623866353" sldId="341"/>
        </pc:sldMkLst>
        <pc:spChg chg="mod">
          <ac:chgData name="Rosario Pompeo" userId="S::rpompeo@infn.it::b7dbaa26-4d33-4eb6-94fe-710cc4e47541" providerId="AD" clId="Web-{1A479F65-C852-4801-AC27-8E00AB5E73AB}" dt="2023-12-01T17:55:16.468" v="186" actId="20577"/>
          <ac:spMkLst>
            <pc:docMk/>
            <pc:sldMk cId="623866353" sldId="341"/>
            <ac:spMk id="4" creationId="{68A5E796-7EEB-AE51-ECAD-E71E4627ADE3}"/>
          </ac:spMkLst>
        </pc:spChg>
        <pc:spChg chg="mod">
          <ac:chgData name="Rosario Pompeo" userId="S::rpompeo@infn.it::b7dbaa26-4d33-4eb6-94fe-710cc4e47541" providerId="AD" clId="Web-{1A479F65-C852-4801-AC27-8E00AB5E73AB}" dt="2023-12-01T17:56:08.330" v="234" actId="20577"/>
          <ac:spMkLst>
            <pc:docMk/>
            <pc:sldMk cId="623866353" sldId="341"/>
            <ac:spMk id="7" creationId="{1441D7D5-ED0B-8348-D04B-40B01B8E9CB1}"/>
          </ac:spMkLst>
        </pc:spChg>
        <pc:spChg chg="mod">
          <ac:chgData name="Rosario Pompeo" userId="S::rpompeo@infn.it::b7dbaa26-4d33-4eb6-94fe-710cc4e47541" providerId="AD" clId="Web-{1A479F65-C852-4801-AC27-8E00AB5E73AB}" dt="2023-12-01T17:55:30.609" v="205" actId="20577"/>
          <ac:spMkLst>
            <pc:docMk/>
            <pc:sldMk cId="623866353" sldId="341"/>
            <ac:spMk id="8" creationId="{13DFCD44-B7B9-DF97-A0E5-9FAD72A97F7A}"/>
          </ac:spMkLst>
        </pc:spChg>
        <pc:spChg chg="mod">
          <ac:chgData name="Rosario Pompeo" userId="S::rpompeo@infn.it::b7dbaa26-4d33-4eb6-94fe-710cc4e47541" providerId="AD" clId="Web-{1A479F65-C852-4801-AC27-8E00AB5E73AB}" dt="2023-12-01T17:57:44.005" v="306" actId="20577"/>
          <ac:spMkLst>
            <pc:docMk/>
            <pc:sldMk cId="623866353" sldId="341"/>
            <ac:spMk id="10" creationId="{55DEB923-449A-6353-47C4-DF6E39CFEAA7}"/>
          </ac:spMkLst>
        </pc:spChg>
        <pc:spChg chg="mod">
          <ac:chgData name="Rosario Pompeo" userId="S::rpompeo@infn.it::b7dbaa26-4d33-4eb6-94fe-710cc4e47541" providerId="AD" clId="Web-{1A479F65-C852-4801-AC27-8E00AB5E73AB}" dt="2023-12-01T17:56:10.470" v="238" actId="20577"/>
          <ac:spMkLst>
            <pc:docMk/>
            <pc:sldMk cId="623866353" sldId="341"/>
            <ac:spMk id="11" creationId="{FBCCE661-94E3-F8D0-BE78-317AA095B81D}"/>
          </ac:spMkLst>
        </pc:spChg>
      </pc:sldChg>
    </pc:docChg>
  </pc:docChgLst>
  <pc:docChgLst>
    <pc:chgData name="Rosario Pompeo" userId="S::rpompeo@infn.it::b7dbaa26-4d33-4eb6-94fe-710cc4e47541" providerId="AD" clId="Web-{28D7C891-D826-4683-A7F8-7535A28895DC}"/>
    <pc:docChg chg="delSld modSld modSection">
      <pc:chgData name="Rosario Pompeo" userId="S::rpompeo@infn.it::b7dbaa26-4d33-4eb6-94fe-710cc4e47541" providerId="AD" clId="Web-{28D7C891-D826-4683-A7F8-7535A28895DC}" dt="2023-12-01T17:59:38.060" v="28"/>
      <pc:docMkLst>
        <pc:docMk/>
      </pc:docMkLst>
      <pc:sldChg chg="del">
        <pc:chgData name="Rosario Pompeo" userId="S::rpompeo@infn.it::b7dbaa26-4d33-4eb6-94fe-710cc4e47541" providerId="AD" clId="Web-{28D7C891-D826-4683-A7F8-7535A28895DC}" dt="2023-12-01T17:59:38.060" v="28"/>
        <pc:sldMkLst>
          <pc:docMk/>
          <pc:sldMk cId="2083746719" sldId="340"/>
        </pc:sldMkLst>
      </pc:sldChg>
      <pc:sldChg chg="modSp">
        <pc:chgData name="Rosario Pompeo" userId="S::rpompeo@infn.it::b7dbaa26-4d33-4eb6-94fe-710cc4e47541" providerId="AD" clId="Web-{28D7C891-D826-4683-A7F8-7535A28895DC}" dt="2023-12-01T17:59:35.732" v="27" actId="20577"/>
        <pc:sldMkLst>
          <pc:docMk/>
          <pc:sldMk cId="623866353" sldId="341"/>
        </pc:sldMkLst>
        <pc:spChg chg="mod">
          <ac:chgData name="Rosario Pompeo" userId="S::rpompeo@infn.it::b7dbaa26-4d33-4eb6-94fe-710cc4e47541" providerId="AD" clId="Web-{28D7C891-D826-4683-A7F8-7535A28895DC}" dt="2023-12-01T17:59:35.732" v="27" actId="20577"/>
          <ac:spMkLst>
            <pc:docMk/>
            <pc:sldMk cId="623866353" sldId="341"/>
            <ac:spMk id="10" creationId="{55DEB923-449A-6353-47C4-DF6E39CFEAA7}"/>
          </ac:spMkLst>
        </pc:spChg>
      </pc:sldChg>
    </pc:docChg>
  </pc:docChgLst>
  <pc:docChgLst>
    <pc:chgData name="Luca Sanelli" userId="f8b91f8f-d285-4eb3-861d-6386e3f43e39" providerId="ADAL" clId="{6386F864-C0FB-A54C-9A9E-39A166E30C32}"/>
    <pc:docChg chg="undo redo custSel addSld delSld modSld modSection">
      <pc:chgData name="Luca Sanelli" userId="f8b91f8f-d285-4eb3-861d-6386e3f43e39" providerId="ADAL" clId="{6386F864-C0FB-A54C-9A9E-39A166E30C32}" dt="2023-12-01T09:48:09.465" v="1015" actId="1038"/>
      <pc:docMkLst>
        <pc:docMk/>
      </pc:docMkLst>
      <pc:sldChg chg="addSp delSp modSp mod">
        <pc:chgData name="Luca Sanelli" userId="f8b91f8f-d285-4eb3-861d-6386e3f43e39" providerId="ADAL" clId="{6386F864-C0FB-A54C-9A9E-39A166E30C32}" dt="2023-12-01T09:48:09.465" v="1015" actId="1038"/>
        <pc:sldMkLst>
          <pc:docMk/>
          <pc:sldMk cId="1434500568" sldId="305"/>
        </pc:sldMkLst>
        <pc:spChg chg="mod">
          <ac:chgData name="Luca Sanelli" userId="f8b91f8f-d285-4eb3-861d-6386e3f43e39" providerId="ADAL" clId="{6386F864-C0FB-A54C-9A9E-39A166E30C32}" dt="2023-12-01T09:47:21.277" v="933" actId="1036"/>
          <ac:spMkLst>
            <pc:docMk/>
            <pc:sldMk cId="1434500568" sldId="305"/>
            <ac:spMk id="3" creationId="{4543ACC5-25B1-5B9D-8099-AA89EBD5780D}"/>
          </ac:spMkLst>
        </pc:spChg>
        <pc:spChg chg="add del mod">
          <ac:chgData name="Luca Sanelli" userId="f8b91f8f-d285-4eb3-861d-6386e3f43e39" providerId="ADAL" clId="{6386F864-C0FB-A54C-9A9E-39A166E30C32}" dt="2023-12-01T09:47:27.042" v="934" actId="478"/>
          <ac:spMkLst>
            <pc:docMk/>
            <pc:sldMk cId="1434500568" sldId="305"/>
            <ac:spMk id="16" creationId="{36B8385C-4E3C-D0D5-19AA-06041430569B}"/>
          </ac:spMkLst>
        </pc:spChg>
        <pc:spChg chg="add mod">
          <ac:chgData name="Luca Sanelli" userId="f8b91f8f-d285-4eb3-861d-6386e3f43e39" providerId="ADAL" clId="{6386F864-C0FB-A54C-9A9E-39A166E30C32}" dt="2023-12-01T09:48:09.465" v="1015" actId="1038"/>
          <ac:spMkLst>
            <pc:docMk/>
            <pc:sldMk cId="1434500568" sldId="305"/>
            <ac:spMk id="18" creationId="{ABB4D381-22DC-28C1-B232-21BDE37136DA}"/>
          </ac:spMkLst>
        </pc:spChg>
        <pc:cxnChg chg="add del mod">
          <ac:chgData name="Luca Sanelli" userId="f8b91f8f-d285-4eb3-861d-6386e3f43e39" providerId="ADAL" clId="{6386F864-C0FB-A54C-9A9E-39A166E30C32}" dt="2023-12-01T09:47:06.191" v="873" actId="478"/>
          <ac:cxnSpMkLst>
            <pc:docMk/>
            <pc:sldMk cId="1434500568" sldId="305"/>
            <ac:cxnSpMk id="5" creationId="{FB82C260-49EB-DAE3-B5BA-273BBFAB800B}"/>
          </ac:cxnSpMkLst>
        </pc:cxnChg>
        <pc:cxnChg chg="add del mod">
          <ac:chgData name="Luca Sanelli" userId="f8b91f8f-d285-4eb3-861d-6386e3f43e39" providerId="ADAL" clId="{6386F864-C0FB-A54C-9A9E-39A166E30C32}" dt="2023-12-01T09:46:32.794" v="869" actId="478"/>
          <ac:cxnSpMkLst>
            <pc:docMk/>
            <pc:sldMk cId="1434500568" sldId="305"/>
            <ac:cxnSpMk id="13" creationId="{55F44623-6471-BF90-9857-8D69A1C948FE}"/>
          </ac:cxnSpMkLst>
        </pc:cxnChg>
        <pc:cxnChg chg="add del mod">
          <ac:chgData name="Luca Sanelli" userId="f8b91f8f-d285-4eb3-861d-6386e3f43e39" providerId="ADAL" clId="{6386F864-C0FB-A54C-9A9E-39A166E30C32}" dt="2023-12-01T09:46:29.906" v="868"/>
          <ac:cxnSpMkLst>
            <pc:docMk/>
            <pc:sldMk cId="1434500568" sldId="305"/>
            <ac:cxnSpMk id="14" creationId="{7E538997-0531-72D7-25D0-42AE5BF9A75B}"/>
          </ac:cxnSpMkLst>
        </pc:cxnChg>
      </pc:sldChg>
      <pc:sldChg chg="addSp delSp modSp mod">
        <pc:chgData name="Luca Sanelli" userId="f8b91f8f-d285-4eb3-861d-6386e3f43e39" providerId="ADAL" clId="{6386F864-C0FB-A54C-9A9E-39A166E30C32}" dt="2023-11-30T09:51:31.951" v="485" actId="1035"/>
        <pc:sldMkLst>
          <pc:docMk/>
          <pc:sldMk cId="4164128088" sldId="316"/>
        </pc:sldMkLst>
        <pc:spChg chg="mod">
          <ac:chgData name="Luca Sanelli" userId="f8b91f8f-d285-4eb3-861d-6386e3f43e39" providerId="ADAL" clId="{6386F864-C0FB-A54C-9A9E-39A166E30C32}" dt="2023-11-30T09:49:39.461" v="218" actId="1035"/>
          <ac:spMkLst>
            <pc:docMk/>
            <pc:sldMk cId="4164128088" sldId="316"/>
            <ac:spMk id="16" creationId="{BF62347A-E2BD-4E9F-141C-181B0AF1F3FC}"/>
          </ac:spMkLst>
        </pc:spChg>
        <pc:spChg chg="mod">
          <ac:chgData name="Luca Sanelli" userId="f8b91f8f-d285-4eb3-861d-6386e3f43e39" providerId="ADAL" clId="{6386F864-C0FB-A54C-9A9E-39A166E30C32}" dt="2023-11-30T09:50:20.142" v="315" actId="1035"/>
          <ac:spMkLst>
            <pc:docMk/>
            <pc:sldMk cId="4164128088" sldId="316"/>
            <ac:spMk id="17" creationId="{77F0F24A-25DE-4BCD-9605-EB9DC7BB961E}"/>
          </ac:spMkLst>
        </pc:spChg>
        <pc:spChg chg="mod">
          <ac:chgData name="Luca Sanelli" userId="f8b91f8f-d285-4eb3-861d-6386e3f43e39" providerId="ADAL" clId="{6386F864-C0FB-A54C-9A9E-39A166E30C32}" dt="2023-11-30T09:44:14.822" v="105" actId="1035"/>
          <ac:spMkLst>
            <pc:docMk/>
            <pc:sldMk cId="4164128088" sldId="316"/>
            <ac:spMk id="27" creationId="{5761F247-CCD8-4E5D-9D87-398CD36900CC}"/>
          </ac:spMkLst>
        </pc:spChg>
        <pc:spChg chg="mod">
          <ac:chgData name="Luca Sanelli" userId="f8b91f8f-d285-4eb3-861d-6386e3f43e39" providerId="ADAL" clId="{6386F864-C0FB-A54C-9A9E-39A166E30C32}" dt="2023-11-30T09:50:27.747" v="332" actId="1035"/>
          <ac:spMkLst>
            <pc:docMk/>
            <pc:sldMk cId="4164128088" sldId="316"/>
            <ac:spMk id="32" creationId="{05BA07EA-EB64-573C-68F9-834D4390BF87}"/>
          </ac:spMkLst>
        </pc:spChg>
        <pc:spChg chg="mod">
          <ac:chgData name="Luca Sanelli" userId="f8b91f8f-d285-4eb3-861d-6386e3f43e39" providerId="ADAL" clId="{6386F864-C0FB-A54C-9A9E-39A166E30C32}" dt="2023-11-30T09:51:21.954" v="468" actId="1035"/>
          <ac:spMkLst>
            <pc:docMk/>
            <pc:sldMk cId="4164128088" sldId="316"/>
            <ac:spMk id="33" creationId="{AC64B290-3D33-A0CD-183E-4524AF9098E8}"/>
          </ac:spMkLst>
        </pc:spChg>
        <pc:spChg chg="mod">
          <ac:chgData name="Luca Sanelli" userId="f8b91f8f-d285-4eb3-861d-6386e3f43e39" providerId="ADAL" clId="{6386F864-C0FB-A54C-9A9E-39A166E30C32}" dt="2023-11-30T09:45:58.176" v="161"/>
          <ac:spMkLst>
            <pc:docMk/>
            <pc:sldMk cId="4164128088" sldId="316"/>
            <ac:spMk id="34" creationId="{45B9BA90-F5FE-8304-93DC-E323CED149D5}"/>
          </ac:spMkLst>
        </pc:spChg>
        <pc:spChg chg="mod">
          <ac:chgData name="Luca Sanelli" userId="f8b91f8f-d285-4eb3-861d-6386e3f43e39" providerId="ADAL" clId="{6386F864-C0FB-A54C-9A9E-39A166E30C32}" dt="2023-11-30T09:45:58.176" v="161"/>
          <ac:spMkLst>
            <pc:docMk/>
            <pc:sldMk cId="4164128088" sldId="316"/>
            <ac:spMk id="35" creationId="{7C6C7557-4001-21C5-0569-CAC0894F8D90}"/>
          </ac:spMkLst>
        </pc:spChg>
        <pc:spChg chg="mod">
          <ac:chgData name="Luca Sanelli" userId="f8b91f8f-d285-4eb3-861d-6386e3f43e39" providerId="ADAL" clId="{6386F864-C0FB-A54C-9A9E-39A166E30C32}" dt="2023-11-30T09:45:58.176" v="161"/>
          <ac:spMkLst>
            <pc:docMk/>
            <pc:sldMk cId="4164128088" sldId="316"/>
            <ac:spMk id="37" creationId="{F658847F-D5D4-B7B8-AB4F-EF96C7AADF08}"/>
          </ac:spMkLst>
        </pc:spChg>
        <pc:spChg chg="add mod">
          <ac:chgData name="Luca Sanelli" userId="f8b91f8f-d285-4eb3-861d-6386e3f43e39" providerId="ADAL" clId="{6386F864-C0FB-A54C-9A9E-39A166E30C32}" dt="2023-11-30T09:46:20.524" v="165" actId="1076"/>
          <ac:spMkLst>
            <pc:docMk/>
            <pc:sldMk cId="4164128088" sldId="316"/>
            <ac:spMk id="38" creationId="{C5B211A0-C25E-9263-E97B-3250BEC29765}"/>
          </ac:spMkLst>
        </pc:spChg>
        <pc:spChg chg="mod">
          <ac:chgData name="Luca Sanelli" userId="f8b91f8f-d285-4eb3-861d-6386e3f43e39" providerId="ADAL" clId="{6386F864-C0FB-A54C-9A9E-39A166E30C32}" dt="2023-11-30T09:51:09.305" v="433" actId="20577"/>
          <ac:spMkLst>
            <pc:docMk/>
            <pc:sldMk cId="4164128088" sldId="316"/>
            <ac:spMk id="39" creationId="{5158C007-5AA0-4399-A07D-39E74F2FD600}"/>
          </ac:spMkLst>
        </pc:spChg>
        <pc:spChg chg="mod">
          <ac:chgData name="Luca Sanelli" userId="f8b91f8f-d285-4eb3-861d-6386e3f43e39" providerId="ADAL" clId="{6386F864-C0FB-A54C-9A9E-39A166E30C32}" dt="2023-11-30T09:49:44.470" v="235" actId="1035"/>
          <ac:spMkLst>
            <pc:docMk/>
            <pc:sldMk cId="4164128088" sldId="316"/>
            <ac:spMk id="43" creationId="{57DB1B79-AD64-E27D-57E6-6D67DC84FCBE}"/>
          </ac:spMkLst>
        </pc:spChg>
        <pc:spChg chg="mod">
          <ac:chgData name="Luca Sanelli" userId="f8b91f8f-d285-4eb3-861d-6386e3f43e39" providerId="ADAL" clId="{6386F864-C0FB-A54C-9A9E-39A166E30C32}" dt="2023-11-30T09:50:48.344" v="388" actId="1035"/>
          <ac:spMkLst>
            <pc:docMk/>
            <pc:sldMk cId="4164128088" sldId="316"/>
            <ac:spMk id="54" creationId="{CBAB2377-2E6E-45B0-F68F-52BB7E2528B2}"/>
          </ac:spMkLst>
        </pc:spChg>
        <pc:spChg chg="mod">
          <ac:chgData name="Luca Sanelli" userId="f8b91f8f-d285-4eb3-861d-6386e3f43e39" providerId="ADAL" clId="{6386F864-C0FB-A54C-9A9E-39A166E30C32}" dt="2023-11-30T09:51:00.479" v="415" actId="1035"/>
          <ac:spMkLst>
            <pc:docMk/>
            <pc:sldMk cId="4164128088" sldId="316"/>
            <ac:spMk id="58" creationId="{6422B05D-4253-8B45-D3D3-426384CEA5EF}"/>
          </ac:spMkLst>
        </pc:spChg>
        <pc:spChg chg="mod">
          <ac:chgData name="Luca Sanelli" userId="f8b91f8f-d285-4eb3-861d-6386e3f43e39" providerId="ADAL" clId="{6386F864-C0FB-A54C-9A9E-39A166E30C32}" dt="2023-11-30T09:43:51.413" v="74" actId="1035"/>
          <ac:spMkLst>
            <pc:docMk/>
            <pc:sldMk cId="4164128088" sldId="316"/>
            <ac:spMk id="68" creationId="{A792E831-E506-463B-B0DD-02FD07B5CA53}"/>
          </ac:spMkLst>
        </pc:spChg>
        <pc:spChg chg="del">
          <ac:chgData name="Luca Sanelli" userId="f8b91f8f-d285-4eb3-861d-6386e3f43e39" providerId="ADAL" clId="{6386F864-C0FB-A54C-9A9E-39A166E30C32}" dt="2023-11-30T09:46:08.189" v="163" actId="478"/>
          <ac:spMkLst>
            <pc:docMk/>
            <pc:sldMk cId="4164128088" sldId="316"/>
            <ac:spMk id="71" creationId="{D3E1F6E1-092E-544F-05F2-29A122FB56B4}"/>
          </ac:spMkLst>
        </pc:spChg>
        <pc:grpChg chg="mod">
          <ac:chgData name="Luca Sanelli" userId="f8b91f8f-d285-4eb3-861d-6386e3f43e39" providerId="ADAL" clId="{6386F864-C0FB-A54C-9A9E-39A166E30C32}" dt="2023-11-30T09:44:01.610" v="84" actId="1035"/>
          <ac:grpSpMkLst>
            <pc:docMk/>
            <pc:sldMk cId="4164128088" sldId="316"/>
            <ac:grpSpMk id="2" creationId="{3B8554B5-1DEE-44EA-A3B3-11D6B7B2232B}"/>
          </ac:grpSpMkLst>
        </pc:grpChg>
        <pc:grpChg chg="mod">
          <ac:chgData name="Luca Sanelli" userId="f8b91f8f-d285-4eb3-861d-6386e3f43e39" providerId="ADAL" clId="{6386F864-C0FB-A54C-9A9E-39A166E30C32}" dt="2023-11-30T09:46:32.107" v="184" actId="1035"/>
          <ac:grpSpMkLst>
            <pc:docMk/>
            <pc:sldMk cId="4164128088" sldId="316"/>
            <ac:grpSpMk id="5" creationId="{E1827285-2153-425F-AEF9-734ABE1D4153}"/>
          </ac:grpSpMkLst>
        </pc:grpChg>
        <pc:grpChg chg="mod">
          <ac:chgData name="Luca Sanelli" userId="f8b91f8f-d285-4eb3-861d-6386e3f43e39" providerId="ADAL" clId="{6386F864-C0FB-A54C-9A9E-39A166E30C32}" dt="2023-11-30T09:51:31.951" v="485" actId="1035"/>
          <ac:grpSpMkLst>
            <pc:docMk/>
            <pc:sldMk cId="4164128088" sldId="316"/>
            <ac:grpSpMk id="8" creationId="{5421F280-8810-4285-8A38-D2EE375B9892}"/>
          </ac:grpSpMkLst>
        </pc:grpChg>
        <pc:grpChg chg="mod">
          <ac:chgData name="Luca Sanelli" userId="f8b91f8f-d285-4eb3-861d-6386e3f43e39" providerId="ADAL" clId="{6386F864-C0FB-A54C-9A9E-39A166E30C32}" dt="2023-11-30T09:44:04.978" v="95" actId="1035"/>
          <ac:grpSpMkLst>
            <pc:docMk/>
            <pc:sldMk cId="4164128088" sldId="316"/>
            <ac:grpSpMk id="9" creationId="{CDAFC579-B2B0-78BC-7F5F-4076ABC17CA9}"/>
          </ac:grpSpMkLst>
        </pc:grpChg>
        <pc:grpChg chg="add mod">
          <ac:chgData name="Luca Sanelli" userId="f8b91f8f-d285-4eb3-861d-6386e3f43e39" providerId="ADAL" clId="{6386F864-C0FB-A54C-9A9E-39A166E30C32}" dt="2023-11-30T09:46:05.723" v="162" actId="1076"/>
          <ac:grpSpMkLst>
            <pc:docMk/>
            <pc:sldMk cId="4164128088" sldId="316"/>
            <ac:grpSpMk id="18" creationId="{5381797C-2EE0-2A3D-0D68-55892F9E983B}"/>
          </ac:grpSpMkLst>
        </pc:grpChg>
        <pc:grpChg chg="mod">
          <ac:chgData name="Luca Sanelli" userId="f8b91f8f-d285-4eb3-861d-6386e3f43e39" providerId="ADAL" clId="{6386F864-C0FB-A54C-9A9E-39A166E30C32}" dt="2023-11-30T09:50:14.948" v="301" actId="1035"/>
          <ac:grpSpMkLst>
            <pc:docMk/>
            <pc:sldMk cId="4164128088" sldId="316"/>
            <ac:grpSpMk id="20" creationId="{52AE8210-58F6-E6B4-AD89-ED57E59D7B8C}"/>
          </ac:grpSpMkLst>
        </pc:grpChg>
        <pc:grpChg chg="mod">
          <ac:chgData name="Luca Sanelli" userId="f8b91f8f-d285-4eb3-861d-6386e3f43e39" providerId="ADAL" clId="{6386F864-C0FB-A54C-9A9E-39A166E30C32}" dt="2023-11-30T09:50:38.642" v="364" actId="1035"/>
          <ac:grpSpMkLst>
            <pc:docMk/>
            <pc:sldMk cId="4164128088" sldId="316"/>
            <ac:grpSpMk id="44" creationId="{444767AD-DA2A-F18F-40DB-B7A457AB8CDF}"/>
          </ac:grpSpMkLst>
        </pc:grpChg>
        <pc:grpChg chg="mod">
          <ac:chgData name="Luca Sanelli" userId="f8b91f8f-d285-4eb3-861d-6386e3f43e39" providerId="ADAL" clId="{6386F864-C0FB-A54C-9A9E-39A166E30C32}" dt="2023-11-30T09:50:52.958" v="390" actId="1035"/>
          <ac:grpSpMkLst>
            <pc:docMk/>
            <pc:sldMk cId="4164128088" sldId="316"/>
            <ac:grpSpMk id="50" creationId="{D48CA044-1A45-E24F-4EEE-E190194CDF5D}"/>
          </ac:grpSpMkLst>
        </pc:grpChg>
        <pc:grpChg chg="mod">
          <ac:chgData name="Luca Sanelli" userId="f8b91f8f-d285-4eb3-861d-6386e3f43e39" providerId="ADAL" clId="{6386F864-C0FB-A54C-9A9E-39A166E30C32}" dt="2023-11-30T09:50:04.884" v="280" actId="1035"/>
          <ac:grpSpMkLst>
            <pc:docMk/>
            <pc:sldMk cId="4164128088" sldId="316"/>
            <ac:grpSpMk id="88" creationId="{4740FF79-7A16-89B8-5F5D-DF7617727BA7}"/>
          </ac:grpSpMkLst>
        </pc:grpChg>
        <pc:picChg chg="mod">
          <ac:chgData name="Luca Sanelli" userId="f8b91f8f-d285-4eb3-861d-6386e3f43e39" providerId="ADAL" clId="{6386F864-C0FB-A54C-9A9E-39A166E30C32}" dt="2023-11-30T09:46:36.691" v="200" actId="1035"/>
          <ac:picMkLst>
            <pc:docMk/>
            <pc:sldMk cId="4164128088" sldId="316"/>
            <ac:picMk id="47" creationId="{EAF02C21-9DD8-4B20-6D14-C39E7FF7689A}"/>
          </ac:picMkLst>
        </pc:picChg>
        <pc:picChg chg="del">
          <ac:chgData name="Luca Sanelli" userId="f8b91f8f-d285-4eb3-861d-6386e3f43e39" providerId="ADAL" clId="{6386F864-C0FB-A54C-9A9E-39A166E30C32}" dt="2023-11-30T09:45:57.692" v="160" actId="478"/>
          <ac:picMkLst>
            <pc:docMk/>
            <pc:sldMk cId="4164128088" sldId="316"/>
            <ac:picMk id="49" creationId="{C9C66C7E-2D51-BE61-9051-F027266DCF53}"/>
          </ac:picMkLst>
        </pc:picChg>
        <pc:cxnChg chg="mod">
          <ac:chgData name="Luca Sanelli" userId="f8b91f8f-d285-4eb3-861d-6386e3f43e39" providerId="ADAL" clId="{6386F864-C0FB-A54C-9A9E-39A166E30C32}" dt="2023-11-30T09:44:21.845" v="119" actId="1035"/>
          <ac:cxnSpMkLst>
            <pc:docMk/>
            <pc:sldMk cId="4164128088" sldId="316"/>
            <ac:cxnSpMk id="28" creationId="{B7F9B2FA-F799-B788-E4EF-D5E766196FD1}"/>
          </ac:cxnSpMkLst>
        </pc:cxnChg>
        <pc:cxnChg chg="mod">
          <ac:chgData name="Luca Sanelli" userId="f8b91f8f-d285-4eb3-861d-6386e3f43e39" providerId="ADAL" clId="{6386F864-C0FB-A54C-9A9E-39A166E30C32}" dt="2023-11-30T09:49:56.425" v="260" actId="1035"/>
          <ac:cxnSpMkLst>
            <pc:docMk/>
            <pc:sldMk cId="4164128088" sldId="316"/>
            <ac:cxnSpMk id="29" creationId="{3BB6C075-BA2B-ECFE-8B6E-C09F3109D480}"/>
          </ac:cxnSpMkLst>
        </pc:cxnChg>
        <pc:cxnChg chg="mod">
          <ac:chgData name="Luca Sanelli" userId="f8b91f8f-d285-4eb3-861d-6386e3f43e39" providerId="ADAL" clId="{6386F864-C0FB-A54C-9A9E-39A166E30C32}" dt="2023-11-30T09:50:31.830" v="347" actId="1035"/>
          <ac:cxnSpMkLst>
            <pc:docMk/>
            <pc:sldMk cId="4164128088" sldId="316"/>
            <ac:cxnSpMk id="30" creationId="{01109731-3E0F-1CE0-F5B3-6E6B07A175FB}"/>
          </ac:cxnSpMkLst>
        </pc:cxnChg>
        <pc:cxnChg chg="mod">
          <ac:chgData name="Luca Sanelli" userId="f8b91f8f-d285-4eb3-861d-6386e3f43e39" providerId="ADAL" clId="{6386F864-C0FB-A54C-9A9E-39A166E30C32}" dt="2023-11-30T09:51:04.904" v="429" actId="1035"/>
          <ac:cxnSpMkLst>
            <pc:docMk/>
            <pc:sldMk cId="4164128088" sldId="316"/>
            <ac:cxnSpMk id="56" creationId="{A0A09AB1-3897-D606-39DB-67148094B808}"/>
          </ac:cxnSpMkLst>
        </pc:cxnChg>
      </pc:sldChg>
      <pc:sldChg chg="del">
        <pc:chgData name="Luca Sanelli" userId="f8b91f8f-d285-4eb3-861d-6386e3f43e39" providerId="ADAL" clId="{6386F864-C0FB-A54C-9A9E-39A166E30C32}" dt="2023-12-01T09:45:29.465" v="862" actId="2696"/>
        <pc:sldMkLst>
          <pc:docMk/>
          <pc:sldMk cId="3753346812" sldId="318"/>
        </pc:sldMkLst>
      </pc:sldChg>
      <pc:sldChg chg="modSp add mod">
        <pc:chgData name="Luca Sanelli" userId="f8b91f8f-d285-4eb3-861d-6386e3f43e39" providerId="ADAL" clId="{6386F864-C0FB-A54C-9A9E-39A166E30C32}" dt="2023-11-30T09:59:32.837" v="860" actId="20577"/>
        <pc:sldMkLst>
          <pc:docMk/>
          <pc:sldMk cId="1963265538" sldId="326"/>
        </pc:sldMkLst>
        <pc:spChg chg="mod">
          <ac:chgData name="Luca Sanelli" userId="f8b91f8f-d285-4eb3-861d-6386e3f43e39" providerId="ADAL" clId="{6386F864-C0FB-A54C-9A9E-39A166E30C32}" dt="2023-11-30T09:54:10.303" v="500" actId="20577"/>
          <ac:spMkLst>
            <pc:docMk/>
            <pc:sldMk cId="1963265538" sldId="326"/>
            <ac:spMk id="2" creationId="{6FB866C1-B05C-43D5-A65C-20757AD2BD00}"/>
          </ac:spMkLst>
        </pc:spChg>
        <pc:spChg chg="mod">
          <ac:chgData name="Luca Sanelli" userId="f8b91f8f-d285-4eb3-861d-6386e3f43e39" providerId="ADAL" clId="{6386F864-C0FB-A54C-9A9E-39A166E30C32}" dt="2023-11-30T09:59:32.837" v="860" actId="20577"/>
          <ac:spMkLst>
            <pc:docMk/>
            <pc:sldMk cId="1963265538" sldId="326"/>
            <ac:spMk id="4" creationId="{68A5E796-7EEB-AE51-ECAD-E71E4627ADE3}"/>
          </ac:spMkLst>
        </pc:spChg>
        <pc:spChg chg="mod">
          <ac:chgData name="Luca Sanelli" userId="f8b91f8f-d285-4eb3-861d-6386e3f43e39" providerId="ADAL" clId="{6386F864-C0FB-A54C-9A9E-39A166E30C32}" dt="2023-11-30T09:54:28.160" v="529" actId="20577"/>
          <ac:spMkLst>
            <pc:docMk/>
            <pc:sldMk cId="1963265538" sldId="326"/>
            <ac:spMk id="5" creationId="{1736C054-6476-13F8-7997-653EC9A663D1}"/>
          </ac:spMkLst>
        </pc:spChg>
        <pc:spChg chg="mod">
          <ac:chgData name="Luca Sanelli" userId="f8b91f8f-d285-4eb3-861d-6386e3f43e39" providerId="ADAL" clId="{6386F864-C0FB-A54C-9A9E-39A166E30C32}" dt="2023-11-30T09:55:45.877" v="549" actId="113"/>
          <ac:spMkLst>
            <pc:docMk/>
            <pc:sldMk cId="1963265538" sldId="326"/>
            <ac:spMk id="7" creationId="{1441D7D5-ED0B-8348-D04B-40B01B8E9CB1}"/>
          </ac:spMkLst>
        </pc:spChg>
        <pc:spChg chg="mod">
          <ac:chgData name="Luca Sanelli" userId="f8b91f8f-d285-4eb3-861d-6386e3f43e39" providerId="ADAL" clId="{6386F864-C0FB-A54C-9A9E-39A166E30C32}" dt="2023-11-30T09:54:38.984" v="537" actId="20577"/>
          <ac:spMkLst>
            <pc:docMk/>
            <pc:sldMk cId="1963265538" sldId="326"/>
            <ac:spMk id="8" creationId="{13DFCD44-B7B9-DF97-A0E5-9FAD72A97F7A}"/>
          </ac:spMkLst>
        </pc:spChg>
        <pc:spChg chg="mod">
          <ac:chgData name="Luca Sanelli" userId="f8b91f8f-d285-4eb3-861d-6386e3f43e39" providerId="ADAL" clId="{6386F864-C0FB-A54C-9A9E-39A166E30C32}" dt="2023-11-30T09:59:02.229" v="822" actId="20577"/>
          <ac:spMkLst>
            <pc:docMk/>
            <pc:sldMk cId="1963265538" sldId="326"/>
            <ac:spMk id="10" creationId="{55DEB923-449A-6353-47C4-DF6E39CFEAA7}"/>
          </ac:spMkLst>
        </pc:spChg>
        <pc:spChg chg="mod">
          <ac:chgData name="Luca Sanelli" userId="f8b91f8f-d285-4eb3-861d-6386e3f43e39" providerId="ADAL" clId="{6386F864-C0FB-A54C-9A9E-39A166E30C32}" dt="2023-11-30T09:57:29.197" v="647" actId="20577"/>
          <ac:spMkLst>
            <pc:docMk/>
            <pc:sldMk cId="1963265538" sldId="326"/>
            <ac:spMk id="11" creationId="{FBCCE661-94E3-F8D0-BE78-317AA095B81D}"/>
          </ac:spMkLst>
        </pc:spChg>
      </pc:sldChg>
      <pc:sldChg chg="add">
        <pc:chgData name="Luca Sanelli" userId="f8b91f8f-d285-4eb3-861d-6386e3f43e39" providerId="ADAL" clId="{6386F864-C0FB-A54C-9A9E-39A166E30C32}" dt="2023-12-01T09:45:22.868" v="861"/>
        <pc:sldMkLst>
          <pc:docMk/>
          <pc:sldMk cId="2936625488" sldId="334"/>
        </pc:sldMkLst>
      </pc:sldChg>
    </pc:docChg>
  </pc:docChgLst>
  <pc:docChgLst>
    <pc:chgData name="Emanuele Turella" userId="S::turella@infn.it::1c8495fd-6560-4c2a-b675-53e7588d4649" providerId="AD" clId="Web-{1D3241C7-EE5A-D210-A287-EEE5670BF1DE}"/>
    <pc:docChg chg="modSld">
      <pc:chgData name="Emanuele Turella" userId="S::turella@infn.it::1c8495fd-6560-4c2a-b675-53e7588d4649" providerId="AD" clId="Web-{1D3241C7-EE5A-D210-A287-EEE5670BF1DE}" dt="2022-06-06T16:33:42.832" v="230" actId="20577"/>
      <pc:docMkLst>
        <pc:docMk/>
      </pc:docMkLst>
      <pc:sldChg chg="modSp addCm delCm">
        <pc:chgData name="Emanuele Turella" userId="S::turella@infn.it::1c8495fd-6560-4c2a-b675-53e7588d4649" providerId="AD" clId="Web-{1D3241C7-EE5A-D210-A287-EEE5670BF1DE}" dt="2022-06-06T16:25:22.363" v="41" actId="1076"/>
        <pc:sldMkLst>
          <pc:docMk/>
          <pc:sldMk cId="2070534114" sldId="278"/>
        </pc:sldMkLst>
        <pc:spChg chg="mod">
          <ac:chgData name="Emanuele Turella" userId="S::turella@infn.it::1c8495fd-6560-4c2a-b675-53e7588d4649" providerId="AD" clId="Web-{1D3241C7-EE5A-D210-A287-EEE5670BF1DE}" dt="2022-06-06T16:25:22.363" v="41" actId="1076"/>
          <ac:spMkLst>
            <pc:docMk/>
            <pc:sldMk cId="2070534114" sldId="278"/>
            <ac:spMk id="29" creationId="{891F034A-A1D9-CD1E-FF28-050266A604A6}"/>
          </ac:spMkLst>
        </pc:spChg>
        <pc:spChg chg="mod">
          <ac:chgData name="Emanuele Turella" userId="S::turella@infn.it::1c8495fd-6560-4c2a-b675-53e7588d4649" providerId="AD" clId="Web-{1D3241C7-EE5A-D210-A287-EEE5670BF1DE}" dt="2022-06-06T16:25:22.300" v="39" actId="1076"/>
          <ac:spMkLst>
            <pc:docMk/>
            <pc:sldMk cId="2070534114" sldId="278"/>
            <ac:spMk id="70" creationId="{BECECD07-FC6C-4B36-B390-6F75B110C7B4}"/>
          </ac:spMkLst>
        </pc:spChg>
        <pc:spChg chg="mod">
          <ac:chgData name="Emanuele Turella" userId="S::turella@infn.it::1c8495fd-6560-4c2a-b675-53e7588d4649" providerId="AD" clId="Web-{1D3241C7-EE5A-D210-A287-EEE5670BF1DE}" dt="2022-06-06T16:25:22.332" v="40" actId="1076"/>
          <ac:spMkLst>
            <pc:docMk/>
            <pc:sldMk cId="2070534114" sldId="278"/>
            <ac:spMk id="71" creationId="{F8C5F5A2-D99F-4898-BDB7-E320ED1B5BBA}"/>
          </ac:spMkLst>
        </pc:spChg>
        <pc:spChg chg="mod">
          <ac:chgData name="Emanuele Turella" userId="S::turella@infn.it::1c8495fd-6560-4c2a-b675-53e7588d4649" providerId="AD" clId="Web-{1D3241C7-EE5A-D210-A287-EEE5670BF1DE}" dt="2022-06-06T16:25:11.613" v="36" actId="1076"/>
          <ac:spMkLst>
            <pc:docMk/>
            <pc:sldMk cId="2070534114" sldId="278"/>
            <ac:spMk id="84" creationId="{3A788EEE-7B09-4223-9700-1F775DFA2718}"/>
          </ac:spMkLst>
        </pc:spChg>
        <pc:spChg chg="mod">
          <ac:chgData name="Emanuele Turella" userId="S::turella@infn.it::1c8495fd-6560-4c2a-b675-53e7588d4649" providerId="AD" clId="Web-{1D3241C7-EE5A-D210-A287-EEE5670BF1DE}" dt="2022-06-06T16:25:11.644" v="37" actId="1076"/>
          <ac:spMkLst>
            <pc:docMk/>
            <pc:sldMk cId="2070534114" sldId="278"/>
            <ac:spMk id="85" creationId="{542ABDF4-09C0-4315-8F68-57B91F3802BC}"/>
          </ac:spMkLst>
        </pc:spChg>
        <pc:spChg chg="mod">
          <ac:chgData name="Emanuele Turella" userId="S::turella@infn.it::1c8495fd-6560-4c2a-b675-53e7588d4649" providerId="AD" clId="Web-{1D3241C7-EE5A-D210-A287-EEE5670BF1DE}" dt="2022-06-06T16:25:11.675" v="38" actId="1076"/>
          <ac:spMkLst>
            <pc:docMk/>
            <pc:sldMk cId="2070534114" sldId="278"/>
            <ac:spMk id="86" creationId="{D83B0246-7889-440C-9C72-70A4C5F4CDA4}"/>
          </ac:spMkLst>
        </pc:spChg>
      </pc:sldChg>
      <pc:sldChg chg="delSp modSp delAnim">
        <pc:chgData name="Emanuele Turella" userId="S::turella@infn.it::1c8495fd-6560-4c2a-b675-53e7588d4649" providerId="AD" clId="Web-{1D3241C7-EE5A-D210-A287-EEE5670BF1DE}" dt="2022-06-06T16:33:42.832" v="230" actId="20577"/>
        <pc:sldMkLst>
          <pc:docMk/>
          <pc:sldMk cId="3726685219" sldId="283"/>
        </pc:sldMkLst>
        <pc:spChg chg="mod">
          <ac:chgData name="Emanuele Turella" userId="S::turella@infn.it::1c8495fd-6560-4c2a-b675-53e7588d4649" providerId="AD" clId="Web-{1D3241C7-EE5A-D210-A287-EEE5670BF1DE}" dt="2022-06-06T16:24:01.501" v="31" actId="20577"/>
          <ac:spMkLst>
            <pc:docMk/>
            <pc:sldMk cId="3726685219" sldId="283"/>
            <ac:spMk id="65" creationId="{F036E987-909C-4BA0-955D-DA9FE9480BFB}"/>
          </ac:spMkLst>
        </pc:spChg>
        <pc:spChg chg="del mod">
          <ac:chgData name="Emanuele Turella" userId="S::turella@infn.it::1c8495fd-6560-4c2a-b675-53e7588d4649" providerId="AD" clId="Web-{1D3241C7-EE5A-D210-A287-EEE5670BF1DE}" dt="2022-06-06T16:22:52.343" v="14"/>
          <ac:spMkLst>
            <pc:docMk/>
            <pc:sldMk cId="3726685219" sldId="283"/>
            <ac:spMk id="70" creationId="{9A80EBF8-CE5A-4E88-B9BB-05A7C5CC1601}"/>
          </ac:spMkLst>
        </pc:spChg>
        <pc:spChg chg="mod">
          <ac:chgData name="Emanuele Turella" userId="S::turella@infn.it::1c8495fd-6560-4c2a-b675-53e7588d4649" providerId="AD" clId="Web-{1D3241C7-EE5A-D210-A287-EEE5670BF1DE}" dt="2022-06-06T16:33:42.832" v="230" actId="20577"/>
          <ac:spMkLst>
            <pc:docMk/>
            <pc:sldMk cId="3726685219" sldId="283"/>
            <ac:spMk id="72" creationId="{DC37FADB-4122-4650-881C-A1D9D00890E7}"/>
          </ac:spMkLst>
        </pc:spChg>
        <pc:picChg chg="mod">
          <ac:chgData name="Emanuele Turella" userId="S::turella@infn.it::1c8495fd-6560-4c2a-b675-53e7588d4649" providerId="AD" clId="Web-{1D3241C7-EE5A-D210-A287-EEE5670BF1DE}" dt="2022-06-06T16:23:07.374" v="15" actId="1076"/>
          <ac:picMkLst>
            <pc:docMk/>
            <pc:sldMk cId="3726685219" sldId="283"/>
            <ac:picMk id="69" creationId="{C6C2FE01-E813-4553-8B3A-8BDE50D4E7E1}"/>
          </ac:picMkLst>
        </pc:picChg>
      </pc:sldChg>
    </pc:docChg>
  </pc:docChgLst>
  <pc:docChgLst>
    <pc:chgData name="Rosario Pompeo" userId="S::rpompeo@infn.it::b7dbaa26-4d33-4eb6-94fe-710cc4e47541" providerId="AD" clId="Web-{8A1F8D82-215F-45C1-AD6B-9744088C39C9}"/>
    <pc:docChg chg="modSld">
      <pc:chgData name="Rosario Pompeo" userId="S::rpompeo@infn.it::b7dbaa26-4d33-4eb6-94fe-710cc4e47541" providerId="AD" clId="Web-{8A1F8D82-215F-45C1-AD6B-9744088C39C9}" dt="2023-12-01T13:11:58.148" v="69" actId="20577"/>
      <pc:docMkLst>
        <pc:docMk/>
      </pc:docMkLst>
      <pc:sldChg chg="modSp">
        <pc:chgData name="Rosario Pompeo" userId="S::rpompeo@infn.it::b7dbaa26-4d33-4eb6-94fe-710cc4e47541" providerId="AD" clId="Web-{8A1F8D82-215F-45C1-AD6B-9744088C39C9}" dt="2023-12-01T13:11:58.148" v="69" actId="20577"/>
        <pc:sldMkLst>
          <pc:docMk/>
          <pc:sldMk cId="2083746719" sldId="340"/>
        </pc:sldMkLst>
        <pc:spChg chg="mod">
          <ac:chgData name="Rosario Pompeo" userId="S::rpompeo@infn.it::b7dbaa26-4d33-4eb6-94fe-710cc4e47541" providerId="AD" clId="Web-{8A1F8D82-215F-45C1-AD6B-9744088C39C9}" dt="2023-12-01T13:11:33.163" v="57" actId="20577"/>
          <ac:spMkLst>
            <pc:docMk/>
            <pc:sldMk cId="2083746719" sldId="340"/>
            <ac:spMk id="5" creationId="{6883B901-7FAD-91D4-A8FF-4CC1A996D6FB}"/>
          </ac:spMkLst>
        </pc:spChg>
        <pc:spChg chg="mod">
          <ac:chgData name="Rosario Pompeo" userId="S::rpompeo@infn.it::b7dbaa26-4d33-4eb6-94fe-710cc4e47541" providerId="AD" clId="Web-{8A1F8D82-215F-45C1-AD6B-9744088C39C9}" dt="2023-12-01T13:11:14.334" v="50" actId="20577"/>
          <ac:spMkLst>
            <pc:docMk/>
            <pc:sldMk cId="2083746719" sldId="340"/>
            <ac:spMk id="6" creationId="{65F9E5D8-A6DD-B8EE-2B8C-604092150C10}"/>
          </ac:spMkLst>
        </pc:spChg>
        <pc:spChg chg="mod">
          <ac:chgData name="Rosario Pompeo" userId="S::rpompeo@infn.it::b7dbaa26-4d33-4eb6-94fe-710cc4e47541" providerId="AD" clId="Web-{8A1F8D82-215F-45C1-AD6B-9744088C39C9}" dt="2023-12-01T13:11:44.820" v="64" actId="20577"/>
          <ac:spMkLst>
            <pc:docMk/>
            <pc:sldMk cId="2083746719" sldId="340"/>
            <ac:spMk id="8" creationId="{DF7B87C3-7C8A-9B97-AD08-92538C2A092B}"/>
          </ac:spMkLst>
        </pc:spChg>
        <pc:spChg chg="mod">
          <ac:chgData name="Rosario Pompeo" userId="S::rpompeo@infn.it::b7dbaa26-4d33-4eb6-94fe-710cc4e47541" providerId="AD" clId="Web-{8A1F8D82-215F-45C1-AD6B-9744088C39C9}" dt="2023-12-01T13:11:11.663" v="49" actId="20577"/>
          <ac:spMkLst>
            <pc:docMk/>
            <pc:sldMk cId="2083746719" sldId="340"/>
            <ac:spMk id="9" creationId="{01C0500B-FCAF-6726-0565-D30E95E8E194}"/>
          </ac:spMkLst>
        </pc:spChg>
        <pc:spChg chg="mod">
          <ac:chgData name="Rosario Pompeo" userId="S::rpompeo@infn.it::b7dbaa26-4d33-4eb6-94fe-710cc4e47541" providerId="AD" clId="Web-{8A1F8D82-215F-45C1-AD6B-9744088C39C9}" dt="2023-12-01T13:11:58.148" v="69" actId="20577"/>
          <ac:spMkLst>
            <pc:docMk/>
            <pc:sldMk cId="2083746719" sldId="340"/>
            <ac:spMk id="11" creationId="{B1B14339-53FD-9A72-E50D-B63E61230A48}"/>
          </ac:spMkLst>
        </pc:spChg>
        <pc:spChg chg="mod">
          <ac:chgData name="Rosario Pompeo" userId="S::rpompeo@infn.it::b7dbaa26-4d33-4eb6-94fe-710cc4e47541" providerId="AD" clId="Web-{8A1F8D82-215F-45C1-AD6B-9744088C39C9}" dt="2023-12-01T13:11:04.522" v="42" actId="20577"/>
          <ac:spMkLst>
            <pc:docMk/>
            <pc:sldMk cId="2083746719" sldId="340"/>
            <ac:spMk id="13" creationId="{1542E9E5-4B5B-0156-AF41-C1D6C5436C2A}"/>
          </ac:spMkLst>
        </pc:spChg>
      </pc:sldChg>
      <pc:sldChg chg="modSp">
        <pc:chgData name="Rosario Pompeo" userId="S::rpompeo@infn.it::b7dbaa26-4d33-4eb6-94fe-710cc4e47541" providerId="AD" clId="Web-{8A1F8D82-215F-45C1-AD6B-9744088C39C9}" dt="2023-12-01T13:10:55.756" v="41" actId="20577"/>
        <pc:sldMkLst>
          <pc:docMk/>
          <pc:sldMk cId="623866353" sldId="341"/>
        </pc:sldMkLst>
        <pc:spChg chg="mod">
          <ac:chgData name="Rosario Pompeo" userId="S::rpompeo@infn.it::b7dbaa26-4d33-4eb6-94fe-710cc4e47541" providerId="AD" clId="Web-{8A1F8D82-215F-45C1-AD6B-9744088C39C9}" dt="2023-12-01T13:10:35.427" v="27" actId="20577"/>
          <ac:spMkLst>
            <pc:docMk/>
            <pc:sldMk cId="623866353" sldId="341"/>
            <ac:spMk id="4" creationId="{68A5E796-7EEB-AE51-ECAD-E71E4627ADE3}"/>
          </ac:spMkLst>
        </pc:spChg>
        <pc:spChg chg="mod">
          <ac:chgData name="Rosario Pompeo" userId="S::rpompeo@infn.it::b7dbaa26-4d33-4eb6-94fe-710cc4e47541" providerId="AD" clId="Web-{8A1F8D82-215F-45C1-AD6B-9744088C39C9}" dt="2023-12-01T13:10:21.895" v="20" actId="20577"/>
          <ac:spMkLst>
            <pc:docMk/>
            <pc:sldMk cId="623866353" sldId="341"/>
            <ac:spMk id="5" creationId="{1736C054-6476-13F8-7997-653EC9A663D1}"/>
          </ac:spMkLst>
        </pc:spChg>
        <pc:spChg chg="mod">
          <ac:chgData name="Rosario Pompeo" userId="S::rpompeo@infn.it::b7dbaa26-4d33-4eb6-94fe-710cc4e47541" providerId="AD" clId="Web-{8A1F8D82-215F-45C1-AD6B-9744088C39C9}" dt="2023-12-01T13:10:44.880" v="33" actId="20577"/>
          <ac:spMkLst>
            <pc:docMk/>
            <pc:sldMk cId="623866353" sldId="341"/>
            <ac:spMk id="7" creationId="{1441D7D5-ED0B-8348-D04B-40B01B8E9CB1}"/>
          </ac:spMkLst>
        </pc:spChg>
        <pc:spChg chg="mod">
          <ac:chgData name="Rosario Pompeo" userId="S::rpompeo@infn.it::b7dbaa26-4d33-4eb6-94fe-710cc4e47541" providerId="AD" clId="Web-{8A1F8D82-215F-45C1-AD6B-9744088C39C9}" dt="2023-12-01T13:10:22.677" v="21" actId="20577"/>
          <ac:spMkLst>
            <pc:docMk/>
            <pc:sldMk cId="623866353" sldId="341"/>
            <ac:spMk id="8" creationId="{13DFCD44-B7B9-DF97-A0E5-9FAD72A97F7A}"/>
          </ac:spMkLst>
        </pc:spChg>
        <pc:spChg chg="mod">
          <ac:chgData name="Rosario Pompeo" userId="S::rpompeo@infn.it::b7dbaa26-4d33-4eb6-94fe-710cc4e47541" providerId="AD" clId="Web-{8A1F8D82-215F-45C1-AD6B-9744088C39C9}" dt="2023-12-01T13:10:55.756" v="41" actId="20577"/>
          <ac:spMkLst>
            <pc:docMk/>
            <pc:sldMk cId="623866353" sldId="341"/>
            <ac:spMk id="10" creationId="{55DEB923-449A-6353-47C4-DF6E39CFEAA7}"/>
          </ac:spMkLst>
        </pc:spChg>
        <pc:spChg chg="mod">
          <ac:chgData name="Rosario Pompeo" userId="S::rpompeo@infn.it::b7dbaa26-4d33-4eb6-94fe-710cc4e47541" providerId="AD" clId="Web-{8A1F8D82-215F-45C1-AD6B-9744088C39C9}" dt="2023-12-01T13:10:24.020" v="22" actId="20577"/>
          <ac:spMkLst>
            <pc:docMk/>
            <pc:sldMk cId="623866353" sldId="341"/>
            <ac:spMk id="11" creationId="{FBCCE661-94E3-F8D0-BE78-317AA095B81D}"/>
          </ac:spMkLst>
        </pc:spChg>
      </pc:sldChg>
      <pc:sldChg chg="modSp">
        <pc:chgData name="Rosario Pompeo" userId="S::rpompeo@infn.it::b7dbaa26-4d33-4eb6-94fe-710cc4e47541" providerId="AD" clId="Web-{8A1F8D82-215F-45C1-AD6B-9744088C39C9}" dt="2023-12-01T13:10:18.911" v="19" actId="20577"/>
        <pc:sldMkLst>
          <pc:docMk/>
          <pc:sldMk cId="3555625668" sldId="342"/>
        </pc:sldMkLst>
        <pc:spChg chg="mod">
          <ac:chgData name="Rosario Pompeo" userId="S::rpompeo@infn.it::b7dbaa26-4d33-4eb6-94fe-710cc4e47541" providerId="AD" clId="Web-{8A1F8D82-215F-45C1-AD6B-9744088C39C9}" dt="2023-12-01T13:09:39.175" v="6" actId="20577"/>
          <ac:spMkLst>
            <pc:docMk/>
            <pc:sldMk cId="3555625668" sldId="342"/>
            <ac:spMk id="2" creationId="{27795232-9730-A9F5-B1E8-E4187557678E}"/>
          </ac:spMkLst>
        </pc:spChg>
        <pc:spChg chg="mod">
          <ac:chgData name="Rosario Pompeo" userId="S::rpompeo@infn.it::b7dbaa26-4d33-4eb6-94fe-710cc4e47541" providerId="AD" clId="Web-{8A1F8D82-215F-45C1-AD6B-9744088C39C9}" dt="2023-12-01T13:09:45.769" v="8" actId="20577"/>
          <ac:spMkLst>
            <pc:docMk/>
            <pc:sldMk cId="3555625668" sldId="342"/>
            <ac:spMk id="3" creationId="{4543ACC5-25B1-5B9D-8099-AA89EBD5780D}"/>
          </ac:spMkLst>
        </pc:spChg>
        <pc:spChg chg="mod">
          <ac:chgData name="Rosario Pompeo" userId="S::rpompeo@infn.it::b7dbaa26-4d33-4eb6-94fe-710cc4e47541" providerId="AD" clId="Web-{8A1F8D82-215F-45C1-AD6B-9744088C39C9}" dt="2023-12-01T13:09:33.756" v="5" actId="20577"/>
          <ac:spMkLst>
            <pc:docMk/>
            <pc:sldMk cId="3555625668" sldId="342"/>
            <ac:spMk id="4" creationId="{F865EE63-2AFD-D4BE-9CC4-E94FB903493E}"/>
          </ac:spMkLst>
        </pc:spChg>
        <pc:spChg chg="mod">
          <ac:chgData name="Rosario Pompeo" userId="S::rpompeo@infn.it::b7dbaa26-4d33-4eb6-94fe-710cc4e47541" providerId="AD" clId="Web-{8A1F8D82-215F-45C1-AD6B-9744088C39C9}" dt="2023-12-01T13:09:42.269" v="7" actId="20577"/>
          <ac:spMkLst>
            <pc:docMk/>
            <pc:sldMk cId="3555625668" sldId="342"/>
            <ac:spMk id="6" creationId="{18ABE8AC-AE58-4B72-3558-5682FECADA8A}"/>
          </ac:spMkLst>
        </pc:spChg>
        <pc:spChg chg="mod">
          <ac:chgData name="Rosario Pompeo" userId="S::rpompeo@infn.it::b7dbaa26-4d33-4eb6-94fe-710cc4e47541" providerId="AD" clId="Web-{8A1F8D82-215F-45C1-AD6B-9744088C39C9}" dt="2023-12-01T13:09:52.426" v="10" actId="20577"/>
          <ac:spMkLst>
            <pc:docMk/>
            <pc:sldMk cId="3555625668" sldId="342"/>
            <ac:spMk id="7" creationId="{20184F40-AD7C-6067-3DDA-9B53EB2C754F}"/>
          </ac:spMkLst>
        </pc:spChg>
        <pc:spChg chg="mod">
          <ac:chgData name="Rosario Pompeo" userId="S::rpompeo@infn.it::b7dbaa26-4d33-4eb6-94fe-710cc4e47541" providerId="AD" clId="Web-{8A1F8D82-215F-45C1-AD6B-9744088C39C9}" dt="2023-12-01T13:09:55.598" v="11" actId="20577"/>
          <ac:spMkLst>
            <pc:docMk/>
            <pc:sldMk cId="3555625668" sldId="342"/>
            <ac:spMk id="18" creationId="{ABB4D381-22DC-28C1-B232-21BDE37136DA}"/>
          </ac:spMkLst>
        </pc:spChg>
        <pc:spChg chg="mod">
          <ac:chgData name="Rosario Pompeo" userId="S::rpompeo@infn.it::b7dbaa26-4d33-4eb6-94fe-710cc4e47541" providerId="AD" clId="Web-{8A1F8D82-215F-45C1-AD6B-9744088C39C9}" dt="2023-12-01T13:09:48.800" v="9" actId="20577"/>
          <ac:spMkLst>
            <pc:docMk/>
            <pc:sldMk cId="3555625668" sldId="342"/>
            <ac:spMk id="20" creationId="{7C02D92A-AA03-D4D6-158E-6A73FE9A9C4D}"/>
          </ac:spMkLst>
        </pc:spChg>
        <pc:spChg chg="mod">
          <ac:chgData name="Rosario Pompeo" userId="S::rpompeo@infn.it::b7dbaa26-4d33-4eb6-94fe-710cc4e47541" providerId="AD" clId="Web-{8A1F8D82-215F-45C1-AD6B-9744088C39C9}" dt="2023-12-01T13:10:04.363" v="14" actId="20577"/>
          <ac:spMkLst>
            <pc:docMk/>
            <pc:sldMk cId="3555625668" sldId="342"/>
            <ac:spMk id="50" creationId="{BEBC63A0-EDAC-0836-5C52-F54390436A26}"/>
          </ac:spMkLst>
        </pc:spChg>
        <pc:spChg chg="mod">
          <ac:chgData name="Rosario Pompeo" userId="S::rpompeo@infn.it::b7dbaa26-4d33-4eb6-94fe-710cc4e47541" providerId="AD" clId="Web-{8A1F8D82-215F-45C1-AD6B-9744088C39C9}" dt="2023-12-01T13:09:58.149" v="12" actId="20577"/>
          <ac:spMkLst>
            <pc:docMk/>
            <pc:sldMk cId="3555625668" sldId="342"/>
            <ac:spMk id="51" creationId="{F49F0FA9-62F8-5FBE-E556-F4141AE57B55}"/>
          </ac:spMkLst>
        </pc:spChg>
        <pc:spChg chg="mod">
          <ac:chgData name="Rosario Pompeo" userId="S::rpompeo@infn.it::b7dbaa26-4d33-4eb6-94fe-710cc4e47541" providerId="AD" clId="Web-{8A1F8D82-215F-45C1-AD6B-9744088C39C9}" dt="2023-12-01T13:10:18.911" v="19" actId="20577"/>
          <ac:spMkLst>
            <pc:docMk/>
            <pc:sldMk cId="3555625668" sldId="342"/>
            <ac:spMk id="54" creationId="{BD51DAD0-D59F-C41A-8EBB-4B5B37A4001B}"/>
          </ac:spMkLst>
        </pc:spChg>
        <pc:spChg chg="mod">
          <ac:chgData name="Rosario Pompeo" userId="S::rpompeo@infn.it::b7dbaa26-4d33-4eb6-94fe-710cc4e47541" providerId="AD" clId="Web-{8A1F8D82-215F-45C1-AD6B-9744088C39C9}" dt="2023-12-01T13:10:08.099" v="15" actId="20577"/>
          <ac:spMkLst>
            <pc:docMk/>
            <pc:sldMk cId="3555625668" sldId="342"/>
            <ac:spMk id="55" creationId="{C201E87F-8D9A-E27B-A539-AB3CFC833F94}"/>
          </ac:spMkLst>
        </pc:spChg>
      </pc:sldChg>
    </pc:docChg>
  </pc:docChgLst>
  <pc:docChgLst>
    <pc:chgData name="Francesco Serafini" userId="2491bc55-af7c-4fa9-b3c1-ebaeaf584a96" providerId="ADAL" clId="{92E849DE-373F-AF4D-89BF-9AA0DC18832A}"/>
    <pc:docChg chg="undo redo custSel addSld delSld modSld sldOrd addSection modSection">
      <pc:chgData name="Francesco Serafini" userId="2491bc55-af7c-4fa9-b3c1-ebaeaf584a96" providerId="ADAL" clId="{92E849DE-373F-AF4D-89BF-9AA0DC18832A}" dt="2023-11-29T19:46:38.816" v="3672" actId="2696"/>
      <pc:docMkLst>
        <pc:docMk/>
      </pc:docMkLst>
      <pc:sldChg chg="addSp delSp modSp mod">
        <pc:chgData name="Francesco Serafini" userId="2491bc55-af7c-4fa9-b3c1-ebaeaf584a96" providerId="ADAL" clId="{92E849DE-373F-AF4D-89BF-9AA0DC18832A}" dt="2023-11-29T10:03:54.481" v="117"/>
        <pc:sldMkLst>
          <pc:docMk/>
          <pc:sldMk cId="1942498017" sldId="256"/>
        </pc:sldMkLst>
        <pc:spChg chg="mod">
          <ac:chgData name="Francesco Serafini" userId="2491bc55-af7c-4fa9-b3c1-ebaeaf584a96" providerId="ADAL" clId="{92E849DE-373F-AF4D-89BF-9AA0DC18832A}" dt="2023-11-29T10:00:51.781" v="105" actId="1076"/>
          <ac:spMkLst>
            <pc:docMk/>
            <pc:sldMk cId="1942498017" sldId="256"/>
            <ac:spMk id="2" creationId="{AE66E62C-88FB-557F-C954-E1A2E9472701}"/>
          </ac:spMkLst>
        </pc:spChg>
        <pc:spChg chg="mod">
          <ac:chgData name="Francesco Serafini" userId="2491bc55-af7c-4fa9-b3c1-ebaeaf584a96" providerId="ADAL" clId="{92E849DE-373F-AF4D-89BF-9AA0DC18832A}" dt="2023-11-29T10:00:54.899" v="106" actId="1076"/>
          <ac:spMkLst>
            <pc:docMk/>
            <pc:sldMk cId="1942498017" sldId="256"/>
            <ac:spMk id="3" creationId="{694EF8B4-4091-9807-770F-2401E6271ACB}"/>
          </ac:spMkLst>
        </pc:spChg>
        <pc:picChg chg="add del mod modCrop">
          <ac:chgData name="Francesco Serafini" userId="2491bc55-af7c-4fa9-b3c1-ebaeaf584a96" providerId="ADAL" clId="{92E849DE-373F-AF4D-89BF-9AA0DC18832A}" dt="2023-11-29T10:00:10.568" v="97" actId="478"/>
          <ac:picMkLst>
            <pc:docMk/>
            <pc:sldMk cId="1942498017" sldId="256"/>
            <ac:picMk id="6" creationId="{3F776DB4-86AC-CDA2-3B27-D5EFB3AEE1F2}"/>
          </ac:picMkLst>
        </pc:picChg>
        <pc:picChg chg="add mod">
          <ac:chgData name="Francesco Serafini" userId="2491bc55-af7c-4fa9-b3c1-ebaeaf584a96" providerId="ADAL" clId="{92E849DE-373F-AF4D-89BF-9AA0DC18832A}" dt="2023-11-29T10:03:54.481" v="117"/>
          <ac:picMkLst>
            <pc:docMk/>
            <pc:sldMk cId="1942498017" sldId="256"/>
            <ac:picMk id="7" creationId="{FC8AC9EB-3473-3142-27F9-E0C67A7183F4}"/>
          </ac:picMkLst>
        </pc:picChg>
        <pc:picChg chg="del">
          <ac:chgData name="Francesco Serafini" userId="2491bc55-af7c-4fa9-b3c1-ebaeaf584a96" providerId="ADAL" clId="{92E849DE-373F-AF4D-89BF-9AA0DC18832A}" dt="2023-11-29T09:58:21.319" v="78" actId="478"/>
          <ac:picMkLst>
            <pc:docMk/>
            <pc:sldMk cId="1942498017" sldId="256"/>
            <ac:picMk id="1026" creationId="{380D61F3-C911-811E-F404-5C2A7AE54A5A}"/>
          </ac:picMkLst>
        </pc:picChg>
      </pc:sldChg>
      <pc:sldChg chg="modSp add mod ord">
        <pc:chgData name="Francesco Serafini" userId="2491bc55-af7c-4fa9-b3c1-ebaeaf584a96" providerId="ADAL" clId="{92E849DE-373F-AF4D-89BF-9AA0DC18832A}" dt="2023-11-29T16:22:35.750" v="1982" actId="6549"/>
        <pc:sldMkLst>
          <pc:docMk/>
          <pc:sldMk cId="411919659" sldId="258"/>
        </pc:sldMkLst>
        <pc:spChg chg="mod">
          <ac:chgData name="Francesco Serafini" userId="2491bc55-af7c-4fa9-b3c1-ebaeaf584a96" providerId="ADAL" clId="{92E849DE-373F-AF4D-89BF-9AA0DC18832A}" dt="2023-11-29T16:22:35.750" v="1982" actId="6549"/>
          <ac:spMkLst>
            <pc:docMk/>
            <pc:sldMk cId="411919659" sldId="258"/>
            <ac:spMk id="2" creationId="{794E944C-06A1-CA45-F0C5-32DEBF4C848F}"/>
          </ac:spMkLst>
        </pc:spChg>
        <pc:spChg chg="mod">
          <ac:chgData name="Francesco Serafini" userId="2491bc55-af7c-4fa9-b3c1-ebaeaf584a96" providerId="ADAL" clId="{92E849DE-373F-AF4D-89BF-9AA0DC18832A}" dt="2023-11-29T10:09:31.156" v="149" actId="207"/>
          <ac:spMkLst>
            <pc:docMk/>
            <pc:sldMk cId="411919659" sldId="258"/>
            <ac:spMk id="6" creationId="{ABBD179F-6911-68C6-2638-7361941DBA12}"/>
          </ac:spMkLst>
        </pc:spChg>
        <pc:spChg chg="mod">
          <ac:chgData name="Francesco Serafini" userId="2491bc55-af7c-4fa9-b3c1-ebaeaf584a96" providerId="ADAL" clId="{92E849DE-373F-AF4D-89BF-9AA0DC18832A}" dt="2023-11-29T10:09:34.085" v="150" actId="207"/>
          <ac:spMkLst>
            <pc:docMk/>
            <pc:sldMk cId="411919659" sldId="258"/>
            <ac:spMk id="10" creationId="{455EC395-C82C-9A8D-1A26-C8EEE51B3187}"/>
          </ac:spMkLst>
        </pc:spChg>
        <pc:spChg chg="mod">
          <ac:chgData name="Francesco Serafini" userId="2491bc55-af7c-4fa9-b3c1-ebaeaf584a96" providerId="ADAL" clId="{92E849DE-373F-AF4D-89BF-9AA0DC18832A}" dt="2023-11-29T10:09:34.085" v="150" actId="207"/>
          <ac:spMkLst>
            <pc:docMk/>
            <pc:sldMk cId="411919659" sldId="258"/>
            <ac:spMk id="12" creationId="{2D073C29-957C-5FAF-0DB3-09B3E1E31713}"/>
          </ac:spMkLst>
        </pc:spChg>
        <pc:spChg chg="mod">
          <ac:chgData name="Francesco Serafini" userId="2491bc55-af7c-4fa9-b3c1-ebaeaf584a96" providerId="ADAL" clId="{92E849DE-373F-AF4D-89BF-9AA0DC18832A}" dt="2023-11-29T10:09:34.085" v="150" actId="207"/>
          <ac:spMkLst>
            <pc:docMk/>
            <pc:sldMk cId="411919659" sldId="258"/>
            <ac:spMk id="13" creationId="{5A9E1DE1-4810-527D-FC1F-7914117FE2B3}"/>
          </ac:spMkLst>
        </pc:spChg>
        <pc:picChg chg="mod">
          <ac:chgData name="Francesco Serafini" userId="2491bc55-af7c-4fa9-b3c1-ebaeaf584a96" providerId="ADAL" clId="{92E849DE-373F-AF4D-89BF-9AA0DC18832A}" dt="2023-11-29T10:09:48.261" v="153" actId="207"/>
          <ac:picMkLst>
            <pc:docMk/>
            <pc:sldMk cId="411919659" sldId="258"/>
            <ac:picMk id="19" creationId="{48965853-B77E-C395-9C64-CDC1DB95C26C}"/>
          </ac:picMkLst>
        </pc:picChg>
        <pc:picChg chg="mod">
          <ac:chgData name="Francesco Serafini" userId="2491bc55-af7c-4fa9-b3c1-ebaeaf584a96" providerId="ADAL" clId="{92E849DE-373F-AF4D-89BF-9AA0DC18832A}" dt="2023-11-29T10:09:48.261" v="153" actId="207"/>
          <ac:picMkLst>
            <pc:docMk/>
            <pc:sldMk cId="411919659" sldId="258"/>
            <ac:picMk id="21" creationId="{C28DD366-3F7B-7348-8D78-27C6F147D566}"/>
          </ac:picMkLst>
        </pc:picChg>
        <pc:picChg chg="mod">
          <ac:chgData name="Francesco Serafini" userId="2491bc55-af7c-4fa9-b3c1-ebaeaf584a96" providerId="ADAL" clId="{92E849DE-373F-AF4D-89BF-9AA0DC18832A}" dt="2023-11-29T10:09:48.261" v="153" actId="207"/>
          <ac:picMkLst>
            <pc:docMk/>
            <pc:sldMk cId="411919659" sldId="258"/>
            <ac:picMk id="23" creationId="{F959E1AE-15D6-51DA-B33F-5D1AB467ACCA}"/>
          </ac:picMkLst>
        </pc:picChg>
        <pc:picChg chg="mod">
          <ac:chgData name="Francesco Serafini" userId="2491bc55-af7c-4fa9-b3c1-ebaeaf584a96" providerId="ADAL" clId="{92E849DE-373F-AF4D-89BF-9AA0DC18832A}" dt="2023-11-29T10:09:48.261" v="153" actId="207"/>
          <ac:picMkLst>
            <pc:docMk/>
            <pc:sldMk cId="411919659" sldId="258"/>
            <ac:picMk id="25" creationId="{EF7FA371-C048-DB9B-DC1E-8804B0434112}"/>
          </ac:picMkLst>
        </pc:picChg>
      </pc:sldChg>
      <pc:sldChg chg="mod modShow">
        <pc:chgData name="Francesco Serafini" userId="2491bc55-af7c-4fa9-b3c1-ebaeaf584a96" providerId="ADAL" clId="{92E849DE-373F-AF4D-89BF-9AA0DC18832A}" dt="2023-11-29T15:41:18.127" v="1084" actId="729"/>
        <pc:sldMkLst>
          <pc:docMk/>
          <pc:sldMk cId="4030196996" sldId="259"/>
        </pc:sldMkLst>
      </pc:sldChg>
      <pc:sldChg chg="addSp delSp modSp mod">
        <pc:chgData name="Francesco Serafini" userId="2491bc55-af7c-4fa9-b3c1-ebaeaf584a96" providerId="ADAL" clId="{92E849DE-373F-AF4D-89BF-9AA0DC18832A}" dt="2023-11-29T19:45:06.747" v="3668" actId="14100"/>
        <pc:sldMkLst>
          <pc:docMk/>
          <pc:sldMk cId="440950020" sldId="263"/>
        </pc:sldMkLst>
        <pc:spChg chg="mod">
          <ac:chgData name="Francesco Serafini" userId="2491bc55-af7c-4fa9-b3c1-ebaeaf584a96" providerId="ADAL" clId="{92E849DE-373F-AF4D-89BF-9AA0DC18832A}" dt="2023-11-29T10:08:41.344" v="143" actId="20577"/>
          <ac:spMkLst>
            <pc:docMk/>
            <pc:sldMk cId="440950020" sldId="263"/>
            <ac:spMk id="2" creationId="{2CD195EE-CC28-4B1E-A9D2-DBA118E04F1D}"/>
          </ac:spMkLst>
        </pc:spChg>
        <pc:spChg chg="add mod">
          <ac:chgData name="Francesco Serafini" userId="2491bc55-af7c-4fa9-b3c1-ebaeaf584a96" providerId="ADAL" clId="{92E849DE-373F-AF4D-89BF-9AA0DC18832A}" dt="2023-11-29T19:44:58.302" v="3667" actId="20577"/>
          <ac:spMkLst>
            <pc:docMk/>
            <pc:sldMk cId="440950020" sldId="263"/>
            <ac:spMk id="5" creationId="{91B173D1-FEDE-4E7D-D5E9-471911F9CA5D}"/>
          </ac:spMkLst>
        </pc:spChg>
        <pc:spChg chg="del">
          <ac:chgData name="Francesco Serafini" userId="2491bc55-af7c-4fa9-b3c1-ebaeaf584a96" providerId="ADAL" clId="{92E849DE-373F-AF4D-89BF-9AA0DC18832A}" dt="2023-11-29T19:42:27.715" v="3612" actId="478"/>
          <ac:spMkLst>
            <pc:docMk/>
            <pc:sldMk cId="440950020" sldId="263"/>
            <ac:spMk id="7" creationId="{B3E4CB09-2BF7-4213-B53C-77CC7B3BE9EE}"/>
          </ac:spMkLst>
        </pc:spChg>
        <pc:spChg chg="mod">
          <ac:chgData name="Francesco Serafini" userId="2491bc55-af7c-4fa9-b3c1-ebaeaf584a96" providerId="ADAL" clId="{92E849DE-373F-AF4D-89BF-9AA0DC18832A}" dt="2023-11-29T19:45:06.747" v="3668" actId="14100"/>
          <ac:spMkLst>
            <pc:docMk/>
            <pc:sldMk cId="440950020" sldId="263"/>
            <ac:spMk id="34" creationId="{E7B909B4-E189-49B1-A9F4-CCBA68208E21}"/>
          </ac:spMkLst>
        </pc:spChg>
        <pc:spChg chg="add del mod">
          <ac:chgData name="Francesco Serafini" userId="2491bc55-af7c-4fa9-b3c1-ebaeaf584a96" providerId="ADAL" clId="{92E849DE-373F-AF4D-89BF-9AA0DC18832A}" dt="2023-11-29T19:42:34.407" v="3613" actId="478"/>
          <ac:spMkLst>
            <pc:docMk/>
            <pc:sldMk cId="440950020" sldId="263"/>
            <ac:spMk id="37" creationId="{D69D1DF2-DB5F-4ADC-B834-8CD8A6365D12}"/>
          </ac:spMkLst>
        </pc:spChg>
        <pc:spChg chg="add del">
          <ac:chgData name="Francesco Serafini" userId="2491bc55-af7c-4fa9-b3c1-ebaeaf584a96" providerId="ADAL" clId="{92E849DE-373F-AF4D-89BF-9AA0DC18832A}" dt="2023-11-29T19:42:39.698" v="3614" actId="478"/>
          <ac:spMkLst>
            <pc:docMk/>
            <pc:sldMk cId="440950020" sldId="263"/>
            <ac:spMk id="38" creationId="{92156713-7C0C-493D-9AF9-FE56E0857F5F}"/>
          </ac:spMkLst>
        </pc:spChg>
        <pc:spChg chg="add del">
          <ac:chgData name="Francesco Serafini" userId="2491bc55-af7c-4fa9-b3c1-ebaeaf584a96" providerId="ADAL" clId="{92E849DE-373F-AF4D-89BF-9AA0DC18832A}" dt="2023-11-29T19:42:39.698" v="3614" actId="478"/>
          <ac:spMkLst>
            <pc:docMk/>
            <pc:sldMk cId="440950020" sldId="263"/>
            <ac:spMk id="63" creationId="{8EC574B5-2806-41EF-8F56-467F03618849}"/>
          </ac:spMkLst>
        </pc:spChg>
        <pc:grpChg chg="add del">
          <ac:chgData name="Francesco Serafini" userId="2491bc55-af7c-4fa9-b3c1-ebaeaf584a96" providerId="ADAL" clId="{92E849DE-373F-AF4D-89BF-9AA0DC18832A}" dt="2023-11-29T19:42:39.698" v="3614" actId="478"/>
          <ac:grpSpMkLst>
            <pc:docMk/>
            <pc:sldMk cId="440950020" sldId="263"/>
            <ac:grpSpMk id="13" creationId="{8A938EC8-F154-415C-9F3B-BA369FBC13BE}"/>
          </ac:grpSpMkLst>
        </pc:grpChg>
        <pc:picChg chg="add del">
          <ac:chgData name="Francesco Serafini" userId="2491bc55-af7c-4fa9-b3c1-ebaeaf584a96" providerId="ADAL" clId="{92E849DE-373F-AF4D-89BF-9AA0DC18832A}" dt="2023-11-29T19:42:39.698" v="3614" actId="478"/>
          <ac:picMkLst>
            <pc:docMk/>
            <pc:sldMk cId="440950020" sldId="263"/>
            <ac:picMk id="57" creationId="{6B19FFD0-B5E5-4104-A9A3-2EB2626D92E8}"/>
          </ac:picMkLst>
        </pc:picChg>
      </pc:sldChg>
      <pc:sldChg chg="modSp del mod">
        <pc:chgData name="Francesco Serafini" userId="2491bc55-af7c-4fa9-b3c1-ebaeaf584a96" providerId="ADAL" clId="{92E849DE-373F-AF4D-89BF-9AA0DC18832A}" dt="2023-11-29T10:58:25.816" v="169" actId="2696"/>
        <pc:sldMkLst>
          <pc:docMk/>
          <pc:sldMk cId="2613679945" sldId="264"/>
        </pc:sldMkLst>
        <pc:spChg chg="mod">
          <ac:chgData name="Francesco Serafini" userId="2491bc55-af7c-4fa9-b3c1-ebaeaf584a96" providerId="ADAL" clId="{92E849DE-373F-AF4D-89BF-9AA0DC18832A}" dt="2023-11-29T10:58:01.866" v="166" actId="207"/>
          <ac:spMkLst>
            <pc:docMk/>
            <pc:sldMk cId="2613679945" sldId="264"/>
            <ac:spMk id="3" creationId="{107AB02B-F2E8-4887-B750-39E4DA98779B}"/>
          </ac:spMkLst>
        </pc:spChg>
        <pc:spChg chg="mod">
          <ac:chgData name="Francesco Serafini" userId="2491bc55-af7c-4fa9-b3c1-ebaeaf584a96" providerId="ADAL" clId="{92E849DE-373F-AF4D-89BF-9AA0DC18832A}" dt="2023-11-29T10:58:01.866" v="166" actId="207"/>
          <ac:spMkLst>
            <pc:docMk/>
            <pc:sldMk cId="2613679945" sldId="264"/>
            <ac:spMk id="6" creationId="{2624383D-523F-4605-AC10-5D9A77CADB6D}"/>
          </ac:spMkLst>
        </pc:spChg>
        <pc:spChg chg="mod">
          <ac:chgData name="Francesco Serafini" userId="2491bc55-af7c-4fa9-b3c1-ebaeaf584a96" providerId="ADAL" clId="{92E849DE-373F-AF4D-89BF-9AA0DC18832A}" dt="2023-11-29T10:58:01.866" v="166" actId="207"/>
          <ac:spMkLst>
            <pc:docMk/>
            <pc:sldMk cId="2613679945" sldId="264"/>
            <ac:spMk id="11" creationId="{0B74841F-AAF9-4CF1-890A-86C1327F39F9}"/>
          </ac:spMkLst>
        </pc:spChg>
        <pc:grpChg chg="mod">
          <ac:chgData name="Francesco Serafini" userId="2491bc55-af7c-4fa9-b3c1-ebaeaf584a96" providerId="ADAL" clId="{92E849DE-373F-AF4D-89BF-9AA0DC18832A}" dt="2023-11-29T10:58:01.866" v="166" actId="207"/>
          <ac:grpSpMkLst>
            <pc:docMk/>
            <pc:sldMk cId="2613679945" sldId="264"/>
            <ac:grpSpMk id="15" creationId="{2CA4E917-6547-4EA9-8AF5-60FA58F312CC}"/>
          </ac:grpSpMkLst>
        </pc:grpChg>
      </pc:sldChg>
      <pc:sldChg chg="delSp modSp add mod delAnim">
        <pc:chgData name="Francesco Serafini" userId="2491bc55-af7c-4fa9-b3c1-ebaeaf584a96" providerId="ADAL" clId="{92E849DE-373F-AF4D-89BF-9AA0DC18832A}" dt="2023-11-29T17:21:54.732" v="2737" actId="20577"/>
        <pc:sldMkLst>
          <pc:docMk/>
          <pc:sldMk cId="359548036" sldId="272"/>
        </pc:sldMkLst>
        <pc:spChg chg="mod">
          <ac:chgData name="Francesco Serafini" userId="2491bc55-af7c-4fa9-b3c1-ebaeaf584a96" providerId="ADAL" clId="{92E849DE-373F-AF4D-89BF-9AA0DC18832A}" dt="2023-11-29T17:21:54.732" v="2737" actId="20577"/>
          <ac:spMkLst>
            <pc:docMk/>
            <pc:sldMk cId="359548036" sldId="272"/>
            <ac:spMk id="2" creationId="{794E944C-06A1-CA45-F0C5-32DEBF4C848F}"/>
          </ac:spMkLst>
        </pc:spChg>
        <pc:spChg chg="mod">
          <ac:chgData name="Francesco Serafini" userId="2491bc55-af7c-4fa9-b3c1-ebaeaf584a96" providerId="ADAL" clId="{92E849DE-373F-AF4D-89BF-9AA0DC18832A}" dt="2023-11-29T10:58:07.724" v="167" actId="207"/>
          <ac:spMkLst>
            <pc:docMk/>
            <pc:sldMk cId="359548036" sldId="272"/>
            <ac:spMk id="6" creationId="{839E88C1-D19B-EAC1-4F81-DEFA2533ED7E}"/>
          </ac:spMkLst>
        </pc:spChg>
        <pc:spChg chg="mod">
          <ac:chgData name="Francesco Serafini" userId="2491bc55-af7c-4fa9-b3c1-ebaeaf584a96" providerId="ADAL" clId="{92E849DE-373F-AF4D-89BF-9AA0DC18832A}" dt="2023-11-29T10:58:07.724" v="167" actId="207"/>
          <ac:spMkLst>
            <pc:docMk/>
            <pc:sldMk cId="359548036" sldId="272"/>
            <ac:spMk id="7" creationId="{F6355C87-9E03-E62E-3144-8A62A73823DF}"/>
          </ac:spMkLst>
        </pc:spChg>
        <pc:spChg chg="mod">
          <ac:chgData name="Francesco Serafini" userId="2491bc55-af7c-4fa9-b3c1-ebaeaf584a96" providerId="ADAL" clId="{92E849DE-373F-AF4D-89BF-9AA0DC18832A}" dt="2023-11-29T10:58:07.724" v="167" actId="207"/>
          <ac:spMkLst>
            <pc:docMk/>
            <pc:sldMk cId="359548036" sldId="272"/>
            <ac:spMk id="8" creationId="{882647E0-8234-3066-732B-A533B50022D3}"/>
          </ac:spMkLst>
        </pc:spChg>
        <pc:spChg chg="mod">
          <ac:chgData name="Francesco Serafini" userId="2491bc55-af7c-4fa9-b3c1-ebaeaf584a96" providerId="ADAL" clId="{92E849DE-373F-AF4D-89BF-9AA0DC18832A}" dt="2023-11-29T16:50:06.695" v="2215" actId="113"/>
          <ac:spMkLst>
            <pc:docMk/>
            <pc:sldMk cId="359548036" sldId="272"/>
            <ac:spMk id="15" creationId="{5A791668-5CB7-7077-FEC6-94C217046DD0}"/>
          </ac:spMkLst>
        </pc:spChg>
        <pc:spChg chg="mod">
          <ac:chgData name="Francesco Serafini" userId="2491bc55-af7c-4fa9-b3c1-ebaeaf584a96" providerId="ADAL" clId="{92E849DE-373F-AF4D-89BF-9AA0DC18832A}" dt="2023-11-29T16:50:49.050" v="2235" actId="113"/>
          <ac:spMkLst>
            <pc:docMk/>
            <pc:sldMk cId="359548036" sldId="272"/>
            <ac:spMk id="23" creationId="{EA8648AE-6C35-F22F-3160-EC34FB35B336}"/>
          </ac:spMkLst>
        </pc:spChg>
        <pc:spChg chg="mod">
          <ac:chgData name="Francesco Serafini" userId="2491bc55-af7c-4fa9-b3c1-ebaeaf584a96" providerId="ADAL" clId="{92E849DE-373F-AF4D-89BF-9AA0DC18832A}" dt="2023-11-29T16:51:14.200" v="2243" actId="113"/>
          <ac:spMkLst>
            <pc:docMk/>
            <pc:sldMk cId="359548036" sldId="272"/>
            <ac:spMk id="24" creationId="{4E43821F-42E7-EC65-B02E-02F6B38DD5E6}"/>
          </ac:spMkLst>
        </pc:spChg>
        <pc:picChg chg="del">
          <ac:chgData name="Francesco Serafini" userId="2491bc55-af7c-4fa9-b3c1-ebaeaf584a96" providerId="ADAL" clId="{92E849DE-373F-AF4D-89BF-9AA0DC18832A}" dt="2023-11-29T10:57:30.241" v="164" actId="478"/>
          <ac:picMkLst>
            <pc:docMk/>
            <pc:sldMk cId="359548036" sldId="272"/>
            <ac:picMk id="29" creationId="{A2D035DC-112D-E8DD-B15E-9E2141F3B2F4}"/>
          </ac:picMkLst>
        </pc:picChg>
        <pc:picChg chg="del">
          <ac:chgData name="Francesco Serafini" userId="2491bc55-af7c-4fa9-b3c1-ebaeaf584a96" providerId="ADAL" clId="{92E849DE-373F-AF4D-89BF-9AA0DC18832A}" dt="2023-11-29T10:57:30.241" v="164" actId="478"/>
          <ac:picMkLst>
            <pc:docMk/>
            <pc:sldMk cId="359548036" sldId="272"/>
            <ac:picMk id="30" creationId="{5AAE2294-FAD4-9235-86EF-56512784560A}"/>
          </ac:picMkLst>
        </pc:picChg>
        <pc:picChg chg="del">
          <ac:chgData name="Francesco Serafini" userId="2491bc55-af7c-4fa9-b3c1-ebaeaf584a96" providerId="ADAL" clId="{92E849DE-373F-AF4D-89BF-9AA0DC18832A}" dt="2023-11-29T10:57:30.241" v="164" actId="478"/>
          <ac:picMkLst>
            <pc:docMk/>
            <pc:sldMk cId="359548036" sldId="272"/>
            <ac:picMk id="31" creationId="{94D23739-4FCA-CF97-D1D0-0F5A2D3569C6}"/>
          </ac:picMkLst>
        </pc:picChg>
        <pc:picChg chg="del">
          <ac:chgData name="Francesco Serafini" userId="2491bc55-af7c-4fa9-b3c1-ebaeaf584a96" providerId="ADAL" clId="{92E849DE-373F-AF4D-89BF-9AA0DC18832A}" dt="2023-11-29T10:57:30.241" v="164" actId="478"/>
          <ac:picMkLst>
            <pc:docMk/>
            <pc:sldMk cId="359548036" sldId="272"/>
            <ac:picMk id="32" creationId="{D431CB31-F3D8-A7F1-5B2B-8BB16803E8DB}"/>
          </ac:picMkLst>
        </pc:picChg>
      </pc:sldChg>
      <pc:sldChg chg="mod modShow">
        <pc:chgData name="Francesco Serafini" userId="2491bc55-af7c-4fa9-b3c1-ebaeaf584a96" providerId="ADAL" clId="{92E849DE-373F-AF4D-89BF-9AA0DC18832A}" dt="2023-11-29T15:41:18.127" v="1084" actId="729"/>
        <pc:sldMkLst>
          <pc:docMk/>
          <pc:sldMk cId="2217721454" sldId="275"/>
        </pc:sldMkLst>
      </pc:sldChg>
      <pc:sldChg chg="mod modShow">
        <pc:chgData name="Francesco Serafini" userId="2491bc55-af7c-4fa9-b3c1-ebaeaf584a96" providerId="ADAL" clId="{92E849DE-373F-AF4D-89BF-9AA0DC18832A}" dt="2023-11-29T15:41:18.127" v="1084" actId="729"/>
        <pc:sldMkLst>
          <pc:docMk/>
          <pc:sldMk cId="2070534114" sldId="278"/>
        </pc:sldMkLst>
      </pc:sldChg>
      <pc:sldChg chg="modSp mod modShow">
        <pc:chgData name="Francesco Serafini" userId="2491bc55-af7c-4fa9-b3c1-ebaeaf584a96" providerId="ADAL" clId="{92E849DE-373F-AF4D-89BF-9AA0DC18832A}" dt="2023-11-29T15:41:18.127" v="1084" actId="729"/>
        <pc:sldMkLst>
          <pc:docMk/>
          <pc:sldMk cId="333405500" sldId="279"/>
        </pc:sldMkLst>
        <pc:spChg chg="mod">
          <ac:chgData name="Francesco Serafini" userId="2491bc55-af7c-4fa9-b3c1-ebaeaf584a96" providerId="ADAL" clId="{92E849DE-373F-AF4D-89BF-9AA0DC18832A}" dt="2023-11-29T10:09:24.648" v="148" actId="207"/>
          <ac:spMkLst>
            <pc:docMk/>
            <pc:sldMk cId="333405500" sldId="279"/>
            <ac:spMk id="7" creationId="{4F19E028-A8D2-46D6-B525-EA82CF6EF94D}"/>
          </ac:spMkLst>
        </pc:spChg>
      </pc:sldChg>
      <pc:sldChg chg="mod modShow">
        <pc:chgData name="Francesco Serafini" userId="2491bc55-af7c-4fa9-b3c1-ebaeaf584a96" providerId="ADAL" clId="{92E849DE-373F-AF4D-89BF-9AA0DC18832A}" dt="2023-11-29T15:41:18.127" v="1084" actId="729"/>
        <pc:sldMkLst>
          <pc:docMk/>
          <pc:sldMk cId="3183428643" sldId="282"/>
        </pc:sldMkLst>
      </pc:sldChg>
      <pc:sldChg chg="mod modShow">
        <pc:chgData name="Francesco Serafini" userId="2491bc55-af7c-4fa9-b3c1-ebaeaf584a96" providerId="ADAL" clId="{92E849DE-373F-AF4D-89BF-9AA0DC18832A}" dt="2023-11-29T15:41:18.127" v="1084" actId="729"/>
        <pc:sldMkLst>
          <pc:docMk/>
          <pc:sldMk cId="3726685219" sldId="283"/>
        </pc:sldMkLst>
      </pc:sldChg>
      <pc:sldChg chg="mod modShow">
        <pc:chgData name="Francesco Serafini" userId="2491bc55-af7c-4fa9-b3c1-ebaeaf584a96" providerId="ADAL" clId="{92E849DE-373F-AF4D-89BF-9AA0DC18832A}" dt="2023-11-29T15:41:18.127" v="1084" actId="729"/>
        <pc:sldMkLst>
          <pc:docMk/>
          <pc:sldMk cId="2424272496" sldId="284"/>
        </pc:sldMkLst>
      </pc:sldChg>
      <pc:sldChg chg="mod modShow">
        <pc:chgData name="Francesco Serafini" userId="2491bc55-af7c-4fa9-b3c1-ebaeaf584a96" providerId="ADAL" clId="{92E849DE-373F-AF4D-89BF-9AA0DC18832A}" dt="2023-11-29T15:41:18.127" v="1084" actId="729"/>
        <pc:sldMkLst>
          <pc:docMk/>
          <pc:sldMk cId="410843908" sldId="285"/>
        </pc:sldMkLst>
      </pc:sldChg>
      <pc:sldChg chg="addSp delSp modSp add del mod">
        <pc:chgData name="Francesco Serafini" userId="2491bc55-af7c-4fa9-b3c1-ebaeaf584a96" providerId="ADAL" clId="{92E849DE-373F-AF4D-89BF-9AA0DC18832A}" dt="2023-11-29T19:45:52.468" v="3671" actId="167"/>
        <pc:sldMkLst>
          <pc:docMk/>
          <pc:sldMk cId="3297166024" sldId="294"/>
        </pc:sldMkLst>
        <pc:spChg chg="mod">
          <ac:chgData name="Francesco Serafini" userId="2491bc55-af7c-4fa9-b3c1-ebaeaf584a96" providerId="ADAL" clId="{92E849DE-373F-AF4D-89BF-9AA0DC18832A}" dt="2023-11-29T19:45:48.204" v="3670"/>
          <ac:spMkLst>
            <pc:docMk/>
            <pc:sldMk cId="3297166024" sldId="294"/>
            <ac:spMk id="12" creationId="{B134EC9E-3DE0-18F4-E438-2B9A7763B084}"/>
          </ac:spMkLst>
        </pc:spChg>
        <pc:spChg chg="mod">
          <ac:chgData name="Francesco Serafini" userId="2491bc55-af7c-4fa9-b3c1-ebaeaf584a96" providerId="ADAL" clId="{92E849DE-373F-AF4D-89BF-9AA0DC18832A}" dt="2023-11-29T19:45:48.204" v="3670"/>
          <ac:spMkLst>
            <pc:docMk/>
            <pc:sldMk cId="3297166024" sldId="294"/>
            <ac:spMk id="22" creationId="{04D1ACB3-593E-A09C-2981-B43395D56F3B}"/>
          </ac:spMkLst>
        </pc:spChg>
        <pc:spChg chg="mod">
          <ac:chgData name="Francesco Serafini" userId="2491bc55-af7c-4fa9-b3c1-ebaeaf584a96" providerId="ADAL" clId="{92E849DE-373F-AF4D-89BF-9AA0DC18832A}" dt="2023-11-29T19:45:48.204" v="3670"/>
          <ac:spMkLst>
            <pc:docMk/>
            <pc:sldMk cId="3297166024" sldId="294"/>
            <ac:spMk id="23" creationId="{0620E102-30D9-D544-D9B2-33DBD9697ABC}"/>
          </ac:spMkLst>
        </pc:spChg>
        <pc:spChg chg="mod">
          <ac:chgData name="Francesco Serafini" userId="2491bc55-af7c-4fa9-b3c1-ebaeaf584a96" providerId="ADAL" clId="{92E849DE-373F-AF4D-89BF-9AA0DC18832A}" dt="2023-11-29T19:45:48.204" v="3670"/>
          <ac:spMkLst>
            <pc:docMk/>
            <pc:sldMk cId="3297166024" sldId="294"/>
            <ac:spMk id="27" creationId="{4F899A2E-87B9-9A71-5D14-54BD38E269B1}"/>
          </ac:spMkLst>
        </pc:spChg>
        <pc:spChg chg="mod">
          <ac:chgData name="Francesco Serafini" userId="2491bc55-af7c-4fa9-b3c1-ebaeaf584a96" providerId="ADAL" clId="{92E849DE-373F-AF4D-89BF-9AA0DC18832A}" dt="2023-11-29T19:45:48.204" v="3670"/>
          <ac:spMkLst>
            <pc:docMk/>
            <pc:sldMk cId="3297166024" sldId="294"/>
            <ac:spMk id="28" creationId="{FBD68670-797E-47FF-CE11-7EE7B2556BA8}"/>
          </ac:spMkLst>
        </pc:spChg>
        <pc:spChg chg="add del">
          <ac:chgData name="Francesco Serafini" userId="2491bc55-af7c-4fa9-b3c1-ebaeaf584a96" providerId="ADAL" clId="{92E849DE-373F-AF4D-89BF-9AA0DC18832A}" dt="2023-11-29T19:43:59.718" v="3618" actId="478"/>
          <ac:spMkLst>
            <pc:docMk/>
            <pc:sldMk cId="3297166024" sldId="294"/>
            <ac:spMk id="29" creationId="{B17EF5ED-C061-4E80-93BD-CFAEEDAF09B9}"/>
          </ac:spMkLst>
        </pc:spChg>
        <pc:spChg chg="mod">
          <ac:chgData name="Francesco Serafini" userId="2491bc55-af7c-4fa9-b3c1-ebaeaf584a96" providerId="ADAL" clId="{92E849DE-373F-AF4D-89BF-9AA0DC18832A}" dt="2023-11-29T19:45:48.204" v="3670"/>
          <ac:spMkLst>
            <pc:docMk/>
            <pc:sldMk cId="3297166024" sldId="294"/>
            <ac:spMk id="30" creationId="{B35069D2-1453-5793-5083-2B55EEAE1147}"/>
          </ac:spMkLst>
        </pc:spChg>
        <pc:spChg chg="mod">
          <ac:chgData name="Francesco Serafini" userId="2491bc55-af7c-4fa9-b3c1-ebaeaf584a96" providerId="ADAL" clId="{92E849DE-373F-AF4D-89BF-9AA0DC18832A}" dt="2023-11-29T19:45:48.204" v="3670"/>
          <ac:spMkLst>
            <pc:docMk/>
            <pc:sldMk cId="3297166024" sldId="294"/>
            <ac:spMk id="31" creationId="{7B372688-B221-7D8F-66E3-9A86406090D1}"/>
          </ac:spMkLst>
        </pc:spChg>
        <pc:spChg chg="mod">
          <ac:chgData name="Francesco Serafini" userId="2491bc55-af7c-4fa9-b3c1-ebaeaf584a96" providerId="ADAL" clId="{92E849DE-373F-AF4D-89BF-9AA0DC18832A}" dt="2023-11-29T19:45:48.204" v="3670"/>
          <ac:spMkLst>
            <pc:docMk/>
            <pc:sldMk cId="3297166024" sldId="294"/>
            <ac:spMk id="33" creationId="{35BE5637-C4D8-B6B0-113B-11CCC2E6E588}"/>
          </ac:spMkLst>
        </pc:spChg>
        <pc:spChg chg="mod">
          <ac:chgData name="Francesco Serafini" userId="2491bc55-af7c-4fa9-b3c1-ebaeaf584a96" providerId="ADAL" clId="{92E849DE-373F-AF4D-89BF-9AA0DC18832A}" dt="2023-11-29T19:45:48.204" v="3670"/>
          <ac:spMkLst>
            <pc:docMk/>
            <pc:sldMk cId="3297166024" sldId="294"/>
            <ac:spMk id="36" creationId="{C3697F93-B3DB-551C-D94C-18CE8981105D}"/>
          </ac:spMkLst>
        </pc:spChg>
        <pc:grpChg chg="add mod">
          <ac:chgData name="Francesco Serafini" userId="2491bc55-af7c-4fa9-b3c1-ebaeaf584a96" providerId="ADAL" clId="{92E849DE-373F-AF4D-89BF-9AA0DC18832A}" dt="2023-11-29T19:45:52.468" v="3671" actId="167"/>
          <ac:grpSpMkLst>
            <pc:docMk/>
            <pc:sldMk cId="3297166024" sldId="294"/>
            <ac:grpSpMk id="5" creationId="{B58B5EA3-DE59-FBEA-72ED-F23F2C2702A4}"/>
          </ac:grpSpMkLst>
        </pc:grpChg>
        <pc:grpChg chg="del">
          <ac:chgData name="Francesco Serafini" userId="2491bc55-af7c-4fa9-b3c1-ebaeaf584a96" providerId="ADAL" clId="{92E849DE-373F-AF4D-89BF-9AA0DC18832A}" dt="2023-11-29T19:45:43.900" v="3669" actId="478"/>
          <ac:grpSpMkLst>
            <pc:docMk/>
            <pc:sldMk cId="3297166024" sldId="294"/>
            <ac:grpSpMk id="16" creationId="{1DB62E6C-9774-4D38-816F-6027FF08BD28}"/>
          </ac:grpSpMkLst>
        </pc:grpChg>
        <pc:grpChg chg="mod">
          <ac:chgData name="Francesco Serafini" userId="2491bc55-af7c-4fa9-b3c1-ebaeaf584a96" providerId="ADAL" clId="{92E849DE-373F-AF4D-89BF-9AA0DC18832A}" dt="2023-11-29T19:45:48.204" v="3670"/>
          <ac:grpSpMkLst>
            <pc:docMk/>
            <pc:sldMk cId="3297166024" sldId="294"/>
            <ac:grpSpMk id="17" creationId="{2E2D52A6-8F68-3211-64EE-80A89318A9C2}"/>
          </ac:grpSpMkLst>
        </pc:grpChg>
        <pc:grpChg chg="mod">
          <ac:chgData name="Francesco Serafini" userId="2491bc55-af7c-4fa9-b3c1-ebaeaf584a96" providerId="ADAL" clId="{92E849DE-373F-AF4D-89BF-9AA0DC18832A}" dt="2023-11-29T19:45:48.204" v="3670"/>
          <ac:grpSpMkLst>
            <pc:docMk/>
            <pc:sldMk cId="3297166024" sldId="294"/>
            <ac:grpSpMk id="18" creationId="{188915C7-1F0D-BBC0-B2B7-E3CF879AC33F}"/>
          </ac:grpSpMkLst>
        </pc:grpChg>
        <pc:grpChg chg="mod">
          <ac:chgData name="Francesco Serafini" userId="2491bc55-af7c-4fa9-b3c1-ebaeaf584a96" providerId="ADAL" clId="{92E849DE-373F-AF4D-89BF-9AA0DC18832A}" dt="2023-11-29T19:45:48.204" v="3670"/>
          <ac:grpSpMkLst>
            <pc:docMk/>
            <pc:sldMk cId="3297166024" sldId="294"/>
            <ac:grpSpMk id="20" creationId="{796B42D9-2627-6AE5-BB34-59FEF771BE25}"/>
          </ac:grpSpMkLst>
        </pc:grpChg>
        <pc:grpChg chg="mod">
          <ac:chgData name="Francesco Serafini" userId="2491bc55-af7c-4fa9-b3c1-ebaeaf584a96" providerId="ADAL" clId="{92E849DE-373F-AF4D-89BF-9AA0DC18832A}" dt="2023-11-29T19:45:48.204" v="3670"/>
          <ac:grpSpMkLst>
            <pc:docMk/>
            <pc:sldMk cId="3297166024" sldId="294"/>
            <ac:grpSpMk id="21" creationId="{DF5296B4-5EC4-FFF6-C8E4-84E929513BEA}"/>
          </ac:grpSpMkLst>
        </pc:grpChg>
        <pc:grpChg chg="mod">
          <ac:chgData name="Francesco Serafini" userId="2491bc55-af7c-4fa9-b3c1-ebaeaf584a96" providerId="ADAL" clId="{92E849DE-373F-AF4D-89BF-9AA0DC18832A}" dt="2023-11-29T19:45:48.204" v="3670"/>
          <ac:grpSpMkLst>
            <pc:docMk/>
            <pc:sldMk cId="3297166024" sldId="294"/>
            <ac:grpSpMk id="25" creationId="{F4B4CD0E-BDDD-8DBD-EBE9-97013EAE55B2}"/>
          </ac:grpSpMkLst>
        </pc:grpChg>
        <pc:picChg chg="mod">
          <ac:chgData name="Francesco Serafini" userId="2491bc55-af7c-4fa9-b3c1-ebaeaf584a96" providerId="ADAL" clId="{92E849DE-373F-AF4D-89BF-9AA0DC18832A}" dt="2023-11-29T19:45:48.204" v="3670"/>
          <ac:picMkLst>
            <pc:docMk/>
            <pc:sldMk cId="3297166024" sldId="294"/>
            <ac:picMk id="19" creationId="{A7FF6D79-3CD6-3D42-A174-9B28B4200E00}"/>
          </ac:picMkLst>
        </pc:picChg>
        <pc:picChg chg="mod">
          <ac:chgData name="Francesco Serafini" userId="2491bc55-af7c-4fa9-b3c1-ebaeaf584a96" providerId="ADAL" clId="{92E849DE-373F-AF4D-89BF-9AA0DC18832A}" dt="2023-11-29T19:45:48.204" v="3670"/>
          <ac:picMkLst>
            <pc:docMk/>
            <pc:sldMk cId="3297166024" sldId="294"/>
            <ac:picMk id="24" creationId="{476FC74B-3E68-572C-3F8A-35CBE28AD751}"/>
          </ac:picMkLst>
        </pc:picChg>
        <pc:picChg chg="mod">
          <ac:chgData name="Francesco Serafini" userId="2491bc55-af7c-4fa9-b3c1-ebaeaf584a96" providerId="ADAL" clId="{92E849DE-373F-AF4D-89BF-9AA0DC18832A}" dt="2023-11-29T19:45:48.204" v="3670"/>
          <ac:picMkLst>
            <pc:docMk/>
            <pc:sldMk cId="3297166024" sldId="294"/>
            <ac:picMk id="26" creationId="{800DD993-43D7-C05C-59D7-D9612B2107AC}"/>
          </ac:picMkLst>
        </pc:picChg>
        <pc:picChg chg="mod">
          <ac:chgData name="Francesco Serafini" userId="2491bc55-af7c-4fa9-b3c1-ebaeaf584a96" providerId="ADAL" clId="{92E849DE-373F-AF4D-89BF-9AA0DC18832A}" dt="2023-11-29T19:45:48.204" v="3670"/>
          <ac:picMkLst>
            <pc:docMk/>
            <pc:sldMk cId="3297166024" sldId="294"/>
            <ac:picMk id="32" creationId="{AC18D8DB-D2B1-140D-0069-FEE74184AF61}"/>
          </ac:picMkLst>
        </pc:picChg>
        <pc:picChg chg="mod">
          <ac:chgData name="Francesco Serafini" userId="2491bc55-af7c-4fa9-b3c1-ebaeaf584a96" providerId="ADAL" clId="{92E849DE-373F-AF4D-89BF-9AA0DC18832A}" dt="2023-11-29T19:45:48.204" v="3670"/>
          <ac:picMkLst>
            <pc:docMk/>
            <pc:sldMk cId="3297166024" sldId="294"/>
            <ac:picMk id="39" creationId="{4068A3B1-4619-C84A-B084-27D529515304}"/>
          </ac:picMkLst>
        </pc:picChg>
      </pc:sldChg>
      <pc:sldChg chg="mod modShow">
        <pc:chgData name="Francesco Serafini" userId="2491bc55-af7c-4fa9-b3c1-ebaeaf584a96" providerId="ADAL" clId="{92E849DE-373F-AF4D-89BF-9AA0DC18832A}" dt="2023-11-29T15:41:18.127" v="1084" actId="729"/>
        <pc:sldMkLst>
          <pc:docMk/>
          <pc:sldMk cId="3272895638" sldId="295"/>
        </pc:sldMkLst>
      </pc:sldChg>
      <pc:sldChg chg="mod modShow">
        <pc:chgData name="Francesco Serafini" userId="2491bc55-af7c-4fa9-b3c1-ebaeaf584a96" providerId="ADAL" clId="{92E849DE-373F-AF4D-89BF-9AA0DC18832A}" dt="2023-11-29T15:41:18.127" v="1084" actId="729"/>
        <pc:sldMkLst>
          <pc:docMk/>
          <pc:sldMk cId="1308064282" sldId="296"/>
        </pc:sldMkLst>
      </pc:sldChg>
      <pc:sldChg chg="mod modShow">
        <pc:chgData name="Francesco Serafini" userId="2491bc55-af7c-4fa9-b3c1-ebaeaf584a96" providerId="ADAL" clId="{92E849DE-373F-AF4D-89BF-9AA0DC18832A}" dt="2023-11-29T15:41:18.127" v="1084" actId="729"/>
        <pc:sldMkLst>
          <pc:docMk/>
          <pc:sldMk cId="3481524958" sldId="297"/>
        </pc:sldMkLst>
      </pc:sldChg>
      <pc:sldChg chg="mod modShow">
        <pc:chgData name="Francesco Serafini" userId="2491bc55-af7c-4fa9-b3c1-ebaeaf584a96" providerId="ADAL" clId="{92E849DE-373F-AF4D-89BF-9AA0DC18832A}" dt="2023-11-29T15:41:18.127" v="1084" actId="729"/>
        <pc:sldMkLst>
          <pc:docMk/>
          <pc:sldMk cId="4090486204" sldId="298"/>
        </pc:sldMkLst>
      </pc:sldChg>
      <pc:sldChg chg="modSp mod modShow">
        <pc:chgData name="Francesco Serafini" userId="2491bc55-af7c-4fa9-b3c1-ebaeaf584a96" providerId="ADAL" clId="{92E849DE-373F-AF4D-89BF-9AA0DC18832A}" dt="2023-11-29T17:29:08.489" v="3030" actId="1076"/>
        <pc:sldMkLst>
          <pc:docMk/>
          <pc:sldMk cId="211072503" sldId="300"/>
        </pc:sldMkLst>
        <pc:spChg chg="mod">
          <ac:chgData name="Francesco Serafini" userId="2491bc55-af7c-4fa9-b3c1-ebaeaf584a96" providerId="ADAL" clId="{92E849DE-373F-AF4D-89BF-9AA0DC18832A}" dt="2023-11-29T17:29:08.489" v="3030" actId="1076"/>
          <ac:spMkLst>
            <pc:docMk/>
            <pc:sldMk cId="211072503" sldId="300"/>
            <ac:spMk id="15" creationId="{BB731EEB-690D-4A32-8B7E-ED5F1BD60021}"/>
          </ac:spMkLst>
        </pc:spChg>
      </pc:sldChg>
      <pc:sldChg chg="add mod ord modShow">
        <pc:chgData name="Francesco Serafini" userId="2491bc55-af7c-4fa9-b3c1-ebaeaf584a96" providerId="ADAL" clId="{92E849DE-373F-AF4D-89BF-9AA0DC18832A}" dt="2023-11-29T15:41:18.127" v="1084" actId="729"/>
        <pc:sldMkLst>
          <pc:docMk/>
          <pc:sldMk cId="1226686837" sldId="301"/>
        </pc:sldMkLst>
      </pc:sldChg>
      <pc:sldChg chg="new del">
        <pc:chgData name="Francesco Serafini" userId="2491bc55-af7c-4fa9-b3c1-ebaeaf584a96" providerId="ADAL" clId="{92E849DE-373F-AF4D-89BF-9AA0DC18832A}" dt="2023-11-29T19:46:38.816" v="3672" actId="2696"/>
        <pc:sldMkLst>
          <pc:docMk/>
          <pc:sldMk cId="112120622" sldId="302"/>
        </pc:sldMkLst>
      </pc:sldChg>
      <pc:sldChg chg="addSp delSp modSp add mod ord modAnim modNotesTx">
        <pc:chgData name="Francesco Serafini" userId="2491bc55-af7c-4fa9-b3c1-ebaeaf584a96" providerId="ADAL" clId="{92E849DE-373F-AF4D-89BF-9AA0DC18832A}" dt="2023-11-29T18:07:15.775" v="3525" actId="20577"/>
        <pc:sldMkLst>
          <pc:docMk/>
          <pc:sldMk cId="1823136711" sldId="303"/>
        </pc:sldMkLst>
        <pc:spChg chg="add mod">
          <ac:chgData name="Francesco Serafini" userId="2491bc55-af7c-4fa9-b3c1-ebaeaf584a96" providerId="ADAL" clId="{92E849DE-373F-AF4D-89BF-9AA0DC18832A}" dt="2023-11-29T16:45:15.971" v="2158" actId="14100"/>
          <ac:spMkLst>
            <pc:docMk/>
            <pc:sldMk cId="1823136711" sldId="303"/>
            <ac:spMk id="2" creationId="{27795232-9730-A9F5-B1E8-E4187557678E}"/>
          </ac:spMkLst>
        </pc:spChg>
        <pc:spChg chg="add mod">
          <ac:chgData name="Francesco Serafini" userId="2491bc55-af7c-4fa9-b3c1-ebaeaf584a96" providerId="ADAL" clId="{92E849DE-373F-AF4D-89BF-9AA0DC18832A}" dt="2023-11-29T18:05:31.481" v="3516" actId="20577"/>
          <ac:spMkLst>
            <pc:docMk/>
            <pc:sldMk cId="1823136711" sldId="303"/>
            <ac:spMk id="3" creationId="{4543ACC5-25B1-5B9D-8099-AA89EBD5780D}"/>
          </ac:spMkLst>
        </pc:spChg>
        <pc:spChg chg="del">
          <ac:chgData name="Francesco Serafini" userId="2491bc55-af7c-4fa9-b3c1-ebaeaf584a96" providerId="ADAL" clId="{92E849DE-373F-AF4D-89BF-9AA0DC18832A}" dt="2023-11-29T13:52:41.655" v="405" actId="478"/>
          <ac:spMkLst>
            <pc:docMk/>
            <pc:sldMk cId="1823136711" sldId="303"/>
            <ac:spMk id="5" creationId="{10E8818C-FC5B-6A7A-AAA2-230059867899}"/>
          </ac:spMkLst>
        </pc:spChg>
        <pc:spChg chg="add mod">
          <ac:chgData name="Francesco Serafini" userId="2491bc55-af7c-4fa9-b3c1-ebaeaf584a96" providerId="ADAL" clId="{92E849DE-373F-AF4D-89BF-9AA0DC18832A}" dt="2023-11-29T16:45:04.185" v="2156" actId="14100"/>
          <ac:spMkLst>
            <pc:docMk/>
            <pc:sldMk cId="1823136711" sldId="303"/>
            <ac:spMk id="6" creationId="{18ABE8AC-AE58-4B72-3558-5682FECADA8A}"/>
          </ac:spMkLst>
        </pc:spChg>
        <pc:spChg chg="add mod">
          <ac:chgData name="Francesco Serafini" userId="2491bc55-af7c-4fa9-b3c1-ebaeaf584a96" providerId="ADAL" clId="{92E849DE-373F-AF4D-89BF-9AA0DC18832A}" dt="2023-11-29T14:22:30.685" v="1070" actId="1036"/>
          <ac:spMkLst>
            <pc:docMk/>
            <pc:sldMk cId="1823136711" sldId="303"/>
            <ac:spMk id="7" creationId="{20184F40-AD7C-6067-3DDA-9B53EB2C754F}"/>
          </ac:spMkLst>
        </pc:spChg>
        <pc:spChg chg="mod">
          <ac:chgData name="Francesco Serafini" userId="2491bc55-af7c-4fa9-b3c1-ebaeaf584a96" providerId="ADAL" clId="{92E849DE-373F-AF4D-89BF-9AA0DC18832A}" dt="2023-11-29T13:53:36.801" v="410"/>
          <ac:spMkLst>
            <pc:docMk/>
            <pc:sldMk cId="1823136711" sldId="303"/>
            <ac:spMk id="9" creationId="{DC3B0AE5-7808-8479-0E99-818AB4FFA63B}"/>
          </ac:spMkLst>
        </pc:spChg>
        <pc:spChg chg="mod">
          <ac:chgData name="Francesco Serafini" userId="2491bc55-af7c-4fa9-b3c1-ebaeaf584a96" providerId="ADAL" clId="{92E849DE-373F-AF4D-89BF-9AA0DC18832A}" dt="2023-11-29T17:33:51.926" v="3163" actId="20577"/>
          <ac:spMkLst>
            <pc:docMk/>
            <pc:sldMk cId="1823136711" sldId="303"/>
            <ac:spMk id="12" creationId="{AA8201F6-06E2-EECB-17E9-F9F90ECB5D0E}"/>
          </ac:spMkLst>
        </pc:spChg>
        <pc:spChg chg="add mod">
          <ac:chgData name="Francesco Serafini" userId="2491bc55-af7c-4fa9-b3c1-ebaeaf584a96" providerId="ADAL" clId="{92E849DE-373F-AF4D-89BF-9AA0DC18832A}" dt="2023-11-29T14:22:30.685" v="1070" actId="1036"/>
          <ac:spMkLst>
            <pc:docMk/>
            <pc:sldMk cId="1823136711" sldId="303"/>
            <ac:spMk id="20" creationId="{7C02D92A-AA03-D4D6-158E-6A73FE9A9C4D}"/>
          </ac:spMkLst>
        </pc:spChg>
        <pc:spChg chg="mod topLvl">
          <ac:chgData name="Francesco Serafini" userId="2491bc55-af7c-4fa9-b3c1-ebaeaf584a96" providerId="ADAL" clId="{92E849DE-373F-AF4D-89BF-9AA0DC18832A}" dt="2023-11-29T18:07:15.775" v="3525" actId="20577"/>
          <ac:spMkLst>
            <pc:docMk/>
            <pc:sldMk cId="1823136711" sldId="303"/>
            <ac:spMk id="28" creationId="{374448CC-6DE8-7153-94FF-3EE3CC09CB58}"/>
          </ac:spMkLst>
        </pc:spChg>
        <pc:spChg chg="add mod">
          <ac:chgData name="Francesco Serafini" userId="2491bc55-af7c-4fa9-b3c1-ebaeaf584a96" providerId="ADAL" clId="{92E849DE-373F-AF4D-89BF-9AA0DC18832A}" dt="2023-11-29T14:10:57.503" v="787" actId="14100"/>
          <ac:spMkLst>
            <pc:docMk/>
            <pc:sldMk cId="1823136711" sldId="303"/>
            <ac:spMk id="30" creationId="{32804E46-8840-D8CA-E000-7F2E211C82A3}"/>
          </ac:spMkLst>
        </pc:spChg>
        <pc:spChg chg="add del mod">
          <ac:chgData name="Francesco Serafini" userId="2491bc55-af7c-4fa9-b3c1-ebaeaf584a96" providerId="ADAL" clId="{92E849DE-373F-AF4D-89BF-9AA0DC18832A}" dt="2023-11-29T14:05:22.989" v="622" actId="478"/>
          <ac:spMkLst>
            <pc:docMk/>
            <pc:sldMk cId="1823136711" sldId="303"/>
            <ac:spMk id="31" creationId="{2049107F-2D85-1956-FB68-E00CA64565A4}"/>
          </ac:spMkLst>
        </pc:spChg>
        <pc:spChg chg="add mod">
          <ac:chgData name="Francesco Serafini" userId="2491bc55-af7c-4fa9-b3c1-ebaeaf584a96" providerId="ADAL" clId="{92E849DE-373F-AF4D-89BF-9AA0DC18832A}" dt="2023-11-29T14:10:57.503" v="787" actId="14100"/>
          <ac:spMkLst>
            <pc:docMk/>
            <pc:sldMk cId="1823136711" sldId="303"/>
            <ac:spMk id="32" creationId="{983A6A12-CBCA-2FE4-CE8C-4BFE232387E0}"/>
          </ac:spMkLst>
        </pc:spChg>
        <pc:spChg chg="del">
          <ac:chgData name="Francesco Serafini" userId="2491bc55-af7c-4fa9-b3c1-ebaeaf584a96" providerId="ADAL" clId="{92E849DE-373F-AF4D-89BF-9AA0DC18832A}" dt="2023-11-29T13:45:40.536" v="286" actId="478"/>
          <ac:spMkLst>
            <pc:docMk/>
            <pc:sldMk cId="1823136711" sldId="303"/>
            <ac:spMk id="32" creationId="{EEEE70F4-6E3D-E291-FE41-8CE505A3BA92}"/>
          </ac:spMkLst>
        </pc:spChg>
        <pc:spChg chg="add mod">
          <ac:chgData name="Francesco Serafini" userId="2491bc55-af7c-4fa9-b3c1-ebaeaf584a96" providerId="ADAL" clId="{92E849DE-373F-AF4D-89BF-9AA0DC18832A}" dt="2023-11-29T14:22:37.862" v="1080" actId="20577"/>
          <ac:spMkLst>
            <pc:docMk/>
            <pc:sldMk cId="1823136711" sldId="303"/>
            <ac:spMk id="33" creationId="{FE659BF7-6649-99B7-F61E-1D89C736DA27}"/>
          </ac:spMkLst>
        </pc:spChg>
        <pc:spChg chg="add del mod">
          <ac:chgData name="Francesco Serafini" userId="2491bc55-af7c-4fa9-b3c1-ebaeaf584a96" providerId="ADAL" clId="{92E849DE-373F-AF4D-89BF-9AA0DC18832A}" dt="2023-11-29T14:11:01.813" v="788" actId="478"/>
          <ac:spMkLst>
            <pc:docMk/>
            <pc:sldMk cId="1823136711" sldId="303"/>
            <ac:spMk id="35" creationId="{2D80F392-033B-E8B7-1652-F25FC18A9940}"/>
          </ac:spMkLst>
        </pc:spChg>
        <pc:spChg chg="add del mod">
          <ac:chgData name="Francesco Serafini" userId="2491bc55-af7c-4fa9-b3c1-ebaeaf584a96" providerId="ADAL" clId="{92E849DE-373F-AF4D-89BF-9AA0DC18832A}" dt="2023-11-29T14:11:01.813" v="788" actId="478"/>
          <ac:spMkLst>
            <pc:docMk/>
            <pc:sldMk cId="1823136711" sldId="303"/>
            <ac:spMk id="36" creationId="{0AAAC899-28DD-ED47-39E9-5A1730AC8DAB}"/>
          </ac:spMkLst>
        </pc:spChg>
        <pc:spChg chg="del">
          <ac:chgData name="Francesco Serafini" userId="2491bc55-af7c-4fa9-b3c1-ebaeaf584a96" providerId="ADAL" clId="{92E849DE-373F-AF4D-89BF-9AA0DC18832A}" dt="2023-11-29T13:41:07.195" v="224" actId="478"/>
          <ac:spMkLst>
            <pc:docMk/>
            <pc:sldMk cId="1823136711" sldId="303"/>
            <ac:spMk id="36" creationId="{2F974EF0-53FE-43A4-AF6D-E07DC23E35B6}"/>
          </ac:spMkLst>
        </pc:spChg>
        <pc:spChg chg="mod">
          <ac:chgData name="Francesco Serafini" userId="2491bc55-af7c-4fa9-b3c1-ebaeaf584a96" providerId="ADAL" clId="{92E849DE-373F-AF4D-89BF-9AA0DC18832A}" dt="2023-11-29T14:07:13.709" v="651" actId="790"/>
          <ac:spMkLst>
            <pc:docMk/>
            <pc:sldMk cId="1823136711" sldId="303"/>
            <ac:spMk id="40" creationId="{66708A84-F5B0-4416-97EC-FBF01B581E77}"/>
          </ac:spMkLst>
        </pc:spChg>
        <pc:spChg chg="mod">
          <ac:chgData name="Francesco Serafini" userId="2491bc55-af7c-4fa9-b3c1-ebaeaf584a96" providerId="ADAL" clId="{92E849DE-373F-AF4D-89BF-9AA0DC18832A}" dt="2023-11-29T14:07:13.709" v="651" actId="790"/>
          <ac:spMkLst>
            <pc:docMk/>
            <pc:sldMk cId="1823136711" sldId="303"/>
            <ac:spMk id="41" creationId="{8EC6B47E-374A-4FD3-9D9E-27E0A77FC64F}"/>
          </ac:spMkLst>
        </pc:spChg>
        <pc:spChg chg="mod">
          <ac:chgData name="Francesco Serafini" userId="2491bc55-af7c-4fa9-b3c1-ebaeaf584a96" providerId="ADAL" clId="{92E849DE-373F-AF4D-89BF-9AA0DC18832A}" dt="2023-11-29T14:07:13.709" v="651" actId="790"/>
          <ac:spMkLst>
            <pc:docMk/>
            <pc:sldMk cId="1823136711" sldId="303"/>
            <ac:spMk id="42" creationId="{BD3200F8-BC6E-4B6A-946F-C9E36FC3A460}"/>
          </ac:spMkLst>
        </pc:spChg>
        <pc:spChg chg="mod">
          <ac:chgData name="Francesco Serafini" userId="2491bc55-af7c-4fa9-b3c1-ebaeaf584a96" providerId="ADAL" clId="{92E849DE-373F-AF4D-89BF-9AA0DC18832A}" dt="2023-11-29T14:07:13.709" v="651" actId="790"/>
          <ac:spMkLst>
            <pc:docMk/>
            <pc:sldMk cId="1823136711" sldId="303"/>
            <ac:spMk id="43" creationId="{54F9A25A-1C84-4148-88A1-DB3D39FA7698}"/>
          </ac:spMkLst>
        </pc:spChg>
        <pc:spChg chg="mod">
          <ac:chgData name="Francesco Serafini" userId="2491bc55-af7c-4fa9-b3c1-ebaeaf584a96" providerId="ADAL" clId="{92E849DE-373F-AF4D-89BF-9AA0DC18832A}" dt="2023-11-29T14:07:13.709" v="651" actId="790"/>
          <ac:spMkLst>
            <pc:docMk/>
            <pc:sldMk cId="1823136711" sldId="303"/>
            <ac:spMk id="44" creationId="{0E910A7A-3B0D-4324-8E77-5F6EDB79BA95}"/>
          </ac:spMkLst>
        </pc:spChg>
        <pc:spChg chg="mod">
          <ac:chgData name="Francesco Serafini" userId="2491bc55-af7c-4fa9-b3c1-ebaeaf584a96" providerId="ADAL" clId="{92E849DE-373F-AF4D-89BF-9AA0DC18832A}" dt="2023-11-29T14:07:13.709" v="651" actId="790"/>
          <ac:spMkLst>
            <pc:docMk/>
            <pc:sldMk cId="1823136711" sldId="303"/>
            <ac:spMk id="45" creationId="{0B4C615D-11AC-4132-B54B-D69D92F511A7}"/>
          </ac:spMkLst>
        </pc:spChg>
        <pc:spChg chg="mod">
          <ac:chgData name="Francesco Serafini" userId="2491bc55-af7c-4fa9-b3c1-ebaeaf584a96" providerId="ADAL" clId="{92E849DE-373F-AF4D-89BF-9AA0DC18832A}" dt="2023-11-29T14:07:13.709" v="651" actId="790"/>
          <ac:spMkLst>
            <pc:docMk/>
            <pc:sldMk cId="1823136711" sldId="303"/>
            <ac:spMk id="46" creationId="{D91829EA-5F38-4C97-AB34-CEA1DF5D8E92}"/>
          </ac:spMkLst>
        </pc:spChg>
        <pc:spChg chg="add del mod">
          <ac:chgData name="Francesco Serafini" userId="2491bc55-af7c-4fa9-b3c1-ebaeaf584a96" providerId="ADAL" clId="{92E849DE-373F-AF4D-89BF-9AA0DC18832A}" dt="2023-11-29T14:11:01.813" v="788" actId="478"/>
          <ac:spMkLst>
            <pc:docMk/>
            <pc:sldMk cId="1823136711" sldId="303"/>
            <ac:spMk id="47" creationId="{F4F2E8EB-2853-460B-5B81-FF9BFC2B1751}"/>
          </ac:spMkLst>
        </pc:spChg>
        <pc:spChg chg="del mod">
          <ac:chgData name="Francesco Serafini" userId="2491bc55-af7c-4fa9-b3c1-ebaeaf584a96" providerId="ADAL" clId="{92E849DE-373F-AF4D-89BF-9AA0DC18832A}" dt="2023-11-29T13:45:40.536" v="286" actId="478"/>
          <ac:spMkLst>
            <pc:docMk/>
            <pc:sldMk cId="1823136711" sldId="303"/>
            <ac:spMk id="48" creationId="{3B145838-03AB-4B0A-837D-D46F23026859}"/>
          </ac:spMkLst>
        </pc:spChg>
        <pc:spChg chg="add del mod">
          <ac:chgData name="Francesco Serafini" userId="2491bc55-af7c-4fa9-b3c1-ebaeaf584a96" providerId="ADAL" clId="{92E849DE-373F-AF4D-89BF-9AA0DC18832A}" dt="2023-11-29T14:11:01.813" v="788" actId="478"/>
          <ac:spMkLst>
            <pc:docMk/>
            <pc:sldMk cId="1823136711" sldId="303"/>
            <ac:spMk id="48" creationId="{DAE30829-2B10-82B2-A71A-E3BA4855BFEC}"/>
          </ac:spMkLst>
        </pc:spChg>
        <pc:spChg chg="add del mod">
          <ac:chgData name="Francesco Serafini" userId="2491bc55-af7c-4fa9-b3c1-ebaeaf584a96" providerId="ADAL" clId="{92E849DE-373F-AF4D-89BF-9AA0DC18832A}" dt="2023-11-29T14:11:52.453" v="791" actId="478"/>
          <ac:spMkLst>
            <pc:docMk/>
            <pc:sldMk cId="1823136711" sldId="303"/>
            <ac:spMk id="49" creationId="{6912BF13-1186-5F46-4CA3-727D85E904AA}"/>
          </ac:spMkLst>
        </pc:spChg>
        <pc:spChg chg="add mod">
          <ac:chgData name="Francesco Serafini" userId="2491bc55-af7c-4fa9-b3c1-ebaeaf584a96" providerId="ADAL" clId="{92E849DE-373F-AF4D-89BF-9AA0DC18832A}" dt="2023-11-29T14:18:15.576" v="1026" actId="1076"/>
          <ac:spMkLst>
            <pc:docMk/>
            <pc:sldMk cId="1823136711" sldId="303"/>
            <ac:spMk id="50" creationId="{BEBC63A0-EDAC-0836-5C52-F54390436A26}"/>
          </ac:spMkLst>
        </pc:spChg>
        <pc:spChg chg="del">
          <ac:chgData name="Francesco Serafini" userId="2491bc55-af7c-4fa9-b3c1-ebaeaf584a96" providerId="ADAL" clId="{92E849DE-373F-AF4D-89BF-9AA0DC18832A}" dt="2023-11-29T13:45:40.536" v="286" actId="478"/>
          <ac:spMkLst>
            <pc:docMk/>
            <pc:sldMk cId="1823136711" sldId="303"/>
            <ac:spMk id="51" creationId="{193BFB2C-4BB6-4F8D-9964-0F7BC4E9D81D}"/>
          </ac:spMkLst>
        </pc:spChg>
        <pc:spChg chg="add mod">
          <ac:chgData name="Francesco Serafini" userId="2491bc55-af7c-4fa9-b3c1-ebaeaf584a96" providerId="ADAL" clId="{92E849DE-373F-AF4D-89BF-9AA0DC18832A}" dt="2023-11-29T14:18:15.576" v="1026" actId="1076"/>
          <ac:spMkLst>
            <pc:docMk/>
            <pc:sldMk cId="1823136711" sldId="303"/>
            <ac:spMk id="51" creationId="{F49F0FA9-62F8-5FBE-E556-F4141AE57B55}"/>
          </ac:spMkLst>
        </pc:spChg>
        <pc:spChg chg="add del mod">
          <ac:chgData name="Francesco Serafini" userId="2491bc55-af7c-4fa9-b3c1-ebaeaf584a96" providerId="ADAL" clId="{92E849DE-373F-AF4D-89BF-9AA0DC18832A}" dt="2023-11-29T14:14:54.875" v="967"/>
          <ac:spMkLst>
            <pc:docMk/>
            <pc:sldMk cId="1823136711" sldId="303"/>
            <ac:spMk id="52" creationId="{A5319AB0-E05A-4D22-1D8B-C63B535D514D}"/>
          </ac:spMkLst>
        </pc:spChg>
        <pc:spChg chg="del">
          <ac:chgData name="Francesco Serafini" userId="2491bc55-af7c-4fa9-b3c1-ebaeaf584a96" providerId="ADAL" clId="{92E849DE-373F-AF4D-89BF-9AA0DC18832A}" dt="2023-11-29T13:45:40.536" v="286" actId="478"/>
          <ac:spMkLst>
            <pc:docMk/>
            <pc:sldMk cId="1823136711" sldId="303"/>
            <ac:spMk id="53" creationId="{1026F918-5A96-4475-8614-F325CB79BA51}"/>
          </ac:spMkLst>
        </pc:spChg>
        <pc:spChg chg="add del mod">
          <ac:chgData name="Francesco Serafini" userId="2491bc55-af7c-4fa9-b3c1-ebaeaf584a96" providerId="ADAL" clId="{92E849DE-373F-AF4D-89BF-9AA0DC18832A}" dt="2023-11-29T14:14:54.875" v="967"/>
          <ac:spMkLst>
            <pc:docMk/>
            <pc:sldMk cId="1823136711" sldId="303"/>
            <ac:spMk id="53" creationId="{1568B3EB-0DEB-0BAB-D309-4860412F8AD1}"/>
          </ac:spMkLst>
        </pc:spChg>
        <pc:spChg chg="add mod">
          <ac:chgData name="Francesco Serafini" userId="2491bc55-af7c-4fa9-b3c1-ebaeaf584a96" providerId="ADAL" clId="{92E849DE-373F-AF4D-89BF-9AA0DC18832A}" dt="2023-11-29T14:18:08.633" v="1023" actId="1076"/>
          <ac:spMkLst>
            <pc:docMk/>
            <pc:sldMk cId="1823136711" sldId="303"/>
            <ac:spMk id="54" creationId="{BD51DAD0-D59F-C41A-8EBB-4B5B37A4001B}"/>
          </ac:spMkLst>
        </pc:spChg>
        <pc:spChg chg="del">
          <ac:chgData name="Francesco Serafini" userId="2491bc55-af7c-4fa9-b3c1-ebaeaf584a96" providerId="ADAL" clId="{92E849DE-373F-AF4D-89BF-9AA0DC18832A}" dt="2023-11-29T13:43:34.497" v="236" actId="478"/>
          <ac:spMkLst>
            <pc:docMk/>
            <pc:sldMk cId="1823136711" sldId="303"/>
            <ac:spMk id="54" creationId="{D045B20F-52C8-450B-A235-49B06A4EB851}"/>
          </ac:spMkLst>
        </pc:spChg>
        <pc:spChg chg="del">
          <ac:chgData name="Francesco Serafini" userId="2491bc55-af7c-4fa9-b3c1-ebaeaf584a96" providerId="ADAL" clId="{92E849DE-373F-AF4D-89BF-9AA0DC18832A}" dt="2023-11-29T13:45:40.536" v="286" actId="478"/>
          <ac:spMkLst>
            <pc:docMk/>
            <pc:sldMk cId="1823136711" sldId="303"/>
            <ac:spMk id="55" creationId="{87BDD32A-B167-4A46-B825-5BC5BE0BDB3E}"/>
          </ac:spMkLst>
        </pc:spChg>
        <pc:spChg chg="add mod">
          <ac:chgData name="Francesco Serafini" userId="2491bc55-af7c-4fa9-b3c1-ebaeaf584a96" providerId="ADAL" clId="{92E849DE-373F-AF4D-89BF-9AA0DC18832A}" dt="2023-11-29T14:22:55.731" v="1082" actId="790"/>
          <ac:spMkLst>
            <pc:docMk/>
            <pc:sldMk cId="1823136711" sldId="303"/>
            <ac:spMk id="55" creationId="{C201E87F-8D9A-E27B-A539-AB3CFC833F94}"/>
          </ac:spMkLst>
        </pc:spChg>
        <pc:spChg chg="del">
          <ac:chgData name="Francesco Serafini" userId="2491bc55-af7c-4fa9-b3c1-ebaeaf584a96" providerId="ADAL" clId="{92E849DE-373F-AF4D-89BF-9AA0DC18832A}" dt="2023-11-29T13:45:40.536" v="286" actId="478"/>
          <ac:spMkLst>
            <pc:docMk/>
            <pc:sldMk cId="1823136711" sldId="303"/>
            <ac:spMk id="56" creationId="{2CD53E70-43D9-4CDD-8519-15A83A8ABB12}"/>
          </ac:spMkLst>
        </pc:spChg>
        <pc:spChg chg="del">
          <ac:chgData name="Francesco Serafini" userId="2491bc55-af7c-4fa9-b3c1-ebaeaf584a96" providerId="ADAL" clId="{92E849DE-373F-AF4D-89BF-9AA0DC18832A}" dt="2023-11-29T13:41:15.599" v="226" actId="478"/>
          <ac:spMkLst>
            <pc:docMk/>
            <pc:sldMk cId="1823136711" sldId="303"/>
            <ac:spMk id="57" creationId="{495907A0-BDD1-4E57-82C6-E75D41B0BD9E}"/>
          </ac:spMkLst>
        </pc:spChg>
        <pc:spChg chg="del">
          <ac:chgData name="Francesco Serafini" userId="2491bc55-af7c-4fa9-b3c1-ebaeaf584a96" providerId="ADAL" clId="{92E849DE-373F-AF4D-89BF-9AA0DC18832A}" dt="2023-11-29T13:45:44.517" v="287" actId="478"/>
          <ac:spMkLst>
            <pc:docMk/>
            <pc:sldMk cId="1823136711" sldId="303"/>
            <ac:spMk id="58" creationId="{BF2D2D08-B9C0-40F7-B1FB-F7DC3C1B2875}"/>
          </ac:spMkLst>
        </pc:spChg>
        <pc:spChg chg="add mod">
          <ac:chgData name="Francesco Serafini" userId="2491bc55-af7c-4fa9-b3c1-ebaeaf584a96" providerId="ADAL" clId="{92E849DE-373F-AF4D-89BF-9AA0DC18832A}" dt="2023-11-29T16:47:57.489" v="2191" actId="207"/>
          <ac:spMkLst>
            <pc:docMk/>
            <pc:sldMk cId="1823136711" sldId="303"/>
            <ac:spMk id="63" creationId="{E8844C07-BF90-F455-43AD-52E6A7B30967}"/>
          </ac:spMkLst>
        </pc:spChg>
        <pc:spChg chg="add mod">
          <ac:chgData name="Francesco Serafini" userId="2491bc55-af7c-4fa9-b3c1-ebaeaf584a96" providerId="ADAL" clId="{92E849DE-373F-AF4D-89BF-9AA0DC18832A}" dt="2023-11-29T16:48:30.999" v="2209" actId="14100"/>
          <ac:spMkLst>
            <pc:docMk/>
            <pc:sldMk cId="1823136711" sldId="303"/>
            <ac:spMk id="66" creationId="{7E4686B2-12FC-46AC-CFF5-2CB82753B53C}"/>
          </ac:spMkLst>
        </pc:spChg>
        <pc:spChg chg="del">
          <ac:chgData name="Francesco Serafini" userId="2491bc55-af7c-4fa9-b3c1-ebaeaf584a96" providerId="ADAL" clId="{92E849DE-373F-AF4D-89BF-9AA0DC18832A}" dt="2023-11-29T13:45:40.536" v="286" actId="478"/>
          <ac:spMkLst>
            <pc:docMk/>
            <pc:sldMk cId="1823136711" sldId="303"/>
            <ac:spMk id="77" creationId="{A5C56504-AE1F-4B65-B505-2A0E4C30055E}"/>
          </ac:spMkLst>
        </pc:spChg>
        <pc:spChg chg="del">
          <ac:chgData name="Francesco Serafini" userId="2491bc55-af7c-4fa9-b3c1-ebaeaf584a96" providerId="ADAL" clId="{92E849DE-373F-AF4D-89BF-9AA0DC18832A}" dt="2023-11-29T13:41:14.271" v="225" actId="478"/>
          <ac:spMkLst>
            <pc:docMk/>
            <pc:sldMk cId="1823136711" sldId="303"/>
            <ac:spMk id="85" creationId="{55A6AB03-6C4C-4A26-A04C-64AECDE7701F}"/>
          </ac:spMkLst>
        </pc:spChg>
        <pc:spChg chg="del">
          <ac:chgData name="Francesco Serafini" userId="2491bc55-af7c-4fa9-b3c1-ebaeaf584a96" providerId="ADAL" clId="{92E849DE-373F-AF4D-89BF-9AA0DC18832A}" dt="2023-11-29T13:45:40.536" v="286" actId="478"/>
          <ac:spMkLst>
            <pc:docMk/>
            <pc:sldMk cId="1823136711" sldId="303"/>
            <ac:spMk id="86" creationId="{03B0BF2F-4A76-4102-ABC3-58FB8BF3738B}"/>
          </ac:spMkLst>
        </pc:spChg>
        <pc:spChg chg="del">
          <ac:chgData name="Francesco Serafini" userId="2491bc55-af7c-4fa9-b3c1-ebaeaf584a96" providerId="ADAL" clId="{92E849DE-373F-AF4D-89BF-9AA0DC18832A}" dt="2023-11-29T13:45:40.536" v="286" actId="478"/>
          <ac:spMkLst>
            <pc:docMk/>
            <pc:sldMk cId="1823136711" sldId="303"/>
            <ac:spMk id="87" creationId="{FCBA5914-D4E3-425E-B187-E9220DA4A889}"/>
          </ac:spMkLst>
        </pc:spChg>
        <pc:spChg chg="del">
          <ac:chgData name="Francesco Serafini" userId="2491bc55-af7c-4fa9-b3c1-ebaeaf584a96" providerId="ADAL" clId="{92E849DE-373F-AF4D-89BF-9AA0DC18832A}" dt="2023-11-29T13:45:40.536" v="286" actId="478"/>
          <ac:spMkLst>
            <pc:docMk/>
            <pc:sldMk cId="1823136711" sldId="303"/>
            <ac:spMk id="88" creationId="{1A7F511E-BA4E-400E-8DF8-FE032629ACD8}"/>
          </ac:spMkLst>
        </pc:spChg>
        <pc:spChg chg="del">
          <ac:chgData name="Francesco Serafini" userId="2491bc55-af7c-4fa9-b3c1-ebaeaf584a96" providerId="ADAL" clId="{92E849DE-373F-AF4D-89BF-9AA0DC18832A}" dt="2023-11-29T13:45:40.536" v="286" actId="478"/>
          <ac:spMkLst>
            <pc:docMk/>
            <pc:sldMk cId="1823136711" sldId="303"/>
            <ac:spMk id="89" creationId="{FF7993CF-229D-4D09-900D-EF6657D4C5BA}"/>
          </ac:spMkLst>
        </pc:spChg>
        <pc:spChg chg="del">
          <ac:chgData name="Francesco Serafini" userId="2491bc55-af7c-4fa9-b3c1-ebaeaf584a96" providerId="ADAL" clId="{92E849DE-373F-AF4D-89BF-9AA0DC18832A}" dt="2023-11-29T13:45:40.536" v="286" actId="478"/>
          <ac:spMkLst>
            <pc:docMk/>
            <pc:sldMk cId="1823136711" sldId="303"/>
            <ac:spMk id="94" creationId="{73D00C8B-32A1-404F-B642-217176793D0F}"/>
          </ac:spMkLst>
        </pc:spChg>
        <pc:grpChg chg="add mod">
          <ac:chgData name="Francesco Serafini" userId="2491bc55-af7c-4fa9-b3c1-ebaeaf584a96" providerId="ADAL" clId="{92E849DE-373F-AF4D-89BF-9AA0DC18832A}" dt="2023-11-29T14:07:13.709" v="651" actId="790"/>
          <ac:grpSpMkLst>
            <pc:docMk/>
            <pc:sldMk cId="1823136711" sldId="303"/>
            <ac:grpSpMk id="8" creationId="{785B9C55-3961-727A-55F7-D79662DBB396}"/>
          </ac:grpSpMkLst>
        </pc:grpChg>
        <pc:grpChg chg="add del mod">
          <ac:chgData name="Francesco Serafini" userId="2491bc55-af7c-4fa9-b3c1-ebaeaf584a96" providerId="ADAL" clId="{92E849DE-373F-AF4D-89BF-9AA0DC18832A}" dt="2023-11-29T14:20:06.295" v="1032" actId="478"/>
          <ac:grpSpMkLst>
            <pc:docMk/>
            <pc:sldMk cId="1823136711" sldId="303"/>
            <ac:grpSpMk id="27" creationId="{B9D8EC9D-1CD9-91BB-C9AA-285EF343DEE6}"/>
          </ac:grpSpMkLst>
        </pc:grpChg>
        <pc:picChg chg="del">
          <ac:chgData name="Francesco Serafini" userId="2491bc55-af7c-4fa9-b3c1-ebaeaf584a96" providerId="ADAL" clId="{92E849DE-373F-AF4D-89BF-9AA0DC18832A}" dt="2023-11-29T13:52:41.655" v="405" actId="478"/>
          <ac:picMkLst>
            <pc:docMk/>
            <pc:sldMk cId="1823136711" sldId="303"/>
            <ac:picMk id="4" creationId="{A695A9E2-1374-0AF1-6814-2DCE49650D12}"/>
          </ac:picMkLst>
        </pc:picChg>
        <pc:picChg chg="mod">
          <ac:chgData name="Francesco Serafini" userId="2491bc55-af7c-4fa9-b3c1-ebaeaf584a96" providerId="ADAL" clId="{92E849DE-373F-AF4D-89BF-9AA0DC18832A}" dt="2023-11-29T13:53:36.801" v="410"/>
          <ac:picMkLst>
            <pc:docMk/>
            <pc:sldMk cId="1823136711" sldId="303"/>
            <ac:picMk id="10" creationId="{11D39B87-3392-6E79-88B9-4B9CDBD2063F}"/>
          </ac:picMkLst>
        </pc:picChg>
        <pc:picChg chg="del mod topLvl">
          <ac:chgData name="Francesco Serafini" userId="2491bc55-af7c-4fa9-b3c1-ebaeaf584a96" providerId="ADAL" clId="{92E849DE-373F-AF4D-89BF-9AA0DC18832A}" dt="2023-11-29T14:20:06.295" v="1032" actId="478"/>
          <ac:picMkLst>
            <pc:docMk/>
            <pc:sldMk cId="1823136711" sldId="303"/>
            <ac:picMk id="29" creationId="{67A8FA14-A609-1880-6B4E-22DB8BFD0A35}"/>
          </ac:picMkLst>
        </pc:picChg>
        <pc:picChg chg="del">
          <ac:chgData name="Francesco Serafini" userId="2491bc55-af7c-4fa9-b3c1-ebaeaf584a96" providerId="ADAL" clId="{92E849DE-373F-AF4D-89BF-9AA0DC18832A}" dt="2023-11-29T13:45:40.536" v="286" actId="478"/>
          <ac:picMkLst>
            <pc:docMk/>
            <pc:sldMk cId="1823136711" sldId="303"/>
            <ac:picMk id="33" creationId="{F87713A2-7F54-B6B8-977D-3930AB4111F1}"/>
          </ac:picMkLst>
        </pc:picChg>
        <pc:picChg chg="mod">
          <ac:chgData name="Francesco Serafini" userId="2491bc55-af7c-4fa9-b3c1-ebaeaf584a96" providerId="ADAL" clId="{92E849DE-373F-AF4D-89BF-9AA0DC18832A}" dt="2023-11-29T14:07:13.709" v="651" actId="790"/>
          <ac:picMkLst>
            <pc:docMk/>
            <pc:sldMk cId="1823136711" sldId="303"/>
            <ac:picMk id="34" creationId="{5F065D24-B638-4BCC-A208-E0DE8BC8D630}"/>
          </ac:picMkLst>
        </pc:picChg>
        <pc:picChg chg="del">
          <ac:chgData name="Francesco Serafini" userId="2491bc55-af7c-4fa9-b3c1-ebaeaf584a96" providerId="ADAL" clId="{92E849DE-373F-AF4D-89BF-9AA0DC18832A}" dt="2023-11-29T13:41:07.195" v="224" actId="478"/>
          <ac:picMkLst>
            <pc:docMk/>
            <pc:sldMk cId="1823136711" sldId="303"/>
            <ac:picMk id="35" creationId="{C87DB485-23AB-4BB4-94B2-73DCF4AD1078}"/>
          </ac:picMkLst>
        </pc:picChg>
        <pc:picChg chg="add del mod modCrop">
          <ac:chgData name="Francesco Serafini" userId="2491bc55-af7c-4fa9-b3c1-ebaeaf584a96" providerId="ADAL" clId="{92E849DE-373F-AF4D-89BF-9AA0DC18832A}" dt="2023-11-29T14:21:33.866" v="1041" actId="478"/>
          <ac:picMkLst>
            <pc:docMk/>
            <pc:sldMk cId="1823136711" sldId="303"/>
            <ac:picMk id="56" creationId="{8EB1B5D4-3D90-2DC9-299C-41C739F78272}"/>
          </ac:picMkLst>
        </pc:picChg>
        <pc:picChg chg="add del">
          <ac:chgData name="Francesco Serafini" userId="2491bc55-af7c-4fa9-b3c1-ebaeaf584a96" providerId="ADAL" clId="{92E849DE-373F-AF4D-89BF-9AA0DC18832A}" dt="2023-11-29T14:21:36.564" v="1043" actId="478"/>
          <ac:picMkLst>
            <pc:docMk/>
            <pc:sldMk cId="1823136711" sldId="303"/>
            <ac:picMk id="57" creationId="{FAF05069-93E5-EC45-C735-15C6193D1019}"/>
          </ac:picMkLst>
        </pc:picChg>
        <pc:picChg chg="add mod">
          <ac:chgData name="Francesco Serafini" userId="2491bc55-af7c-4fa9-b3c1-ebaeaf584a96" providerId="ADAL" clId="{92E849DE-373F-AF4D-89BF-9AA0DC18832A}" dt="2023-11-29T14:22:11.582" v="1048"/>
          <ac:picMkLst>
            <pc:docMk/>
            <pc:sldMk cId="1823136711" sldId="303"/>
            <ac:picMk id="58" creationId="{CEE45E97-D9FD-DB54-184D-C6ACEFB444F9}"/>
          </ac:picMkLst>
        </pc:picChg>
        <pc:picChg chg="add del mod">
          <ac:chgData name="Francesco Serafini" userId="2491bc55-af7c-4fa9-b3c1-ebaeaf584a96" providerId="ADAL" clId="{92E849DE-373F-AF4D-89BF-9AA0DC18832A}" dt="2023-11-29T17:33:41.801" v="3156" actId="478"/>
          <ac:picMkLst>
            <pc:docMk/>
            <pc:sldMk cId="1823136711" sldId="303"/>
            <ac:picMk id="67" creationId="{8D0141DC-C924-26FE-59C1-1CF965D1D503}"/>
          </ac:picMkLst>
        </pc:picChg>
        <pc:picChg chg="add mod">
          <ac:chgData name="Francesco Serafini" userId="2491bc55-af7c-4fa9-b3c1-ebaeaf584a96" providerId="ADAL" clId="{92E849DE-373F-AF4D-89BF-9AA0DC18832A}" dt="2023-11-29T17:33:48.555" v="3158" actId="1076"/>
          <ac:picMkLst>
            <pc:docMk/>
            <pc:sldMk cId="1823136711" sldId="303"/>
            <ac:picMk id="68" creationId="{13BFF476-A280-F36D-1D96-99FCA964346F}"/>
          </ac:picMkLst>
        </pc:picChg>
        <pc:picChg chg="del">
          <ac:chgData name="Francesco Serafini" userId="2491bc55-af7c-4fa9-b3c1-ebaeaf584a96" providerId="ADAL" clId="{92E849DE-373F-AF4D-89BF-9AA0DC18832A}" dt="2023-11-29T13:45:40.536" v="286" actId="478"/>
          <ac:picMkLst>
            <pc:docMk/>
            <pc:sldMk cId="1823136711" sldId="303"/>
            <ac:picMk id="90" creationId="{32C09598-340A-4155-917B-C956C8909CFE}"/>
          </ac:picMkLst>
        </pc:picChg>
        <pc:picChg chg="del">
          <ac:chgData name="Francesco Serafini" userId="2491bc55-af7c-4fa9-b3c1-ebaeaf584a96" providerId="ADAL" clId="{92E849DE-373F-AF4D-89BF-9AA0DC18832A}" dt="2023-11-29T13:45:40.536" v="286" actId="478"/>
          <ac:picMkLst>
            <pc:docMk/>
            <pc:sldMk cId="1823136711" sldId="303"/>
            <ac:picMk id="91" creationId="{5AFD2937-03E6-4B7B-A1A2-AABA36DCF879}"/>
          </ac:picMkLst>
        </pc:picChg>
        <pc:picChg chg="del">
          <ac:chgData name="Francesco Serafini" userId="2491bc55-af7c-4fa9-b3c1-ebaeaf584a96" providerId="ADAL" clId="{92E849DE-373F-AF4D-89BF-9AA0DC18832A}" dt="2023-11-29T13:45:40.536" v="286" actId="478"/>
          <ac:picMkLst>
            <pc:docMk/>
            <pc:sldMk cId="1823136711" sldId="303"/>
            <ac:picMk id="93" creationId="{B5A4AF2E-8C6B-446F-B573-ACF2C4F1E95E}"/>
          </ac:picMkLst>
        </pc:picChg>
        <pc:cxnChg chg="del mod">
          <ac:chgData name="Francesco Serafini" userId="2491bc55-af7c-4fa9-b3c1-ebaeaf584a96" providerId="ADAL" clId="{92E849DE-373F-AF4D-89BF-9AA0DC18832A}" dt="2023-11-29T13:45:40.536" v="286" actId="478"/>
          <ac:cxnSpMkLst>
            <pc:docMk/>
            <pc:sldMk cId="1823136711" sldId="303"/>
            <ac:cxnSpMk id="3" creationId="{654D221C-C4E6-4EBA-9C89-C86F59FF119E}"/>
          </ac:cxnSpMkLst>
        </pc:cxnChg>
        <pc:cxnChg chg="add del">
          <ac:chgData name="Francesco Serafini" userId="2491bc55-af7c-4fa9-b3c1-ebaeaf584a96" providerId="ADAL" clId="{92E849DE-373F-AF4D-89BF-9AA0DC18832A}" dt="2023-11-29T13:57:07.737" v="470" actId="11529"/>
          <ac:cxnSpMkLst>
            <pc:docMk/>
            <pc:sldMk cId="1823136711" sldId="303"/>
            <ac:cxnSpMk id="13" creationId="{DC94A1FF-DF33-D3F0-9AAC-0D400D76DED2}"/>
          </ac:cxnSpMkLst>
        </pc:cxnChg>
        <pc:cxnChg chg="add mod">
          <ac:chgData name="Francesco Serafini" userId="2491bc55-af7c-4fa9-b3c1-ebaeaf584a96" providerId="ADAL" clId="{92E849DE-373F-AF4D-89BF-9AA0DC18832A}" dt="2023-11-29T16:45:04.185" v="2156" actId="14100"/>
          <ac:cxnSpMkLst>
            <pc:docMk/>
            <pc:sldMk cId="1823136711" sldId="303"/>
            <ac:cxnSpMk id="15" creationId="{FD5CD663-F64F-B7DC-01F1-7AE67BC09570}"/>
          </ac:cxnSpMkLst>
        </pc:cxnChg>
        <pc:cxnChg chg="add mod">
          <ac:chgData name="Francesco Serafini" userId="2491bc55-af7c-4fa9-b3c1-ebaeaf584a96" providerId="ADAL" clId="{92E849DE-373F-AF4D-89BF-9AA0DC18832A}" dt="2023-11-29T14:22:30.685" v="1070" actId="1036"/>
          <ac:cxnSpMkLst>
            <pc:docMk/>
            <pc:sldMk cId="1823136711" sldId="303"/>
            <ac:cxnSpMk id="21" creationId="{A5E61F2D-B3BD-9BFB-599A-7B64DC27DFF1}"/>
          </ac:cxnSpMkLst>
        </pc:cxnChg>
        <pc:cxnChg chg="add mod">
          <ac:chgData name="Francesco Serafini" userId="2491bc55-af7c-4fa9-b3c1-ebaeaf584a96" providerId="ADAL" clId="{92E849DE-373F-AF4D-89BF-9AA0DC18832A}" dt="2023-11-29T14:22:30.685" v="1070" actId="1036"/>
          <ac:cxnSpMkLst>
            <pc:docMk/>
            <pc:sldMk cId="1823136711" sldId="303"/>
            <ac:cxnSpMk id="24" creationId="{25702382-89F9-DE35-FC4F-659C2F0DD384}"/>
          </ac:cxnSpMkLst>
        </pc:cxnChg>
        <pc:cxnChg chg="add del mod">
          <ac:chgData name="Francesco Serafini" userId="2491bc55-af7c-4fa9-b3c1-ebaeaf584a96" providerId="ADAL" clId="{92E849DE-373F-AF4D-89BF-9AA0DC18832A}" dt="2023-11-29T14:11:01.813" v="788" actId="478"/>
          <ac:cxnSpMkLst>
            <pc:docMk/>
            <pc:sldMk cId="1823136711" sldId="303"/>
            <ac:cxnSpMk id="37" creationId="{6A8F463A-1531-E985-FEEC-2F2A390F08BE}"/>
          </ac:cxnSpMkLst>
        </pc:cxnChg>
        <pc:cxnChg chg="add del mod">
          <ac:chgData name="Francesco Serafini" userId="2491bc55-af7c-4fa9-b3c1-ebaeaf584a96" providerId="ADAL" clId="{92E849DE-373F-AF4D-89BF-9AA0DC18832A}" dt="2023-11-29T14:11:01.813" v="788" actId="478"/>
          <ac:cxnSpMkLst>
            <pc:docMk/>
            <pc:sldMk cId="1823136711" sldId="303"/>
            <ac:cxnSpMk id="39" creationId="{2EE96FDB-F0BA-C36B-CA8A-C076EF737375}"/>
          </ac:cxnSpMkLst>
        </pc:cxnChg>
        <pc:cxnChg chg="del mod">
          <ac:chgData name="Francesco Serafini" userId="2491bc55-af7c-4fa9-b3c1-ebaeaf584a96" providerId="ADAL" clId="{92E849DE-373F-AF4D-89BF-9AA0DC18832A}" dt="2023-11-29T13:43:37.154" v="238" actId="478"/>
          <ac:cxnSpMkLst>
            <pc:docMk/>
            <pc:sldMk cId="1823136711" sldId="303"/>
            <ac:cxnSpMk id="79" creationId="{47C14928-B6E4-45B8-B2DE-111C48D4D7F9}"/>
          </ac:cxnSpMkLst>
        </pc:cxnChg>
        <pc:cxnChg chg="del">
          <ac:chgData name="Francesco Serafini" userId="2491bc55-af7c-4fa9-b3c1-ebaeaf584a96" providerId="ADAL" clId="{92E849DE-373F-AF4D-89BF-9AA0DC18832A}" dt="2023-11-29T13:45:40.536" v="286" actId="478"/>
          <ac:cxnSpMkLst>
            <pc:docMk/>
            <pc:sldMk cId="1823136711" sldId="303"/>
            <ac:cxnSpMk id="95" creationId="{DA0B033D-2FD8-436B-A186-E49AB9C030A6}"/>
          </ac:cxnSpMkLst>
        </pc:cxnChg>
      </pc:sldChg>
      <pc:sldChg chg="add del">
        <pc:chgData name="Francesco Serafini" userId="2491bc55-af7c-4fa9-b3c1-ebaeaf584a96" providerId="ADAL" clId="{92E849DE-373F-AF4D-89BF-9AA0DC18832A}" dt="2023-11-29T13:40:24.229" v="202"/>
        <pc:sldMkLst>
          <pc:docMk/>
          <pc:sldMk cId="1359957120" sldId="304"/>
        </pc:sldMkLst>
      </pc:sldChg>
      <pc:sldChg chg="add mod ord modShow">
        <pc:chgData name="Francesco Serafini" userId="2491bc55-af7c-4fa9-b3c1-ebaeaf584a96" providerId="ADAL" clId="{92E849DE-373F-AF4D-89BF-9AA0DC18832A}" dt="2023-11-29T15:41:18.127" v="1084" actId="729"/>
        <pc:sldMkLst>
          <pc:docMk/>
          <pc:sldMk cId="2921738203" sldId="304"/>
        </pc:sldMkLst>
      </pc:sldChg>
      <pc:sldChg chg="add">
        <pc:chgData name="Francesco Serafini" userId="2491bc55-af7c-4fa9-b3c1-ebaeaf584a96" providerId="ADAL" clId="{92E849DE-373F-AF4D-89BF-9AA0DC18832A}" dt="2023-11-29T15:41:27.295" v="1085" actId="2890"/>
        <pc:sldMkLst>
          <pc:docMk/>
          <pc:sldMk cId="1434500568" sldId="305"/>
        </pc:sldMkLst>
      </pc:sldChg>
      <pc:sldChg chg="addSp delSp modSp add mod ord delAnim">
        <pc:chgData name="Francesco Serafini" userId="2491bc55-af7c-4fa9-b3c1-ebaeaf584a96" providerId="ADAL" clId="{92E849DE-373F-AF4D-89BF-9AA0DC18832A}" dt="2023-11-29T17:39:17.275" v="3165" actId="20578"/>
        <pc:sldMkLst>
          <pc:docMk/>
          <pc:sldMk cId="216787427" sldId="313"/>
        </pc:sldMkLst>
        <pc:spChg chg="mod">
          <ac:chgData name="Francesco Serafini" userId="2491bc55-af7c-4fa9-b3c1-ebaeaf584a96" providerId="ADAL" clId="{92E849DE-373F-AF4D-89BF-9AA0DC18832A}" dt="2023-11-29T17:19:06.178" v="2708" actId="20577"/>
          <ac:spMkLst>
            <pc:docMk/>
            <pc:sldMk cId="216787427" sldId="313"/>
            <ac:spMk id="4" creationId="{247107D3-4D45-5B96-D5E6-962575833114}"/>
          </ac:spMkLst>
        </pc:spChg>
        <pc:spChg chg="mod">
          <ac:chgData name="Francesco Serafini" userId="2491bc55-af7c-4fa9-b3c1-ebaeaf584a96" providerId="ADAL" clId="{92E849DE-373F-AF4D-89BF-9AA0DC18832A}" dt="2023-11-29T17:12:22.332" v="2601" actId="465"/>
          <ac:spMkLst>
            <pc:docMk/>
            <pc:sldMk cId="216787427" sldId="313"/>
            <ac:spMk id="10" creationId="{83073FF9-C749-4E45-9A89-E4B1A2F60903}"/>
          </ac:spMkLst>
        </pc:spChg>
        <pc:spChg chg="mod">
          <ac:chgData name="Francesco Serafini" userId="2491bc55-af7c-4fa9-b3c1-ebaeaf584a96" providerId="ADAL" clId="{92E849DE-373F-AF4D-89BF-9AA0DC18832A}" dt="2023-11-29T17:07:18.505" v="2555" actId="465"/>
          <ac:spMkLst>
            <pc:docMk/>
            <pc:sldMk cId="216787427" sldId="313"/>
            <ac:spMk id="11" creationId="{FE78CC3F-FEE8-6AA3-474B-90D08477A613}"/>
          </ac:spMkLst>
        </pc:spChg>
        <pc:spChg chg="mod">
          <ac:chgData name="Francesco Serafini" userId="2491bc55-af7c-4fa9-b3c1-ebaeaf584a96" providerId="ADAL" clId="{92E849DE-373F-AF4D-89BF-9AA0DC18832A}" dt="2023-11-29T17:07:18.505" v="2555" actId="465"/>
          <ac:spMkLst>
            <pc:docMk/>
            <pc:sldMk cId="216787427" sldId="313"/>
            <ac:spMk id="12" creationId="{DE5F3ACF-6E6B-07BE-6E4F-351AA1604F4F}"/>
          </ac:spMkLst>
        </pc:spChg>
        <pc:spChg chg="mod">
          <ac:chgData name="Francesco Serafini" userId="2491bc55-af7c-4fa9-b3c1-ebaeaf584a96" providerId="ADAL" clId="{92E849DE-373F-AF4D-89BF-9AA0DC18832A}" dt="2023-11-29T17:12:22.332" v="2601" actId="465"/>
          <ac:spMkLst>
            <pc:docMk/>
            <pc:sldMk cId="216787427" sldId="313"/>
            <ac:spMk id="13" creationId="{1EBD86B8-060C-4D20-BC0D-D89479BF292A}"/>
          </ac:spMkLst>
        </pc:spChg>
        <pc:spChg chg="mod">
          <ac:chgData name="Francesco Serafini" userId="2491bc55-af7c-4fa9-b3c1-ebaeaf584a96" providerId="ADAL" clId="{92E849DE-373F-AF4D-89BF-9AA0DC18832A}" dt="2023-11-29T17:07:18.505" v="2555" actId="465"/>
          <ac:spMkLst>
            <pc:docMk/>
            <pc:sldMk cId="216787427" sldId="313"/>
            <ac:spMk id="15" creationId="{DF9C04F2-54E1-B6C2-59D1-A0D4EC37FE17}"/>
          </ac:spMkLst>
        </pc:spChg>
        <pc:spChg chg="mod">
          <ac:chgData name="Francesco Serafini" userId="2491bc55-af7c-4fa9-b3c1-ebaeaf584a96" providerId="ADAL" clId="{92E849DE-373F-AF4D-89BF-9AA0DC18832A}" dt="2023-11-29T17:15:21.218" v="2623" actId="465"/>
          <ac:spMkLst>
            <pc:docMk/>
            <pc:sldMk cId="216787427" sldId="313"/>
            <ac:spMk id="16" creationId="{BF62347A-E2BD-4E9F-141C-181B0AF1F3FC}"/>
          </ac:spMkLst>
        </pc:spChg>
        <pc:spChg chg="mod topLvl">
          <ac:chgData name="Francesco Serafini" userId="2491bc55-af7c-4fa9-b3c1-ebaeaf584a96" providerId="ADAL" clId="{92E849DE-373F-AF4D-89BF-9AA0DC18832A}" dt="2023-11-29T17:15:21.218" v="2623" actId="465"/>
          <ac:spMkLst>
            <pc:docMk/>
            <pc:sldMk cId="216787427" sldId="313"/>
            <ac:spMk id="17" creationId="{77F0F24A-25DE-4BCD-9605-EB9DC7BB961E}"/>
          </ac:spMkLst>
        </pc:spChg>
        <pc:spChg chg="mod">
          <ac:chgData name="Francesco Serafini" userId="2491bc55-af7c-4fa9-b3c1-ebaeaf584a96" providerId="ADAL" clId="{92E849DE-373F-AF4D-89BF-9AA0DC18832A}" dt="2023-11-29T17:12:22.332" v="2601" actId="465"/>
          <ac:spMkLst>
            <pc:docMk/>
            <pc:sldMk cId="216787427" sldId="313"/>
            <ac:spMk id="22" creationId="{5B80FB27-962D-4568-89AC-A01B4D962CB3}"/>
          </ac:spMkLst>
        </pc:spChg>
        <pc:spChg chg="mod">
          <ac:chgData name="Francesco Serafini" userId="2491bc55-af7c-4fa9-b3c1-ebaeaf584a96" providerId="ADAL" clId="{92E849DE-373F-AF4D-89BF-9AA0DC18832A}" dt="2023-11-29T17:12:22.332" v="2601" actId="465"/>
          <ac:spMkLst>
            <pc:docMk/>
            <pc:sldMk cId="216787427" sldId="313"/>
            <ac:spMk id="23" creationId="{472987CD-C4D1-4234-BA4A-BF80B6E6F27C}"/>
          </ac:spMkLst>
        </pc:spChg>
        <pc:spChg chg="mod">
          <ac:chgData name="Francesco Serafini" userId="2491bc55-af7c-4fa9-b3c1-ebaeaf584a96" providerId="ADAL" clId="{92E849DE-373F-AF4D-89BF-9AA0DC18832A}" dt="2023-11-29T17:12:22.332" v="2601" actId="465"/>
          <ac:spMkLst>
            <pc:docMk/>
            <pc:sldMk cId="216787427" sldId="313"/>
            <ac:spMk id="25" creationId="{36BC1BC3-7355-420C-BFBF-41202A6E1561}"/>
          </ac:spMkLst>
        </pc:spChg>
        <pc:spChg chg="mod">
          <ac:chgData name="Francesco Serafini" userId="2491bc55-af7c-4fa9-b3c1-ebaeaf584a96" providerId="ADAL" clId="{92E849DE-373F-AF4D-89BF-9AA0DC18832A}" dt="2023-11-29T17:12:22.332" v="2601" actId="465"/>
          <ac:spMkLst>
            <pc:docMk/>
            <pc:sldMk cId="216787427" sldId="313"/>
            <ac:spMk id="26" creationId="{181CA40D-E3F3-405F-9075-439C2654B0B1}"/>
          </ac:spMkLst>
        </pc:spChg>
        <pc:spChg chg="mod topLvl">
          <ac:chgData name="Francesco Serafini" userId="2491bc55-af7c-4fa9-b3c1-ebaeaf584a96" providerId="ADAL" clId="{92E849DE-373F-AF4D-89BF-9AA0DC18832A}" dt="2023-11-29T17:14:38.556" v="2618" actId="552"/>
          <ac:spMkLst>
            <pc:docMk/>
            <pc:sldMk cId="216787427" sldId="313"/>
            <ac:spMk id="27" creationId="{5761F247-CCD8-4E5D-9D87-398CD36900CC}"/>
          </ac:spMkLst>
        </pc:spChg>
        <pc:spChg chg="add mod topLvl">
          <ac:chgData name="Francesco Serafini" userId="2491bc55-af7c-4fa9-b3c1-ebaeaf584a96" providerId="ADAL" clId="{92E849DE-373F-AF4D-89BF-9AA0DC18832A}" dt="2023-11-29T17:16:26.521" v="2649" actId="465"/>
          <ac:spMkLst>
            <pc:docMk/>
            <pc:sldMk cId="216787427" sldId="313"/>
            <ac:spMk id="32" creationId="{05BA07EA-EB64-573C-68F9-834D4390BF87}"/>
          </ac:spMkLst>
        </pc:spChg>
        <pc:spChg chg="add mod topLvl">
          <ac:chgData name="Francesco Serafini" userId="2491bc55-af7c-4fa9-b3c1-ebaeaf584a96" providerId="ADAL" clId="{92E849DE-373F-AF4D-89BF-9AA0DC18832A}" dt="2023-11-29T17:16:26.521" v="2649" actId="465"/>
          <ac:spMkLst>
            <pc:docMk/>
            <pc:sldMk cId="216787427" sldId="313"/>
            <ac:spMk id="33" creationId="{AC64B290-3D33-A0CD-183E-4524AF9098E8}"/>
          </ac:spMkLst>
        </pc:spChg>
        <pc:spChg chg="add mod">
          <ac:chgData name="Francesco Serafini" userId="2491bc55-af7c-4fa9-b3c1-ebaeaf584a96" providerId="ADAL" clId="{92E849DE-373F-AF4D-89BF-9AA0DC18832A}" dt="2023-11-29T17:16:37.125" v="2650" actId="12789"/>
          <ac:spMkLst>
            <pc:docMk/>
            <pc:sldMk cId="216787427" sldId="313"/>
            <ac:spMk id="34" creationId="{40844420-38FD-1845-610A-001ADBEB273D}"/>
          </ac:spMkLst>
        </pc:spChg>
        <pc:spChg chg="add mod">
          <ac:chgData name="Francesco Serafini" userId="2491bc55-af7c-4fa9-b3c1-ebaeaf584a96" providerId="ADAL" clId="{92E849DE-373F-AF4D-89BF-9AA0DC18832A}" dt="2023-11-29T17:16:37.125" v="2650" actId="12789"/>
          <ac:spMkLst>
            <pc:docMk/>
            <pc:sldMk cId="216787427" sldId="313"/>
            <ac:spMk id="35" creationId="{F30E5AB3-349B-5522-2FB3-8B184293F57F}"/>
          </ac:spMkLst>
        </pc:spChg>
        <pc:spChg chg="mod">
          <ac:chgData name="Francesco Serafini" userId="2491bc55-af7c-4fa9-b3c1-ebaeaf584a96" providerId="ADAL" clId="{92E849DE-373F-AF4D-89BF-9AA0DC18832A}" dt="2023-11-29T15:52:06.424" v="1339" actId="20577"/>
          <ac:spMkLst>
            <pc:docMk/>
            <pc:sldMk cId="216787427" sldId="313"/>
            <ac:spMk id="37" creationId="{3D6B2B2F-F93B-4C56-AD6C-0BBD25BDEC9B}"/>
          </ac:spMkLst>
        </pc:spChg>
        <pc:spChg chg="mod">
          <ac:chgData name="Francesco Serafini" userId="2491bc55-af7c-4fa9-b3c1-ebaeaf584a96" providerId="ADAL" clId="{92E849DE-373F-AF4D-89BF-9AA0DC18832A}" dt="2023-11-29T15:51:46.670" v="1332" actId="255"/>
          <ac:spMkLst>
            <pc:docMk/>
            <pc:sldMk cId="216787427" sldId="313"/>
            <ac:spMk id="38" creationId="{4CDAD46B-C225-4485-BDCD-DB6A127BD440}"/>
          </ac:spMkLst>
        </pc:spChg>
        <pc:spChg chg="mod">
          <ac:chgData name="Francesco Serafini" userId="2491bc55-af7c-4fa9-b3c1-ebaeaf584a96" providerId="ADAL" clId="{92E849DE-373F-AF4D-89BF-9AA0DC18832A}" dt="2023-11-29T15:52:39.861" v="1363" actId="20577"/>
          <ac:spMkLst>
            <pc:docMk/>
            <pc:sldMk cId="216787427" sldId="313"/>
            <ac:spMk id="39" creationId="{5158C007-5AA0-4399-A07D-39E74F2FD600}"/>
          </ac:spMkLst>
        </pc:spChg>
        <pc:spChg chg="mod">
          <ac:chgData name="Francesco Serafini" userId="2491bc55-af7c-4fa9-b3c1-ebaeaf584a96" providerId="ADAL" clId="{92E849DE-373F-AF4D-89BF-9AA0DC18832A}" dt="2023-11-29T17:05:15.714" v="2540" actId="14100"/>
          <ac:spMkLst>
            <pc:docMk/>
            <pc:sldMk cId="216787427" sldId="313"/>
            <ac:spMk id="40" creationId="{6FB3FC10-4430-438D-AF57-9212F27E4B36}"/>
          </ac:spMkLst>
        </pc:spChg>
        <pc:spChg chg="del">
          <ac:chgData name="Francesco Serafini" userId="2491bc55-af7c-4fa9-b3c1-ebaeaf584a96" providerId="ADAL" clId="{92E849DE-373F-AF4D-89BF-9AA0DC18832A}" dt="2023-11-29T16:30:26.952" v="1983" actId="478"/>
          <ac:spMkLst>
            <pc:docMk/>
            <pc:sldMk cId="216787427" sldId="313"/>
            <ac:spMk id="41" creationId="{1A694F73-7C13-4869-AC43-8F60F6172A14}"/>
          </ac:spMkLst>
        </pc:spChg>
        <pc:spChg chg="mod">
          <ac:chgData name="Francesco Serafini" userId="2491bc55-af7c-4fa9-b3c1-ebaeaf584a96" providerId="ADAL" clId="{92E849DE-373F-AF4D-89BF-9AA0DC18832A}" dt="2023-11-29T17:32:52.929" v="3147"/>
          <ac:spMkLst>
            <pc:docMk/>
            <pc:sldMk cId="216787427" sldId="313"/>
            <ac:spMk id="58" creationId="{9D99FC60-2428-6A3E-3BA7-DD0171308A23}"/>
          </ac:spMkLst>
        </pc:spChg>
        <pc:spChg chg="mod">
          <ac:chgData name="Francesco Serafini" userId="2491bc55-af7c-4fa9-b3c1-ebaeaf584a96" providerId="ADAL" clId="{92E849DE-373F-AF4D-89BF-9AA0DC18832A}" dt="2023-11-29T17:32:52.929" v="3147"/>
          <ac:spMkLst>
            <pc:docMk/>
            <pc:sldMk cId="216787427" sldId="313"/>
            <ac:spMk id="59" creationId="{48DFCD55-FB01-B865-20AB-FBB4A9D7FDA4}"/>
          </ac:spMkLst>
        </pc:spChg>
        <pc:spChg chg="mod">
          <ac:chgData name="Francesco Serafini" userId="2491bc55-af7c-4fa9-b3c1-ebaeaf584a96" providerId="ADAL" clId="{92E849DE-373F-AF4D-89BF-9AA0DC18832A}" dt="2023-11-29T17:32:52.929" v="3147"/>
          <ac:spMkLst>
            <pc:docMk/>
            <pc:sldMk cId="216787427" sldId="313"/>
            <ac:spMk id="61" creationId="{09403F94-3FAC-20EB-F351-21A02E52C554}"/>
          </ac:spMkLst>
        </pc:spChg>
        <pc:spChg chg="mod">
          <ac:chgData name="Francesco Serafini" userId="2491bc55-af7c-4fa9-b3c1-ebaeaf584a96" providerId="ADAL" clId="{92E849DE-373F-AF4D-89BF-9AA0DC18832A}" dt="2023-11-29T17:13:49.245" v="2611" actId="1076"/>
          <ac:spMkLst>
            <pc:docMk/>
            <pc:sldMk cId="216787427" sldId="313"/>
            <ac:spMk id="62" creationId="{903E0EC2-8055-4491-9DF8-E95ADC66D876}"/>
          </ac:spMkLst>
        </pc:spChg>
        <pc:spChg chg="del">
          <ac:chgData name="Francesco Serafini" userId="2491bc55-af7c-4fa9-b3c1-ebaeaf584a96" providerId="ADAL" clId="{92E849DE-373F-AF4D-89BF-9AA0DC18832A}" dt="2023-11-29T15:49:32.524" v="1197" actId="478"/>
          <ac:spMkLst>
            <pc:docMk/>
            <pc:sldMk cId="216787427" sldId="313"/>
            <ac:spMk id="63" creationId="{5D12AB10-25B2-4E1F-90E7-1D8EBB44992D}"/>
          </ac:spMkLst>
        </pc:spChg>
        <pc:spChg chg="mod">
          <ac:chgData name="Francesco Serafini" userId="2491bc55-af7c-4fa9-b3c1-ebaeaf584a96" providerId="ADAL" clId="{92E849DE-373F-AF4D-89BF-9AA0DC18832A}" dt="2023-11-29T17:32:52.929" v="3147"/>
          <ac:spMkLst>
            <pc:docMk/>
            <pc:sldMk cId="216787427" sldId="313"/>
            <ac:spMk id="64" creationId="{F1493FD9-E9B9-C9D9-78AA-368C523A3A7B}"/>
          </ac:spMkLst>
        </pc:spChg>
        <pc:spChg chg="del">
          <ac:chgData name="Francesco Serafini" userId="2491bc55-af7c-4fa9-b3c1-ebaeaf584a96" providerId="ADAL" clId="{92E849DE-373F-AF4D-89BF-9AA0DC18832A}" dt="2023-11-29T15:49:29.937" v="1196" actId="478"/>
          <ac:spMkLst>
            <pc:docMk/>
            <pc:sldMk cId="216787427" sldId="313"/>
            <ac:spMk id="66" creationId="{3B0A5948-510A-46E2-8D9E-2E2C8FBB16AD}"/>
          </ac:spMkLst>
        </pc:spChg>
        <pc:spChg chg="del">
          <ac:chgData name="Francesco Serafini" userId="2491bc55-af7c-4fa9-b3c1-ebaeaf584a96" providerId="ADAL" clId="{92E849DE-373F-AF4D-89BF-9AA0DC18832A}" dt="2023-11-29T15:55:39.518" v="1488" actId="478"/>
          <ac:spMkLst>
            <pc:docMk/>
            <pc:sldMk cId="216787427" sldId="313"/>
            <ac:spMk id="67" creationId="{7D802EFD-AECD-41EE-BA88-895C4FFF2110}"/>
          </ac:spMkLst>
        </pc:spChg>
        <pc:spChg chg="mod topLvl">
          <ac:chgData name="Francesco Serafini" userId="2491bc55-af7c-4fa9-b3c1-ebaeaf584a96" providerId="ADAL" clId="{92E849DE-373F-AF4D-89BF-9AA0DC18832A}" dt="2023-11-29T17:16:09.236" v="2648" actId="552"/>
          <ac:spMkLst>
            <pc:docMk/>
            <pc:sldMk cId="216787427" sldId="313"/>
            <ac:spMk id="68" creationId="{A792E831-E506-463B-B0DD-02FD07B5CA53}"/>
          </ac:spMkLst>
        </pc:spChg>
        <pc:spChg chg="del">
          <ac:chgData name="Francesco Serafini" userId="2491bc55-af7c-4fa9-b3c1-ebaeaf584a96" providerId="ADAL" clId="{92E849DE-373F-AF4D-89BF-9AA0DC18832A}" dt="2023-11-29T16:30:30.776" v="1984" actId="478"/>
          <ac:spMkLst>
            <pc:docMk/>
            <pc:sldMk cId="216787427" sldId="313"/>
            <ac:spMk id="69" creationId="{663BCF31-D14A-42F4-83FF-16F9537FD9AD}"/>
          </ac:spMkLst>
        </pc:spChg>
        <pc:spChg chg="mod">
          <ac:chgData name="Francesco Serafini" userId="2491bc55-af7c-4fa9-b3c1-ebaeaf584a96" providerId="ADAL" clId="{92E849DE-373F-AF4D-89BF-9AA0DC18832A}" dt="2023-11-29T17:32:52.929" v="3147"/>
          <ac:spMkLst>
            <pc:docMk/>
            <pc:sldMk cId="216787427" sldId="313"/>
            <ac:spMk id="70" creationId="{776BDF01-E20D-DF60-787C-EEB85010B65D}"/>
          </ac:spMkLst>
        </pc:spChg>
        <pc:spChg chg="mod topLvl">
          <ac:chgData name="Francesco Serafini" userId="2491bc55-af7c-4fa9-b3c1-ebaeaf584a96" providerId="ADAL" clId="{92E849DE-373F-AF4D-89BF-9AA0DC18832A}" dt="2023-11-29T17:15:21.218" v="2623" actId="465"/>
          <ac:spMkLst>
            <pc:docMk/>
            <pc:sldMk cId="216787427" sldId="313"/>
            <ac:spMk id="71" creationId="{D3E1F6E1-092E-544F-05F2-29A122FB56B4}"/>
          </ac:spMkLst>
        </pc:spChg>
        <pc:spChg chg="mod">
          <ac:chgData name="Francesco Serafini" userId="2491bc55-af7c-4fa9-b3c1-ebaeaf584a96" providerId="ADAL" clId="{92E849DE-373F-AF4D-89BF-9AA0DC18832A}" dt="2023-11-29T15:55:06.318" v="1462" actId="20577"/>
          <ac:spMkLst>
            <pc:docMk/>
            <pc:sldMk cId="216787427" sldId="313"/>
            <ac:spMk id="77" creationId="{C67F44E3-189E-A5A7-D0E8-47593B336678}"/>
          </ac:spMkLst>
        </pc:spChg>
        <pc:spChg chg="mod">
          <ac:chgData name="Francesco Serafini" userId="2491bc55-af7c-4fa9-b3c1-ebaeaf584a96" providerId="ADAL" clId="{92E849DE-373F-AF4D-89BF-9AA0DC18832A}" dt="2023-11-29T17:04:44.065" v="2532" actId="14100"/>
          <ac:spMkLst>
            <pc:docMk/>
            <pc:sldMk cId="216787427" sldId="313"/>
            <ac:spMk id="78" creationId="{95DC7066-097D-4B80-D549-0062F343DEDB}"/>
          </ac:spMkLst>
        </pc:spChg>
        <pc:spChg chg="mod topLvl">
          <ac:chgData name="Francesco Serafini" userId="2491bc55-af7c-4fa9-b3c1-ebaeaf584a96" providerId="ADAL" clId="{92E849DE-373F-AF4D-89BF-9AA0DC18832A}" dt="2023-11-29T17:15:05.302" v="2621" actId="552"/>
          <ac:spMkLst>
            <pc:docMk/>
            <pc:sldMk cId="216787427" sldId="313"/>
            <ac:spMk id="79" creationId="{3E8810A1-C3D4-BAB7-D24B-7289E082C2A0}"/>
          </ac:spMkLst>
        </pc:spChg>
        <pc:spChg chg="mod">
          <ac:chgData name="Francesco Serafini" userId="2491bc55-af7c-4fa9-b3c1-ebaeaf584a96" providerId="ADAL" clId="{92E849DE-373F-AF4D-89BF-9AA0DC18832A}" dt="2023-11-29T17:12:38.053" v="2603" actId="408"/>
          <ac:spMkLst>
            <pc:docMk/>
            <pc:sldMk cId="216787427" sldId="313"/>
            <ac:spMk id="81" creationId="{50ABCFAC-5968-B837-5D7D-F0069AD499FF}"/>
          </ac:spMkLst>
        </pc:spChg>
        <pc:spChg chg="mod">
          <ac:chgData name="Francesco Serafini" userId="2491bc55-af7c-4fa9-b3c1-ebaeaf584a96" providerId="ADAL" clId="{92E849DE-373F-AF4D-89BF-9AA0DC18832A}" dt="2023-11-29T17:12:38.053" v="2603" actId="408"/>
          <ac:spMkLst>
            <pc:docMk/>
            <pc:sldMk cId="216787427" sldId="313"/>
            <ac:spMk id="82" creationId="{72B120B0-E58F-4A4E-CE0D-BE50F9215ABB}"/>
          </ac:spMkLst>
        </pc:spChg>
        <pc:spChg chg="mod">
          <ac:chgData name="Francesco Serafini" userId="2491bc55-af7c-4fa9-b3c1-ebaeaf584a96" providerId="ADAL" clId="{92E849DE-373F-AF4D-89BF-9AA0DC18832A}" dt="2023-11-29T17:12:38.053" v="2603" actId="408"/>
          <ac:spMkLst>
            <pc:docMk/>
            <pc:sldMk cId="216787427" sldId="313"/>
            <ac:spMk id="83" creationId="{602D22C8-BB18-6BAD-C78C-0F37C0493F4E}"/>
          </ac:spMkLst>
        </pc:spChg>
        <pc:spChg chg="del">
          <ac:chgData name="Francesco Serafini" userId="2491bc55-af7c-4fa9-b3c1-ebaeaf584a96" providerId="ADAL" clId="{92E849DE-373F-AF4D-89BF-9AA0DC18832A}" dt="2023-11-29T15:52:59.763" v="1371" actId="478"/>
          <ac:spMkLst>
            <pc:docMk/>
            <pc:sldMk cId="216787427" sldId="313"/>
            <ac:spMk id="84" creationId="{E7AAD5F9-E8B9-6D16-B4DC-8572A5A70642}"/>
          </ac:spMkLst>
        </pc:spChg>
        <pc:spChg chg="del">
          <ac:chgData name="Francesco Serafini" userId="2491bc55-af7c-4fa9-b3c1-ebaeaf584a96" providerId="ADAL" clId="{92E849DE-373F-AF4D-89BF-9AA0DC18832A}" dt="2023-11-29T15:53:05.791" v="1372" actId="478"/>
          <ac:spMkLst>
            <pc:docMk/>
            <pc:sldMk cId="216787427" sldId="313"/>
            <ac:spMk id="85" creationId="{B8DD016B-5473-B5C7-6BFE-B180D8848C5E}"/>
          </ac:spMkLst>
        </pc:spChg>
        <pc:spChg chg="mod topLvl">
          <ac:chgData name="Francesco Serafini" userId="2491bc55-af7c-4fa9-b3c1-ebaeaf584a96" providerId="ADAL" clId="{92E849DE-373F-AF4D-89BF-9AA0DC18832A}" dt="2023-11-29T17:16:09.236" v="2648" actId="552"/>
          <ac:spMkLst>
            <pc:docMk/>
            <pc:sldMk cId="216787427" sldId="313"/>
            <ac:spMk id="86" creationId="{4D2E559C-030A-AC2F-EE5A-BCB4BDB526CF}"/>
          </ac:spMkLst>
        </pc:spChg>
        <pc:spChg chg="del">
          <ac:chgData name="Francesco Serafini" userId="2491bc55-af7c-4fa9-b3c1-ebaeaf584a96" providerId="ADAL" clId="{92E849DE-373F-AF4D-89BF-9AA0DC18832A}" dt="2023-11-29T16:40:13.315" v="1986" actId="478"/>
          <ac:spMkLst>
            <pc:docMk/>
            <pc:sldMk cId="216787427" sldId="313"/>
            <ac:spMk id="87" creationId="{4A654001-CBAE-1F9F-D3A3-E17146500825}"/>
          </ac:spMkLst>
        </pc:spChg>
        <pc:spChg chg="mod">
          <ac:chgData name="Francesco Serafini" userId="2491bc55-af7c-4fa9-b3c1-ebaeaf584a96" providerId="ADAL" clId="{92E849DE-373F-AF4D-89BF-9AA0DC18832A}" dt="2023-11-29T17:32:52.929" v="3147"/>
          <ac:spMkLst>
            <pc:docMk/>
            <pc:sldMk cId="216787427" sldId="313"/>
            <ac:spMk id="89" creationId="{8905F858-09E7-47F6-FD3D-476291601844}"/>
          </ac:spMkLst>
        </pc:spChg>
        <pc:spChg chg="mod">
          <ac:chgData name="Francesco Serafini" userId="2491bc55-af7c-4fa9-b3c1-ebaeaf584a96" providerId="ADAL" clId="{92E849DE-373F-AF4D-89BF-9AA0DC18832A}" dt="2023-11-29T17:32:52.929" v="3147"/>
          <ac:spMkLst>
            <pc:docMk/>
            <pc:sldMk cId="216787427" sldId="313"/>
            <ac:spMk id="91" creationId="{5E115DAE-CA8C-D3F2-C0E5-3087BAC26152}"/>
          </ac:spMkLst>
        </pc:spChg>
        <pc:spChg chg="mod">
          <ac:chgData name="Francesco Serafini" userId="2491bc55-af7c-4fa9-b3c1-ebaeaf584a96" providerId="ADAL" clId="{92E849DE-373F-AF4D-89BF-9AA0DC18832A}" dt="2023-11-29T17:32:52.929" v="3147"/>
          <ac:spMkLst>
            <pc:docMk/>
            <pc:sldMk cId="216787427" sldId="313"/>
            <ac:spMk id="92" creationId="{066F7C6B-1D43-354C-8FB5-7A3EE87B44F3}"/>
          </ac:spMkLst>
        </pc:spChg>
        <pc:grpChg chg="mod topLvl">
          <ac:chgData name="Francesco Serafini" userId="2491bc55-af7c-4fa9-b3c1-ebaeaf584a96" providerId="ADAL" clId="{92E849DE-373F-AF4D-89BF-9AA0DC18832A}" dt="2023-11-29T17:12:22.332" v="2601" actId="465"/>
          <ac:grpSpMkLst>
            <pc:docMk/>
            <pc:sldMk cId="216787427" sldId="313"/>
            <ac:grpSpMk id="2" creationId="{3B8554B5-1DEE-44EA-A3B3-11D6B7B2232B}"/>
          </ac:grpSpMkLst>
        </pc:grpChg>
        <pc:grpChg chg="mod">
          <ac:chgData name="Francesco Serafini" userId="2491bc55-af7c-4fa9-b3c1-ebaeaf584a96" providerId="ADAL" clId="{92E849DE-373F-AF4D-89BF-9AA0DC18832A}" dt="2023-11-29T17:12:22.332" v="2601" actId="465"/>
          <ac:grpSpMkLst>
            <pc:docMk/>
            <pc:sldMk cId="216787427" sldId="313"/>
            <ac:grpSpMk id="5" creationId="{E1827285-2153-425F-AEF9-734ABE1D4153}"/>
          </ac:grpSpMkLst>
        </pc:grpChg>
        <pc:grpChg chg="del mod">
          <ac:chgData name="Francesco Serafini" userId="2491bc55-af7c-4fa9-b3c1-ebaeaf584a96" providerId="ADAL" clId="{92E849DE-373F-AF4D-89BF-9AA0DC18832A}" dt="2023-11-29T16:30:26.952" v="1983" actId="478"/>
          <ac:grpSpMkLst>
            <pc:docMk/>
            <pc:sldMk cId="216787427" sldId="313"/>
            <ac:grpSpMk id="7" creationId="{B1C1E35F-7F8A-4F7A-BECF-D68E52ECCEAA}"/>
          </ac:grpSpMkLst>
        </pc:grpChg>
        <pc:grpChg chg="mod topLvl">
          <ac:chgData name="Francesco Serafini" userId="2491bc55-af7c-4fa9-b3c1-ebaeaf584a96" providerId="ADAL" clId="{92E849DE-373F-AF4D-89BF-9AA0DC18832A}" dt="2023-11-29T17:12:22.332" v="2601" actId="465"/>
          <ac:grpSpMkLst>
            <pc:docMk/>
            <pc:sldMk cId="216787427" sldId="313"/>
            <ac:grpSpMk id="8" creationId="{5421F280-8810-4285-8A38-D2EE375B9892}"/>
          </ac:grpSpMkLst>
        </pc:grpChg>
        <pc:grpChg chg="mod topLvl">
          <ac:chgData name="Francesco Serafini" userId="2491bc55-af7c-4fa9-b3c1-ebaeaf584a96" providerId="ADAL" clId="{92E849DE-373F-AF4D-89BF-9AA0DC18832A}" dt="2023-11-29T17:14:13.682" v="2616" actId="12788"/>
          <ac:grpSpMkLst>
            <pc:docMk/>
            <pc:sldMk cId="216787427" sldId="313"/>
            <ac:grpSpMk id="9" creationId="{CDAFC579-B2B0-78BC-7F5F-4076ABC17CA9}"/>
          </ac:grpSpMkLst>
        </pc:grpChg>
        <pc:grpChg chg="del mod">
          <ac:chgData name="Francesco Serafini" userId="2491bc55-af7c-4fa9-b3c1-ebaeaf584a96" providerId="ADAL" clId="{92E849DE-373F-AF4D-89BF-9AA0DC18832A}" dt="2023-11-29T17:03:14.711" v="2510" actId="478"/>
          <ac:grpSpMkLst>
            <pc:docMk/>
            <pc:sldMk cId="216787427" sldId="313"/>
            <ac:grpSpMk id="18" creationId="{51638BB4-B3D6-EA04-B767-3ACF16DC5341}"/>
          </ac:grpSpMkLst>
        </pc:grpChg>
        <pc:grpChg chg="add del mod">
          <ac:chgData name="Francesco Serafini" userId="2491bc55-af7c-4fa9-b3c1-ebaeaf584a96" providerId="ADAL" clId="{92E849DE-373F-AF4D-89BF-9AA0DC18832A}" dt="2023-11-29T16:58:51.346" v="2494" actId="165"/>
          <ac:grpSpMkLst>
            <pc:docMk/>
            <pc:sldMk cId="216787427" sldId="313"/>
            <ac:grpSpMk id="36" creationId="{8C4A5DC7-7DC3-67EF-F2F4-88959314AD32}"/>
          </ac:grpSpMkLst>
        </pc:grpChg>
        <pc:grpChg chg="del">
          <ac:chgData name="Francesco Serafini" userId="2491bc55-af7c-4fa9-b3c1-ebaeaf584a96" providerId="ADAL" clId="{92E849DE-373F-AF4D-89BF-9AA0DC18832A}" dt="2023-11-29T16:30:26.952" v="1983" actId="478"/>
          <ac:grpSpMkLst>
            <pc:docMk/>
            <pc:sldMk cId="216787427" sldId="313"/>
            <ac:grpSpMk id="43" creationId="{4DD0038A-EE77-406A-9A7D-ED89E9CFF877}"/>
          </ac:grpSpMkLst>
        </pc:grpChg>
        <pc:grpChg chg="add del">
          <ac:chgData name="Francesco Serafini" userId="2491bc55-af7c-4fa9-b3c1-ebaeaf584a96" providerId="ADAL" clId="{92E849DE-373F-AF4D-89BF-9AA0DC18832A}" dt="2023-11-29T17:11:42.318" v="2597" actId="164"/>
          <ac:grpSpMkLst>
            <pc:docMk/>
            <pc:sldMk cId="216787427" sldId="313"/>
            <ac:grpSpMk id="50" creationId="{B2F102B8-273F-13B7-96FE-C81C0741A410}"/>
          </ac:grpSpMkLst>
        </pc:grpChg>
        <pc:grpChg chg="del mod topLvl">
          <ac:chgData name="Francesco Serafini" userId="2491bc55-af7c-4fa9-b3c1-ebaeaf584a96" providerId="ADAL" clId="{92E849DE-373F-AF4D-89BF-9AA0DC18832A}" dt="2023-11-29T17:03:18.142" v="2511" actId="478"/>
          <ac:grpSpMkLst>
            <pc:docMk/>
            <pc:sldMk cId="216787427" sldId="313"/>
            <ac:grpSpMk id="51" creationId="{6BB8D179-530A-48B2-ABC6-99F5188F6E93}"/>
          </ac:grpSpMkLst>
        </pc:grpChg>
        <pc:grpChg chg="add del">
          <ac:chgData name="Francesco Serafini" userId="2491bc55-af7c-4fa9-b3c1-ebaeaf584a96" providerId="ADAL" clId="{92E849DE-373F-AF4D-89BF-9AA0DC18832A}" dt="2023-11-29T17:11:41.905" v="2596" actId="164"/>
          <ac:grpSpMkLst>
            <pc:docMk/>
            <pc:sldMk cId="216787427" sldId="313"/>
            <ac:grpSpMk id="56" creationId="{0202BC35-F832-A22F-231E-005C57AD6D09}"/>
          </ac:grpSpMkLst>
        </pc:grpChg>
        <pc:grpChg chg="add del mod">
          <ac:chgData name="Francesco Serafini" userId="2491bc55-af7c-4fa9-b3c1-ebaeaf584a96" providerId="ADAL" clId="{92E849DE-373F-AF4D-89BF-9AA0DC18832A}" dt="2023-11-29T17:33:07.338" v="3149" actId="478"/>
          <ac:grpSpMkLst>
            <pc:docMk/>
            <pc:sldMk cId="216787427" sldId="313"/>
            <ac:grpSpMk id="57" creationId="{F9F6E6D1-478D-A5EF-C8AA-2151CA5C73B9}"/>
          </ac:grpSpMkLst>
        </pc:grpChg>
        <pc:grpChg chg="add del mod">
          <ac:chgData name="Francesco Serafini" userId="2491bc55-af7c-4fa9-b3c1-ebaeaf584a96" providerId="ADAL" clId="{92E849DE-373F-AF4D-89BF-9AA0DC18832A}" dt="2023-11-29T17:33:07.338" v="3149" actId="478"/>
          <ac:grpSpMkLst>
            <pc:docMk/>
            <pc:sldMk cId="216787427" sldId="313"/>
            <ac:grpSpMk id="60" creationId="{6716FCB1-8BF2-44A7-C7B4-34B49CAAB6DD}"/>
          </ac:grpSpMkLst>
        </pc:grpChg>
        <pc:grpChg chg="add del mod">
          <ac:chgData name="Francesco Serafini" userId="2491bc55-af7c-4fa9-b3c1-ebaeaf584a96" providerId="ADAL" clId="{92E849DE-373F-AF4D-89BF-9AA0DC18832A}" dt="2023-11-29T17:33:07.338" v="3149" actId="478"/>
          <ac:grpSpMkLst>
            <pc:docMk/>
            <pc:sldMk cId="216787427" sldId="313"/>
            <ac:grpSpMk id="65" creationId="{F1E290D1-C711-439E-F738-5AC0FA5339B4}"/>
          </ac:grpSpMkLst>
        </pc:grpChg>
        <pc:grpChg chg="del mod topLvl">
          <ac:chgData name="Francesco Serafini" userId="2491bc55-af7c-4fa9-b3c1-ebaeaf584a96" providerId="ADAL" clId="{92E849DE-373F-AF4D-89BF-9AA0DC18832A}" dt="2023-11-29T17:03:19.706" v="2512" actId="478"/>
          <ac:grpSpMkLst>
            <pc:docMk/>
            <pc:sldMk cId="216787427" sldId="313"/>
            <ac:grpSpMk id="72" creationId="{59CDBFED-003C-4C2E-28BC-9D042582928A}"/>
          </ac:grpSpMkLst>
        </pc:grpChg>
        <pc:grpChg chg="mod topLvl">
          <ac:chgData name="Francesco Serafini" userId="2491bc55-af7c-4fa9-b3c1-ebaeaf584a96" providerId="ADAL" clId="{92E849DE-373F-AF4D-89BF-9AA0DC18832A}" dt="2023-11-29T17:12:39.720" v="2604" actId="12789"/>
          <ac:grpSpMkLst>
            <pc:docMk/>
            <pc:sldMk cId="216787427" sldId="313"/>
            <ac:grpSpMk id="76" creationId="{6CC22FD6-118B-6630-0408-2B597C5695F9}"/>
          </ac:grpSpMkLst>
        </pc:grpChg>
        <pc:grpChg chg="mod topLvl">
          <ac:chgData name="Francesco Serafini" userId="2491bc55-af7c-4fa9-b3c1-ebaeaf584a96" providerId="ADAL" clId="{92E849DE-373F-AF4D-89BF-9AA0DC18832A}" dt="2023-11-29T17:14:13.682" v="2616" actId="12788"/>
          <ac:grpSpMkLst>
            <pc:docMk/>
            <pc:sldMk cId="216787427" sldId="313"/>
            <ac:grpSpMk id="80" creationId="{44095177-BD9B-2EE6-B6F6-F630C3C46B22}"/>
          </ac:grpSpMkLst>
        </pc:grpChg>
        <pc:grpChg chg="mod topLvl">
          <ac:chgData name="Francesco Serafini" userId="2491bc55-af7c-4fa9-b3c1-ebaeaf584a96" providerId="ADAL" clId="{92E849DE-373F-AF4D-89BF-9AA0DC18832A}" dt="2023-11-29T17:12:22.332" v="2601" actId="465"/>
          <ac:grpSpMkLst>
            <pc:docMk/>
            <pc:sldMk cId="216787427" sldId="313"/>
            <ac:grpSpMk id="88" creationId="{4740FF79-7A16-89B8-5F5D-DF7617727BA7}"/>
          </ac:grpSpMkLst>
        </pc:grpChg>
        <pc:grpChg chg="add del mod">
          <ac:chgData name="Francesco Serafini" userId="2491bc55-af7c-4fa9-b3c1-ebaeaf584a96" providerId="ADAL" clId="{92E849DE-373F-AF4D-89BF-9AA0DC18832A}" dt="2023-11-29T17:33:07.338" v="3149" actId="478"/>
          <ac:grpSpMkLst>
            <pc:docMk/>
            <pc:sldMk cId="216787427" sldId="313"/>
            <ac:grpSpMk id="90" creationId="{96DEE612-2734-8CF2-AC54-8500AE21EEA7}"/>
          </ac:grpSpMkLst>
        </pc:grpChg>
        <pc:picChg chg="add mod">
          <ac:chgData name="Francesco Serafini" userId="2491bc55-af7c-4fa9-b3c1-ebaeaf584a96" providerId="ADAL" clId="{92E849DE-373F-AF4D-89BF-9AA0DC18832A}" dt="2023-11-29T17:14:23.151" v="2617" actId="465"/>
          <ac:picMkLst>
            <pc:docMk/>
            <pc:sldMk cId="216787427" sldId="313"/>
            <ac:picMk id="47" creationId="{EAF02C21-9DD8-4B20-6D14-C39E7FF7689A}"/>
          </ac:picMkLst>
        </pc:picChg>
        <pc:picChg chg="add mod">
          <ac:chgData name="Francesco Serafini" userId="2491bc55-af7c-4fa9-b3c1-ebaeaf584a96" providerId="ADAL" clId="{92E849DE-373F-AF4D-89BF-9AA0DC18832A}" dt="2023-11-29T17:14:23.151" v="2617" actId="465"/>
          <ac:picMkLst>
            <pc:docMk/>
            <pc:sldMk cId="216787427" sldId="313"/>
            <ac:picMk id="48" creationId="{91B1D9AD-9EAF-224E-02D9-E7FB281B9457}"/>
          </ac:picMkLst>
        </pc:picChg>
        <pc:picChg chg="add mod">
          <ac:chgData name="Francesco Serafini" userId="2491bc55-af7c-4fa9-b3c1-ebaeaf584a96" providerId="ADAL" clId="{92E849DE-373F-AF4D-89BF-9AA0DC18832A}" dt="2023-11-29T17:14:23.151" v="2617" actId="465"/>
          <ac:picMkLst>
            <pc:docMk/>
            <pc:sldMk cId="216787427" sldId="313"/>
            <ac:picMk id="49" creationId="{C9C66C7E-2D51-BE61-9051-F027266DCF53}"/>
          </ac:picMkLst>
        </pc:picChg>
        <pc:picChg chg="add mod">
          <ac:chgData name="Francesco Serafini" userId="2491bc55-af7c-4fa9-b3c1-ebaeaf584a96" providerId="ADAL" clId="{92E849DE-373F-AF4D-89BF-9AA0DC18832A}" dt="2023-11-29T17:33:21.237" v="3152" actId="1076"/>
          <ac:picMkLst>
            <pc:docMk/>
            <pc:sldMk cId="216787427" sldId="313"/>
            <ac:picMk id="93" creationId="{A1F67D37-53DA-FAC5-6540-47516DF28C78}"/>
          </ac:picMkLst>
        </pc:picChg>
        <pc:cxnChg chg="mod">
          <ac:chgData name="Francesco Serafini" userId="2491bc55-af7c-4fa9-b3c1-ebaeaf584a96" providerId="ADAL" clId="{92E849DE-373F-AF4D-89BF-9AA0DC18832A}" dt="2023-11-29T17:12:22.332" v="2601" actId="465"/>
          <ac:cxnSpMkLst>
            <pc:docMk/>
            <pc:sldMk cId="216787427" sldId="313"/>
            <ac:cxnSpMk id="24" creationId="{A1214971-06E1-874B-35A8-3AAD6C93209A}"/>
          </ac:cxnSpMkLst>
        </pc:cxnChg>
        <pc:cxnChg chg="mod">
          <ac:chgData name="Francesco Serafini" userId="2491bc55-af7c-4fa9-b3c1-ebaeaf584a96" providerId="ADAL" clId="{92E849DE-373F-AF4D-89BF-9AA0DC18832A}" dt="2023-11-29T17:12:22.332" v="2601" actId="465"/>
          <ac:cxnSpMkLst>
            <pc:docMk/>
            <pc:sldMk cId="216787427" sldId="313"/>
            <ac:cxnSpMk id="28" creationId="{B7F9B2FA-F799-B788-E4EF-D5E766196FD1}"/>
          </ac:cxnSpMkLst>
        </pc:cxnChg>
        <pc:cxnChg chg="mod">
          <ac:chgData name="Francesco Serafini" userId="2491bc55-af7c-4fa9-b3c1-ebaeaf584a96" providerId="ADAL" clId="{92E849DE-373F-AF4D-89BF-9AA0DC18832A}" dt="2023-11-29T17:12:22.332" v="2601" actId="465"/>
          <ac:cxnSpMkLst>
            <pc:docMk/>
            <pc:sldMk cId="216787427" sldId="313"/>
            <ac:cxnSpMk id="29" creationId="{3BB6C075-BA2B-ECFE-8B6E-C09F3109D480}"/>
          </ac:cxnSpMkLst>
        </pc:cxnChg>
        <pc:cxnChg chg="mod">
          <ac:chgData name="Francesco Serafini" userId="2491bc55-af7c-4fa9-b3c1-ebaeaf584a96" providerId="ADAL" clId="{92E849DE-373F-AF4D-89BF-9AA0DC18832A}" dt="2023-11-29T17:12:22.332" v="2601" actId="465"/>
          <ac:cxnSpMkLst>
            <pc:docMk/>
            <pc:sldMk cId="216787427" sldId="313"/>
            <ac:cxnSpMk id="30" creationId="{01109731-3E0F-1CE0-F5B3-6E6B07A175FB}"/>
          </ac:cxnSpMkLst>
        </pc:cxnChg>
        <pc:cxnChg chg="del">
          <ac:chgData name="Francesco Serafini" userId="2491bc55-af7c-4fa9-b3c1-ebaeaf584a96" providerId="ADAL" clId="{92E849DE-373F-AF4D-89BF-9AA0DC18832A}" dt="2023-11-29T16:30:26.952" v="1983" actId="478"/>
          <ac:cxnSpMkLst>
            <pc:docMk/>
            <pc:sldMk cId="216787427" sldId="313"/>
            <ac:cxnSpMk id="31" creationId="{CDF9DC9B-2DD1-BB1C-A517-E3DB6B2F3D37}"/>
          </ac:cxnSpMkLst>
        </pc:cxnChg>
      </pc:sldChg>
      <pc:sldChg chg="new del ord">
        <pc:chgData name="Francesco Serafini" userId="2491bc55-af7c-4fa9-b3c1-ebaeaf584a96" providerId="ADAL" clId="{92E849DE-373F-AF4D-89BF-9AA0DC18832A}" dt="2023-11-29T17:22:41.792" v="2740" actId="2696"/>
        <pc:sldMkLst>
          <pc:docMk/>
          <pc:sldMk cId="955610022" sldId="314"/>
        </pc:sldMkLst>
      </pc:sldChg>
      <pc:sldChg chg="addSp delSp modSp add mod">
        <pc:chgData name="Francesco Serafini" userId="2491bc55-af7c-4fa9-b3c1-ebaeaf584a96" providerId="ADAL" clId="{92E849DE-373F-AF4D-89BF-9AA0DC18832A}" dt="2023-11-29T19:39:11.448" v="3533" actId="6549"/>
        <pc:sldMkLst>
          <pc:docMk/>
          <pc:sldMk cId="1819471064" sldId="314"/>
        </pc:sldMkLst>
        <pc:spChg chg="del mod">
          <ac:chgData name="Francesco Serafini" userId="2491bc55-af7c-4fa9-b3c1-ebaeaf584a96" providerId="ADAL" clId="{92E849DE-373F-AF4D-89BF-9AA0DC18832A}" dt="2023-11-29T17:29:16.601" v="3032" actId="478"/>
          <ac:spMkLst>
            <pc:docMk/>
            <pc:sldMk cId="1819471064" sldId="314"/>
            <ac:spMk id="2" creationId="{794E944C-06A1-CA45-F0C5-32DEBF4C848F}"/>
          </ac:spMkLst>
        </pc:spChg>
        <pc:spChg chg="add del mod">
          <ac:chgData name="Francesco Serafini" userId="2491bc55-af7c-4fa9-b3c1-ebaeaf584a96" providerId="ADAL" clId="{92E849DE-373F-AF4D-89BF-9AA0DC18832A}" dt="2023-11-29T17:24:40.482" v="2798" actId="478"/>
          <ac:spMkLst>
            <pc:docMk/>
            <pc:sldMk cId="1819471064" sldId="314"/>
            <ac:spMk id="3" creationId="{60C3DAD1-F56E-6B85-9CE6-18FD5E9CCF0D}"/>
          </ac:spMkLst>
        </pc:spChg>
        <pc:spChg chg="add del mod">
          <ac:chgData name="Francesco Serafini" userId="2491bc55-af7c-4fa9-b3c1-ebaeaf584a96" providerId="ADAL" clId="{92E849DE-373F-AF4D-89BF-9AA0DC18832A}" dt="2023-11-29T17:24:36.236" v="2797" actId="478"/>
          <ac:spMkLst>
            <pc:docMk/>
            <pc:sldMk cId="1819471064" sldId="314"/>
            <ac:spMk id="4" creationId="{996EE189-4680-1BE8-AF59-2ACF59E5CE8A}"/>
          </ac:spMkLst>
        </pc:spChg>
        <pc:spChg chg="add del mod">
          <ac:chgData name="Francesco Serafini" userId="2491bc55-af7c-4fa9-b3c1-ebaeaf584a96" providerId="ADAL" clId="{92E849DE-373F-AF4D-89BF-9AA0DC18832A}" dt="2023-11-29T17:24:36.236" v="2797" actId="478"/>
          <ac:spMkLst>
            <pc:docMk/>
            <pc:sldMk cId="1819471064" sldId="314"/>
            <ac:spMk id="5" creationId="{DF146D16-2AA9-8EB3-8E08-23BD5CB4C472}"/>
          </ac:spMkLst>
        </pc:spChg>
        <pc:spChg chg="del mod">
          <ac:chgData name="Francesco Serafini" userId="2491bc55-af7c-4fa9-b3c1-ebaeaf584a96" providerId="ADAL" clId="{92E849DE-373F-AF4D-89BF-9AA0DC18832A}" dt="2023-11-29T17:24:40.482" v="2798" actId="478"/>
          <ac:spMkLst>
            <pc:docMk/>
            <pc:sldMk cId="1819471064" sldId="314"/>
            <ac:spMk id="6" creationId="{839E88C1-D19B-EAC1-4F81-DEFA2533ED7E}"/>
          </ac:spMkLst>
        </pc:spChg>
        <pc:spChg chg="del">
          <ac:chgData name="Francesco Serafini" userId="2491bc55-af7c-4fa9-b3c1-ebaeaf584a96" providerId="ADAL" clId="{92E849DE-373F-AF4D-89BF-9AA0DC18832A}" dt="2023-11-29T17:24:13.504" v="2791" actId="478"/>
          <ac:spMkLst>
            <pc:docMk/>
            <pc:sldMk cId="1819471064" sldId="314"/>
            <ac:spMk id="7" creationId="{F6355C87-9E03-E62E-3144-8A62A73823DF}"/>
          </ac:spMkLst>
        </pc:spChg>
        <pc:spChg chg="del">
          <ac:chgData name="Francesco Serafini" userId="2491bc55-af7c-4fa9-b3c1-ebaeaf584a96" providerId="ADAL" clId="{92E849DE-373F-AF4D-89BF-9AA0DC18832A}" dt="2023-11-29T17:24:13.504" v="2791" actId="478"/>
          <ac:spMkLst>
            <pc:docMk/>
            <pc:sldMk cId="1819471064" sldId="314"/>
            <ac:spMk id="8" creationId="{882647E0-8234-3066-732B-A533B50022D3}"/>
          </ac:spMkLst>
        </pc:spChg>
        <pc:spChg chg="add del mod">
          <ac:chgData name="Francesco Serafini" userId="2491bc55-af7c-4fa9-b3c1-ebaeaf584a96" providerId="ADAL" clId="{92E849DE-373F-AF4D-89BF-9AA0DC18832A}" dt="2023-11-29T17:24:36.236" v="2797" actId="478"/>
          <ac:spMkLst>
            <pc:docMk/>
            <pc:sldMk cId="1819471064" sldId="314"/>
            <ac:spMk id="11" creationId="{EE46484B-D5A1-20AE-DC32-013CE17267A5}"/>
          </ac:spMkLst>
        </pc:spChg>
        <pc:spChg chg="add del mod">
          <ac:chgData name="Francesco Serafini" userId="2491bc55-af7c-4fa9-b3c1-ebaeaf584a96" providerId="ADAL" clId="{92E849DE-373F-AF4D-89BF-9AA0DC18832A}" dt="2023-11-29T17:28:26.831" v="3013" actId="478"/>
          <ac:spMkLst>
            <pc:docMk/>
            <pc:sldMk cId="1819471064" sldId="314"/>
            <ac:spMk id="13" creationId="{4CACAA6A-4F61-6EFE-6967-B5B3E9508722}"/>
          </ac:spMkLst>
        </pc:spChg>
        <pc:spChg chg="del">
          <ac:chgData name="Francesco Serafini" userId="2491bc55-af7c-4fa9-b3c1-ebaeaf584a96" providerId="ADAL" clId="{92E849DE-373F-AF4D-89BF-9AA0DC18832A}" dt="2023-11-29T17:24:11.236" v="2790" actId="478"/>
          <ac:spMkLst>
            <pc:docMk/>
            <pc:sldMk cId="1819471064" sldId="314"/>
            <ac:spMk id="15" creationId="{5A791668-5CB7-7077-FEC6-94C217046DD0}"/>
          </ac:spMkLst>
        </pc:spChg>
        <pc:spChg chg="add del mod">
          <ac:chgData name="Francesco Serafini" userId="2491bc55-af7c-4fa9-b3c1-ebaeaf584a96" providerId="ADAL" clId="{92E849DE-373F-AF4D-89BF-9AA0DC18832A}" dt="2023-11-29T17:28:24.831" v="3012" actId="478"/>
          <ac:spMkLst>
            <pc:docMk/>
            <pc:sldMk cId="1819471064" sldId="314"/>
            <ac:spMk id="16" creationId="{47DE0817-F36B-1156-E378-7C5F84A3DA86}"/>
          </ac:spMkLst>
        </pc:spChg>
        <pc:spChg chg="del">
          <ac:chgData name="Francesco Serafini" userId="2491bc55-af7c-4fa9-b3c1-ebaeaf584a96" providerId="ADAL" clId="{92E849DE-373F-AF4D-89BF-9AA0DC18832A}" dt="2023-11-29T17:23:14.352" v="2757" actId="478"/>
          <ac:spMkLst>
            <pc:docMk/>
            <pc:sldMk cId="1819471064" sldId="314"/>
            <ac:spMk id="20" creationId="{7CA79507-11C7-5193-B9AA-A159AFD3C192}"/>
          </ac:spMkLst>
        </pc:spChg>
        <pc:spChg chg="del">
          <ac:chgData name="Francesco Serafini" userId="2491bc55-af7c-4fa9-b3c1-ebaeaf584a96" providerId="ADAL" clId="{92E849DE-373F-AF4D-89BF-9AA0DC18832A}" dt="2023-11-29T17:24:13.504" v="2791" actId="478"/>
          <ac:spMkLst>
            <pc:docMk/>
            <pc:sldMk cId="1819471064" sldId="314"/>
            <ac:spMk id="21" creationId="{2843B736-DA3C-4DE5-5335-62AD2746BE3E}"/>
          </ac:spMkLst>
        </pc:spChg>
        <pc:spChg chg="del">
          <ac:chgData name="Francesco Serafini" userId="2491bc55-af7c-4fa9-b3c1-ebaeaf584a96" providerId="ADAL" clId="{92E849DE-373F-AF4D-89BF-9AA0DC18832A}" dt="2023-11-29T17:24:13.504" v="2791" actId="478"/>
          <ac:spMkLst>
            <pc:docMk/>
            <pc:sldMk cId="1819471064" sldId="314"/>
            <ac:spMk id="22" creationId="{825EF1FE-43DC-DE59-4108-E70A127B2FC2}"/>
          </ac:spMkLst>
        </pc:spChg>
        <pc:spChg chg="del">
          <ac:chgData name="Francesco Serafini" userId="2491bc55-af7c-4fa9-b3c1-ebaeaf584a96" providerId="ADAL" clId="{92E849DE-373F-AF4D-89BF-9AA0DC18832A}" dt="2023-11-29T17:24:11.236" v="2790" actId="478"/>
          <ac:spMkLst>
            <pc:docMk/>
            <pc:sldMk cId="1819471064" sldId="314"/>
            <ac:spMk id="23" creationId="{EA8648AE-6C35-F22F-3160-EC34FB35B336}"/>
          </ac:spMkLst>
        </pc:spChg>
        <pc:spChg chg="del">
          <ac:chgData name="Francesco Serafini" userId="2491bc55-af7c-4fa9-b3c1-ebaeaf584a96" providerId="ADAL" clId="{92E849DE-373F-AF4D-89BF-9AA0DC18832A}" dt="2023-11-29T17:24:11.236" v="2790" actId="478"/>
          <ac:spMkLst>
            <pc:docMk/>
            <pc:sldMk cId="1819471064" sldId="314"/>
            <ac:spMk id="24" creationId="{4E43821F-42E7-EC65-B02E-02F6B38DD5E6}"/>
          </ac:spMkLst>
        </pc:spChg>
        <pc:spChg chg="add del mod">
          <ac:chgData name="Francesco Serafini" userId="2491bc55-af7c-4fa9-b3c1-ebaeaf584a96" providerId="ADAL" clId="{92E849DE-373F-AF4D-89BF-9AA0DC18832A}" dt="2023-11-29T17:28:24.831" v="3012" actId="478"/>
          <ac:spMkLst>
            <pc:docMk/>
            <pc:sldMk cId="1819471064" sldId="314"/>
            <ac:spMk id="25" creationId="{1475CE7D-743B-1B89-FE99-D53BE658E571}"/>
          </ac:spMkLst>
        </pc:spChg>
        <pc:spChg chg="add del mod">
          <ac:chgData name="Francesco Serafini" userId="2491bc55-af7c-4fa9-b3c1-ebaeaf584a96" providerId="ADAL" clId="{92E849DE-373F-AF4D-89BF-9AA0DC18832A}" dt="2023-11-29T17:28:24.831" v="3012" actId="478"/>
          <ac:spMkLst>
            <pc:docMk/>
            <pc:sldMk cId="1819471064" sldId="314"/>
            <ac:spMk id="26" creationId="{CB4ECABA-438A-79F1-3BB8-CE313B2A0BF7}"/>
          </ac:spMkLst>
        </pc:spChg>
        <pc:spChg chg="add del mod">
          <ac:chgData name="Francesco Serafini" userId="2491bc55-af7c-4fa9-b3c1-ebaeaf584a96" providerId="ADAL" clId="{92E849DE-373F-AF4D-89BF-9AA0DC18832A}" dt="2023-11-29T17:28:24.831" v="3012" actId="478"/>
          <ac:spMkLst>
            <pc:docMk/>
            <pc:sldMk cId="1819471064" sldId="314"/>
            <ac:spMk id="27" creationId="{9B62570D-CF3E-FCB0-D066-1DC636B713E9}"/>
          </ac:spMkLst>
        </pc:spChg>
        <pc:spChg chg="add mod">
          <ac:chgData name="Francesco Serafini" userId="2491bc55-af7c-4fa9-b3c1-ebaeaf584a96" providerId="ADAL" clId="{92E849DE-373F-AF4D-89BF-9AA0DC18832A}" dt="2023-11-29T17:30:51.983" v="3099" actId="14100"/>
          <ac:spMkLst>
            <pc:docMk/>
            <pc:sldMk cId="1819471064" sldId="314"/>
            <ac:spMk id="28" creationId="{4E295478-4053-40B7-0C64-FCF1B482D99A}"/>
          </ac:spMkLst>
        </pc:spChg>
        <pc:spChg chg="add mod">
          <ac:chgData name="Francesco Serafini" userId="2491bc55-af7c-4fa9-b3c1-ebaeaf584a96" providerId="ADAL" clId="{92E849DE-373F-AF4D-89BF-9AA0DC18832A}" dt="2023-11-29T17:30:42.381" v="3095" actId="14100"/>
          <ac:spMkLst>
            <pc:docMk/>
            <pc:sldMk cId="1819471064" sldId="314"/>
            <ac:spMk id="29" creationId="{99E5F978-DEA6-FE5E-C23B-F427D5A2A97B}"/>
          </ac:spMkLst>
        </pc:spChg>
        <pc:spChg chg="add del mod">
          <ac:chgData name="Francesco Serafini" userId="2491bc55-af7c-4fa9-b3c1-ebaeaf584a96" providerId="ADAL" clId="{92E849DE-373F-AF4D-89BF-9AA0DC18832A}" dt="2023-11-29T17:29:49.764" v="3079" actId="478"/>
          <ac:spMkLst>
            <pc:docMk/>
            <pc:sldMk cId="1819471064" sldId="314"/>
            <ac:spMk id="30" creationId="{3F7ECE20-6206-5144-DDEB-EB33F9ECAEBA}"/>
          </ac:spMkLst>
        </pc:spChg>
        <pc:spChg chg="add del mod">
          <ac:chgData name="Francesco Serafini" userId="2491bc55-af7c-4fa9-b3c1-ebaeaf584a96" providerId="ADAL" clId="{92E849DE-373F-AF4D-89BF-9AA0DC18832A}" dt="2023-11-29T17:29:52.273" v="3080" actId="478"/>
          <ac:spMkLst>
            <pc:docMk/>
            <pc:sldMk cId="1819471064" sldId="314"/>
            <ac:spMk id="31" creationId="{E786E3D4-A4D0-EA24-6CAC-BEE382793ADE}"/>
          </ac:spMkLst>
        </pc:spChg>
        <pc:spChg chg="add del mod">
          <ac:chgData name="Francesco Serafini" userId="2491bc55-af7c-4fa9-b3c1-ebaeaf584a96" providerId="ADAL" clId="{92E849DE-373F-AF4D-89BF-9AA0DC18832A}" dt="2023-11-29T17:29:19.426" v="3033" actId="478"/>
          <ac:spMkLst>
            <pc:docMk/>
            <pc:sldMk cId="1819471064" sldId="314"/>
            <ac:spMk id="33" creationId="{3AD29BB0-78AB-0A71-CAD4-73835A1ED567}"/>
          </ac:spMkLst>
        </pc:spChg>
        <pc:spChg chg="add mod">
          <ac:chgData name="Francesco Serafini" userId="2491bc55-af7c-4fa9-b3c1-ebaeaf584a96" providerId="ADAL" clId="{92E849DE-373F-AF4D-89BF-9AA0DC18832A}" dt="2023-11-29T17:31:32.295" v="3114" actId="408"/>
          <ac:spMkLst>
            <pc:docMk/>
            <pc:sldMk cId="1819471064" sldId="314"/>
            <ac:spMk id="34" creationId="{C7CC7E3E-9699-A1EA-0155-B7D9389FBFE8}"/>
          </ac:spMkLst>
        </pc:spChg>
        <pc:spChg chg="add mod">
          <ac:chgData name="Francesco Serafini" userId="2491bc55-af7c-4fa9-b3c1-ebaeaf584a96" providerId="ADAL" clId="{92E849DE-373F-AF4D-89BF-9AA0DC18832A}" dt="2023-11-29T17:31:38.827" v="3123" actId="20577"/>
          <ac:spMkLst>
            <pc:docMk/>
            <pc:sldMk cId="1819471064" sldId="314"/>
            <ac:spMk id="35" creationId="{C5379306-DAAE-E523-1D02-1EE319347D19}"/>
          </ac:spMkLst>
        </pc:spChg>
        <pc:spChg chg="add mod">
          <ac:chgData name="Francesco Serafini" userId="2491bc55-af7c-4fa9-b3c1-ebaeaf584a96" providerId="ADAL" clId="{92E849DE-373F-AF4D-89BF-9AA0DC18832A}" dt="2023-11-29T17:31:32.295" v="3114" actId="408"/>
          <ac:spMkLst>
            <pc:docMk/>
            <pc:sldMk cId="1819471064" sldId="314"/>
            <ac:spMk id="36" creationId="{316D6E8D-FE1C-3F1D-0CF9-2DADDA596066}"/>
          </ac:spMkLst>
        </pc:spChg>
        <pc:spChg chg="add mod">
          <ac:chgData name="Francesco Serafini" userId="2491bc55-af7c-4fa9-b3c1-ebaeaf584a96" providerId="ADAL" clId="{92E849DE-373F-AF4D-89BF-9AA0DC18832A}" dt="2023-11-29T17:31:41.741" v="3130" actId="20577"/>
          <ac:spMkLst>
            <pc:docMk/>
            <pc:sldMk cId="1819471064" sldId="314"/>
            <ac:spMk id="37" creationId="{7902F60A-F4B9-2704-A8DA-82FEE69527E9}"/>
          </ac:spMkLst>
        </pc:spChg>
        <pc:spChg chg="add mod">
          <ac:chgData name="Francesco Serafini" userId="2491bc55-af7c-4fa9-b3c1-ebaeaf584a96" providerId="ADAL" clId="{92E849DE-373F-AF4D-89BF-9AA0DC18832A}" dt="2023-11-29T17:30:58.276" v="3103" actId="1076"/>
          <ac:spMkLst>
            <pc:docMk/>
            <pc:sldMk cId="1819471064" sldId="314"/>
            <ac:spMk id="38" creationId="{7903C807-0A45-E96D-A8F4-53147DD05FD3}"/>
          </ac:spMkLst>
        </pc:spChg>
        <pc:spChg chg="add mod">
          <ac:chgData name="Francesco Serafini" userId="2491bc55-af7c-4fa9-b3c1-ebaeaf584a96" providerId="ADAL" clId="{92E849DE-373F-AF4D-89BF-9AA0DC18832A}" dt="2023-11-29T17:31:44.425" v="3141" actId="20577"/>
          <ac:spMkLst>
            <pc:docMk/>
            <pc:sldMk cId="1819471064" sldId="314"/>
            <ac:spMk id="39" creationId="{380DAF9A-F4A8-09AE-9301-820EF2EAD1C1}"/>
          </ac:spMkLst>
        </pc:spChg>
        <pc:spChg chg="add mod">
          <ac:chgData name="Francesco Serafini" userId="2491bc55-af7c-4fa9-b3c1-ebaeaf584a96" providerId="ADAL" clId="{92E849DE-373F-AF4D-89BF-9AA0DC18832A}" dt="2023-11-29T17:32:19.631" v="3146" actId="207"/>
          <ac:spMkLst>
            <pc:docMk/>
            <pc:sldMk cId="1819471064" sldId="314"/>
            <ac:spMk id="44" creationId="{4189C0A4-CDBD-A7FE-03B5-6D45016AFB9B}"/>
          </ac:spMkLst>
        </pc:spChg>
        <pc:spChg chg="add mod">
          <ac:chgData name="Francesco Serafini" userId="2491bc55-af7c-4fa9-b3c1-ebaeaf584a96" providerId="ADAL" clId="{92E849DE-373F-AF4D-89BF-9AA0DC18832A}" dt="2023-11-29T19:39:11.448" v="3533" actId="6549"/>
          <ac:spMkLst>
            <pc:docMk/>
            <pc:sldMk cId="1819471064" sldId="314"/>
            <ac:spMk id="45" creationId="{890218A0-E994-8D1B-1B69-4B09C37C39BA}"/>
          </ac:spMkLst>
        </pc:spChg>
        <pc:grpChg chg="add mod">
          <ac:chgData name="Francesco Serafini" userId="2491bc55-af7c-4fa9-b3c1-ebaeaf584a96" providerId="ADAL" clId="{92E849DE-373F-AF4D-89BF-9AA0DC18832A}" dt="2023-11-29T17:31:32.295" v="3114" actId="408"/>
          <ac:grpSpMkLst>
            <pc:docMk/>
            <pc:sldMk cId="1819471064" sldId="314"/>
            <ac:grpSpMk id="40" creationId="{375A8C2E-D982-C862-7884-E659037D21B5}"/>
          </ac:grpSpMkLst>
        </pc:grpChg>
        <pc:grpChg chg="add mod">
          <ac:chgData name="Francesco Serafini" userId="2491bc55-af7c-4fa9-b3c1-ebaeaf584a96" providerId="ADAL" clId="{92E849DE-373F-AF4D-89BF-9AA0DC18832A}" dt="2023-11-29T17:31:32.295" v="3114" actId="408"/>
          <ac:grpSpMkLst>
            <pc:docMk/>
            <pc:sldMk cId="1819471064" sldId="314"/>
            <ac:grpSpMk id="41" creationId="{4ADB4D9F-73A4-38A6-F982-B3CDF1EFC5CA}"/>
          </ac:grpSpMkLst>
        </pc:grpChg>
        <pc:grpChg chg="add mod">
          <ac:chgData name="Francesco Serafini" userId="2491bc55-af7c-4fa9-b3c1-ebaeaf584a96" providerId="ADAL" clId="{92E849DE-373F-AF4D-89BF-9AA0DC18832A}" dt="2023-11-29T17:31:32.295" v="3114" actId="408"/>
          <ac:grpSpMkLst>
            <pc:docMk/>
            <pc:sldMk cId="1819471064" sldId="314"/>
            <ac:grpSpMk id="42" creationId="{1551B8AF-1751-F4F3-9239-FF763588D7EE}"/>
          </ac:grpSpMkLst>
        </pc:grpChg>
        <pc:grpChg chg="add mod">
          <ac:chgData name="Francesco Serafini" userId="2491bc55-af7c-4fa9-b3c1-ebaeaf584a96" providerId="ADAL" clId="{92E849DE-373F-AF4D-89BF-9AA0DC18832A}" dt="2023-11-29T17:31:32.295" v="3114" actId="408"/>
          <ac:grpSpMkLst>
            <pc:docMk/>
            <pc:sldMk cId="1819471064" sldId="314"/>
            <ac:grpSpMk id="43" creationId="{7ECC2298-66A0-9DD5-278B-C5E20B85AD2C}"/>
          </ac:grpSpMkLst>
        </pc:grpChg>
        <pc:picChg chg="add del mod">
          <ac:chgData name="Francesco Serafini" userId="2491bc55-af7c-4fa9-b3c1-ebaeaf584a96" providerId="ADAL" clId="{92E849DE-373F-AF4D-89BF-9AA0DC18832A}" dt="2023-11-29T17:24:29.144" v="2796" actId="478"/>
          <ac:picMkLst>
            <pc:docMk/>
            <pc:sldMk cId="1819471064" sldId="314"/>
            <ac:picMk id="9" creationId="{6ED1F4BD-BB5F-B951-E5B0-5A1C894F5293}"/>
          </ac:picMkLst>
        </pc:picChg>
        <pc:picChg chg="del mod">
          <ac:chgData name="Francesco Serafini" userId="2491bc55-af7c-4fa9-b3c1-ebaeaf584a96" providerId="ADAL" clId="{92E849DE-373F-AF4D-89BF-9AA0DC18832A}" dt="2023-11-29T17:24:40.482" v="2798" actId="478"/>
          <ac:picMkLst>
            <pc:docMk/>
            <pc:sldMk cId="1819471064" sldId="314"/>
            <ac:picMk id="10" creationId="{75092C43-7404-E35B-7EA5-B59D610C7C02}"/>
          </ac:picMkLst>
        </pc:picChg>
        <pc:picChg chg="del">
          <ac:chgData name="Francesco Serafini" userId="2491bc55-af7c-4fa9-b3c1-ebaeaf584a96" providerId="ADAL" clId="{92E849DE-373F-AF4D-89BF-9AA0DC18832A}" dt="2023-11-29T17:24:13.504" v="2791" actId="478"/>
          <ac:picMkLst>
            <pc:docMk/>
            <pc:sldMk cId="1819471064" sldId="314"/>
            <ac:picMk id="12" creationId="{8B696A8B-34C5-ECE3-3013-42C403296F74}"/>
          </ac:picMkLst>
        </pc:picChg>
        <pc:picChg chg="del">
          <ac:chgData name="Francesco Serafini" userId="2491bc55-af7c-4fa9-b3c1-ebaeaf584a96" providerId="ADAL" clId="{92E849DE-373F-AF4D-89BF-9AA0DC18832A}" dt="2023-11-29T17:24:13.504" v="2791" actId="478"/>
          <ac:picMkLst>
            <pc:docMk/>
            <pc:sldMk cId="1819471064" sldId="314"/>
            <ac:picMk id="14" creationId="{C3FA4DE9-166A-3F3C-F155-5242DB7AE654}"/>
          </ac:picMkLst>
        </pc:picChg>
        <pc:picChg chg="del">
          <ac:chgData name="Francesco Serafini" userId="2491bc55-af7c-4fa9-b3c1-ebaeaf584a96" providerId="ADAL" clId="{92E849DE-373F-AF4D-89BF-9AA0DC18832A}" dt="2023-11-29T17:24:13.504" v="2791" actId="478"/>
          <ac:picMkLst>
            <pc:docMk/>
            <pc:sldMk cId="1819471064" sldId="314"/>
            <ac:picMk id="17" creationId="{3C9F12F7-D829-7FAC-B488-B1708BE742A9}"/>
          </ac:picMkLst>
        </pc:picChg>
        <pc:picChg chg="del">
          <ac:chgData name="Francesco Serafini" userId="2491bc55-af7c-4fa9-b3c1-ebaeaf584a96" providerId="ADAL" clId="{92E849DE-373F-AF4D-89BF-9AA0DC18832A}" dt="2023-11-29T17:23:14.352" v="2757" actId="478"/>
          <ac:picMkLst>
            <pc:docMk/>
            <pc:sldMk cId="1819471064" sldId="314"/>
            <ac:picMk id="18" creationId="{6064D6A1-8727-5F60-F761-B4CE9956933E}"/>
          </ac:picMkLst>
        </pc:picChg>
        <pc:picChg chg="del">
          <ac:chgData name="Francesco Serafini" userId="2491bc55-af7c-4fa9-b3c1-ebaeaf584a96" providerId="ADAL" clId="{92E849DE-373F-AF4D-89BF-9AA0DC18832A}" dt="2023-11-29T17:24:13.504" v="2791" actId="478"/>
          <ac:picMkLst>
            <pc:docMk/>
            <pc:sldMk cId="1819471064" sldId="314"/>
            <ac:picMk id="19" creationId="{E0FD2619-AFA6-EE29-8340-21C195A3F938}"/>
          </ac:picMkLst>
        </pc:picChg>
      </pc:sldChg>
      <pc:sldChg chg="addSp delSp modSp add mod">
        <pc:chgData name="Francesco Serafini" userId="2491bc55-af7c-4fa9-b3c1-ebaeaf584a96" providerId="ADAL" clId="{92E849DE-373F-AF4D-89BF-9AA0DC18832A}" dt="2023-11-29T18:05:02.582" v="3491" actId="478"/>
        <pc:sldMkLst>
          <pc:docMk/>
          <pc:sldMk cId="1109943179" sldId="315"/>
        </pc:sldMkLst>
        <pc:spChg chg="add mod">
          <ac:chgData name="Francesco Serafini" userId="2491bc55-af7c-4fa9-b3c1-ebaeaf584a96" providerId="ADAL" clId="{92E849DE-373F-AF4D-89BF-9AA0DC18832A}" dt="2023-11-29T17:40:07.496" v="3194" actId="20577"/>
          <ac:spMkLst>
            <pc:docMk/>
            <pc:sldMk cId="1109943179" sldId="315"/>
            <ac:spMk id="2" creationId="{6FB866C1-B05C-43D5-A65C-20757AD2BD00}"/>
          </ac:spMkLst>
        </pc:spChg>
        <pc:spChg chg="mod">
          <ac:chgData name="Francesco Serafini" userId="2491bc55-af7c-4fa9-b3c1-ebaeaf584a96" providerId="ADAL" clId="{92E849DE-373F-AF4D-89BF-9AA0DC18832A}" dt="2023-11-29T18:04:36.514" v="3480" actId="20577"/>
          <ac:spMkLst>
            <pc:docMk/>
            <pc:sldMk cId="1109943179" sldId="315"/>
            <ac:spMk id="4" creationId="{68A5E796-7EEB-AE51-ECAD-E71E4627ADE3}"/>
          </ac:spMkLst>
        </pc:spChg>
        <pc:spChg chg="mod">
          <ac:chgData name="Francesco Serafini" userId="2491bc55-af7c-4fa9-b3c1-ebaeaf584a96" providerId="ADAL" clId="{92E849DE-373F-AF4D-89BF-9AA0DC18832A}" dt="2023-11-29T17:59:35.706" v="3204" actId="20577"/>
          <ac:spMkLst>
            <pc:docMk/>
            <pc:sldMk cId="1109943179" sldId="315"/>
            <ac:spMk id="5" creationId="{1736C054-6476-13F8-7997-653EC9A663D1}"/>
          </ac:spMkLst>
        </pc:spChg>
        <pc:spChg chg="mod">
          <ac:chgData name="Francesco Serafini" userId="2491bc55-af7c-4fa9-b3c1-ebaeaf584a96" providerId="ADAL" clId="{92E849DE-373F-AF4D-89BF-9AA0DC18832A}" dt="2023-11-29T18:04:47.202" v="3485" actId="20577"/>
          <ac:spMkLst>
            <pc:docMk/>
            <pc:sldMk cId="1109943179" sldId="315"/>
            <ac:spMk id="7" creationId="{1441D7D5-ED0B-8348-D04B-40B01B8E9CB1}"/>
          </ac:spMkLst>
        </pc:spChg>
        <pc:spChg chg="mod">
          <ac:chgData name="Francesco Serafini" userId="2491bc55-af7c-4fa9-b3c1-ebaeaf584a96" providerId="ADAL" clId="{92E849DE-373F-AF4D-89BF-9AA0DC18832A}" dt="2023-11-29T17:59:43.182" v="3217" actId="20577"/>
          <ac:spMkLst>
            <pc:docMk/>
            <pc:sldMk cId="1109943179" sldId="315"/>
            <ac:spMk id="8" creationId="{13DFCD44-B7B9-DF97-A0E5-9FAD72A97F7A}"/>
          </ac:spMkLst>
        </pc:spChg>
        <pc:spChg chg="mod">
          <ac:chgData name="Francesco Serafini" userId="2491bc55-af7c-4fa9-b3c1-ebaeaf584a96" providerId="ADAL" clId="{92E849DE-373F-AF4D-89BF-9AA0DC18832A}" dt="2023-11-29T18:04:52.130" v="3490" actId="20577"/>
          <ac:spMkLst>
            <pc:docMk/>
            <pc:sldMk cId="1109943179" sldId="315"/>
            <ac:spMk id="10" creationId="{55DEB923-449A-6353-47C4-DF6E39CFEAA7}"/>
          </ac:spMkLst>
        </pc:spChg>
        <pc:spChg chg="mod">
          <ac:chgData name="Francesco Serafini" userId="2491bc55-af7c-4fa9-b3c1-ebaeaf584a96" providerId="ADAL" clId="{92E849DE-373F-AF4D-89BF-9AA0DC18832A}" dt="2023-11-29T17:59:51.557" v="3243" actId="14100"/>
          <ac:spMkLst>
            <pc:docMk/>
            <pc:sldMk cId="1109943179" sldId="315"/>
            <ac:spMk id="11" creationId="{FBCCE661-94E3-F8D0-BE78-317AA095B81D}"/>
          </ac:spMkLst>
        </pc:spChg>
        <pc:spChg chg="del">
          <ac:chgData name="Francesco Serafini" userId="2491bc55-af7c-4fa9-b3c1-ebaeaf584a96" providerId="ADAL" clId="{92E849DE-373F-AF4D-89BF-9AA0DC18832A}" dt="2023-11-29T18:05:02.582" v="3491" actId="478"/>
          <ac:spMkLst>
            <pc:docMk/>
            <pc:sldMk cId="1109943179" sldId="315"/>
            <ac:spMk id="44" creationId="{4189C0A4-CDBD-A7FE-03B5-6D45016AFB9B}"/>
          </ac:spMkLst>
        </pc:spChg>
        <pc:grpChg chg="add mod">
          <ac:chgData name="Francesco Serafini" userId="2491bc55-af7c-4fa9-b3c1-ebaeaf584a96" providerId="ADAL" clId="{92E849DE-373F-AF4D-89BF-9AA0DC18832A}" dt="2023-11-29T17:59:29.018" v="3196"/>
          <ac:grpSpMkLst>
            <pc:docMk/>
            <pc:sldMk cId="1109943179" sldId="315"/>
            <ac:grpSpMk id="3" creationId="{50389198-6328-BB23-4A88-95954FEAF0A4}"/>
          </ac:grpSpMkLst>
        </pc:grpChg>
        <pc:grpChg chg="add mod">
          <ac:chgData name="Francesco Serafini" userId="2491bc55-af7c-4fa9-b3c1-ebaeaf584a96" providerId="ADAL" clId="{92E849DE-373F-AF4D-89BF-9AA0DC18832A}" dt="2023-11-29T17:59:29.018" v="3196"/>
          <ac:grpSpMkLst>
            <pc:docMk/>
            <pc:sldMk cId="1109943179" sldId="315"/>
            <ac:grpSpMk id="6" creationId="{A7F3B1B0-5EE7-DB75-7C52-051A8FAF02C6}"/>
          </ac:grpSpMkLst>
        </pc:grpChg>
        <pc:grpChg chg="add mod">
          <ac:chgData name="Francesco Serafini" userId="2491bc55-af7c-4fa9-b3c1-ebaeaf584a96" providerId="ADAL" clId="{92E849DE-373F-AF4D-89BF-9AA0DC18832A}" dt="2023-11-29T17:59:29.018" v="3196"/>
          <ac:grpSpMkLst>
            <pc:docMk/>
            <pc:sldMk cId="1109943179" sldId="315"/>
            <ac:grpSpMk id="9" creationId="{16B8579B-CD29-D818-2A21-9556E00182B2}"/>
          </ac:grpSpMkLst>
        </pc:grpChg>
        <pc:grpChg chg="del">
          <ac:chgData name="Francesco Serafini" userId="2491bc55-af7c-4fa9-b3c1-ebaeaf584a96" providerId="ADAL" clId="{92E849DE-373F-AF4D-89BF-9AA0DC18832A}" dt="2023-11-29T17:40:12.336" v="3195" actId="478"/>
          <ac:grpSpMkLst>
            <pc:docMk/>
            <pc:sldMk cId="1109943179" sldId="315"/>
            <ac:grpSpMk id="40" creationId="{375A8C2E-D982-C862-7884-E659037D21B5}"/>
          </ac:grpSpMkLst>
        </pc:grpChg>
        <pc:grpChg chg="del">
          <ac:chgData name="Francesco Serafini" userId="2491bc55-af7c-4fa9-b3c1-ebaeaf584a96" providerId="ADAL" clId="{92E849DE-373F-AF4D-89BF-9AA0DC18832A}" dt="2023-11-29T17:40:12.336" v="3195" actId="478"/>
          <ac:grpSpMkLst>
            <pc:docMk/>
            <pc:sldMk cId="1109943179" sldId="315"/>
            <ac:grpSpMk id="41" creationId="{4ADB4D9F-73A4-38A6-F982-B3CDF1EFC5CA}"/>
          </ac:grpSpMkLst>
        </pc:grpChg>
        <pc:grpChg chg="del">
          <ac:chgData name="Francesco Serafini" userId="2491bc55-af7c-4fa9-b3c1-ebaeaf584a96" providerId="ADAL" clId="{92E849DE-373F-AF4D-89BF-9AA0DC18832A}" dt="2023-11-29T17:40:12.336" v="3195" actId="478"/>
          <ac:grpSpMkLst>
            <pc:docMk/>
            <pc:sldMk cId="1109943179" sldId="315"/>
            <ac:grpSpMk id="42" creationId="{1551B8AF-1751-F4F3-9239-FF763588D7EE}"/>
          </ac:grpSpMkLst>
        </pc:grpChg>
        <pc:grpChg chg="del">
          <ac:chgData name="Francesco Serafini" userId="2491bc55-af7c-4fa9-b3c1-ebaeaf584a96" providerId="ADAL" clId="{92E849DE-373F-AF4D-89BF-9AA0DC18832A}" dt="2023-11-29T17:40:12.336" v="3195" actId="478"/>
          <ac:grpSpMkLst>
            <pc:docMk/>
            <pc:sldMk cId="1109943179" sldId="315"/>
            <ac:grpSpMk id="43" creationId="{7ECC2298-66A0-9DD5-278B-C5E20B85AD2C}"/>
          </ac:grpSpMkLst>
        </pc:grpChg>
      </pc:sldChg>
    </pc:docChg>
  </pc:docChgLst>
  <pc:docChgLst>
    <pc:chgData name="Francesco Serafini" userId="2491bc55-af7c-4fa9-b3c1-ebaeaf584a96" providerId="ADAL" clId="{CF62DBBC-7D1F-174B-9531-7ADB6D93A3D9}"/>
    <pc:docChg chg="undo redo custSel addSld delSld modSld sldOrd addSection delSection modSection">
      <pc:chgData name="Francesco Serafini" userId="2491bc55-af7c-4fa9-b3c1-ebaeaf584a96" providerId="ADAL" clId="{CF62DBBC-7D1F-174B-9531-7ADB6D93A3D9}" dt="2023-12-03T11:32:05.480" v="6942" actId="20577"/>
      <pc:docMkLst>
        <pc:docMk/>
      </pc:docMkLst>
      <pc:sldChg chg="modSp mod modTransition">
        <pc:chgData name="Francesco Serafini" userId="2491bc55-af7c-4fa9-b3c1-ebaeaf584a96" providerId="ADAL" clId="{CF62DBBC-7D1F-174B-9531-7ADB6D93A3D9}" dt="2023-12-03T10:46:33.905" v="6241" actId="1035"/>
        <pc:sldMkLst>
          <pc:docMk/>
          <pc:sldMk cId="1942498017" sldId="256"/>
        </pc:sldMkLst>
        <pc:spChg chg="mod">
          <ac:chgData name="Francesco Serafini" userId="2491bc55-af7c-4fa9-b3c1-ebaeaf584a96" providerId="ADAL" clId="{CF62DBBC-7D1F-174B-9531-7ADB6D93A3D9}" dt="2023-12-03T10:46:33.905" v="6241" actId="1035"/>
          <ac:spMkLst>
            <pc:docMk/>
            <pc:sldMk cId="1942498017" sldId="256"/>
            <ac:spMk id="2" creationId="{AE66E62C-88FB-557F-C954-E1A2E9472701}"/>
          </ac:spMkLst>
        </pc:spChg>
        <pc:spChg chg="mod">
          <ac:chgData name="Francesco Serafini" userId="2491bc55-af7c-4fa9-b3c1-ebaeaf584a96" providerId="ADAL" clId="{CF62DBBC-7D1F-174B-9531-7ADB6D93A3D9}" dt="2023-12-03T10:46:05.227" v="6175" actId="20577"/>
          <ac:spMkLst>
            <pc:docMk/>
            <pc:sldMk cId="1942498017" sldId="256"/>
            <ac:spMk id="3" creationId="{694EF8B4-4091-9807-770F-2401E6271ACB}"/>
          </ac:spMkLst>
        </pc:spChg>
        <pc:picChg chg="mod">
          <ac:chgData name="Francesco Serafini" userId="2491bc55-af7c-4fa9-b3c1-ebaeaf584a96" providerId="ADAL" clId="{CF62DBBC-7D1F-174B-9531-7ADB6D93A3D9}" dt="2023-12-03T10:46:17.117" v="6176" actId="14100"/>
          <ac:picMkLst>
            <pc:docMk/>
            <pc:sldMk cId="1942498017" sldId="256"/>
            <ac:picMk id="4" creationId="{1CB361FA-A084-140F-DC2F-7174A5B7C8F1}"/>
          </ac:picMkLst>
        </pc:picChg>
      </pc:sldChg>
      <pc:sldChg chg="addSp delSp modSp del mod">
        <pc:chgData name="Francesco Serafini" userId="2491bc55-af7c-4fa9-b3c1-ebaeaf584a96" providerId="ADAL" clId="{CF62DBBC-7D1F-174B-9531-7ADB6D93A3D9}" dt="2023-12-02T16:05:04.623" v="49" actId="2696"/>
        <pc:sldMkLst>
          <pc:docMk/>
          <pc:sldMk cId="411919659" sldId="258"/>
        </pc:sldMkLst>
        <pc:spChg chg="mod">
          <ac:chgData name="Francesco Serafini" userId="2491bc55-af7c-4fa9-b3c1-ebaeaf584a96" providerId="ADAL" clId="{CF62DBBC-7D1F-174B-9531-7ADB6D93A3D9}" dt="2023-12-02T16:03:21.655" v="41" actId="20577"/>
          <ac:spMkLst>
            <pc:docMk/>
            <pc:sldMk cId="411919659" sldId="258"/>
            <ac:spMk id="2" creationId="{794E944C-06A1-CA45-F0C5-32DEBF4C848F}"/>
          </ac:spMkLst>
        </pc:spChg>
        <pc:spChg chg="del">
          <ac:chgData name="Francesco Serafini" userId="2491bc55-af7c-4fa9-b3c1-ebaeaf584a96" providerId="ADAL" clId="{CF62DBBC-7D1F-174B-9531-7ADB6D93A3D9}" dt="2023-12-02T16:03:37.377" v="45" actId="478"/>
          <ac:spMkLst>
            <pc:docMk/>
            <pc:sldMk cId="411919659" sldId="258"/>
            <ac:spMk id="3" creationId="{7F236DF3-C87B-C3A0-FD1D-0E2B021D348C}"/>
          </ac:spMkLst>
        </pc:spChg>
        <pc:spChg chg="del">
          <ac:chgData name="Francesco Serafini" userId="2491bc55-af7c-4fa9-b3c1-ebaeaf584a96" providerId="ADAL" clId="{CF62DBBC-7D1F-174B-9531-7ADB6D93A3D9}" dt="2023-12-02T16:03:28.394" v="42" actId="478"/>
          <ac:spMkLst>
            <pc:docMk/>
            <pc:sldMk cId="411919659" sldId="258"/>
            <ac:spMk id="4" creationId="{0933ACAE-585A-6B14-BE55-AF03DB8BCC5A}"/>
          </ac:spMkLst>
        </pc:spChg>
        <pc:spChg chg="del">
          <ac:chgData name="Francesco Serafini" userId="2491bc55-af7c-4fa9-b3c1-ebaeaf584a96" providerId="ADAL" clId="{CF62DBBC-7D1F-174B-9531-7ADB6D93A3D9}" dt="2023-12-02T16:03:35.577" v="44" actId="478"/>
          <ac:spMkLst>
            <pc:docMk/>
            <pc:sldMk cId="411919659" sldId="258"/>
            <ac:spMk id="5" creationId="{F76D7AFC-9D68-4B97-6536-1698D3AC8FA2}"/>
          </ac:spMkLst>
        </pc:spChg>
        <pc:spChg chg="del">
          <ac:chgData name="Francesco Serafini" userId="2491bc55-af7c-4fa9-b3c1-ebaeaf584a96" providerId="ADAL" clId="{CF62DBBC-7D1F-174B-9531-7ADB6D93A3D9}" dt="2023-12-02T16:03:38.333" v="46" actId="478"/>
          <ac:spMkLst>
            <pc:docMk/>
            <pc:sldMk cId="411919659" sldId="258"/>
            <ac:spMk id="6" creationId="{ABBD179F-6911-68C6-2638-7361941DBA12}"/>
          </ac:spMkLst>
        </pc:spChg>
        <pc:spChg chg="del">
          <ac:chgData name="Francesco Serafini" userId="2491bc55-af7c-4fa9-b3c1-ebaeaf584a96" providerId="ADAL" clId="{CF62DBBC-7D1F-174B-9531-7ADB6D93A3D9}" dt="2023-12-02T16:03:28.394" v="42" actId="478"/>
          <ac:spMkLst>
            <pc:docMk/>
            <pc:sldMk cId="411919659" sldId="258"/>
            <ac:spMk id="7" creationId="{F0F5F408-0702-E2E3-1B21-12B68BE471ED}"/>
          </ac:spMkLst>
        </pc:spChg>
        <pc:spChg chg="del">
          <ac:chgData name="Francesco Serafini" userId="2491bc55-af7c-4fa9-b3c1-ebaeaf584a96" providerId="ADAL" clId="{CF62DBBC-7D1F-174B-9531-7ADB6D93A3D9}" dt="2023-12-02T16:03:28.394" v="42" actId="478"/>
          <ac:spMkLst>
            <pc:docMk/>
            <pc:sldMk cId="411919659" sldId="258"/>
            <ac:spMk id="10" creationId="{455EC395-C82C-9A8D-1A26-C8EEE51B3187}"/>
          </ac:spMkLst>
        </pc:spChg>
        <pc:spChg chg="del">
          <ac:chgData name="Francesco Serafini" userId="2491bc55-af7c-4fa9-b3c1-ebaeaf584a96" providerId="ADAL" clId="{CF62DBBC-7D1F-174B-9531-7ADB6D93A3D9}" dt="2023-12-02T16:03:32.174" v="43" actId="478"/>
          <ac:spMkLst>
            <pc:docMk/>
            <pc:sldMk cId="411919659" sldId="258"/>
            <ac:spMk id="11" creationId="{CDC50DF9-A788-341D-47E5-6A91C8F1FA53}"/>
          </ac:spMkLst>
        </pc:spChg>
        <pc:spChg chg="del">
          <ac:chgData name="Francesco Serafini" userId="2491bc55-af7c-4fa9-b3c1-ebaeaf584a96" providerId="ADAL" clId="{CF62DBBC-7D1F-174B-9531-7ADB6D93A3D9}" dt="2023-12-02T16:03:28.394" v="42" actId="478"/>
          <ac:spMkLst>
            <pc:docMk/>
            <pc:sldMk cId="411919659" sldId="258"/>
            <ac:spMk id="12" creationId="{2D073C29-957C-5FAF-0DB3-09B3E1E31713}"/>
          </ac:spMkLst>
        </pc:spChg>
        <pc:spChg chg="del">
          <ac:chgData name="Francesco Serafini" userId="2491bc55-af7c-4fa9-b3c1-ebaeaf584a96" providerId="ADAL" clId="{CF62DBBC-7D1F-174B-9531-7ADB6D93A3D9}" dt="2023-12-02T16:03:28.394" v="42" actId="478"/>
          <ac:spMkLst>
            <pc:docMk/>
            <pc:sldMk cId="411919659" sldId="258"/>
            <ac:spMk id="13" creationId="{5A9E1DE1-4810-527D-FC1F-7914117FE2B3}"/>
          </ac:spMkLst>
        </pc:spChg>
        <pc:spChg chg="del">
          <ac:chgData name="Francesco Serafini" userId="2491bc55-af7c-4fa9-b3c1-ebaeaf584a96" providerId="ADAL" clId="{CF62DBBC-7D1F-174B-9531-7ADB6D93A3D9}" dt="2023-12-02T16:03:40.004" v="47" actId="478"/>
          <ac:spMkLst>
            <pc:docMk/>
            <pc:sldMk cId="411919659" sldId="258"/>
            <ac:spMk id="14" creationId="{A62D251E-36F0-28EC-15DD-BF60A87D1580}"/>
          </ac:spMkLst>
        </pc:spChg>
        <pc:spChg chg="del">
          <ac:chgData name="Francesco Serafini" userId="2491bc55-af7c-4fa9-b3c1-ebaeaf584a96" providerId="ADAL" clId="{CF62DBBC-7D1F-174B-9531-7ADB6D93A3D9}" dt="2023-12-02T16:03:28.394" v="42" actId="478"/>
          <ac:spMkLst>
            <pc:docMk/>
            <pc:sldMk cId="411919659" sldId="258"/>
            <ac:spMk id="15" creationId="{BA6047F1-AA11-92E5-4532-C7A92C010C27}"/>
          </ac:spMkLst>
        </pc:spChg>
        <pc:spChg chg="del">
          <ac:chgData name="Francesco Serafini" userId="2491bc55-af7c-4fa9-b3c1-ebaeaf584a96" providerId="ADAL" clId="{CF62DBBC-7D1F-174B-9531-7ADB6D93A3D9}" dt="2023-12-02T16:03:28.394" v="42" actId="478"/>
          <ac:spMkLst>
            <pc:docMk/>
            <pc:sldMk cId="411919659" sldId="258"/>
            <ac:spMk id="16" creationId="{CF773577-0D6E-B902-CF4B-412872E44DB3}"/>
          </ac:spMkLst>
        </pc:spChg>
        <pc:spChg chg="del">
          <ac:chgData name="Francesco Serafini" userId="2491bc55-af7c-4fa9-b3c1-ebaeaf584a96" providerId="ADAL" clId="{CF62DBBC-7D1F-174B-9531-7ADB6D93A3D9}" dt="2023-12-02T16:03:28.394" v="42" actId="478"/>
          <ac:spMkLst>
            <pc:docMk/>
            <pc:sldMk cId="411919659" sldId="258"/>
            <ac:spMk id="17" creationId="{4A8AB0CE-A547-4CFE-5E79-C151CD44FEE5}"/>
          </ac:spMkLst>
        </pc:spChg>
        <pc:graphicFrameChg chg="add modGraphic">
          <ac:chgData name="Francesco Serafini" userId="2491bc55-af7c-4fa9-b3c1-ebaeaf584a96" providerId="ADAL" clId="{CF62DBBC-7D1F-174B-9531-7ADB6D93A3D9}" dt="2023-12-02T16:03:50.212" v="48" actId="1032"/>
          <ac:graphicFrameMkLst>
            <pc:docMk/>
            <pc:sldMk cId="411919659" sldId="258"/>
            <ac:graphicFrameMk id="8" creationId="{0AC92F98-C867-788D-B9BD-6F1EF790002B}"/>
          </ac:graphicFrameMkLst>
        </pc:graphicFrameChg>
        <pc:picChg chg="del mod">
          <ac:chgData name="Francesco Serafini" userId="2491bc55-af7c-4fa9-b3c1-ebaeaf584a96" providerId="ADAL" clId="{CF62DBBC-7D1F-174B-9531-7ADB6D93A3D9}" dt="2023-12-02T16:03:28.394" v="42" actId="478"/>
          <ac:picMkLst>
            <pc:docMk/>
            <pc:sldMk cId="411919659" sldId="258"/>
            <ac:picMk id="9" creationId="{57838B0A-7BBA-19B6-8A2B-0F427E19EA90}"/>
          </ac:picMkLst>
        </pc:picChg>
        <pc:picChg chg="del">
          <ac:chgData name="Francesco Serafini" userId="2491bc55-af7c-4fa9-b3c1-ebaeaf584a96" providerId="ADAL" clId="{CF62DBBC-7D1F-174B-9531-7ADB6D93A3D9}" dt="2023-12-02T16:03:28.394" v="42" actId="478"/>
          <ac:picMkLst>
            <pc:docMk/>
            <pc:sldMk cId="411919659" sldId="258"/>
            <ac:picMk id="19" creationId="{48965853-B77E-C395-9C64-CDC1DB95C26C}"/>
          </ac:picMkLst>
        </pc:picChg>
        <pc:picChg chg="del">
          <ac:chgData name="Francesco Serafini" userId="2491bc55-af7c-4fa9-b3c1-ebaeaf584a96" providerId="ADAL" clId="{CF62DBBC-7D1F-174B-9531-7ADB6D93A3D9}" dt="2023-12-02T16:03:28.394" v="42" actId="478"/>
          <ac:picMkLst>
            <pc:docMk/>
            <pc:sldMk cId="411919659" sldId="258"/>
            <ac:picMk id="21" creationId="{C28DD366-3F7B-7348-8D78-27C6F147D566}"/>
          </ac:picMkLst>
        </pc:picChg>
        <pc:picChg chg="del">
          <ac:chgData name="Francesco Serafini" userId="2491bc55-af7c-4fa9-b3c1-ebaeaf584a96" providerId="ADAL" clId="{CF62DBBC-7D1F-174B-9531-7ADB6D93A3D9}" dt="2023-12-02T16:03:28.394" v="42" actId="478"/>
          <ac:picMkLst>
            <pc:docMk/>
            <pc:sldMk cId="411919659" sldId="258"/>
            <ac:picMk id="23" creationId="{F959E1AE-15D6-51DA-B33F-5D1AB467ACCA}"/>
          </ac:picMkLst>
        </pc:picChg>
        <pc:picChg chg="del">
          <ac:chgData name="Francesco Serafini" userId="2491bc55-af7c-4fa9-b3c1-ebaeaf584a96" providerId="ADAL" clId="{CF62DBBC-7D1F-174B-9531-7ADB6D93A3D9}" dt="2023-12-02T16:03:28.394" v="42" actId="478"/>
          <ac:picMkLst>
            <pc:docMk/>
            <pc:sldMk cId="411919659" sldId="258"/>
            <ac:picMk id="25" creationId="{EF7FA371-C048-DB9B-DC1E-8804B0434112}"/>
          </ac:picMkLst>
        </pc:picChg>
      </pc:sldChg>
      <pc:sldChg chg="del modTransition">
        <pc:chgData name="Francesco Serafini" userId="2491bc55-af7c-4fa9-b3c1-ebaeaf584a96" providerId="ADAL" clId="{CF62DBBC-7D1F-174B-9531-7ADB6D93A3D9}" dt="2023-12-02T23:53:17.840" v="5032" actId="18676"/>
        <pc:sldMkLst>
          <pc:docMk/>
          <pc:sldMk cId="4030196996" sldId="259"/>
        </pc:sldMkLst>
      </pc:sldChg>
      <pc:sldChg chg="addSp delSp modSp mod modTransition">
        <pc:chgData name="Francesco Serafini" userId="2491bc55-af7c-4fa9-b3c1-ebaeaf584a96" providerId="ADAL" clId="{CF62DBBC-7D1F-174B-9531-7ADB6D93A3D9}" dt="2023-12-03T10:44:34.473" v="6156" actId="20577"/>
        <pc:sldMkLst>
          <pc:docMk/>
          <pc:sldMk cId="440950020" sldId="263"/>
        </pc:sldMkLst>
        <pc:spChg chg="mod topLvl">
          <ac:chgData name="Francesco Serafini" userId="2491bc55-af7c-4fa9-b3c1-ebaeaf584a96" providerId="ADAL" clId="{CF62DBBC-7D1F-174B-9531-7ADB6D93A3D9}" dt="2023-12-02T21:25:06.949" v="3273" actId="465"/>
          <ac:spMkLst>
            <pc:docMk/>
            <pc:sldMk cId="440950020" sldId="263"/>
            <ac:spMk id="2" creationId="{2CD195EE-CC28-4B1E-A9D2-DBA118E04F1D}"/>
          </ac:spMkLst>
        </pc:spChg>
        <pc:spChg chg="topLvl">
          <ac:chgData name="Francesco Serafini" userId="2491bc55-af7c-4fa9-b3c1-ebaeaf584a96" providerId="ADAL" clId="{CF62DBBC-7D1F-174B-9531-7ADB6D93A3D9}" dt="2023-12-02T21:20:42.504" v="3222" actId="165"/>
          <ac:spMkLst>
            <pc:docMk/>
            <pc:sldMk cId="440950020" sldId="263"/>
            <ac:spMk id="3" creationId="{A8E2CB40-4D55-4023-BAE2-258C74F82494}"/>
          </ac:spMkLst>
        </pc:spChg>
        <pc:spChg chg="mod">
          <ac:chgData name="Francesco Serafini" userId="2491bc55-af7c-4fa9-b3c1-ebaeaf584a96" providerId="ADAL" clId="{CF62DBBC-7D1F-174B-9531-7ADB6D93A3D9}" dt="2023-12-03T10:44:34.473" v="6156" actId="20577"/>
          <ac:spMkLst>
            <pc:docMk/>
            <pc:sldMk cId="440950020" sldId="263"/>
            <ac:spMk id="5" creationId="{91B173D1-FEDE-4E7D-D5E9-471911F9CA5D}"/>
          </ac:spMkLst>
        </pc:spChg>
        <pc:spChg chg="topLvl">
          <ac:chgData name="Francesco Serafini" userId="2491bc55-af7c-4fa9-b3c1-ebaeaf584a96" providerId="ADAL" clId="{CF62DBBC-7D1F-174B-9531-7ADB6D93A3D9}" dt="2023-12-02T21:20:37.647" v="3221" actId="165"/>
          <ac:spMkLst>
            <pc:docMk/>
            <pc:sldMk cId="440950020" sldId="263"/>
            <ac:spMk id="15" creationId="{E41B7FE2-FC09-4029-94F2-A914D389643F}"/>
          </ac:spMkLst>
        </pc:spChg>
        <pc:spChg chg="mod topLvl">
          <ac:chgData name="Francesco Serafini" userId="2491bc55-af7c-4fa9-b3c1-ebaeaf584a96" providerId="ADAL" clId="{CF62DBBC-7D1F-174B-9531-7ADB6D93A3D9}" dt="2023-12-03T09:31:37.201" v="5206" actId="790"/>
          <ac:spMkLst>
            <pc:docMk/>
            <pc:sldMk cId="440950020" sldId="263"/>
            <ac:spMk id="34" creationId="{E7B909B4-E189-49B1-A9F4-CCBA68208E21}"/>
          </ac:spMkLst>
        </pc:spChg>
        <pc:spChg chg="mod topLvl">
          <ac:chgData name="Francesco Serafini" userId="2491bc55-af7c-4fa9-b3c1-ebaeaf584a96" providerId="ADAL" clId="{CF62DBBC-7D1F-174B-9531-7ADB6D93A3D9}" dt="2023-12-02T21:25:23.288" v="3329" actId="1036"/>
          <ac:spMkLst>
            <pc:docMk/>
            <pc:sldMk cId="440950020" sldId="263"/>
            <ac:spMk id="35" creationId="{99CEFB61-BB5A-4FE1-AE48-ACEEBFB58D88}"/>
          </ac:spMkLst>
        </pc:spChg>
        <pc:spChg chg="mod topLvl">
          <ac:chgData name="Francesco Serafini" userId="2491bc55-af7c-4fa9-b3c1-ebaeaf584a96" providerId="ADAL" clId="{CF62DBBC-7D1F-174B-9531-7ADB6D93A3D9}" dt="2023-12-02T21:25:06.949" v="3273" actId="465"/>
          <ac:spMkLst>
            <pc:docMk/>
            <pc:sldMk cId="440950020" sldId="263"/>
            <ac:spMk id="40" creationId="{8257F516-C981-4367-8A6C-9487B5737A53}"/>
          </ac:spMkLst>
        </pc:spChg>
        <pc:spChg chg="topLvl">
          <ac:chgData name="Francesco Serafini" userId="2491bc55-af7c-4fa9-b3c1-ebaeaf584a96" providerId="ADAL" clId="{CF62DBBC-7D1F-174B-9531-7ADB6D93A3D9}" dt="2023-12-02T21:23:22.673" v="3260" actId="165"/>
          <ac:spMkLst>
            <pc:docMk/>
            <pc:sldMk cId="440950020" sldId="263"/>
            <ac:spMk id="41" creationId="{9A6D7430-2BD2-4FB7-8590-54FA0D72FA66}"/>
          </ac:spMkLst>
        </pc:spChg>
        <pc:spChg chg="del">
          <ac:chgData name="Francesco Serafini" userId="2491bc55-af7c-4fa9-b3c1-ebaeaf584a96" providerId="ADAL" clId="{CF62DBBC-7D1F-174B-9531-7ADB6D93A3D9}" dt="2023-12-02T21:18:58.099" v="3214" actId="478"/>
          <ac:spMkLst>
            <pc:docMk/>
            <pc:sldMk cId="440950020" sldId="263"/>
            <ac:spMk id="43" creationId="{334F3852-5DDF-4658-80E5-6E759BD7E5C7}"/>
          </ac:spMkLst>
        </pc:spChg>
        <pc:spChg chg="del">
          <ac:chgData name="Francesco Serafini" userId="2491bc55-af7c-4fa9-b3c1-ebaeaf584a96" providerId="ADAL" clId="{CF62DBBC-7D1F-174B-9531-7ADB6D93A3D9}" dt="2023-12-02T21:18:58.099" v="3214" actId="478"/>
          <ac:spMkLst>
            <pc:docMk/>
            <pc:sldMk cId="440950020" sldId="263"/>
            <ac:spMk id="44" creationId="{B2CF12A1-1F5B-49A8-8B54-C36507C6031A}"/>
          </ac:spMkLst>
        </pc:spChg>
        <pc:grpChg chg="del topLvl">
          <ac:chgData name="Francesco Serafini" userId="2491bc55-af7c-4fa9-b3c1-ebaeaf584a96" providerId="ADAL" clId="{CF62DBBC-7D1F-174B-9531-7ADB6D93A3D9}" dt="2023-12-02T21:23:22.673" v="3260" actId="165"/>
          <ac:grpSpMkLst>
            <pc:docMk/>
            <pc:sldMk cId="440950020" sldId="263"/>
            <ac:grpSpMk id="8" creationId="{267D05A3-0689-4A21-BB02-42289163B291}"/>
          </ac:grpSpMkLst>
        </pc:grpChg>
        <pc:grpChg chg="del topLvl">
          <ac:chgData name="Francesco Serafini" userId="2491bc55-af7c-4fa9-b3c1-ebaeaf584a96" providerId="ADAL" clId="{CF62DBBC-7D1F-174B-9531-7ADB6D93A3D9}" dt="2023-12-02T21:20:42.504" v="3222" actId="165"/>
          <ac:grpSpMkLst>
            <pc:docMk/>
            <pc:sldMk cId="440950020" sldId="263"/>
            <ac:grpSpMk id="9" creationId="{19C5AFAF-302D-4175-BAA5-0D59B47791F5}"/>
          </ac:grpSpMkLst>
        </pc:grpChg>
        <pc:grpChg chg="del">
          <ac:chgData name="Francesco Serafini" userId="2491bc55-af7c-4fa9-b3c1-ebaeaf584a96" providerId="ADAL" clId="{CF62DBBC-7D1F-174B-9531-7ADB6D93A3D9}" dt="2023-12-02T21:18:58.099" v="3214" actId="478"/>
          <ac:grpSpMkLst>
            <pc:docMk/>
            <pc:sldMk cId="440950020" sldId="263"/>
            <ac:grpSpMk id="10" creationId="{B558AB57-7AC9-4E17-A96E-4BCF930360F4}"/>
          </ac:grpSpMkLst>
        </pc:grpChg>
        <pc:grpChg chg="del topLvl">
          <ac:chgData name="Francesco Serafini" userId="2491bc55-af7c-4fa9-b3c1-ebaeaf584a96" providerId="ADAL" clId="{CF62DBBC-7D1F-174B-9531-7ADB6D93A3D9}" dt="2023-12-02T21:21:00.511" v="3223" actId="165"/>
          <ac:grpSpMkLst>
            <pc:docMk/>
            <pc:sldMk cId="440950020" sldId="263"/>
            <ac:grpSpMk id="11" creationId="{FBF543F5-B645-441C-AE38-39765A6FB310}"/>
          </ac:grpSpMkLst>
        </pc:grpChg>
        <pc:grpChg chg="add">
          <ac:chgData name="Francesco Serafini" userId="2491bc55-af7c-4fa9-b3c1-ebaeaf584a96" providerId="ADAL" clId="{CF62DBBC-7D1F-174B-9531-7ADB6D93A3D9}" dt="2023-12-02T21:26:25.456" v="3349" actId="164"/>
          <ac:grpSpMkLst>
            <pc:docMk/>
            <pc:sldMk cId="440950020" sldId="263"/>
            <ac:grpSpMk id="13" creationId="{C4F65A7F-950A-757E-2430-6C89F57F2091}"/>
          </ac:grpSpMkLst>
        </pc:grpChg>
        <pc:grpChg chg="del">
          <ac:chgData name="Francesco Serafini" userId="2491bc55-af7c-4fa9-b3c1-ebaeaf584a96" providerId="ADAL" clId="{CF62DBBC-7D1F-174B-9531-7ADB6D93A3D9}" dt="2023-12-02T21:18:58.099" v="3214" actId="478"/>
          <ac:grpSpMkLst>
            <pc:docMk/>
            <pc:sldMk cId="440950020" sldId="263"/>
            <ac:grpSpMk id="14" creationId="{D0A29E2D-D505-4A43-9165-BD010B501CBE}"/>
          </ac:grpSpMkLst>
        </pc:grpChg>
        <pc:grpChg chg="del">
          <ac:chgData name="Francesco Serafini" userId="2491bc55-af7c-4fa9-b3c1-ebaeaf584a96" providerId="ADAL" clId="{CF62DBBC-7D1F-174B-9531-7ADB6D93A3D9}" dt="2023-12-02T21:20:37.647" v="3221" actId="165"/>
          <ac:grpSpMkLst>
            <pc:docMk/>
            <pc:sldMk cId="440950020" sldId="263"/>
            <ac:grpSpMk id="16" creationId="{1DB62E6C-9774-4D38-816F-6027FF08BD28}"/>
          </ac:grpSpMkLst>
        </pc:grpChg>
        <pc:picChg chg="del">
          <ac:chgData name="Francesco Serafini" userId="2491bc55-af7c-4fa9-b3c1-ebaeaf584a96" providerId="ADAL" clId="{CF62DBBC-7D1F-174B-9531-7ADB6D93A3D9}" dt="2023-12-02T21:19:05.293" v="3216" actId="478"/>
          <ac:picMkLst>
            <pc:docMk/>
            <pc:sldMk cId="440950020" sldId="263"/>
            <ac:picMk id="6" creationId="{3F52AD08-73E2-4671-877D-8A40D647E005}"/>
          </ac:picMkLst>
        </pc:picChg>
        <pc:picChg chg="add mod">
          <ac:chgData name="Francesco Serafini" userId="2491bc55-af7c-4fa9-b3c1-ebaeaf584a96" providerId="ADAL" clId="{CF62DBBC-7D1F-174B-9531-7ADB6D93A3D9}" dt="2023-12-02T21:21:13.929" v="3225" actId="12788"/>
          <ac:picMkLst>
            <pc:docMk/>
            <pc:sldMk cId="440950020" sldId="263"/>
            <ac:picMk id="12" creationId="{172F4E9F-B2A4-7F55-1779-D883C23FA02C}"/>
          </ac:picMkLst>
        </pc:picChg>
        <pc:picChg chg="mod topLvl">
          <ac:chgData name="Francesco Serafini" userId="2491bc55-af7c-4fa9-b3c1-ebaeaf584a96" providerId="ADAL" clId="{CF62DBBC-7D1F-174B-9531-7ADB6D93A3D9}" dt="2023-12-02T21:21:13.929" v="3225" actId="12788"/>
          <ac:picMkLst>
            <pc:docMk/>
            <pc:sldMk cId="440950020" sldId="263"/>
            <ac:picMk id="52" creationId="{EE664BF3-4BF7-46CA-8B19-A3C23BD0814F}"/>
          </ac:picMkLst>
        </pc:picChg>
        <pc:picChg chg="mod topLvl">
          <ac:chgData name="Francesco Serafini" userId="2491bc55-af7c-4fa9-b3c1-ebaeaf584a96" providerId="ADAL" clId="{CF62DBBC-7D1F-174B-9531-7ADB6D93A3D9}" dt="2023-12-02T21:25:23.288" v="3329" actId="1036"/>
          <ac:picMkLst>
            <pc:docMk/>
            <pc:sldMk cId="440950020" sldId="263"/>
            <ac:picMk id="54" creationId="{6D298489-777F-41AE-A809-B52A9FFD4441}"/>
          </ac:picMkLst>
        </pc:picChg>
        <pc:picChg chg="del">
          <ac:chgData name="Francesco Serafini" userId="2491bc55-af7c-4fa9-b3c1-ebaeaf584a96" providerId="ADAL" clId="{CF62DBBC-7D1F-174B-9531-7ADB6D93A3D9}" dt="2023-12-02T21:19:02.591" v="3215" actId="478"/>
          <ac:picMkLst>
            <pc:docMk/>
            <pc:sldMk cId="440950020" sldId="263"/>
            <ac:picMk id="71" creationId="{8D6E0BF3-0F5C-4F6B-8B27-063E025DC962}"/>
          </ac:picMkLst>
        </pc:picChg>
        <pc:picChg chg="topLvl">
          <ac:chgData name="Francesco Serafini" userId="2491bc55-af7c-4fa9-b3c1-ebaeaf584a96" providerId="ADAL" clId="{CF62DBBC-7D1F-174B-9531-7ADB6D93A3D9}" dt="2023-12-02T21:20:37.647" v="3221" actId="165"/>
          <ac:picMkLst>
            <pc:docMk/>
            <pc:sldMk cId="440950020" sldId="263"/>
            <ac:picMk id="73" creationId="{351B73FB-6AFE-46E5-926D-280ADAE45D02}"/>
          </ac:picMkLst>
        </pc:picChg>
      </pc:sldChg>
      <pc:sldChg chg="ord modTransition">
        <pc:chgData name="Francesco Serafini" userId="2491bc55-af7c-4fa9-b3c1-ebaeaf584a96" providerId="ADAL" clId="{CF62DBBC-7D1F-174B-9531-7ADB6D93A3D9}" dt="2023-12-02T23:54:34.733" v="5036"/>
        <pc:sldMkLst>
          <pc:docMk/>
          <pc:sldMk cId="362735146" sldId="265"/>
        </pc:sldMkLst>
      </pc:sldChg>
      <pc:sldChg chg="mod ord modTransition modShow">
        <pc:chgData name="Francesco Serafini" userId="2491bc55-af7c-4fa9-b3c1-ebaeaf584a96" providerId="ADAL" clId="{CF62DBBC-7D1F-174B-9531-7ADB6D93A3D9}" dt="2023-12-02T23:54:34.733" v="5036"/>
        <pc:sldMkLst>
          <pc:docMk/>
          <pc:sldMk cId="1448819449" sldId="269"/>
        </pc:sldMkLst>
      </pc:sldChg>
      <pc:sldChg chg="addSp delSp modSp mod modTransition">
        <pc:chgData name="Francesco Serafini" userId="2491bc55-af7c-4fa9-b3c1-ebaeaf584a96" providerId="ADAL" clId="{CF62DBBC-7D1F-174B-9531-7ADB6D93A3D9}" dt="2023-12-03T10:43:13.220" v="6121"/>
        <pc:sldMkLst>
          <pc:docMk/>
          <pc:sldMk cId="359548036" sldId="272"/>
        </pc:sldMkLst>
        <pc:spChg chg="del">
          <ac:chgData name="Francesco Serafini" userId="2491bc55-af7c-4fa9-b3c1-ebaeaf584a96" providerId="ADAL" clId="{CF62DBBC-7D1F-174B-9531-7ADB6D93A3D9}" dt="2023-12-02T16:24:19.623" v="590" actId="478"/>
          <ac:spMkLst>
            <pc:docMk/>
            <pc:sldMk cId="359548036" sldId="272"/>
            <ac:spMk id="2" creationId="{794E944C-06A1-CA45-F0C5-32DEBF4C848F}"/>
          </ac:spMkLst>
        </pc:spChg>
        <pc:spChg chg="mod">
          <ac:chgData name="Francesco Serafini" userId="2491bc55-af7c-4fa9-b3c1-ebaeaf584a96" providerId="ADAL" clId="{CF62DBBC-7D1F-174B-9531-7ADB6D93A3D9}" dt="2023-12-02T17:32:07.873" v="1534" actId="207"/>
          <ac:spMkLst>
            <pc:docMk/>
            <pc:sldMk cId="359548036" sldId="272"/>
            <ac:spMk id="6" creationId="{839E88C1-D19B-EAC1-4F81-DEFA2533ED7E}"/>
          </ac:spMkLst>
        </pc:spChg>
        <pc:spChg chg="mod">
          <ac:chgData name="Francesco Serafini" userId="2491bc55-af7c-4fa9-b3c1-ebaeaf584a96" providerId="ADAL" clId="{CF62DBBC-7D1F-174B-9531-7ADB6D93A3D9}" dt="2023-12-02T17:32:01.582" v="1533" actId="2085"/>
          <ac:spMkLst>
            <pc:docMk/>
            <pc:sldMk cId="359548036" sldId="272"/>
            <ac:spMk id="7" creationId="{F6355C87-9E03-E62E-3144-8A62A73823DF}"/>
          </ac:spMkLst>
        </pc:spChg>
        <pc:spChg chg="mod">
          <ac:chgData name="Francesco Serafini" userId="2491bc55-af7c-4fa9-b3c1-ebaeaf584a96" providerId="ADAL" clId="{CF62DBBC-7D1F-174B-9531-7ADB6D93A3D9}" dt="2023-12-02T17:32:01.096" v="1532" actId="2085"/>
          <ac:spMkLst>
            <pc:docMk/>
            <pc:sldMk cId="359548036" sldId="272"/>
            <ac:spMk id="8" creationId="{882647E0-8234-3066-732B-A533B50022D3}"/>
          </ac:spMkLst>
        </pc:spChg>
        <pc:spChg chg="mod">
          <ac:chgData name="Francesco Serafini" userId="2491bc55-af7c-4fa9-b3c1-ebaeaf584a96" providerId="ADAL" clId="{CF62DBBC-7D1F-174B-9531-7ADB6D93A3D9}" dt="2023-12-02T23:58:09.416" v="5063" actId="14100"/>
          <ac:spMkLst>
            <pc:docMk/>
            <pc:sldMk cId="359548036" sldId="272"/>
            <ac:spMk id="15" creationId="{5A791668-5CB7-7077-FEC6-94C217046DD0}"/>
          </ac:spMkLst>
        </pc:spChg>
        <pc:spChg chg="add mod">
          <ac:chgData name="Francesco Serafini" userId="2491bc55-af7c-4fa9-b3c1-ebaeaf584a96" providerId="ADAL" clId="{CF62DBBC-7D1F-174B-9531-7ADB6D93A3D9}" dt="2023-12-02T16:24:28.469" v="617" actId="20577"/>
          <ac:spMkLst>
            <pc:docMk/>
            <pc:sldMk cId="359548036" sldId="272"/>
            <ac:spMk id="16" creationId="{007918DE-294D-B1E4-A0A9-6BA9FD53942C}"/>
          </ac:spMkLst>
        </pc:spChg>
        <pc:spChg chg="mod">
          <ac:chgData name="Francesco Serafini" userId="2491bc55-af7c-4fa9-b3c1-ebaeaf584a96" providerId="ADAL" clId="{CF62DBBC-7D1F-174B-9531-7ADB6D93A3D9}" dt="2023-12-03T10:40:00.942" v="5991"/>
          <ac:spMkLst>
            <pc:docMk/>
            <pc:sldMk cId="359548036" sldId="272"/>
            <ac:spMk id="17" creationId="{618ED9D4-7818-9399-DFCB-0903B98E2D63}"/>
          </ac:spMkLst>
        </pc:spChg>
        <pc:spChg chg="add del mod">
          <ac:chgData name="Francesco Serafini" userId="2491bc55-af7c-4fa9-b3c1-ebaeaf584a96" providerId="ADAL" clId="{CF62DBBC-7D1F-174B-9531-7ADB6D93A3D9}" dt="2023-12-02T16:24:20.971" v="591" actId="478"/>
          <ac:spMkLst>
            <pc:docMk/>
            <pc:sldMk cId="359548036" sldId="272"/>
            <ac:spMk id="18" creationId="{80FA4FEC-1C42-9417-DF73-039D1A2304FC}"/>
          </ac:spMkLst>
        </pc:spChg>
        <pc:spChg chg="mod">
          <ac:chgData name="Francesco Serafini" userId="2491bc55-af7c-4fa9-b3c1-ebaeaf584a96" providerId="ADAL" clId="{CF62DBBC-7D1F-174B-9531-7ADB6D93A3D9}" dt="2023-12-02T23:58:05.132" v="5062" actId="14100"/>
          <ac:spMkLst>
            <pc:docMk/>
            <pc:sldMk cId="359548036" sldId="272"/>
            <ac:spMk id="23" creationId="{EA8648AE-6C35-F22F-3160-EC34FB35B336}"/>
          </ac:spMkLst>
        </pc:spChg>
        <pc:spChg chg="mod">
          <ac:chgData name="Francesco Serafini" userId="2491bc55-af7c-4fa9-b3c1-ebaeaf584a96" providerId="ADAL" clId="{CF62DBBC-7D1F-174B-9531-7ADB6D93A3D9}" dt="2023-12-02T23:57:59.535" v="5061" actId="14100"/>
          <ac:spMkLst>
            <pc:docMk/>
            <pc:sldMk cId="359548036" sldId="272"/>
            <ac:spMk id="24" creationId="{4E43821F-42E7-EC65-B02E-02F6B38DD5E6}"/>
          </ac:spMkLst>
        </pc:spChg>
        <pc:spChg chg="mod">
          <ac:chgData name="Francesco Serafini" userId="2491bc55-af7c-4fa9-b3c1-ebaeaf584a96" providerId="ADAL" clId="{CF62DBBC-7D1F-174B-9531-7ADB6D93A3D9}" dt="2023-12-03T10:41:41.274" v="6038" actId="408"/>
          <ac:spMkLst>
            <pc:docMk/>
            <pc:sldMk cId="359548036" sldId="272"/>
            <ac:spMk id="26" creationId="{9D564FFB-3419-D1BE-081F-8798209D9BC6}"/>
          </ac:spMkLst>
        </pc:spChg>
        <pc:spChg chg="mod">
          <ac:chgData name="Francesco Serafini" userId="2491bc55-af7c-4fa9-b3c1-ebaeaf584a96" providerId="ADAL" clId="{CF62DBBC-7D1F-174B-9531-7ADB6D93A3D9}" dt="2023-12-03T10:43:13.220" v="6121"/>
          <ac:spMkLst>
            <pc:docMk/>
            <pc:sldMk cId="359548036" sldId="272"/>
            <ac:spMk id="29" creationId="{CFE245A4-CCF8-F716-3020-0EDFEE6C097A}"/>
          </ac:spMkLst>
        </pc:spChg>
        <pc:grpChg chg="add del mod">
          <ac:chgData name="Francesco Serafini" userId="2491bc55-af7c-4fa9-b3c1-ebaeaf584a96" providerId="ADAL" clId="{CF62DBBC-7D1F-174B-9531-7ADB6D93A3D9}" dt="2023-12-03T10:40:57.591" v="6032" actId="478"/>
          <ac:grpSpMkLst>
            <pc:docMk/>
            <pc:sldMk cId="359548036" sldId="272"/>
            <ac:grpSpMk id="2" creationId="{AFCC4F76-0AF4-97CB-0813-6493645B8843}"/>
          </ac:grpSpMkLst>
        </pc:grpChg>
        <pc:grpChg chg="mod">
          <ac:chgData name="Francesco Serafini" userId="2491bc55-af7c-4fa9-b3c1-ebaeaf584a96" providerId="ADAL" clId="{CF62DBBC-7D1F-174B-9531-7ADB6D93A3D9}" dt="2023-12-03T10:31:33.006" v="5911" actId="1035"/>
          <ac:grpSpMkLst>
            <pc:docMk/>
            <pc:sldMk cId="359548036" sldId="272"/>
            <ac:grpSpMk id="3" creationId="{B927F63B-4436-54DE-B19D-78F277F6F06B}"/>
          </ac:grpSpMkLst>
        </pc:grpChg>
        <pc:grpChg chg="mod">
          <ac:chgData name="Francesco Serafini" userId="2491bc55-af7c-4fa9-b3c1-ebaeaf584a96" providerId="ADAL" clId="{CF62DBBC-7D1F-174B-9531-7ADB6D93A3D9}" dt="2023-12-03T10:31:33.006" v="5911" actId="1035"/>
          <ac:grpSpMkLst>
            <pc:docMk/>
            <pc:sldMk cId="359548036" sldId="272"/>
            <ac:grpSpMk id="4" creationId="{E9670F4C-2239-824C-98E3-F531D9F7FA9C}"/>
          </ac:grpSpMkLst>
        </pc:grpChg>
        <pc:grpChg chg="mod">
          <ac:chgData name="Francesco Serafini" userId="2491bc55-af7c-4fa9-b3c1-ebaeaf584a96" providerId="ADAL" clId="{CF62DBBC-7D1F-174B-9531-7ADB6D93A3D9}" dt="2023-12-03T10:31:33.006" v="5911" actId="1035"/>
          <ac:grpSpMkLst>
            <pc:docMk/>
            <pc:sldMk cId="359548036" sldId="272"/>
            <ac:grpSpMk id="5" creationId="{C517AE58-CBED-7435-64D1-2DDCD7B604F8}"/>
          </ac:grpSpMkLst>
        </pc:grpChg>
        <pc:grpChg chg="add del mod">
          <ac:chgData name="Francesco Serafini" userId="2491bc55-af7c-4fa9-b3c1-ebaeaf584a96" providerId="ADAL" clId="{CF62DBBC-7D1F-174B-9531-7ADB6D93A3D9}" dt="2023-12-03T10:43:12.991" v="6120" actId="478"/>
          <ac:grpSpMkLst>
            <pc:docMk/>
            <pc:sldMk cId="359548036" sldId="272"/>
            <ac:grpSpMk id="25" creationId="{B445F726-238B-F5FC-FDF6-24189ABC9910}"/>
          </ac:grpSpMkLst>
        </pc:grpChg>
        <pc:grpChg chg="add mod">
          <ac:chgData name="Francesco Serafini" userId="2491bc55-af7c-4fa9-b3c1-ebaeaf584a96" providerId="ADAL" clId="{CF62DBBC-7D1F-174B-9531-7ADB6D93A3D9}" dt="2023-12-03T10:43:13.220" v="6121"/>
          <ac:grpSpMkLst>
            <pc:docMk/>
            <pc:sldMk cId="359548036" sldId="272"/>
            <ac:grpSpMk id="28" creationId="{42AF5788-835C-92C3-5CDF-405B0622D395}"/>
          </ac:grpSpMkLst>
        </pc:grpChg>
        <pc:picChg chg="mod">
          <ac:chgData name="Francesco Serafini" userId="2491bc55-af7c-4fa9-b3c1-ebaeaf584a96" providerId="ADAL" clId="{CF62DBBC-7D1F-174B-9531-7ADB6D93A3D9}" dt="2023-12-03T10:31:33.006" v="5911" actId="1035"/>
          <ac:picMkLst>
            <pc:docMk/>
            <pc:sldMk cId="359548036" sldId="272"/>
            <ac:picMk id="9" creationId="{13D3A3ED-ED1E-3DB7-A26D-79523D6E8E09}"/>
          </ac:picMkLst>
        </pc:picChg>
        <pc:picChg chg="mod">
          <ac:chgData name="Francesco Serafini" userId="2491bc55-af7c-4fa9-b3c1-ebaeaf584a96" providerId="ADAL" clId="{CF62DBBC-7D1F-174B-9531-7ADB6D93A3D9}" dt="2023-12-02T17:31:03.781" v="1521" actId="207"/>
          <ac:picMkLst>
            <pc:docMk/>
            <pc:sldMk cId="359548036" sldId="272"/>
            <ac:picMk id="10" creationId="{75092C43-7404-E35B-7EA5-B59D610C7C02}"/>
          </ac:picMkLst>
        </pc:picChg>
        <pc:picChg chg="mod">
          <ac:chgData name="Francesco Serafini" userId="2491bc55-af7c-4fa9-b3c1-ebaeaf584a96" providerId="ADAL" clId="{CF62DBBC-7D1F-174B-9531-7ADB6D93A3D9}" dt="2023-12-03T10:31:33.006" v="5911" actId="1035"/>
          <ac:picMkLst>
            <pc:docMk/>
            <pc:sldMk cId="359548036" sldId="272"/>
            <ac:picMk id="11" creationId="{996F47D1-6540-821E-AC61-5D5226615976}"/>
          </ac:picMkLst>
        </pc:picChg>
        <pc:picChg chg="mod">
          <ac:chgData name="Francesco Serafini" userId="2491bc55-af7c-4fa9-b3c1-ebaeaf584a96" providerId="ADAL" clId="{CF62DBBC-7D1F-174B-9531-7ADB6D93A3D9}" dt="2023-12-02T17:31:10.746" v="1522" actId="207"/>
          <ac:picMkLst>
            <pc:docMk/>
            <pc:sldMk cId="359548036" sldId="272"/>
            <ac:picMk id="12" creationId="{8B696A8B-34C5-ECE3-3013-42C403296F74}"/>
          </ac:picMkLst>
        </pc:picChg>
        <pc:picChg chg="mod">
          <ac:chgData name="Francesco Serafini" userId="2491bc55-af7c-4fa9-b3c1-ebaeaf584a96" providerId="ADAL" clId="{CF62DBBC-7D1F-174B-9531-7ADB6D93A3D9}" dt="2023-12-03T10:31:33.006" v="5911" actId="1035"/>
          <ac:picMkLst>
            <pc:docMk/>
            <pc:sldMk cId="359548036" sldId="272"/>
            <ac:picMk id="13" creationId="{F63CCECC-BA31-2FBC-A2EA-3391CAED69FA}"/>
          </ac:picMkLst>
        </pc:picChg>
        <pc:picChg chg="mod">
          <ac:chgData name="Francesco Serafini" userId="2491bc55-af7c-4fa9-b3c1-ebaeaf584a96" providerId="ADAL" clId="{CF62DBBC-7D1F-174B-9531-7ADB6D93A3D9}" dt="2023-12-02T17:31:14.532" v="1523" actId="207"/>
          <ac:picMkLst>
            <pc:docMk/>
            <pc:sldMk cId="359548036" sldId="272"/>
            <ac:picMk id="14" creationId="{C3FA4DE9-166A-3F3C-F155-5242DB7AE654}"/>
          </ac:picMkLst>
        </pc:picChg>
        <pc:picChg chg="mod">
          <ac:chgData name="Francesco Serafini" userId="2491bc55-af7c-4fa9-b3c1-ebaeaf584a96" providerId="ADAL" clId="{CF62DBBC-7D1F-174B-9531-7ADB6D93A3D9}" dt="2023-12-03T10:40:00.942" v="5991"/>
          <ac:picMkLst>
            <pc:docMk/>
            <pc:sldMk cId="359548036" sldId="272"/>
            <ac:picMk id="18" creationId="{17F872A4-8716-3C48-885C-B1198D1C9380}"/>
          </ac:picMkLst>
        </pc:picChg>
        <pc:picChg chg="add mod">
          <ac:chgData name="Francesco Serafini" userId="2491bc55-af7c-4fa9-b3c1-ebaeaf584a96" providerId="ADAL" clId="{CF62DBBC-7D1F-174B-9531-7ADB6D93A3D9}" dt="2023-12-02T18:00:15.218" v="2112"/>
          <ac:picMkLst>
            <pc:docMk/>
            <pc:sldMk cId="359548036" sldId="272"/>
            <ac:picMk id="19" creationId="{4CAC5DF7-F6FA-1C91-4018-D4566BDE2274}"/>
          </ac:picMkLst>
        </pc:picChg>
        <pc:picChg chg="mod">
          <ac:chgData name="Francesco Serafini" userId="2491bc55-af7c-4fa9-b3c1-ebaeaf584a96" providerId="ADAL" clId="{CF62DBBC-7D1F-174B-9531-7ADB6D93A3D9}" dt="2023-12-03T10:41:41.274" v="6038" actId="408"/>
          <ac:picMkLst>
            <pc:docMk/>
            <pc:sldMk cId="359548036" sldId="272"/>
            <ac:picMk id="27" creationId="{AC74CC07-CCD5-184B-5666-D7AF9085D0ED}"/>
          </ac:picMkLst>
        </pc:picChg>
        <pc:picChg chg="mod">
          <ac:chgData name="Francesco Serafini" userId="2491bc55-af7c-4fa9-b3c1-ebaeaf584a96" providerId="ADAL" clId="{CF62DBBC-7D1F-174B-9531-7ADB6D93A3D9}" dt="2023-12-03T10:43:13.220" v="6121"/>
          <ac:picMkLst>
            <pc:docMk/>
            <pc:sldMk cId="359548036" sldId="272"/>
            <ac:picMk id="30" creationId="{A1EA8E14-7CE5-9C63-E458-59223DFCF0B6}"/>
          </ac:picMkLst>
        </pc:picChg>
      </pc:sldChg>
      <pc:sldChg chg="del modTransition">
        <pc:chgData name="Francesco Serafini" userId="2491bc55-af7c-4fa9-b3c1-ebaeaf584a96" providerId="ADAL" clId="{CF62DBBC-7D1F-174B-9531-7ADB6D93A3D9}" dt="2023-12-02T23:53:17.840" v="5032" actId="18676"/>
        <pc:sldMkLst>
          <pc:docMk/>
          <pc:sldMk cId="2217721454" sldId="275"/>
        </pc:sldMkLst>
      </pc:sldChg>
      <pc:sldChg chg="mod ord modTransition modShow">
        <pc:chgData name="Francesco Serafini" userId="2491bc55-af7c-4fa9-b3c1-ebaeaf584a96" providerId="ADAL" clId="{CF62DBBC-7D1F-174B-9531-7ADB6D93A3D9}" dt="2023-12-02T23:54:34.733" v="5036"/>
        <pc:sldMkLst>
          <pc:docMk/>
          <pc:sldMk cId="113023641" sldId="276"/>
        </pc:sldMkLst>
      </pc:sldChg>
      <pc:sldChg chg="addSp delSp modSp mod modTransition modAnim">
        <pc:chgData name="Francesco Serafini" userId="2491bc55-af7c-4fa9-b3c1-ebaeaf584a96" providerId="ADAL" clId="{CF62DBBC-7D1F-174B-9531-7ADB6D93A3D9}" dt="2023-12-03T00:16:34.785" v="5163"/>
        <pc:sldMkLst>
          <pc:docMk/>
          <pc:sldMk cId="2070534114" sldId="278"/>
        </pc:sldMkLst>
        <pc:spChg chg="mod">
          <ac:chgData name="Francesco Serafini" userId="2491bc55-af7c-4fa9-b3c1-ebaeaf584a96" providerId="ADAL" clId="{CF62DBBC-7D1F-174B-9531-7ADB6D93A3D9}" dt="2023-12-02T19:06:40.684" v="2580" actId="20577"/>
          <ac:spMkLst>
            <pc:docMk/>
            <pc:sldMk cId="2070534114" sldId="278"/>
            <ac:spMk id="3" creationId="{72D5FD07-0680-0198-515A-325DA1E297D8}"/>
          </ac:spMkLst>
        </pc:spChg>
        <pc:spChg chg="mod">
          <ac:chgData name="Francesco Serafini" userId="2491bc55-af7c-4fa9-b3c1-ebaeaf584a96" providerId="ADAL" clId="{CF62DBBC-7D1F-174B-9531-7ADB6D93A3D9}" dt="2023-12-02T23:47:25.441" v="4987" actId="20577"/>
          <ac:spMkLst>
            <pc:docMk/>
            <pc:sldMk cId="2070534114" sldId="278"/>
            <ac:spMk id="12" creationId="{AA8201F6-06E2-EECB-17E9-F9F90ECB5D0E}"/>
          </ac:spMkLst>
        </pc:spChg>
        <pc:spChg chg="add del mod">
          <ac:chgData name="Francesco Serafini" userId="2491bc55-af7c-4fa9-b3c1-ebaeaf584a96" providerId="ADAL" clId="{CF62DBBC-7D1F-174B-9531-7ADB6D93A3D9}" dt="2023-12-02T19:05:12.909" v="2534" actId="478"/>
          <ac:spMkLst>
            <pc:docMk/>
            <pc:sldMk cId="2070534114" sldId="278"/>
            <ac:spMk id="15" creationId="{37EEE472-B8B7-9618-CFB9-47722C9244D2}"/>
          </ac:spMkLst>
        </pc:spChg>
        <pc:spChg chg="add del mod">
          <ac:chgData name="Francesco Serafini" userId="2491bc55-af7c-4fa9-b3c1-ebaeaf584a96" providerId="ADAL" clId="{CF62DBBC-7D1F-174B-9531-7ADB6D93A3D9}" dt="2023-12-02T19:05:09.961" v="2533" actId="478"/>
          <ac:spMkLst>
            <pc:docMk/>
            <pc:sldMk cId="2070534114" sldId="278"/>
            <ac:spMk id="17" creationId="{FE310F14-06C3-5B25-1C97-356DADD2AF72}"/>
          </ac:spMkLst>
        </pc:spChg>
        <pc:spChg chg="mod">
          <ac:chgData name="Francesco Serafini" userId="2491bc55-af7c-4fa9-b3c1-ebaeaf584a96" providerId="ADAL" clId="{CF62DBBC-7D1F-174B-9531-7ADB6D93A3D9}" dt="2023-12-02T19:05:16.281" v="2535" actId="1076"/>
          <ac:spMkLst>
            <pc:docMk/>
            <pc:sldMk cId="2070534114" sldId="278"/>
            <ac:spMk id="71" creationId="{F8C5F5A2-D99F-4898-BDB7-E320ED1B5BBA}"/>
          </ac:spMkLst>
        </pc:spChg>
        <pc:picChg chg="add mod">
          <ac:chgData name="Francesco Serafini" userId="2491bc55-af7c-4fa9-b3c1-ebaeaf584a96" providerId="ADAL" clId="{CF62DBBC-7D1F-174B-9531-7ADB6D93A3D9}" dt="2023-12-02T19:10:41.902" v="2582"/>
          <ac:picMkLst>
            <pc:docMk/>
            <pc:sldMk cId="2070534114" sldId="278"/>
            <ac:picMk id="18" creationId="{4B8DBFDE-D472-F69B-1BCE-A953ED951412}"/>
          </ac:picMkLst>
        </pc:picChg>
        <pc:picChg chg="del">
          <ac:chgData name="Francesco Serafini" userId="2491bc55-af7c-4fa9-b3c1-ebaeaf584a96" providerId="ADAL" clId="{CF62DBBC-7D1F-174B-9531-7ADB6D93A3D9}" dt="2023-12-02T19:10:35.285" v="2581" actId="478"/>
          <ac:picMkLst>
            <pc:docMk/>
            <pc:sldMk cId="2070534114" sldId="278"/>
            <ac:picMk id="38" creationId="{EE940CF1-2E4F-4CBC-8D24-D8C59814D386}"/>
          </ac:picMkLst>
        </pc:picChg>
      </pc:sldChg>
      <pc:sldChg chg="del modTransition">
        <pc:chgData name="Francesco Serafini" userId="2491bc55-af7c-4fa9-b3c1-ebaeaf584a96" providerId="ADAL" clId="{CF62DBBC-7D1F-174B-9531-7ADB6D93A3D9}" dt="2023-12-02T23:53:17.840" v="5032" actId="18676"/>
        <pc:sldMkLst>
          <pc:docMk/>
          <pc:sldMk cId="333405500" sldId="279"/>
        </pc:sldMkLst>
      </pc:sldChg>
      <pc:sldChg chg="del modTransition">
        <pc:chgData name="Francesco Serafini" userId="2491bc55-af7c-4fa9-b3c1-ebaeaf584a96" providerId="ADAL" clId="{CF62DBBC-7D1F-174B-9531-7ADB6D93A3D9}" dt="2023-12-02T23:53:17.840" v="5032" actId="18676"/>
        <pc:sldMkLst>
          <pc:docMk/>
          <pc:sldMk cId="3183428643" sldId="282"/>
        </pc:sldMkLst>
      </pc:sldChg>
      <pc:sldChg chg="del modTransition">
        <pc:chgData name="Francesco Serafini" userId="2491bc55-af7c-4fa9-b3c1-ebaeaf584a96" providerId="ADAL" clId="{CF62DBBC-7D1F-174B-9531-7ADB6D93A3D9}" dt="2023-12-02T23:53:17.840" v="5032" actId="18676"/>
        <pc:sldMkLst>
          <pc:docMk/>
          <pc:sldMk cId="3726685219" sldId="283"/>
        </pc:sldMkLst>
      </pc:sldChg>
      <pc:sldChg chg="del modTransition">
        <pc:chgData name="Francesco Serafini" userId="2491bc55-af7c-4fa9-b3c1-ebaeaf584a96" providerId="ADAL" clId="{CF62DBBC-7D1F-174B-9531-7ADB6D93A3D9}" dt="2023-12-02T23:53:17.840" v="5032" actId="18676"/>
        <pc:sldMkLst>
          <pc:docMk/>
          <pc:sldMk cId="2424272496" sldId="284"/>
        </pc:sldMkLst>
      </pc:sldChg>
      <pc:sldChg chg="del modTransition">
        <pc:chgData name="Francesco Serafini" userId="2491bc55-af7c-4fa9-b3c1-ebaeaf584a96" providerId="ADAL" clId="{CF62DBBC-7D1F-174B-9531-7ADB6D93A3D9}" dt="2023-12-02T23:53:17.840" v="5032" actId="18676"/>
        <pc:sldMkLst>
          <pc:docMk/>
          <pc:sldMk cId="410843908" sldId="285"/>
        </pc:sldMkLst>
      </pc:sldChg>
      <pc:sldChg chg="addSp delSp modSp mod modTransition">
        <pc:chgData name="Francesco Serafini" userId="2491bc55-af7c-4fa9-b3c1-ebaeaf584a96" providerId="ADAL" clId="{CF62DBBC-7D1F-174B-9531-7ADB6D93A3D9}" dt="2023-12-03T10:45:02.422" v="6161" actId="14100"/>
        <pc:sldMkLst>
          <pc:docMk/>
          <pc:sldMk cId="3297166024" sldId="294"/>
        </pc:sldMkLst>
        <pc:spChg chg="mod">
          <ac:chgData name="Francesco Serafini" userId="2491bc55-af7c-4fa9-b3c1-ebaeaf584a96" providerId="ADAL" clId="{CF62DBBC-7D1F-174B-9531-7ADB6D93A3D9}" dt="2023-12-02T21:26:30.811" v="3351"/>
          <ac:spMkLst>
            <pc:docMk/>
            <pc:sldMk cId="3297166024" sldId="294"/>
            <ac:spMk id="3" creationId="{E3DDBC6C-6978-CA59-7F21-A94FAAF5822F}"/>
          </ac:spMkLst>
        </pc:spChg>
        <pc:spChg chg="add mod">
          <ac:chgData name="Francesco Serafini" userId="2491bc55-af7c-4fa9-b3c1-ebaeaf584a96" providerId="ADAL" clId="{CF62DBBC-7D1F-174B-9531-7ADB6D93A3D9}" dt="2023-12-03T10:44:56.138" v="6160"/>
          <ac:spMkLst>
            <pc:docMk/>
            <pc:sldMk cId="3297166024" sldId="294"/>
            <ac:spMk id="5" creationId="{7E069D75-0415-4770-4577-BC016A068ADD}"/>
          </ac:spMkLst>
        </pc:spChg>
        <pc:spChg chg="mod">
          <ac:chgData name="Francesco Serafini" userId="2491bc55-af7c-4fa9-b3c1-ebaeaf584a96" providerId="ADAL" clId="{CF62DBBC-7D1F-174B-9531-7ADB6D93A3D9}" dt="2023-12-02T21:26:30.811" v="3351"/>
          <ac:spMkLst>
            <pc:docMk/>
            <pc:sldMk cId="3297166024" sldId="294"/>
            <ac:spMk id="6" creationId="{953F5257-0632-ADB5-A9E2-DA542609976B}"/>
          </ac:spMkLst>
        </pc:spChg>
        <pc:spChg chg="del">
          <ac:chgData name="Francesco Serafini" userId="2491bc55-af7c-4fa9-b3c1-ebaeaf584a96" providerId="ADAL" clId="{CF62DBBC-7D1F-174B-9531-7ADB6D93A3D9}" dt="2023-12-02T21:26:52.674" v="3354" actId="478"/>
          <ac:spMkLst>
            <pc:docMk/>
            <pc:sldMk cId="3297166024" sldId="294"/>
            <ac:spMk id="7" creationId="{B3E4CB09-2BF7-4213-B53C-77CC7B3BE9EE}"/>
          </ac:spMkLst>
        </pc:spChg>
        <pc:spChg chg="mod">
          <ac:chgData name="Francesco Serafini" userId="2491bc55-af7c-4fa9-b3c1-ebaeaf584a96" providerId="ADAL" clId="{CF62DBBC-7D1F-174B-9531-7ADB6D93A3D9}" dt="2023-12-02T21:26:30.811" v="3351"/>
          <ac:spMkLst>
            <pc:docMk/>
            <pc:sldMk cId="3297166024" sldId="294"/>
            <ac:spMk id="8" creationId="{CBAC3284-8C91-872B-B074-3748C35BBCE1}"/>
          </ac:spMkLst>
        </pc:spChg>
        <pc:spChg chg="mod">
          <ac:chgData name="Francesco Serafini" userId="2491bc55-af7c-4fa9-b3c1-ebaeaf584a96" providerId="ADAL" clId="{CF62DBBC-7D1F-174B-9531-7ADB6D93A3D9}" dt="2023-12-03T10:44:53.470" v="6158" actId="790"/>
          <ac:spMkLst>
            <pc:docMk/>
            <pc:sldMk cId="3297166024" sldId="294"/>
            <ac:spMk id="10" creationId="{D9C5F04F-1C8B-072B-9E0A-4A677D10F4D4}"/>
          </ac:spMkLst>
        </pc:spChg>
        <pc:spChg chg="mod">
          <ac:chgData name="Francesco Serafini" userId="2491bc55-af7c-4fa9-b3c1-ebaeaf584a96" providerId="ADAL" clId="{CF62DBBC-7D1F-174B-9531-7ADB6D93A3D9}" dt="2023-12-02T21:26:30.811" v="3351"/>
          <ac:spMkLst>
            <pc:docMk/>
            <pc:sldMk cId="3297166024" sldId="294"/>
            <ac:spMk id="11" creationId="{B8C0F806-5B5D-5003-E6EA-653EF1E7BF93}"/>
          </ac:spMkLst>
        </pc:spChg>
        <pc:spChg chg="mod">
          <ac:chgData name="Francesco Serafini" userId="2491bc55-af7c-4fa9-b3c1-ebaeaf584a96" providerId="ADAL" clId="{CF62DBBC-7D1F-174B-9531-7ADB6D93A3D9}" dt="2023-12-02T21:26:30.811" v="3351"/>
          <ac:spMkLst>
            <pc:docMk/>
            <pc:sldMk cId="3297166024" sldId="294"/>
            <ac:spMk id="15" creationId="{78DA1E24-1C91-BD77-E6A9-96BD3336E7E1}"/>
          </ac:spMkLst>
        </pc:spChg>
        <pc:spChg chg="mod">
          <ac:chgData name="Francesco Serafini" userId="2491bc55-af7c-4fa9-b3c1-ebaeaf584a96" providerId="ADAL" clId="{CF62DBBC-7D1F-174B-9531-7ADB6D93A3D9}" dt="2023-12-02T21:26:30.811" v="3351"/>
          <ac:spMkLst>
            <pc:docMk/>
            <pc:sldMk cId="3297166024" sldId="294"/>
            <ac:spMk id="16" creationId="{00A68DFB-8371-8D3F-BCF6-973B00F9A13D}"/>
          </ac:spMkLst>
        </pc:spChg>
        <pc:spChg chg="mod">
          <ac:chgData name="Francesco Serafini" userId="2491bc55-af7c-4fa9-b3c1-ebaeaf584a96" providerId="ADAL" clId="{CF62DBBC-7D1F-174B-9531-7ADB6D93A3D9}" dt="2023-12-03T10:45:02.422" v="6161" actId="14100"/>
          <ac:spMkLst>
            <pc:docMk/>
            <pc:sldMk cId="3297166024" sldId="294"/>
            <ac:spMk id="29" creationId="{B17EF5ED-C061-4E80-93BD-CFAEEDAF09B9}"/>
          </ac:spMkLst>
        </pc:spChg>
        <pc:spChg chg="del mod">
          <ac:chgData name="Francesco Serafini" userId="2491bc55-af7c-4fa9-b3c1-ebaeaf584a96" providerId="ADAL" clId="{CF62DBBC-7D1F-174B-9531-7ADB6D93A3D9}" dt="2023-12-03T10:44:55.787" v="6159" actId="478"/>
          <ac:spMkLst>
            <pc:docMk/>
            <pc:sldMk cId="3297166024" sldId="294"/>
            <ac:spMk id="34" creationId="{96CBF9C4-BA0F-CE6C-174F-5B1A2651562D}"/>
          </ac:spMkLst>
        </pc:spChg>
        <pc:grpChg chg="add mod">
          <ac:chgData name="Francesco Serafini" userId="2491bc55-af7c-4fa9-b3c1-ebaeaf584a96" providerId="ADAL" clId="{CF62DBBC-7D1F-174B-9531-7ADB6D93A3D9}" dt="2023-12-02T21:26:34.336" v="3352" actId="167"/>
          <ac:grpSpMkLst>
            <pc:docMk/>
            <pc:sldMk cId="3297166024" sldId="294"/>
            <ac:grpSpMk id="2" creationId="{7874A8A6-0FCA-31A6-B4D8-FAC319B771D4}"/>
          </ac:grpSpMkLst>
        </pc:grpChg>
        <pc:grpChg chg="del">
          <ac:chgData name="Francesco Serafini" userId="2491bc55-af7c-4fa9-b3c1-ebaeaf584a96" providerId="ADAL" clId="{CF62DBBC-7D1F-174B-9531-7ADB6D93A3D9}" dt="2023-12-02T21:26:30.206" v="3350" actId="478"/>
          <ac:grpSpMkLst>
            <pc:docMk/>
            <pc:sldMk cId="3297166024" sldId="294"/>
            <ac:grpSpMk id="5" creationId="{B58B5EA3-DE59-FBEA-72ED-F23F2C2702A4}"/>
          </ac:grpSpMkLst>
        </pc:grpChg>
        <pc:picChg chg="mod">
          <ac:chgData name="Francesco Serafini" userId="2491bc55-af7c-4fa9-b3c1-ebaeaf584a96" providerId="ADAL" clId="{CF62DBBC-7D1F-174B-9531-7ADB6D93A3D9}" dt="2023-12-02T21:26:30.811" v="3351"/>
          <ac:picMkLst>
            <pc:docMk/>
            <pc:sldMk cId="3297166024" sldId="294"/>
            <ac:picMk id="9" creationId="{F8B2D168-8860-CE70-31EF-831272922295}"/>
          </ac:picMkLst>
        </pc:picChg>
        <pc:picChg chg="mod">
          <ac:chgData name="Francesco Serafini" userId="2491bc55-af7c-4fa9-b3c1-ebaeaf584a96" providerId="ADAL" clId="{CF62DBBC-7D1F-174B-9531-7ADB6D93A3D9}" dt="2023-12-02T21:26:30.811" v="3351"/>
          <ac:picMkLst>
            <pc:docMk/>
            <pc:sldMk cId="3297166024" sldId="294"/>
            <ac:picMk id="13" creationId="{E20A6687-7C07-D680-37C7-4BEDEECFEC93}"/>
          </ac:picMkLst>
        </pc:picChg>
        <pc:picChg chg="mod">
          <ac:chgData name="Francesco Serafini" userId="2491bc55-af7c-4fa9-b3c1-ebaeaf584a96" providerId="ADAL" clId="{CF62DBBC-7D1F-174B-9531-7ADB6D93A3D9}" dt="2023-12-02T21:26:30.811" v="3351"/>
          <ac:picMkLst>
            <pc:docMk/>
            <pc:sldMk cId="3297166024" sldId="294"/>
            <ac:picMk id="14" creationId="{396C1554-CA85-668F-29B0-A874205D37EF}"/>
          </ac:picMkLst>
        </pc:picChg>
        <pc:picChg chg="mod">
          <ac:chgData name="Francesco Serafini" userId="2491bc55-af7c-4fa9-b3c1-ebaeaf584a96" providerId="ADAL" clId="{CF62DBBC-7D1F-174B-9531-7ADB6D93A3D9}" dt="2023-12-02T21:26:30.811" v="3351"/>
          <ac:picMkLst>
            <pc:docMk/>
            <pc:sldMk cId="3297166024" sldId="294"/>
            <ac:picMk id="35" creationId="{81052EA7-24B1-5975-E8C9-85BAC5765694}"/>
          </ac:picMkLst>
        </pc:picChg>
      </pc:sldChg>
      <pc:sldChg chg="del modTransition">
        <pc:chgData name="Francesco Serafini" userId="2491bc55-af7c-4fa9-b3c1-ebaeaf584a96" providerId="ADAL" clId="{CF62DBBC-7D1F-174B-9531-7ADB6D93A3D9}" dt="2023-12-02T23:53:17.840" v="5032" actId="18676"/>
        <pc:sldMkLst>
          <pc:docMk/>
          <pc:sldMk cId="3272895638" sldId="295"/>
        </pc:sldMkLst>
      </pc:sldChg>
      <pc:sldChg chg="del modTransition">
        <pc:chgData name="Francesco Serafini" userId="2491bc55-af7c-4fa9-b3c1-ebaeaf584a96" providerId="ADAL" clId="{CF62DBBC-7D1F-174B-9531-7ADB6D93A3D9}" dt="2023-12-02T23:53:17.840" v="5032" actId="18676"/>
        <pc:sldMkLst>
          <pc:docMk/>
          <pc:sldMk cId="1308064282" sldId="296"/>
        </pc:sldMkLst>
      </pc:sldChg>
      <pc:sldChg chg="del modTransition">
        <pc:chgData name="Francesco Serafini" userId="2491bc55-af7c-4fa9-b3c1-ebaeaf584a96" providerId="ADAL" clId="{CF62DBBC-7D1F-174B-9531-7ADB6D93A3D9}" dt="2023-12-02T23:53:17.840" v="5032" actId="18676"/>
        <pc:sldMkLst>
          <pc:docMk/>
          <pc:sldMk cId="3481524958" sldId="297"/>
        </pc:sldMkLst>
      </pc:sldChg>
      <pc:sldChg chg="del modTransition">
        <pc:chgData name="Francesco Serafini" userId="2491bc55-af7c-4fa9-b3c1-ebaeaf584a96" providerId="ADAL" clId="{CF62DBBC-7D1F-174B-9531-7ADB6D93A3D9}" dt="2023-12-02T23:53:17.840" v="5032" actId="18676"/>
        <pc:sldMkLst>
          <pc:docMk/>
          <pc:sldMk cId="4090486204" sldId="298"/>
        </pc:sldMkLst>
      </pc:sldChg>
      <pc:sldChg chg="del modTransition">
        <pc:chgData name="Francesco Serafini" userId="2491bc55-af7c-4fa9-b3c1-ebaeaf584a96" providerId="ADAL" clId="{CF62DBBC-7D1F-174B-9531-7ADB6D93A3D9}" dt="2023-12-02T23:53:17.840" v="5032" actId="18676"/>
        <pc:sldMkLst>
          <pc:docMk/>
          <pc:sldMk cId="211072503" sldId="300"/>
        </pc:sldMkLst>
      </pc:sldChg>
      <pc:sldChg chg="del modTransition">
        <pc:chgData name="Francesco Serafini" userId="2491bc55-af7c-4fa9-b3c1-ebaeaf584a96" providerId="ADAL" clId="{CF62DBBC-7D1F-174B-9531-7ADB6D93A3D9}" dt="2023-12-02T23:53:17.840" v="5032" actId="18676"/>
        <pc:sldMkLst>
          <pc:docMk/>
          <pc:sldMk cId="1226686837" sldId="301"/>
        </pc:sldMkLst>
      </pc:sldChg>
      <pc:sldChg chg="del">
        <pc:chgData name="Francesco Serafini" userId="2491bc55-af7c-4fa9-b3c1-ebaeaf584a96" providerId="ADAL" clId="{CF62DBBC-7D1F-174B-9531-7ADB6D93A3D9}" dt="2023-12-02T16:34:26.052" v="791" actId="2696"/>
        <pc:sldMkLst>
          <pc:docMk/>
          <pc:sldMk cId="1823136711" sldId="303"/>
        </pc:sldMkLst>
      </pc:sldChg>
      <pc:sldChg chg="del modTransition">
        <pc:chgData name="Francesco Serafini" userId="2491bc55-af7c-4fa9-b3c1-ebaeaf584a96" providerId="ADAL" clId="{CF62DBBC-7D1F-174B-9531-7ADB6D93A3D9}" dt="2023-12-02T23:53:17.840" v="5032" actId="18676"/>
        <pc:sldMkLst>
          <pc:docMk/>
          <pc:sldMk cId="2921738203" sldId="304"/>
        </pc:sldMkLst>
      </pc:sldChg>
      <pc:sldChg chg="addSp delSp modSp mod modTransition modAnim">
        <pc:chgData name="Francesco Serafini" userId="2491bc55-af7c-4fa9-b3c1-ebaeaf584a96" providerId="ADAL" clId="{CF62DBBC-7D1F-174B-9531-7ADB6D93A3D9}" dt="2023-12-03T10:18:14.452" v="5770" actId="20577"/>
        <pc:sldMkLst>
          <pc:docMk/>
          <pc:sldMk cId="1434500568" sldId="305"/>
        </pc:sldMkLst>
        <pc:spChg chg="mod">
          <ac:chgData name="Francesco Serafini" userId="2491bc55-af7c-4fa9-b3c1-ebaeaf584a96" providerId="ADAL" clId="{CF62DBBC-7D1F-174B-9531-7ADB6D93A3D9}" dt="2023-12-03T10:04:44.028" v="5611" actId="14100"/>
          <ac:spMkLst>
            <pc:docMk/>
            <pc:sldMk cId="1434500568" sldId="305"/>
            <ac:spMk id="2" creationId="{27795232-9730-A9F5-B1E8-E4187557678E}"/>
          </ac:spMkLst>
        </pc:spChg>
        <pc:spChg chg="mod">
          <ac:chgData name="Francesco Serafini" userId="2491bc55-af7c-4fa9-b3c1-ebaeaf584a96" providerId="ADAL" clId="{CF62DBBC-7D1F-174B-9531-7ADB6D93A3D9}" dt="2023-12-03T09:40:19.133" v="5279" actId="14100"/>
          <ac:spMkLst>
            <pc:docMk/>
            <pc:sldMk cId="1434500568" sldId="305"/>
            <ac:spMk id="3" creationId="{4543ACC5-25B1-5B9D-8099-AA89EBD5780D}"/>
          </ac:spMkLst>
        </pc:spChg>
        <pc:spChg chg="mod">
          <ac:chgData name="Francesco Serafini" userId="2491bc55-af7c-4fa9-b3c1-ebaeaf584a96" providerId="ADAL" clId="{CF62DBBC-7D1F-174B-9531-7ADB6D93A3D9}" dt="2023-12-02T22:36:14.647" v="4209"/>
          <ac:spMkLst>
            <pc:docMk/>
            <pc:sldMk cId="1434500568" sldId="305"/>
            <ac:spMk id="4" creationId="{F865EE63-2AFD-D4BE-9CC4-E94FB903493E}"/>
          </ac:spMkLst>
        </pc:spChg>
        <pc:spChg chg="add mod">
          <ac:chgData name="Francesco Serafini" userId="2491bc55-af7c-4fa9-b3c1-ebaeaf584a96" providerId="ADAL" clId="{CF62DBBC-7D1F-174B-9531-7ADB6D93A3D9}" dt="2023-12-03T09:29:29.151" v="5192"/>
          <ac:spMkLst>
            <pc:docMk/>
            <pc:sldMk cId="1434500568" sldId="305"/>
            <ac:spMk id="5" creationId="{7124483F-9236-3EE7-B0C9-96972146D838}"/>
          </ac:spMkLst>
        </pc:spChg>
        <pc:spChg chg="add del mod">
          <ac:chgData name="Francesco Serafini" userId="2491bc55-af7c-4fa9-b3c1-ebaeaf584a96" providerId="ADAL" clId="{CF62DBBC-7D1F-174B-9531-7ADB6D93A3D9}" dt="2023-12-02T17:45:29.536" v="1752" actId="478"/>
          <ac:spMkLst>
            <pc:docMk/>
            <pc:sldMk cId="1434500568" sldId="305"/>
            <ac:spMk id="5" creationId="{BF47CAF5-B6B2-1EB6-1C92-01335DB59AAB}"/>
          </ac:spMkLst>
        </pc:spChg>
        <pc:spChg chg="del mod">
          <ac:chgData name="Francesco Serafini" userId="2491bc55-af7c-4fa9-b3c1-ebaeaf584a96" providerId="ADAL" clId="{CF62DBBC-7D1F-174B-9531-7ADB6D93A3D9}" dt="2023-12-03T10:17:22.199" v="5765" actId="478"/>
          <ac:spMkLst>
            <pc:docMk/>
            <pc:sldMk cId="1434500568" sldId="305"/>
            <ac:spMk id="6" creationId="{18ABE8AC-AE58-4B72-3558-5682FECADA8A}"/>
          </ac:spMkLst>
        </pc:spChg>
        <pc:spChg chg="mod">
          <ac:chgData name="Francesco Serafini" userId="2491bc55-af7c-4fa9-b3c1-ebaeaf584a96" providerId="ADAL" clId="{CF62DBBC-7D1F-174B-9531-7ADB6D93A3D9}" dt="2023-12-03T09:39:58.603" v="5275" actId="1035"/>
          <ac:spMkLst>
            <pc:docMk/>
            <pc:sldMk cId="1434500568" sldId="305"/>
            <ac:spMk id="7" creationId="{20184F40-AD7C-6067-3DDA-9B53EB2C754F}"/>
          </ac:spMkLst>
        </pc:spChg>
        <pc:spChg chg="mod">
          <ac:chgData name="Francesco Serafini" userId="2491bc55-af7c-4fa9-b3c1-ebaeaf584a96" providerId="ADAL" clId="{CF62DBBC-7D1F-174B-9531-7ADB6D93A3D9}" dt="2023-12-02T18:39:48.693" v="2389" actId="20577"/>
          <ac:spMkLst>
            <pc:docMk/>
            <pc:sldMk cId="1434500568" sldId="305"/>
            <ac:spMk id="9" creationId="{DC3B0AE5-7808-8479-0E99-818AB4FFA63B}"/>
          </ac:spMkLst>
        </pc:spChg>
        <pc:spChg chg="mod">
          <ac:chgData name="Francesco Serafini" userId="2491bc55-af7c-4fa9-b3c1-ebaeaf584a96" providerId="ADAL" clId="{CF62DBBC-7D1F-174B-9531-7ADB6D93A3D9}" dt="2023-12-03T10:02:25.264" v="5580" actId="408"/>
          <ac:spMkLst>
            <pc:docMk/>
            <pc:sldMk cId="1434500568" sldId="305"/>
            <ac:spMk id="12" creationId="{7CDBDAE5-EEC9-54BC-580B-F18928CD6C99}"/>
          </ac:spMkLst>
        </pc:spChg>
        <pc:spChg chg="mod">
          <ac:chgData name="Francesco Serafini" userId="2491bc55-af7c-4fa9-b3c1-ebaeaf584a96" providerId="ADAL" clId="{CF62DBBC-7D1F-174B-9531-7ADB6D93A3D9}" dt="2023-12-03T10:02:25.264" v="5580" actId="408"/>
          <ac:spMkLst>
            <pc:docMk/>
            <pc:sldMk cId="1434500568" sldId="305"/>
            <ac:spMk id="13" creationId="{A3AF64A1-6AA2-D6BF-49DF-BC9650750A9B}"/>
          </ac:spMkLst>
        </pc:spChg>
        <pc:spChg chg="mod">
          <ac:chgData name="Francesco Serafini" userId="2491bc55-af7c-4fa9-b3c1-ebaeaf584a96" providerId="ADAL" clId="{CF62DBBC-7D1F-174B-9531-7ADB6D93A3D9}" dt="2023-12-02T17:45:26.891" v="1751"/>
          <ac:spMkLst>
            <pc:docMk/>
            <pc:sldMk cId="1434500568" sldId="305"/>
            <ac:spMk id="13" creationId="{DE38B11C-0967-BD4B-CCB2-3A3ABF567D65}"/>
          </ac:spMkLst>
        </pc:spChg>
        <pc:spChg chg="mod">
          <ac:chgData name="Francesco Serafini" userId="2491bc55-af7c-4fa9-b3c1-ebaeaf584a96" providerId="ADAL" clId="{CF62DBBC-7D1F-174B-9531-7ADB6D93A3D9}" dt="2023-12-03T09:40:16.615" v="5278" actId="14100"/>
          <ac:spMkLst>
            <pc:docMk/>
            <pc:sldMk cId="1434500568" sldId="305"/>
            <ac:spMk id="18" creationId="{ABB4D381-22DC-28C1-B232-21BDE37136DA}"/>
          </ac:spMkLst>
        </pc:spChg>
        <pc:spChg chg="mod">
          <ac:chgData name="Francesco Serafini" userId="2491bc55-af7c-4fa9-b3c1-ebaeaf584a96" providerId="ADAL" clId="{CF62DBBC-7D1F-174B-9531-7ADB6D93A3D9}" dt="2023-12-02T17:59:17.708" v="2106"/>
          <ac:spMkLst>
            <pc:docMk/>
            <pc:sldMk cId="1434500568" sldId="305"/>
            <ac:spMk id="19" creationId="{1A2778A4-9BD4-B0DE-C2E2-41B8899610D6}"/>
          </ac:spMkLst>
        </pc:spChg>
        <pc:spChg chg="mod">
          <ac:chgData name="Francesco Serafini" userId="2491bc55-af7c-4fa9-b3c1-ebaeaf584a96" providerId="ADAL" clId="{CF62DBBC-7D1F-174B-9531-7ADB6D93A3D9}" dt="2023-12-03T09:39:58.603" v="5275" actId="1035"/>
          <ac:spMkLst>
            <pc:docMk/>
            <pc:sldMk cId="1434500568" sldId="305"/>
            <ac:spMk id="20" creationId="{7C02D92A-AA03-D4D6-158E-6A73FE9A9C4D}"/>
          </ac:spMkLst>
        </pc:spChg>
        <pc:spChg chg="mod">
          <ac:chgData name="Francesco Serafini" userId="2491bc55-af7c-4fa9-b3c1-ebaeaf584a96" providerId="ADAL" clId="{CF62DBBC-7D1F-174B-9531-7ADB6D93A3D9}" dt="2023-12-02T17:59:17.708" v="2106"/>
          <ac:spMkLst>
            <pc:docMk/>
            <pc:sldMk cId="1434500568" sldId="305"/>
            <ac:spMk id="23" creationId="{5C12FA38-6AF2-49E1-F36B-95DA437E1146}"/>
          </ac:spMkLst>
        </pc:spChg>
        <pc:spChg chg="mod">
          <ac:chgData name="Francesco Serafini" userId="2491bc55-af7c-4fa9-b3c1-ebaeaf584a96" providerId="ADAL" clId="{CF62DBBC-7D1F-174B-9531-7ADB6D93A3D9}" dt="2023-12-03T09:41:19.808" v="5304" actId="20577"/>
          <ac:spMkLst>
            <pc:docMk/>
            <pc:sldMk cId="1434500568" sldId="305"/>
            <ac:spMk id="28" creationId="{374448CC-6DE8-7153-94FF-3EE3CC09CB58}"/>
          </ac:spMkLst>
        </pc:spChg>
        <pc:spChg chg="mod">
          <ac:chgData name="Francesco Serafini" userId="2491bc55-af7c-4fa9-b3c1-ebaeaf584a96" providerId="ADAL" clId="{CF62DBBC-7D1F-174B-9531-7ADB6D93A3D9}" dt="2023-12-03T09:40:10.267" v="5277" actId="120"/>
          <ac:spMkLst>
            <pc:docMk/>
            <pc:sldMk cId="1434500568" sldId="305"/>
            <ac:spMk id="30" creationId="{32804E46-8840-D8CA-E000-7F2E211C82A3}"/>
          </ac:spMkLst>
        </pc:spChg>
        <pc:spChg chg="add mod">
          <ac:chgData name="Francesco Serafini" userId="2491bc55-af7c-4fa9-b3c1-ebaeaf584a96" providerId="ADAL" clId="{CF62DBBC-7D1F-174B-9531-7ADB6D93A3D9}" dt="2023-12-03T10:01:00.187" v="5567" actId="1076"/>
          <ac:spMkLst>
            <pc:docMk/>
            <pc:sldMk cId="1434500568" sldId="305"/>
            <ac:spMk id="31" creationId="{0DF035DD-994D-BFEC-4BC1-A4D02181C275}"/>
          </ac:spMkLst>
        </pc:spChg>
        <pc:spChg chg="mod">
          <ac:chgData name="Francesco Serafini" userId="2491bc55-af7c-4fa9-b3c1-ebaeaf584a96" providerId="ADAL" clId="{CF62DBBC-7D1F-174B-9531-7ADB6D93A3D9}" dt="2023-12-03T09:40:10.267" v="5277" actId="120"/>
          <ac:spMkLst>
            <pc:docMk/>
            <pc:sldMk cId="1434500568" sldId="305"/>
            <ac:spMk id="32" creationId="{983A6A12-CBCA-2FE4-CE8C-4BFE232387E0}"/>
          </ac:spMkLst>
        </pc:spChg>
        <pc:spChg chg="mod">
          <ac:chgData name="Francesco Serafini" userId="2491bc55-af7c-4fa9-b3c1-ebaeaf584a96" providerId="ADAL" clId="{CF62DBBC-7D1F-174B-9531-7ADB6D93A3D9}" dt="2023-12-03T09:40:10.267" v="5277" actId="120"/>
          <ac:spMkLst>
            <pc:docMk/>
            <pc:sldMk cId="1434500568" sldId="305"/>
            <ac:spMk id="33" creationId="{FE659BF7-6649-99B7-F61E-1D89C736DA27}"/>
          </ac:spMkLst>
        </pc:spChg>
        <pc:spChg chg="add mod">
          <ac:chgData name="Francesco Serafini" userId="2491bc55-af7c-4fa9-b3c1-ebaeaf584a96" providerId="ADAL" clId="{CF62DBBC-7D1F-174B-9531-7ADB6D93A3D9}" dt="2023-12-03T10:17:00.053" v="5762" actId="14100"/>
          <ac:spMkLst>
            <pc:docMk/>
            <pc:sldMk cId="1434500568" sldId="305"/>
            <ac:spMk id="35" creationId="{B9FA6DD4-4776-0B39-2EBE-7D379E0B3C1B}"/>
          </ac:spMkLst>
        </pc:spChg>
        <pc:spChg chg="add mod">
          <ac:chgData name="Francesco Serafini" userId="2491bc55-af7c-4fa9-b3c1-ebaeaf584a96" providerId="ADAL" clId="{CF62DBBC-7D1F-174B-9531-7ADB6D93A3D9}" dt="2023-12-03T10:18:14.452" v="5770" actId="20577"/>
          <ac:spMkLst>
            <pc:docMk/>
            <pc:sldMk cId="1434500568" sldId="305"/>
            <ac:spMk id="36" creationId="{E4ED6D9A-42BC-C0EE-8959-CEAB326568C2}"/>
          </ac:spMkLst>
        </pc:spChg>
        <pc:spChg chg="add del mod">
          <ac:chgData name="Francesco Serafini" userId="2491bc55-af7c-4fa9-b3c1-ebaeaf584a96" providerId="ADAL" clId="{CF62DBBC-7D1F-174B-9531-7ADB6D93A3D9}" dt="2023-12-03T10:16:39.965" v="5745"/>
          <ac:spMkLst>
            <pc:docMk/>
            <pc:sldMk cId="1434500568" sldId="305"/>
            <ac:spMk id="48" creationId="{2B90C6AC-17FF-3ADC-8A4D-5F97247AC3EA}"/>
          </ac:spMkLst>
        </pc:spChg>
        <pc:spChg chg="add del mod">
          <ac:chgData name="Francesco Serafini" userId="2491bc55-af7c-4fa9-b3c1-ebaeaf584a96" providerId="ADAL" clId="{CF62DBBC-7D1F-174B-9531-7ADB6D93A3D9}" dt="2023-12-03T10:16:39.965" v="5745"/>
          <ac:spMkLst>
            <pc:docMk/>
            <pc:sldMk cId="1434500568" sldId="305"/>
            <ac:spMk id="49" creationId="{937643E8-A7B1-632C-8EEA-E25AB92A8367}"/>
          </ac:spMkLst>
        </pc:spChg>
        <pc:spChg chg="mod">
          <ac:chgData name="Francesco Serafini" userId="2491bc55-af7c-4fa9-b3c1-ebaeaf584a96" providerId="ADAL" clId="{CF62DBBC-7D1F-174B-9531-7ADB6D93A3D9}" dt="2023-12-03T10:02:17.677" v="5578" actId="20577"/>
          <ac:spMkLst>
            <pc:docMk/>
            <pc:sldMk cId="1434500568" sldId="305"/>
            <ac:spMk id="50" creationId="{BEBC63A0-EDAC-0836-5C52-F54390436A26}"/>
          </ac:spMkLst>
        </pc:spChg>
        <pc:spChg chg="mod">
          <ac:chgData name="Francesco Serafini" userId="2491bc55-af7c-4fa9-b3c1-ebaeaf584a96" providerId="ADAL" clId="{CF62DBBC-7D1F-174B-9531-7ADB6D93A3D9}" dt="2023-12-03T09:46:31.514" v="5448" actId="408"/>
          <ac:spMkLst>
            <pc:docMk/>
            <pc:sldMk cId="1434500568" sldId="305"/>
            <ac:spMk id="51" creationId="{F49F0FA9-62F8-5FBE-E556-F4141AE57B55}"/>
          </ac:spMkLst>
        </pc:spChg>
        <pc:spChg chg="mod">
          <ac:chgData name="Francesco Serafini" userId="2491bc55-af7c-4fa9-b3c1-ebaeaf584a96" providerId="ADAL" clId="{CF62DBBC-7D1F-174B-9531-7ADB6D93A3D9}" dt="2023-12-03T10:01:55.441" v="5571" actId="20577"/>
          <ac:spMkLst>
            <pc:docMk/>
            <pc:sldMk cId="1434500568" sldId="305"/>
            <ac:spMk id="54" creationId="{BD51DAD0-D59F-C41A-8EBB-4B5B37A4001B}"/>
          </ac:spMkLst>
        </pc:spChg>
        <pc:grpChg chg="mod">
          <ac:chgData name="Francesco Serafini" userId="2491bc55-af7c-4fa9-b3c1-ebaeaf584a96" providerId="ADAL" clId="{CF62DBBC-7D1F-174B-9531-7ADB6D93A3D9}" dt="2023-12-03T09:40:30.804" v="5280" actId="14100"/>
          <ac:grpSpMkLst>
            <pc:docMk/>
            <pc:sldMk cId="1434500568" sldId="305"/>
            <ac:grpSpMk id="8" creationId="{785B9C55-3961-727A-55F7-D79662DBB396}"/>
          </ac:grpSpMkLst>
        </pc:grpChg>
        <pc:grpChg chg="add del mod">
          <ac:chgData name="Francesco Serafini" userId="2491bc55-af7c-4fa9-b3c1-ebaeaf584a96" providerId="ADAL" clId="{CF62DBBC-7D1F-174B-9531-7ADB6D93A3D9}" dt="2023-12-02T17:59:17.210" v="2105" actId="478"/>
          <ac:grpSpMkLst>
            <pc:docMk/>
            <pc:sldMk cId="1434500568" sldId="305"/>
            <ac:grpSpMk id="11" creationId="{6AB20B42-C307-9EBC-8B13-DBFE456DA3C6}"/>
          </ac:grpSpMkLst>
        </pc:grpChg>
        <pc:grpChg chg="add mod">
          <ac:chgData name="Francesco Serafini" userId="2491bc55-af7c-4fa9-b3c1-ebaeaf584a96" providerId="ADAL" clId="{CF62DBBC-7D1F-174B-9531-7ADB6D93A3D9}" dt="2023-12-03T10:02:25.264" v="5580" actId="408"/>
          <ac:grpSpMkLst>
            <pc:docMk/>
            <pc:sldMk cId="1434500568" sldId="305"/>
            <ac:grpSpMk id="11" creationId="{D24B846E-1C49-5B78-854F-11A04254F9E7}"/>
          </ac:grpSpMkLst>
        </pc:grpChg>
        <pc:grpChg chg="add mod">
          <ac:chgData name="Francesco Serafini" userId="2491bc55-af7c-4fa9-b3c1-ebaeaf584a96" providerId="ADAL" clId="{CF62DBBC-7D1F-174B-9531-7ADB6D93A3D9}" dt="2023-12-02T17:59:17.708" v="2106"/>
          <ac:grpSpMkLst>
            <pc:docMk/>
            <pc:sldMk cId="1434500568" sldId="305"/>
            <ac:grpSpMk id="16" creationId="{5EE241B7-F1E3-81D3-067B-EF7A4B56CDD8}"/>
          </ac:grpSpMkLst>
        </pc:grpChg>
        <pc:grpChg chg="mod">
          <ac:chgData name="Francesco Serafini" userId="2491bc55-af7c-4fa9-b3c1-ebaeaf584a96" providerId="ADAL" clId="{CF62DBBC-7D1F-174B-9531-7ADB6D93A3D9}" dt="2023-12-02T17:59:17.708" v="2106"/>
          <ac:grpSpMkLst>
            <pc:docMk/>
            <pc:sldMk cId="1434500568" sldId="305"/>
            <ac:grpSpMk id="17" creationId="{6636B0DB-E82F-FE98-29CD-FE4708C77317}"/>
          </ac:grpSpMkLst>
        </pc:grpChg>
        <pc:grpChg chg="add mod">
          <ac:chgData name="Francesco Serafini" userId="2491bc55-af7c-4fa9-b3c1-ebaeaf584a96" providerId="ADAL" clId="{CF62DBBC-7D1F-174B-9531-7ADB6D93A3D9}" dt="2023-12-03T10:02:25.264" v="5580" actId="408"/>
          <ac:grpSpMkLst>
            <pc:docMk/>
            <pc:sldMk cId="1434500568" sldId="305"/>
            <ac:grpSpMk id="25" creationId="{CE77F104-788B-5A97-7124-0B90E83E8450}"/>
          </ac:grpSpMkLst>
        </pc:grpChg>
        <pc:grpChg chg="add mod">
          <ac:chgData name="Francesco Serafini" userId="2491bc55-af7c-4fa9-b3c1-ebaeaf584a96" providerId="ADAL" clId="{CF62DBBC-7D1F-174B-9531-7ADB6D93A3D9}" dt="2023-12-03T10:02:25.264" v="5580" actId="408"/>
          <ac:grpSpMkLst>
            <pc:docMk/>
            <pc:sldMk cId="1434500568" sldId="305"/>
            <ac:grpSpMk id="26" creationId="{C7C107AB-F519-59BA-7DC9-01310F5AB074}"/>
          </ac:grpSpMkLst>
        </pc:grpChg>
        <pc:grpChg chg="add mod">
          <ac:chgData name="Francesco Serafini" userId="2491bc55-af7c-4fa9-b3c1-ebaeaf584a96" providerId="ADAL" clId="{CF62DBBC-7D1F-174B-9531-7ADB6D93A3D9}" dt="2023-12-02T18:39:12.821" v="2368" actId="12789"/>
          <ac:grpSpMkLst>
            <pc:docMk/>
            <pc:sldMk cId="1434500568" sldId="305"/>
            <ac:grpSpMk id="27" creationId="{C34E38BF-CEB8-8342-1D2B-258C4717E995}"/>
          </ac:grpSpMkLst>
        </pc:grpChg>
        <pc:picChg chg="mod">
          <ac:chgData name="Francesco Serafini" userId="2491bc55-af7c-4fa9-b3c1-ebaeaf584a96" providerId="ADAL" clId="{CF62DBBC-7D1F-174B-9531-7ADB6D93A3D9}" dt="2023-12-02T18:39:52.867" v="2399" actId="1036"/>
          <ac:picMkLst>
            <pc:docMk/>
            <pc:sldMk cId="1434500568" sldId="305"/>
            <ac:picMk id="10" creationId="{11D39B87-3392-6E79-88B9-4B9CDBD2063F}"/>
          </ac:picMkLst>
        </pc:picChg>
        <pc:picChg chg="mod">
          <ac:chgData name="Francesco Serafini" userId="2491bc55-af7c-4fa9-b3c1-ebaeaf584a96" providerId="ADAL" clId="{CF62DBBC-7D1F-174B-9531-7ADB6D93A3D9}" dt="2023-12-02T17:45:26.891" v="1751"/>
          <ac:picMkLst>
            <pc:docMk/>
            <pc:sldMk cId="1434500568" sldId="305"/>
            <ac:picMk id="12" creationId="{2D7BADDE-DC60-2578-A407-C2318F9F175B}"/>
          </ac:picMkLst>
        </pc:picChg>
        <pc:picChg chg="add mod">
          <ac:chgData name="Francesco Serafini" userId="2491bc55-af7c-4fa9-b3c1-ebaeaf584a96" providerId="ADAL" clId="{CF62DBBC-7D1F-174B-9531-7ADB6D93A3D9}" dt="2023-12-02T17:45:41.823" v="1753"/>
          <ac:picMkLst>
            <pc:docMk/>
            <pc:sldMk cId="1434500568" sldId="305"/>
            <ac:picMk id="14" creationId="{0690635D-4C2C-BCF1-81E7-15F951C5C671}"/>
          </ac:picMkLst>
        </pc:picChg>
        <pc:picChg chg="mod">
          <ac:chgData name="Francesco Serafini" userId="2491bc55-af7c-4fa9-b3c1-ebaeaf584a96" providerId="ADAL" clId="{CF62DBBC-7D1F-174B-9531-7ADB6D93A3D9}" dt="2023-12-02T17:59:17.708" v="2106"/>
          <ac:picMkLst>
            <pc:docMk/>
            <pc:sldMk cId="1434500568" sldId="305"/>
            <ac:picMk id="22" creationId="{5AEC752B-DB75-EB57-6D00-6AA00F932010}"/>
          </ac:picMkLst>
        </pc:picChg>
        <pc:picChg chg="del">
          <ac:chgData name="Francesco Serafini" userId="2491bc55-af7c-4fa9-b3c1-ebaeaf584a96" providerId="ADAL" clId="{CF62DBBC-7D1F-174B-9531-7ADB6D93A3D9}" dt="2023-12-02T17:45:44.969" v="1754" actId="478"/>
          <ac:picMkLst>
            <pc:docMk/>
            <pc:sldMk cId="1434500568" sldId="305"/>
            <ac:picMk id="34" creationId="{5F065D24-B638-4BCC-A208-E0DE8BC8D630}"/>
          </ac:picMkLst>
        </pc:picChg>
        <pc:picChg chg="add del">
          <ac:chgData name="Francesco Serafini" userId="2491bc55-af7c-4fa9-b3c1-ebaeaf584a96" providerId="ADAL" clId="{CF62DBBC-7D1F-174B-9531-7ADB6D93A3D9}" dt="2023-12-03T09:48:14.195" v="5458"/>
          <ac:picMkLst>
            <pc:docMk/>
            <pc:sldMk cId="1434500568" sldId="305"/>
            <ac:picMk id="34" creationId="{680748DD-1B02-F2E4-1859-C8CBA4F873B3}"/>
          </ac:picMkLst>
        </pc:picChg>
        <pc:picChg chg="mod">
          <ac:chgData name="Francesco Serafini" userId="2491bc55-af7c-4fa9-b3c1-ebaeaf584a96" providerId="ADAL" clId="{CF62DBBC-7D1F-174B-9531-7ADB6D93A3D9}" dt="2023-12-02T18:38:50.216" v="2364" actId="1076"/>
          <ac:picMkLst>
            <pc:docMk/>
            <pc:sldMk cId="1434500568" sldId="305"/>
            <ac:picMk id="58" creationId="{CEE45E97-D9FD-DB54-184D-C6ACEFB444F9}"/>
          </ac:picMkLst>
        </pc:picChg>
        <pc:cxnChg chg="mod">
          <ac:chgData name="Francesco Serafini" userId="2491bc55-af7c-4fa9-b3c1-ebaeaf584a96" providerId="ADAL" clId="{CF62DBBC-7D1F-174B-9531-7ADB6D93A3D9}" dt="2023-12-03T10:17:00.053" v="5762" actId="14100"/>
          <ac:cxnSpMkLst>
            <pc:docMk/>
            <pc:sldMk cId="1434500568" sldId="305"/>
            <ac:cxnSpMk id="15" creationId="{FD5CD663-F64F-B7DC-01F1-7AE67BC09570}"/>
          </ac:cxnSpMkLst>
        </pc:cxnChg>
        <pc:cxnChg chg="mod">
          <ac:chgData name="Francesco Serafini" userId="2491bc55-af7c-4fa9-b3c1-ebaeaf584a96" providerId="ADAL" clId="{CF62DBBC-7D1F-174B-9531-7ADB6D93A3D9}" dt="2023-12-03T09:39:58.603" v="5275" actId="1035"/>
          <ac:cxnSpMkLst>
            <pc:docMk/>
            <pc:sldMk cId="1434500568" sldId="305"/>
            <ac:cxnSpMk id="21" creationId="{A5E61F2D-B3BD-9BFB-599A-7B64DC27DFF1}"/>
          </ac:cxnSpMkLst>
        </pc:cxnChg>
        <pc:cxnChg chg="mod">
          <ac:chgData name="Francesco Serafini" userId="2491bc55-af7c-4fa9-b3c1-ebaeaf584a96" providerId="ADAL" clId="{CF62DBBC-7D1F-174B-9531-7ADB6D93A3D9}" dt="2023-12-03T09:39:58.603" v="5275" actId="1035"/>
          <ac:cxnSpMkLst>
            <pc:docMk/>
            <pc:sldMk cId="1434500568" sldId="305"/>
            <ac:cxnSpMk id="24" creationId="{25702382-89F9-DE35-FC4F-659C2F0DD384}"/>
          </ac:cxnSpMkLst>
        </pc:cxnChg>
        <pc:cxnChg chg="add mod">
          <ac:chgData name="Francesco Serafini" userId="2491bc55-af7c-4fa9-b3c1-ebaeaf584a96" providerId="ADAL" clId="{CF62DBBC-7D1F-174B-9531-7ADB6D93A3D9}" dt="2023-12-03T09:40:35.808" v="5295" actId="1036"/>
          <ac:cxnSpMkLst>
            <pc:docMk/>
            <pc:sldMk cId="1434500568" sldId="305"/>
            <ac:cxnSpMk id="29" creationId="{AC95AEEB-4566-1B31-54BE-185B507F92F3}"/>
          </ac:cxnSpMkLst>
        </pc:cxnChg>
      </pc:sldChg>
      <pc:sldChg chg="addSp delSp modSp mod modTransition modAnim">
        <pc:chgData name="Francesco Serafini" userId="2491bc55-af7c-4fa9-b3c1-ebaeaf584a96" providerId="ADAL" clId="{CF62DBBC-7D1F-174B-9531-7ADB6D93A3D9}" dt="2023-12-03T10:51:50.042" v="6379" actId="1038"/>
        <pc:sldMkLst>
          <pc:docMk/>
          <pc:sldMk cId="216787427" sldId="313"/>
        </pc:sldMkLst>
        <pc:spChg chg="add del mod">
          <ac:chgData name="Francesco Serafini" userId="2491bc55-af7c-4fa9-b3c1-ebaeaf584a96" providerId="ADAL" clId="{CF62DBBC-7D1F-174B-9531-7ADB6D93A3D9}" dt="2023-12-02T17:44:21.784" v="1734" actId="478"/>
          <ac:spMkLst>
            <pc:docMk/>
            <pc:sldMk cId="216787427" sldId="313"/>
            <ac:spMk id="18" creationId="{E09222BE-AA4E-5786-CA33-3B59918FABAF}"/>
          </ac:spMkLst>
        </pc:spChg>
        <pc:spChg chg="add mod">
          <ac:chgData name="Francesco Serafini" userId="2491bc55-af7c-4fa9-b3c1-ebaeaf584a96" providerId="ADAL" clId="{CF62DBBC-7D1F-174B-9531-7ADB6D93A3D9}" dt="2023-12-02T17:40:08.888" v="1605" actId="12789"/>
          <ac:spMkLst>
            <pc:docMk/>
            <pc:sldMk cId="216787427" sldId="313"/>
            <ac:spMk id="21" creationId="{0BBFEBDA-B027-49A4-7B35-629155B63E2C}"/>
          </ac:spMkLst>
        </pc:spChg>
        <pc:spChg chg="mod">
          <ac:chgData name="Francesco Serafini" userId="2491bc55-af7c-4fa9-b3c1-ebaeaf584a96" providerId="ADAL" clId="{CF62DBBC-7D1F-174B-9531-7ADB6D93A3D9}" dt="2023-12-02T21:43:06.806" v="3477" actId="790"/>
          <ac:spMkLst>
            <pc:docMk/>
            <pc:sldMk cId="216787427" sldId="313"/>
            <ac:spMk id="32" creationId="{05BA07EA-EB64-573C-68F9-834D4390BF87}"/>
          </ac:spMkLst>
        </pc:spChg>
        <pc:spChg chg="mod">
          <ac:chgData name="Francesco Serafini" userId="2491bc55-af7c-4fa9-b3c1-ebaeaf584a96" providerId="ADAL" clId="{CF62DBBC-7D1F-174B-9531-7ADB6D93A3D9}" dt="2023-12-03T10:48:55.165" v="6282" actId="255"/>
          <ac:spMkLst>
            <pc:docMk/>
            <pc:sldMk cId="216787427" sldId="313"/>
            <ac:spMk id="34" creationId="{40844420-38FD-1845-610A-001ADBEB273D}"/>
          </ac:spMkLst>
        </pc:spChg>
        <pc:spChg chg="mod">
          <ac:chgData name="Francesco Serafini" userId="2491bc55-af7c-4fa9-b3c1-ebaeaf584a96" providerId="ADAL" clId="{CF62DBBC-7D1F-174B-9531-7ADB6D93A3D9}" dt="2023-12-02T17:44:18.241" v="1732"/>
          <ac:spMkLst>
            <pc:docMk/>
            <pc:sldMk cId="216787427" sldId="313"/>
            <ac:spMk id="38" creationId="{70F97828-BE20-DE93-BEE1-37D4600F9BE0}"/>
          </ac:spMkLst>
        </pc:spChg>
        <pc:spChg chg="mod">
          <ac:chgData name="Francesco Serafini" userId="2491bc55-af7c-4fa9-b3c1-ebaeaf584a96" providerId="ADAL" clId="{CF62DBBC-7D1F-174B-9531-7ADB6D93A3D9}" dt="2023-12-02T17:44:52.856" v="1739"/>
          <ac:spMkLst>
            <pc:docMk/>
            <pc:sldMk cId="216787427" sldId="313"/>
            <ac:spMk id="43" creationId="{814F0C71-A38B-EC2F-9427-0738F25C14CB}"/>
          </ac:spMkLst>
        </pc:spChg>
        <pc:grpChg chg="add del">
          <ac:chgData name="Francesco Serafini" userId="2491bc55-af7c-4fa9-b3c1-ebaeaf584a96" providerId="ADAL" clId="{CF62DBBC-7D1F-174B-9531-7ADB6D93A3D9}" dt="2023-12-02T17:44:20.246" v="1733" actId="478"/>
          <ac:grpSpMkLst>
            <pc:docMk/>
            <pc:sldMk cId="216787427" sldId="313"/>
            <ac:grpSpMk id="31" creationId="{47CBF683-8E56-6D99-3FAC-267F721D7DC3}"/>
          </ac:grpSpMkLst>
        </pc:grpChg>
        <pc:grpChg chg="add del mod">
          <ac:chgData name="Francesco Serafini" userId="2491bc55-af7c-4fa9-b3c1-ebaeaf584a96" providerId="ADAL" clId="{CF62DBBC-7D1F-174B-9531-7ADB6D93A3D9}" dt="2023-12-02T17:44:52.273" v="1738" actId="478"/>
          <ac:grpSpMkLst>
            <pc:docMk/>
            <pc:sldMk cId="216787427" sldId="313"/>
            <ac:grpSpMk id="36" creationId="{9AF57375-C479-1967-CC02-D77D641D0DD3}"/>
          </ac:grpSpMkLst>
        </pc:grpChg>
        <pc:grpChg chg="add mod">
          <ac:chgData name="Francesco Serafini" userId="2491bc55-af7c-4fa9-b3c1-ebaeaf584a96" providerId="ADAL" clId="{CF62DBBC-7D1F-174B-9531-7ADB6D93A3D9}" dt="2023-12-02T17:44:52.856" v="1739"/>
          <ac:grpSpMkLst>
            <pc:docMk/>
            <pc:sldMk cId="216787427" sldId="313"/>
            <ac:grpSpMk id="41" creationId="{12FCBD64-C118-657A-1905-95EC7538F951}"/>
          </ac:grpSpMkLst>
        </pc:grpChg>
        <pc:picChg chg="del">
          <ac:chgData name="Francesco Serafini" userId="2491bc55-af7c-4fa9-b3c1-ebaeaf584a96" providerId="ADAL" clId="{CF62DBBC-7D1F-174B-9531-7ADB6D93A3D9}" dt="2023-12-02T17:36:46.332" v="1564" actId="478"/>
          <ac:picMkLst>
            <pc:docMk/>
            <pc:sldMk cId="216787427" sldId="313"/>
            <ac:picMk id="7" creationId="{D10F6522-D99E-0524-85D5-440860E7D07B}"/>
          </ac:picMkLst>
        </pc:picChg>
        <pc:picChg chg="add mod">
          <ac:chgData name="Francesco Serafini" userId="2491bc55-af7c-4fa9-b3c1-ebaeaf584a96" providerId="ADAL" clId="{CF62DBBC-7D1F-174B-9531-7ADB6D93A3D9}" dt="2023-12-03T10:51:50.042" v="6379" actId="1038"/>
          <ac:picMkLst>
            <pc:docMk/>
            <pc:sldMk cId="216787427" sldId="313"/>
            <ac:picMk id="18" creationId="{8CD13284-AA53-AEE2-8E09-B55866C7F778}"/>
          </ac:picMkLst>
        </pc:picChg>
        <pc:picChg chg="add del mod">
          <ac:chgData name="Francesco Serafini" userId="2491bc55-af7c-4fa9-b3c1-ebaeaf584a96" providerId="ADAL" clId="{CF62DBBC-7D1F-174B-9531-7ADB6D93A3D9}" dt="2023-12-02T17:37:00.209" v="1569" actId="478"/>
          <ac:picMkLst>
            <pc:docMk/>
            <pc:sldMk cId="216787427" sldId="313"/>
            <ac:picMk id="19" creationId="{BC8625B1-271B-C47C-A748-A900F6E89FD2}"/>
          </ac:picMkLst>
        </pc:picChg>
        <pc:picChg chg="add mod">
          <ac:chgData name="Francesco Serafini" userId="2491bc55-af7c-4fa9-b3c1-ebaeaf584a96" providerId="ADAL" clId="{CF62DBBC-7D1F-174B-9531-7ADB6D93A3D9}" dt="2023-12-02T17:40:08.888" v="1605" actId="12789"/>
          <ac:picMkLst>
            <pc:docMk/>
            <pc:sldMk cId="216787427" sldId="313"/>
            <ac:picMk id="20" creationId="{35584B57-E357-FD3D-665D-3F6857A05A18}"/>
          </ac:picMkLst>
        </pc:picChg>
        <pc:picChg chg="mod">
          <ac:chgData name="Francesco Serafini" userId="2491bc55-af7c-4fa9-b3c1-ebaeaf584a96" providerId="ADAL" clId="{CF62DBBC-7D1F-174B-9531-7ADB6D93A3D9}" dt="2023-12-02T17:44:18.241" v="1732"/>
          <ac:picMkLst>
            <pc:docMk/>
            <pc:sldMk cId="216787427" sldId="313"/>
            <ac:picMk id="37" creationId="{091EB87B-7864-F7AD-9912-C4007647547C}"/>
          </ac:picMkLst>
        </pc:picChg>
        <pc:picChg chg="mod">
          <ac:chgData name="Francesco Serafini" userId="2491bc55-af7c-4fa9-b3c1-ebaeaf584a96" providerId="ADAL" clId="{CF62DBBC-7D1F-174B-9531-7ADB6D93A3D9}" dt="2023-12-02T17:44:52.856" v="1739"/>
          <ac:picMkLst>
            <pc:docMk/>
            <pc:sldMk cId="216787427" sldId="313"/>
            <ac:picMk id="42" creationId="{632C4E63-75C8-05EC-A629-7AF5123B2410}"/>
          </ac:picMkLst>
        </pc:picChg>
      </pc:sldChg>
      <pc:sldChg chg="addSp delSp modSp mod modTransition modAnim">
        <pc:chgData name="Francesco Serafini" userId="2491bc55-af7c-4fa9-b3c1-ebaeaf584a96" providerId="ADAL" clId="{CF62DBBC-7D1F-174B-9531-7ADB6D93A3D9}" dt="2023-12-03T11:31:17.248" v="6941"/>
        <pc:sldMkLst>
          <pc:docMk/>
          <pc:sldMk cId="1819471064" sldId="314"/>
        </pc:sldMkLst>
        <pc:spChg chg="add mod">
          <ac:chgData name="Francesco Serafini" userId="2491bc55-af7c-4fa9-b3c1-ebaeaf584a96" providerId="ADAL" clId="{CF62DBBC-7D1F-174B-9531-7ADB6D93A3D9}" dt="2023-12-03T11:10:13.633" v="6630" actId="554"/>
          <ac:spMkLst>
            <pc:docMk/>
            <pc:sldMk cId="1819471064" sldId="314"/>
            <ac:spMk id="2" creationId="{3C253876-21CA-C6E7-C701-0A33A6E2D63E}"/>
          </ac:spMkLst>
        </pc:spChg>
        <pc:spChg chg="add mod">
          <ac:chgData name="Francesco Serafini" userId="2491bc55-af7c-4fa9-b3c1-ebaeaf584a96" providerId="ADAL" clId="{CF62DBBC-7D1F-174B-9531-7ADB6D93A3D9}" dt="2023-12-03T11:27:34.045" v="6925" actId="20577"/>
          <ac:spMkLst>
            <pc:docMk/>
            <pc:sldMk cId="1819471064" sldId="314"/>
            <ac:spMk id="3" creationId="{2DB2A84F-385B-8574-DEB4-47517AB93DD5}"/>
          </ac:spMkLst>
        </pc:spChg>
        <pc:spChg chg="add mod">
          <ac:chgData name="Francesco Serafini" userId="2491bc55-af7c-4fa9-b3c1-ebaeaf584a96" providerId="ADAL" clId="{CF62DBBC-7D1F-174B-9531-7ADB6D93A3D9}" dt="2023-12-03T11:21:10.203" v="6880" actId="113"/>
          <ac:spMkLst>
            <pc:docMk/>
            <pc:sldMk cId="1819471064" sldId="314"/>
            <ac:spMk id="5" creationId="{13BC7993-342C-94C5-2BCE-9DA1BE143C11}"/>
          </ac:spMkLst>
        </pc:spChg>
        <pc:spChg chg="add mod">
          <ac:chgData name="Francesco Serafini" userId="2491bc55-af7c-4fa9-b3c1-ebaeaf584a96" providerId="ADAL" clId="{CF62DBBC-7D1F-174B-9531-7ADB6D93A3D9}" dt="2023-12-03T11:10:13.633" v="6630" actId="554"/>
          <ac:spMkLst>
            <pc:docMk/>
            <pc:sldMk cId="1819471064" sldId="314"/>
            <ac:spMk id="7" creationId="{BAFB0582-7453-3A90-7522-F17C9196ADE3}"/>
          </ac:spMkLst>
        </pc:spChg>
        <pc:spChg chg="add mod">
          <ac:chgData name="Francesco Serafini" userId="2491bc55-af7c-4fa9-b3c1-ebaeaf584a96" providerId="ADAL" clId="{CF62DBBC-7D1F-174B-9531-7ADB6D93A3D9}" dt="2023-12-03T11:21:00.342" v="6879" actId="113"/>
          <ac:spMkLst>
            <pc:docMk/>
            <pc:sldMk cId="1819471064" sldId="314"/>
            <ac:spMk id="9" creationId="{0154AC92-DC80-4A3D-2F32-64AF5856EB96}"/>
          </ac:spMkLst>
        </pc:spChg>
        <pc:spChg chg="add mod">
          <ac:chgData name="Francesco Serafini" userId="2491bc55-af7c-4fa9-b3c1-ebaeaf584a96" providerId="ADAL" clId="{CF62DBBC-7D1F-174B-9531-7ADB6D93A3D9}" dt="2023-12-02T17:32:18.632" v="1535" actId="207"/>
          <ac:spMkLst>
            <pc:docMk/>
            <pc:sldMk cId="1819471064" sldId="314"/>
            <ac:spMk id="12" creationId="{6E8E18D8-90B8-DBEF-0F46-5219B0A9EC55}"/>
          </ac:spMkLst>
        </pc:spChg>
        <pc:spChg chg="add mod">
          <ac:chgData name="Francesco Serafini" userId="2491bc55-af7c-4fa9-b3c1-ebaeaf584a96" providerId="ADAL" clId="{CF62DBBC-7D1F-174B-9531-7ADB6D93A3D9}" dt="2023-12-02T18:23:12.324" v="2353" actId="14100"/>
          <ac:spMkLst>
            <pc:docMk/>
            <pc:sldMk cId="1819471064" sldId="314"/>
            <ac:spMk id="13" creationId="{479C2BBA-F835-B0A9-B5D2-D1420CE91CD7}"/>
          </ac:spMkLst>
        </pc:spChg>
        <pc:spChg chg="add mod">
          <ac:chgData name="Francesco Serafini" userId="2491bc55-af7c-4fa9-b3c1-ebaeaf584a96" providerId="ADAL" clId="{CF62DBBC-7D1F-174B-9531-7ADB6D93A3D9}" dt="2023-12-02T17:29:53.717" v="1514" actId="207"/>
          <ac:spMkLst>
            <pc:docMk/>
            <pc:sldMk cId="1819471064" sldId="314"/>
            <ac:spMk id="14" creationId="{19C975B1-4274-796C-46F5-76D58913B384}"/>
          </ac:spMkLst>
        </pc:spChg>
        <pc:spChg chg="add del mod">
          <ac:chgData name="Francesco Serafini" userId="2491bc55-af7c-4fa9-b3c1-ebaeaf584a96" providerId="ADAL" clId="{CF62DBBC-7D1F-174B-9531-7ADB6D93A3D9}" dt="2023-12-03T11:26:19.539" v="6899" actId="478"/>
          <ac:spMkLst>
            <pc:docMk/>
            <pc:sldMk cId="1819471064" sldId="314"/>
            <ac:spMk id="19" creationId="{6BDFAB94-5099-D334-5F27-0E8AAC74C2A6}"/>
          </ac:spMkLst>
        </pc:spChg>
        <pc:spChg chg="add mod">
          <ac:chgData name="Francesco Serafini" userId="2491bc55-af7c-4fa9-b3c1-ebaeaf584a96" providerId="ADAL" clId="{CF62DBBC-7D1F-174B-9531-7ADB6D93A3D9}" dt="2023-12-03T11:27:25.574" v="6924" actId="408"/>
          <ac:spMkLst>
            <pc:docMk/>
            <pc:sldMk cId="1819471064" sldId="314"/>
            <ac:spMk id="20" creationId="{406C6D9D-280B-1CB3-D9AF-9416AEF3DBAE}"/>
          </ac:spMkLst>
        </pc:spChg>
        <pc:spChg chg="add mod">
          <ac:chgData name="Francesco Serafini" userId="2491bc55-af7c-4fa9-b3c1-ebaeaf584a96" providerId="ADAL" clId="{CF62DBBC-7D1F-174B-9531-7ADB6D93A3D9}" dt="2023-12-03T11:27:25.574" v="6924" actId="408"/>
          <ac:spMkLst>
            <pc:docMk/>
            <pc:sldMk cId="1819471064" sldId="314"/>
            <ac:spMk id="21" creationId="{A6129552-159C-A6FF-A914-625CEDD6361A}"/>
          </ac:spMkLst>
        </pc:spChg>
        <pc:spChg chg="add mod">
          <ac:chgData name="Francesco Serafini" userId="2491bc55-af7c-4fa9-b3c1-ebaeaf584a96" providerId="ADAL" clId="{CF62DBBC-7D1F-174B-9531-7ADB6D93A3D9}" dt="2023-12-03T11:27:25.574" v="6924" actId="408"/>
          <ac:spMkLst>
            <pc:docMk/>
            <pc:sldMk cId="1819471064" sldId="314"/>
            <ac:spMk id="22" creationId="{D906C055-A52D-1616-3DE6-160AF84773C2}"/>
          </ac:spMkLst>
        </pc:spChg>
        <pc:spChg chg="mod">
          <ac:chgData name="Francesco Serafini" userId="2491bc55-af7c-4fa9-b3c1-ebaeaf584a96" providerId="ADAL" clId="{CF62DBBC-7D1F-174B-9531-7ADB6D93A3D9}" dt="2023-12-03T11:25:03.254" v="6883" actId="21"/>
          <ac:spMkLst>
            <pc:docMk/>
            <pc:sldMk cId="1819471064" sldId="314"/>
            <ac:spMk id="28" creationId="{4E295478-4053-40B7-0C64-FCF1B482D99A}"/>
          </ac:spMkLst>
        </pc:spChg>
        <pc:spChg chg="mod">
          <ac:chgData name="Francesco Serafini" userId="2491bc55-af7c-4fa9-b3c1-ebaeaf584a96" providerId="ADAL" clId="{CF62DBBC-7D1F-174B-9531-7ADB6D93A3D9}" dt="2023-12-03T11:01:45.568" v="6482" actId="11530"/>
          <ac:spMkLst>
            <pc:docMk/>
            <pc:sldMk cId="1819471064" sldId="314"/>
            <ac:spMk id="29" creationId="{99E5F978-DEA6-FE5E-C23B-F427D5A2A97B}"/>
          </ac:spMkLst>
        </pc:spChg>
        <pc:spChg chg="mod">
          <ac:chgData name="Francesco Serafini" userId="2491bc55-af7c-4fa9-b3c1-ebaeaf584a96" providerId="ADAL" clId="{CF62DBBC-7D1F-174B-9531-7ADB6D93A3D9}" dt="2023-12-03T11:26:36.899" v="6903" actId="20577"/>
          <ac:spMkLst>
            <pc:docMk/>
            <pc:sldMk cId="1819471064" sldId="314"/>
            <ac:spMk id="34" creationId="{C7CC7E3E-9699-A1EA-0155-B7D9389FBFE8}"/>
          </ac:spMkLst>
        </pc:spChg>
        <pc:spChg chg="mod">
          <ac:chgData name="Francesco Serafini" userId="2491bc55-af7c-4fa9-b3c1-ebaeaf584a96" providerId="ADAL" clId="{CF62DBBC-7D1F-174B-9531-7ADB6D93A3D9}" dt="2023-12-02T19:30:26.043" v="2982" actId="20577"/>
          <ac:spMkLst>
            <pc:docMk/>
            <pc:sldMk cId="1819471064" sldId="314"/>
            <ac:spMk id="35" creationId="{C5379306-DAAE-E523-1D02-1EE319347D19}"/>
          </ac:spMkLst>
        </pc:spChg>
        <pc:spChg chg="mod">
          <ac:chgData name="Francesco Serafini" userId="2491bc55-af7c-4fa9-b3c1-ebaeaf584a96" providerId="ADAL" clId="{CF62DBBC-7D1F-174B-9531-7ADB6D93A3D9}" dt="2023-12-03T11:27:05.820" v="6920" actId="21"/>
          <ac:spMkLst>
            <pc:docMk/>
            <pc:sldMk cId="1819471064" sldId="314"/>
            <ac:spMk id="36" creationId="{316D6E8D-FE1C-3F1D-0CF9-2DADDA596066}"/>
          </ac:spMkLst>
        </pc:spChg>
        <pc:spChg chg="mod">
          <ac:chgData name="Francesco Serafini" userId="2491bc55-af7c-4fa9-b3c1-ebaeaf584a96" providerId="ADAL" clId="{CF62DBBC-7D1F-174B-9531-7ADB6D93A3D9}" dt="2023-12-02T19:30:28.192" v="2987" actId="20577"/>
          <ac:spMkLst>
            <pc:docMk/>
            <pc:sldMk cId="1819471064" sldId="314"/>
            <ac:spMk id="37" creationId="{7902F60A-F4B9-2704-A8DA-82FEE69527E9}"/>
          </ac:spMkLst>
        </pc:spChg>
        <pc:spChg chg="mod">
          <ac:chgData name="Francesco Serafini" userId="2491bc55-af7c-4fa9-b3c1-ebaeaf584a96" providerId="ADAL" clId="{CF62DBBC-7D1F-174B-9531-7ADB6D93A3D9}" dt="2023-12-03T11:25:55.649" v="6894" actId="21"/>
          <ac:spMkLst>
            <pc:docMk/>
            <pc:sldMk cId="1819471064" sldId="314"/>
            <ac:spMk id="38" creationId="{7903C807-0A45-E96D-A8F4-53147DD05FD3}"/>
          </ac:spMkLst>
        </pc:spChg>
        <pc:spChg chg="mod">
          <ac:chgData name="Francesco Serafini" userId="2491bc55-af7c-4fa9-b3c1-ebaeaf584a96" providerId="ADAL" clId="{CF62DBBC-7D1F-174B-9531-7ADB6D93A3D9}" dt="2023-12-02T19:30:21.105" v="2977" actId="20577"/>
          <ac:spMkLst>
            <pc:docMk/>
            <pc:sldMk cId="1819471064" sldId="314"/>
            <ac:spMk id="39" creationId="{380DAF9A-F4A8-09AE-9301-820EF2EAD1C1}"/>
          </ac:spMkLst>
        </pc:spChg>
        <pc:spChg chg="del mod">
          <ac:chgData name="Francesco Serafini" userId="2491bc55-af7c-4fa9-b3c1-ebaeaf584a96" providerId="ADAL" clId="{CF62DBBC-7D1F-174B-9531-7ADB6D93A3D9}" dt="2023-12-02T16:28:19.293" v="674" actId="478"/>
          <ac:spMkLst>
            <pc:docMk/>
            <pc:sldMk cId="1819471064" sldId="314"/>
            <ac:spMk id="44" creationId="{4189C0A4-CDBD-A7FE-03B5-6D45016AFB9B}"/>
          </ac:spMkLst>
        </pc:spChg>
        <pc:spChg chg="mod">
          <ac:chgData name="Francesco Serafini" userId="2491bc55-af7c-4fa9-b3c1-ebaeaf584a96" providerId="ADAL" clId="{CF62DBBC-7D1F-174B-9531-7ADB6D93A3D9}" dt="2023-12-03T10:52:27.336" v="6381" actId="20577"/>
          <ac:spMkLst>
            <pc:docMk/>
            <pc:sldMk cId="1819471064" sldId="314"/>
            <ac:spMk id="45" creationId="{890218A0-E994-8D1B-1B69-4B09C37C39BA}"/>
          </ac:spMkLst>
        </pc:spChg>
        <pc:grpChg chg="add">
          <ac:chgData name="Francesco Serafini" userId="2491bc55-af7c-4fa9-b3c1-ebaeaf584a96" providerId="ADAL" clId="{CF62DBBC-7D1F-174B-9531-7ADB6D93A3D9}" dt="2023-12-03T11:27:41.905" v="6926" actId="164"/>
          <ac:grpSpMkLst>
            <pc:docMk/>
            <pc:sldMk cId="1819471064" sldId="314"/>
            <ac:grpSpMk id="23" creationId="{82287776-316A-9E4C-A206-585F31260124}"/>
          </ac:grpSpMkLst>
        </pc:grpChg>
        <pc:grpChg chg="add">
          <ac:chgData name="Francesco Serafini" userId="2491bc55-af7c-4fa9-b3c1-ebaeaf584a96" providerId="ADAL" clId="{CF62DBBC-7D1F-174B-9531-7ADB6D93A3D9}" dt="2023-12-03T11:27:43.881" v="6927" actId="164"/>
          <ac:grpSpMkLst>
            <pc:docMk/>
            <pc:sldMk cId="1819471064" sldId="314"/>
            <ac:grpSpMk id="24" creationId="{542DFF4D-0B79-AA5F-3114-8AAB978D93A7}"/>
          </ac:grpSpMkLst>
        </pc:grpChg>
        <pc:grpChg chg="add">
          <ac:chgData name="Francesco Serafini" userId="2491bc55-af7c-4fa9-b3c1-ebaeaf584a96" providerId="ADAL" clId="{CF62DBBC-7D1F-174B-9531-7ADB6D93A3D9}" dt="2023-12-03T11:27:45.888" v="6928" actId="164"/>
          <ac:grpSpMkLst>
            <pc:docMk/>
            <pc:sldMk cId="1819471064" sldId="314"/>
            <ac:grpSpMk id="25" creationId="{D0C49343-D802-8AB9-6102-C91281C6E9FD}"/>
          </ac:grpSpMkLst>
        </pc:grpChg>
        <pc:grpChg chg="add">
          <ac:chgData name="Francesco Serafini" userId="2491bc55-af7c-4fa9-b3c1-ebaeaf584a96" providerId="ADAL" clId="{CF62DBBC-7D1F-174B-9531-7ADB6D93A3D9}" dt="2023-12-03T11:27:47.625" v="6929" actId="164"/>
          <ac:grpSpMkLst>
            <pc:docMk/>
            <pc:sldMk cId="1819471064" sldId="314"/>
            <ac:grpSpMk id="26" creationId="{74547FB6-9075-3479-2936-671FFB18F30D}"/>
          </ac:grpSpMkLst>
        </pc:grpChg>
        <pc:grpChg chg="mod">
          <ac:chgData name="Francesco Serafini" userId="2491bc55-af7c-4fa9-b3c1-ebaeaf584a96" providerId="ADAL" clId="{CF62DBBC-7D1F-174B-9531-7ADB6D93A3D9}" dt="2023-12-02T16:31:18.805" v="767" actId="408"/>
          <ac:grpSpMkLst>
            <pc:docMk/>
            <pc:sldMk cId="1819471064" sldId="314"/>
            <ac:grpSpMk id="40" creationId="{375A8C2E-D982-C862-7884-E659037D21B5}"/>
          </ac:grpSpMkLst>
        </pc:grpChg>
        <pc:grpChg chg="mod">
          <ac:chgData name="Francesco Serafini" userId="2491bc55-af7c-4fa9-b3c1-ebaeaf584a96" providerId="ADAL" clId="{CF62DBBC-7D1F-174B-9531-7ADB6D93A3D9}" dt="2023-12-02T16:31:18.805" v="767" actId="408"/>
          <ac:grpSpMkLst>
            <pc:docMk/>
            <pc:sldMk cId="1819471064" sldId="314"/>
            <ac:grpSpMk id="41" creationId="{4ADB4D9F-73A4-38A6-F982-B3CDF1EFC5CA}"/>
          </ac:grpSpMkLst>
        </pc:grpChg>
        <pc:grpChg chg="mod">
          <ac:chgData name="Francesco Serafini" userId="2491bc55-af7c-4fa9-b3c1-ebaeaf584a96" providerId="ADAL" clId="{CF62DBBC-7D1F-174B-9531-7ADB6D93A3D9}" dt="2023-12-02T17:34:15.117" v="1553" actId="1076"/>
          <ac:grpSpMkLst>
            <pc:docMk/>
            <pc:sldMk cId="1819471064" sldId="314"/>
            <ac:grpSpMk id="42" creationId="{1551B8AF-1751-F4F3-9239-FF763588D7EE}"/>
          </ac:grpSpMkLst>
        </pc:grpChg>
        <pc:grpChg chg="mod">
          <ac:chgData name="Francesco Serafini" userId="2491bc55-af7c-4fa9-b3c1-ebaeaf584a96" providerId="ADAL" clId="{CF62DBBC-7D1F-174B-9531-7ADB6D93A3D9}" dt="2023-12-02T16:31:18.805" v="767" actId="408"/>
          <ac:grpSpMkLst>
            <pc:docMk/>
            <pc:sldMk cId="1819471064" sldId="314"/>
            <ac:grpSpMk id="43" creationId="{7ECC2298-66A0-9DD5-278B-C5E20B85AD2C}"/>
          </ac:grpSpMkLst>
        </pc:grpChg>
        <pc:picChg chg="add mod">
          <ac:chgData name="Francesco Serafini" userId="2491bc55-af7c-4fa9-b3c1-ebaeaf584a96" providerId="ADAL" clId="{CF62DBBC-7D1F-174B-9531-7ADB6D93A3D9}" dt="2023-12-03T11:09:48.152" v="6629" actId="554"/>
          <ac:picMkLst>
            <pc:docMk/>
            <pc:sldMk cId="1819471064" sldId="314"/>
            <ac:picMk id="4" creationId="{1BC264BD-5620-13F8-C80E-514A3FF8F234}"/>
          </ac:picMkLst>
        </pc:picChg>
        <pc:picChg chg="add mod">
          <ac:chgData name="Francesco Serafini" userId="2491bc55-af7c-4fa9-b3c1-ebaeaf584a96" providerId="ADAL" clId="{CF62DBBC-7D1F-174B-9531-7ADB6D93A3D9}" dt="2023-12-03T11:09:48.152" v="6629" actId="554"/>
          <ac:picMkLst>
            <pc:docMk/>
            <pc:sldMk cId="1819471064" sldId="314"/>
            <ac:picMk id="6" creationId="{E9E2F958-4ABF-2137-5EF6-0EDF91ABD6E9}"/>
          </ac:picMkLst>
        </pc:picChg>
        <pc:picChg chg="add mod">
          <ac:chgData name="Francesco Serafini" userId="2491bc55-af7c-4fa9-b3c1-ebaeaf584a96" providerId="ADAL" clId="{CF62DBBC-7D1F-174B-9531-7ADB6D93A3D9}" dt="2023-12-03T11:09:48.152" v="6629" actId="554"/>
          <ac:picMkLst>
            <pc:docMk/>
            <pc:sldMk cId="1819471064" sldId="314"/>
            <ac:picMk id="8" creationId="{32DE1B64-A614-F874-8D95-D11DCCD88760}"/>
          </ac:picMkLst>
        </pc:picChg>
        <pc:picChg chg="add mod">
          <ac:chgData name="Francesco Serafini" userId="2491bc55-af7c-4fa9-b3c1-ebaeaf584a96" providerId="ADAL" clId="{CF62DBBC-7D1F-174B-9531-7ADB6D93A3D9}" dt="2023-12-03T11:09:48.152" v="6629" actId="554"/>
          <ac:picMkLst>
            <pc:docMk/>
            <pc:sldMk cId="1819471064" sldId="314"/>
            <ac:picMk id="10" creationId="{E7B3AB05-3CE4-7FE5-98F8-AEAD21F6C23D}"/>
          </ac:picMkLst>
        </pc:picChg>
        <pc:picChg chg="add del mod">
          <ac:chgData name="Francesco Serafini" userId="2491bc55-af7c-4fa9-b3c1-ebaeaf584a96" providerId="ADAL" clId="{CF62DBBC-7D1F-174B-9531-7ADB6D93A3D9}" dt="2023-12-02T19:31:06.952" v="2995" actId="14100"/>
          <ac:picMkLst>
            <pc:docMk/>
            <pc:sldMk cId="1819471064" sldId="314"/>
            <ac:picMk id="11" creationId="{899B3EEF-F8D2-408C-AD0C-ED8DFEC94B4E}"/>
          </ac:picMkLst>
        </pc:picChg>
        <pc:picChg chg="add mod">
          <ac:chgData name="Francesco Serafini" userId="2491bc55-af7c-4fa9-b3c1-ebaeaf584a96" providerId="ADAL" clId="{CF62DBBC-7D1F-174B-9531-7ADB6D93A3D9}" dt="2023-12-02T19:30:50.898" v="2993" actId="14100"/>
          <ac:picMkLst>
            <pc:docMk/>
            <pc:sldMk cId="1819471064" sldId="314"/>
            <ac:picMk id="15" creationId="{229EBDB1-4224-8EEF-D495-F541DC073905}"/>
          </ac:picMkLst>
        </pc:picChg>
        <pc:picChg chg="add mod">
          <ac:chgData name="Francesco Serafini" userId="2491bc55-af7c-4fa9-b3c1-ebaeaf584a96" providerId="ADAL" clId="{CF62DBBC-7D1F-174B-9531-7ADB6D93A3D9}" dt="2023-12-02T19:31:01.967" v="2994" actId="14100"/>
          <ac:picMkLst>
            <pc:docMk/>
            <pc:sldMk cId="1819471064" sldId="314"/>
            <ac:picMk id="16" creationId="{F19165A7-E9ED-0BD5-3036-FD7D0BD31278}"/>
          </ac:picMkLst>
        </pc:picChg>
        <pc:picChg chg="add mod">
          <ac:chgData name="Francesco Serafini" userId="2491bc55-af7c-4fa9-b3c1-ebaeaf584a96" providerId="ADAL" clId="{CF62DBBC-7D1F-174B-9531-7ADB6D93A3D9}" dt="2023-12-02T18:00:13.182" v="2111"/>
          <ac:picMkLst>
            <pc:docMk/>
            <pc:sldMk cId="1819471064" sldId="314"/>
            <ac:picMk id="17" creationId="{4CCBB37A-AF7E-5765-8330-A416C977EBDB}"/>
          </ac:picMkLst>
        </pc:picChg>
      </pc:sldChg>
      <pc:sldChg chg="addSp delSp modSp del mod modTransition modShow">
        <pc:chgData name="Francesco Serafini" userId="2491bc55-af7c-4fa9-b3c1-ebaeaf584a96" providerId="ADAL" clId="{CF62DBBC-7D1F-174B-9531-7ADB6D93A3D9}" dt="2023-12-02T19:51:47.579" v="3196" actId="2696"/>
        <pc:sldMkLst>
          <pc:docMk/>
          <pc:sldMk cId="1109943179" sldId="315"/>
        </pc:sldMkLst>
        <pc:spChg chg="add del mod">
          <ac:chgData name="Francesco Serafini" userId="2491bc55-af7c-4fa9-b3c1-ebaeaf584a96" providerId="ADAL" clId="{CF62DBBC-7D1F-174B-9531-7ADB6D93A3D9}" dt="2023-12-02T17:53:30.081" v="1944" actId="478"/>
          <ac:spMkLst>
            <pc:docMk/>
            <pc:sldMk cId="1109943179" sldId="315"/>
            <ac:spMk id="12" creationId="{CFEA956B-37E8-383E-DC0B-227D7F643834}"/>
          </ac:spMkLst>
        </pc:spChg>
      </pc:sldChg>
      <pc:sldChg chg="addSp delSp modSp mod modTransition modAnim">
        <pc:chgData name="Francesco Serafini" userId="2491bc55-af7c-4fa9-b3c1-ebaeaf584a96" providerId="ADAL" clId="{CF62DBBC-7D1F-174B-9531-7ADB6D93A3D9}" dt="2023-12-03T10:27:38.043" v="5881" actId="208"/>
        <pc:sldMkLst>
          <pc:docMk/>
          <pc:sldMk cId="4164128088" sldId="316"/>
        </pc:sldMkLst>
        <pc:spChg chg="add mod">
          <ac:chgData name="Francesco Serafini" userId="2491bc55-af7c-4fa9-b3c1-ebaeaf584a96" providerId="ADAL" clId="{CF62DBBC-7D1F-174B-9531-7ADB6D93A3D9}" dt="2023-12-02T21:57:38.049" v="3590" actId="20577"/>
          <ac:spMkLst>
            <pc:docMk/>
            <pc:sldMk cId="4164128088" sldId="316"/>
            <ac:spMk id="4" creationId="{2AD334A6-6B41-F05F-46C7-BC06B837CBF3}"/>
          </ac:spMkLst>
        </pc:spChg>
        <pc:spChg chg="add del mod">
          <ac:chgData name="Francesco Serafini" userId="2491bc55-af7c-4fa9-b3c1-ebaeaf584a96" providerId="ADAL" clId="{CF62DBBC-7D1F-174B-9531-7ADB6D93A3D9}" dt="2023-12-02T17:45:23.037" v="1750" actId="478"/>
          <ac:spMkLst>
            <pc:docMk/>
            <pc:sldMk cId="4164128088" sldId="316"/>
            <ac:spMk id="4" creationId="{F927AEC3-71FA-CD1E-2544-5B9EA0C525C1}"/>
          </ac:spMkLst>
        </pc:spChg>
        <pc:spChg chg="add mod">
          <ac:chgData name="Francesco Serafini" userId="2491bc55-af7c-4fa9-b3c1-ebaeaf584a96" providerId="ADAL" clId="{CF62DBBC-7D1F-174B-9531-7ADB6D93A3D9}" dt="2023-12-03T09:29:18.114" v="5189" actId="207"/>
          <ac:spMkLst>
            <pc:docMk/>
            <pc:sldMk cId="4164128088" sldId="316"/>
            <ac:spMk id="7" creationId="{1CC830DE-3642-9233-9D1D-266CFBB68B81}"/>
          </ac:spMkLst>
        </pc:spChg>
        <pc:spChg chg="mod">
          <ac:chgData name="Francesco Serafini" userId="2491bc55-af7c-4fa9-b3c1-ebaeaf584a96" providerId="ADAL" clId="{CF62DBBC-7D1F-174B-9531-7ADB6D93A3D9}" dt="2023-12-02T18:20:07.965" v="2337" actId="465"/>
          <ac:spMkLst>
            <pc:docMk/>
            <pc:sldMk cId="4164128088" sldId="316"/>
            <ac:spMk id="10" creationId="{83073FF9-C749-4E45-9A89-E4B1A2F60903}"/>
          </ac:spMkLst>
        </pc:spChg>
        <pc:spChg chg="mod">
          <ac:chgData name="Francesco Serafini" userId="2491bc55-af7c-4fa9-b3c1-ebaeaf584a96" providerId="ADAL" clId="{CF62DBBC-7D1F-174B-9531-7ADB6D93A3D9}" dt="2023-12-02T18:20:07.965" v="2337" actId="465"/>
          <ac:spMkLst>
            <pc:docMk/>
            <pc:sldMk cId="4164128088" sldId="316"/>
            <ac:spMk id="13" creationId="{1EBD86B8-060C-4D20-BC0D-D89479BF292A}"/>
          </ac:spMkLst>
        </pc:spChg>
        <pc:spChg chg="mod">
          <ac:chgData name="Francesco Serafini" userId="2491bc55-af7c-4fa9-b3c1-ebaeaf584a96" providerId="ADAL" clId="{CF62DBBC-7D1F-174B-9531-7ADB6D93A3D9}" dt="2023-12-02T22:01:42.277" v="3641" actId="1076"/>
          <ac:spMkLst>
            <pc:docMk/>
            <pc:sldMk cId="4164128088" sldId="316"/>
            <ac:spMk id="19" creationId="{7ADD24B0-3F1D-ABB1-2E4C-0DD39B3FB5B8}"/>
          </ac:spMkLst>
        </pc:spChg>
        <pc:spChg chg="mod">
          <ac:chgData name="Francesco Serafini" userId="2491bc55-af7c-4fa9-b3c1-ebaeaf584a96" providerId="ADAL" clId="{CF62DBBC-7D1F-174B-9531-7ADB6D93A3D9}" dt="2023-12-02T21:54:39.518" v="3492" actId="790"/>
          <ac:spMkLst>
            <pc:docMk/>
            <pc:sldMk cId="4164128088" sldId="316"/>
            <ac:spMk id="22" creationId="{5B80FB27-962D-4568-89AC-A01B4D962CB3}"/>
          </ac:spMkLst>
        </pc:spChg>
        <pc:spChg chg="mod">
          <ac:chgData name="Francesco Serafini" userId="2491bc55-af7c-4fa9-b3c1-ebaeaf584a96" providerId="ADAL" clId="{CF62DBBC-7D1F-174B-9531-7ADB6D93A3D9}" dt="2023-12-02T18:20:07.965" v="2337" actId="465"/>
          <ac:spMkLst>
            <pc:docMk/>
            <pc:sldMk cId="4164128088" sldId="316"/>
            <ac:spMk id="23" creationId="{472987CD-C4D1-4234-BA4A-BF80B6E6F27C}"/>
          </ac:spMkLst>
        </pc:spChg>
        <pc:spChg chg="mod">
          <ac:chgData name="Francesco Serafini" userId="2491bc55-af7c-4fa9-b3c1-ebaeaf584a96" providerId="ADAL" clId="{CF62DBBC-7D1F-174B-9531-7ADB6D93A3D9}" dt="2023-12-02T18:20:07.965" v="2337" actId="465"/>
          <ac:spMkLst>
            <pc:docMk/>
            <pc:sldMk cId="4164128088" sldId="316"/>
            <ac:spMk id="25" creationId="{36BC1BC3-7355-420C-BFBF-41202A6E1561}"/>
          </ac:spMkLst>
        </pc:spChg>
        <pc:spChg chg="mod">
          <ac:chgData name="Francesco Serafini" userId="2491bc55-af7c-4fa9-b3c1-ebaeaf584a96" providerId="ADAL" clId="{CF62DBBC-7D1F-174B-9531-7ADB6D93A3D9}" dt="2023-12-02T18:20:07.965" v="2337" actId="465"/>
          <ac:spMkLst>
            <pc:docMk/>
            <pc:sldMk cId="4164128088" sldId="316"/>
            <ac:spMk id="26" creationId="{181CA40D-E3F3-405F-9075-439C2654B0B1}"/>
          </ac:spMkLst>
        </pc:spChg>
        <pc:spChg chg="mod">
          <ac:chgData name="Francesco Serafini" userId="2491bc55-af7c-4fa9-b3c1-ebaeaf584a96" providerId="ADAL" clId="{CF62DBBC-7D1F-174B-9531-7ADB6D93A3D9}" dt="2023-12-02T21:55:23.168" v="3536" actId="20577"/>
          <ac:spMkLst>
            <pc:docMk/>
            <pc:sldMk cId="4164128088" sldId="316"/>
            <ac:spMk id="32" creationId="{05BA07EA-EB64-573C-68F9-834D4390BF87}"/>
          </ac:spMkLst>
        </pc:spChg>
        <pc:spChg chg="mod">
          <ac:chgData name="Francesco Serafini" userId="2491bc55-af7c-4fa9-b3c1-ebaeaf584a96" providerId="ADAL" clId="{CF62DBBC-7D1F-174B-9531-7ADB6D93A3D9}" dt="2023-12-02T22:03:25.448" v="3660" actId="114"/>
          <ac:spMkLst>
            <pc:docMk/>
            <pc:sldMk cId="4164128088" sldId="316"/>
            <ac:spMk id="33" creationId="{AC64B290-3D33-A0CD-183E-4524AF9098E8}"/>
          </ac:spMkLst>
        </pc:spChg>
        <pc:spChg chg="mod">
          <ac:chgData name="Francesco Serafini" userId="2491bc55-af7c-4fa9-b3c1-ebaeaf584a96" providerId="ADAL" clId="{CF62DBBC-7D1F-174B-9531-7ADB6D93A3D9}" dt="2023-12-02T21:58:34.439" v="3620" actId="790"/>
          <ac:spMkLst>
            <pc:docMk/>
            <pc:sldMk cId="4164128088" sldId="316"/>
            <ac:spMk id="39" creationId="{5158C007-5AA0-4399-A07D-39E74F2FD600}"/>
          </ac:spMkLst>
        </pc:spChg>
        <pc:spChg chg="mod">
          <ac:chgData name="Francesco Serafini" userId="2491bc55-af7c-4fa9-b3c1-ebaeaf584a96" providerId="ADAL" clId="{CF62DBBC-7D1F-174B-9531-7ADB6D93A3D9}" dt="2023-12-02T22:43:10.111" v="4300" actId="207"/>
          <ac:spMkLst>
            <pc:docMk/>
            <pc:sldMk cId="4164128088" sldId="316"/>
            <ac:spMk id="42" creationId="{DA78F34A-447D-0182-2129-4774DF16D207}"/>
          </ac:spMkLst>
        </pc:spChg>
        <pc:spChg chg="mod">
          <ac:chgData name="Francesco Serafini" userId="2491bc55-af7c-4fa9-b3c1-ebaeaf584a96" providerId="ADAL" clId="{CF62DBBC-7D1F-174B-9531-7ADB6D93A3D9}" dt="2023-12-02T21:54:28.273" v="3491" actId="20577"/>
          <ac:spMkLst>
            <pc:docMk/>
            <pc:sldMk cId="4164128088" sldId="316"/>
            <ac:spMk id="43" creationId="{57DB1B79-AD64-E27D-57E6-6D67DC84FCBE}"/>
          </ac:spMkLst>
        </pc:spChg>
        <pc:spChg chg="mod">
          <ac:chgData name="Francesco Serafini" userId="2491bc55-af7c-4fa9-b3c1-ebaeaf584a96" providerId="ADAL" clId="{CF62DBBC-7D1F-174B-9531-7ADB6D93A3D9}" dt="2023-12-02T21:56:31.195" v="3549" actId="20577"/>
          <ac:spMkLst>
            <pc:docMk/>
            <pc:sldMk cId="4164128088" sldId="316"/>
            <ac:spMk id="45" creationId="{69857BEC-BC31-EE54-DBF3-C5CF60641568}"/>
          </ac:spMkLst>
        </pc:spChg>
        <pc:spChg chg="mod">
          <ac:chgData name="Francesco Serafini" userId="2491bc55-af7c-4fa9-b3c1-ebaeaf584a96" providerId="ADAL" clId="{CF62DBBC-7D1F-174B-9531-7ADB6D93A3D9}" dt="2023-12-02T22:42:22.410" v="4297"/>
          <ac:spMkLst>
            <pc:docMk/>
            <pc:sldMk cId="4164128088" sldId="316"/>
            <ac:spMk id="48" creationId="{1ADA8E80-E7CD-A522-FA14-4968D08528B4}"/>
          </ac:spMkLst>
        </pc:spChg>
        <pc:spChg chg="mod">
          <ac:chgData name="Francesco Serafini" userId="2491bc55-af7c-4fa9-b3c1-ebaeaf584a96" providerId="ADAL" clId="{CF62DBBC-7D1F-174B-9531-7ADB6D93A3D9}" dt="2023-12-02T17:45:20.657" v="1749"/>
          <ac:spMkLst>
            <pc:docMk/>
            <pc:sldMk cId="4164128088" sldId="316"/>
            <ac:spMk id="48" creationId="{60A693E5-7D6B-786C-0D75-0915CDCA84A3}"/>
          </ac:spMkLst>
        </pc:spChg>
        <pc:spChg chg="mod">
          <ac:chgData name="Francesco Serafini" userId="2491bc55-af7c-4fa9-b3c1-ebaeaf584a96" providerId="ADAL" clId="{CF62DBBC-7D1F-174B-9531-7ADB6D93A3D9}" dt="2023-12-02T22:04:12.896" v="3677" actId="20577"/>
          <ac:spMkLst>
            <pc:docMk/>
            <pc:sldMk cId="4164128088" sldId="316"/>
            <ac:spMk id="58" creationId="{6422B05D-4253-8B45-D3D3-426384CEA5EF}"/>
          </ac:spMkLst>
        </pc:spChg>
        <pc:spChg chg="mod">
          <ac:chgData name="Francesco Serafini" userId="2491bc55-af7c-4fa9-b3c1-ebaeaf584a96" providerId="ADAL" clId="{CF62DBBC-7D1F-174B-9531-7ADB6D93A3D9}" dt="2023-12-02T17:59:21.775" v="2108"/>
          <ac:spMkLst>
            <pc:docMk/>
            <pc:sldMk cId="4164128088" sldId="316"/>
            <ac:spMk id="59" creationId="{42CDC74B-1141-E688-A3BF-45EA80362A41}"/>
          </ac:spMkLst>
        </pc:spChg>
        <pc:spChg chg="mod">
          <ac:chgData name="Francesco Serafini" userId="2491bc55-af7c-4fa9-b3c1-ebaeaf584a96" providerId="ADAL" clId="{CF62DBBC-7D1F-174B-9531-7ADB6D93A3D9}" dt="2023-12-02T17:59:21.775" v="2108"/>
          <ac:spMkLst>
            <pc:docMk/>
            <pc:sldMk cId="4164128088" sldId="316"/>
            <ac:spMk id="61" creationId="{1B735D2F-79C5-FCC1-AC7F-01615FDA68F6}"/>
          </ac:spMkLst>
        </pc:spChg>
        <pc:spChg chg="mod">
          <ac:chgData name="Francesco Serafini" userId="2491bc55-af7c-4fa9-b3c1-ebaeaf584a96" providerId="ADAL" clId="{CF62DBBC-7D1F-174B-9531-7ADB6D93A3D9}" dt="2023-12-02T22:42:22.410" v="4297"/>
          <ac:spMkLst>
            <pc:docMk/>
            <pc:sldMk cId="4164128088" sldId="316"/>
            <ac:spMk id="63" creationId="{DB2728A3-0057-62F9-B905-8D67F7EBB1F3}"/>
          </ac:spMkLst>
        </pc:spChg>
        <pc:spChg chg="add mod">
          <ac:chgData name="Francesco Serafini" userId="2491bc55-af7c-4fa9-b3c1-ebaeaf584a96" providerId="ADAL" clId="{CF62DBBC-7D1F-174B-9531-7ADB6D93A3D9}" dt="2023-12-02T22:43:23.044" v="4302" actId="1076"/>
          <ac:spMkLst>
            <pc:docMk/>
            <pc:sldMk cId="4164128088" sldId="316"/>
            <ac:spMk id="64" creationId="{740A35B7-D6E6-AE3C-9577-BB30A5173866}"/>
          </ac:spMkLst>
        </pc:spChg>
        <pc:spChg chg="add mod">
          <ac:chgData name="Francesco Serafini" userId="2491bc55-af7c-4fa9-b3c1-ebaeaf584a96" providerId="ADAL" clId="{CF62DBBC-7D1F-174B-9531-7ADB6D93A3D9}" dt="2023-12-03T10:27:38.043" v="5881" actId="208"/>
          <ac:spMkLst>
            <pc:docMk/>
            <pc:sldMk cId="4164128088" sldId="316"/>
            <ac:spMk id="66" creationId="{ADC29085-7400-BEED-A82B-618F14291E86}"/>
          </ac:spMkLst>
        </pc:spChg>
        <pc:spChg chg="add del mod">
          <ac:chgData name="Francesco Serafini" userId="2491bc55-af7c-4fa9-b3c1-ebaeaf584a96" providerId="ADAL" clId="{CF62DBBC-7D1F-174B-9531-7ADB6D93A3D9}" dt="2023-12-03T00:03:42.047" v="5073"/>
          <ac:spMkLst>
            <pc:docMk/>
            <pc:sldMk cId="4164128088" sldId="316"/>
            <ac:spMk id="67" creationId="{EF3731F5-0201-3AE0-DF80-6129DDC4BAE3}"/>
          </ac:spMkLst>
        </pc:spChg>
        <pc:spChg chg="mod">
          <ac:chgData name="Francesco Serafini" userId="2491bc55-af7c-4fa9-b3c1-ebaeaf584a96" providerId="ADAL" clId="{CF62DBBC-7D1F-174B-9531-7ADB6D93A3D9}" dt="2023-12-02T18:43:15.981" v="2407" actId="20577"/>
          <ac:spMkLst>
            <pc:docMk/>
            <pc:sldMk cId="4164128088" sldId="316"/>
            <ac:spMk id="68" creationId="{A792E831-E506-463B-B0DD-02FD07B5CA53}"/>
          </ac:spMkLst>
        </pc:spChg>
        <pc:spChg chg="add mod">
          <ac:chgData name="Francesco Serafini" userId="2491bc55-af7c-4fa9-b3c1-ebaeaf584a96" providerId="ADAL" clId="{CF62DBBC-7D1F-174B-9531-7ADB6D93A3D9}" dt="2023-12-03T10:27:38.043" v="5881" actId="208"/>
          <ac:spMkLst>
            <pc:docMk/>
            <pc:sldMk cId="4164128088" sldId="316"/>
            <ac:spMk id="69" creationId="{FAD74BAB-655E-4EA2-84D6-345A51E0AD88}"/>
          </ac:spMkLst>
        </pc:spChg>
        <pc:spChg chg="mod">
          <ac:chgData name="Francesco Serafini" userId="2491bc55-af7c-4fa9-b3c1-ebaeaf584a96" providerId="ADAL" clId="{CF62DBBC-7D1F-174B-9531-7ADB6D93A3D9}" dt="2023-12-02T21:53:30.436" v="3483" actId="790"/>
          <ac:spMkLst>
            <pc:docMk/>
            <pc:sldMk cId="4164128088" sldId="316"/>
            <ac:spMk id="77" creationId="{C67F44E3-189E-A5A7-D0E8-47593B336678}"/>
          </ac:spMkLst>
        </pc:spChg>
        <pc:spChg chg="mod">
          <ac:chgData name="Francesco Serafini" userId="2491bc55-af7c-4fa9-b3c1-ebaeaf584a96" providerId="ADAL" clId="{CF62DBBC-7D1F-174B-9531-7ADB6D93A3D9}" dt="2023-12-02T22:42:17.413" v="4295" actId="20577"/>
          <ac:spMkLst>
            <pc:docMk/>
            <pc:sldMk cId="4164128088" sldId="316"/>
            <ac:spMk id="79" creationId="{3E8810A1-C3D4-BAB7-D24B-7289E082C2A0}"/>
          </ac:spMkLst>
        </pc:spChg>
        <pc:grpChg chg="mod">
          <ac:chgData name="Francesco Serafini" userId="2491bc55-af7c-4fa9-b3c1-ebaeaf584a96" providerId="ADAL" clId="{CF62DBBC-7D1F-174B-9531-7ADB6D93A3D9}" dt="2023-12-02T18:20:07.965" v="2337" actId="465"/>
          <ac:grpSpMkLst>
            <pc:docMk/>
            <pc:sldMk cId="4164128088" sldId="316"/>
            <ac:grpSpMk id="2" creationId="{3B8554B5-1DEE-44EA-A3B3-11D6B7B2232B}"/>
          </ac:grpSpMkLst>
        </pc:grpChg>
        <pc:grpChg chg="mod">
          <ac:chgData name="Francesco Serafini" userId="2491bc55-af7c-4fa9-b3c1-ebaeaf584a96" providerId="ADAL" clId="{CF62DBBC-7D1F-174B-9531-7ADB6D93A3D9}" dt="2023-12-02T18:20:07.965" v="2337" actId="465"/>
          <ac:grpSpMkLst>
            <pc:docMk/>
            <pc:sldMk cId="4164128088" sldId="316"/>
            <ac:grpSpMk id="5" creationId="{E1827285-2153-425F-AEF9-734ABE1D4153}"/>
          </ac:grpSpMkLst>
        </pc:grpChg>
        <pc:grpChg chg="add mod">
          <ac:chgData name="Francesco Serafini" userId="2491bc55-af7c-4fa9-b3c1-ebaeaf584a96" providerId="ADAL" clId="{CF62DBBC-7D1F-174B-9531-7ADB6D93A3D9}" dt="2023-12-02T22:42:33.396" v="4298" actId="1076"/>
          <ac:grpSpMkLst>
            <pc:docMk/>
            <pc:sldMk cId="4164128088" sldId="316"/>
            <ac:grpSpMk id="41" creationId="{562ED21B-53B4-1E7F-4256-8BD9A1354CB3}"/>
          </ac:grpSpMkLst>
        </pc:grpChg>
        <pc:grpChg chg="add del mod">
          <ac:chgData name="Francesco Serafini" userId="2491bc55-af7c-4fa9-b3c1-ebaeaf584a96" providerId="ADAL" clId="{CF62DBBC-7D1F-174B-9531-7ADB6D93A3D9}" dt="2023-12-02T17:59:21.316" v="2107" actId="478"/>
          <ac:grpSpMkLst>
            <pc:docMk/>
            <pc:sldMk cId="4164128088" sldId="316"/>
            <ac:grpSpMk id="41" creationId="{60475399-31D9-75D9-5D0F-F3D16E8017AF}"/>
          </ac:grpSpMkLst>
        </pc:grpChg>
        <pc:grpChg chg="mod">
          <ac:chgData name="Francesco Serafini" userId="2491bc55-af7c-4fa9-b3c1-ebaeaf584a96" providerId="ADAL" clId="{CF62DBBC-7D1F-174B-9531-7ADB6D93A3D9}" dt="2023-12-02T18:20:07.965" v="2337" actId="465"/>
          <ac:grpSpMkLst>
            <pc:docMk/>
            <pc:sldMk cId="4164128088" sldId="316"/>
            <ac:grpSpMk id="44" creationId="{444767AD-DA2A-F18F-40DB-B7A457AB8CDF}"/>
          </ac:grpSpMkLst>
        </pc:grpChg>
        <pc:grpChg chg="add mod">
          <ac:chgData name="Francesco Serafini" userId="2491bc55-af7c-4fa9-b3c1-ebaeaf584a96" providerId="ADAL" clId="{CF62DBBC-7D1F-174B-9531-7ADB6D93A3D9}" dt="2023-12-02T17:59:21.775" v="2108"/>
          <ac:grpSpMkLst>
            <pc:docMk/>
            <pc:sldMk cId="4164128088" sldId="316"/>
            <ac:grpSpMk id="49" creationId="{70E5D79C-2913-F0D0-758C-599584A73908}"/>
          </ac:grpSpMkLst>
        </pc:grpChg>
        <pc:grpChg chg="mod">
          <ac:chgData name="Francesco Serafini" userId="2491bc55-af7c-4fa9-b3c1-ebaeaf584a96" providerId="ADAL" clId="{CF62DBBC-7D1F-174B-9531-7ADB6D93A3D9}" dt="2023-12-02T22:43:29.847" v="4304" actId="1076"/>
          <ac:grpSpMkLst>
            <pc:docMk/>
            <pc:sldMk cId="4164128088" sldId="316"/>
            <ac:grpSpMk id="55" creationId="{5905E621-F5BC-48EA-933A-EE4D914D219C}"/>
          </ac:grpSpMkLst>
        </pc:grpChg>
        <pc:grpChg chg="mod">
          <ac:chgData name="Francesco Serafini" userId="2491bc55-af7c-4fa9-b3c1-ebaeaf584a96" providerId="ADAL" clId="{CF62DBBC-7D1F-174B-9531-7ADB6D93A3D9}" dt="2023-12-02T17:59:21.775" v="2108"/>
          <ac:grpSpMkLst>
            <pc:docMk/>
            <pc:sldMk cId="4164128088" sldId="316"/>
            <ac:grpSpMk id="57" creationId="{A0355E1A-E09C-9EC6-2C8C-29E67EF274C0}"/>
          </ac:grpSpMkLst>
        </pc:grpChg>
        <pc:grpChg chg="add">
          <ac:chgData name="Francesco Serafini" userId="2491bc55-af7c-4fa9-b3c1-ebaeaf584a96" providerId="ADAL" clId="{CF62DBBC-7D1F-174B-9531-7ADB6D93A3D9}" dt="2023-12-02T22:43:34.169" v="4305" actId="164"/>
          <ac:grpSpMkLst>
            <pc:docMk/>
            <pc:sldMk cId="4164128088" sldId="316"/>
            <ac:grpSpMk id="65" creationId="{6D264C25-7B9F-CCDE-0866-7F54D73D306B}"/>
          </ac:grpSpMkLst>
        </pc:grpChg>
        <pc:grpChg chg="mod">
          <ac:chgData name="Francesco Serafini" userId="2491bc55-af7c-4fa9-b3c1-ebaeaf584a96" providerId="ADAL" clId="{CF62DBBC-7D1F-174B-9531-7ADB6D93A3D9}" dt="2023-12-02T18:20:07.965" v="2337" actId="465"/>
          <ac:grpSpMkLst>
            <pc:docMk/>
            <pc:sldMk cId="4164128088" sldId="316"/>
            <ac:grpSpMk id="76" creationId="{6CC22FD6-118B-6630-0408-2B597C5695F9}"/>
          </ac:grpSpMkLst>
        </pc:grpChg>
        <pc:grpChg chg="mod">
          <ac:chgData name="Francesco Serafini" userId="2491bc55-af7c-4fa9-b3c1-ebaeaf584a96" providerId="ADAL" clId="{CF62DBBC-7D1F-174B-9531-7ADB6D93A3D9}" dt="2023-12-02T18:20:07.965" v="2337" actId="465"/>
          <ac:grpSpMkLst>
            <pc:docMk/>
            <pc:sldMk cId="4164128088" sldId="316"/>
            <ac:grpSpMk id="88" creationId="{4740FF79-7A16-89B8-5F5D-DF7617727BA7}"/>
          </ac:grpSpMkLst>
        </pc:grpChg>
        <pc:picChg chg="del">
          <ac:chgData name="Francesco Serafini" userId="2491bc55-af7c-4fa9-b3c1-ebaeaf584a96" providerId="ADAL" clId="{CF62DBBC-7D1F-174B-9531-7ADB6D93A3D9}" dt="2023-12-02T22:42:22.018" v="4296" actId="478"/>
          <ac:picMkLst>
            <pc:docMk/>
            <pc:sldMk cId="4164128088" sldId="316"/>
            <ac:picMk id="7" creationId="{06520141-E4A8-68BF-99FD-B50F16B85162}"/>
          </ac:picMkLst>
        </pc:picChg>
        <pc:picChg chg="mod">
          <ac:chgData name="Francesco Serafini" userId="2491bc55-af7c-4fa9-b3c1-ebaeaf584a96" providerId="ADAL" clId="{CF62DBBC-7D1F-174B-9531-7ADB6D93A3D9}" dt="2023-12-02T17:45:20.657" v="1749"/>
          <ac:picMkLst>
            <pc:docMk/>
            <pc:sldMk cId="4164128088" sldId="316"/>
            <ac:picMk id="42" creationId="{3B879A0A-2D8C-7464-C0C9-AF8FD1A99050}"/>
          </ac:picMkLst>
        </pc:picChg>
        <pc:picChg chg="mod">
          <ac:chgData name="Francesco Serafini" userId="2491bc55-af7c-4fa9-b3c1-ebaeaf584a96" providerId="ADAL" clId="{CF62DBBC-7D1F-174B-9531-7ADB6D93A3D9}" dt="2023-12-02T17:59:21.775" v="2108"/>
          <ac:picMkLst>
            <pc:docMk/>
            <pc:sldMk cId="4164128088" sldId="316"/>
            <ac:picMk id="60" creationId="{2094F913-222F-02B7-D6C7-D3A4B395B671}"/>
          </ac:picMkLst>
        </pc:picChg>
        <pc:cxnChg chg="mod">
          <ac:chgData name="Francesco Serafini" userId="2491bc55-af7c-4fa9-b3c1-ebaeaf584a96" providerId="ADAL" clId="{CF62DBBC-7D1F-174B-9531-7ADB6D93A3D9}" dt="2023-12-02T18:20:07.965" v="2337" actId="465"/>
          <ac:cxnSpMkLst>
            <pc:docMk/>
            <pc:sldMk cId="4164128088" sldId="316"/>
            <ac:cxnSpMk id="24" creationId="{A1214971-06E1-874B-35A8-3AAD6C93209A}"/>
          </ac:cxnSpMkLst>
        </pc:cxnChg>
        <pc:cxnChg chg="mod">
          <ac:chgData name="Francesco Serafini" userId="2491bc55-af7c-4fa9-b3c1-ebaeaf584a96" providerId="ADAL" clId="{CF62DBBC-7D1F-174B-9531-7ADB6D93A3D9}" dt="2023-12-02T18:20:07.965" v="2337" actId="465"/>
          <ac:cxnSpMkLst>
            <pc:docMk/>
            <pc:sldMk cId="4164128088" sldId="316"/>
            <ac:cxnSpMk id="28" creationId="{B7F9B2FA-F799-B788-E4EF-D5E766196FD1}"/>
          </ac:cxnSpMkLst>
        </pc:cxnChg>
        <pc:cxnChg chg="mod">
          <ac:chgData name="Francesco Serafini" userId="2491bc55-af7c-4fa9-b3c1-ebaeaf584a96" providerId="ADAL" clId="{CF62DBBC-7D1F-174B-9531-7ADB6D93A3D9}" dt="2023-12-02T18:20:07.965" v="2337" actId="465"/>
          <ac:cxnSpMkLst>
            <pc:docMk/>
            <pc:sldMk cId="4164128088" sldId="316"/>
            <ac:cxnSpMk id="29" creationId="{3BB6C075-BA2B-ECFE-8B6E-C09F3109D480}"/>
          </ac:cxnSpMkLst>
        </pc:cxnChg>
        <pc:cxnChg chg="mod">
          <ac:chgData name="Francesco Serafini" userId="2491bc55-af7c-4fa9-b3c1-ebaeaf584a96" providerId="ADAL" clId="{CF62DBBC-7D1F-174B-9531-7ADB6D93A3D9}" dt="2023-12-02T18:20:07.965" v="2337" actId="465"/>
          <ac:cxnSpMkLst>
            <pc:docMk/>
            <pc:sldMk cId="4164128088" sldId="316"/>
            <ac:cxnSpMk id="30" creationId="{01109731-3E0F-1CE0-F5B3-6E6B07A175FB}"/>
          </ac:cxnSpMkLst>
        </pc:cxnChg>
      </pc:sldChg>
      <pc:sldChg chg="addSp delSp modSp mod ord modTransition">
        <pc:chgData name="Francesco Serafini" userId="2491bc55-af7c-4fa9-b3c1-ebaeaf584a96" providerId="ADAL" clId="{CF62DBBC-7D1F-174B-9531-7ADB6D93A3D9}" dt="2023-12-03T09:29:23.373" v="5190"/>
        <pc:sldMkLst>
          <pc:docMk/>
          <pc:sldMk cId="1054919805" sldId="317"/>
        </pc:sldMkLst>
        <pc:spChg chg="add del mod">
          <ac:chgData name="Francesco Serafini" userId="2491bc55-af7c-4fa9-b3c1-ebaeaf584a96" providerId="ADAL" clId="{CF62DBBC-7D1F-174B-9531-7ADB6D93A3D9}" dt="2023-12-02T17:46:00.058" v="1758" actId="478"/>
          <ac:spMkLst>
            <pc:docMk/>
            <pc:sldMk cId="1054919805" sldId="317"/>
            <ac:spMk id="2" creationId="{8B114BA6-7889-418A-06BE-9E88EB7024B7}"/>
          </ac:spMkLst>
        </pc:spChg>
        <pc:spChg chg="add mod">
          <ac:chgData name="Francesco Serafini" userId="2491bc55-af7c-4fa9-b3c1-ebaeaf584a96" providerId="ADAL" clId="{CF62DBBC-7D1F-174B-9531-7ADB6D93A3D9}" dt="2023-12-03T09:29:23.373" v="5190"/>
          <ac:spMkLst>
            <pc:docMk/>
            <pc:sldMk cId="1054919805" sldId="317"/>
            <ac:spMk id="4" creationId="{63E16621-E450-D620-A6AF-EACF6C7EC25D}"/>
          </ac:spMkLst>
        </pc:spChg>
        <pc:spChg chg="mod topLvl">
          <ac:chgData name="Francesco Serafini" userId="2491bc55-af7c-4fa9-b3c1-ebaeaf584a96" providerId="ADAL" clId="{CF62DBBC-7D1F-174B-9531-7ADB6D93A3D9}" dt="2023-12-03T00:05:23.886" v="5083" actId="113"/>
          <ac:spMkLst>
            <pc:docMk/>
            <pc:sldMk cId="1054919805" sldId="317"/>
            <ac:spMk id="5" creationId="{6883B901-7FAD-91D4-A8FF-4CC1A996D6FB}"/>
          </ac:spMkLst>
        </pc:spChg>
        <pc:spChg chg="mod topLvl">
          <ac:chgData name="Francesco Serafini" userId="2491bc55-af7c-4fa9-b3c1-ebaeaf584a96" providerId="ADAL" clId="{CF62DBBC-7D1F-174B-9531-7ADB6D93A3D9}" dt="2023-12-02T22:18:46.535" v="3905" actId="408"/>
          <ac:spMkLst>
            <pc:docMk/>
            <pc:sldMk cId="1054919805" sldId="317"/>
            <ac:spMk id="6" creationId="{65F9E5D8-A6DD-B8EE-2B8C-604092150C10}"/>
          </ac:spMkLst>
        </pc:spChg>
        <pc:spChg chg="mod topLvl">
          <ac:chgData name="Francesco Serafini" userId="2491bc55-af7c-4fa9-b3c1-ebaeaf584a96" providerId="ADAL" clId="{CF62DBBC-7D1F-174B-9531-7ADB6D93A3D9}" dt="2023-12-03T00:05:47.139" v="5089" actId="113"/>
          <ac:spMkLst>
            <pc:docMk/>
            <pc:sldMk cId="1054919805" sldId="317"/>
            <ac:spMk id="8" creationId="{DF7B87C3-7C8A-9B97-AD08-92538C2A092B}"/>
          </ac:spMkLst>
        </pc:spChg>
        <pc:spChg chg="mod topLvl">
          <ac:chgData name="Francesco Serafini" userId="2491bc55-af7c-4fa9-b3c1-ebaeaf584a96" providerId="ADAL" clId="{CF62DBBC-7D1F-174B-9531-7ADB6D93A3D9}" dt="2023-12-02T22:18:46.535" v="3905" actId="408"/>
          <ac:spMkLst>
            <pc:docMk/>
            <pc:sldMk cId="1054919805" sldId="317"/>
            <ac:spMk id="9" creationId="{01C0500B-FCAF-6726-0565-D30E95E8E194}"/>
          </ac:spMkLst>
        </pc:spChg>
        <pc:spChg chg="mod topLvl">
          <ac:chgData name="Francesco Serafini" userId="2491bc55-af7c-4fa9-b3c1-ebaeaf584a96" providerId="ADAL" clId="{CF62DBBC-7D1F-174B-9531-7ADB6D93A3D9}" dt="2023-12-03T00:06:05.521" v="5097" actId="20577"/>
          <ac:spMkLst>
            <pc:docMk/>
            <pc:sldMk cId="1054919805" sldId="317"/>
            <ac:spMk id="11" creationId="{B1B14339-53FD-9A72-E50D-B63E61230A48}"/>
          </ac:spMkLst>
        </pc:spChg>
        <pc:spChg chg="mod topLvl">
          <ac:chgData name="Francesco Serafini" userId="2491bc55-af7c-4fa9-b3c1-ebaeaf584a96" providerId="ADAL" clId="{CF62DBBC-7D1F-174B-9531-7ADB6D93A3D9}" dt="2023-12-02T22:18:46.535" v="3905" actId="408"/>
          <ac:spMkLst>
            <pc:docMk/>
            <pc:sldMk cId="1054919805" sldId="317"/>
            <ac:spMk id="12" creationId="{B0B6D31F-D616-3279-99B7-AF8C6C09E52D}"/>
          </ac:spMkLst>
        </pc:spChg>
        <pc:spChg chg="mod">
          <ac:chgData name="Francesco Serafini" userId="2491bc55-af7c-4fa9-b3c1-ebaeaf584a96" providerId="ADAL" clId="{CF62DBBC-7D1F-174B-9531-7ADB6D93A3D9}" dt="2023-12-02T22:35:51.544" v="4192"/>
          <ac:spMkLst>
            <pc:docMk/>
            <pc:sldMk cId="1054919805" sldId="317"/>
            <ac:spMk id="13" creationId="{1542E9E5-4B5B-0156-AF41-C1D6C5436C2A}"/>
          </ac:spMkLst>
        </pc:spChg>
        <pc:spChg chg="mod">
          <ac:chgData name="Francesco Serafini" userId="2491bc55-af7c-4fa9-b3c1-ebaeaf584a96" providerId="ADAL" clId="{CF62DBBC-7D1F-174B-9531-7ADB6D93A3D9}" dt="2023-12-02T17:45:55.566" v="1757"/>
          <ac:spMkLst>
            <pc:docMk/>
            <pc:sldMk cId="1054919805" sldId="317"/>
            <ac:spMk id="15" creationId="{A2B399FF-F123-A6CA-EAD2-9A78A0CA0658}"/>
          </ac:spMkLst>
        </pc:spChg>
        <pc:spChg chg="mod">
          <ac:chgData name="Francesco Serafini" userId="2491bc55-af7c-4fa9-b3c1-ebaeaf584a96" providerId="ADAL" clId="{CF62DBBC-7D1F-174B-9531-7ADB6D93A3D9}" dt="2023-12-02T17:59:07.942" v="2102"/>
          <ac:spMkLst>
            <pc:docMk/>
            <pc:sldMk cId="1054919805" sldId="317"/>
            <ac:spMk id="19" creationId="{9D87DCDC-6895-D0C6-1633-B1DE3014E26A}"/>
          </ac:spMkLst>
        </pc:spChg>
        <pc:spChg chg="mod">
          <ac:chgData name="Francesco Serafini" userId="2491bc55-af7c-4fa9-b3c1-ebaeaf584a96" providerId="ADAL" clId="{CF62DBBC-7D1F-174B-9531-7ADB6D93A3D9}" dt="2023-12-02T17:59:07.942" v="2102"/>
          <ac:spMkLst>
            <pc:docMk/>
            <pc:sldMk cId="1054919805" sldId="317"/>
            <ac:spMk id="21" creationId="{9D9F02D2-7072-6601-A2FA-791C07C05F54}"/>
          </ac:spMkLst>
        </pc:spChg>
        <pc:grpChg chg="add mod topLvl">
          <ac:chgData name="Francesco Serafini" userId="2491bc55-af7c-4fa9-b3c1-ebaeaf584a96" providerId="ADAL" clId="{CF62DBBC-7D1F-174B-9531-7ADB6D93A3D9}" dt="2023-12-02T22:18:51.364" v="3906" actId="165"/>
          <ac:grpSpMkLst>
            <pc:docMk/>
            <pc:sldMk cId="1054919805" sldId="317"/>
            <ac:grpSpMk id="2" creationId="{2F22AB90-0B5F-3F33-5FCD-D638C8172053}"/>
          </ac:grpSpMkLst>
        </pc:grpChg>
        <pc:grpChg chg="add del mod">
          <ac:chgData name="Francesco Serafini" userId="2491bc55-af7c-4fa9-b3c1-ebaeaf584a96" providerId="ADAL" clId="{CF62DBBC-7D1F-174B-9531-7ADB6D93A3D9}" dt="2023-12-02T17:59:07.356" v="2101" actId="478"/>
          <ac:grpSpMkLst>
            <pc:docMk/>
            <pc:sldMk cId="1054919805" sldId="317"/>
            <ac:grpSpMk id="3" creationId="{4E9E6374-F43C-042A-CA1B-5B0C80AFC647}"/>
          </ac:grpSpMkLst>
        </pc:grpChg>
        <pc:grpChg chg="add mod topLvl">
          <ac:chgData name="Francesco Serafini" userId="2491bc55-af7c-4fa9-b3c1-ebaeaf584a96" providerId="ADAL" clId="{CF62DBBC-7D1F-174B-9531-7ADB6D93A3D9}" dt="2023-12-02T22:18:51.364" v="3906" actId="165"/>
          <ac:grpSpMkLst>
            <pc:docMk/>
            <pc:sldMk cId="1054919805" sldId="317"/>
            <ac:grpSpMk id="3" creationId="{C0BA7012-ED7F-2FB2-D8F6-0B15C6479012}"/>
          </ac:grpSpMkLst>
        </pc:grpChg>
        <pc:grpChg chg="del mod">
          <ac:chgData name="Francesco Serafini" userId="2491bc55-af7c-4fa9-b3c1-ebaeaf584a96" providerId="ADAL" clId="{CF62DBBC-7D1F-174B-9531-7ADB6D93A3D9}" dt="2023-12-02T22:16:29.961" v="3885" actId="165"/>
          <ac:grpSpMkLst>
            <pc:docMk/>
            <pc:sldMk cId="1054919805" sldId="317"/>
            <ac:grpSpMk id="4" creationId="{3FAD4F14-536F-E286-727E-1A35B32B2406}"/>
          </ac:grpSpMkLst>
        </pc:grpChg>
        <pc:grpChg chg="del mod">
          <ac:chgData name="Francesco Serafini" userId="2491bc55-af7c-4fa9-b3c1-ebaeaf584a96" providerId="ADAL" clId="{CF62DBBC-7D1F-174B-9531-7ADB6D93A3D9}" dt="2023-12-02T22:16:21.640" v="3884" actId="165"/>
          <ac:grpSpMkLst>
            <pc:docMk/>
            <pc:sldMk cId="1054919805" sldId="317"/>
            <ac:grpSpMk id="7" creationId="{5E1052E2-F9B6-3297-6C6A-28AC521A1FA4}"/>
          </ac:grpSpMkLst>
        </pc:grpChg>
        <pc:grpChg chg="del mod">
          <ac:chgData name="Francesco Serafini" userId="2491bc55-af7c-4fa9-b3c1-ebaeaf584a96" providerId="ADAL" clId="{CF62DBBC-7D1F-174B-9531-7ADB6D93A3D9}" dt="2023-12-02T22:16:37.608" v="3886" actId="165"/>
          <ac:grpSpMkLst>
            <pc:docMk/>
            <pc:sldMk cId="1054919805" sldId="317"/>
            <ac:grpSpMk id="10" creationId="{26327346-E9C0-DD93-BC37-CFD202625E69}"/>
          </ac:grpSpMkLst>
        </pc:grpChg>
        <pc:grpChg chg="add mod topLvl">
          <ac:chgData name="Francesco Serafini" userId="2491bc55-af7c-4fa9-b3c1-ebaeaf584a96" providerId="ADAL" clId="{CF62DBBC-7D1F-174B-9531-7ADB6D93A3D9}" dt="2023-12-02T22:18:51.364" v="3906" actId="165"/>
          <ac:grpSpMkLst>
            <pc:docMk/>
            <pc:sldMk cId="1054919805" sldId="317"/>
            <ac:grpSpMk id="14" creationId="{F7065E34-757D-6180-4036-21998B0BBACC}"/>
          </ac:grpSpMkLst>
        </pc:grpChg>
        <pc:grpChg chg="add del mod">
          <ac:chgData name="Francesco Serafini" userId="2491bc55-af7c-4fa9-b3c1-ebaeaf584a96" providerId="ADAL" clId="{CF62DBBC-7D1F-174B-9531-7ADB6D93A3D9}" dt="2023-12-02T22:18:51.364" v="3906" actId="165"/>
          <ac:grpSpMkLst>
            <pc:docMk/>
            <pc:sldMk cId="1054919805" sldId="317"/>
            <ac:grpSpMk id="15" creationId="{FC5FFF56-F500-39AF-EEF1-BD5D9613C0AB}"/>
          </ac:grpSpMkLst>
        </pc:grpChg>
        <pc:grpChg chg="add mod">
          <ac:chgData name="Francesco Serafini" userId="2491bc55-af7c-4fa9-b3c1-ebaeaf584a96" providerId="ADAL" clId="{CF62DBBC-7D1F-174B-9531-7ADB6D93A3D9}" dt="2023-12-02T17:59:07.942" v="2102"/>
          <ac:grpSpMkLst>
            <pc:docMk/>
            <pc:sldMk cId="1054919805" sldId="317"/>
            <ac:grpSpMk id="17" creationId="{C075B24B-CAB7-3C8A-B0EE-5077A4DBE9FE}"/>
          </ac:grpSpMkLst>
        </pc:grpChg>
        <pc:grpChg chg="mod">
          <ac:chgData name="Francesco Serafini" userId="2491bc55-af7c-4fa9-b3c1-ebaeaf584a96" providerId="ADAL" clId="{CF62DBBC-7D1F-174B-9531-7ADB6D93A3D9}" dt="2023-12-02T17:59:07.942" v="2102"/>
          <ac:grpSpMkLst>
            <pc:docMk/>
            <pc:sldMk cId="1054919805" sldId="317"/>
            <ac:grpSpMk id="18" creationId="{320D1487-6C96-DCFE-12AE-BBF2C1B433D3}"/>
          </ac:grpSpMkLst>
        </pc:grpChg>
        <pc:picChg chg="mod">
          <ac:chgData name="Francesco Serafini" userId="2491bc55-af7c-4fa9-b3c1-ebaeaf584a96" providerId="ADAL" clId="{CF62DBBC-7D1F-174B-9531-7ADB6D93A3D9}" dt="2023-12-02T17:45:55.566" v="1757"/>
          <ac:picMkLst>
            <pc:docMk/>
            <pc:sldMk cId="1054919805" sldId="317"/>
            <ac:picMk id="14" creationId="{4F4C7E09-B357-18BC-8AF5-41A02106C1E5}"/>
          </ac:picMkLst>
        </pc:picChg>
        <pc:picChg chg="add mod">
          <ac:chgData name="Francesco Serafini" userId="2491bc55-af7c-4fa9-b3c1-ebaeaf584a96" providerId="ADAL" clId="{CF62DBBC-7D1F-174B-9531-7ADB6D93A3D9}" dt="2023-12-02T17:47:05.982" v="1783"/>
          <ac:picMkLst>
            <pc:docMk/>
            <pc:sldMk cId="1054919805" sldId="317"/>
            <ac:picMk id="16" creationId="{3DAC1142-90FA-7176-B7C3-72AD7163E0A0}"/>
          </ac:picMkLst>
        </pc:picChg>
        <pc:picChg chg="mod">
          <ac:chgData name="Francesco Serafini" userId="2491bc55-af7c-4fa9-b3c1-ebaeaf584a96" providerId="ADAL" clId="{CF62DBBC-7D1F-174B-9531-7ADB6D93A3D9}" dt="2023-12-02T17:59:07.942" v="2102"/>
          <ac:picMkLst>
            <pc:docMk/>
            <pc:sldMk cId="1054919805" sldId="317"/>
            <ac:picMk id="20" creationId="{E16BECB5-6115-261D-F554-172FB12DFAB2}"/>
          </ac:picMkLst>
        </pc:picChg>
      </pc:sldChg>
      <pc:sldChg chg="addSp delSp modSp mod modTransition modAnim">
        <pc:chgData name="Francesco Serafini" userId="2491bc55-af7c-4fa9-b3c1-ebaeaf584a96" providerId="ADAL" clId="{CF62DBBC-7D1F-174B-9531-7ADB6D93A3D9}" dt="2023-12-03T09:32:59.929" v="5216" actId="790"/>
        <pc:sldMkLst>
          <pc:docMk/>
          <pc:sldMk cId="1906614185" sldId="319"/>
        </pc:sldMkLst>
        <pc:spChg chg="mod">
          <ac:chgData name="Francesco Serafini" userId="2491bc55-af7c-4fa9-b3c1-ebaeaf584a96" providerId="ADAL" clId="{CF62DBBC-7D1F-174B-9531-7ADB6D93A3D9}" dt="2023-12-02T17:16:18.008" v="1322" actId="207"/>
          <ac:spMkLst>
            <pc:docMk/>
            <pc:sldMk cId="1906614185" sldId="319"/>
            <ac:spMk id="10" creationId="{83073FF9-C749-4E45-9A89-E4B1A2F60903}"/>
          </ac:spMkLst>
        </pc:spChg>
        <pc:spChg chg="mod">
          <ac:chgData name="Francesco Serafini" userId="2491bc55-af7c-4fa9-b3c1-ebaeaf584a96" providerId="ADAL" clId="{CF62DBBC-7D1F-174B-9531-7ADB6D93A3D9}" dt="2023-12-02T18:15:02.829" v="2265" actId="20577"/>
          <ac:spMkLst>
            <pc:docMk/>
            <pc:sldMk cId="1906614185" sldId="319"/>
            <ac:spMk id="18" creationId="{88EDA4EA-206F-69BD-D1E3-A13F2DC4C650}"/>
          </ac:spMkLst>
        </pc:spChg>
        <pc:spChg chg="mod">
          <ac:chgData name="Francesco Serafini" userId="2491bc55-af7c-4fa9-b3c1-ebaeaf584a96" providerId="ADAL" clId="{CF62DBBC-7D1F-174B-9531-7ADB6D93A3D9}" dt="2023-12-02T16:59:36.006" v="1136" actId="113"/>
          <ac:spMkLst>
            <pc:docMk/>
            <pc:sldMk cId="1906614185" sldId="319"/>
            <ac:spMk id="19" creationId="{7ADD24B0-3F1D-ABB1-2E4C-0DD39B3FB5B8}"/>
          </ac:spMkLst>
        </pc:spChg>
        <pc:spChg chg="mod">
          <ac:chgData name="Francesco Serafini" userId="2491bc55-af7c-4fa9-b3c1-ebaeaf584a96" providerId="ADAL" clId="{CF62DBBC-7D1F-174B-9531-7ADB6D93A3D9}" dt="2023-12-02T17:16:20.443" v="1323" actId="207"/>
          <ac:spMkLst>
            <pc:docMk/>
            <pc:sldMk cId="1906614185" sldId="319"/>
            <ac:spMk id="22" creationId="{5B80FB27-962D-4568-89AC-A01B4D962CB3}"/>
          </ac:spMkLst>
        </pc:spChg>
        <pc:spChg chg="mod">
          <ac:chgData name="Francesco Serafini" userId="2491bc55-af7c-4fa9-b3c1-ebaeaf584a96" providerId="ADAL" clId="{CF62DBBC-7D1F-174B-9531-7ADB6D93A3D9}" dt="2023-12-02T17:16:23.100" v="1324" actId="207"/>
          <ac:spMkLst>
            <pc:docMk/>
            <pc:sldMk cId="1906614185" sldId="319"/>
            <ac:spMk id="25" creationId="{36BC1BC3-7355-420C-BFBF-41202A6E1561}"/>
          </ac:spMkLst>
        </pc:spChg>
        <pc:spChg chg="mod">
          <ac:chgData name="Francesco Serafini" userId="2491bc55-af7c-4fa9-b3c1-ebaeaf584a96" providerId="ADAL" clId="{CF62DBBC-7D1F-174B-9531-7ADB6D93A3D9}" dt="2023-12-03T09:32:59.929" v="5216" actId="790"/>
          <ac:spMkLst>
            <pc:docMk/>
            <pc:sldMk cId="1906614185" sldId="319"/>
            <ac:spMk id="32" creationId="{05BA07EA-EB64-573C-68F9-834D4390BF87}"/>
          </ac:spMkLst>
        </pc:spChg>
        <pc:spChg chg="mod">
          <ac:chgData name="Francesco Serafini" userId="2491bc55-af7c-4fa9-b3c1-ebaeaf584a96" providerId="ADAL" clId="{CF62DBBC-7D1F-174B-9531-7ADB6D93A3D9}" dt="2023-12-03T09:32:48.724" v="5214" actId="790"/>
          <ac:spMkLst>
            <pc:docMk/>
            <pc:sldMk cId="1906614185" sldId="319"/>
            <ac:spMk id="33" creationId="{AC64B290-3D33-A0CD-183E-4524AF9098E8}"/>
          </ac:spMkLst>
        </pc:spChg>
        <pc:spChg chg="add mod">
          <ac:chgData name="Francesco Serafini" userId="2491bc55-af7c-4fa9-b3c1-ebaeaf584a96" providerId="ADAL" clId="{CF62DBBC-7D1F-174B-9531-7ADB6D93A3D9}" dt="2023-12-03T09:28:25.347" v="5180" actId="1076"/>
          <ac:spMkLst>
            <pc:docMk/>
            <pc:sldMk cId="1906614185" sldId="319"/>
            <ac:spMk id="38" creationId="{28102C9D-0B0A-1AA3-4276-19A1768BD953}"/>
          </ac:spMkLst>
        </pc:spChg>
        <pc:spChg chg="add del mod">
          <ac:chgData name="Francesco Serafini" userId="2491bc55-af7c-4fa9-b3c1-ebaeaf584a96" providerId="ADAL" clId="{CF62DBBC-7D1F-174B-9531-7ADB6D93A3D9}" dt="2023-12-02T17:41:28.848" v="1615" actId="478"/>
          <ac:spMkLst>
            <pc:docMk/>
            <pc:sldMk cId="1906614185" sldId="319"/>
            <ac:spMk id="38" creationId="{8C7ACBC4-0F9B-0655-838B-F8B9B2BFEF17}"/>
          </ac:spMkLst>
        </pc:spChg>
        <pc:spChg chg="mod">
          <ac:chgData name="Francesco Serafini" userId="2491bc55-af7c-4fa9-b3c1-ebaeaf584a96" providerId="ADAL" clId="{CF62DBBC-7D1F-174B-9531-7ADB6D93A3D9}" dt="2023-12-02T22:41:59.070" v="4288" actId="790"/>
          <ac:spMkLst>
            <pc:docMk/>
            <pc:sldMk cId="1906614185" sldId="319"/>
            <ac:spMk id="39" creationId="{5158C007-5AA0-4399-A07D-39E74F2FD600}"/>
          </ac:spMkLst>
        </pc:spChg>
        <pc:spChg chg="mod">
          <ac:chgData name="Francesco Serafini" userId="2491bc55-af7c-4fa9-b3c1-ebaeaf584a96" providerId="ADAL" clId="{CF62DBBC-7D1F-174B-9531-7ADB6D93A3D9}" dt="2023-12-03T09:32:42.457" v="5213" actId="790"/>
          <ac:spMkLst>
            <pc:docMk/>
            <pc:sldMk cId="1906614185" sldId="319"/>
            <ac:spMk id="43" creationId="{57DB1B79-AD64-E27D-57E6-6D67DC84FCBE}"/>
          </ac:spMkLst>
        </pc:spChg>
        <pc:spChg chg="mod">
          <ac:chgData name="Francesco Serafini" userId="2491bc55-af7c-4fa9-b3c1-ebaeaf584a96" providerId="ADAL" clId="{CF62DBBC-7D1F-174B-9531-7ADB6D93A3D9}" dt="2023-12-02T17:16:09.067" v="1321" actId="207"/>
          <ac:spMkLst>
            <pc:docMk/>
            <pc:sldMk cId="1906614185" sldId="319"/>
            <ac:spMk id="45" creationId="{69857BEC-BC31-EE54-DBF3-C5CF60641568}"/>
          </ac:spMkLst>
        </pc:spChg>
        <pc:spChg chg="mod">
          <ac:chgData name="Francesco Serafini" userId="2491bc55-af7c-4fa9-b3c1-ebaeaf584a96" providerId="ADAL" clId="{CF62DBBC-7D1F-174B-9531-7ADB6D93A3D9}" dt="2023-12-02T17:41:36.053" v="1616" actId="14100"/>
          <ac:spMkLst>
            <pc:docMk/>
            <pc:sldMk cId="1906614185" sldId="319"/>
            <ac:spMk id="47" creationId="{7FF2E961-0C2E-A58F-4C4D-F04BDEDF7BAC}"/>
          </ac:spMkLst>
        </pc:spChg>
        <pc:spChg chg="add mod">
          <ac:chgData name="Francesco Serafini" userId="2491bc55-af7c-4fa9-b3c1-ebaeaf584a96" providerId="ADAL" clId="{CF62DBBC-7D1F-174B-9531-7ADB6D93A3D9}" dt="2023-12-02T17:41:43.243" v="1619" actId="14100"/>
          <ac:spMkLst>
            <pc:docMk/>
            <pc:sldMk cId="1906614185" sldId="319"/>
            <ac:spMk id="48" creationId="{00044406-CEF4-19B6-3B75-457239ED363F}"/>
          </ac:spMkLst>
        </pc:spChg>
        <pc:spChg chg="mod">
          <ac:chgData name="Francesco Serafini" userId="2491bc55-af7c-4fa9-b3c1-ebaeaf584a96" providerId="ADAL" clId="{CF62DBBC-7D1F-174B-9531-7ADB6D93A3D9}" dt="2023-12-02T17:00:52.860" v="1147" actId="113"/>
          <ac:spMkLst>
            <pc:docMk/>
            <pc:sldMk cId="1906614185" sldId="319"/>
            <ac:spMk id="58" creationId="{6422B05D-4253-8B45-D3D3-426384CEA5EF}"/>
          </ac:spMkLst>
        </pc:spChg>
        <pc:spChg chg="mod">
          <ac:chgData name="Francesco Serafini" userId="2491bc55-af7c-4fa9-b3c1-ebaeaf584a96" providerId="ADAL" clId="{CF62DBBC-7D1F-174B-9531-7ADB6D93A3D9}" dt="2023-12-02T17:16:05.061" v="1312" actId="207"/>
          <ac:spMkLst>
            <pc:docMk/>
            <pc:sldMk cId="1906614185" sldId="319"/>
            <ac:spMk id="62" creationId="{903E0EC2-8055-4491-9DF8-E95ADC66D876}"/>
          </ac:spMkLst>
        </pc:spChg>
        <pc:spChg chg="mod">
          <ac:chgData name="Francesco Serafini" userId="2491bc55-af7c-4fa9-b3c1-ebaeaf584a96" providerId="ADAL" clId="{CF62DBBC-7D1F-174B-9531-7ADB6D93A3D9}" dt="2023-12-02T18:01:18.834" v="2131" actId="14100"/>
          <ac:spMkLst>
            <pc:docMk/>
            <pc:sldMk cId="1906614185" sldId="319"/>
            <ac:spMk id="65" creationId="{0B65401F-73EC-4250-957C-B274FAE4B0C3}"/>
          </ac:spMkLst>
        </pc:spChg>
        <pc:spChg chg="add mod">
          <ac:chgData name="Francesco Serafini" userId="2491bc55-af7c-4fa9-b3c1-ebaeaf584a96" providerId="ADAL" clId="{CF62DBBC-7D1F-174B-9531-7ADB6D93A3D9}" dt="2023-12-02T18:01:14.336" v="2130" actId="1076"/>
          <ac:spMkLst>
            <pc:docMk/>
            <pc:sldMk cId="1906614185" sldId="319"/>
            <ac:spMk id="66" creationId="{0A9F8A1A-4AE2-FD97-155E-10DB42D2CBE7}"/>
          </ac:spMkLst>
        </pc:spChg>
        <pc:spChg chg="mod">
          <ac:chgData name="Francesco Serafini" userId="2491bc55-af7c-4fa9-b3c1-ebaeaf584a96" providerId="ADAL" clId="{CF62DBBC-7D1F-174B-9531-7ADB6D93A3D9}" dt="2023-12-03T09:32:56.245" v="5215" actId="790"/>
          <ac:spMkLst>
            <pc:docMk/>
            <pc:sldMk cId="1906614185" sldId="319"/>
            <ac:spMk id="68" creationId="{A792E831-E506-463B-B0DD-02FD07B5CA53}"/>
          </ac:spMkLst>
        </pc:spChg>
        <pc:spChg chg="mod">
          <ac:chgData name="Francesco Serafini" userId="2491bc55-af7c-4fa9-b3c1-ebaeaf584a96" providerId="ADAL" clId="{CF62DBBC-7D1F-174B-9531-7ADB6D93A3D9}" dt="2023-12-02T17:16:33.102" v="1326" actId="207"/>
          <ac:spMkLst>
            <pc:docMk/>
            <pc:sldMk cId="1906614185" sldId="319"/>
            <ac:spMk id="77" creationId="{C67F44E3-189E-A5A7-D0E8-47593B336678}"/>
          </ac:spMkLst>
        </pc:spChg>
        <pc:spChg chg="mod">
          <ac:chgData name="Francesco Serafini" userId="2491bc55-af7c-4fa9-b3c1-ebaeaf584a96" providerId="ADAL" clId="{CF62DBBC-7D1F-174B-9531-7ADB6D93A3D9}" dt="2023-12-02T17:16:06.105" v="1314" actId="207"/>
          <ac:spMkLst>
            <pc:docMk/>
            <pc:sldMk cId="1906614185" sldId="319"/>
            <ac:spMk id="78" creationId="{95DC7066-097D-4B80-D549-0062F343DEDB}"/>
          </ac:spMkLst>
        </pc:spChg>
        <pc:grpChg chg="add mod">
          <ac:chgData name="Francesco Serafini" userId="2491bc55-af7c-4fa9-b3c1-ebaeaf584a96" providerId="ADAL" clId="{CF62DBBC-7D1F-174B-9531-7ADB6D93A3D9}" dt="2023-12-02T17:41:26.104" v="1614"/>
          <ac:grpSpMkLst>
            <pc:docMk/>
            <pc:sldMk cId="1906614185" sldId="319"/>
            <ac:grpSpMk id="41" creationId="{DE0F8FA0-47DB-99F9-60B7-3C1AEC3B9AC8}"/>
          </ac:grpSpMkLst>
        </pc:grpChg>
        <pc:grpChg chg="add del">
          <ac:chgData name="Francesco Serafini" userId="2491bc55-af7c-4fa9-b3c1-ebaeaf584a96" providerId="ADAL" clId="{CF62DBBC-7D1F-174B-9531-7ADB6D93A3D9}" dt="2023-12-02T17:45:04.221" v="1743" actId="478"/>
          <ac:grpSpMkLst>
            <pc:docMk/>
            <pc:sldMk cId="1906614185" sldId="319"/>
            <ac:grpSpMk id="49" creationId="{7D844410-6F88-E881-525E-31697B0B48BF}"/>
          </ac:grpSpMkLst>
        </pc:grpChg>
        <pc:grpChg chg="add mod">
          <ac:chgData name="Francesco Serafini" userId="2491bc55-af7c-4fa9-b3c1-ebaeaf584a96" providerId="ADAL" clId="{CF62DBBC-7D1F-174B-9531-7ADB6D93A3D9}" dt="2023-12-02T17:45:02.543" v="1742"/>
          <ac:grpSpMkLst>
            <pc:docMk/>
            <pc:sldMk cId="1906614185" sldId="319"/>
            <ac:grpSpMk id="63" creationId="{DBD997FC-3939-3028-A553-B170A3119659}"/>
          </ac:grpSpMkLst>
        </pc:grpChg>
        <pc:grpChg chg="add">
          <ac:chgData name="Francesco Serafini" userId="2491bc55-af7c-4fa9-b3c1-ebaeaf584a96" providerId="ADAL" clId="{CF62DBBC-7D1F-174B-9531-7ADB6D93A3D9}" dt="2023-12-02T18:01:26.360" v="2132" actId="164"/>
          <ac:grpSpMkLst>
            <pc:docMk/>
            <pc:sldMk cId="1906614185" sldId="319"/>
            <ac:grpSpMk id="67" creationId="{DFE453F7-B7DB-FA9E-2696-1316D81A9ACA}"/>
          </ac:grpSpMkLst>
        </pc:grpChg>
        <pc:picChg chg="mod">
          <ac:chgData name="Francesco Serafini" userId="2491bc55-af7c-4fa9-b3c1-ebaeaf584a96" providerId="ADAL" clId="{CF62DBBC-7D1F-174B-9531-7ADB6D93A3D9}" dt="2023-12-02T17:41:26.104" v="1614"/>
          <ac:picMkLst>
            <pc:docMk/>
            <pc:sldMk cId="1906614185" sldId="319"/>
            <ac:picMk id="42" creationId="{4B331F87-D732-2EAE-3843-4251DB129A03}"/>
          </ac:picMkLst>
        </pc:picChg>
        <pc:picChg chg="mod">
          <ac:chgData name="Francesco Serafini" userId="2491bc55-af7c-4fa9-b3c1-ebaeaf584a96" providerId="ADAL" clId="{CF62DBBC-7D1F-174B-9531-7ADB6D93A3D9}" dt="2023-12-02T17:45:02.543" v="1742"/>
          <ac:picMkLst>
            <pc:docMk/>
            <pc:sldMk cId="1906614185" sldId="319"/>
            <ac:picMk id="64" creationId="{36895D24-36C8-5E24-4C07-35841CE1C964}"/>
          </ac:picMkLst>
        </pc:picChg>
      </pc:sldChg>
      <pc:sldChg chg="mod ord modTransition modShow">
        <pc:chgData name="Francesco Serafini" userId="2491bc55-af7c-4fa9-b3c1-ebaeaf584a96" providerId="ADAL" clId="{CF62DBBC-7D1F-174B-9531-7ADB6D93A3D9}" dt="2023-12-02T23:54:34.733" v="5036"/>
        <pc:sldMkLst>
          <pc:docMk/>
          <pc:sldMk cId="442405792" sldId="322"/>
        </pc:sldMkLst>
      </pc:sldChg>
      <pc:sldChg chg="addSp delSp modSp mod modTransition">
        <pc:chgData name="Francesco Serafini" userId="2491bc55-af7c-4fa9-b3c1-ebaeaf584a96" providerId="ADAL" clId="{CF62DBBC-7D1F-174B-9531-7ADB6D93A3D9}" dt="2023-12-03T09:33:43.947" v="5219" actId="790"/>
        <pc:sldMkLst>
          <pc:docMk/>
          <pc:sldMk cId="1414623467" sldId="324"/>
        </pc:sldMkLst>
        <pc:spChg chg="add del mod">
          <ac:chgData name="Francesco Serafini" userId="2491bc55-af7c-4fa9-b3c1-ebaeaf584a96" providerId="ADAL" clId="{CF62DBBC-7D1F-174B-9531-7ADB6D93A3D9}" dt="2023-12-02T17:58:09.563" v="2024" actId="478"/>
          <ac:spMkLst>
            <pc:docMk/>
            <pc:sldMk cId="1414623467" sldId="324"/>
            <ac:spMk id="4" creationId="{AD95F9C0-6F67-6E7C-92EF-EACBDF27444D}"/>
          </ac:spMkLst>
        </pc:spChg>
        <pc:spChg chg="add mod">
          <ac:chgData name="Francesco Serafini" userId="2491bc55-af7c-4fa9-b3c1-ebaeaf584a96" providerId="ADAL" clId="{CF62DBBC-7D1F-174B-9531-7ADB6D93A3D9}" dt="2023-12-02T22:44:17.218" v="4327" actId="1076"/>
          <ac:spMkLst>
            <pc:docMk/>
            <pc:sldMk cId="1414623467" sldId="324"/>
            <ac:spMk id="9" creationId="{FF929E92-1607-5951-54D9-94FC2FE3327B}"/>
          </ac:spMkLst>
        </pc:spChg>
        <pc:spChg chg="mod">
          <ac:chgData name="Francesco Serafini" userId="2491bc55-af7c-4fa9-b3c1-ebaeaf584a96" providerId="ADAL" clId="{CF62DBBC-7D1F-174B-9531-7ADB6D93A3D9}" dt="2023-12-02T22:44:36.885" v="4329" actId="12789"/>
          <ac:spMkLst>
            <pc:docMk/>
            <pc:sldMk cId="1414623467" sldId="324"/>
            <ac:spMk id="16" creationId="{BF62347A-E2BD-4E9F-141C-181B0AF1F3FC}"/>
          </ac:spMkLst>
        </pc:spChg>
        <pc:spChg chg="add mod">
          <ac:chgData name="Francesco Serafini" userId="2491bc55-af7c-4fa9-b3c1-ebaeaf584a96" providerId="ADAL" clId="{CF62DBBC-7D1F-174B-9531-7ADB6D93A3D9}" dt="2023-12-03T09:29:46.007" v="5195" actId="207"/>
          <ac:spMkLst>
            <pc:docMk/>
            <pc:sldMk cId="1414623467" sldId="324"/>
            <ac:spMk id="18" creationId="{8564D35C-B802-6A9A-C548-8CB9973D5E72}"/>
          </ac:spMkLst>
        </pc:spChg>
        <pc:spChg chg="mod">
          <ac:chgData name="Francesco Serafini" userId="2491bc55-af7c-4fa9-b3c1-ebaeaf584a96" providerId="ADAL" clId="{CF62DBBC-7D1F-174B-9531-7ADB6D93A3D9}" dt="2023-12-02T17:20:01.737" v="1359" actId="465"/>
          <ac:spMkLst>
            <pc:docMk/>
            <pc:sldMk cId="1414623467" sldId="324"/>
            <ac:spMk id="22" creationId="{5B80FB27-962D-4568-89AC-A01B4D962CB3}"/>
          </ac:spMkLst>
        </pc:spChg>
        <pc:spChg chg="mod">
          <ac:chgData name="Francesco Serafini" userId="2491bc55-af7c-4fa9-b3c1-ebaeaf584a96" providerId="ADAL" clId="{CF62DBBC-7D1F-174B-9531-7ADB6D93A3D9}" dt="2023-12-02T17:20:01.737" v="1359" actId="465"/>
          <ac:spMkLst>
            <pc:docMk/>
            <pc:sldMk cId="1414623467" sldId="324"/>
            <ac:spMk id="23" creationId="{472987CD-C4D1-4234-BA4A-BF80B6E6F27C}"/>
          </ac:spMkLst>
        </pc:spChg>
        <pc:spChg chg="mod">
          <ac:chgData name="Francesco Serafini" userId="2491bc55-af7c-4fa9-b3c1-ebaeaf584a96" providerId="ADAL" clId="{CF62DBBC-7D1F-174B-9531-7ADB6D93A3D9}" dt="2023-12-02T17:20:24.902" v="1389" actId="1035"/>
          <ac:spMkLst>
            <pc:docMk/>
            <pc:sldMk cId="1414623467" sldId="324"/>
            <ac:spMk id="24" creationId="{014AD6FB-D236-41DD-2431-701390A032DA}"/>
          </ac:spMkLst>
        </pc:spChg>
        <pc:spChg chg="mod">
          <ac:chgData name="Francesco Serafini" userId="2491bc55-af7c-4fa9-b3c1-ebaeaf584a96" providerId="ADAL" clId="{CF62DBBC-7D1F-174B-9531-7ADB6D93A3D9}" dt="2023-12-02T22:43:50.824" v="4306"/>
          <ac:spMkLst>
            <pc:docMk/>
            <pc:sldMk cId="1414623467" sldId="324"/>
            <ac:spMk id="26" creationId="{08A5F013-1EA6-E483-7347-C07308CE19B0}"/>
          </ac:spMkLst>
        </pc:spChg>
        <pc:spChg chg="mod">
          <ac:chgData name="Francesco Serafini" userId="2491bc55-af7c-4fa9-b3c1-ebaeaf584a96" providerId="ADAL" clId="{CF62DBBC-7D1F-174B-9531-7ADB6D93A3D9}" dt="2023-12-02T22:43:50.824" v="4306"/>
          <ac:spMkLst>
            <pc:docMk/>
            <pc:sldMk cId="1414623467" sldId="324"/>
            <ac:spMk id="27" creationId="{312DD133-21D5-FFCB-B79A-68ED7FA62AC6}"/>
          </ac:spMkLst>
        </pc:spChg>
        <pc:spChg chg="mod">
          <ac:chgData name="Francesco Serafini" userId="2491bc55-af7c-4fa9-b3c1-ebaeaf584a96" providerId="ADAL" clId="{CF62DBBC-7D1F-174B-9531-7ADB6D93A3D9}" dt="2023-12-02T22:43:50.824" v="4306"/>
          <ac:spMkLst>
            <pc:docMk/>
            <pc:sldMk cId="1414623467" sldId="324"/>
            <ac:spMk id="28" creationId="{4B3A1EAA-ABD6-080C-A85A-4436CA662A41}"/>
          </ac:spMkLst>
        </pc:spChg>
        <pc:spChg chg="mod">
          <ac:chgData name="Francesco Serafini" userId="2491bc55-af7c-4fa9-b3c1-ebaeaf584a96" providerId="ADAL" clId="{CF62DBBC-7D1F-174B-9531-7ADB6D93A3D9}" dt="2023-12-02T17:47:25.639" v="1786"/>
          <ac:spMkLst>
            <pc:docMk/>
            <pc:sldMk cId="1414623467" sldId="324"/>
            <ac:spMk id="28" creationId="{99E7A838-2037-6E40-05EB-A91349B72B20}"/>
          </ac:spMkLst>
        </pc:spChg>
        <pc:spChg chg="mod">
          <ac:chgData name="Francesco Serafini" userId="2491bc55-af7c-4fa9-b3c1-ebaeaf584a96" providerId="ADAL" clId="{CF62DBBC-7D1F-174B-9531-7ADB6D93A3D9}" dt="2023-12-02T22:43:50.824" v="4306"/>
          <ac:spMkLst>
            <pc:docMk/>
            <pc:sldMk cId="1414623467" sldId="324"/>
            <ac:spMk id="29" creationId="{0219BD3D-CFD4-5362-A0C7-67FDF700CCEE}"/>
          </ac:spMkLst>
        </pc:spChg>
        <pc:spChg chg="mod">
          <ac:chgData name="Francesco Serafini" userId="2491bc55-af7c-4fa9-b3c1-ebaeaf584a96" providerId="ADAL" clId="{CF62DBBC-7D1F-174B-9531-7ADB6D93A3D9}" dt="2023-12-02T17:58:16.954" v="2064" actId="1038"/>
          <ac:spMkLst>
            <pc:docMk/>
            <pc:sldMk cId="1414623467" sldId="324"/>
            <ac:spMk id="32" creationId="{F57E790D-ED10-916D-AB3B-DE07F03A090C}"/>
          </ac:spMkLst>
        </pc:spChg>
        <pc:spChg chg="mod">
          <ac:chgData name="Francesco Serafini" userId="2491bc55-af7c-4fa9-b3c1-ebaeaf584a96" providerId="ADAL" clId="{CF62DBBC-7D1F-174B-9531-7ADB6D93A3D9}" dt="2023-12-02T22:44:15.100" v="4325"/>
          <ac:spMkLst>
            <pc:docMk/>
            <pc:sldMk cId="1414623467" sldId="324"/>
            <ac:spMk id="36" creationId="{40716C08-2062-6478-3315-D3C638266102}"/>
          </ac:spMkLst>
        </pc:spChg>
        <pc:spChg chg="mod">
          <ac:chgData name="Francesco Serafini" userId="2491bc55-af7c-4fa9-b3c1-ebaeaf584a96" providerId="ADAL" clId="{CF62DBBC-7D1F-174B-9531-7ADB6D93A3D9}" dt="2023-12-02T17:20:01.737" v="1359" actId="465"/>
          <ac:spMkLst>
            <pc:docMk/>
            <pc:sldMk cId="1414623467" sldId="324"/>
            <ac:spMk id="39" creationId="{5158C007-5AA0-4399-A07D-39E74F2FD600}"/>
          </ac:spMkLst>
        </pc:spChg>
        <pc:spChg chg="mod">
          <ac:chgData name="Francesco Serafini" userId="2491bc55-af7c-4fa9-b3c1-ebaeaf584a96" providerId="ADAL" clId="{CF62DBBC-7D1F-174B-9531-7ADB6D93A3D9}" dt="2023-12-02T17:20:01.737" v="1359" actId="465"/>
          <ac:spMkLst>
            <pc:docMk/>
            <pc:sldMk cId="1414623467" sldId="324"/>
            <ac:spMk id="40" creationId="{6FB3FC10-4430-438D-AF57-9212F27E4B36}"/>
          </ac:spMkLst>
        </pc:spChg>
        <pc:spChg chg="mod">
          <ac:chgData name="Francesco Serafini" userId="2491bc55-af7c-4fa9-b3c1-ebaeaf584a96" providerId="ADAL" clId="{CF62DBBC-7D1F-174B-9531-7ADB6D93A3D9}" dt="2023-12-03T00:10:39.052" v="5104" actId="20577"/>
          <ac:spMkLst>
            <pc:docMk/>
            <pc:sldMk cId="1414623467" sldId="324"/>
            <ac:spMk id="41" creationId="{1A694F73-7C13-4869-AC43-8F60F6172A14}"/>
          </ac:spMkLst>
        </pc:spChg>
        <pc:spChg chg="mod">
          <ac:chgData name="Francesco Serafini" userId="2491bc55-af7c-4fa9-b3c1-ebaeaf584a96" providerId="ADAL" clId="{CF62DBBC-7D1F-174B-9531-7ADB6D93A3D9}" dt="2023-12-02T22:44:15.100" v="4325"/>
          <ac:spMkLst>
            <pc:docMk/>
            <pc:sldMk cId="1414623467" sldId="324"/>
            <ac:spMk id="42" creationId="{BD43E12D-F7B1-FB57-38D9-87AEA21C6F64}"/>
          </ac:spMkLst>
        </pc:spChg>
        <pc:spChg chg="mod">
          <ac:chgData name="Francesco Serafini" userId="2491bc55-af7c-4fa9-b3c1-ebaeaf584a96" providerId="ADAL" clId="{CF62DBBC-7D1F-174B-9531-7ADB6D93A3D9}" dt="2023-12-02T22:44:15.100" v="4325"/>
          <ac:spMkLst>
            <pc:docMk/>
            <pc:sldMk cId="1414623467" sldId="324"/>
            <ac:spMk id="47" creationId="{1F395D05-F79B-A04D-D3A7-DCDA29336063}"/>
          </ac:spMkLst>
        </pc:spChg>
        <pc:spChg chg="mod">
          <ac:chgData name="Francesco Serafini" userId="2491bc55-af7c-4fa9-b3c1-ebaeaf584a96" providerId="ADAL" clId="{CF62DBBC-7D1F-174B-9531-7ADB6D93A3D9}" dt="2023-12-02T22:44:15.100" v="4325"/>
          <ac:spMkLst>
            <pc:docMk/>
            <pc:sldMk cId="1414623467" sldId="324"/>
            <ac:spMk id="48" creationId="{3428CE03-0B33-1FDD-C180-911B0FEB8188}"/>
          </ac:spMkLst>
        </pc:spChg>
        <pc:spChg chg="mod">
          <ac:chgData name="Francesco Serafini" userId="2491bc55-af7c-4fa9-b3c1-ebaeaf584a96" providerId="ADAL" clId="{CF62DBBC-7D1F-174B-9531-7ADB6D93A3D9}" dt="2023-12-03T09:33:43.947" v="5219" actId="790"/>
          <ac:spMkLst>
            <pc:docMk/>
            <pc:sldMk cId="1414623467" sldId="324"/>
            <ac:spMk id="69" creationId="{663BCF31-D14A-42F4-83FF-16F9537FD9AD}"/>
          </ac:spMkLst>
        </pc:spChg>
        <pc:spChg chg="mod">
          <ac:chgData name="Francesco Serafini" userId="2491bc55-af7c-4fa9-b3c1-ebaeaf584a96" providerId="ADAL" clId="{CF62DBBC-7D1F-174B-9531-7ADB6D93A3D9}" dt="2023-12-02T22:44:03.488" v="4316" actId="20577"/>
          <ac:spMkLst>
            <pc:docMk/>
            <pc:sldMk cId="1414623467" sldId="324"/>
            <ac:spMk id="71" creationId="{D3E1F6E1-092E-544F-05F2-29A122FB56B4}"/>
          </ac:spMkLst>
        </pc:spChg>
        <pc:spChg chg="mod">
          <ac:chgData name="Francesco Serafini" userId="2491bc55-af7c-4fa9-b3c1-ebaeaf584a96" providerId="ADAL" clId="{CF62DBBC-7D1F-174B-9531-7ADB6D93A3D9}" dt="2023-12-02T17:20:01.737" v="1359" actId="465"/>
          <ac:spMkLst>
            <pc:docMk/>
            <pc:sldMk cId="1414623467" sldId="324"/>
            <ac:spMk id="77" creationId="{C67F44E3-189E-A5A7-D0E8-47593B336678}"/>
          </ac:spMkLst>
        </pc:spChg>
        <pc:spChg chg="mod">
          <ac:chgData name="Francesco Serafini" userId="2491bc55-af7c-4fa9-b3c1-ebaeaf584a96" providerId="ADAL" clId="{CF62DBBC-7D1F-174B-9531-7ADB6D93A3D9}" dt="2023-12-02T17:20:01.737" v="1359" actId="465"/>
          <ac:spMkLst>
            <pc:docMk/>
            <pc:sldMk cId="1414623467" sldId="324"/>
            <ac:spMk id="78" creationId="{95DC7066-097D-4B80-D549-0062F343DEDB}"/>
          </ac:spMkLst>
        </pc:spChg>
        <pc:spChg chg="mod">
          <ac:chgData name="Francesco Serafini" userId="2491bc55-af7c-4fa9-b3c1-ebaeaf584a96" providerId="ADAL" clId="{CF62DBBC-7D1F-174B-9531-7ADB6D93A3D9}" dt="2023-12-02T22:44:08.561" v="4318" actId="20577"/>
          <ac:spMkLst>
            <pc:docMk/>
            <pc:sldMk cId="1414623467" sldId="324"/>
            <ac:spMk id="79" creationId="{3E8810A1-C3D4-BAB7-D24B-7289E082C2A0}"/>
          </ac:spMkLst>
        </pc:spChg>
        <pc:spChg chg="mod">
          <ac:chgData name="Francesco Serafini" userId="2491bc55-af7c-4fa9-b3c1-ebaeaf584a96" providerId="ADAL" clId="{CF62DBBC-7D1F-174B-9531-7ADB6D93A3D9}" dt="2023-12-02T22:45:05.907" v="4330" actId="207"/>
          <ac:spMkLst>
            <pc:docMk/>
            <pc:sldMk cId="1414623467" sldId="324"/>
            <ac:spMk id="84" creationId="{E7AAD5F9-E8B9-6D16-B4DC-8572A5A70642}"/>
          </ac:spMkLst>
        </pc:spChg>
        <pc:spChg chg="mod">
          <ac:chgData name="Francesco Serafini" userId="2491bc55-af7c-4fa9-b3c1-ebaeaf584a96" providerId="ADAL" clId="{CF62DBBC-7D1F-174B-9531-7ADB6D93A3D9}" dt="2023-12-02T17:20:41.834" v="1432" actId="1035"/>
          <ac:spMkLst>
            <pc:docMk/>
            <pc:sldMk cId="1414623467" sldId="324"/>
            <ac:spMk id="85" creationId="{B8DD016B-5473-B5C7-6BFE-B180D8848C5E}"/>
          </ac:spMkLst>
        </pc:spChg>
        <pc:spChg chg="mod">
          <ac:chgData name="Francesco Serafini" userId="2491bc55-af7c-4fa9-b3c1-ebaeaf584a96" providerId="ADAL" clId="{CF62DBBC-7D1F-174B-9531-7ADB6D93A3D9}" dt="2023-12-03T09:33:39.048" v="5218" actId="790"/>
          <ac:spMkLst>
            <pc:docMk/>
            <pc:sldMk cId="1414623467" sldId="324"/>
            <ac:spMk id="86" creationId="{4D2E559C-030A-AC2F-EE5A-BCB4BDB526CF}"/>
          </ac:spMkLst>
        </pc:spChg>
        <pc:spChg chg="mod">
          <ac:chgData name="Francesco Serafini" userId="2491bc55-af7c-4fa9-b3c1-ebaeaf584a96" providerId="ADAL" clId="{CF62DBBC-7D1F-174B-9531-7ADB6D93A3D9}" dt="2023-12-02T22:41:15.908" v="4279" actId="20577"/>
          <ac:spMkLst>
            <pc:docMk/>
            <pc:sldMk cId="1414623467" sldId="324"/>
            <ac:spMk id="87" creationId="{4A654001-CBAE-1F9F-D3A3-E17146500825}"/>
          </ac:spMkLst>
        </pc:spChg>
        <pc:grpChg chg="add mod">
          <ac:chgData name="Francesco Serafini" userId="2491bc55-af7c-4fa9-b3c1-ebaeaf584a96" providerId="ADAL" clId="{CF62DBBC-7D1F-174B-9531-7ADB6D93A3D9}" dt="2023-12-02T22:44:00.928" v="4309" actId="1076"/>
          <ac:grpSpMkLst>
            <pc:docMk/>
            <pc:sldMk cId="1414623467" sldId="324"/>
            <ac:grpSpMk id="4" creationId="{B5839D7E-FE8C-F42B-D461-91C0D5691A80}"/>
          </ac:grpSpMkLst>
        </pc:grpChg>
        <pc:grpChg chg="mod">
          <ac:chgData name="Francesco Serafini" userId="2491bc55-af7c-4fa9-b3c1-ebaeaf584a96" providerId="ADAL" clId="{CF62DBBC-7D1F-174B-9531-7ADB6D93A3D9}" dt="2023-12-02T17:20:24.902" v="1389" actId="1035"/>
          <ac:grpSpMkLst>
            <pc:docMk/>
            <pc:sldMk cId="1414623467" sldId="324"/>
            <ac:grpSpMk id="5" creationId="{E1827285-2153-425F-AEF9-734ABE1D4153}"/>
          </ac:grpSpMkLst>
        </pc:grpChg>
        <pc:grpChg chg="mod">
          <ac:chgData name="Francesco Serafini" userId="2491bc55-af7c-4fa9-b3c1-ebaeaf584a96" providerId="ADAL" clId="{CF62DBBC-7D1F-174B-9531-7ADB6D93A3D9}" dt="2023-12-02T17:20:01.737" v="1359" actId="465"/>
          <ac:grpSpMkLst>
            <pc:docMk/>
            <pc:sldMk cId="1414623467" sldId="324"/>
            <ac:grpSpMk id="7" creationId="{B1C1E35F-7F8A-4F7A-BECF-D68E52ECCEAA}"/>
          </ac:grpSpMkLst>
        </pc:grpChg>
        <pc:grpChg chg="mod">
          <ac:chgData name="Francesco Serafini" userId="2491bc55-af7c-4fa9-b3c1-ebaeaf584a96" providerId="ADAL" clId="{CF62DBBC-7D1F-174B-9531-7ADB6D93A3D9}" dt="2023-12-02T17:20:01.737" v="1359" actId="465"/>
          <ac:grpSpMkLst>
            <pc:docMk/>
            <pc:sldMk cId="1414623467" sldId="324"/>
            <ac:grpSpMk id="8" creationId="{5421F280-8810-4285-8A38-D2EE375B9892}"/>
          </ac:grpSpMkLst>
        </pc:grpChg>
        <pc:grpChg chg="mod">
          <ac:chgData name="Francesco Serafini" userId="2491bc55-af7c-4fa9-b3c1-ebaeaf584a96" providerId="ADAL" clId="{CF62DBBC-7D1F-174B-9531-7ADB6D93A3D9}" dt="2023-12-02T22:43:50.824" v="4306"/>
          <ac:grpSpMkLst>
            <pc:docMk/>
            <pc:sldMk cId="1414623467" sldId="324"/>
            <ac:grpSpMk id="14" creationId="{1D11F28A-0498-31BF-76FC-5AB900BACB65}"/>
          </ac:grpSpMkLst>
        </pc:grpChg>
        <pc:grpChg chg="del mod">
          <ac:chgData name="Francesco Serafini" userId="2491bc55-af7c-4fa9-b3c1-ebaeaf584a96" providerId="ADAL" clId="{CF62DBBC-7D1F-174B-9531-7ADB6D93A3D9}" dt="2023-12-02T22:44:14.735" v="4324" actId="478"/>
          <ac:grpSpMkLst>
            <pc:docMk/>
            <pc:sldMk cId="1414623467" sldId="324"/>
            <ac:grpSpMk id="18" creationId="{51638BB4-B3D6-EA04-B767-3ACF16DC5341}"/>
          </ac:grpSpMkLst>
        </pc:grpChg>
        <pc:grpChg chg="add del mod">
          <ac:chgData name="Francesco Serafini" userId="2491bc55-af7c-4fa9-b3c1-ebaeaf584a96" providerId="ADAL" clId="{CF62DBBC-7D1F-174B-9531-7ADB6D93A3D9}" dt="2023-12-02T17:47:40.376" v="1788" actId="478"/>
          <ac:grpSpMkLst>
            <pc:docMk/>
            <pc:sldMk cId="1414623467" sldId="324"/>
            <ac:grpSpMk id="26" creationId="{A02F2221-5D02-0939-8E58-15CA5C98A6D3}"/>
          </ac:grpSpMkLst>
        </pc:grpChg>
        <pc:grpChg chg="add mod">
          <ac:chgData name="Francesco Serafini" userId="2491bc55-af7c-4fa9-b3c1-ebaeaf584a96" providerId="ADAL" clId="{CF62DBBC-7D1F-174B-9531-7ADB6D93A3D9}" dt="2023-12-02T17:47:41.352" v="1789"/>
          <ac:grpSpMkLst>
            <pc:docMk/>
            <pc:sldMk cId="1414623467" sldId="324"/>
            <ac:grpSpMk id="30" creationId="{46E9ADEF-5A0F-4A74-7ED2-4958D1FACCF6}"/>
          </ac:grpSpMkLst>
        </pc:grpChg>
        <pc:grpChg chg="add mod">
          <ac:chgData name="Francesco Serafini" userId="2491bc55-af7c-4fa9-b3c1-ebaeaf584a96" providerId="ADAL" clId="{CF62DBBC-7D1F-174B-9531-7ADB6D93A3D9}" dt="2023-12-02T22:44:36.885" v="4329" actId="12789"/>
          <ac:grpSpMkLst>
            <pc:docMk/>
            <pc:sldMk cId="1414623467" sldId="324"/>
            <ac:grpSpMk id="34" creationId="{4E99BC58-10D2-AE30-F7BB-534313DE59B6}"/>
          </ac:grpSpMkLst>
        </pc:grpChg>
        <pc:grpChg chg="mod">
          <ac:chgData name="Francesco Serafini" userId="2491bc55-af7c-4fa9-b3c1-ebaeaf584a96" providerId="ADAL" clId="{CF62DBBC-7D1F-174B-9531-7ADB6D93A3D9}" dt="2023-12-02T22:44:15.100" v="4325"/>
          <ac:grpSpMkLst>
            <pc:docMk/>
            <pc:sldMk cId="1414623467" sldId="324"/>
            <ac:grpSpMk id="35" creationId="{C1862222-F2C1-EF65-A988-81C6635D7993}"/>
          </ac:grpSpMkLst>
        </pc:grpChg>
        <pc:grpChg chg="del mod">
          <ac:chgData name="Francesco Serafini" userId="2491bc55-af7c-4fa9-b3c1-ebaeaf584a96" providerId="ADAL" clId="{CF62DBBC-7D1F-174B-9531-7ADB6D93A3D9}" dt="2023-12-02T22:43:55.159" v="4308" actId="478"/>
          <ac:grpSpMkLst>
            <pc:docMk/>
            <pc:sldMk cId="1414623467" sldId="324"/>
            <ac:grpSpMk id="72" creationId="{59CDBFED-003C-4C2E-28BC-9D042582928A}"/>
          </ac:grpSpMkLst>
        </pc:grpChg>
        <pc:grpChg chg="mod">
          <ac:chgData name="Francesco Serafini" userId="2491bc55-af7c-4fa9-b3c1-ebaeaf584a96" providerId="ADAL" clId="{CF62DBBC-7D1F-174B-9531-7ADB6D93A3D9}" dt="2023-12-02T17:20:01.737" v="1359" actId="465"/>
          <ac:grpSpMkLst>
            <pc:docMk/>
            <pc:sldMk cId="1414623467" sldId="324"/>
            <ac:grpSpMk id="76" creationId="{6CC22FD6-118B-6630-0408-2B597C5695F9}"/>
          </ac:grpSpMkLst>
        </pc:grpChg>
        <pc:grpChg chg="mod">
          <ac:chgData name="Francesco Serafini" userId="2491bc55-af7c-4fa9-b3c1-ebaeaf584a96" providerId="ADAL" clId="{CF62DBBC-7D1F-174B-9531-7ADB6D93A3D9}" dt="2023-12-02T17:20:35.894" v="1416" actId="1036"/>
          <ac:grpSpMkLst>
            <pc:docMk/>
            <pc:sldMk cId="1414623467" sldId="324"/>
            <ac:grpSpMk id="80" creationId="{44095177-BD9B-2EE6-B6F6-F630C3C46B22}"/>
          </ac:grpSpMkLst>
        </pc:grpChg>
        <pc:grpChg chg="mod">
          <ac:chgData name="Francesco Serafini" userId="2491bc55-af7c-4fa9-b3c1-ebaeaf584a96" providerId="ADAL" clId="{CF62DBBC-7D1F-174B-9531-7ADB6D93A3D9}" dt="2023-12-02T17:20:01.737" v="1359" actId="465"/>
          <ac:grpSpMkLst>
            <pc:docMk/>
            <pc:sldMk cId="1414623467" sldId="324"/>
            <ac:grpSpMk id="88" creationId="{4740FF79-7A16-89B8-5F5D-DF7617727BA7}"/>
          </ac:grpSpMkLst>
        </pc:grpChg>
        <pc:picChg chg="del">
          <ac:chgData name="Francesco Serafini" userId="2491bc55-af7c-4fa9-b3c1-ebaeaf584a96" providerId="ADAL" clId="{CF62DBBC-7D1F-174B-9531-7ADB6D93A3D9}" dt="2023-12-02T17:47:28.484" v="1787" actId="478"/>
          <ac:picMkLst>
            <pc:docMk/>
            <pc:sldMk cId="1414623467" sldId="324"/>
            <ac:picMk id="14" creationId="{01FD1D6C-6D0C-45C6-ADC8-3EE2260DED37}"/>
          </ac:picMkLst>
        </pc:picChg>
        <pc:picChg chg="mod">
          <ac:chgData name="Francesco Serafini" userId="2491bc55-af7c-4fa9-b3c1-ebaeaf584a96" providerId="ADAL" clId="{CF62DBBC-7D1F-174B-9531-7ADB6D93A3D9}" dt="2023-12-02T17:47:25.639" v="1786"/>
          <ac:picMkLst>
            <pc:docMk/>
            <pc:sldMk cId="1414623467" sldId="324"/>
            <ac:picMk id="27" creationId="{FD143305-F5EE-0ED0-5A28-2F88E1445965}"/>
          </ac:picMkLst>
        </pc:picChg>
        <pc:picChg chg="add del mod">
          <ac:chgData name="Francesco Serafini" userId="2491bc55-af7c-4fa9-b3c1-ebaeaf584a96" providerId="ADAL" clId="{CF62DBBC-7D1F-174B-9531-7ADB6D93A3D9}" dt="2023-12-02T17:47:40.376" v="1788" actId="478"/>
          <ac:picMkLst>
            <pc:docMk/>
            <pc:sldMk cId="1414623467" sldId="324"/>
            <ac:picMk id="29" creationId="{0703690A-F953-A235-8082-142DBE361214}"/>
          </ac:picMkLst>
        </pc:picChg>
        <pc:picChg chg="mod">
          <ac:chgData name="Francesco Serafini" userId="2491bc55-af7c-4fa9-b3c1-ebaeaf584a96" providerId="ADAL" clId="{CF62DBBC-7D1F-174B-9531-7ADB6D93A3D9}" dt="2023-12-02T17:47:41.352" v="1789"/>
          <ac:picMkLst>
            <pc:docMk/>
            <pc:sldMk cId="1414623467" sldId="324"/>
            <ac:picMk id="31" creationId="{3BF65AB9-FC74-0414-4B39-3B58A4787F1D}"/>
          </ac:picMkLst>
        </pc:picChg>
        <pc:picChg chg="add mod">
          <ac:chgData name="Francesco Serafini" userId="2491bc55-af7c-4fa9-b3c1-ebaeaf584a96" providerId="ADAL" clId="{CF62DBBC-7D1F-174B-9531-7ADB6D93A3D9}" dt="2023-12-02T17:47:41.352" v="1789"/>
          <ac:picMkLst>
            <pc:docMk/>
            <pc:sldMk cId="1414623467" sldId="324"/>
            <ac:picMk id="33" creationId="{F7212770-5B2B-1AB7-7392-9B469EB5B4D6}"/>
          </ac:picMkLst>
        </pc:picChg>
        <pc:cxnChg chg="add mod">
          <ac:chgData name="Francesco Serafini" userId="2491bc55-af7c-4fa9-b3c1-ebaeaf584a96" providerId="ADAL" clId="{CF62DBBC-7D1F-174B-9531-7ADB6D93A3D9}" dt="2023-12-02T17:20:01.737" v="1359" actId="465"/>
          <ac:cxnSpMkLst>
            <pc:docMk/>
            <pc:sldMk cId="1414623467" sldId="324"/>
            <ac:cxnSpMk id="11" creationId="{95460175-BB30-E8B0-B12E-32FA1D6D31AD}"/>
          </ac:cxnSpMkLst>
        </pc:cxnChg>
        <pc:cxnChg chg="add mod">
          <ac:chgData name="Francesco Serafini" userId="2491bc55-af7c-4fa9-b3c1-ebaeaf584a96" providerId="ADAL" clId="{CF62DBBC-7D1F-174B-9531-7ADB6D93A3D9}" dt="2023-12-02T17:20:01.737" v="1359" actId="465"/>
          <ac:cxnSpMkLst>
            <pc:docMk/>
            <pc:sldMk cId="1414623467" sldId="324"/>
            <ac:cxnSpMk id="12" creationId="{1EF2EC27-54BC-F553-932C-1D27C5A5431B}"/>
          </ac:cxnSpMkLst>
        </pc:cxnChg>
        <pc:cxnChg chg="add mod">
          <ac:chgData name="Francesco Serafini" userId="2491bc55-af7c-4fa9-b3c1-ebaeaf584a96" providerId="ADAL" clId="{CF62DBBC-7D1F-174B-9531-7ADB6D93A3D9}" dt="2023-12-02T17:20:01.737" v="1359" actId="465"/>
          <ac:cxnSpMkLst>
            <pc:docMk/>
            <pc:sldMk cId="1414623467" sldId="324"/>
            <ac:cxnSpMk id="15" creationId="{18E3FF12-F0B6-9675-C415-C14F0C151F84}"/>
          </ac:cxnSpMkLst>
        </pc:cxnChg>
        <pc:cxnChg chg="add mod">
          <ac:chgData name="Francesco Serafini" userId="2491bc55-af7c-4fa9-b3c1-ebaeaf584a96" providerId="ADAL" clId="{CF62DBBC-7D1F-174B-9531-7ADB6D93A3D9}" dt="2023-12-02T17:20:01.737" v="1359" actId="465"/>
          <ac:cxnSpMkLst>
            <pc:docMk/>
            <pc:sldMk cId="1414623467" sldId="324"/>
            <ac:cxnSpMk id="25" creationId="{2E1C80FD-0EE6-491F-EE1B-ABD99B317722}"/>
          </ac:cxnSpMkLst>
        </pc:cxnChg>
      </pc:sldChg>
      <pc:sldChg chg="addSp delSp modSp add del mod modTransition">
        <pc:chgData name="Francesco Serafini" userId="2491bc55-af7c-4fa9-b3c1-ebaeaf584a96" providerId="ADAL" clId="{CF62DBBC-7D1F-174B-9531-7ADB6D93A3D9}" dt="2023-12-03T10:01:32.059" v="5569" actId="2696"/>
        <pc:sldMkLst>
          <pc:docMk/>
          <pc:sldMk cId="1963265538" sldId="326"/>
        </pc:sldMkLst>
        <pc:spChg chg="mod">
          <ac:chgData name="Francesco Serafini" userId="2491bc55-af7c-4fa9-b3c1-ebaeaf584a96" providerId="ADAL" clId="{CF62DBBC-7D1F-174B-9531-7ADB6D93A3D9}" dt="2023-12-02T22:40:11.937" v="4278" actId="20577"/>
          <ac:spMkLst>
            <pc:docMk/>
            <pc:sldMk cId="1963265538" sldId="326"/>
            <ac:spMk id="2" creationId="{6FB866C1-B05C-43D5-A65C-20757AD2BD00}"/>
          </ac:spMkLst>
        </pc:spChg>
        <pc:spChg chg="mod">
          <ac:chgData name="Francesco Serafini" userId="2491bc55-af7c-4fa9-b3c1-ebaeaf584a96" providerId="ADAL" clId="{CF62DBBC-7D1F-174B-9531-7ADB6D93A3D9}" dt="2023-12-02T22:37:23.575" v="4231" actId="20577"/>
          <ac:spMkLst>
            <pc:docMk/>
            <pc:sldMk cId="1963265538" sldId="326"/>
            <ac:spMk id="4" creationId="{68A5E796-7EEB-AE51-ECAD-E71E4627ADE3}"/>
          </ac:spMkLst>
        </pc:spChg>
        <pc:spChg chg="mod">
          <ac:chgData name="Francesco Serafini" userId="2491bc55-af7c-4fa9-b3c1-ebaeaf584a96" providerId="ADAL" clId="{CF62DBBC-7D1F-174B-9531-7ADB6D93A3D9}" dt="2023-12-02T22:36:59.015" v="4215" actId="20577"/>
          <ac:spMkLst>
            <pc:docMk/>
            <pc:sldMk cId="1963265538" sldId="326"/>
            <ac:spMk id="5" creationId="{1736C054-6476-13F8-7997-653EC9A663D1}"/>
          </ac:spMkLst>
        </pc:spChg>
        <pc:spChg chg="mod">
          <ac:chgData name="Francesco Serafini" userId="2491bc55-af7c-4fa9-b3c1-ebaeaf584a96" providerId="ADAL" clId="{CF62DBBC-7D1F-174B-9531-7ADB6D93A3D9}" dt="2023-12-02T22:38:39.415" v="4256" actId="6549"/>
          <ac:spMkLst>
            <pc:docMk/>
            <pc:sldMk cId="1963265538" sldId="326"/>
            <ac:spMk id="7" creationId="{1441D7D5-ED0B-8348-D04B-40B01B8E9CB1}"/>
          </ac:spMkLst>
        </pc:spChg>
        <pc:spChg chg="mod">
          <ac:chgData name="Francesco Serafini" userId="2491bc55-af7c-4fa9-b3c1-ebaeaf584a96" providerId="ADAL" clId="{CF62DBBC-7D1F-174B-9531-7ADB6D93A3D9}" dt="2023-12-03T09:33:29.990" v="5217" actId="790"/>
          <ac:spMkLst>
            <pc:docMk/>
            <pc:sldMk cId="1963265538" sldId="326"/>
            <ac:spMk id="10" creationId="{55DEB923-449A-6353-47C4-DF6E39CFEAA7}"/>
          </ac:spMkLst>
        </pc:spChg>
        <pc:spChg chg="add mod">
          <ac:chgData name="Francesco Serafini" userId="2491bc55-af7c-4fa9-b3c1-ebaeaf584a96" providerId="ADAL" clId="{CF62DBBC-7D1F-174B-9531-7ADB6D93A3D9}" dt="2023-12-03T09:29:32.857" v="5193"/>
          <ac:spMkLst>
            <pc:docMk/>
            <pc:sldMk cId="1963265538" sldId="326"/>
            <ac:spMk id="12" creationId="{77FEB93A-00ED-B050-D9DD-3A6E15FF7F5B}"/>
          </ac:spMkLst>
        </pc:spChg>
        <pc:spChg chg="add del mod">
          <ac:chgData name="Francesco Serafini" userId="2491bc55-af7c-4fa9-b3c1-ebaeaf584a96" providerId="ADAL" clId="{CF62DBBC-7D1F-174B-9531-7ADB6D93A3D9}" dt="2023-12-02T17:45:51.711" v="1756" actId="478"/>
          <ac:spMkLst>
            <pc:docMk/>
            <pc:sldMk cId="1963265538" sldId="326"/>
            <ac:spMk id="12" creationId="{F740138F-3543-A1BE-2321-47C02A9746C9}"/>
          </ac:spMkLst>
        </pc:spChg>
        <pc:spChg chg="mod">
          <ac:chgData name="Francesco Serafini" userId="2491bc55-af7c-4fa9-b3c1-ebaeaf584a96" providerId="ADAL" clId="{CF62DBBC-7D1F-174B-9531-7ADB6D93A3D9}" dt="2023-12-02T17:45:49.639" v="1755"/>
          <ac:spMkLst>
            <pc:docMk/>
            <pc:sldMk cId="1963265538" sldId="326"/>
            <ac:spMk id="15" creationId="{42B2046D-43DC-782D-883C-0150A2743CD0}"/>
          </ac:spMkLst>
        </pc:spChg>
        <pc:spChg chg="mod">
          <ac:chgData name="Francesco Serafini" userId="2491bc55-af7c-4fa9-b3c1-ebaeaf584a96" providerId="ADAL" clId="{CF62DBBC-7D1F-174B-9531-7ADB6D93A3D9}" dt="2023-12-02T17:59:12.122" v="2104"/>
          <ac:spMkLst>
            <pc:docMk/>
            <pc:sldMk cId="1963265538" sldId="326"/>
            <ac:spMk id="19" creationId="{A4AB0128-83DB-CC45-FAC8-926EBF367506}"/>
          </ac:spMkLst>
        </pc:spChg>
        <pc:spChg chg="mod">
          <ac:chgData name="Francesco Serafini" userId="2491bc55-af7c-4fa9-b3c1-ebaeaf584a96" providerId="ADAL" clId="{CF62DBBC-7D1F-174B-9531-7ADB6D93A3D9}" dt="2023-12-02T17:59:12.122" v="2104"/>
          <ac:spMkLst>
            <pc:docMk/>
            <pc:sldMk cId="1963265538" sldId="326"/>
            <ac:spMk id="21" creationId="{021C14F0-84DE-C4A3-B0AB-7889736BBBC0}"/>
          </ac:spMkLst>
        </pc:spChg>
        <pc:grpChg chg="mod">
          <ac:chgData name="Francesco Serafini" userId="2491bc55-af7c-4fa9-b3c1-ebaeaf584a96" providerId="ADAL" clId="{CF62DBBC-7D1F-174B-9531-7ADB6D93A3D9}" dt="2023-12-02T22:36:54.314" v="4213" actId="554"/>
          <ac:grpSpMkLst>
            <pc:docMk/>
            <pc:sldMk cId="1963265538" sldId="326"/>
            <ac:grpSpMk id="3" creationId="{50389198-6328-BB23-4A88-95954FEAF0A4}"/>
          </ac:grpSpMkLst>
        </pc:grpChg>
        <pc:grpChg chg="mod">
          <ac:chgData name="Francesco Serafini" userId="2491bc55-af7c-4fa9-b3c1-ebaeaf584a96" providerId="ADAL" clId="{CF62DBBC-7D1F-174B-9531-7ADB6D93A3D9}" dt="2023-12-02T22:36:54.314" v="4213" actId="554"/>
          <ac:grpSpMkLst>
            <pc:docMk/>
            <pc:sldMk cId="1963265538" sldId="326"/>
            <ac:grpSpMk id="6" creationId="{A7F3B1B0-5EE7-DB75-7C52-051A8FAF02C6}"/>
          </ac:grpSpMkLst>
        </pc:grpChg>
        <pc:grpChg chg="mod">
          <ac:chgData name="Francesco Serafini" userId="2491bc55-af7c-4fa9-b3c1-ebaeaf584a96" providerId="ADAL" clId="{CF62DBBC-7D1F-174B-9531-7ADB6D93A3D9}" dt="2023-12-02T22:36:54.314" v="4213" actId="554"/>
          <ac:grpSpMkLst>
            <pc:docMk/>
            <pc:sldMk cId="1963265538" sldId="326"/>
            <ac:grpSpMk id="9" creationId="{16B8579B-CD29-D818-2A21-9556E00182B2}"/>
          </ac:grpSpMkLst>
        </pc:grpChg>
        <pc:grpChg chg="add del mod">
          <ac:chgData name="Francesco Serafini" userId="2491bc55-af7c-4fa9-b3c1-ebaeaf584a96" providerId="ADAL" clId="{CF62DBBC-7D1F-174B-9531-7ADB6D93A3D9}" dt="2023-12-02T17:59:11.675" v="2103" actId="478"/>
          <ac:grpSpMkLst>
            <pc:docMk/>
            <pc:sldMk cId="1963265538" sldId="326"/>
            <ac:grpSpMk id="13" creationId="{B3D30180-4C5F-E0A3-EC6E-263747DB3EC3}"/>
          </ac:grpSpMkLst>
        </pc:grpChg>
        <pc:grpChg chg="add mod">
          <ac:chgData name="Francesco Serafini" userId="2491bc55-af7c-4fa9-b3c1-ebaeaf584a96" providerId="ADAL" clId="{CF62DBBC-7D1F-174B-9531-7ADB6D93A3D9}" dt="2023-12-02T17:59:12.122" v="2104"/>
          <ac:grpSpMkLst>
            <pc:docMk/>
            <pc:sldMk cId="1963265538" sldId="326"/>
            <ac:grpSpMk id="17" creationId="{A4FFF34B-B433-BFC1-57D4-BE7D952BC617}"/>
          </ac:grpSpMkLst>
        </pc:grpChg>
        <pc:grpChg chg="mod">
          <ac:chgData name="Francesco Serafini" userId="2491bc55-af7c-4fa9-b3c1-ebaeaf584a96" providerId="ADAL" clId="{CF62DBBC-7D1F-174B-9531-7ADB6D93A3D9}" dt="2023-12-02T17:59:12.122" v="2104"/>
          <ac:grpSpMkLst>
            <pc:docMk/>
            <pc:sldMk cId="1963265538" sldId="326"/>
            <ac:grpSpMk id="18" creationId="{EE4E8C0E-907B-A886-AC72-99D7BD6C8935}"/>
          </ac:grpSpMkLst>
        </pc:grpChg>
        <pc:picChg chg="mod">
          <ac:chgData name="Francesco Serafini" userId="2491bc55-af7c-4fa9-b3c1-ebaeaf584a96" providerId="ADAL" clId="{CF62DBBC-7D1F-174B-9531-7ADB6D93A3D9}" dt="2023-12-02T17:45:49.639" v="1755"/>
          <ac:picMkLst>
            <pc:docMk/>
            <pc:sldMk cId="1963265538" sldId="326"/>
            <ac:picMk id="14" creationId="{FAE502EE-47C8-0BEA-DB57-32426541A4DA}"/>
          </ac:picMkLst>
        </pc:picChg>
        <pc:picChg chg="add mod">
          <ac:chgData name="Francesco Serafini" userId="2491bc55-af7c-4fa9-b3c1-ebaeaf584a96" providerId="ADAL" clId="{CF62DBBC-7D1F-174B-9531-7ADB6D93A3D9}" dt="2023-12-02T17:46:52.268" v="1782"/>
          <ac:picMkLst>
            <pc:docMk/>
            <pc:sldMk cId="1963265538" sldId="326"/>
            <ac:picMk id="16" creationId="{CC88D896-7ACA-0AC2-4E9E-38E89869C2AC}"/>
          </ac:picMkLst>
        </pc:picChg>
        <pc:picChg chg="mod">
          <ac:chgData name="Francesco Serafini" userId="2491bc55-af7c-4fa9-b3c1-ebaeaf584a96" providerId="ADAL" clId="{CF62DBBC-7D1F-174B-9531-7ADB6D93A3D9}" dt="2023-12-02T17:59:12.122" v="2104"/>
          <ac:picMkLst>
            <pc:docMk/>
            <pc:sldMk cId="1963265538" sldId="326"/>
            <ac:picMk id="20" creationId="{23E2987A-14EF-1A1B-E554-8344B2747037}"/>
          </ac:picMkLst>
        </pc:picChg>
      </pc:sldChg>
      <pc:sldChg chg="del">
        <pc:chgData name="Francesco Serafini" userId="2491bc55-af7c-4fa9-b3c1-ebaeaf584a96" providerId="ADAL" clId="{CF62DBBC-7D1F-174B-9531-7ADB6D93A3D9}" dt="2023-12-02T17:41:03.818" v="1613" actId="2696"/>
        <pc:sldMkLst>
          <pc:docMk/>
          <pc:sldMk cId="3642174375" sldId="327"/>
        </pc:sldMkLst>
      </pc:sldChg>
      <pc:sldChg chg="del">
        <pc:chgData name="Francesco Serafini" userId="2491bc55-af7c-4fa9-b3c1-ebaeaf584a96" providerId="ADAL" clId="{CF62DBBC-7D1F-174B-9531-7ADB6D93A3D9}" dt="2023-12-02T17:45:16.767" v="1748" actId="2696"/>
        <pc:sldMkLst>
          <pc:docMk/>
          <pc:sldMk cId="2709632199" sldId="328"/>
        </pc:sldMkLst>
      </pc:sldChg>
      <pc:sldChg chg="addSp delSp modSp del mod">
        <pc:chgData name="Francesco Serafini" userId="2491bc55-af7c-4fa9-b3c1-ebaeaf584a96" providerId="ADAL" clId="{CF62DBBC-7D1F-174B-9531-7ADB6D93A3D9}" dt="2023-12-02T17:58:27.783" v="2065" actId="2696"/>
        <pc:sldMkLst>
          <pc:docMk/>
          <pc:sldMk cId="488898579" sldId="329"/>
        </pc:sldMkLst>
        <pc:picChg chg="add del mod">
          <ac:chgData name="Francesco Serafini" userId="2491bc55-af7c-4fa9-b3c1-ebaeaf584a96" providerId="ADAL" clId="{CF62DBBC-7D1F-174B-9531-7ADB6D93A3D9}" dt="2023-12-02T17:56:24.855" v="2000" actId="478"/>
          <ac:picMkLst>
            <pc:docMk/>
            <pc:sldMk cId="488898579" sldId="329"/>
            <ac:picMk id="2" creationId="{0C0C9637-B09D-8644-79DC-2E5A2DDA246D}"/>
          </ac:picMkLst>
        </pc:picChg>
      </pc:sldChg>
      <pc:sldChg chg="addSp delSp modSp mod modTransition">
        <pc:chgData name="Francesco Serafini" userId="2491bc55-af7c-4fa9-b3c1-ebaeaf584a96" providerId="ADAL" clId="{CF62DBBC-7D1F-174B-9531-7ADB6D93A3D9}" dt="2023-12-03T09:30:02.918" v="5202"/>
        <pc:sldMkLst>
          <pc:docMk/>
          <pc:sldMk cId="1722641041" sldId="330"/>
        </pc:sldMkLst>
        <pc:spChg chg="mod">
          <ac:chgData name="Francesco Serafini" userId="2491bc55-af7c-4fa9-b3c1-ebaeaf584a96" providerId="ADAL" clId="{CF62DBBC-7D1F-174B-9531-7ADB6D93A3D9}" dt="2023-12-02T18:46:37.075" v="2415" actId="14100"/>
          <ac:spMkLst>
            <pc:docMk/>
            <pc:sldMk cId="1722641041" sldId="330"/>
            <ac:spMk id="9" creationId="{DC3B0AE5-7808-8479-0E99-818AB4FFA63B}"/>
          </ac:spMkLst>
        </pc:spChg>
        <pc:spChg chg="mod">
          <ac:chgData name="Francesco Serafini" userId="2491bc55-af7c-4fa9-b3c1-ebaeaf584a96" providerId="ADAL" clId="{CF62DBBC-7D1F-174B-9531-7ADB6D93A3D9}" dt="2023-12-03T00:15:48.364" v="5160" actId="6549"/>
          <ac:spMkLst>
            <pc:docMk/>
            <pc:sldMk cId="1722641041" sldId="330"/>
            <ac:spMk id="12" creationId="{AA8201F6-06E2-EECB-17E9-F9F90ECB5D0E}"/>
          </ac:spMkLst>
        </pc:spChg>
        <pc:spChg chg="mod">
          <ac:chgData name="Francesco Serafini" userId="2491bc55-af7c-4fa9-b3c1-ebaeaf584a96" providerId="ADAL" clId="{CF62DBBC-7D1F-174B-9531-7ADB6D93A3D9}" dt="2023-12-02T17:57:54.342" v="2023" actId="1038"/>
          <ac:spMkLst>
            <pc:docMk/>
            <pc:sldMk cId="1722641041" sldId="330"/>
            <ac:spMk id="18" creationId="{28C4716D-D9F5-DA3D-2652-BEBBD57DAAAA}"/>
          </ac:spMkLst>
        </pc:spChg>
        <pc:spChg chg="add mod">
          <ac:chgData name="Francesco Serafini" userId="2491bc55-af7c-4fa9-b3c1-ebaeaf584a96" providerId="ADAL" clId="{CF62DBBC-7D1F-174B-9531-7ADB6D93A3D9}" dt="2023-12-03T09:30:02.918" v="5202"/>
          <ac:spMkLst>
            <pc:docMk/>
            <pc:sldMk cId="1722641041" sldId="330"/>
            <ac:spMk id="25" creationId="{D8AA46CB-6BC5-AE31-7BBF-7D5E18DC5C54}"/>
          </ac:spMkLst>
        </pc:spChg>
        <pc:spChg chg="del">
          <ac:chgData name="Francesco Serafini" userId="2491bc55-af7c-4fa9-b3c1-ebaeaf584a96" providerId="ADAL" clId="{CF62DBBC-7D1F-174B-9531-7ADB6D93A3D9}" dt="2023-12-02T18:46:01.024" v="2410" actId="478"/>
          <ac:spMkLst>
            <pc:docMk/>
            <pc:sldMk cId="1722641041" sldId="330"/>
            <ac:spMk id="28" creationId="{374448CC-6DE8-7153-94FF-3EE3CC09CB58}"/>
          </ac:spMkLst>
        </pc:spChg>
        <pc:spChg chg="mod">
          <ac:chgData name="Francesco Serafini" userId="2491bc55-af7c-4fa9-b3c1-ebaeaf584a96" providerId="ADAL" clId="{CF62DBBC-7D1F-174B-9531-7ADB6D93A3D9}" dt="2023-12-02T18:46:32.414" v="2414" actId="120"/>
          <ac:spMkLst>
            <pc:docMk/>
            <pc:sldMk cId="1722641041" sldId="330"/>
            <ac:spMk id="30" creationId="{32804E46-8840-D8CA-E000-7F2E211C82A3}"/>
          </ac:spMkLst>
        </pc:spChg>
        <pc:spChg chg="mod">
          <ac:chgData name="Francesco Serafini" userId="2491bc55-af7c-4fa9-b3c1-ebaeaf584a96" providerId="ADAL" clId="{CF62DBBC-7D1F-174B-9531-7ADB6D93A3D9}" dt="2023-12-02T18:46:32.414" v="2414" actId="120"/>
          <ac:spMkLst>
            <pc:docMk/>
            <pc:sldMk cId="1722641041" sldId="330"/>
            <ac:spMk id="32" creationId="{983A6A12-CBCA-2FE4-CE8C-4BFE232387E0}"/>
          </ac:spMkLst>
        </pc:spChg>
        <pc:spChg chg="mod">
          <ac:chgData name="Francesco Serafini" userId="2491bc55-af7c-4fa9-b3c1-ebaeaf584a96" providerId="ADAL" clId="{CF62DBBC-7D1F-174B-9531-7ADB6D93A3D9}" dt="2023-12-02T18:46:32.414" v="2414" actId="120"/>
          <ac:spMkLst>
            <pc:docMk/>
            <pc:sldMk cId="1722641041" sldId="330"/>
            <ac:spMk id="33" creationId="{FE659BF7-6649-99B7-F61E-1D89C736DA27}"/>
          </ac:spMkLst>
        </pc:spChg>
        <pc:grpChg chg="add mod">
          <ac:chgData name="Francesco Serafini" userId="2491bc55-af7c-4fa9-b3c1-ebaeaf584a96" providerId="ADAL" clId="{CF62DBBC-7D1F-174B-9531-7ADB6D93A3D9}" dt="2023-12-02T17:47:46.818" v="1790"/>
          <ac:grpSpMkLst>
            <pc:docMk/>
            <pc:sldMk cId="1722641041" sldId="330"/>
            <ac:grpSpMk id="7" creationId="{798485DD-F5C7-1800-A660-D7FA536C196D}"/>
          </ac:grpSpMkLst>
        </pc:grpChg>
        <pc:picChg chg="mod">
          <ac:chgData name="Francesco Serafini" userId="2491bc55-af7c-4fa9-b3c1-ebaeaf584a96" providerId="ADAL" clId="{CF62DBBC-7D1F-174B-9531-7ADB6D93A3D9}" dt="2023-12-02T18:46:42.696" v="2445" actId="1036"/>
          <ac:picMkLst>
            <pc:docMk/>
            <pc:sldMk cId="1722641041" sldId="330"/>
            <ac:picMk id="10" creationId="{11D39B87-3392-6E79-88B9-4B9CDBD2063F}"/>
          </ac:picMkLst>
        </pc:picChg>
        <pc:picChg chg="mod">
          <ac:chgData name="Francesco Serafini" userId="2491bc55-af7c-4fa9-b3c1-ebaeaf584a96" providerId="ADAL" clId="{CF62DBBC-7D1F-174B-9531-7ADB6D93A3D9}" dt="2023-12-02T17:47:46.818" v="1790"/>
          <ac:picMkLst>
            <pc:docMk/>
            <pc:sldMk cId="1722641041" sldId="330"/>
            <ac:picMk id="15" creationId="{B82524F3-9694-EA3D-8772-4822DBC89B46}"/>
          </ac:picMkLst>
        </pc:picChg>
        <pc:picChg chg="add mod">
          <ac:chgData name="Francesco Serafini" userId="2491bc55-af7c-4fa9-b3c1-ebaeaf584a96" providerId="ADAL" clId="{CF62DBBC-7D1F-174B-9531-7ADB6D93A3D9}" dt="2023-12-02T17:47:46.818" v="1790"/>
          <ac:picMkLst>
            <pc:docMk/>
            <pc:sldMk cId="1722641041" sldId="330"/>
            <ac:picMk id="19" creationId="{190AF785-E55D-7A47-F463-A733527B2619}"/>
          </ac:picMkLst>
        </pc:picChg>
        <pc:picChg chg="del">
          <ac:chgData name="Francesco Serafini" userId="2491bc55-af7c-4fa9-b3c1-ebaeaf584a96" providerId="ADAL" clId="{CF62DBBC-7D1F-174B-9531-7ADB6D93A3D9}" dt="2023-12-02T17:47:49.161" v="1791" actId="478"/>
          <ac:picMkLst>
            <pc:docMk/>
            <pc:sldMk cId="1722641041" sldId="330"/>
            <ac:picMk id="34" creationId="{5F065D24-B638-4BCC-A208-E0DE8BC8D630}"/>
          </ac:picMkLst>
        </pc:picChg>
        <pc:picChg chg="del">
          <ac:chgData name="Francesco Serafini" userId="2491bc55-af7c-4fa9-b3c1-ebaeaf584a96" providerId="ADAL" clId="{CF62DBBC-7D1F-174B-9531-7ADB6D93A3D9}" dt="2023-12-02T18:46:02.273" v="2411" actId="478"/>
          <ac:picMkLst>
            <pc:docMk/>
            <pc:sldMk cId="1722641041" sldId="330"/>
            <ac:picMk id="58" creationId="{CEE45E97-D9FD-DB54-184D-C6ACEFB444F9}"/>
          </ac:picMkLst>
        </pc:picChg>
      </pc:sldChg>
      <pc:sldChg chg="addSp modSp mod ord modTransition modAnim">
        <pc:chgData name="Francesco Serafini" userId="2491bc55-af7c-4fa9-b3c1-ebaeaf584a96" providerId="ADAL" clId="{CF62DBBC-7D1F-174B-9531-7ADB6D93A3D9}" dt="2023-12-03T09:30:06.901" v="5204"/>
        <pc:sldMkLst>
          <pc:docMk/>
          <pc:sldMk cId="1617883656" sldId="331"/>
        </pc:sldMkLst>
        <pc:spChg chg="mod">
          <ac:chgData name="Francesco Serafini" userId="2491bc55-af7c-4fa9-b3c1-ebaeaf584a96" providerId="ADAL" clId="{CF62DBBC-7D1F-174B-9531-7ADB6D93A3D9}" dt="2023-12-03T00:15:17.869" v="5159" actId="20577"/>
          <ac:spMkLst>
            <pc:docMk/>
            <pc:sldMk cId="1617883656" sldId="331"/>
            <ac:spMk id="2" creationId="{6FB866C1-B05C-43D5-A65C-20757AD2BD00}"/>
          </ac:spMkLst>
        </pc:spChg>
        <pc:spChg chg="mod">
          <ac:chgData name="Francesco Serafini" userId="2491bc55-af7c-4fa9-b3c1-ebaeaf584a96" providerId="ADAL" clId="{CF62DBBC-7D1F-174B-9531-7ADB6D93A3D9}" dt="2023-12-02T23:30:46.899" v="4806" actId="113"/>
          <ac:spMkLst>
            <pc:docMk/>
            <pc:sldMk cId="1617883656" sldId="331"/>
            <ac:spMk id="4" creationId="{68A5E796-7EEB-AE51-ECAD-E71E4627ADE3}"/>
          </ac:spMkLst>
        </pc:spChg>
        <pc:spChg chg="mod">
          <ac:chgData name="Francesco Serafini" userId="2491bc55-af7c-4fa9-b3c1-ebaeaf584a96" providerId="ADAL" clId="{CF62DBBC-7D1F-174B-9531-7ADB6D93A3D9}" dt="2023-12-02T23:31:26.601" v="4809" actId="113"/>
          <ac:spMkLst>
            <pc:docMk/>
            <pc:sldMk cId="1617883656" sldId="331"/>
            <ac:spMk id="7" creationId="{1441D7D5-ED0B-8348-D04B-40B01B8E9CB1}"/>
          </ac:spMkLst>
        </pc:spChg>
        <pc:spChg chg="mod">
          <ac:chgData name="Francesco Serafini" userId="2491bc55-af7c-4fa9-b3c1-ebaeaf584a96" providerId="ADAL" clId="{CF62DBBC-7D1F-174B-9531-7ADB6D93A3D9}" dt="2023-12-02T23:31:40.308" v="4812" actId="113"/>
          <ac:spMkLst>
            <pc:docMk/>
            <pc:sldMk cId="1617883656" sldId="331"/>
            <ac:spMk id="10" creationId="{55DEB923-449A-6353-47C4-DF6E39CFEAA7}"/>
          </ac:spMkLst>
        </pc:spChg>
        <pc:spChg chg="mod">
          <ac:chgData name="Francesco Serafini" userId="2491bc55-af7c-4fa9-b3c1-ebaeaf584a96" providerId="ADAL" clId="{CF62DBBC-7D1F-174B-9531-7ADB6D93A3D9}" dt="2023-12-02T17:57:37.518" v="2016" actId="14100"/>
          <ac:spMkLst>
            <pc:docMk/>
            <pc:sldMk cId="1617883656" sldId="331"/>
            <ac:spMk id="14" creationId="{814E9645-23ED-AC3A-082C-1DA69C6F1582}"/>
          </ac:spMkLst>
        </pc:spChg>
        <pc:spChg chg="add mod">
          <ac:chgData name="Francesco Serafini" userId="2491bc55-af7c-4fa9-b3c1-ebaeaf584a96" providerId="ADAL" clId="{CF62DBBC-7D1F-174B-9531-7ADB6D93A3D9}" dt="2023-12-03T09:30:06.901" v="5204"/>
          <ac:spMkLst>
            <pc:docMk/>
            <pc:sldMk cId="1617883656" sldId="331"/>
            <ac:spMk id="16" creationId="{965AFC87-52F4-D4A6-56D5-926EA9C2E4E1}"/>
          </ac:spMkLst>
        </pc:spChg>
        <pc:grpChg chg="add mod">
          <ac:chgData name="Francesco Serafini" userId="2491bc55-af7c-4fa9-b3c1-ebaeaf584a96" providerId="ADAL" clId="{CF62DBBC-7D1F-174B-9531-7ADB6D93A3D9}" dt="2023-12-02T17:47:51.558" v="1792"/>
          <ac:grpSpMkLst>
            <pc:docMk/>
            <pc:sldMk cId="1617883656" sldId="331"/>
            <ac:grpSpMk id="12" creationId="{00090D20-73EE-5A0B-0198-001E23F4B916}"/>
          </ac:grpSpMkLst>
        </pc:grpChg>
        <pc:picChg chg="mod">
          <ac:chgData name="Francesco Serafini" userId="2491bc55-af7c-4fa9-b3c1-ebaeaf584a96" providerId="ADAL" clId="{CF62DBBC-7D1F-174B-9531-7ADB6D93A3D9}" dt="2023-12-02T17:47:51.558" v="1792"/>
          <ac:picMkLst>
            <pc:docMk/>
            <pc:sldMk cId="1617883656" sldId="331"/>
            <ac:picMk id="13" creationId="{8D17874A-C7C1-939A-537A-BADCECFBD82D}"/>
          </ac:picMkLst>
        </pc:picChg>
        <pc:picChg chg="add mod">
          <ac:chgData name="Francesco Serafini" userId="2491bc55-af7c-4fa9-b3c1-ebaeaf584a96" providerId="ADAL" clId="{CF62DBBC-7D1F-174B-9531-7ADB6D93A3D9}" dt="2023-12-02T17:47:51.558" v="1792"/>
          <ac:picMkLst>
            <pc:docMk/>
            <pc:sldMk cId="1617883656" sldId="331"/>
            <ac:picMk id="15" creationId="{92C6A6FD-450A-886A-12AE-125034E81ABF}"/>
          </ac:picMkLst>
        </pc:picChg>
      </pc:sldChg>
      <pc:sldChg chg="del modTransition">
        <pc:chgData name="Francesco Serafini" userId="2491bc55-af7c-4fa9-b3c1-ebaeaf584a96" providerId="ADAL" clId="{CF62DBBC-7D1F-174B-9531-7ADB6D93A3D9}" dt="2023-12-02T23:53:17.840" v="5032" actId="18676"/>
        <pc:sldMkLst>
          <pc:docMk/>
          <pc:sldMk cId="3872296314" sldId="333"/>
        </pc:sldMkLst>
      </pc:sldChg>
      <pc:sldChg chg="addSp delSp modSp mod ord modTransition">
        <pc:chgData name="Francesco Serafini" userId="2491bc55-af7c-4fa9-b3c1-ebaeaf584a96" providerId="ADAL" clId="{CF62DBBC-7D1F-174B-9531-7ADB6D93A3D9}" dt="2023-12-03T09:29:27.243" v="5191"/>
        <pc:sldMkLst>
          <pc:docMk/>
          <pc:sldMk cId="2936625488" sldId="334"/>
        </pc:sldMkLst>
        <pc:spChg chg="add del mod">
          <ac:chgData name="Francesco Serafini" userId="2491bc55-af7c-4fa9-b3c1-ebaeaf584a96" providerId="ADAL" clId="{CF62DBBC-7D1F-174B-9531-7ADB6D93A3D9}" dt="2023-12-02T17:47:11.069" v="1784" actId="478"/>
          <ac:spMkLst>
            <pc:docMk/>
            <pc:sldMk cId="2936625488" sldId="334"/>
            <ac:spMk id="2" creationId="{F0CD23E8-98DE-9742-5A8D-52F8E75D6D46}"/>
          </ac:spMkLst>
        </pc:spChg>
        <pc:spChg chg="add mod">
          <ac:chgData name="Francesco Serafini" userId="2491bc55-af7c-4fa9-b3c1-ebaeaf584a96" providerId="ADAL" clId="{CF62DBBC-7D1F-174B-9531-7ADB6D93A3D9}" dt="2023-12-03T09:29:27.243" v="5191"/>
          <ac:spMkLst>
            <pc:docMk/>
            <pc:sldMk cId="2936625488" sldId="334"/>
            <ac:spMk id="4" creationId="{1FE2F167-A991-92EF-C735-4229AFDCDFE5}"/>
          </ac:spMkLst>
        </pc:spChg>
        <pc:spChg chg="mod topLvl">
          <ac:chgData name="Francesco Serafini" userId="2491bc55-af7c-4fa9-b3c1-ebaeaf584a96" providerId="ADAL" clId="{CF62DBBC-7D1F-174B-9531-7ADB6D93A3D9}" dt="2023-12-02T22:26:04.781" v="3981" actId="20577"/>
          <ac:spMkLst>
            <pc:docMk/>
            <pc:sldMk cId="2936625488" sldId="334"/>
            <ac:spMk id="5" creationId="{6883B901-7FAD-91D4-A8FF-4CC1A996D6FB}"/>
          </ac:spMkLst>
        </pc:spChg>
        <pc:spChg chg="mod topLvl">
          <ac:chgData name="Francesco Serafini" userId="2491bc55-af7c-4fa9-b3c1-ebaeaf584a96" providerId="ADAL" clId="{CF62DBBC-7D1F-174B-9531-7ADB6D93A3D9}" dt="2023-12-02T22:19:23.046" v="3913" actId="408"/>
          <ac:spMkLst>
            <pc:docMk/>
            <pc:sldMk cId="2936625488" sldId="334"/>
            <ac:spMk id="6" creationId="{65F9E5D8-A6DD-B8EE-2B8C-604092150C10}"/>
          </ac:spMkLst>
        </pc:spChg>
        <pc:spChg chg="mod topLvl">
          <ac:chgData name="Francesco Serafini" userId="2491bc55-af7c-4fa9-b3c1-ebaeaf584a96" providerId="ADAL" clId="{CF62DBBC-7D1F-174B-9531-7ADB6D93A3D9}" dt="2023-12-02T22:27:34.785" v="4003" actId="20577"/>
          <ac:spMkLst>
            <pc:docMk/>
            <pc:sldMk cId="2936625488" sldId="334"/>
            <ac:spMk id="8" creationId="{DF7B87C3-7C8A-9B97-AD08-92538C2A092B}"/>
          </ac:spMkLst>
        </pc:spChg>
        <pc:spChg chg="mod topLvl">
          <ac:chgData name="Francesco Serafini" userId="2491bc55-af7c-4fa9-b3c1-ebaeaf584a96" providerId="ADAL" clId="{CF62DBBC-7D1F-174B-9531-7ADB6D93A3D9}" dt="2023-12-02T22:19:23.046" v="3913" actId="408"/>
          <ac:spMkLst>
            <pc:docMk/>
            <pc:sldMk cId="2936625488" sldId="334"/>
            <ac:spMk id="9" creationId="{01C0500B-FCAF-6726-0565-D30E95E8E194}"/>
          </ac:spMkLst>
        </pc:spChg>
        <pc:spChg chg="mod topLvl">
          <ac:chgData name="Francesco Serafini" userId="2491bc55-af7c-4fa9-b3c1-ebaeaf584a96" providerId="ADAL" clId="{CF62DBBC-7D1F-174B-9531-7ADB6D93A3D9}" dt="2023-12-02T22:30:21.050" v="4086" actId="20577"/>
          <ac:spMkLst>
            <pc:docMk/>
            <pc:sldMk cId="2936625488" sldId="334"/>
            <ac:spMk id="11" creationId="{B1B14339-53FD-9A72-E50D-B63E61230A48}"/>
          </ac:spMkLst>
        </pc:spChg>
        <pc:spChg chg="mod topLvl">
          <ac:chgData name="Francesco Serafini" userId="2491bc55-af7c-4fa9-b3c1-ebaeaf584a96" providerId="ADAL" clId="{CF62DBBC-7D1F-174B-9531-7ADB6D93A3D9}" dt="2023-12-02T22:19:23.046" v="3913" actId="408"/>
          <ac:spMkLst>
            <pc:docMk/>
            <pc:sldMk cId="2936625488" sldId="334"/>
            <ac:spMk id="12" creationId="{B0B6D31F-D616-3279-99B7-AF8C6C09E52D}"/>
          </ac:spMkLst>
        </pc:spChg>
        <pc:spChg chg="mod">
          <ac:chgData name="Francesco Serafini" userId="2491bc55-af7c-4fa9-b3c1-ebaeaf584a96" providerId="ADAL" clId="{CF62DBBC-7D1F-174B-9531-7ADB6D93A3D9}" dt="2023-12-02T22:36:07.052" v="4208" actId="5793"/>
          <ac:spMkLst>
            <pc:docMk/>
            <pc:sldMk cId="2936625488" sldId="334"/>
            <ac:spMk id="13" creationId="{1542E9E5-4B5B-0156-AF41-C1D6C5436C2A}"/>
          </ac:spMkLst>
        </pc:spChg>
        <pc:spChg chg="mod">
          <ac:chgData name="Francesco Serafini" userId="2491bc55-af7c-4fa9-b3c1-ebaeaf584a96" providerId="ADAL" clId="{CF62DBBC-7D1F-174B-9531-7ADB6D93A3D9}" dt="2023-12-02T17:58:41.944" v="2096" actId="14100"/>
          <ac:spMkLst>
            <pc:docMk/>
            <pc:sldMk cId="2936625488" sldId="334"/>
            <ac:spMk id="15" creationId="{CFEEE5C0-17B9-6729-A3BD-2092721DC42A}"/>
          </ac:spMkLst>
        </pc:spChg>
        <pc:spChg chg="add mod">
          <ac:chgData name="Francesco Serafini" userId="2491bc55-af7c-4fa9-b3c1-ebaeaf584a96" providerId="ADAL" clId="{CF62DBBC-7D1F-174B-9531-7ADB6D93A3D9}" dt="2023-12-02T17:58:50.656" v="2099" actId="14100"/>
          <ac:spMkLst>
            <pc:docMk/>
            <pc:sldMk cId="2936625488" sldId="334"/>
            <ac:spMk id="17" creationId="{5AF228D0-34A8-4460-A386-9B26E47955E8}"/>
          </ac:spMkLst>
        </pc:spChg>
        <pc:grpChg chg="add mod topLvl">
          <ac:chgData name="Francesco Serafini" userId="2491bc55-af7c-4fa9-b3c1-ebaeaf584a96" providerId="ADAL" clId="{CF62DBBC-7D1F-174B-9531-7ADB6D93A3D9}" dt="2023-12-02T22:19:25.819" v="3914" actId="165"/>
          <ac:grpSpMkLst>
            <pc:docMk/>
            <pc:sldMk cId="2936625488" sldId="334"/>
            <ac:grpSpMk id="2" creationId="{E33A8A77-B5C2-EC0B-AF91-060BA49FC7F9}"/>
          </ac:grpSpMkLst>
        </pc:grpChg>
        <pc:grpChg chg="add mod">
          <ac:chgData name="Francesco Serafini" userId="2491bc55-af7c-4fa9-b3c1-ebaeaf584a96" providerId="ADAL" clId="{CF62DBBC-7D1F-174B-9531-7ADB6D93A3D9}" dt="2023-12-02T17:47:19.486" v="1785"/>
          <ac:grpSpMkLst>
            <pc:docMk/>
            <pc:sldMk cId="2936625488" sldId="334"/>
            <ac:grpSpMk id="3" creationId="{909D2F6B-4FE5-36FC-F922-B9F12627C132}"/>
          </ac:grpSpMkLst>
        </pc:grpChg>
        <pc:grpChg chg="del mod">
          <ac:chgData name="Francesco Serafini" userId="2491bc55-af7c-4fa9-b3c1-ebaeaf584a96" providerId="ADAL" clId="{CF62DBBC-7D1F-174B-9531-7ADB6D93A3D9}" dt="2023-12-02T22:17:52.845" v="3894" actId="165"/>
          <ac:grpSpMkLst>
            <pc:docMk/>
            <pc:sldMk cId="2936625488" sldId="334"/>
            <ac:grpSpMk id="4" creationId="{3FAD4F14-536F-E286-727E-1A35B32B2406}"/>
          </ac:grpSpMkLst>
        </pc:grpChg>
        <pc:grpChg chg="del mod">
          <ac:chgData name="Francesco Serafini" userId="2491bc55-af7c-4fa9-b3c1-ebaeaf584a96" providerId="ADAL" clId="{CF62DBBC-7D1F-174B-9531-7ADB6D93A3D9}" dt="2023-12-02T22:17:55.106" v="3895" actId="165"/>
          <ac:grpSpMkLst>
            <pc:docMk/>
            <pc:sldMk cId="2936625488" sldId="334"/>
            <ac:grpSpMk id="7" creationId="{5E1052E2-F9B6-3297-6C6A-28AC521A1FA4}"/>
          </ac:grpSpMkLst>
        </pc:grpChg>
        <pc:grpChg chg="del mod">
          <ac:chgData name="Francesco Serafini" userId="2491bc55-af7c-4fa9-b3c1-ebaeaf584a96" providerId="ADAL" clId="{CF62DBBC-7D1F-174B-9531-7ADB6D93A3D9}" dt="2023-12-02T22:17:56.974" v="3896" actId="165"/>
          <ac:grpSpMkLst>
            <pc:docMk/>
            <pc:sldMk cId="2936625488" sldId="334"/>
            <ac:grpSpMk id="10" creationId="{26327346-E9C0-DD93-BC37-CFD202625E69}"/>
          </ac:grpSpMkLst>
        </pc:grpChg>
        <pc:grpChg chg="add">
          <ac:chgData name="Francesco Serafini" userId="2491bc55-af7c-4fa9-b3c1-ebaeaf584a96" providerId="ADAL" clId="{CF62DBBC-7D1F-174B-9531-7ADB6D93A3D9}" dt="2023-12-02T17:58:59.695" v="2100" actId="164"/>
          <ac:grpSpMkLst>
            <pc:docMk/>
            <pc:sldMk cId="2936625488" sldId="334"/>
            <ac:grpSpMk id="18" creationId="{2276758D-0261-7BCF-9913-07F165911F5D}"/>
          </ac:grpSpMkLst>
        </pc:grpChg>
        <pc:grpChg chg="add mod topLvl">
          <ac:chgData name="Francesco Serafini" userId="2491bc55-af7c-4fa9-b3c1-ebaeaf584a96" providerId="ADAL" clId="{CF62DBBC-7D1F-174B-9531-7ADB6D93A3D9}" dt="2023-12-02T22:19:25.819" v="3914" actId="165"/>
          <ac:grpSpMkLst>
            <pc:docMk/>
            <pc:sldMk cId="2936625488" sldId="334"/>
            <ac:grpSpMk id="19" creationId="{D21AE2CC-67DE-6353-67C2-3267D2BF74E6}"/>
          </ac:grpSpMkLst>
        </pc:grpChg>
        <pc:grpChg chg="add mod topLvl">
          <ac:chgData name="Francesco Serafini" userId="2491bc55-af7c-4fa9-b3c1-ebaeaf584a96" providerId="ADAL" clId="{CF62DBBC-7D1F-174B-9531-7ADB6D93A3D9}" dt="2023-12-02T22:19:25.819" v="3914" actId="165"/>
          <ac:grpSpMkLst>
            <pc:docMk/>
            <pc:sldMk cId="2936625488" sldId="334"/>
            <ac:grpSpMk id="20" creationId="{AC8A738F-BE78-4110-4EAF-69263B3D62A1}"/>
          </ac:grpSpMkLst>
        </pc:grpChg>
        <pc:grpChg chg="add del mod">
          <ac:chgData name="Francesco Serafini" userId="2491bc55-af7c-4fa9-b3c1-ebaeaf584a96" providerId="ADAL" clId="{CF62DBBC-7D1F-174B-9531-7ADB6D93A3D9}" dt="2023-12-02T22:19:25.819" v="3914" actId="165"/>
          <ac:grpSpMkLst>
            <pc:docMk/>
            <pc:sldMk cId="2936625488" sldId="334"/>
            <ac:grpSpMk id="21" creationId="{1A9F9778-083C-3FF1-5D7D-54BB8AFDB9C9}"/>
          </ac:grpSpMkLst>
        </pc:grpChg>
        <pc:picChg chg="mod">
          <ac:chgData name="Francesco Serafini" userId="2491bc55-af7c-4fa9-b3c1-ebaeaf584a96" providerId="ADAL" clId="{CF62DBBC-7D1F-174B-9531-7ADB6D93A3D9}" dt="2023-12-02T17:47:19.486" v="1785"/>
          <ac:picMkLst>
            <pc:docMk/>
            <pc:sldMk cId="2936625488" sldId="334"/>
            <ac:picMk id="14" creationId="{7D94196F-09DF-7D2B-13D5-A9CB3BF34CE1}"/>
          </ac:picMkLst>
        </pc:picChg>
        <pc:picChg chg="add mod">
          <ac:chgData name="Francesco Serafini" userId="2491bc55-af7c-4fa9-b3c1-ebaeaf584a96" providerId="ADAL" clId="{CF62DBBC-7D1F-174B-9531-7ADB6D93A3D9}" dt="2023-12-02T17:47:19.486" v="1785"/>
          <ac:picMkLst>
            <pc:docMk/>
            <pc:sldMk cId="2936625488" sldId="334"/>
            <ac:picMk id="16" creationId="{D9D4F648-285F-0C3F-204E-E3F6949073DC}"/>
          </ac:picMkLst>
        </pc:picChg>
      </pc:sldChg>
      <pc:sldChg chg="addSp delSp modSp mod ord modTransition modAnim">
        <pc:chgData name="Francesco Serafini" userId="2491bc55-af7c-4fa9-b3c1-ebaeaf584a96" providerId="ADAL" clId="{CF62DBBC-7D1F-174B-9531-7ADB6D93A3D9}" dt="2023-12-03T10:29:42.502" v="5885" actId="208"/>
        <pc:sldMkLst>
          <pc:docMk/>
          <pc:sldMk cId="1975213247" sldId="335"/>
        </pc:sldMkLst>
        <pc:spChg chg="mod">
          <ac:chgData name="Francesco Serafini" userId="2491bc55-af7c-4fa9-b3c1-ebaeaf584a96" providerId="ADAL" clId="{CF62DBBC-7D1F-174B-9531-7ADB6D93A3D9}" dt="2023-12-02T22:47:53.694" v="4358" actId="113"/>
          <ac:spMkLst>
            <pc:docMk/>
            <pc:sldMk cId="1975213247" sldId="335"/>
            <ac:spMk id="5" creationId="{6883B901-7FAD-91D4-A8FF-4CC1A996D6FB}"/>
          </ac:spMkLst>
        </pc:spChg>
        <pc:spChg chg="mod">
          <ac:chgData name="Francesco Serafini" userId="2491bc55-af7c-4fa9-b3c1-ebaeaf584a96" providerId="ADAL" clId="{CF62DBBC-7D1F-174B-9531-7ADB6D93A3D9}" dt="2023-12-02T22:46:12.228" v="4347" actId="408"/>
          <ac:spMkLst>
            <pc:docMk/>
            <pc:sldMk cId="1975213247" sldId="335"/>
            <ac:spMk id="6" creationId="{65F9E5D8-A6DD-B8EE-2B8C-604092150C10}"/>
          </ac:spMkLst>
        </pc:spChg>
        <pc:spChg chg="mod">
          <ac:chgData name="Francesco Serafini" userId="2491bc55-af7c-4fa9-b3c1-ebaeaf584a96" providerId="ADAL" clId="{CF62DBBC-7D1F-174B-9531-7ADB6D93A3D9}" dt="2023-12-02T22:48:41.228" v="4374" actId="20577"/>
          <ac:spMkLst>
            <pc:docMk/>
            <pc:sldMk cId="1975213247" sldId="335"/>
            <ac:spMk id="8" creationId="{DF7B87C3-7C8A-9B97-AD08-92538C2A092B}"/>
          </ac:spMkLst>
        </pc:spChg>
        <pc:spChg chg="mod">
          <ac:chgData name="Francesco Serafini" userId="2491bc55-af7c-4fa9-b3c1-ebaeaf584a96" providerId="ADAL" clId="{CF62DBBC-7D1F-174B-9531-7ADB6D93A3D9}" dt="2023-12-02T22:46:12.228" v="4347" actId="408"/>
          <ac:spMkLst>
            <pc:docMk/>
            <pc:sldMk cId="1975213247" sldId="335"/>
            <ac:spMk id="9" creationId="{01C0500B-FCAF-6726-0565-D30E95E8E194}"/>
          </ac:spMkLst>
        </pc:spChg>
        <pc:spChg chg="add mod">
          <ac:chgData name="Francesco Serafini" userId="2491bc55-af7c-4fa9-b3c1-ebaeaf584a96" providerId="ADAL" clId="{CF62DBBC-7D1F-174B-9531-7ADB6D93A3D9}" dt="2023-12-03T09:29:54.634" v="5197"/>
          <ac:spMkLst>
            <pc:docMk/>
            <pc:sldMk cId="1975213247" sldId="335"/>
            <ac:spMk id="10" creationId="{A0ECAA31-0684-0A17-F4A1-6C72CB299E28}"/>
          </ac:spMkLst>
        </pc:spChg>
        <pc:spChg chg="mod">
          <ac:chgData name="Francesco Serafini" userId="2491bc55-af7c-4fa9-b3c1-ebaeaf584a96" providerId="ADAL" clId="{CF62DBBC-7D1F-174B-9531-7ADB6D93A3D9}" dt="2023-12-02T22:48:54.831" v="4375" actId="113"/>
          <ac:spMkLst>
            <pc:docMk/>
            <pc:sldMk cId="1975213247" sldId="335"/>
            <ac:spMk id="11" creationId="{B1B14339-53FD-9A72-E50D-B63E61230A48}"/>
          </ac:spMkLst>
        </pc:spChg>
        <pc:spChg chg="mod">
          <ac:chgData name="Francesco Serafini" userId="2491bc55-af7c-4fa9-b3c1-ebaeaf584a96" providerId="ADAL" clId="{CF62DBBC-7D1F-174B-9531-7ADB6D93A3D9}" dt="2023-12-02T22:46:12.228" v="4347" actId="408"/>
          <ac:spMkLst>
            <pc:docMk/>
            <pc:sldMk cId="1975213247" sldId="335"/>
            <ac:spMk id="12" creationId="{B0B6D31F-D616-3279-99B7-AF8C6C09E52D}"/>
          </ac:spMkLst>
        </pc:spChg>
        <pc:spChg chg="mod">
          <ac:chgData name="Francesco Serafini" userId="2491bc55-af7c-4fa9-b3c1-ebaeaf584a96" providerId="ADAL" clId="{CF62DBBC-7D1F-174B-9531-7ADB6D93A3D9}" dt="2023-12-02T23:26:07.179" v="4779" actId="1076"/>
          <ac:spMkLst>
            <pc:docMk/>
            <pc:sldMk cId="1975213247" sldId="335"/>
            <ac:spMk id="13" creationId="{1542E9E5-4B5B-0156-AF41-C1D6C5436C2A}"/>
          </ac:spMkLst>
        </pc:spChg>
        <pc:spChg chg="mod">
          <ac:chgData name="Francesco Serafini" userId="2491bc55-af7c-4fa9-b3c1-ebaeaf584a96" providerId="ADAL" clId="{CF62DBBC-7D1F-174B-9531-7ADB6D93A3D9}" dt="2023-12-02T17:57:27.571" v="2014" actId="14100"/>
          <ac:spMkLst>
            <pc:docMk/>
            <pc:sldMk cId="1975213247" sldId="335"/>
            <ac:spMk id="14" creationId="{9C185B30-9B41-4657-76DD-3D1241B77C4C}"/>
          </ac:spMkLst>
        </pc:spChg>
        <pc:spChg chg="add mod">
          <ac:chgData name="Francesco Serafini" userId="2491bc55-af7c-4fa9-b3c1-ebaeaf584a96" providerId="ADAL" clId="{CF62DBBC-7D1F-174B-9531-7ADB6D93A3D9}" dt="2023-12-03T10:29:42.502" v="5885" actId="208"/>
          <ac:spMkLst>
            <pc:docMk/>
            <pc:sldMk cId="1975213247" sldId="335"/>
            <ac:spMk id="17" creationId="{7DC59438-7E68-E87F-5D8F-41ED34FBC361}"/>
          </ac:spMkLst>
        </pc:spChg>
        <pc:grpChg chg="add mod">
          <ac:chgData name="Francesco Serafini" userId="2491bc55-af7c-4fa9-b3c1-ebaeaf584a96" providerId="ADAL" clId="{CF62DBBC-7D1F-174B-9531-7ADB6D93A3D9}" dt="2023-12-02T17:47:53.910" v="1793"/>
          <ac:grpSpMkLst>
            <pc:docMk/>
            <pc:sldMk cId="1975213247" sldId="335"/>
            <ac:grpSpMk id="2" creationId="{BAEBC9AD-11BF-34BB-45A6-FB0CD5BF6CE9}"/>
          </ac:grpSpMkLst>
        </pc:grpChg>
        <pc:grpChg chg="mod topLvl">
          <ac:chgData name="Francesco Serafini" userId="2491bc55-af7c-4fa9-b3c1-ebaeaf584a96" providerId="ADAL" clId="{CF62DBBC-7D1F-174B-9531-7ADB6D93A3D9}" dt="2023-12-02T22:46:24.067" v="4349" actId="554"/>
          <ac:grpSpMkLst>
            <pc:docMk/>
            <pc:sldMk cId="1975213247" sldId="335"/>
            <ac:grpSpMk id="4" creationId="{3FAD4F14-536F-E286-727E-1A35B32B2406}"/>
          </ac:grpSpMkLst>
        </pc:grpChg>
        <pc:grpChg chg="mod topLvl">
          <ac:chgData name="Francesco Serafini" userId="2491bc55-af7c-4fa9-b3c1-ebaeaf584a96" providerId="ADAL" clId="{CF62DBBC-7D1F-174B-9531-7ADB6D93A3D9}" dt="2023-12-02T22:46:24.067" v="4349" actId="554"/>
          <ac:grpSpMkLst>
            <pc:docMk/>
            <pc:sldMk cId="1975213247" sldId="335"/>
            <ac:grpSpMk id="7" creationId="{5E1052E2-F9B6-3297-6C6A-28AC521A1FA4}"/>
          </ac:grpSpMkLst>
        </pc:grpChg>
        <pc:grpChg chg="del mod topLvl">
          <ac:chgData name="Francesco Serafini" userId="2491bc55-af7c-4fa9-b3c1-ebaeaf584a96" providerId="ADAL" clId="{CF62DBBC-7D1F-174B-9531-7ADB6D93A3D9}" dt="2023-12-02T23:26:09.201" v="4780" actId="478"/>
          <ac:grpSpMkLst>
            <pc:docMk/>
            <pc:sldMk cId="1975213247" sldId="335"/>
            <ac:grpSpMk id="10" creationId="{26327346-E9C0-DD93-BC37-CFD202625E69}"/>
          </ac:grpSpMkLst>
        </pc:grpChg>
        <pc:grpChg chg="add del mod">
          <ac:chgData name="Francesco Serafini" userId="2491bc55-af7c-4fa9-b3c1-ebaeaf584a96" providerId="ADAL" clId="{CF62DBBC-7D1F-174B-9531-7ADB6D93A3D9}" dt="2023-12-02T22:46:16.738" v="4348" actId="165"/>
          <ac:grpSpMkLst>
            <pc:docMk/>
            <pc:sldMk cId="1975213247" sldId="335"/>
            <ac:grpSpMk id="16" creationId="{D67B9B8D-67C8-0467-722F-BE2081894AD3}"/>
          </ac:grpSpMkLst>
        </pc:grpChg>
        <pc:picChg chg="mod">
          <ac:chgData name="Francesco Serafini" userId="2491bc55-af7c-4fa9-b3c1-ebaeaf584a96" providerId="ADAL" clId="{CF62DBBC-7D1F-174B-9531-7ADB6D93A3D9}" dt="2023-12-02T17:47:53.910" v="1793"/>
          <ac:picMkLst>
            <pc:docMk/>
            <pc:sldMk cId="1975213247" sldId="335"/>
            <ac:picMk id="3" creationId="{D789EADB-1397-A190-DECA-8183694AB82E}"/>
          </ac:picMkLst>
        </pc:picChg>
        <pc:picChg chg="add mod">
          <ac:chgData name="Francesco Serafini" userId="2491bc55-af7c-4fa9-b3c1-ebaeaf584a96" providerId="ADAL" clId="{CF62DBBC-7D1F-174B-9531-7ADB6D93A3D9}" dt="2023-12-02T17:47:53.910" v="1793"/>
          <ac:picMkLst>
            <pc:docMk/>
            <pc:sldMk cId="1975213247" sldId="335"/>
            <ac:picMk id="15" creationId="{A138192A-0C35-A323-A01A-222CE01F935C}"/>
          </ac:picMkLst>
        </pc:picChg>
        <pc:picChg chg="add del mod">
          <ac:chgData name="Francesco Serafini" userId="2491bc55-af7c-4fa9-b3c1-ebaeaf584a96" providerId="ADAL" clId="{CF62DBBC-7D1F-174B-9531-7ADB6D93A3D9}" dt="2023-12-02T18:55:53.173" v="2473" actId="478"/>
          <ac:picMkLst>
            <pc:docMk/>
            <pc:sldMk cId="1975213247" sldId="335"/>
            <ac:picMk id="16" creationId="{763C306B-E4DC-52F5-539E-93CDADB70C56}"/>
          </ac:picMkLst>
        </pc:picChg>
      </pc:sldChg>
      <pc:sldChg chg="addSp delSp modSp mod ord modTransition modShow">
        <pc:chgData name="Francesco Serafini" userId="2491bc55-af7c-4fa9-b3c1-ebaeaf584a96" providerId="ADAL" clId="{CF62DBBC-7D1F-174B-9531-7ADB6D93A3D9}" dt="2023-12-02T23:54:34.733" v="5036"/>
        <pc:sldMkLst>
          <pc:docMk/>
          <pc:sldMk cId="3270499044" sldId="336"/>
        </pc:sldMkLst>
        <pc:spChg chg="mod">
          <ac:chgData name="Francesco Serafini" userId="2491bc55-af7c-4fa9-b3c1-ebaeaf584a96" providerId="ADAL" clId="{CF62DBBC-7D1F-174B-9531-7ADB6D93A3D9}" dt="2023-12-02T18:58:03.806" v="2474" actId="113"/>
          <ac:spMkLst>
            <pc:docMk/>
            <pc:sldMk cId="3270499044" sldId="336"/>
            <ac:spMk id="5" creationId="{6883B901-7FAD-91D4-A8FF-4CC1A996D6FB}"/>
          </ac:spMkLst>
        </pc:spChg>
        <pc:spChg chg="mod">
          <ac:chgData name="Francesco Serafini" userId="2491bc55-af7c-4fa9-b3c1-ebaeaf584a96" providerId="ADAL" clId="{CF62DBBC-7D1F-174B-9531-7ADB6D93A3D9}" dt="2023-12-02T18:58:08.380" v="2475" actId="113"/>
          <ac:spMkLst>
            <pc:docMk/>
            <pc:sldMk cId="3270499044" sldId="336"/>
            <ac:spMk id="8" creationId="{DF7B87C3-7C8A-9B97-AD08-92538C2A092B}"/>
          </ac:spMkLst>
        </pc:spChg>
        <pc:spChg chg="mod">
          <ac:chgData name="Francesco Serafini" userId="2491bc55-af7c-4fa9-b3c1-ebaeaf584a96" providerId="ADAL" clId="{CF62DBBC-7D1F-174B-9531-7ADB6D93A3D9}" dt="2023-12-02T18:58:11.270" v="2476" actId="113"/>
          <ac:spMkLst>
            <pc:docMk/>
            <pc:sldMk cId="3270499044" sldId="336"/>
            <ac:spMk id="11" creationId="{B1B14339-53FD-9A72-E50D-B63E61230A48}"/>
          </ac:spMkLst>
        </pc:spChg>
        <pc:spChg chg="mod">
          <ac:chgData name="Francesco Serafini" userId="2491bc55-af7c-4fa9-b3c1-ebaeaf584a96" providerId="ADAL" clId="{CF62DBBC-7D1F-174B-9531-7ADB6D93A3D9}" dt="2023-12-02T17:48:33.263" v="1808" actId="20577"/>
          <ac:spMkLst>
            <pc:docMk/>
            <pc:sldMk cId="3270499044" sldId="336"/>
            <ac:spMk id="13" creationId="{1542E9E5-4B5B-0156-AF41-C1D6C5436C2A}"/>
          </ac:spMkLst>
        </pc:spChg>
        <pc:spChg chg="mod">
          <ac:chgData name="Francesco Serafini" userId="2491bc55-af7c-4fa9-b3c1-ebaeaf584a96" providerId="ADAL" clId="{CF62DBBC-7D1F-174B-9531-7ADB6D93A3D9}" dt="2023-12-02T17:48:01.944" v="1794"/>
          <ac:spMkLst>
            <pc:docMk/>
            <pc:sldMk cId="3270499044" sldId="336"/>
            <ac:spMk id="14" creationId="{EADC33FD-F160-2EC0-CF20-40D437E3FAD4}"/>
          </ac:spMkLst>
        </pc:spChg>
        <pc:spChg chg="mod">
          <ac:chgData name="Francesco Serafini" userId="2491bc55-af7c-4fa9-b3c1-ebaeaf584a96" providerId="ADAL" clId="{CF62DBBC-7D1F-174B-9531-7ADB6D93A3D9}" dt="2023-12-02T19:50:00.804" v="3195"/>
          <ac:spMkLst>
            <pc:docMk/>
            <pc:sldMk cId="3270499044" sldId="336"/>
            <ac:spMk id="18" creationId="{03E601AD-25D5-56B9-342F-8D6D38BED0CD}"/>
          </ac:spMkLst>
        </pc:spChg>
        <pc:grpChg chg="add del mod">
          <ac:chgData name="Francesco Serafini" userId="2491bc55-af7c-4fa9-b3c1-ebaeaf584a96" providerId="ADAL" clId="{CF62DBBC-7D1F-174B-9531-7ADB6D93A3D9}" dt="2023-12-02T19:50:00.462" v="3194" actId="478"/>
          <ac:grpSpMkLst>
            <pc:docMk/>
            <pc:sldMk cId="3270499044" sldId="336"/>
            <ac:grpSpMk id="2" creationId="{E02FBB68-3376-B4BB-835B-F39D16753C02}"/>
          </ac:grpSpMkLst>
        </pc:grpChg>
        <pc:grpChg chg="add mod">
          <ac:chgData name="Francesco Serafini" userId="2491bc55-af7c-4fa9-b3c1-ebaeaf584a96" providerId="ADAL" clId="{CF62DBBC-7D1F-174B-9531-7ADB6D93A3D9}" dt="2023-12-02T19:50:00.804" v="3195"/>
          <ac:grpSpMkLst>
            <pc:docMk/>
            <pc:sldMk cId="3270499044" sldId="336"/>
            <ac:grpSpMk id="16" creationId="{33A81D50-7096-E303-54EE-A31052469BB3}"/>
          </ac:grpSpMkLst>
        </pc:grpChg>
        <pc:picChg chg="mod">
          <ac:chgData name="Francesco Serafini" userId="2491bc55-af7c-4fa9-b3c1-ebaeaf584a96" providerId="ADAL" clId="{CF62DBBC-7D1F-174B-9531-7ADB6D93A3D9}" dt="2023-12-02T17:48:01.944" v="1794"/>
          <ac:picMkLst>
            <pc:docMk/>
            <pc:sldMk cId="3270499044" sldId="336"/>
            <ac:picMk id="3" creationId="{BAE2315A-33E3-924F-1C60-2EFEA5A2B198}"/>
          </ac:picMkLst>
        </pc:picChg>
        <pc:picChg chg="add mod">
          <ac:chgData name="Francesco Serafini" userId="2491bc55-af7c-4fa9-b3c1-ebaeaf584a96" providerId="ADAL" clId="{CF62DBBC-7D1F-174B-9531-7ADB6D93A3D9}" dt="2023-12-02T17:48:01.944" v="1794"/>
          <ac:picMkLst>
            <pc:docMk/>
            <pc:sldMk cId="3270499044" sldId="336"/>
            <ac:picMk id="15" creationId="{708D320F-E846-EDE5-B753-25C7DD353C59}"/>
          </ac:picMkLst>
        </pc:picChg>
        <pc:picChg chg="mod">
          <ac:chgData name="Francesco Serafini" userId="2491bc55-af7c-4fa9-b3c1-ebaeaf584a96" providerId="ADAL" clId="{CF62DBBC-7D1F-174B-9531-7ADB6D93A3D9}" dt="2023-12-02T19:50:00.804" v="3195"/>
          <ac:picMkLst>
            <pc:docMk/>
            <pc:sldMk cId="3270499044" sldId="336"/>
            <ac:picMk id="17" creationId="{4DE2C5E2-325F-4F8F-767C-C914041A5D7C}"/>
          </ac:picMkLst>
        </pc:picChg>
      </pc:sldChg>
      <pc:sldChg chg="mod ord modTransition modShow">
        <pc:chgData name="Francesco Serafini" userId="2491bc55-af7c-4fa9-b3c1-ebaeaf584a96" providerId="ADAL" clId="{CF62DBBC-7D1F-174B-9531-7ADB6D93A3D9}" dt="2023-12-02T23:54:34.733" v="5036"/>
        <pc:sldMkLst>
          <pc:docMk/>
          <pc:sldMk cId="3260515551" sldId="337"/>
        </pc:sldMkLst>
      </pc:sldChg>
      <pc:sldChg chg="mod ord modTransition modShow">
        <pc:chgData name="Francesco Serafini" userId="2491bc55-af7c-4fa9-b3c1-ebaeaf584a96" providerId="ADAL" clId="{CF62DBBC-7D1F-174B-9531-7ADB6D93A3D9}" dt="2023-12-02T23:54:34.733" v="5036"/>
        <pc:sldMkLst>
          <pc:docMk/>
          <pc:sldMk cId="3725428376" sldId="338"/>
        </pc:sldMkLst>
      </pc:sldChg>
      <pc:sldChg chg="mod ord modTransition modShow">
        <pc:chgData name="Francesco Serafini" userId="2491bc55-af7c-4fa9-b3c1-ebaeaf584a96" providerId="ADAL" clId="{CF62DBBC-7D1F-174B-9531-7ADB6D93A3D9}" dt="2023-12-02T23:54:34.733" v="5036"/>
        <pc:sldMkLst>
          <pc:docMk/>
          <pc:sldMk cId="1050764186" sldId="339"/>
        </pc:sldMkLst>
      </pc:sldChg>
      <pc:sldChg chg="addSp delSp modSp mod modTransition">
        <pc:chgData name="Francesco Serafini" userId="2491bc55-af7c-4fa9-b3c1-ebaeaf584a96" providerId="ADAL" clId="{CF62DBBC-7D1F-174B-9531-7ADB6D93A3D9}" dt="2023-12-03T09:28:56.409" v="5187"/>
        <pc:sldMkLst>
          <pc:docMk/>
          <pc:sldMk cId="623866353" sldId="341"/>
        </pc:sldMkLst>
        <pc:spChg chg="mod">
          <ac:chgData name="Francesco Serafini" userId="2491bc55-af7c-4fa9-b3c1-ebaeaf584a96" providerId="ADAL" clId="{CF62DBBC-7D1F-174B-9531-7ADB6D93A3D9}" dt="2023-12-02T22:39:53.205" v="4272" actId="20577"/>
          <ac:spMkLst>
            <pc:docMk/>
            <pc:sldMk cId="623866353" sldId="341"/>
            <ac:spMk id="2" creationId="{6FB866C1-B05C-43D5-A65C-20757AD2BD00}"/>
          </ac:spMkLst>
        </pc:spChg>
        <pc:spChg chg="mod">
          <ac:chgData name="Francesco Serafini" userId="2491bc55-af7c-4fa9-b3c1-ebaeaf584a96" providerId="ADAL" clId="{CF62DBBC-7D1F-174B-9531-7ADB6D93A3D9}" dt="2023-12-02T18:17:51.850" v="2328" actId="113"/>
          <ac:spMkLst>
            <pc:docMk/>
            <pc:sldMk cId="623866353" sldId="341"/>
            <ac:spMk id="4" creationId="{68A5E796-7EEB-AE51-ECAD-E71E4627ADE3}"/>
          </ac:spMkLst>
        </pc:spChg>
        <pc:spChg chg="mod">
          <ac:chgData name="Francesco Serafini" userId="2491bc55-af7c-4fa9-b3c1-ebaeaf584a96" providerId="ADAL" clId="{CF62DBBC-7D1F-174B-9531-7ADB6D93A3D9}" dt="2023-12-02T18:17:55.291" v="2329" actId="113"/>
          <ac:spMkLst>
            <pc:docMk/>
            <pc:sldMk cId="623866353" sldId="341"/>
            <ac:spMk id="7" creationId="{1441D7D5-ED0B-8348-D04B-40B01B8E9CB1}"/>
          </ac:spMkLst>
        </pc:spChg>
        <pc:spChg chg="mod">
          <ac:chgData name="Francesco Serafini" userId="2491bc55-af7c-4fa9-b3c1-ebaeaf584a96" providerId="ADAL" clId="{CF62DBBC-7D1F-174B-9531-7ADB6D93A3D9}" dt="2023-12-02T19:49:09.093" v="3193" actId="20577"/>
          <ac:spMkLst>
            <pc:docMk/>
            <pc:sldMk cId="623866353" sldId="341"/>
            <ac:spMk id="8" creationId="{13DFCD44-B7B9-DF97-A0E5-9FAD72A97F7A}"/>
          </ac:spMkLst>
        </pc:spChg>
        <pc:spChg chg="mod">
          <ac:chgData name="Francesco Serafini" userId="2491bc55-af7c-4fa9-b3c1-ebaeaf584a96" providerId="ADAL" clId="{CF62DBBC-7D1F-174B-9531-7ADB6D93A3D9}" dt="2023-12-02T18:17:57.369" v="2330" actId="113"/>
          <ac:spMkLst>
            <pc:docMk/>
            <pc:sldMk cId="623866353" sldId="341"/>
            <ac:spMk id="10" creationId="{55DEB923-449A-6353-47C4-DF6E39CFEAA7}"/>
          </ac:spMkLst>
        </pc:spChg>
        <pc:spChg chg="add del mod">
          <ac:chgData name="Francesco Serafini" userId="2491bc55-af7c-4fa9-b3c1-ebaeaf584a96" providerId="ADAL" clId="{CF62DBBC-7D1F-174B-9531-7ADB6D93A3D9}" dt="2023-12-02T17:42:07.134" v="1624" actId="478"/>
          <ac:spMkLst>
            <pc:docMk/>
            <pc:sldMk cId="623866353" sldId="341"/>
            <ac:spMk id="12" creationId="{DD66CF60-63CF-A3E4-4F8A-1E4042AFACCB}"/>
          </ac:spMkLst>
        </pc:spChg>
        <pc:spChg chg="add del mod">
          <ac:chgData name="Francesco Serafini" userId="2491bc55-af7c-4fa9-b3c1-ebaeaf584a96" providerId="ADAL" clId="{CF62DBBC-7D1F-174B-9531-7ADB6D93A3D9}" dt="2023-12-03T09:28:56.129" v="5186" actId="478"/>
          <ac:spMkLst>
            <pc:docMk/>
            <pc:sldMk cId="623866353" sldId="341"/>
            <ac:spMk id="12" creationId="{F65581B3-A140-C766-81F9-DC1857ACF0E4}"/>
          </ac:spMkLst>
        </pc:spChg>
        <pc:spChg chg="add mod">
          <ac:chgData name="Francesco Serafini" userId="2491bc55-af7c-4fa9-b3c1-ebaeaf584a96" providerId="ADAL" clId="{CF62DBBC-7D1F-174B-9531-7ADB6D93A3D9}" dt="2023-12-03T09:28:56.409" v="5187"/>
          <ac:spMkLst>
            <pc:docMk/>
            <pc:sldMk cId="623866353" sldId="341"/>
            <ac:spMk id="14" creationId="{CEAEDDAF-1296-756E-1E73-C397FC220A57}"/>
          </ac:spMkLst>
        </pc:spChg>
        <pc:spChg chg="mod">
          <ac:chgData name="Francesco Serafini" userId="2491bc55-af7c-4fa9-b3c1-ebaeaf584a96" providerId="ADAL" clId="{CF62DBBC-7D1F-174B-9531-7ADB6D93A3D9}" dt="2023-12-02T17:42:05.027" v="1623"/>
          <ac:spMkLst>
            <pc:docMk/>
            <pc:sldMk cId="623866353" sldId="341"/>
            <ac:spMk id="16" creationId="{8DF7AA92-B286-FB6F-03CD-24FCA60B75CA}"/>
          </ac:spMkLst>
        </pc:spChg>
        <pc:spChg chg="mod">
          <ac:chgData name="Francesco Serafini" userId="2491bc55-af7c-4fa9-b3c1-ebaeaf584a96" providerId="ADAL" clId="{CF62DBBC-7D1F-174B-9531-7ADB6D93A3D9}" dt="2023-12-02T17:42:05.027" v="1623"/>
          <ac:spMkLst>
            <pc:docMk/>
            <pc:sldMk cId="623866353" sldId="341"/>
            <ac:spMk id="18" creationId="{937C476E-1263-E49B-12EF-FEC60DDE6747}"/>
          </ac:spMkLst>
        </pc:spChg>
        <pc:spChg chg="mod">
          <ac:chgData name="Francesco Serafini" userId="2491bc55-af7c-4fa9-b3c1-ebaeaf584a96" providerId="ADAL" clId="{CF62DBBC-7D1F-174B-9531-7ADB6D93A3D9}" dt="2023-12-02T17:59:41.321" v="2110" actId="14100"/>
          <ac:spMkLst>
            <pc:docMk/>
            <pc:sldMk cId="623866353" sldId="341"/>
            <ac:spMk id="21" creationId="{DD378946-1F49-A2C3-E4CD-990BFD4F4807}"/>
          </ac:spMkLst>
        </pc:spChg>
        <pc:spChg chg="mod">
          <ac:chgData name="Francesco Serafini" userId="2491bc55-af7c-4fa9-b3c1-ebaeaf584a96" providerId="ADAL" clId="{CF62DBBC-7D1F-174B-9531-7ADB6D93A3D9}" dt="2023-12-02T18:01:50.877" v="2146"/>
          <ac:spMkLst>
            <pc:docMk/>
            <pc:sldMk cId="623866353" sldId="341"/>
            <ac:spMk id="24" creationId="{1D7F9B2F-7B21-9E77-E6EB-CB671C7B1DDE}"/>
          </ac:spMkLst>
        </pc:spChg>
        <pc:spChg chg="mod">
          <ac:chgData name="Francesco Serafini" userId="2491bc55-af7c-4fa9-b3c1-ebaeaf584a96" providerId="ADAL" clId="{CF62DBBC-7D1F-174B-9531-7ADB6D93A3D9}" dt="2023-12-02T18:01:50.877" v="2146"/>
          <ac:spMkLst>
            <pc:docMk/>
            <pc:sldMk cId="623866353" sldId="341"/>
            <ac:spMk id="26" creationId="{E0E578A9-5C55-5309-3039-F89884825E2D}"/>
          </ac:spMkLst>
        </pc:spChg>
        <pc:grpChg chg="add del mod">
          <ac:chgData name="Francesco Serafini" userId="2491bc55-af7c-4fa9-b3c1-ebaeaf584a96" providerId="ADAL" clId="{CF62DBBC-7D1F-174B-9531-7ADB6D93A3D9}" dt="2023-12-02T17:45:12.682" v="1747" actId="478"/>
          <ac:grpSpMkLst>
            <pc:docMk/>
            <pc:sldMk cId="623866353" sldId="341"/>
            <ac:grpSpMk id="14" creationId="{1D4FA8F5-DABB-B6C2-9C4C-0D4E3C9986EE}"/>
          </ac:grpSpMkLst>
        </pc:grpChg>
        <pc:grpChg chg="mod">
          <ac:chgData name="Francesco Serafini" userId="2491bc55-af7c-4fa9-b3c1-ebaeaf584a96" providerId="ADAL" clId="{CF62DBBC-7D1F-174B-9531-7ADB6D93A3D9}" dt="2023-12-02T17:42:05.027" v="1623"/>
          <ac:grpSpMkLst>
            <pc:docMk/>
            <pc:sldMk cId="623866353" sldId="341"/>
            <ac:grpSpMk id="15" creationId="{AEFF9A69-CFEE-93E5-80B0-0B0518CA6A4D}"/>
          </ac:grpSpMkLst>
        </pc:grpChg>
        <pc:grpChg chg="add del mod">
          <ac:chgData name="Francesco Serafini" userId="2491bc55-af7c-4fa9-b3c1-ebaeaf584a96" providerId="ADAL" clId="{CF62DBBC-7D1F-174B-9531-7ADB6D93A3D9}" dt="2023-12-02T18:01:50.631" v="2145" actId="478"/>
          <ac:grpSpMkLst>
            <pc:docMk/>
            <pc:sldMk cId="623866353" sldId="341"/>
            <ac:grpSpMk id="19" creationId="{11D2187B-0656-E345-9559-897CEB897E20}"/>
          </ac:grpSpMkLst>
        </pc:grpChg>
        <pc:grpChg chg="add mod">
          <ac:chgData name="Francesco Serafini" userId="2491bc55-af7c-4fa9-b3c1-ebaeaf584a96" providerId="ADAL" clId="{CF62DBBC-7D1F-174B-9531-7ADB6D93A3D9}" dt="2023-12-02T18:01:50.877" v="2146"/>
          <ac:grpSpMkLst>
            <pc:docMk/>
            <pc:sldMk cId="623866353" sldId="341"/>
            <ac:grpSpMk id="22" creationId="{9590979E-C535-3043-2CC8-533EFAE9D9A3}"/>
          </ac:grpSpMkLst>
        </pc:grpChg>
        <pc:grpChg chg="mod">
          <ac:chgData name="Francesco Serafini" userId="2491bc55-af7c-4fa9-b3c1-ebaeaf584a96" providerId="ADAL" clId="{CF62DBBC-7D1F-174B-9531-7ADB6D93A3D9}" dt="2023-12-02T18:01:50.877" v="2146"/>
          <ac:grpSpMkLst>
            <pc:docMk/>
            <pc:sldMk cId="623866353" sldId="341"/>
            <ac:grpSpMk id="23" creationId="{FE271E27-D2EE-3B38-8246-05A6A539B775}"/>
          </ac:grpSpMkLst>
        </pc:grpChg>
        <pc:picChg chg="add mod">
          <ac:chgData name="Francesco Serafini" userId="2491bc55-af7c-4fa9-b3c1-ebaeaf584a96" providerId="ADAL" clId="{CF62DBBC-7D1F-174B-9531-7ADB6D93A3D9}" dt="2023-12-02T17:42:05.027" v="1623"/>
          <ac:picMkLst>
            <pc:docMk/>
            <pc:sldMk cId="623866353" sldId="341"/>
            <ac:picMk id="13" creationId="{50334701-37F5-0343-C035-AA5826B43982}"/>
          </ac:picMkLst>
        </pc:picChg>
        <pc:picChg chg="mod">
          <ac:chgData name="Francesco Serafini" userId="2491bc55-af7c-4fa9-b3c1-ebaeaf584a96" providerId="ADAL" clId="{CF62DBBC-7D1F-174B-9531-7ADB6D93A3D9}" dt="2023-12-02T17:42:05.027" v="1623"/>
          <ac:picMkLst>
            <pc:docMk/>
            <pc:sldMk cId="623866353" sldId="341"/>
            <ac:picMk id="17" creationId="{B5F7710B-FC6D-680C-20C8-D0C5F988115F}"/>
          </ac:picMkLst>
        </pc:picChg>
        <pc:picChg chg="mod">
          <ac:chgData name="Francesco Serafini" userId="2491bc55-af7c-4fa9-b3c1-ebaeaf584a96" providerId="ADAL" clId="{CF62DBBC-7D1F-174B-9531-7ADB6D93A3D9}" dt="2023-12-02T17:45:11.032" v="1746"/>
          <ac:picMkLst>
            <pc:docMk/>
            <pc:sldMk cId="623866353" sldId="341"/>
            <ac:picMk id="20" creationId="{0B99E730-1A75-1786-D543-1061FEFFDD07}"/>
          </ac:picMkLst>
        </pc:picChg>
        <pc:picChg chg="mod">
          <ac:chgData name="Francesco Serafini" userId="2491bc55-af7c-4fa9-b3c1-ebaeaf584a96" providerId="ADAL" clId="{CF62DBBC-7D1F-174B-9531-7ADB6D93A3D9}" dt="2023-12-02T18:01:50.877" v="2146"/>
          <ac:picMkLst>
            <pc:docMk/>
            <pc:sldMk cId="623866353" sldId="341"/>
            <ac:picMk id="25" creationId="{1984A0AD-65EB-1245-6286-3FEFA5C6BC8B}"/>
          </ac:picMkLst>
        </pc:picChg>
      </pc:sldChg>
      <pc:sldChg chg="addSp delSp modSp mod modTransition">
        <pc:chgData name="Francesco Serafini" userId="2491bc55-af7c-4fa9-b3c1-ebaeaf584a96" providerId="ADAL" clId="{CF62DBBC-7D1F-174B-9531-7ADB6D93A3D9}" dt="2023-12-03T10:24:05.073" v="5862" actId="20577"/>
        <pc:sldMkLst>
          <pc:docMk/>
          <pc:sldMk cId="3555625668" sldId="342"/>
        </pc:sldMkLst>
        <pc:spChg chg="mod">
          <ac:chgData name="Francesco Serafini" userId="2491bc55-af7c-4fa9-b3c1-ebaeaf584a96" providerId="ADAL" clId="{CF62DBBC-7D1F-174B-9531-7ADB6D93A3D9}" dt="2023-12-03T10:20:49.030" v="5809" actId="553"/>
          <ac:spMkLst>
            <pc:docMk/>
            <pc:sldMk cId="3555625668" sldId="342"/>
            <ac:spMk id="2" creationId="{27795232-9730-A9F5-B1E8-E4187557678E}"/>
          </ac:spMkLst>
        </pc:spChg>
        <pc:spChg chg="mod">
          <ac:chgData name="Francesco Serafini" userId="2491bc55-af7c-4fa9-b3c1-ebaeaf584a96" providerId="ADAL" clId="{CF62DBBC-7D1F-174B-9531-7ADB6D93A3D9}" dt="2023-12-03T10:21:43.192" v="5838" actId="1036"/>
          <ac:spMkLst>
            <pc:docMk/>
            <pc:sldMk cId="3555625668" sldId="342"/>
            <ac:spMk id="3" creationId="{4543ACC5-25B1-5B9D-8099-AA89EBD5780D}"/>
          </ac:spMkLst>
        </pc:spChg>
        <pc:spChg chg="mod">
          <ac:chgData name="Francesco Serafini" userId="2491bc55-af7c-4fa9-b3c1-ebaeaf584a96" providerId="ADAL" clId="{CF62DBBC-7D1F-174B-9531-7ADB6D93A3D9}" dt="2023-12-02T22:35:45.961" v="4191"/>
          <ac:spMkLst>
            <pc:docMk/>
            <pc:sldMk cId="3555625668" sldId="342"/>
            <ac:spMk id="4" creationId="{F865EE63-2AFD-D4BE-9CC4-E94FB903493E}"/>
          </ac:spMkLst>
        </pc:spChg>
        <pc:spChg chg="add del mod">
          <ac:chgData name="Francesco Serafini" userId="2491bc55-af7c-4fa9-b3c1-ebaeaf584a96" providerId="ADAL" clId="{CF62DBBC-7D1F-174B-9531-7ADB6D93A3D9}" dt="2023-12-03T09:27:11.158" v="5173" actId="478"/>
          <ac:spMkLst>
            <pc:docMk/>
            <pc:sldMk cId="3555625668" sldId="342"/>
            <ac:spMk id="5" creationId="{67DB50E6-DF3C-3C58-B203-7CE2F22E93E6}"/>
          </ac:spMkLst>
        </pc:spChg>
        <pc:spChg chg="add del mod">
          <ac:chgData name="Francesco Serafini" userId="2491bc55-af7c-4fa9-b3c1-ebaeaf584a96" providerId="ADAL" clId="{CF62DBBC-7D1F-174B-9531-7ADB6D93A3D9}" dt="2023-12-02T17:43:36.995" v="1728" actId="478"/>
          <ac:spMkLst>
            <pc:docMk/>
            <pc:sldMk cId="3555625668" sldId="342"/>
            <ac:spMk id="5" creationId="{E5015F16-6350-535A-EC5B-73E8749FBCCE}"/>
          </ac:spMkLst>
        </pc:spChg>
        <pc:spChg chg="mod">
          <ac:chgData name="Francesco Serafini" userId="2491bc55-af7c-4fa9-b3c1-ebaeaf584a96" providerId="ADAL" clId="{CF62DBBC-7D1F-174B-9531-7ADB6D93A3D9}" dt="2023-12-03T10:22:01.958" v="5839" actId="14100"/>
          <ac:spMkLst>
            <pc:docMk/>
            <pc:sldMk cId="3555625668" sldId="342"/>
            <ac:spMk id="7" creationId="{20184F40-AD7C-6067-3DDA-9B53EB2C754F}"/>
          </ac:spMkLst>
        </pc:spChg>
        <pc:spChg chg="mod">
          <ac:chgData name="Francesco Serafini" userId="2491bc55-af7c-4fa9-b3c1-ebaeaf584a96" providerId="ADAL" clId="{CF62DBBC-7D1F-174B-9531-7ADB6D93A3D9}" dt="2023-12-02T18:35:53.135" v="2361" actId="14100"/>
          <ac:spMkLst>
            <pc:docMk/>
            <pc:sldMk cId="3555625668" sldId="342"/>
            <ac:spMk id="9" creationId="{DC3B0AE5-7808-8479-0E99-818AB4FFA63B}"/>
          </ac:spMkLst>
        </pc:spChg>
        <pc:spChg chg="add del mod">
          <ac:chgData name="Francesco Serafini" userId="2491bc55-af7c-4fa9-b3c1-ebaeaf584a96" providerId="ADAL" clId="{CF62DBBC-7D1F-174B-9531-7ADB6D93A3D9}" dt="2023-12-03T09:27:41.561" v="5176" actId="478"/>
          <ac:spMkLst>
            <pc:docMk/>
            <pc:sldMk cId="3555625668" sldId="342"/>
            <ac:spMk id="12" creationId="{CFB1F684-E614-851A-0756-F8E7FEF56C52}"/>
          </ac:spMkLst>
        </pc:spChg>
        <pc:spChg chg="add del">
          <ac:chgData name="Francesco Serafini" userId="2491bc55-af7c-4fa9-b3c1-ebaeaf584a96" providerId="ADAL" clId="{CF62DBBC-7D1F-174B-9531-7ADB6D93A3D9}" dt="2023-12-03T09:27:43.052" v="5178" actId="22"/>
          <ac:spMkLst>
            <pc:docMk/>
            <pc:sldMk cId="3555625668" sldId="342"/>
            <ac:spMk id="14" creationId="{25F05ABC-38D2-DA02-0B2E-91718AA3CA6F}"/>
          </ac:spMkLst>
        </pc:spChg>
        <pc:spChg chg="mod">
          <ac:chgData name="Francesco Serafini" userId="2491bc55-af7c-4fa9-b3c1-ebaeaf584a96" providerId="ADAL" clId="{CF62DBBC-7D1F-174B-9531-7ADB6D93A3D9}" dt="2023-12-02T17:41:59.213" v="1621"/>
          <ac:spMkLst>
            <pc:docMk/>
            <pc:sldMk cId="3555625668" sldId="342"/>
            <ac:spMk id="14" creationId="{4C415208-D6EB-5CC5-CA83-D12540075720}"/>
          </ac:spMkLst>
        </pc:spChg>
        <pc:spChg chg="add del mod">
          <ac:chgData name="Francesco Serafini" userId="2491bc55-af7c-4fa9-b3c1-ebaeaf584a96" providerId="ADAL" clId="{CF62DBBC-7D1F-174B-9531-7ADB6D93A3D9}" dt="2023-12-03T09:28:31.142" v="5181" actId="478"/>
          <ac:spMkLst>
            <pc:docMk/>
            <pc:sldMk cId="3555625668" sldId="342"/>
            <ac:spMk id="16" creationId="{F8A7A284-5176-0E24-8483-56C6DA4D294B}"/>
          </ac:spMkLst>
        </pc:spChg>
        <pc:spChg chg="add mod">
          <ac:chgData name="Francesco Serafini" userId="2491bc55-af7c-4fa9-b3c1-ebaeaf584a96" providerId="ADAL" clId="{CF62DBBC-7D1F-174B-9531-7ADB6D93A3D9}" dt="2023-12-03T09:28:31.432" v="5182"/>
          <ac:spMkLst>
            <pc:docMk/>
            <pc:sldMk cId="3555625668" sldId="342"/>
            <ac:spMk id="17" creationId="{4A15362F-BA41-114C-E267-FD4E877BCC0F}"/>
          </ac:spMkLst>
        </pc:spChg>
        <pc:spChg chg="mod">
          <ac:chgData name="Francesco Serafini" userId="2491bc55-af7c-4fa9-b3c1-ebaeaf584a96" providerId="ADAL" clId="{CF62DBBC-7D1F-174B-9531-7ADB6D93A3D9}" dt="2023-12-02T17:41:59.213" v="1621"/>
          <ac:spMkLst>
            <pc:docMk/>
            <pc:sldMk cId="3555625668" sldId="342"/>
            <ac:spMk id="17" creationId="{74AA8C45-7FC6-22F0-9552-3F196FDEE4FB}"/>
          </ac:spMkLst>
        </pc:spChg>
        <pc:spChg chg="mod">
          <ac:chgData name="Francesco Serafini" userId="2491bc55-af7c-4fa9-b3c1-ebaeaf584a96" providerId="ADAL" clId="{CF62DBBC-7D1F-174B-9531-7ADB6D93A3D9}" dt="2023-12-03T10:21:43.192" v="5838" actId="1036"/>
          <ac:spMkLst>
            <pc:docMk/>
            <pc:sldMk cId="3555625668" sldId="342"/>
            <ac:spMk id="18" creationId="{ABB4D381-22DC-28C1-B232-21BDE37136DA}"/>
          </ac:spMkLst>
        </pc:spChg>
        <pc:spChg chg="mod">
          <ac:chgData name="Francesco Serafini" userId="2491bc55-af7c-4fa9-b3c1-ebaeaf584a96" providerId="ADAL" clId="{CF62DBBC-7D1F-174B-9531-7ADB6D93A3D9}" dt="2023-12-03T10:21:43.192" v="5838" actId="1036"/>
          <ac:spMkLst>
            <pc:docMk/>
            <pc:sldMk cId="3555625668" sldId="342"/>
            <ac:spMk id="20" creationId="{7C02D92A-AA03-D4D6-158E-6A73FE9A9C4D}"/>
          </ac:spMkLst>
        </pc:spChg>
        <pc:spChg chg="mod">
          <ac:chgData name="Francesco Serafini" userId="2491bc55-af7c-4fa9-b3c1-ebaeaf584a96" providerId="ADAL" clId="{CF62DBBC-7D1F-174B-9531-7ADB6D93A3D9}" dt="2023-12-02T17:45:06.548" v="1744"/>
          <ac:spMkLst>
            <pc:docMk/>
            <pc:sldMk cId="3555625668" sldId="342"/>
            <ac:spMk id="23" creationId="{72D026F0-18D5-2F04-E076-0475C5B29305}"/>
          </ac:spMkLst>
        </pc:spChg>
        <pc:spChg chg="mod">
          <ac:chgData name="Francesco Serafini" userId="2491bc55-af7c-4fa9-b3c1-ebaeaf584a96" providerId="ADAL" clId="{CF62DBBC-7D1F-174B-9531-7ADB6D93A3D9}" dt="2023-12-02T18:01:32.806" v="2134"/>
          <ac:spMkLst>
            <pc:docMk/>
            <pc:sldMk cId="3555625668" sldId="342"/>
            <ac:spMk id="27" creationId="{3D990700-9941-FD69-CB54-6A5C852B47D6}"/>
          </ac:spMkLst>
        </pc:spChg>
        <pc:spChg chg="mod">
          <ac:chgData name="Francesco Serafini" userId="2491bc55-af7c-4fa9-b3c1-ebaeaf584a96" providerId="ADAL" clId="{CF62DBBC-7D1F-174B-9531-7ADB6D93A3D9}" dt="2023-12-02T18:17:14.015" v="2299" actId="20577"/>
          <ac:spMkLst>
            <pc:docMk/>
            <pc:sldMk cId="3555625668" sldId="342"/>
            <ac:spMk id="28" creationId="{374448CC-6DE8-7153-94FF-3EE3CC09CB58}"/>
          </ac:spMkLst>
        </pc:spChg>
        <pc:spChg chg="mod">
          <ac:chgData name="Francesco Serafini" userId="2491bc55-af7c-4fa9-b3c1-ebaeaf584a96" providerId="ADAL" clId="{CF62DBBC-7D1F-174B-9531-7ADB6D93A3D9}" dt="2023-12-03T10:21:33.762" v="5823" actId="14100"/>
          <ac:spMkLst>
            <pc:docMk/>
            <pc:sldMk cId="3555625668" sldId="342"/>
            <ac:spMk id="30" creationId="{32804E46-8840-D8CA-E000-7F2E211C82A3}"/>
          </ac:spMkLst>
        </pc:spChg>
        <pc:spChg chg="mod">
          <ac:chgData name="Francesco Serafini" userId="2491bc55-af7c-4fa9-b3c1-ebaeaf584a96" providerId="ADAL" clId="{CF62DBBC-7D1F-174B-9531-7ADB6D93A3D9}" dt="2023-12-02T18:01:32.806" v="2134"/>
          <ac:spMkLst>
            <pc:docMk/>
            <pc:sldMk cId="3555625668" sldId="342"/>
            <ac:spMk id="31" creationId="{7EB4F1E0-65CD-2D34-662A-40130201BBD2}"/>
          </ac:spMkLst>
        </pc:spChg>
        <pc:spChg chg="mod">
          <ac:chgData name="Francesco Serafini" userId="2491bc55-af7c-4fa9-b3c1-ebaeaf584a96" providerId="ADAL" clId="{CF62DBBC-7D1F-174B-9531-7ADB6D93A3D9}" dt="2023-12-03T10:21:33.762" v="5823" actId="14100"/>
          <ac:spMkLst>
            <pc:docMk/>
            <pc:sldMk cId="3555625668" sldId="342"/>
            <ac:spMk id="32" creationId="{983A6A12-CBCA-2FE4-CE8C-4BFE232387E0}"/>
          </ac:spMkLst>
        </pc:spChg>
        <pc:spChg chg="mod">
          <ac:chgData name="Francesco Serafini" userId="2491bc55-af7c-4fa9-b3c1-ebaeaf584a96" providerId="ADAL" clId="{CF62DBBC-7D1F-174B-9531-7ADB6D93A3D9}" dt="2023-12-03T10:21:33.762" v="5823" actId="14100"/>
          <ac:spMkLst>
            <pc:docMk/>
            <pc:sldMk cId="3555625668" sldId="342"/>
            <ac:spMk id="33" creationId="{FE659BF7-6649-99B7-F61E-1D89C736DA27}"/>
          </ac:spMkLst>
        </pc:spChg>
        <pc:spChg chg="mod">
          <ac:chgData name="Francesco Serafini" userId="2491bc55-af7c-4fa9-b3c1-ebaeaf584a96" providerId="ADAL" clId="{CF62DBBC-7D1F-174B-9531-7ADB6D93A3D9}" dt="2023-12-03T10:23:59.437" v="5860" actId="20577"/>
          <ac:spMkLst>
            <pc:docMk/>
            <pc:sldMk cId="3555625668" sldId="342"/>
            <ac:spMk id="50" creationId="{BEBC63A0-EDAC-0836-5C52-F54390436A26}"/>
          </ac:spMkLst>
        </pc:spChg>
        <pc:spChg chg="mod">
          <ac:chgData name="Francesco Serafini" userId="2491bc55-af7c-4fa9-b3c1-ebaeaf584a96" providerId="ADAL" clId="{CF62DBBC-7D1F-174B-9531-7ADB6D93A3D9}" dt="2023-12-03T10:22:46.924" v="5843" actId="408"/>
          <ac:spMkLst>
            <pc:docMk/>
            <pc:sldMk cId="3555625668" sldId="342"/>
            <ac:spMk id="51" creationId="{F49F0FA9-62F8-5FBE-E556-F4141AE57B55}"/>
          </ac:spMkLst>
        </pc:spChg>
        <pc:spChg chg="mod">
          <ac:chgData name="Francesco Serafini" userId="2491bc55-af7c-4fa9-b3c1-ebaeaf584a96" providerId="ADAL" clId="{CF62DBBC-7D1F-174B-9531-7ADB6D93A3D9}" dt="2023-12-03T10:24:05.073" v="5862" actId="20577"/>
          <ac:spMkLst>
            <pc:docMk/>
            <pc:sldMk cId="3555625668" sldId="342"/>
            <ac:spMk id="54" creationId="{BD51DAD0-D59F-C41A-8EBB-4B5B37A4001B}"/>
          </ac:spMkLst>
        </pc:spChg>
        <pc:spChg chg="mod">
          <ac:chgData name="Francesco Serafini" userId="2491bc55-af7c-4fa9-b3c1-ebaeaf584a96" providerId="ADAL" clId="{CF62DBBC-7D1F-174B-9531-7ADB6D93A3D9}" dt="2023-12-03T10:22:46.924" v="5843" actId="408"/>
          <ac:spMkLst>
            <pc:docMk/>
            <pc:sldMk cId="3555625668" sldId="342"/>
            <ac:spMk id="55" creationId="{C201E87F-8D9A-E27B-A539-AB3CFC833F94}"/>
          </ac:spMkLst>
        </pc:spChg>
        <pc:grpChg chg="mod">
          <ac:chgData name="Francesco Serafini" userId="2491bc55-af7c-4fa9-b3c1-ebaeaf584a96" providerId="ADAL" clId="{CF62DBBC-7D1F-174B-9531-7ADB6D93A3D9}" dt="2023-12-03T10:21:36.741" v="5824" actId="14100"/>
          <ac:grpSpMkLst>
            <pc:docMk/>
            <pc:sldMk cId="3555625668" sldId="342"/>
            <ac:grpSpMk id="8" creationId="{785B9C55-3961-727A-55F7-D79662DBB396}"/>
          </ac:grpSpMkLst>
        </pc:grpChg>
        <pc:grpChg chg="add del mod">
          <ac:chgData name="Francesco Serafini" userId="2491bc55-af7c-4fa9-b3c1-ebaeaf584a96" providerId="ADAL" clId="{CF62DBBC-7D1F-174B-9531-7ADB6D93A3D9}" dt="2023-12-02T17:45:08.865" v="1745" actId="478"/>
          <ac:grpSpMkLst>
            <pc:docMk/>
            <pc:sldMk cId="3555625668" sldId="342"/>
            <ac:grpSpMk id="12" creationId="{C9DECC18-BAFF-6917-BEE0-795A4D0DA663}"/>
          </ac:grpSpMkLst>
        </pc:grpChg>
        <pc:grpChg chg="mod">
          <ac:chgData name="Francesco Serafini" userId="2491bc55-af7c-4fa9-b3c1-ebaeaf584a96" providerId="ADAL" clId="{CF62DBBC-7D1F-174B-9531-7ADB6D93A3D9}" dt="2023-12-02T17:41:59.213" v="1621"/>
          <ac:grpSpMkLst>
            <pc:docMk/>
            <pc:sldMk cId="3555625668" sldId="342"/>
            <ac:grpSpMk id="13" creationId="{7264E911-2E83-884F-E904-C8E140E266B7}"/>
          </ac:grpSpMkLst>
        </pc:grpChg>
        <pc:grpChg chg="add del mod">
          <ac:chgData name="Francesco Serafini" userId="2491bc55-af7c-4fa9-b3c1-ebaeaf584a96" providerId="ADAL" clId="{CF62DBBC-7D1F-174B-9531-7ADB6D93A3D9}" dt="2023-12-02T18:01:32.391" v="2133" actId="478"/>
          <ac:grpSpMkLst>
            <pc:docMk/>
            <pc:sldMk cId="3555625668" sldId="342"/>
            <ac:grpSpMk id="19" creationId="{CB276DC7-E353-94FF-AABE-22AD348D1F3C}"/>
          </ac:grpSpMkLst>
        </pc:grpChg>
        <pc:grpChg chg="add mod">
          <ac:chgData name="Francesco Serafini" userId="2491bc55-af7c-4fa9-b3c1-ebaeaf584a96" providerId="ADAL" clId="{CF62DBBC-7D1F-174B-9531-7ADB6D93A3D9}" dt="2023-12-02T18:01:32.806" v="2134"/>
          <ac:grpSpMkLst>
            <pc:docMk/>
            <pc:sldMk cId="3555625668" sldId="342"/>
            <ac:grpSpMk id="25" creationId="{D3768795-84CA-9B48-C825-F66DFD74918A}"/>
          </ac:grpSpMkLst>
        </pc:grpChg>
        <pc:grpChg chg="mod">
          <ac:chgData name="Francesco Serafini" userId="2491bc55-af7c-4fa9-b3c1-ebaeaf584a96" providerId="ADAL" clId="{CF62DBBC-7D1F-174B-9531-7ADB6D93A3D9}" dt="2023-12-02T18:01:32.806" v="2134"/>
          <ac:grpSpMkLst>
            <pc:docMk/>
            <pc:sldMk cId="3555625668" sldId="342"/>
            <ac:grpSpMk id="26" creationId="{30C99E0F-F5EC-FF83-6B3D-DB986998903C}"/>
          </ac:grpSpMkLst>
        </pc:grpChg>
        <pc:grpChg chg="add mod">
          <ac:chgData name="Francesco Serafini" userId="2491bc55-af7c-4fa9-b3c1-ebaeaf584a96" providerId="ADAL" clId="{CF62DBBC-7D1F-174B-9531-7ADB6D93A3D9}" dt="2023-12-02T18:16:47.601" v="2295" actId="12789"/>
          <ac:grpSpMkLst>
            <pc:docMk/>
            <pc:sldMk cId="3555625668" sldId="342"/>
            <ac:grpSpMk id="35" creationId="{328CFC52-04C2-9945-54E8-D3D768D3394B}"/>
          </ac:grpSpMkLst>
        </pc:grpChg>
        <pc:grpChg chg="add mod topLvl">
          <ac:chgData name="Francesco Serafini" userId="2491bc55-af7c-4fa9-b3c1-ebaeaf584a96" providerId="ADAL" clId="{CF62DBBC-7D1F-174B-9531-7ADB6D93A3D9}" dt="2023-12-03T10:22:49.968" v="5844" actId="165"/>
          <ac:grpSpMkLst>
            <pc:docMk/>
            <pc:sldMk cId="3555625668" sldId="342"/>
            <ac:grpSpMk id="37" creationId="{97DA3C13-A0D3-3E1A-ED32-989F7B372F2D}"/>
          </ac:grpSpMkLst>
        </pc:grpChg>
        <pc:grpChg chg="add mod topLvl">
          <ac:chgData name="Francesco Serafini" userId="2491bc55-af7c-4fa9-b3c1-ebaeaf584a96" providerId="ADAL" clId="{CF62DBBC-7D1F-174B-9531-7ADB6D93A3D9}" dt="2023-12-03T10:22:49.968" v="5844" actId="165"/>
          <ac:grpSpMkLst>
            <pc:docMk/>
            <pc:sldMk cId="3555625668" sldId="342"/>
            <ac:grpSpMk id="38" creationId="{1FC3DE97-8A8D-0852-9ABD-F6E7D982F232}"/>
          </ac:grpSpMkLst>
        </pc:grpChg>
        <pc:grpChg chg="add del mod">
          <ac:chgData name="Francesco Serafini" userId="2491bc55-af7c-4fa9-b3c1-ebaeaf584a96" providerId="ADAL" clId="{CF62DBBC-7D1F-174B-9531-7ADB6D93A3D9}" dt="2023-12-03T10:22:49.968" v="5844" actId="165"/>
          <ac:grpSpMkLst>
            <pc:docMk/>
            <pc:sldMk cId="3555625668" sldId="342"/>
            <ac:grpSpMk id="39" creationId="{CFD2425F-65E5-6EC1-FEBB-A06A81D1A134}"/>
          </ac:grpSpMkLst>
        </pc:grpChg>
        <pc:picChg chg="mod">
          <ac:chgData name="Francesco Serafini" userId="2491bc55-af7c-4fa9-b3c1-ebaeaf584a96" providerId="ADAL" clId="{CF62DBBC-7D1F-174B-9531-7ADB6D93A3D9}" dt="2023-12-02T18:35:56.905" v="2362" actId="1076"/>
          <ac:picMkLst>
            <pc:docMk/>
            <pc:sldMk cId="3555625668" sldId="342"/>
            <ac:picMk id="10" creationId="{11D39B87-3392-6E79-88B9-4B9CDBD2063F}"/>
          </ac:picMkLst>
        </pc:picChg>
        <pc:picChg chg="add mod">
          <ac:chgData name="Francesco Serafini" userId="2491bc55-af7c-4fa9-b3c1-ebaeaf584a96" providerId="ADAL" clId="{CF62DBBC-7D1F-174B-9531-7ADB6D93A3D9}" dt="2023-12-02T17:41:59.213" v="1621"/>
          <ac:picMkLst>
            <pc:docMk/>
            <pc:sldMk cId="3555625668" sldId="342"/>
            <ac:picMk id="11" creationId="{B95AF4D2-F42D-4931-65D8-7965D8841929}"/>
          </ac:picMkLst>
        </pc:picChg>
        <pc:picChg chg="mod">
          <ac:chgData name="Francesco Serafini" userId="2491bc55-af7c-4fa9-b3c1-ebaeaf584a96" providerId="ADAL" clId="{CF62DBBC-7D1F-174B-9531-7ADB6D93A3D9}" dt="2023-12-02T17:41:59.213" v="1621"/>
          <ac:picMkLst>
            <pc:docMk/>
            <pc:sldMk cId="3555625668" sldId="342"/>
            <ac:picMk id="16" creationId="{24C8FBA2-7CF6-81B3-2554-D2041260C849}"/>
          </ac:picMkLst>
        </pc:picChg>
        <pc:picChg chg="mod">
          <ac:chgData name="Francesco Serafini" userId="2491bc55-af7c-4fa9-b3c1-ebaeaf584a96" providerId="ADAL" clId="{CF62DBBC-7D1F-174B-9531-7ADB6D93A3D9}" dt="2023-12-02T17:45:06.548" v="1744"/>
          <ac:picMkLst>
            <pc:docMk/>
            <pc:sldMk cId="3555625668" sldId="342"/>
            <ac:picMk id="22" creationId="{9784AB2D-ECD1-ECA2-4CB4-A4C01A8AAB1D}"/>
          </ac:picMkLst>
        </pc:picChg>
        <pc:picChg chg="mod">
          <ac:chgData name="Francesco Serafini" userId="2491bc55-af7c-4fa9-b3c1-ebaeaf584a96" providerId="ADAL" clId="{CF62DBBC-7D1F-174B-9531-7ADB6D93A3D9}" dt="2023-12-02T18:01:32.806" v="2134"/>
          <ac:picMkLst>
            <pc:docMk/>
            <pc:sldMk cId="3555625668" sldId="342"/>
            <ac:picMk id="29" creationId="{F02D2017-7528-73C1-963C-FD4825FA5C8F}"/>
          </ac:picMkLst>
        </pc:picChg>
        <pc:picChg chg="del">
          <ac:chgData name="Francesco Serafini" userId="2491bc55-af7c-4fa9-b3c1-ebaeaf584a96" providerId="ADAL" clId="{CF62DBBC-7D1F-174B-9531-7ADB6D93A3D9}" dt="2023-12-02T17:42:02.120" v="1622" actId="478"/>
          <ac:picMkLst>
            <pc:docMk/>
            <pc:sldMk cId="3555625668" sldId="342"/>
            <ac:picMk id="34" creationId="{5F065D24-B638-4BCC-A208-E0DE8BC8D630}"/>
          </ac:picMkLst>
        </pc:picChg>
        <pc:picChg chg="mod">
          <ac:chgData name="Francesco Serafini" userId="2491bc55-af7c-4fa9-b3c1-ebaeaf584a96" providerId="ADAL" clId="{CF62DBBC-7D1F-174B-9531-7ADB6D93A3D9}" dt="2023-12-02T18:17:19.794" v="2327" actId="1036"/>
          <ac:picMkLst>
            <pc:docMk/>
            <pc:sldMk cId="3555625668" sldId="342"/>
            <ac:picMk id="58" creationId="{CEE45E97-D9FD-DB54-184D-C6ACEFB444F9}"/>
          </ac:picMkLst>
        </pc:picChg>
        <pc:cxnChg chg="mod">
          <ac:chgData name="Francesco Serafini" userId="2491bc55-af7c-4fa9-b3c1-ebaeaf584a96" providerId="ADAL" clId="{CF62DBBC-7D1F-174B-9531-7ADB6D93A3D9}" dt="2023-12-03T10:21:43.192" v="5838" actId="1036"/>
          <ac:cxnSpMkLst>
            <pc:docMk/>
            <pc:sldMk cId="3555625668" sldId="342"/>
            <ac:cxnSpMk id="21" creationId="{A5E61F2D-B3BD-9BFB-599A-7B64DC27DFF1}"/>
          </ac:cxnSpMkLst>
        </pc:cxnChg>
        <pc:cxnChg chg="mod">
          <ac:chgData name="Francesco Serafini" userId="2491bc55-af7c-4fa9-b3c1-ebaeaf584a96" providerId="ADAL" clId="{CF62DBBC-7D1F-174B-9531-7ADB6D93A3D9}" dt="2023-12-03T10:22:07.705" v="5840" actId="14100"/>
          <ac:cxnSpMkLst>
            <pc:docMk/>
            <pc:sldMk cId="3555625668" sldId="342"/>
            <ac:cxnSpMk id="24" creationId="{25702382-89F9-DE35-FC4F-659C2F0DD384}"/>
          </ac:cxnSpMkLst>
        </pc:cxnChg>
        <pc:cxnChg chg="add mod">
          <ac:chgData name="Francesco Serafini" userId="2491bc55-af7c-4fa9-b3c1-ebaeaf584a96" providerId="ADAL" clId="{CF62DBBC-7D1F-174B-9531-7ADB6D93A3D9}" dt="2023-12-03T10:21:22.389" v="5822" actId="1035"/>
          <ac:cxnSpMkLst>
            <pc:docMk/>
            <pc:sldMk cId="3555625668" sldId="342"/>
            <ac:cxnSpMk id="36" creationId="{6F462B3A-5BF0-5A8E-4B9F-5DA3B5103800}"/>
          </ac:cxnSpMkLst>
        </pc:cxnChg>
      </pc:sldChg>
      <pc:sldChg chg="addSp delSp modSp add mod modTransition modNotesTx">
        <pc:chgData name="Francesco Serafini" userId="2491bc55-af7c-4fa9-b3c1-ebaeaf584a96" providerId="ADAL" clId="{CF62DBBC-7D1F-174B-9531-7ADB6D93A3D9}" dt="2023-12-03T10:42:56.703" v="6116" actId="1076"/>
        <pc:sldMkLst>
          <pc:docMk/>
          <pc:sldMk cId="1479475724" sldId="343"/>
        </pc:sldMkLst>
        <pc:spChg chg="mod">
          <ac:chgData name="Francesco Serafini" userId="2491bc55-af7c-4fa9-b3c1-ebaeaf584a96" providerId="ADAL" clId="{CF62DBBC-7D1F-174B-9531-7ADB6D93A3D9}" dt="2023-12-03T10:42:35.783" v="6113" actId="1076"/>
          <ac:spMkLst>
            <pc:docMk/>
            <pc:sldMk cId="1479475724" sldId="343"/>
            <ac:spMk id="2" creationId="{794E944C-06A1-CA45-F0C5-32DEBF4C848F}"/>
          </ac:spMkLst>
        </pc:spChg>
        <pc:spChg chg="del mod">
          <ac:chgData name="Francesco Serafini" userId="2491bc55-af7c-4fa9-b3c1-ebaeaf584a96" providerId="ADAL" clId="{CF62DBBC-7D1F-174B-9531-7ADB6D93A3D9}" dt="2023-12-02T16:08:50.305" v="78" actId="478"/>
          <ac:spMkLst>
            <pc:docMk/>
            <pc:sldMk cId="1479475724" sldId="343"/>
            <ac:spMk id="3" creationId="{7F236DF3-C87B-C3A0-FD1D-0E2B021D348C}"/>
          </ac:spMkLst>
        </pc:spChg>
        <pc:spChg chg="del mod">
          <ac:chgData name="Francesco Serafini" userId="2491bc55-af7c-4fa9-b3c1-ebaeaf584a96" providerId="ADAL" clId="{CF62DBBC-7D1F-174B-9531-7ADB6D93A3D9}" dt="2023-12-02T16:08:50.305" v="78" actId="478"/>
          <ac:spMkLst>
            <pc:docMk/>
            <pc:sldMk cId="1479475724" sldId="343"/>
            <ac:spMk id="4" creationId="{0933ACAE-585A-6B14-BE55-AF03DB8BCC5A}"/>
          </ac:spMkLst>
        </pc:spChg>
        <pc:spChg chg="del mod">
          <ac:chgData name="Francesco Serafini" userId="2491bc55-af7c-4fa9-b3c1-ebaeaf584a96" providerId="ADAL" clId="{CF62DBBC-7D1F-174B-9531-7ADB6D93A3D9}" dt="2023-12-02T16:08:50.305" v="78" actId="478"/>
          <ac:spMkLst>
            <pc:docMk/>
            <pc:sldMk cId="1479475724" sldId="343"/>
            <ac:spMk id="5" creationId="{F76D7AFC-9D68-4B97-6536-1698D3AC8FA2}"/>
          </ac:spMkLst>
        </pc:spChg>
        <pc:spChg chg="del">
          <ac:chgData name="Francesco Serafini" userId="2491bc55-af7c-4fa9-b3c1-ebaeaf584a96" providerId="ADAL" clId="{CF62DBBC-7D1F-174B-9531-7ADB6D93A3D9}" dt="2023-12-02T16:08:50.305" v="78" actId="478"/>
          <ac:spMkLst>
            <pc:docMk/>
            <pc:sldMk cId="1479475724" sldId="343"/>
            <ac:spMk id="6" creationId="{ABBD179F-6911-68C6-2638-7361941DBA12}"/>
          </ac:spMkLst>
        </pc:spChg>
        <pc:spChg chg="add mod">
          <ac:chgData name="Francesco Serafini" userId="2491bc55-af7c-4fa9-b3c1-ebaeaf584a96" providerId="ADAL" clId="{CF62DBBC-7D1F-174B-9531-7ADB6D93A3D9}" dt="2023-12-03T10:38:13.299" v="5960" actId="121"/>
          <ac:spMkLst>
            <pc:docMk/>
            <pc:sldMk cId="1479475724" sldId="343"/>
            <ac:spMk id="7" creationId="{3A4CCDF1-7CDA-B9E3-BCA5-530C49203CF6}"/>
          </ac:spMkLst>
        </pc:spChg>
        <pc:spChg chg="del mod">
          <ac:chgData name="Francesco Serafini" userId="2491bc55-af7c-4fa9-b3c1-ebaeaf584a96" providerId="ADAL" clId="{CF62DBBC-7D1F-174B-9531-7ADB6D93A3D9}" dt="2023-12-02T16:08:50.305" v="78" actId="478"/>
          <ac:spMkLst>
            <pc:docMk/>
            <pc:sldMk cId="1479475724" sldId="343"/>
            <ac:spMk id="7" creationId="{F0F5F408-0702-E2E3-1B21-12B68BE471ED}"/>
          </ac:spMkLst>
        </pc:spChg>
        <pc:spChg chg="add del mod">
          <ac:chgData name="Francesco Serafini" userId="2491bc55-af7c-4fa9-b3c1-ebaeaf584a96" providerId="ADAL" clId="{CF62DBBC-7D1F-174B-9531-7ADB6D93A3D9}" dt="2023-12-02T16:08:50.305" v="78" actId="478"/>
          <ac:spMkLst>
            <pc:docMk/>
            <pc:sldMk cId="1479475724" sldId="343"/>
            <ac:spMk id="8" creationId="{E6DFD635-53F2-5112-FA2B-B8361E98CBE0}"/>
          </ac:spMkLst>
        </pc:spChg>
        <pc:spChg chg="del">
          <ac:chgData name="Francesco Serafini" userId="2491bc55-af7c-4fa9-b3c1-ebaeaf584a96" providerId="ADAL" clId="{CF62DBBC-7D1F-174B-9531-7ADB6D93A3D9}" dt="2023-12-02T16:08:50.305" v="78" actId="478"/>
          <ac:spMkLst>
            <pc:docMk/>
            <pc:sldMk cId="1479475724" sldId="343"/>
            <ac:spMk id="10" creationId="{455EC395-C82C-9A8D-1A26-C8EEE51B3187}"/>
          </ac:spMkLst>
        </pc:spChg>
        <pc:spChg chg="del mod">
          <ac:chgData name="Francesco Serafini" userId="2491bc55-af7c-4fa9-b3c1-ebaeaf584a96" providerId="ADAL" clId="{CF62DBBC-7D1F-174B-9531-7ADB6D93A3D9}" dt="2023-12-02T16:06:48.269" v="66" actId="478"/>
          <ac:spMkLst>
            <pc:docMk/>
            <pc:sldMk cId="1479475724" sldId="343"/>
            <ac:spMk id="11" creationId="{CDC50DF9-A788-341D-47E5-6A91C8F1FA53}"/>
          </ac:spMkLst>
        </pc:spChg>
        <pc:spChg chg="add del mod">
          <ac:chgData name="Francesco Serafini" userId="2491bc55-af7c-4fa9-b3c1-ebaeaf584a96" providerId="ADAL" clId="{CF62DBBC-7D1F-174B-9531-7ADB6D93A3D9}" dt="2023-12-03T10:36:18.656" v="5949" actId="478"/>
          <ac:spMkLst>
            <pc:docMk/>
            <pc:sldMk cId="1479475724" sldId="343"/>
            <ac:spMk id="11" creationId="{CF5A6AE3-58D9-85D6-F553-384417258CB4}"/>
          </ac:spMkLst>
        </pc:spChg>
        <pc:spChg chg="del">
          <ac:chgData name="Francesco Serafini" userId="2491bc55-af7c-4fa9-b3c1-ebaeaf584a96" providerId="ADAL" clId="{CF62DBBC-7D1F-174B-9531-7ADB6D93A3D9}" dt="2023-12-02T16:08:50.305" v="78" actId="478"/>
          <ac:spMkLst>
            <pc:docMk/>
            <pc:sldMk cId="1479475724" sldId="343"/>
            <ac:spMk id="12" creationId="{2D073C29-957C-5FAF-0DB3-09B3E1E31713}"/>
          </ac:spMkLst>
        </pc:spChg>
        <pc:spChg chg="mod">
          <ac:chgData name="Francesco Serafini" userId="2491bc55-af7c-4fa9-b3c1-ebaeaf584a96" providerId="ADAL" clId="{CF62DBBC-7D1F-174B-9531-7ADB6D93A3D9}" dt="2023-12-03T10:41:21.201" v="6036" actId="408"/>
          <ac:spMkLst>
            <pc:docMk/>
            <pc:sldMk cId="1479475724" sldId="343"/>
            <ac:spMk id="12" creationId="{4AF07345-E5A3-CA95-8871-C0377F771BEB}"/>
          </ac:spMkLst>
        </pc:spChg>
        <pc:spChg chg="del">
          <ac:chgData name="Francesco Serafini" userId="2491bc55-af7c-4fa9-b3c1-ebaeaf584a96" providerId="ADAL" clId="{CF62DBBC-7D1F-174B-9531-7ADB6D93A3D9}" dt="2023-12-02T16:08:50.305" v="78" actId="478"/>
          <ac:spMkLst>
            <pc:docMk/>
            <pc:sldMk cId="1479475724" sldId="343"/>
            <ac:spMk id="13" creationId="{5A9E1DE1-4810-527D-FC1F-7914117FE2B3}"/>
          </ac:spMkLst>
        </pc:spChg>
        <pc:spChg chg="del">
          <ac:chgData name="Francesco Serafini" userId="2491bc55-af7c-4fa9-b3c1-ebaeaf584a96" providerId="ADAL" clId="{CF62DBBC-7D1F-174B-9531-7ADB6D93A3D9}" dt="2023-12-02T16:08:50.305" v="78" actId="478"/>
          <ac:spMkLst>
            <pc:docMk/>
            <pc:sldMk cId="1479475724" sldId="343"/>
            <ac:spMk id="14" creationId="{A62D251E-36F0-28EC-15DD-BF60A87D1580}"/>
          </ac:spMkLst>
        </pc:spChg>
        <pc:spChg chg="del">
          <ac:chgData name="Francesco Serafini" userId="2491bc55-af7c-4fa9-b3c1-ebaeaf584a96" providerId="ADAL" clId="{CF62DBBC-7D1F-174B-9531-7ADB6D93A3D9}" dt="2023-12-02T16:08:50.305" v="78" actId="478"/>
          <ac:spMkLst>
            <pc:docMk/>
            <pc:sldMk cId="1479475724" sldId="343"/>
            <ac:spMk id="15" creationId="{BA6047F1-AA11-92E5-4532-C7A92C010C27}"/>
          </ac:spMkLst>
        </pc:spChg>
        <pc:spChg chg="del">
          <ac:chgData name="Francesco Serafini" userId="2491bc55-af7c-4fa9-b3c1-ebaeaf584a96" providerId="ADAL" clId="{CF62DBBC-7D1F-174B-9531-7ADB6D93A3D9}" dt="2023-12-02T16:08:50.305" v="78" actId="478"/>
          <ac:spMkLst>
            <pc:docMk/>
            <pc:sldMk cId="1479475724" sldId="343"/>
            <ac:spMk id="16" creationId="{CF773577-0D6E-B902-CF4B-412872E44DB3}"/>
          </ac:spMkLst>
        </pc:spChg>
        <pc:spChg chg="del">
          <ac:chgData name="Francesco Serafini" userId="2491bc55-af7c-4fa9-b3c1-ebaeaf584a96" providerId="ADAL" clId="{CF62DBBC-7D1F-174B-9531-7ADB6D93A3D9}" dt="2023-12-02T16:08:50.305" v="78" actId="478"/>
          <ac:spMkLst>
            <pc:docMk/>
            <pc:sldMk cId="1479475724" sldId="343"/>
            <ac:spMk id="17" creationId="{4A8AB0CE-A547-4CFE-5E79-C151CD44FEE5}"/>
          </ac:spMkLst>
        </pc:spChg>
        <pc:spChg chg="add mod">
          <ac:chgData name="Francesco Serafini" userId="2491bc55-af7c-4fa9-b3c1-ebaeaf584a96" providerId="ADAL" clId="{CF62DBBC-7D1F-174B-9531-7ADB6D93A3D9}" dt="2023-12-03T10:42:45.377" v="6115" actId="408"/>
          <ac:spMkLst>
            <pc:docMk/>
            <pc:sldMk cId="1479475724" sldId="343"/>
            <ac:spMk id="18" creationId="{1E063263-61B2-D764-5212-257F47AC0C45}"/>
          </ac:spMkLst>
        </pc:spChg>
        <pc:spChg chg="add mod">
          <ac:chgData name="Francesco Serafini" userId="2491bc55-af7c-4fa9-b3c1-ebaeaf584a96" providerId="ADAL" clId="{CF62DBBC-7D1F-174B-9531-7ADB6D93A3D9}" dt="2023-12-03T10:42:45.377" v="6115" actId="408"/>
          <ac:spMkLst>
            <pc:docMk/>
            <pc:sldMk cId="1479475724" sldId="343"/>
            <ac:spMk id="20" creationId="{095A363B-08B1-99D2-5780-DF031A3EA682}"/>
          </ac:spMkLst>
        </pc:spChg>
        <pc:spChg chg="add mod">
          <ac:chgData name="Francesco Serafini" userId="2491bc55-af7c-4fa9-b3c1-ebaeaf584a96" providerId="ADAL" clId="{CF62DBBC-7D1F-174B-9531-7ADB6D93A3D9}" dt="2023-12-03T10:42:45.377" v="6115" actId="408"/>
          <ac:spMkLst>
            <pc:docMk/>
            <pc:sldMk cId="1479475724" sldId="343"/>
            <ac:spMk id="22" creationId="{864A6BB9-83FC-F9DE-A7B2-C1570E8D8895}"/>
          </ac:spMkLst>
        </pc:spChg>
        <pc:spChg chg="add del mod">
          <ac:chgData name="Francesco Serafini" userId="2491bc55-af7c-4fa9-b3c1-ebaeaf584a96" providerId="ADAL" clId="{CF62DBBC-7D1F-174B-9531-7ADB6D93A3D9}" dt="2023-12-02T21:33:56.646" v="3398" actId="478"/>
          <ac:spMkLst>
            <pc:docMk/>
            <pc:sldMk cId="1479475724" sldId="343"/>
            <ac:spMk id="24" creationId="{49482D36-C805-CC97-0127-F3730543BC37}"/>
          </ac:spMkLst>
        </pc:spChg>
        <pc:spChg chg="add del mod">
          <ac:chgData name="Francesco Serafini" userId="2491bc55-af7c-4fa9-b3c1-ebaeaf584a96" providerId="ADAL" clId="{CF62DBBC-7D1F-174B-9531-7ADB6D93A3D9}" dt="2023-12-02T16:09:23.989" v="93" actId="478"/>
          <ac:spMkLst>
            <pc:docMk/>
            <pc:sldMk cId="1479475724" sldId="343"/>
            <ac:spMk id="26" creationId="{B0BBC08F-FC35-21B4-872D-D514FD844E12}"/>
          </ac:spMkLst>
        </pc:spChg>
        <pc:spChg chg="add mod">
          <ac:chgData name="Francesco Serafini" userId="2491bc55-af7c-4fa9-b3c1-ebaeaf584a96" providerId="ADAL" clId="{CF62DBBC-7D1F-174B-9531-7ADB6D93A3D9}" dt="2023-12-03T10:42:45.377" v="6115" actId="408"/>
          <ac:spMkLst>
            <pc:docMk/>
            <pc:sldMk cId="1479475724" sldId="343"/>
            <ac:spMk id="27" creationId="{16882971-2C46-9B03-D70A-CE550385B4CC}"/>
          </ac:spMkLst>
        </pc:spChg>
        <pc:spChg chg="add mod">
          <ac:chgData name="Francesco Serafini" userId="2491bc55-af7c-4fa9-b3c1-ebaeaf584a96" providerId="ADAL" clId="{CF62DBBC-7D1F-174B-9531-7ADB6D93A3D9}" dt="2023-12-03T10:42:45.377" v="6115" actId="408"/>
          <ac:spMkLst>
            <pc:docMk/>
            <pc:sldMk cId="1479475724" sldId="343"/>
            <ac:spMk id="28" creationId="{A126C9D3-3D69-EC03-8B4A-ADBAE84923D0}"/>
          </ac:spMkLst>
        </pc:spChg>
        <pc:spChg chg="add mod">
          <ac:chgData name="Francesco Serafini" userId="2491bc55-af7c-4fa9-b3c1-ebaeaf584a96" providerId="ADAL" clId="{CF62DBBC-7D1F-174B-9531-7ADB6D93A3D9}" dt="2023-12-03T10:42:45.377" v="6115" actId="408"/>
          <ac:spMkLst>
            <pc:docMk/>
            <pc:sldMk cId="1479475724" sldId="343"/>
            <ac:spMk id="29" creationId="{41520B04-755C-DEDC-2DAD-63B535B770CC}"/>
          </ac:spMkLst>
        </pc:spChg>
        <pc:spChg chg="add mod">
          <ac:chgData name="Francesco Serafini" userId="2491bc55-af7c-4fa9-b3c1-ebaeaf584a96" providerId="ADAL" clId="{CF62DBBC-7D1F-174B-9531-7ADB6D93A3D9}" dt="2023-12-03T10:42:45.377" v="6115" actId="408"/>
          <ac:spMkLst>
            <pc:docMk/>
            <pc:sldMk cId="1479475724" sldId="343"/>
            <ac:spMk id="50" creationId="{47DD838C-48C9-A1F3-5927-1EE350320688}"/>
          </ac:spMkLst>
        </pc:spChg>
        <pc:spChg chg="add mod">
          <ac:chgData name="Francesco Serafini" userId="2491bc55-af7c-4fa9-b3c1-ebaeaf584a96" providerId="ADAL" clId="{CF62DBBC-7D1F-174B-9531-7ADB6D93A3D9}" dt="2023-12-03T10:42:45.377" v="6115" actId="408"/>
          <ac:spMkLst>
            <pc:docMk/>
            <pc:sldMk cId="1479475724" sldId="343"/>
            <ac:spMk id="52" creationId="{A1CFF0CA-5FFF-64DB-5615-7DB9735E3BEB}"/>
          </ac:spMkLst>
        </pc:spChg>
        <pc:spChg chg="add mod">
          <ac:chgData name="Francesco Serafini" userId="2491bc55-af7c-4fa9-b3c1-ebaeaf584a96" providerId="ADAL" clId="{CF62DBBC-7D1F-174B-9531-7ADB6D93A3D9}" dt="2023-12-03T10:42:45.377" v="6115" actId="408"/>
          <ac:spMkLst>
            <pc:docMk/>
            <pc:sldMk cId="1479475724" sldId="343"/>
            <ac:spMk id="53" creationId="{158ABE12-B8A6-F4B2-2380-56F8E4933351}"/>
          </ac:spMkLst>
        </pc:spChg>
        <pc:spChg chg="add del">
          <ac:chgData name="Francesco Serafini" userId="2491bc55-af7c-4fa9-b3c1-ebaeaf584a96" providerId="ADAL" clId="{CF62DBBC-7D1F-174B-9531-7ADB6D93A3D9}" dt="2023-12-02T18:03:45.469" v="2149" actId="478"/>
          <ac:spMkLst>
            <pc:docMk/>
            <pc:sldMk cId="1479475724" sldId="343"/>
            <ac:spMk id="57" creationId="{8CA926D8-8778-8F1D-EF75-53BBFB11E1B2}"/>
          </ac:spMkLst>
        </pc:spChg>
        <pc:spChg chg="add del mod">
          <ac:chgData name="Francesco Serafini" userId="2491bc55-af7c-4fa9-b3c1-ebaeaf584a96" providerId="ADAL" clId="{CF62DBBC-7D1F-174B-9531-7ADB6D93A3D9}" dt="2023-12-02T18:05:09.471" v="2176" actId="478"/>
          <ac:spMkLst>
            <pc:docMk/>
            <pc:sldMk cId="1479475724" sldId="343"/>
            <ac:spMk id="58" creationId="{65C454F0-BC75-06FC-A763-18AD4B534562}"/>
          </ac:spMkLst>
        </pc:spChg>
        <pc:grpChg chg="add del">
          <ac:chgData name="Francesco Serafini" userId="2491bc55-af7c-4fa9-b3c1-ebaeaf584a96" providerId="ADAL" clId="{CF62DBBC-7D1F-174B-9531-7ADB6D93A3D9}" dt="2023-12-03T10:40:53.522" v="6030" actId="478"/>
          <ac:grpSpMkLst>
            <pc:docMk/>
            <pc:sldMk cId="1479475724" sldId="343"/>
            <ac:grpSpMk id="9" creationId="{A81CD3B0-9827-B71D-2C0C-E9F7AFD91070}"/>
          </ac:grpSpMkLst>
        </pc:grpChg>
        <pc:grpChg chg="add mod">
          <ac:chgData name="Francesco Serafini" userId="2491bc55-af7c-4fa9-b3c1-ebaeaf584a96" providerId="ADAL" clId="{CF62DBBC-7D1F-174B-9531-7ADB6D93A3D9}" dt="2023-12-03T10:42:56.703" v="6116" actId="1076"/>
          <ac:grpSpMkLst>
            <pc:docMk/>
            <pc:sldMk cId="1479475724" sldId="343"/>
            <ac:grpSpMk id="10" creationId="{7300EA1B-AE8A-C69B-7F7F-9CC4DEF3612A}"/>
          </ac:grpSpMkLst>
        </pc:grpChg>
        <pc:grpChg chg="add mod">
          <ac:chgData name="Francesco Serafini" userId="2491bc55-af7c-4fa9-b3c1-ebaeaf584a96" providerId="ADAL" clId="{CF62DBBC-7D1F-174B-9531-7ADB6D93A3D9}" dt="2023-12-03T10:42:45.377" v="6115" actId="408"/>
          <ac:grpSpMkLst>
            <pc:docMk/>
            <pc:sldMk cId="1479475724" sldId="343"/>
            <ac:grpSpMk id="15" creationId="{0649A0DD-DB0C-F7F1-1107-035AA78DF7FB}"/>
          </ac:grpSpMkLst>
        </pc:grpChg>
        <pc:picChg chg="add del mod">
          <ac:chgData name="Francesco Serafini" userId="2491bc55-af7c-4fa9-b3c1-ebaeaf584a96" providerId="ADAL" clId="{CF62DBBC-7D1F-174B-9531-7ADB6D93A3D9}" dt="2023-12-03T10:32:59.862" v="5913" actId="478"/>
          <ac:picMkLst>
            <pc:docMk/>
            <pc:sldMk cId="1479475724" sldId="343"/>
            <ac:picMk id="4" creationId="{23359E35-6680-7099-FCEE-76AF2B7D98A6}"/>
          </ac:picMkLst>
        </pc:picChg>
        <pc:picChg chg="add del mod">
          <ac:chgData name="Francesco Serafini" userId="2491bc55-af7c-4fa9-b3c1-ebaeaf584a96" providerId="ADAL" clId="{CF62DBBC-7D1F-174B-9531-7ADB6D93A3D9}" dt="2023-12-03T10:33:21.805" v="5918" actId="478"/>
          <ac:picMkLst>
            <pc:docMk/>
            <pc:sldMk cId="1479475724" sldId="343"/>
            <ac:picMk id="6" creationId="{050CEA3F-A8D3-7653-D610-6870A1B900C9}"/>
          </ac:picMkLst>
        </pc:picChg>
        <pc:picChg chg="add mod">
          <ac:chgData name="Francesco Serafini" userId="2491bc55-af7c-4fa9-b3c1-ebaeaf584a96" providerId="ADAL" clId="{CF62DBBC-7D1F-174B-9531-7ADB6D93A3D9}" dt="2023-12-03T10:39:29.156" v="5988" actId="1037"/>
          <ac:picMkLst>
            <pc:docMk/>
            <pc:sldMk cId="1479475724" sldId="343"/>
            <ac:picMk id="8" creationId="{1EEE7F6B-0B2B-2C68-FE74-0771C1CE4003}"/>
          </ac:picMkLst>
        </pc:picChg>
        <pc:picChg chg="del mod">
          <ac:chgData name="Francesco Serafini" userId="2491bc55-af7c-4fa9-b3c1-ebaeaf584a96" providerId="ADAL" clId="{CF62DBBC-7D1F-174B-9531-7ADB6D93A3D9}" dt="2023-12-02T16:08:50.305" v="78" actId="478"/>
          <ac:picMkLst>
            <pc:docMk/>
            <pc:sldMk cId="1479475724" sldId="343"/>
            <ac:picMk id="9" creationId="{57838B0A-7BBA-19B6-8A2B-0F427E19EA90}"/>
          </ac:picMkLst>
        </pc:picChg>
        <pc:picChg chg="mod">
          <ac:chgData name="Francesco Serafini" userId="2491bc55-af7c-4fa9-b3c1-ebaeaf584a96" providerId="ADAL" clId="{CF62DBBC-7D1F-174B-9531-7ADB6D93A3D9}" dt="2023-12-03T10:41:21.201" v="6036" actId="408"/>
          <ac:picMkLst>
            <pc:docMk/>
            <pc:sldMk cId="1479475724" sldId="343"/>
            <ac:picMk id="13" creationId="{31A0B260-1054-5C01-FEED-A44E332ECDFC}"/>
          </ac:picMkLst>
        </pc:picChg>
        <pc:picChg chg="del">
          <ac:chgData name="Francesco Serafini" userId="2491bc55-af7c-4fa9-b3c1-ebaeaf584a96" providerId="ADAL" clId="{CF62DBBC-7D1F-174B-9531-7ADB6D93A3D9}" dt="2023-12-02T16:08:50.305" v="78" actId="478"/>
          <ac:picMkLst>
            <pc:docMk/>
            <pc:sldMk cId="1479475724" sldId="343"/>
            <ac:picMk id="19" creationId="{48965853-B77E-C395-9C64-CDC1DB95C26C}"/>
          </ac:picMkLst>
        </pc:picChg>
        <pc:picChg chg="del">
          <ac:chgData name="Francesco Serafini" userId="2491bc55-af7c-4fa9-b3c1-ebaeaf584a96" providerId="ADAL" clId="{CF62DBBC-7D1F-174B-9531-7ADB6D93A3D9}" dt="2023-12-02T16:08:50.305" v="78" actId="478"/>
          <ac:picMkLst>
            <pc:docMk/>
            <pc:sldMk cId="1479475724" sldId="343"/>
            <ac:picMk id="21" creationId="{C28DD366-3F7B-7348-8D78-27C6F147D566}"/>
          </ac:picMkLst>
        </pc:picChg>
        <pc:picChg chg="del">
          <ac:chgData name="Francesco Serafini" userId="2491bc55-af7c-4fa9-b3c1-ebaeaf584a96" providerId="ADAL" clId="{CF62DBBC-7D1F-174B-9531-7ADB6D93A3D9}" dt="2023-12-02T16:08:50.305" v="78" actId="478"/>
          <ac:picMkLst>
            <pc:docMk/>
            <pc:sldMk cId="1479475724" sldId="343"/>
            <ac:picMk id="23" creationId="{F959E1AE-15D6-51DA-B33F-5D1AB467ACCA}"/>
          </ac:picMkLst>
        </pc:picChg>
        <pc:picChg chg="del">
          <ac:chgData name="Francesco Serafini" userId="2491bc55-af7c-4fa9-b3c1-ebaeaf584a96" providerId="ADAL" clId="{CF62DBBC-7D1F-174B-9531-7ADB6D93A3D9}" dt="2023-12-02T16:08:50.305" v="78" actId="478"/>
          <ac:picMkLst>
            <pc:docMk/>
            <pc:sldMk cId="1479475724" sldId="343"/>
            <ac:picMk id="25" creationId="{EF7FA371-C048-DB9B-DC1E-8804B0434112}"/>
          </ac:picMkLst>
        </pc:picChg>
        <pc:picChg chg="add mod">
          <ac:chgData name="Francesco Serafini" userId="2491bc55-af7c-4fa9-b3c1-ebaeaf584a96" providerId="ADAL" clId="{CF62DBBC-7D1F-174B-9531-7ADB6D93A3D9}" dt="2023-12-02T18:00:20.043" v="2114"/>
          <ac:picMkLst>
            <pc:docMk/>
            <pc:sldMk cId="1479475724" sldId="343"/>
            <ac:picMk id="56" creationId="{C30EE5F7-37BE-C028-7627-1DF04F1EDC59}"/>
          </ac:picMkLst>
        </pc:picChg>
        <pc:picChg chg="add del mod">
          <ac:chgData name="Francesco Serafini" userId="2491bc55-af7c-4fa9-b3c1-ebaeaf584a96" providerId="ADAL" clId="{CF62DBBC-7D1F-174B-9531-7ADB6D93A3D9}" dt="2023-12-02T18:09:04.182" v="2193" actId="478"/>
          <ac:picMkLst>
            <pc:docMk/>
            <pc:sldMk cId="1479475724" sldId="343"/>
            <ac:picMk id="59" creationId="{A5D91597-9235-F63F-5865-E85C81103516}"/>
          </ac:picMkLst>
        </pc:picChg>
        <pc:picChg chg="add del mod">
          <ac:chgData name="Francesco Serafini" userId="2491bc55-af7c-4fa9-b3c1-ebaeaf584a96" providerId="ADAL" clId="{CF62DBBC-7D1F-174B-9531-7ADB6D93A3D9}" dt="2023-12-02T18:08:53.238" v="2192" actId="478"/>
          <ac:picMkLst>
            <pc:docMk/>
            <pc:sldMk cId="1479475724" sldId="343"/>
            <ac:picMk id="60" creationId="{0E6C390B-DE94-3D74-994B-206B999D1A0D}"/>
          </ac:picMkLst>
        </pc:picChg>
        <pc:cxnChg chg="add mod">
          <ac:chgData name="Francesco Serafini" userId="2491bc55-af7c-4fa9-b3c1-ebaeaf584a96" providerId="ADAL" clId="{CF62DBBC-7D1F-174B-9531-7ADB6D93A3D9}" dt="2023-12-03T10:42:45.377" v="6115" actId="408"/>
          <ac:cxnSpMkLst>
            <pc:docMk/>
            <pc:sldMk cId="1479475724" sldId="343"/>
            <ac:cxnSpMk id="31" creationId="{ACE8304D-DDA2-DD31-3042-9DFD223D488F}"/>
          </ac:cxnSpMkLst>
        </pc:cxnChg>
        <pc:cxnChg chg="add mod">
          <ac:chgData name="Francesco Serafini" userId="2491bc55-af7c-4fa9-b3c1-ebaeaf584a96" providerId="ADAL" clId="{CF62DBBC-7D1F-174B-9531-7ADB6D93A3D9}" dt="2023-12-03T10:42:45.377" v="6115" actId="408"/>
          <ac:cxnSpMkLst>
            <pc:docMk/>
            <pc:sldMk cId="1479475724" sldId="343"/>
            <ac:cxnSpMk id="34" creationId="{D3AA51FF-162E-55A3-7639-EDEE30C83D97}"/>
          </ac:cxnSpMkLst>
        </pc:cxnChg>
        <pc:cxnChg chg="add mod">
          <ac:chgData name="Francesco Serafini" userId="2491bc55-af7c-4fa9-b3c1-ebaeaf584a96" providerId="ADAL" clId="{CF62DBBC-7D1F-174B-9531-7ADB6D93A3D9}" dt="2023-12-03T10:42:45.377" v="6115" actId="408"/>
          <ac:cxnSpMkLst>
            <pc:docMk/>
            <pc:sldMk cId="1479475724" sldId="343"/>
            <ac:cxnSpMk id="35" creationId="{3C476EC4-5745-8D45-05EE-4B7A1D7EB138}"/>
          </ac:cxnSpMkLst>
        </pc:cxnChg>
        <pc:cxnChg chg="add mod">
          <ac:chgData name="Francesco Serafini" userId="2491bc55-af7c-4fa9-b3c1-ebaeaf584a96" providerId="ADAL" clId="{CF62DBBC-7D1F-174B-9531-7ADB6D93A3D9}" dt="2023-12-03T10:42:45.377" v="6115" actId="408"/>
          <ac:cxnSpMkLst>
            <pc:docMk/>
            <pc:sldMk cId="1479475724" sldId="343"/>
            <ac:cxnSpMk id="37" creationId="{7EA4F360-FE0C-6805-1418-9DD5BF193D28}"/>
          </ac:cxnSpMkLst>
        </pc:cxnChg>
        <pc:cxnChg chg="add mod">
          <ac:chgData name="Francesco Serafini" userId="2491bc55-af7c-4fa9-b3c1-ebaeaf584a96" providerId="ADAL" clId="{CF62DBBC-7D1F-174B-9531-7ADB6D93A3D9}" dt="2023-12-03T10:42:45.377" v="6115" actId="408"/>
          <ac:cxnSpMkLst>
            <pc:docMk/>
            <pc:sldMk cId="1479475724" sldId="343"/>
            <ac:cxnSpMk id="38" creationId="{E20E5CE6-B38E-B9F3-4E84-50736C35A315}"/>
          </ac:cxnSpMkLst>
        </pc:cxnChg>
        <pc:cxnChg chg="add del mod">
          <ac:chgData name="Francesco Serafini" userId="2491bc55-af7c-4fa9-b3c1-ebaeaf584a96" providerId="ADAL" clId="{CF62DBBC-7D1F-174B-9531-7ADB6D93A3D9}" dt="2023-12-02T16:19:38.616" v="401" actId="478"/>
          <ac:cxnSpMkLst>
            <pc:docMk/>
            <pc:sldMk cId="1479475724" sldId="343"/>
            <ac:cxnSpMk id="47" creationId="{A70F07F2-2932-08A1-4B7B-0A56D631A2D8}"/>
          </ac:cxnSpMkLst>
        </pc:cxnChg>
      </pc:sldChg>
      <pc:sldChg chg="addSp delSp modSp add mod modTransition">
        <pc:chgData name="Francesco Serafini" userId="2491bc55-af7c-4fa9-b3c1-ebaeaf584a96" providerId="ADAL" clId="{CF62DBBC-7D1F-174B-9531-7ADB6D93A3D9}" dt="2023-12-03T10:43:35.174" v="6122"/>
        <pc:sldMkLst>
          <pc:docMk/>
          <pc:sldMk cId="596227211" sldId="344"/>
        </pc:sldMkLst>
        <pc:spChg chg="del">
          <ac:chgData name="Francesco Serafini" userId="2491bc55-af7c-4fa9-b3c1-ebaeaf584a96" providerId="ADAL" clId="{CF62DBBC-7D1F-174B-9531-7ADB6D93A3D9}" dt="2023-12-02T16:23:39.632" v="540" actId="478"/>
          <ac:spMkLst>
            <pc:docMk/>
            <pc:sldMk cId="596227211" sldId="344"/>
            <ac:spMk id="3" creationId="{7F236DF3-C87B-C3A0-FD1D-0E2B021D348C}"/>
          </ac:spMkLst>
        </pc:spChg>
        <pc:spChg chg="del">
          <ac:chgData name="Francesco Serafini" userId="2491bc55-af7c-4fa9-b3c1-ebaeaf584a96" providerId="ADAL" clId="{CF62DBBC-7D1F-174B-9531-7ADB6D93A3D9}" dt="2023-12-02T16:23:42.197" v="542" actId="478"/>
          <ac:spMkLst>
            <pc:docMk/>
            <pc:sldMk cId="596227211" sldId="344"/>
            <ac:spMk id="4" creationId="{0933ACAE-585A-6B14-BE55-AF03DB8BCC5A}"/>
          </ac:spMkLst>
        </pc:spChg>
        <pc:spChg chg="mod">
          <ac:chgData name="Francesco Serafini" userId="2491bc55-af7c-4fa9-b3c1-ebaeaf584a96" providerId="ADAL" clId="{CF62DBBC-7D1F-174B-9531-7ADB6D93A3D9}" dt="2023-12-03T10:41:35.922" v="6037" actId="408"/>
          <ac:spMkLst>
            <pc:docMk/>
            <pc:sldMk cId="596227211" sldId="344"/>
            <ac:spMk id="4" creationId="{EFDEB22B-415C-2209-17C7-666F73632642}"/>
          </ac:spMkLst>
        </pc:spChg>
        <pc:spChg chg="del">
          <ac:chgData name="Francesco Serafini" userId="2491bc55-af7c-4fa9-b3c1-ebaeaf584a96" providerId="ADAL" clId="{CF62DBBC-7D1F-174B-9531-7ADB6D93A3D9}" dt="2023-12-02T16:23:43.164" v="543" actId="478"/>
          <ac:spMkLst>
            <pc:docMk/>
            <pc:sldMk cId="596227211" sldId="344"/>
            <ac:spMk id="5" creationId="{F76D7AFC-9D68-4B97-6536-1698D3AC8FA2}"/>
          </ac:spMkLst>
        </pc:spChg>
        <pc:spChg chg="mod">
          <ac:chgData name="Francesco Serafini" userId="2491bc55-af7c-4fa9-b3c1-ebaeaf584a96" providerId="ADAL" clId="{CF62DBBC-7D1F-174B-9531-7ADB6D93A3D9}" dt="2023-12-02T16:23:58.544" v="566" actId="1035"/>
          <ac:spMkLst>
            <pc:docMk/>
            <pc:sldMk cId="596227211" sldId="344"/>
            <ac:spMk id="6" creationId="{ABBD179F-6911-68C6-2638-7361941DBA12}"/>
          </ac:spMkLst>
        </pc:spChg>
        <pc:spChg chg="del">
          <ac:chgData name="Francesco Serafini" userId="2491bc55-af7c-4fa9-b3c1-ebaeaf584a96" providerId="ADAL" clId="{CF62DBBC-7D1F-174B-9531-7ADB6D93A3D9}" dt="2023-12-02T16:23:45.166" v="544" actId="478"/>
          <ac:spMkLst>
            <pc:docMk/>
            <pc:sldMk cId="596227211" sldId="344"/>
            <ac:spMk id="7" creationId="{F0F5F408-0702-E2E3-1B21-12B68BE471ED}"/>
          </ac:spMkLst>
        </pc:spChg>
        <pc:spChg chg="mod">
          <ac:chgData name="Francesco Serafini" userId="2491bc55-af7c-4fa9-b3c1-ebaeaf584a96" providerId="ADAL" clId="{CF62DBBC-7D1F-174B-9531-7ADB6D93A3D9}" dt="2023-12-03T10:43:07.662" v="6118"/>
          <ac:spMkLst>
            <pc:docMk/>
            <pc:sldMk cId="596227211" sldId="344"/>
            <ac:spMk id="8" creationId="{A057CC47-A0E3-1EE3-2FB2-64FD07127367}"/>
          </ac:spMkLst>
        </pc:spChg>
        <pc:spChg chg="del">
          <ac:chgData name="Francesco Serafini" userId="2491bc55-af7c-4fa9-b3c1-ebaeaf584a96" providerId="ADAL" clId="{CF62DBBC-7D1F-174B-9531-7ADB6D93A3D9}" dt="2023-12-02T16:23:37.933" v="539" actId="478"/>
          <ac:spMkLst>
            <pc:docMk/>
            <pc:sldMk cId="596227211" sldId="344"/>
            <ac:spMk id="8" creationId="{E6DFD635-53F2-5112-FA2B-B8361E98CBE0}"/>
          </ac:spMkLst>
        </pc:spChg>
        <pc:spChg chg="mod">
          <ac:chgData name="Francesco Serafini" userId="2491bc55-af7c-4fa9-b3c1-ebaeaf584a96" providerId="ADAL" clId="{CF62DBBC-7D1F-174B-9531-7ADB6D93A3D9}" dt="2023-12-02T16:23:58.544" v="566" actId="1035"/>
          <ac:spMkLst>
            <pc:docMk/>
            <pc:sldMk cId="596227211" sldId="344"/>
            <ac:spMk id="10" creationId="{455EC395-C82C-9A8D-1A26-C8EEE51B3187}"/>
          </ac:spMkLst>
        </pc:spChg>
        <pc:spChg chg="mod">
          <ac:chgData name="Francesco Serafini" userId="2491bc55-af7c-4fa9-b3c1-ebaeaf584a96" providerId="ADAL" clId="{CF62DBBC-7D1F-174B-9531-7ADB6D93A3D9}" dt="2023-12-02T16:23:58.544" v="566" actId="1035"/>
          <ac:spMkLst>
            <pc:docMk/>
            <pc:sldMk cId="596227211" sldId="344"/>
            <ac:spMk id="12" creationId="{2D073C29-957C-5FAF-0DB3-09B3E1E31713}"/>
          </ac:spMkLst>
        </pc:spChg>
        <pc:spChg chg="mod">
          <ac:chgData name="Francesco Serafini" userId="2491bc55-af7c-4fa9-b3c1-ebaeaf584a96" providerId="ADAL" clId="{CF62DBBC-7D1F-174B-9531-7ADB6D93A3D9}" dt="2023-12-02T16:23:58.544" v="566" actId="1035"/>
          <ac:spMkLst>
            <pc:docMk/>
            <pc:sldMk cId="596227211" sldId="344"/>
            <ac:spMk id="13" creationId="{5A9E1DE1-4810-527D-FC1F-7914117FE2B3}"/>
          </ac:spMkLst>
        </pc:spChg>
        <pc:spChg chg="mod">
          <ac:chgData name="Francesco Serafini" userId="2491bc55-af7c-4fa9-b3c1-ebaeaf584a96" providerId="ADAL" clId="{CF62DBBC-7D1F-174B-9531-7ADB6D93A3D9}" dt="2023-12-02T19:28:32.503" v="2932" actId="20577"/>
          <ac:spMkLst>
            <pc:docMk/>
            <pc:sldMk cId="596227211" sldId="344"/>
            <ac:spMk id="14" creationId="{A62D251E-36F0-28EC-15DD-BF60A87D1580}"/>
          </ac:spMkLst>
        </pc:spChg>
        <pc:spChg chg="mod">
          <ac:chgData name="Francesco Serafini" userId="2491bc55-af7c-4fa9-b3c1-ebaeaf584a96" providerId="ADAL" clId="{CF62DBBC-7D1F-174B-9531-7ADB6D93A3D9}" dt="2023-12-02T16:23:58.544" v="566" actId="1035"/>
          <ac:spMkLst>
            <pc:docMk/>
            <pc:sldMk cId="596227211" sldId="344"/>
            <ac:spMk id="15" creationId="{BA6047F1-AA11-92E5-4532-C7A92C010C27}"/>
          </ac:spMkLst>
        </pc:spChg>
        <pc:spChg chg="mod">
          <ac:chgData name="Francesco Serafini" userId="2491bc55-af7c-4fa9-b3c1-ebaeaf584a96" providerId="ADAL" clId="{CF62DBBC-7D1F-174B-9531-7ADB6D93A3D9}" dt="2023-12-02T16:23:58.544" v="566" actId="1035"/>
          <ac:spMkLst>
            <pc:docMk/>
            <pc:sldMk cId="596227211" sldId="344"/>
            <ac:spMk id="16" creationId="{CF773577-0D6E-B902-CF4B-412872E44DB3}"/>
          </ac:spMkLst>
        </pc:spChg>
        <pc:spChg chg="mod">
          <ac:chgData name="Francesco Serafini" userId="2491bc55-af7c-4fa9-b3c1-ebaeaf584a96" providerId="ADAL" clId="{CF62DBBC-7D1F-174B-9531-7ADB6D93A3D9}" dt="2023-12-02T16:23:58.544" v="566" actId="1035"/>
          <ac:spMkLst>
            <pc:docMk/>
            <pc:sldMk cId="596227211" sldId="344"/>
            <ac:spMk id="17" creationId="{4A8AB0CE-A547-4CFE-5E79-C151CD44FEE5}"/>
          </ac:spMkLst>
        </pc:spChg>
        <pc:spChg chg="mod">
          <ac:chgData name="Francesco Serafini" userId="2491bc55-af7c-4fa9-b3c1-ebaeaf584a96" providerId="ADAL" clId="{CF62DBBC-7D1F-174B-9531-7ADB6D93A3D9}" dt="2023-12-03T10:43:35.174" v="6122"/>
          <ac:spMkLst>
            <pc:docMk/>
            <pc:sldMk cId="596227211" sldId="344"/>
            <ac:spMk id="20" creationId="{D19B31C4-6E74-5B0F-662C-CA770B82B3AB}"/>
          </ac:spMkLst>
        </pc:spChg>
        <pc:grpChg chg="add del mod">
          <ac:chgData name="Francesco Serafini" userId="2491bc55-af7c-4fa9-b3c1-ebaeaf584a96" providerId="ADAL" clId="{CF62DBBC-7D1F-174B-9531-7ADB6D93A3D9}" dt="2023-12-03T10:43:07.343" v="6117" actId="478"/>
          <ac:grpSpMkLst>
            <pc:docMk/>
            <pc:sldMk cId="596227211" sldId="344"/>
            <ac:grpSpMk id="3" creationId="{1E293348-7E53-FFB6-E00C-B06ADD0C37B0}"/>
          </ac:grpSpMkLst>
        </pc:grpChg>
        <pc:grpChg chg="add del mod">
          <ac:chgData name="Francesco Serafini" userId="2491bc55-af7c-4fa9-b3c1-ebaeaf584a96" providerId="ADAL" clId="{CF62DBBC-7D1F-174B-9531-7ADB6D93A3D9}" dt="2023-12-03T10:43:09.515" v="6119"/>
          <ac:grpSpMkLst>
            <pc:docMk/>
            <pc:sldMk cId="596227211" sldId="344"/>
            <ac:grpSpMk id="7" creationId="{C3218042-261B-FD02-DFA4-6C571181CCF6}"/>
          </ac:grpSpMkLst>
        </pc:grpChg>
        <pc:grpChg chg="add mod">
          <ac:chgData name="Francesco Serafini" userId="2491bc55-af7c-4fa9-b3c1-ebaeaf584a96" providerId="ADAL" clId="{CF62DBBC-7D1F-174B-9531-7ADB6D93A3D9}" dt="2023-12-03T10:43:35.174" v="6122"/>
          <ac:grpSpMkLst>
            <pc:docMk/>
            <pc:sldMk cId="596227211" sldId="344"/>
            <ac:grpSpMk id="18" creationId="{74339C68-4D8C-4CDF-A158-002DEA509462}"/>
          </ac:grpSpMkLst>
        </pc:grpChg>
        <pc:picChg chg="mod">
          <ac:chgData name="Francesco Serafini" userId="2491bc55-af7c-4fa9-b3c1-ebaeaf584a96" providerId="ADAL" clId="{CF62DBBC-7D1F-174B-9531-7ADB6D93A3D9}" dt="2023-12-03T10:41:35.922" v="6037" actId="408"/>
          <ac:picMkLst>
            <pc:docMk/>
            <pc:sldMk cId="596227211" sldId="344"/>
            <ac:picMk id="5" creationId="{99EAF24F-2BA7-8C7E-85F1-C93FD202255F}"/>
          </ac:picMkLst>
        </pc:picChg>
        <pc:picChg chg="del">
          <ac:chgData name="Francesco Serafini" userId="2491bc55-af7c-4fa9-b3c1-ebaeaf584a96" providerId="ADAL" clId="{CF62DBBC-7D1F-174B-9531-7ADB6D93A3D9}" dt="2023-12-02T16:23:40.599" v="541" actId="478"/>
          <ac:picMkLst>
            <pc:docMk/>
            <pc:sldMk cId="596227211" sldId="344"/>
            <ac:picMk id="9" creationId="{57838B0A-7BBA-19B6-8A2B-0F427E19EA90}"/>
          </ac:picMkLst>
        </pc:picChg>
        <pc:picChg chg="mod">
          <ac:chgData name="Francesco Serafini" userId="2491bc55-af7c-4fa9-b3c1-ebaeaf584a96" providerId="ADAL" clId="{CF62DBBC-7D1F-174B-9531-7ADB6D93A3D9}" dt="2023-12-03T10:43:07.662" v="6118"/>
          <ac:picMkLst>
            <pc:docMk/>
            <pc:sldMk cId="596227211" sldId="344"/>
            <ac:picMk id="9" creationId="{DB38A440-95DF-E399-816F-E408D1F9DF07}"/>
          </ac:picMkLst>
        </pc:picChg>
        <pc:picChg chg="add mod">
          <ac:chgData name="Francesco Serafini" userId="2491bc55-af7c-4fa9-b3c1-ebaeaf584a96" providerId="ADAL" clId="{CF62DBBC-7D1F-174B-9531-7ADB6D93A3D9}" dt="2023-12-02T18:00:18.124" v="2113"/>
          <ac:picMkLst>
            <pc:docMk/>
            <pc:sldMk cId="596227211" sldId="344"/>
            <ac:picMk id="11" creationId="{1E755D85-4791-9DAE-F954-014E4A3A630B}"/>
          </ac:picMkLst>
        </pc:picChg>
        <pc:picChg chg="mod">
          <ac:chgData name="Francesco Serafini" userId="2491bc55-af7c-4fa9-b3c1-ebaeaf584a96" providerId="ADAL" clId="{CF62DBBC-7D1F-174B-9531-7ADB6D93A3D9}" dt="2023-12-02T16:24:05.635" v="588" actId="1035"/>
          <ac:picMkLst>
            <pc:docMk/>
            <pc:sldMk cId="596227211" sldId="344"/>
            <ac:picMk id="19" creationId="{48965853-B77E-C395-9C64-CDC1DB95C26C}"/>
          </ac:picMkLst>
        </pc:picChg>
        <pc:picChg chg="mod">
          <ac:chgData name="Francesco Serafini" userId="2491bc55-af7c-4fa9-b3c1-ebaeaf584a96" providerId="ADAL" clId="{CF62DBBC-7D1F-174B-9531-7ADB6D93A3D9}" dt="2023-12-02T16:24:05.635" v="588" actId="1035"/>
          <ac:picMkLst>
            <pc:docMk/>
            <pc:sldMk cId="596227211" sldId="344"/>
            <ac:picMk id="21" creationId="{C28DD366-3F7B-7348-8D78-27C6F147D566}"/>
          </ac:picMkLst>
        </pc:picChg>
        <pc:picChg chg="mod">
          <ac:chgData name="Francesco Serafini" userId="2491bc55-af7c-4fa9-b3c1-ebaeaf584a96" providerId="ADAL" clId="{CF62DBBC-7D1F-174B-9531-7ADB6D93A3D9}" dt="2023-12-03T10:43:35.174" v="6122"/>
          <ac:picMkLst>
            <pc:docMk/>
            <pc:sldMk cId="596227211" sldId="344"/>
            <ac:picMk id="22" creationId="{186E30DC-4DDA-3AEC-32BD-245DC44C0CAA}"/>
          </ac:picMkLst>
        </pc:picChg>
        <pc:picChg chg="mod">
          <ac:chgData name="Francesco Serafini" userId="2491bc55-af7c-4fa9-b3c1-ebaeaf584a96" providerId="ADAL" clId="{CF62DBBC-7D1F-174B-9531-7ADB6D93A3D9}" dt="2023-12-02T16:24:05.635" v="588" actId="1035"/>
          <ac:picMkLst>
            <pc:docMk/>
            <pc:sldMk cId="596227211" sldId="344"/>
            <ac:picMk id="23" creationId="{F959E1AE-15D6-51DA-B33F-5D1AB467ACCA}"/>
          </ac:picMkLst>
        </pc:picChg>
        <pc:picChg chg="mod">
          <ac:chgData name="Francesco Serafini" userId="2491bc55-af7c-4fa9-b3c1-ebaeaf584a96" providerId="ADAL" clId="{CF62DBBC-7D1F-174B-9531-7ADB6D93A3D9}" dt="2023-12-02T16:24:05.635" v="588" actId="1035"/>
          <ac:picMkLst>
            <pc:docMk/>
            <pc:sldMk cId="596227211" sldId="344"/>
            <ac:picMk id="25" creationId="{EF7FA371-C048-DB9B-DC1E-8804B0434112}"/>
          </ac:picMkLst>
        </pc:picChg>
      </pc:sldChg>
      <pc:sldChg chg="addSp delSp modSp add mod modTransition delAnim modAnim">
        <pc:chgData name="Francesco Serafini" userId="2491bc55-af7c-4fa9-b3c1-ebaeaf584a96" providerId="ADAL" clId="{CF62DBBC-7D1F-174B-9531-7ADB6D93A3D9}" dt="2023-12-03T10:25:35.860" v="5880" actId="14100"/>
        <pc:sldMkLst>
          <pc:docMk/>
          <pc:sldMk cId="1604240037" sldId="345"/>
        </pc:sldMkLst>
        <pc:spChg chg="del mod">
          <ac:chgData name="Francesco Serafini" userId="2491bc55-af7c-4fa9-b3c1-ebaeaf584a96" providerId="ADAL" clId="{CF62DBBC-7D1F-174B-9531-7ADB6D93A3D9}" dt="2023-12-02T16:56:59.062" v="1122" actId="478"/>
          <ac:spMkLst>
            <pc:docMk/>
            <pc:sldMk cId="1604240037" sldId="345"/>
            <ac:spMk id="2" creationId="{27795232-9730-A9F5-B1E8-E4187557678E}"/>
          </ac:spMkLst>
        </pc:spChg>
        <pc:spChg chg="mod">
          <ac:chgData name="Francesco Serafini" userId="2491bc55-af7c-4fa9-b3c1-ebaeaf584a96" providerId="ADAL" clId="{CF62DBBC-7D1F-174B-9531-7ADB6D93A3D9}" dt="2023-12-02T16:35:44.016" v="794" actId="14100"/>
          <ac:spMkLst>
            <pc:docMk/>
            <pc:sldMk cId="1604240037" sldId="345"/>
            <ac:spMk id="3" creationId="{4543ACC5-25B1-5B9D-8099-AA89EBD5780D}"/>
          </ac:spMkLst>
        </pc:spChg>
        <pc:spChg chg="add mod">
          <ac:chgData name="Francesco Serafini" userId="2491bc55-af7c-4fa9-b3c1-ebaeaf584a96" providerId="ADAL" clId="{CF62DBBC-7D1F-174B-9531-7ADB6D93A3D9}" dt="2023-12-02T19:43:46.079" v="3157" actId="1582"/>
          <ac:spMkLst>
            <pc:docMk/>
            <pc:sldMk cId="1604240037" sldId="345"/>
            <ac:spMk id="4" creationId="{4F8D8094-AD51-3098-C251-A1101B6C7E66}"/>
          </ac:spMkLst>
        </pc:spChg>
        <pc:spChg chg="add del mod">
          <ac:chgData name="Francesco Serafini" userId="2491bc55-af7c-4fa9-b3c1-ebaeaf584a96" providerId="ADAL" clId="{CF62DBBC-7D1F-174B-9531-7ADB6D93A3D9}" dt="2023-12-02T19:44:06.888" v="3160" actId="478"/>
          <ac:spMkLst>
            <pc:docMk/>
            <pc:sldMk cId="1604240037" sldId="345"/>
            <ac:spMk id="5" creationId="{01DD93A5-F41D-C46D-07C8-544155AB6096}"/>
          </ac:spMkLst>
        </pc:spChg>
        <pc:spChg chg="del mod">
          <ac:chgData name="Francesco Serafini" userId="2491bc55-af7c-4fa9-b3c1-ebaeaf584a96" providerId="ADAL" clId="{CF62DBBC-7D1F-174B-9531-7ADB6D93A3D9}" dt="2023-12-02T16:56:59.062" v="1122" actId="478"/>
          <ac:spMkLst>
            <pc:docMk/>
            <pc:sldMk cId="1604240037" sldId="345"/>
            <ac:spMk id="6" creationId="{18ABE8AC-AE58-4B72-3558-5682FECADA8A}"/>
          </ac:spMkLst>
        </pc:spChg>
        <pc:spChg chg="add del mod">
          <ac:chgData name="Francesco Serafini" userId="2491bc55-af7c-4fa9-b3c1-ebaeaf584a96" providerId="ADAL" clId="{CF62DBBC-7D1F-174B-9531-7ADB6D93A3D9}" dt="2023-12-02T19:43:16.464" v="3154" actId="478"/>
          <ac:spMkLst>
            <pc:docMk/>
            <pc:sldMk cId="1604240037" sldId="345"/>
            <ac:spMk id="6" creationId="{D00EAFE2-BCF1-3118-A185-686678BD8A04}"/>
          </ac:spMkLst>
        </pc:spChg>
        <pc:spChg chg="mod">
          <ac:chgData name="Francesco Serafini" userId="2491bc55-af7c-4fa9-b3c1-ebaeaf584a96" providerId="ADAL" clId="{CF62DBBC-7D1F-174B-9531-7ADB6D93A3D9}" dt="2023-12-02T16:39:30.154" v="876" actId="14100"/>
          <ac:spMkLst>
            <pc:docMk/>
            <pc:sldMk cId="1604240037" sldId="345"/>
            <ac:spMk id="7" creationId="{20184F40-AD7C-6067-3DDA-9B53EB2C754F}"/>
          </ac:spMkLst>
        </pc:spChg>
        <pc:spChg chg="mod">
          <ac:chgData name="Francesco Serafini" userId="2491bc55-af7c-4fa9-b3c1-ebaeaf584a96" providerId="ADAL" clId="{CF62DBBC-7D1F-174B-9531-7ADB6D93A3D9}" dt="2023-12-02T16:42:03.213" v="892" actId="14100"/>
          <ac:spMkLst>
            <pc:docMk/>
            <pc:sldMk cId="1604240037" sldId="345"/>
            <ac:spMk id="9" creationId="{DC3B0AE5-7808-8479-0E99-818AB4FFA63B}"/>
          </ac:spMkLst>
        </pc:spChg>
        <pc:spChg chg="add del mod">
          <ac:chgData name="Francesco Serafini" userId="2491bc55-af7c-4fa9-b3c1-ebaeaf584a96" providerId="ADAL" clId="{CF62DBBC-7D1F-174B-9531-7ADB6D93A3D9}" dt="2023-12-02T19:45:34.566" v="3180" actId="1076"/>
          <ac:spMkLst>
            <pc:docMk/>
            <pc:sldMk cId="1604240037" sldId="345"/>
            <ac:spMk id="11" creationId="{3381D76B-5902-C267-686C-23400947A4FB}"/>
          </ac:spMkLst>
        </pc:spChg>
        <pc:spChg chg="add mod">
          <ac:chgData name="Francesco Serafini" userId="2491bc55-af7c-4fa9-b3c1-ebaeaf584a96" providerId="ADAL" clId="{CF62DBBC-7D1F-174B-9531-7ADB6D93A3D9}" dt="2023-12-02T16:38:37.240" v="871" actId="20577"/>
          <ac:spMkLst>
            <pc:docMk/>
            <pc:sldMk cId="1604240037" sldId="345"/>
            <ac:spMk id="18" creationId="{9B516010-C5BB-81D2-099B-3250D886EF5A}"/>
          </ac:spMkLst>
        </pc:spChg>
        <pc:spChg chg="mod">
          <ac:chgData name="Francesco Serafini" userId="2491bc55-af7c-4fa9-b3c1-ebaeaf584a96" providerId="ADAL" clId="{CF62DBBC-7D1F-174B-9531-7ADB6D93A3D9}" dt="2023-12-02T16:37:09.743" v="816" actId="14100"/>
          <ac:spMkLst>
            <pc:docMk/>
            <pc:sldMk cId="1604240037" sldId="345"/>
            <ac:spMk id="20" creationId="{7C02D92A-AA03-D4D6-158E-6A73FE9A9C4D}"/>
          </ac:spMkLst>
        </pc:spChg>
        <pc:spChg chg="add del mod">
          <ac:chgData name="Francesco Serafini" userId="2491bc55-af7c-4fa9-b3c1-ebaeaf584a96" providerId="ADAL" clId="{CF62DBBC-7D1F-174B-9531-7ADB6D93A3D9}" dt="2023-12-02T16:43:02.683" v="940" actId="478"/>
          <ac:spMkLst>
            <pc:docMk/>
            <pc:sldMk cId="1604240037" sldId="345"/>
            <ac:spMk id="25" creationId="{21D8B621-AA05-6048-D36F-2E5509881D40}"/>
          </ac:spMkLst>
        </pc:spChg>
        <pc:spChg chg="del">
          <ac:chgData name="Francesco Serafini" userId="2491bc55-af7c-4fa9-b3c1-ebaeaf584a96" providerId="ADAL" clId="{CF62DBBC-7D1F-174B-9531-7ADB6D93A3D9}" dt="2023-12-02T16:41:16.684" v="887" actId="478"/>
          <ac:spMkLst>
            <pc:docMk/>
            <pc:sldMk cId="1604240037" sldId="345"/>
            <ac:spMk id="28" creationId="{374448CC-6DE8-7153-94FF-3EE3CC09CB58}"/>
          </ac:spMkLst>
        </pc:spChg>
        <pc:spChg chg="add mod">
          <ac:chgData name="Francesco Serafini" userId="2491bc55-af7c-4fa9-b3c1-ebaeaf584a96" providerId="ADAL" clId="{CF62DBBC-7D1F-174B-9531-7ADB6D93A3D9}" dt="2023-12-02T16:46:42.577" v="1029" actId="207"/>
          <ac:spMkLst>
            <pc:docMk/>
            <pc:sldMk cId="1604240037" sldId="345"/>
            <ac:spMk id="29" creationId="{D1801E3A-2C4D-2FE9-5F43-868E66CA4F8B}"/>
          </ac:spMkLst>
        </pc:spChg>
        <pc:spChg chg="mod">
          <ac:chgData name="Francesco Serafini" userId="2491bc55-af7c-4fa9-b3c1-ebaeaf584a96" providerId="ADAL" clId="{CF62DBBC-7D1F-174B-9531-7ADB6D93A3D9}" dt="2023-12-03T10:25:31.073" v="5879" actId="14100"/>
          <ac:spMkLst>
            <pc:docMk/>
            <pc:sldMk cId="1604240037" sldId="345"/>
            <ac:spMk id="30" creationId="{32804E46-8840-D8CA-E000-7F2E211C82A3}"/>
          </ac:spMkLst>
        </pc:spChg>
        <pc:spChg chg="add del mod">
          <ac:chgData name="Francesco Serafini" userId="2491bc55-af7c-4fa9-b3c1-ebaeaf584a96" providerId="ADAL" clId="{CF62DBBC-7D1F-174B-9531-7ADB6D93A3D9}" dt="2023-12-02T16:45:31.060" v="1001"/>
          <ac:spMkLst>
            <pc:docMk/>
            <pc:sldMk cId="1604240037" sldId="345"/>
            <ac:spMk id="31" creationId="{B3AB0417-4192-F5D6-4C92-9B6C23467389}"/>
          </ac:spMkLst>
        </pc:spChg>
        <pc:spChg chg="mod">
          <ac:chgData name="Francesco Serafini" userId="2491bc55-af7c-4fa9-b3c1-ebaeaf584a96" providerId="ADAL" clId="{CF62DBBC-7D1F-174B-9531-7ADB6D93A3D9}" dt="2023-12-03T10:25:23.045" v="5878" actId="14100"/>
          <ac:spMkLst>
            <pc:docMk/>
            <pc:sldMk cId="1604240037" sldId="345"/>
            <ac:spMk id="32" creationId="{983A6A12-CBCA-2FE4-CE8C-4BFE232387E0}"/>
          </ac:spMkLst>
        </pc:spChg>
        <pc:spChg chg="mod">
          <ac:chgData name="Francesco Serafini" userId="2491bc55-af7c-4fa9-b3c1-ebaeaf584a96" providerId="ADAL" clId="{CF62DBBC-7D1F-174B-9531-7ADB6D93A3D9}" dt="2023-12-03T10:25:31.073" v="5879" actId="14100"/>
          <ac:spMkLst>
            <pc:docMk/>
            <pc:sldMk cId="1604240037" sldId="345"/>
            <ac:spMk id="33" creationId="{FE659BF7-6649-99B7-F61E-1D89C736DA27}"/>
          </ac:spMkLst>
        </pc:spChg>
        <pc:spChg chg="mod topLvl">
          <ac:chgData name="Francesco Serafini" userId="2491bc55-af7c-4fa9-b3c1-ebaeaf584a96" providerId="ADAL" clId="{CF62DBBC-7D1F-174B-9531-7ADB6D93A3D9}" dt="2023-12-02T16:46:36.120" v="1028" actId="207"/>
          <ac:spMkLst>
            <pc:docMk/>
            <pc:sldMk cId="1604240037" sldId="345"/>
            <ac:spMk id="38" creationId="{4449FB87-14CC-1766-8B80-A2FA8117E7E9}"/>
          </ac:spMkLst>
        </pc:spChg>
        <pc:spChg chg="mod topLvl">
          <ac:chgData name="Francesco Serafini" userId="2491bc55-af7c-4fa9-b3c1-ebaeaf584a96" providerId="ADAL" clId="{CF62DBBC-7D1F-174B-9531-7ADB6D93A3D9}" dt="2023-12-02T16:51:30.466" v="1108" actId="20577"/>
          <ac:spMkLst>
            <pc:docMk/>
            <pc:sldMk cId="1604240037" sldId="345"/>
            <ac:spMk id="52" creationId="{4BD359B2-4615-92C6-5441-06EF7586376B}"/>
          </ac:spMkLst>
        </pc:spChg>
        <pc:spChg chg="add del mod">
          <ac:chgData name="Francesco Serafini" userId="2491bc55-af7c-4fa9-b3c1-ebaeaf584a96" providerId="ADAL" clId="{CF62DBBC-7D1F-174B-9531-7ADB6D93A3D9}" dt="2023-12-02T16:55:49.109" v="1119" actId="478"/>
          <ac:spMkLst>
            <pc:docMk/>
            <pc:sldMk cId="1604240037" sldId="345"/>
            <ac:spMk id="62" creationId="{26EDE93E-4D27-9979-A7F9-E49DFC2B2C53}"/>
          </ac:spMkLst>
        </pc:spChg>
        <pc:spChg chg="del mod">
          <ac:chgData name="Francesco Serafini" userId="2491bc55-af7c-4fa9-b3c1-ebaeaf584a96" providerId="ADAL" clId="{CF62DBBC-7D1F-174B-9531-7ADB6D93A3D9}" dt="2023-12-02T16:56:59.062" v="1122" actId="478"/>
          <ac:spMkLst>
            <pc:docMk/>
            <pc:sldMk cId="1604240037" sldId="345"/>
            <ac:spMk id="63" creationId="{E8844C07-BF90-F455-43AD-52E6A7B30967}"/>
          </ac:spMkLst>
        </pc:spChg>
        <pc:spChg chg="add mod">
          <ac:chgData name="Francesco Serafini" userId="2491bc55-af7c-4fa9-b3c1-ebaeaf584a96" providerId="ADAL" clId="{CF62DBBC-7D1F-174B-9531-7ADB6D93A3D9}" dt="2023-12-03T09:32:12.178" v="5209" actId="790"/>
          <ac:spMkLst>
            <pc:docMk/>
            <pc:sldMk cId="1604240037" sldId="345"/>
            <ac:spMk id="64" creationId="{A7D275E2-E6DC-C170-83C3-7D6CAE9D0AD8}"/>
          </ac:spMkLst>
        </pc:spChg>
        <pc:spChg chg="add del mod">
          <ac:chgData name="Francesco Serafini" userId="2491bc55-af7c-4fa9-b3c1-ebaeaf584a96" providerId="ADAL" clId="{CF62DBBC-7D1F-174B-9531-7ADB6D93A3D9}" dt="2023-12-02T19:40:48.558" v="3137" actId="478"/>
          <ac:spMkLst>
            <pc:docMk/>
            <pc:sldMk cId="1604240037" sldId="345"/>
            <ac:spMk id="65" creationId="{36D9B6ED-BC16-988F-D821-24A9E86C5FEF}"/>
          </ac:spMkLst>
        </pc:spChg>
        <pc:spChg chg="del mod">
          <ac:chgData name="Francesco Serafini" userId="2491bc55-af7c-4fa9-b3c1-ebaeaf584a96" providerId="ADAL" clId="{CF62DBBC-7D1F-174B-9531-7ADB6D93A3D9}" dt="2023-12-02T16:56:59.062" v="1122" actId="478"/>
          <ac:spMkLst>
            <pc:docMk/>
            <pc:sldMk cId="1604240037" sldId="345"/>
            <ac:spMk id="66" creationId="{7E4686B2-12FC-46AC-CFF5-2CB82753B53C}"/>
          </ac:spMkLst>
        </pc:spChg>
        <pc:spChg chg="mod">
          <ac:chgData name="Francesco Serafini" userId="2491bc55-af7c-4fa9-b3c1-ebaeaf584a96" providerId="ADAL" clId="{CF62DBBC-7D1F-174B-9531-7ADB6D93A3D9}" dt="2023-12-02T17:40:20.795" v="1607"/>
          <ac:spMkLst>
            <pc:docMk/>
            <pc:sldMk cId="1604240037" sldId="345"/>
            <ac:spMk id="69" creationId="{3CC0508B-4FB9-568D-B362-ED134E7292E2}"/>
          </ac:spMkLst>
        </pc:spChg>
        <pc:spChg chg="mod">
          <ac:chgData name="Francesco Serafini" userId="2491bc55-af7c-4fa9-b3c1-ebaeaf584a96" providerId="ADAL" clId="{CF62DBBC-7D1F-174B-9531-7ADB6D93A3D9}" dt="2023-12-02T17:44:28.951" v="1735"/>
          <ac:spMkLst>
            <pc:docMk/>
            <pc:sldMk cId="1604240037" sldId="345"/>
            <ac:spMk id="73" creationId="{D37F22DB-BB7F-2C48-05A1-1C5F94C3D68F}"/>
          </ac:spMkLst>
        </pc:spChg>
        <pc:grpChg chg="mod">
          <ac:chgData name="Francesco Serafini" userId="2491bc55-af7c-4fa9-b3c1-ebaeaf584a96" providerId="ADAL" clId="{CF62DBBC-7D1F-174B-9531-7ADB6D93A3D9}" dt="2023-12-03T10:25:35.860" v="5880" actId="14100"/>
          <ac:grpSpMkLst>
            <pc:docMk/>
            <pc:sldMk cId="1604240037" sldId="345"/>
            <ac:grpSpMk id="8" creationId="{785B9C55-3961-727A-55F7-D79662DBB396}"/>
          </ac:grpSpMkLst>
        </pc:grpChg>
        <pc:grpChg chg="add del">
          <ac:chgData name="Francesco Serafini" userId="2491bc55-af7c-4fa9-b3c1-ebaeaf584a96" providerId="ADAL" clId="{CF62DBBC-7D1F-174B-9531-7ADB6D93A3D9}" dt="2023-12-02T16:56:59.062" v="1122" actId="478"/>
          <ac:grpSpMkLst>
            <pc:docMk/>
            <pc:sldMk cId="1604240037" sldId="345"/>
            <ac:grpSpMk id="35" creationId="{1FB0C727-4628-B7DD-A4A7-C087039C0E97}"/>
          </ac:grpSpMkLst>
        </pc:grpChg>
        <pc:grpChg chg="add del mod">
          <ac:chgData name="Francesco Serafini" userId="2491bc55-af7c-4fa9-b3c1-ebaeaf584a96" providerId="ADAL" clId="{CF62DBBC-7D1F-174B-9531-7ADB6D93A3D9}" dt="2023-12-02T16:45:31.039" v="999" actId="478"/>
          <ac:grpSpMkLst>
            <pc:docMk/>
            <pc:sldMk cId="1604240037" sldId="345"/>
            <ac:grpSpMk id="36" creationId="{989814D4-23CD-EB80-564B-5F2C49C1A481}"/>
          </ac:grpSpMkLst>
        </pc:grpChg>
        <pc:grpChg chg="add del">
          <ac:chgData name="Francesco Serafini" userId="2491bc55-af7c-4fa9-b3c1-ebaeaf584a96" providerId="ADAL" clId="{CF62DBBC-7D1F-174B-9531-7ADB6D93A3D9}" dt="2023-12-02T16:56:59.062" v="1122" actId="478"/>
          <ac:grpSpMkLst>
            <pc:docMk/>
            <pc:sldMk cId="1604240037" sldId="345"/>
            <ac:grpSpMk id="50" creationId="{C6D9FDFA-1A0E-05E6-8C44-C1F62E1BA5C6}"/>
          </ac:grpSpMkLst>
        </pc:grpChg>
        <pc:grpChg chg="add del mod">
          <ac:chgData name="Francesco Serafini" userId="2491bc55-af7c-4fa9-b3c1-ebaeaf584a96" providerId="ADAL" clId="{CF62DBBC-7D1F-174B-9531-7ADB6D93A3D9}" dt="2023-12-02T16:51:07.950" v="1095" actId="478"/>
          <ac:grpSpMkLst>
            <pc:docMk/>
            <pc:sldMk cId="1604240037" sldId="345"/>
            <ac:grpSpMk id="51" creationId="{2B7325CB-2C61-661E-6CC0-001C8B5A0DAE}"/>
          </ac:grpSpMkLst>
        </pc:grpChg>
        <pc:grpChg chg="add del">
          <ac:chgData name="Francesco Serafini" userId="2491bc55-af7c-4fa9-b3c1-ebaeaf584a96" providerId="ADAL" clId="{CF62DBBC-7D1F-174B-9531-7ADB6D93A3D9}" dt="2023-12-02T16:56:59.062" v="1122" actId="478"/>
          <ac:grpSpMkLst>
            <pc:docMk/>
            <pc:sldMk cId="1604240037" sldId="345"/>
            <ac:grpSpMk id="61" creationId="{FA7FA153-B842-B55D-A6D8-A4C87953A848}"/>
          </ac:grpSpMkLst>
        </pc:grpChg>
        <pc:grpChg chg="add del mod">
          <ac:chgData name="Francesco Serafini" userId="2491bc55-af7c-4fa9-b3c1-ebaeaf584a96" providerId="ADAL" clId="{CF62DBBC-7D1F-174B-9531-7ADB6D93A3D9}" dt="2023-12-02T17:44:39.201" v="1736" actId="478"/>
          <ac:grpSpMkLst>
            <pc:docMk/>
            <pc:sldMk cId="1604240037" sldId="345"/>
            <ac:grpSpMk id="67" creationId="{2DBF52BF-E444-00AE-C568-6C5387138EA5}"/>
          </ac:grpSpMkLst>
        </pc:grpChg>
        <pc:grpChg chg="add mod">
          <ac:chgData name="Francesco Serafini" userId="2491bc55-af7c-4fa9-b3c1-ebaeaf584a96" providerId="ADAL" clId="{CF62DBBC-7D1F-174B-9531-7ADB6D93A3D9}" dt="2023-12-02T17:44:47.763" v="1737" actId="1076"/>
          <ac:grpSpMkLst>
            <pc:docMk/>
            <pc:sldMk cId="1604240037" sldId="345"/>
            <ac:grpSpMk id="71" creationId="{4F3BA28A-6148-DE39-E3E2-D753E199CBA1}"/>
          </ac:grpSpMkLst>
        </pc:grpChg>
        <pc:picChg chg="add del mod">
          <ac:chgData name="Francesco Serafini" userId="2491bc55-af7c-4fa9-b3c1-ebaeaf584a96" providerId="ADAL" clId="{CF62DBBC-7D1F-174B-9531-7ADB6D93A3D9}" dt="2023-12-02T19:47:09.837" v="3191" actId="208"/>
          <ac:picMkLst>
            <pc:docMk/>
            <pc:sldMk cId="1604240037" sldId="345"/>
            <ac:picMk id="2" creationId="{9A5BCE13-D291-3519-D28D-7D19CA4A0FCB}"/>
          </ac:picMkLst>
        </pc:picChg>
        <pc:picChg chg="add mod">
          <ac:chgData name="Francesco Serafini" userId="2491bc55-af7c-4fa9-b3c1-ebaeaf584a96" providerId="ADAL" clId="{CF62DBBC-7D1F-174B-9531-7ADB6D93A3D9}" dt="2023-12-02T16:46:48.562" v="1030" actId="207"/>
          <ac:picMkLst>
            <pc:docMk/>
            <pc:sldMk cId="1604240037" sldId="345"/>
            <ac:picMk id="27" creationId="{15D1E7A1-B17D-0E98-0BC1-0184340C2BFB}"/>
          </ac:picMkLst>
        </pc:picChg>
        <pc:picChg chg="del">
          <ac:chgData name="Francesco Serafini" userId="2491bc55-af7c-4fa9-b3c1-ebaeaf584a96" providerId="ADAL" clId="{CF62DBBC-7D1F-174B-9531-7ADB6D93A3D9}" dt="2023-12-02T17:40:42.255" v="1610" actId="478"/>
          <ac:picMkLst>
            <pc:docMk/>
            <pc:sldMk cId="1604240037" sldId="345"/>
            <ac:picMk id="34" creationId="{5F065D24-B638-4BCC-A208-E0DE8BC8D630}"/>
          </ac:picMkLst>
        </pc:picChg>
        <pc:picChg chg="del mod topLvl">
          <ac:chgData name="Francesco Serafini" userId="2491bc55-af7c-4fa9-b3c1-ebaeaf584a96" providerId="ADAL" clId="{CF62DBBC-7D1F-174B-9531-7ADB6D93A3D9}" dt="2023-12-02T16:45:31.039" v="999" actId="478"/>
          <ac:picMkLst>
            <pc:docMk/>
            <pc:sldMk cId="1604240037" sldId="345"/>
            <ac:picMk id="37" creationId="{012A3A22-EDE2-1F09-1D49-44C1E41D5C48}"/>
          </ac:picMkLst>
        </pc:picChg>
        <pc:picChg chg="add del mod">
          <ac:chgData name="Francesco Serafini" userId="2491bc55-af7c-4fa9-b3c1-ebaeaf584a96" providerId="ADAL" clId="{CF62DBBC-7D1F-174B-9531-7ADB6D93A3D9}" dt="2023-12-02T16:45:46.815" v="1017" actId="478"/>
          <ac:picMkLst>
            <pc:docMk/>
            <pc:sldMk cId="1604240037" sldId="345"/>
            <ac:picMk id="47" creationId="{80B6B538-C66F-7B40-FB81-24FAD91DA688}"/>
          </ac:picMkLst>
        </pc:picChg>
        <pc:picChg chg="add mod">
          <ac:chgData name="Francesco Serafini" userId="2491bc55-af7c-4fa9-b3c1-ebaeaf584a96" providerId="ADAL" clId="{CF62DBBC-7D1F-174B-9531-7ADB6D93A3D9}" dt="2023-12-02T16:46:27.876" v="1026" actId="207"/>
          <ac:picMkLst>
            <pc:docMk/>
            <pc:sldMk cId="1604240037" sldId="345"/>
            <ac:picMk id="49" creationId="{C528E49E-9AFB-2FB4-6AB3-4EE8FBD02FC4}"/>
          </ac:picMkLst>
        </pc:picChg>
        <pc:picChg chg="del mod topLvl">
          <ac:chgData name="Francesco Serafini" userId="2491bc55-af7c-4fa9-b3c1-ebaeaf584a96" providerId="ADAL" clId="{CF62DBBC-7D1F-174B-9531-7ADB6D93A3D9}" dt="2023-12-02T16:51:07.950" v="1095" actId="478"/>
          <ac:picMkLst>
            <pc:docMk/>
            <pc:sldMk cId="1604240037" sldId="345"/>
            <ac:picMk id="53" creationId="{D3959B72-B9FE-8D02-5E05-7C464B881D86}"/>
          </ac:picMkLst>
        </pc:picChg>
        <pc:picChg chg="add del mod">
          <ac:chgData name="Francesco Serafini" userId="2491bc55-af7c-4fa9-b3c1-ebaeaf584a96" providerId="ADAL" clId="{CF62DBBC-7D1F-174B-9531-7ADB6D93A3D9}" dt="2023-12-02T16:50:54.194" v="1090" actId="478"/>
          <ac:picMkLst>
            <pc:docMk/>
            <pc:sldMk cId="1604240037" sldId="345"/>
            <ac:picMk id="55" creationId="{8A9938A2-ECD2-7C87-8515-674C059DE400}"/>
          </ac:picMkLst>
        </pc:picChg>
        <pc:picChg chg="add del mod">
          <ac:chgData name="Francesco Serafini" userId="2491bc55-af7c-4fa9-b3c1-ebaeaf584a96" providerId="ADAL" clId="{CF62DBBC-7D1F-174B-9531-7ADB6D93A3D9}" dt="2023-12-02T16:50:44.451" v="1088" actId="478"/>
          <ac:picMkLst>
            <pc:docMk/>
            <pc:sldMk cId="1604240037" sldId="345"/>
            <ac:picMk id="57" creationId="{F96F919F-591C-C363-194C-0418FAAE3244}"/>
          </ac:picMkLst>
        </pc:picChg>
        <pc:picChg chg="del">
          <ac:chgData name="Francesco Serafini" userId="2491bc55-af7c-4fa9-b3c1-ebaeaf584a96" providerId="ADAL" clId="{CF62DBBC-7D1F-174B-9531-7ADB6D93A3D9}" dt="2023-12-02T16:42:05.981" v="893" actId="478"/>
          <ac:picMkLst>
            <pc:docMk/>
            <pc:sldMk cId="1604240037" sldId="345"/>
            <ac:picMk id="58" creationId="{CEE45E97-D9FD-DB54-184D-C6ACEFB444F9}"/>
          </ac:picMkLst>
        </pc:picChg>
        <pc:picChg chg="add mod">
          <ac:chgData name="Francesco Serafini" userId="2491bc55-af7c-4fa9-b3c1-ebaeaf584a96" providerId="ADAL" clId="{CF62DBBC-7D1F-174B-9531-7ADB6D93A3D9}" dt="2023-12-02T16:51:16.214" v="1097" actId="12789"/>
          <ac:picMkLst>
            <pc:docMk/>
            <pc:sldMk cId="1604240037" sldId="345"/>
            <ac:picMk id="60" creationId="{845442DF-4748-CF92-0BE3-A400D0C8BFEA}"/>
          </ac:picMkLst>
        </pc:picChg>
        <pc:picChg chg="mod">
          <ac:chgData name="Francesco Serafini" userId="2491bc55-af7c-4fa9-b3c1-ebaeaf584a96" providerId="ADAL" clId="{CF62DBBC-7D1F-174B-9531-7ADB6D93A3D9}" dt="2023-12-02T17:40:20.795" v="1607"/>
          <ac:picMkLst>
            <pc:docMk/>
            <pc:sldMk cId="1604240037" sldId="345"/>
            <ac:picMk id="68" creationId="{21DD3C83-AA34-2CA9-826C-3DADABACF511}"/>
          </ac:picMkLst>
        </pc:picChg>
        <pc:picChg chg="add mod">
          <ac:chgData name="Francesco Serafini" userId="2491bc55-af7c-4fa9-b3c1-ebaeaf584a96" providerId="ADAL" clId="{CF62DBBC-7D1F-174B-9531-7ADB6D93A3D9}" dt="2023-12-02T17:40:32.658" v="1609"/>
          <ac:picMkLst>
            <pc:docMk/>
            <pc:sldMk cId="1604240037" sldId="345"/>
            <ac:picMk id="70" creationId="{542AC9DE-700D-B99A-5109-C1C1DAB7168E}"/>
          </ac:picMkLst>
        </pc:picChg>
        <pc:picChg chg="mod">
          <ac:chgData name="Francesco Serafini" userId="2491bc55-af7c-4fa9-b3c1-ebaeaf584a96" providerId="ADAL" clId="{CF62DBBC-7D1F-174B-9531-7ADB6D93A3D9}" dt="2023-12-02T17:44:28.951" v="1735"/>
          <ac:picMkLst>
            <pc:docMk/>
            <pc:sldMk cId="1604240037" sldId="345"/>
            <ac:picMk id="72" creationId="{9A026395-1109-0AEA-D2B2-608BFCE8FF34}"/>
          </ac:picMkLst>
        </pc:picChg>
        <pc:cxnChg chg="del mod">
          <ac:chgData name="Francesco Serafini" userId="2491bc55-af7c-4fa9-b3c1-ebaeaf584a96" providerId="ADAL" clId="{CF62DBBC-7D1F-174B-9531-7ADB6D93A3D9}" dt="2023-12-02T16:57:03.002" v="1123" actId="478"/>
          <ac:cxnSpMkLst>
            <pc:docMk/>
            <pc:sldMk cId="1604240037" sldId="345"/>
            <ac:cxnSpMk id="4" creationId="{E698FA53-86C3-C364-E20D-F94F19BD895A}"/>
          </ac:cxnSpMkLst>
        </pc:cxnChg>
        <pc:cxnChg chg="del mod">
          <ac:chgData name="Francesco Serafini" userId="2491bc55-af7c-4fa9-b3c1-ebaeaf584a96" providerId="ADAL" clId="{CF62DBBC-7D1F-174B-9531-7ADB6D93A3D9}" dt="2023-12-02T16:57:03.002" v="1123" actId="478"/>
          <ac:cxnSpMkLst>
            <pc:docMk/>
            <pc:sldMk cId="1604240037" sldId="345"/>
            <ac:cxnSpMk id="15" creationId="{FD5CD663-F64F-B7DC-01F1-7AE67BC09570}"/>
          </ac:cxnSpMkLst>
        </pc:cxnChg>
        <pc:cxnChg chg="add mod">
          <ac:chgData name="Francesco Serafini" userId="2491bc55-af7c-4fa9-b3c1-ebaeaf584a96" providerId="ADAL" clId="{CF62DBBC-7D1F-174B-9531-7ADB6D93A3D9}" dt="2023-12-02T16:39:04.784" v="873" actId="167"/>
          <ac:cxnSpMkLst>
            <pc:docMk/>
            <pc:sldMk cId="1604240037" sldId="345"/>
            <ac:cxnSpMk id="17" creationId="{66652586-75B1-6EF3-6EB8-06A2C0462EA0}"/>
          </ac:cxnSpMkLst>
        </pc:cxnChg>
        <pc:cxnChg chg="mod">
          <ac:chgData name="Francesco Serafini" userId="2491bc55-af7c-4fa9-b3c1-ebaeaf584a96" providerId="ADAL" clId="{CF62DBBC-7D1F-174B-9531-7ADB6D93A3D9}" dt="2023-12-02T16:37:09.743" v="816" actId="14100"/>
          <ac:cxnSpMkLst>
            <pc:docMk/>
            <pc:sldMk cId="1604240037" sldId="345"/>
            <ac:cxnSpMk id="21" creationId="{A5E61F2D-B3BD-9BFB-599A-7B64DC27DFF1}"/>
          </ac:cxnSpMkLst>
        </pc:cxnChg>
        <pc:cxnChg chg="mod">
          <ac:chgData name="Francesco Serafini" userId="2491bc55-af7c-4fa9-b3c1-ebaeaf584a96" providerId="ADAL" clId="{CF62DBBC-7D1F-174B-9531-7ADB6D93A3D9}" dt="2023-12-02T16:39:30.154" v="876" actId="14100"/>
          <ac:cxnSpMkLst>
            <pc:docMk/>
            <pc:sldMk cId="1604240037" sldId="345"/>
            <ac:cxnSpMk id="24" creationId="{25702382-89F9-DE35-FC4F-659C2F0DD384}"/>
          </ac:cxnSpMkLst>
        </pc:cxnChg>
      </pc:sldChg>
      <pc:sldChg chg="addSp delSp modSp add mod modTransition modAnim">
        <pc:chgData name="Francesco Serafini" userId="2491bc55-af7c-4fa9-b3c1-ebaeaf584a96" providerId="ADAL" clId="{CF62DBBC-7D1F-174B-9531-7ADB6D93A3D9}" dt="2023-12-03T10:24:50.504" v="5877" actId="1036"/>
        <pc:sldMkLst>
          <pc:docMk/>
          <pc:sldMk cId="659618071" sldId="346"/>
        </pc:sldMkLst>
        <pc:spChg chg="mod">
          <ac:chgData name="Francesco Serafini" userId="2491bc55-af7c-4fa9-b3c1-ebaeaf584a96" providerId="ADAL" clId="{CF62DBBC-7D1F-174B-9531-7ADB6D93A3D9}" dt="2023-12-03T10:24:50.504" v="5877" actId="1036"/>
          <ac:spMkLst>
            <pc:docMk/>
            <pc:sldMk cId="659618071" sldId="346"/>
            <ac:spMk id="2" creationId="{27795232-9730-A9F5-B1E8-E4187557678E}"/>
          </ac:spMkLst>
        </pc:spChg>
        <pc:spChg chg="mod">
          <ac:chgData name="Francesco Serafini" userId="2491bc55-af7c-4fa9-b3c1-ebaeaf584a96" providerId="ADAL" clId="{CF62DBBC-7D1F-174B-9531-7ADB6D93A3D9}" dt="2023-12-03T10:24:50.504" v="5877" actId="1036"/>
          <ac:spMkLst>
            <pc:docMk/>
            <pc:sldMk cId="659618071" sldId="346"/>
            <ac:spMk id="6" creationId="{18ABE8AC-AE58-4B72-3558-5682FECADA8A}"/>
          </ac:spMkLst>
        </pc:spChg>
        <pc:spChg chg="mod">
          <ac:chgData name="Francesco Serafini" userId="2491bc55-af7c-4fa9-b3c1-ebaeaf584a96" providerId="ADAL" clId="{CF62DBBC-7D1F-174B-9531-7ADB6D93A3D9}" dt="2023-12-02T17:40:48.052" v="1611"/>
          <ac:spMkLst>
            <pc:docMk/>
            <pc:sldMk cId="659618071" sldId="346"/>
            <ac:spMk id="14" creationId="{5AFB479A-C749-782B-020C-CC907A3AFCE2}"/>
          </ac:spMkLst>
        </pc:spChg>
        <pc:spChg chg="mod">
          <ac:chgData name="Francesco Serafini" userId="2491bc55-af7c-4fa9-b3c1-ebaeaf584a96" providerId="ADAL" clId="{CF62DBBC-7D1F-174B-9531-7ADB6D93A3D9}" dt="2023-12-02T17:44:58.249" v="1740"/>
          <ac:spMkLst>
            <pc:docMk/>
            <pc:sldMk cId="659618071" sldId="346"/>
            <ac:spMk id="22" creationId="{CD2BA697-1823-2A92-10F6-342CEA534C64}"/>
          </ac:spMkLst>
        </pc:spChg>
        <pc:spChg chg="mod">
          <ac:chgData name="Francesco Serafini" userId="2491bc55-af7c-4fa9-b3c1-ebaeaf584a96" providerId="ADAL" clId="{CF62DBBC-7D1F-174B-9531-7ADB6D93A3D9}" dt="2023-12-03T09:32:25.566" v="5210" actId="790"/>
          <ac:spMkLst>
            <pc:docMk/>
            <pc:sldMk cId="659618071" sldId="346"/>
            <ac:spMk id="29" creationId="{D1801E3A-2C4D-2FE9-5F43-868E66CA4F8B}"/>
          </ac:spMkLst>
        </pc:spChg>
        <pc:spChg chg="mod">
          <ac:chgData name="Francesco Serafini" userId="2491bc55-af7c-4fa9-b3c1-ebaeaf584a96" providerId="ADAL" clId="{CF62DBBC-7D1F-174B-9531-7ADB6D93A3D9}" dt="2023-12-03T10:24:46.111" v="5864" actId="14100"/>
          <ac:spMkLst>
            <pc:docMk/>
            <pc:sldMk cId="659618071" sldId="346"/>
            <ac:spMk id="30" creationId="{32804E46-8840-D8CA-E000-7F2E211C82A3}"/>
          </ac:spMkLst>
        </pc:spChg>
        <pc:spChg chg="mod">
          <ac:chgData name="Francesco Serafini" userId="2491bc55-af7c-4fa9-b3c1-ebaeaf584a96" providerId="ADAL" clId="{CF62DBBC-7D1F-174B-9531-7ADB6D93A3D9}" dt="2023-12-03T10:24:46.111" v="5864" actId="14100"/>
          <ac:spMkLst>
            <pc:docMk/>
            <pc:sldMk cId="659618071" sldId="346"/>
            <ac:spMk id="32" creationId="{983A6A12-CBCA-2FE4-CE8C-4BFE232387E0}"/>
          </ac:spMkLst>
        </pc:spChg>
        <pc:spChg chg="mod">
          <ac:chgData name="Francesco Serafini" userId="2491bc55-af7c-4fa9-b3c1-ebaeaf584a96" providerId="ADAL" clId="{CF62DBBC-7D1F-174B-9531-7ADB6D93A3D9}" dt="2023-12-03T10:24:46.111" v="5864" actId="14100"/>
          <ac:spMkLst>
            <pc:docMk/>
            <pc:sldMk cId="659618071" sldId="346"/>
            <ac:spMk id="33" creationId="{FE659BF7-6649-99B7-F61E-1D89C736DA27}"/>
          </ac:spMkLst>
        </pc:spChg>
        <pc:spChg chg="mod">
          <ac:chgData name="Francesco Serafini" userId="2491bc55-af7c-4fa9-b3c1-ebaeaf584a96" providerId="ADAL" clId="{CF62DBBC-7D1F-174B-9531-7ADB6D93A3D9}" dt="2023-12-03T09:32:28.734" v="5211" actId="790"/>
          <ac:spMkLst>
            <pc:docMk/>
            <pc:sldMk cId="659618071" sldId="346"/>
            <ac:spMk id="38" creationId="{4449FB87-14CC-1766-8B80-A2FA8117E7E9}"/>
          </ac:spMkLst>
        </pc:spChg>
        <pc:spChg chg="mod">
          <ac:chgData name="Francesco Serafini" userId="2491bc55-af7c-4fa9-b3c1-ebaeaf584a96" providerId="ADAL" clId="{CF62DBBC-7D1F-174B-9531-7ADB6D93A3D9}" dt="2023-12-03T09:32:32.753" v="5212" actId="790"/>
          <ac:spMkLst>
            <pc:docMk/>
            <pc:sldMk cId="659618071" sldId="346"/>
            <ac:spMk id="52" creationId="{4BD359B2-4615-92C6-5441-06EF7586376B}"/>
          </ac:spMkLst>
        </pc:spChg>
        <pc:spChg chg="mod">
          <ac:chgData name="Francesco Serafini" userId="2491bc55-af7c-4fa9-b3c1-ebaeaf584a96" providerId="ADAL" clId="{CF62DBBC-7D1F-174B-9531-7ADB6D93A3D9}" dt="2023-12-03T10:24:50.504" v="5877" actId="1036"/>
          <ac:spMkLst>
            <pc:docMk/>
            <pc:sldMk cId="659618071" sldId="346"/>
            <ac:spMk id="63" creationId="{E8844C07-BF90-F455-43AD-52E6A7B30967}"/>
          </ac:spMkLst>
        </pc:spChg>
        <pc:spChg chg="mod">
          <ac:chgData name="Francesco Serafini" userId="2491bc55-af7c-4fa9-b3c1-ebaeaf584a96" providerId="ADAL" clId="{CF62DBBC-7D1F-174B-9531-7ADB6D93A3D9}" dt="2023-12-03T10:24:50.504" v="5877" actId="1036"/>
          <ac:spMkLst>
            <pc:docMk/>
            <pc:sldMk cId="659618071" sldId="346"/>
            <ac:spMk id="66" creationId="{7E4686B2-12FC-46AC-CFF5-2CB82753B53C}"/>
          </ac:spMkLst>
        </pc:spChg>
        <pc:grpChg chg="mod">
          <ac:chgData name="Francesco Serafini" userId="2491bc55-af7c-4fa9-b3c1-ebaeaf584a96" providerId="ADAL" clId="{CF62DBBC-7D1F-174B-9531-7ADB6D93A3D9}" dt="2023-12-03T10:24:39.426" v="5863" actId="14100"/>
          <ac:grpSpMkLst>
            <pc:docMk/>
            <pc:sldMk cId="659618071" sldId="346"/>
            <ac:grpSpMk id="8" creationId="{785B9C55-3961-727A-55F7-D79662DBB396}"/>
          </ac:grpSpMkLst>
        </pc:grpChg>
        <pc:grpChg chg="add del mod">
          <ac:chgData name="Francesco Serafini" userId="2491bc55-af7c-4fa9-b3c1-ebaeaf584a96" providerId="ADAL" clId="{CF62DBBC-7D1F-174B-9531-7ADB6D93A3D9}" dt="2023-12-02T17:45:00.036" v="1741" actId="478"/>
          <ac:grpSpMkLst>
            <pc:docMk/>
            <pc:sldMk cId="659618071" sldId="346"/>
            <ac:grpSpMk id="11" creationId="{BFA1B354-238B-C2F2-981A-D0466C732E41}"/>
          </ac:grpSpMkLst>
        </pc:grpChg>
        <pc:grpChg chg="add mod">
          <ac:chgData name="Francesco Serafini" userId="2491bc55-af7c-4fa9-b3c1-ebaeaf584a96" providerId="ADAL" clId="{CF62DBBC-7D1F-174B-9531-7ADB6D93A3D9}" dt="2023-12-02T17:44:58.249" v="1740"/>
          <ac:grpSpMkLst>
            <pc:docMk/>
            <pc:sldMk cId="659618071" sldId="346"/>
            <ac:grpSpMk id="16" creationId="{A161AC3A-A103-3A4A-7F4A-B0A356E41315}"/>
          </ac:grpSpMkLst>
        </pc:grpChg>
        <pc:picChg chg="add mod">
          <ac:chgData name="Francesco Serafini" userId="2491bc55-af7c-4fa9-b3c1-ebaeaf584a96" providerId="ADAL" clId="{CF62DBBC-7D1F-174B-9531-7ADB6D93A3D9}" dt="2023-12-02T17:40:29.190" v="1608"/>
          <ac:picMkLst>
            <pc:docMk/>
            <pc:sldMk cId="659618071" sldId="346"/>
            <ac:picMk id="5" creationId="{D5C5ECD7-F4FA-326C-0127-FD71387E96B3}"/>
          </ac:picMkLst>
        </pc:picChg>
        <pc:picChg chg="mod">
          <ac:chgData name="Francesco Serafini" userId="2491bc55-af7c-4fa9-b3c1-ebaeaf584a96" providerId="ADAL" clId="{CF62DBBC-7D1F-174B-9531-7ADB6D93A3D9}" dt="2023-12-02T17:40:48.052" v="1611"/>
          <ac:picMkLst>
            <pc:docMk/>
            <pc:sldMk cId="659618071" sldId="346"/>
            <ac:picMk id="13" creationId="{7664589F-6D3F-0110-43F7-35E3192E810C}"/>
          </ac:picMkLst>
        </pc:picChg>
        <pc:picChg chg="mod">
          <ac:chgData name="Francesco Serafini" userId="2491bc55-af7c-4fa9-b3c1-ebaeaf584a96" providerId="ADAL" clId="{CF62DBBC-7D1F-174B-9531-7ADB6D93A3D9}" dt="2023-12-02T17:44:58.249" v="1740"/>
          <ac:picMkLst>
            <pc:docMk/>
            <pc:sldMk cId="659618071" sldId="346"/>
            <ac:picMk id="19" creationId="{3163063E-5FBB-9426-35D5-27F86672A217}"/>
          </ac:picMkLst>
        </pc:picChg>
        <pc:picChg chg="del">
          <ac:chgData name="Francesco Serafini" userId="2491bc55-af7c-4fa9-b3c1-ebaeaf584a96" providerId="ADAL" clId="{CF62DBBC-7D1F-174B-9531-7ADB6D93A3D9}" dt="2023-12-02T17:40:50.594" v="1612" actId="478"/>
          <ac:picMkLst>
            <pc:docMk/>
            <pc:sldMk cId="659618071" sldId="346"/>
            <ac:picMk id="34" creationId="{5F065D24-B638-4BCC-A208-E0DE8BC8D630}"/>
          </ac:picMkLst>
        </pc:picChg>
        <pc:cxnChg chg="mod">
          <ac:chgData name="Francesco Serafini" userId="2491bc55-af7c-4fa9-b3c1-ebaeaf584a96" providerId="ADAL" clId="{CF62DBBC-7D1F-174B-9531-7ADB6D93A3D9}" dt="2023-12-03T10:24:50.504" v="5877" actId="1036"/>
          <ac:cxnSpMkLst>
            <pc:docMk/>
            <pc:sldMk cId="659618071" sldId="346"/>
            <ac:cxnSpMk id="4" creationId="{E698FA53-86C3-C364-E20D-F94F19BD895A}"/>
          </ac:cxnSpMkLst>
        </pc:cxnChg>
        <pc:cxnChg chg="mod">
          <ac:chgData name="Francesco Serafini" userId="2491bc55-af7c-4fa9-b3c1-ebaeaf584a96" providerId="ADAL" clId="{CF62DBBC-7D1F-174B-9531-7ADB6D93A3D9}" dt="2023-12-03T10:24:50.504" v="5877" actId="1036"/>
          <ac:cxnSpMkLst>
            <pc:docMk/>
            <pc:sldMk cId="659618071" sldId="346"/>
            <ac:cxnSpMk id="15" creationId="{FD5CD663-F64F-B7DC-01F1-7AE67BC09570}"/>
          </ac:cxnSpMkLst>
        </pc:cxnChg>
      </pc:sldChg>
      <pc:sldChg chg="addSp delSp modSp add mod modTransition modShow">
        <pc:chgData name="Francesco Serafini" userId="2491bc55-af7c-4fa9-b3c1-ebaeaf584a96" providerId="ADAL" clId="{CF62DBBC-7D1F-174B-9531-7ADB6D93A3D9}" dt="2023-12-02T23:56:04.670" v="5054"/>
        <pc:sldMkLst>
          <pc:docMk/>
          <pc:sldMk cId="2614195984" sldId="347"/>
        </pc:sldMkLst>
        <pc:spChg chg="del">
          <ac:chgData name="Francesco Serafini" userId="2491bc55-af7c-4fa9-b3c1-ebaeaf584a96" providerId="ADAL" clId="{CF62DBBC-7D1F-174B-9531-7ADB6D93A3D9}" dt="2023-12-02T17:38:18.365" v="1589" actId="478"/>
          <ac:spMkLst>
            <pc:docMk/>
            <pc:sldMk cId="2614195984" sldId="347"/>
            <ac:spMk id="2" creationId="{3C253876-21CA-C6E7-C701-0A33A6E2D63E}"/>
          </ac:spMkLst>
        </pc:spChg>
        <pc:spChg chg="del">
          <ac:chgData name="Francesco Serafini" userId="2491bc55-af7c-4fa9-b3c1-ebaeaf584a96" providerId="ADAL" clId="{CF62DBBC-7D1F-174B-9531-7ADB6D93A3D9}" dt="2023-12-02T17:38:18.365" v="1589" actId="478"/>
          <ac:spMkLst>
            <pc:docMk/>
            <pc:sldMk cId="2614195984" sldId="347"/>
            <ac:spMk id="5" creationId="{13BC7993-342C-94C5-2BCE-9DA1BE143C11}"/>
          </ac:spMkLst>
        </pc:spChg>
        <pc:spChg chg="del">
          <ac:chgData name="Francesco Serafini" userId="2491bc55-af7c-4fa9-b3c1-ebaeaf584a96" providerId="ADAL" clId="{CF62DBBC-7D1F-174B-9531-7ADB6D93A3D9}" dt="2023-12-02T17:38:18.365" v="1589" actId="478"/>
          <ac:spMkLst>
            <pc:docMk/>
            <pc:sldMk cId="2614195984" sldId="347"/>
            <ac:spMk id="7" creationId="{BAFB0582-7453-3A90-7522-F17C9196ADE3}"/>
          </ac:spMkLst>
        </pc:spChg>
        <pc:spChg chg="del">
          <ac:chgData name="Francesco Serafini" userId="2491bc55-af7c-4fa9-b3c1-ebaeaf584a96" providerId="ADAL" clId="{CF62DBBC-7D1F-174B-9531-7ADB6D93A3D9}" dt="2023-12-02T17:38:16.093" v="1588" actId="478"/>
          <ac:spMkLst>
            <pc:docMk/>
            <pc:sldMk cId="2614195984" sldId="347"/>
            <ac:spMk id="9" creationId="{0154AC92-DC80-4A3D-2F32-64AF5856EB96}"/>
          </ac:spMkLst>
        </pc:spChg>
        <pc:spChg chg="add del mod">
          <ac:chgData name="Francesco Serafini" userId="2491bc55-af7c-4fa9-b3c1-ebaeaf584a96" providerId="ADAL" clId="{CF62DBBC-7D1F-174B-9531-7ADB6D93A3D9}" dt="2023-12-02T17:52:22.759" v="1887" actId="478"/>
          <ac:spMkLst>
            <pc:docMk/>
            <pc:sldMk cId="2614195984" sldId="347"/>
            <ac:spMk id="12" creationId="{6E8E18D8-90B8-DBEF-0F46-5219B0A9EC55}"/>
          </ac:spMkLst>
        </pc:spChg>
        <pc:spChg chg="add del mod">
          <ac:chgData name="Francesco Serafini" userId="2491bc55-af7c-4fa9-b3c1-ebaeaf584a96" providerId="ADAL" clId="{CF62DBBC-7D1F-174B-9531-7ADB6D93A3D9}" dt="2023-12-02T17:52:22.061" v="1886" actId="478"/>
          <ac:spMkLst>
            <pc:docMk/>
            <pc:sldMk cId="2614195984" sldId="347"/>
            <ac:spMk id="13" creationId="{479C2BBA-F835-B0A9-B5D2-D1420CE91CD7}"/>
          </ac:spMkLst>
        </pc:spChg>
        <pc:spChg chg="add del mod">
          <ac:chgData name="Francesco Serafini" userId="2491bc55-af7c-4fa9-b3c1-ebaeaf584a96" providerId="ADAL" clId="{CF62DBBC-7D1F-174B-9531-7ADB6D93A3D9}" dt="2023-12-02T17:52:20.441" v="1884" actId="478"/>
          <ac:spMkLst>
            <pc:docMk/>
            <pc:sldMk cId="2614195984" sldId="347"/>
            <ac:spMk id="14" creationId="{19C975B1-4274-796C-46F5-76D58913B384}"/>
          </ac:spMkLst>
        </pc:spChg>
        <pc:spChg chg="mod">
          <ac:chgData name="Francesco Serafini" userId="2491bc55-af7c-4fa9-b3c1-ebaeaf584a96" providerId="ADAL" clId="{CF62DBBC-7D1F-174B-9531-7ADB6D93A3D9}" dt="2023-12-02T17:53:10.775" v="1942" actId="20577"/>
          <ac:spMkLst>
            <pc:docMk/>
            <pc:sldMk cId="2614195984" sldId="347"/>
            <ac:spMk id="28" creationId="{4E295478-4053-40B7-0C64-FCF1B482D99A}"/>
          </ac:spMkLst>
        </pc:spChg>
        <pc:spChg chg="mod">
          <ac:chgData name="Francesco Serafini" userId="2491bc55-af7c-4fa9-b3c1-ebaeaf584a96" providerId="ADAL" clId="{CF62DBBC-7D1F-174B-9531-7ADB6D93A3D9}" dt="2023-12-02T17:52:39.498" v="1902" actId="403"/>
          <ac:spMkLst>
            <pc:docMk/>
            <pc:sldMk cId="2614195984" sldId="347"/>
            <ac:spMk id="29" creationId="{99E5F978-DEA6-FE5E-C23B-F427D5A2A97B}"/>
          </ac:spMkLst>
        </pc:spChg>
        <pc:spChg chg="mod topLvl">
          <ac:chgData name="Francesco Serafini" userId="2491bc55-af7c-4fa9-b3c1-ebaeaf584a96" providerId="ADAL" clId="{CF62DBBC-7D1F-174B-9531-7ADB6D93A3D9}" dt="2023-12-02T17:37:51.707" v="1581" actId="478"/>
          <ac:spMkLst>
            <pc:docMk/>
            <pc:sldMk cId="2614195984" sldId="347"/>
            <ac:spMk id="34" creationId="{C7CC7E3E-9699-A1EA-0155-B7D9389FBFE8}"/>
          </ac:spMkLst>
        </pc:spChg>
        <pc:spChg chg="add del mod topLvl">
          <ac:chgData name="Francesco Serafini" userId="2491bc55-af7c-4fa9-b3c1-ebaeaf584a96" providerId="ADAL" clId="{CF62DBBC-7D1F-174B-9531-7ADB6D93A3D9}" dt="2023-12-02T17:37:51.707" v="1581" actId="478"/>
          <ac:spMkLst>
            <pc:docMk/>
            <pc:sldMk cId="2614195984" sldId="347"/>
            <ac:spMk id="35" creationId="{C5379306-DAAE-E523-1D02-1EE319347D19}"/>
          </ac:spMkLst>
        </pc:spChg>
        <pc:spChg chg="mod">
          <ac:chgData name="Francesco Serafini" userId="2491bc55-af7c-4fa9-b3c1-ebaeaf584a96" providerId="ADAL" clId="{CF62DBBC-7D1F-174B-9531-7ADB6D93A3D9}" dt="2023-12-02T17:37:43.546" v="1575" actId="6549"/>
          <ac:spMkLst>
            <pc:docMk/>
            <pc:sldMk cId="2614195984" sldId="347"/>
            <ac:spMk id="36" creationId="{316D6E8D-FE1C-3F1D-0CF9-2DADDA596066}"/>
          </ac:spMkLst>
        </pc:spChg>
        <pc:spChg chg="mod">
          <ac:chgData name="Francesco Serafini" userId="2491bc55-af7c-4fa9-b3c1-ebaeaf584a96" providerId="ADAL" clId="{CF62DBBC-7D1F-174B-9531-7ADB6D93A3D9}" dt="2023-12-02T17:38:00.399" v="1584" actId="6549"/>
          <ac:spMkLst>
            <pc:docMk/>
            <pc:sldMk cId="2614195984" sldId="347"/>
            <ac:spMk id="37" creationId="{7902F60A-F4B9-2704-A8DA-82FEE69527E9}"/>
          </ac:spMkLst>
        </pc:spChg>
        <pc:spChg chg="mod">
          <ac:chgData name="Francesco Serafini" userId="2491bc55-af7c-4fa9-b3c1-ebaeaf584a96" providerId="ADAL" clId="{CF62DBBC-7D1F-174B-9531-7ADB6D93A3D9}" dt="2023-12-02T17:37:41.915" v="1573" actId="6549"/>
          <ac:spMkLst>
            <pc:docMk/>
            <pc:sldMk cId="2614195984" sldId="347"/>
            <ac:spMk id="38" creationId="{7903C807-0A45-E96D-A8F4-53147DD05FD3}"/>
          </ac:spMkLst>
        </pc:spChg>
        <pc:spChg chg="mod">
          <ac:chgData name="Francesco Serafini" userId="2491bc55-af7c-4fa9-b3c1-ebaeaf584a96" providerId="ADAL" clId="{CF62DBBC-7D1F-174B-9531-7ADB6D93A3D9}" dt="2023-12-02T17:37:47.328" v="1576" actId="6549"/>
          <ac:spMkLst>
            <pc:docMk/>
            <pc:sldMk cId="2614195984" sldId="347"/>
            <ac:spMk id="39" creationId="{380DAF9A-F4A8-09AE-9301-820EF2EAD1C1}"/>
          </ac:spMkLst>
        </pc:spChg>
        <pc:spChg chg="del mod">
          <ac:chgData name="Francesco Serafini" userId="2491bc55-af7c-4fa9-b3c1-ebaeaf584a96" providerId="ADAL" clId="{CF62DBBC-7D1F-174B-9531-7ADB6D93A3D9}" dt="2023-12-02T17:52:14.748" v="1882" actId="478"/>
          <ac:spMkLst>
            <pc:docMk/>
            <pc:sldMk cId="2614195984" sldId="347"/>
            <ac:spMk id="45" creationId="{890218A0-E994-8D1B-1B69-4B09C37C39BA}"/>
          </ac:spMkLst>
        </pc:spChg>
        <pc:grpChg chg="add del">
          <ac:chgData name="Francesco Serafini" userId="2491bc55-af7c-4fa9-b3c1-ebaeaf584a96" providerId="ADAL" clId="{CF62DBBC-7D1F-174B-9531-7ADB6D93A3D9}" dt="2023-12-02T17:52:21.228" v="1885" actId="478"/>
          <ac:grpSpMkLst>
            <pc:docMk/>
            <pc:sldMk cId="2614195984" sldId="347"/>
            <ac:grpSpMk id="40" creationId="{375A8C2E-D982-C862-7884-E659037D21B5}"/>
          </ac:grpSpMkLst>
        </pc:grpChg>
        <pc:grpChg chg="add del">
          <ac:chgData name="Francesco Serafini" userId="2491bc55-af7c-4fa9-b3c1-ebaeaf584a96" providerId="ADAL" clId="{CF62DBBC-7D1F-174B-9531-7ADB6D93A3D9}" dt="2023-12-02T17:52:23.636" v="1888" actId="478"/>
          <ac:grpSpMkLst>
            <pc:docMk/>
            <pc:sldMk cId="2614195984" sldId="347"/>
            <ac:grpSpMk id="41" creationId="{4ADB4D9F-73A4-38A6-F982-B3CDF1EFC5CA}"/>
          </ac:grpSpMkLst>
        </pc:grpChg>
        <pc:grpChg chg="add del">
          <ac:chgData name="Francesco Serafini" userId="2491bc55-af7c-4fa9-b3c1-ebaeaf584a96" providerId="ADAL" clId="{CF62DBBC-7D1F-174B-9531-7ADB6D93A3D9}" dt="2023-12-02T17:52:19.355" v="1883" actId="478"/>
          <ac:grpSpMkLst>
            <pc:docMk/>
            <pc:sldMk cId="2614195984" sldId="347"/>
            <ac:grpSpMk id="42" creationId="{1551B8AF-1751-F4F3-9239-FF763588D7EE}"/>
          </ac:grpSpMkLst>
        </pc:grpChg>
        <pc:grpChg chg="add del mod">
          <ac:chgData name="Francesco Serafini" userId="2491bc55-af7c-4fa9-b3c1-ebaeaf584a96" providerId="ADAL" clId="{CF62DBBC-7D1F-174B-9531-7ADB6D93A3D9}" dt="2023-12-02T17:52:27.619" v="1889" actId="14100"/>
          <ac:grpSpMkLst>
            <pc:docMk/>
            <pc:sldMk cId="2614195984" sldId="347"/>
            <ac:grpSpMk id="43" creationId="{7ECC2298-66A0-9DD5-278B-C5E20B85AD2C}"/>
          </ac:grpSpMkLst>
        </pc:grpChg>
        <pc:picChg chg="add mod">
          <ac:chgData name="Francesco Serafini" userId="2491bc55-af7c-4fa9-b3c1-ebaeaf584a96" providerId="ADAL" clId="{CF62DBBC-7D1F-174B-9531-7ADB6D93A3D9}" dt="2023-12-02T23:56:04.670" v="5054"/>
          <ac:picMkLst>
            <pc:docMk/>
            <pc:sldMk cId="2614195984" sldId="347"/>
            <ac:picMk id="2" creationId="{E4195462-B97A-1366-42CB-2E6C54A23625}"/>
          </ac:picMkLst>
        </pc:picChg>
        <pc:picChg chg="del">
          <ac:chgData name="Francesco Serafini" userId="2491bc55-af7c-4fa9-b3c1-ebaeaf584a96" providerId="ADAL" clId="{CF62DBBC-7D1F-174B-9531-7ADB6D93A3D9}" dt="2023-12-02T17:37:39.377" v="1571" actId="478"/>
          <ac:picMkLst>
            <pc:docMk/>
            <pc:sldMk cId="2614195984" sldId="347"/>
            <ac:picMk id="4" creationId="{1BC264BD-5620-13F8-C80E-514A3FF8F234}"/>
          </ac:picMkLst>
        </pc:picChg>
        <pc:picChg chg="del">
          <ac:chgData name="Francesco Serafini" userId="2491bc55-af7c-4fa9-b3c1-ebaeaf584a96" providerId="ADAL" clId="{CF62DBBC-7D1F-174B-9531-7ADB6D93A3D9}" dt="2023-12-02T17:37:39.377" v="1571" actId="478"/>
          <ac:picMkLst>
            <pc:docMk/>
            <pc:sldMk cId="2614195984" sldId="347"/>
            <ac:picMk id="6" creationId="{E9E2F958-4ABF-2137-5EF6-0EDF91ABD6E9}"/>
          </ac:picMkLst>
        </pc:picChg>
        <pc:picChg chg="del">
          <ac:chgData name="Francesco Serafini" userId="2491bc55-af7c-4fa9-b3c1-ebaeaf584a96" providerId="ADAL" clId="{CF62DBBC-7D1F-174B-9531-7ADB6D93A3D9}" dt="2023-12-02T17:37:39.377" v="1571" actId="478"/>
          <ac:picMkLst>
            <pc:docMk/>
            <pc:sldMk cId="2614195984" sldId="347"/>
            <ac:picMk id="8" creationId="{32DE1B64-A614-F874-8D95-D11DCCD88760}"/>
          </ac:picMkLst>
        </pc:picChg>
        <pc:picChg chg="del">
          <ac:chgData name="Francesco Serafini" userId="2491bc55-af7c-4fa9-b3c1-ebaeaf584a96" providerId="ADAL" clId="{CF62DBBC-7D1F-174B-9531-7ADB6D93A3D9}" dt="2023-12-02T17:37:39.377" v="1571" actId="478"/>
          <ac:picMkLst>
            <pc:docMk/>
            <pc:sldMk cId="2614195984" sldId="347"/>
            <ac:picMk id="10" creationId="{E7B3AB05-3CE4-7FE5-98F8-AEAD21F6C23D}"/>
          </ac:picMkLst>
        </pc:picChg>
        <pc:picChg chg="del">
          <ac:chgData name="Francesco Serafini" userId="2491bc55-af7c-4fa9-b3c1-ebaeaf584a96" providerId="ADAL" clId="{CF62DBBC-7D1F-174B-9531-7ADB6D93A3D9}" dt="2023-12-02T17:37:56.923" v="1582" actId="478"/>
          <ac:picMkLst>
            <pc:docMk/>
            <pc:sldMk cId="2614195984" sldId="347"/>
            <ac:picMk id="11" creationId="{899B3EEF-F8D2-408C-AD0C-ED8DFEC94B4E}"/>
          </ac:picMkLst>
        </pc:picChg>
        <pc:picChg chg="del">
          <ac:chgData name="Francesco Serafini" userId="2491bc55-af7c-4fa9-b3c1-ebaeaf584a96" providerId="ADAL" clId="{CF62DBBC-7D1F-174B-9531-7ADB6D93A3D9}" dt="2023-12-02T17:37:47.933" v="1577" actId="478"/>
          <ac:picMkLst>
            <pc:docMk/>
            <pc:sldMk cId="2614195984" sldId="347"/>
            <ac:picMk id="15" creationId="{229EBDB1-4224-8EEF-D495-F541DC073905}"/>
          </ac:picMkLst>
        </pc:picChg>
        <pc:picChg chg="del">
          <ac:chgData name="Francesco Serafini" userId="2491bc55-af7c-4fa9-b3c1-ebaeaf584a96" providerId="ADAL" clId="{CF62DBBC-7D1F-174B-9531-7ADB6D93A3D9}" dt="2023-12-02T17:37:58.047" v="1583" actId="478"/>
          <ac:picMkLst>
            <pc:docMk/>
            <pc:sldMk cId="2614195984" sldId="347"/>
            <ac:picMk id="16" creationId="{F19165A7-E9ED-0BD5-3036-FD7D0BD31278}"/>
          </ac:picMkLst>
        </pc:picChg>
      </pc:sldChg>
      <pc:sldChg chg="addSp delSp modSp add del mod">
        <pc:chgData name="Francesco Serafini" userId="2491bc55-af7c-4fa9-b3c1-ebaeaf584a96" providerId="ADAL" clId="{CF62DBBC-7D1F-174B-9531-7ADB6D93A3D9}" dt="2023-12-02T17:54:31.220" v="1976" actId="2696"/>
        <pc:sldMkLst>
          <pc:docMk/>
          <pc:sldMk cId="874398010" sldId="348"/>
        </pc:sldMkLst>
        <pc:spChg chg="del">
          <ac:chgData name="Francesco Serafini" userId="2491bc55-af7c-4fa9-b3c1-ebaeaf584a96" providerId="ADAL" clId="{CF62DBBC-7D1F-174B-9531-7ADB6D93A3D9}" dt="2023-12-02T17:49:28.473" v="1811" actId="478"/>
          <ac:spMkLst>
            <pc:docMk/>
            <pc:sldMk cId="874398010" sldId="348"/>
            <ac:spMk id="2" creationId="{3C253876-21CA-C6E7-C701-0A33A6E2D63E}"/>
          </ac:spMkLst>
        </pc:spChg>
        <pc:spChg chg="add mod">
          <ac:chgData name="Francesco Serafini" userId="2491bc55-af7c-4fa9-b3c1-ebaeaf584a96" providerId="ADAL" clId="{CF62DBBC-7D1F-174B-9531-7ADB6D93A3D9}" dt="2023-12-02T17:50:58.208" v="1836" actId="14100"/>
          <ac:spMkLst>
            <pc:docMk/>
            <pc:sldMk cId="874398010" sldId="348"/>
            <ac:spMk id="3" creationId="{E94B55AD-68B3-05D2-3FC1-FA1C53FD2E05}"/>
          </ac:spMkLst>
        </pc:spChg>
        <pc:spChg chg="del">
          <ac:chgData name="Francesco Serafini" userId="2491bc55-af7c-4fa9-b3c1-ebaeaf584a96" providerId="ADAL" clId="{CF62DBBC-7D1F-174B-9531-7ADB6D93A3D9}" dt="2023-12-02T17:49:39.890" v="1817" actId="478"/>
          <ac:spMkLst>
            <pc:docMk/>
            <pc:sldMk cId="874398010" sldId="348"/>
            <ac:spMk id="5" creationId="{13BC7993-342C-94C5-2BCE-9DA1BE143C11}"/>
          </ac:spMkLst>
        </pc:spChg>
        <pc:spChg chg="del">
          <ac:chgData name="Francesco Serafini" userId="2491bc55-af7c-4fa9-b3c1-ebaeaf584a96" providerId="ADAL" clId="{CF62DBBC-7D1F-174B-9531-7ADB6D93A3D9}" dt="2023-12-02T17:49:38.200" v="1816" actId="478"/>
          <ac:spMkLst>
            <pc:docMk/>
            <pc:sldMk cId="874398010" sldId="348"/>
            <ac:spMk id="7" creationId="{BAFB0582-7453-3A90-7522-F17C9196ADE3}"/>
          </ac:spMkLst>
        </pc:spChg>
        <pc:spChg chg="del">
          <ac:chgData name="Francesco Serafini" userId="2491bc55-af7c-4fa9-b3c1-ebaeaf584a96" providerId="ADAL" clId="{CF62DBBC-7D1F-174B-9531-7ADB6D93A3D9}" dt="2023-12-02T17:49:36.423" v="1815" actId="478"/>
          <ac:spMkLst>
            <pc:docMk/>
            <pc:sldMk cId="874398010" sldId="348"/>
            <ac:spMk id="9" creationId="{0154AC92-DC80-4A3D-2F32-64AF5856EB96}"/>
          </ac:spMkLst>
        </pc:spChg>
        <pc:spChg chg="add mod">
          <ac:chgData name="Francesco Serafini" userId="2491bc55-af7c-4fa9-b3c1-ebaeaf584a96" providerId="ADAL" clId="{CF62DBBC-7D1F-174B-9531-7ADB6D93A3D9}" dt="2023-12-02T17:50:47.460" v="1832" actId="14100"/>
          <ac:spMkLst>
            <pc:docMk/>
            <pc:sldMk cId="874398010" sldId="348"/>
            <ac:spMk id="17" creationId="{9D3A976D-7D27-8EC9-1C2D-CDB41A45666B}"/>
          </ac:spMkLst>
        </pc:spChg>
        <pc:spChg chg="mod">
          <ac:chgData name="Francesco Serafini" userId="2491bc55-af7c-4fa9-b3c1-ebaeaf584a96" providerId="ADAL" clId="{CF62DBBC-7D1F-174B-9531-7ADB6D93A3D9}" dt="2023-12-02T17:50:45.144" v="1831" actId="20577"/>
          <ac:spMkLst>
            <pc:docMk/>
            <pc:sldMk cId="874398010" sldId="348"/>
            <ac:spMk id="28" creationId="{4E295478-4053-40B7-0C64-FCF1B482D99A}"/>
          </ac:spMkLst>
        </pc:spChg>
        <pc:spChg chg="mod">
          <ac:chgData name="Francesco Serafini" userId="2491bc55-af7c-4fa9-b3c1-ebaeaf584a96" providerId="ADAL" clId="{CF62DBBC-7D1F-174B-9531-7ADB6D93A3D9}" dt="2023-12-02T17:50:52.779" v="1834" actId="6549"/>
          <ac:spMkLst>
            <pc:docMk/>
            <pc:sldMk cId="874398010" sldId="348"/>
            <ac:spMk id="34" creationId="{C7CC7E3E-9699-A1EA-0155-B7D9389FBFE8}"/>
          </ac:spMkLst>
        </pc:spChg>
        <pc:spChg chg="mod">
          <ac:chgData name="Francesco Serafini" userId="2491bc55-af7c-4fa9-b3c1-ebaeaf584a96" providerId="ADAL" clId="{CF62DBBC-7D1F-174B-9531-7ADB6D93A3D9}" dt="2023-12-02T17:50:54.691" v="1835" actId="6549"/>
          <ac:spMkLst>
            <pc:docMk/>
            <pc:sldMk cId="874398010" sldId="348"/>
            <ac:spMk id="36" creationId="{316D6E8D-FE1C-3F1D-0CF9-2DADDA596066}"/>
          </ac:spMkLst>
        </pc:spChg>
        <pc:spChg chg="mod">
          <ac:chgData name="Francesco Serafini" userId="2491bc55-af7c-4fa9-b3c1-ebaeaf584a96" providerId="ADAL" clId="{CF62DBBC-7D1F-174B-9531-7ADB6D93A3D9}" dt="2023-12-02T17:50:32.045" v="1829" actId="20577"/>
          <ac:spMkLst>
            <pc:docMk/>
            <pc:sldMk cId="874398010" sldId="348"/>
            <ac:spMk id="38" creationId="{7903C807-0A45-E96D-A8F4-53147DD05FD3}"/>
          </ac:spMkLst>
        </pc:spChg>
        <pc:picChg chg="del">
          <ac:chgData name="Francesco Serafini" userId="2491bc55-af7c-4fa9-b3c1-ebaeaf584a96" providerId="ADAL" clId="{CF62DBBC-7D1F-174B-9531-7ADB6D93A3D9}" dt="2023-12-02T17:49:42.138" v="1818" actId="478"/>
          <ac:picMkLst>
            <pc:docMk/>
            <pc:sldMk cId="874398010" sldId="348"/>
            <ac:picMk id="4" creationId="{1BC264BD-5620-13F8-C80E-514A3FF8F234}"/>
          </ac:picMkLst>
        </pc:picChg>
        <pc:picChg chg="del">
          <ac:chgData name="Francesco Serafini" userId="2491bc55-af7c-4fa9-b3c1-ebaeaf584a96" providerId="ADAL" clId="{CF62DBBC-7D1F-174B-9531-7ADB6D93A3D9}" dt="2023-12-02T17:49:30.145" v="1812" actId="478"/>
          <ac:picMkLst>
            <pc:docMk/>
            <pc:sldMk cId="874398010" sldId="348"/>
            <ac:picMk id="6" creationId="{E9E2F958-4ABF-2137-5EF6-0EDF91ABD6E9}"/>
          </ac:picMkLst>
        </pc:picChg>
        <pc:picChg chg="del">
          <ac:chgData name="Francesco Serafini" userId="2491bc55-af7c-4fa9-b3c1-ebaeaf584a96" providerId="ADAL" clId="{CF62DBBC-7D1F-174B-9531-7ADB6D93A3D9}" dt="2023-12-02T17:49:32.432" v="1813" actId="478"/>
          <ac:picMkLst>
            <pc:docMk/>
            <pc:sldMk cId="874398010" sldId="348"/>
            <ac:picMk id="8" creationId="{32DE1B64-A614-F874-8D95-D11DCCD88760}"/>
          </ac:picMkLst>
        </pc:picChg>
        <pc:picChg chg="del">
          <ac:chgData name="Francesco Serafini" userId="2491bc55-af7c-4fa9-b3c1-ebaeaf584a96" providerId="ADAL" clId="{CF62DBBC-7D1F-174B-9531-7ADB6D93A3D9}" dt="2023-12-02T17:49:33.589" v="1814" actId="478"/>
          <ac:picMkLst>
            <pc:docMk/>
            <pc:sldMk cId="874398010" sldId="348"/>
            <ac:picMk id="10" creationId="{E7B3AB05-3CE4-7FE5-98F8-AEAD21F6C23D}"/>
          </ac:picMkLst>
        </pc:picChg>
      </pc:sldChg>
      <pc:sldChg chg="add ord modTransition">
        <pc:chgData name="Francesco Serafini" userId="2491bc55-af7c-4fa9-b3c1-ebaeaf584a96" providerId="ADAL" clId="{CF62DBBC-7D1F-174B-9531-7ADB6D93A3D9}" dt="2023-12-02T23:54:34.733" v="5036"/>
        <pc:sldMkLst>
          <pc:docMk/>
          <pc:sldMk cId="1623147172" sldId="349"/>
        </pc:sldMkLst>
      </pc:sldChg>
      <pc:sldChg chg="addSp modSp add mod modTransition">
        <pc:chgData name="Francesco Serafini" userId="2491bc55-af7c-4fa9-b3c1-ebaeaf584a96" providerId="ADAL" clId="{CF62DBBC-7D1F-174B-9531-7ADB6D93A3D9}" dt="2023-12-02T23:56:13.139" v="5057" actId="1035"/>
        <pc:sldMkLst>
          <pc:docMk/>
          <pc:sldMk cId="1712675151" sldId="350"/>
        </pc:sldMkLst>
        <pc:spChg chg="mod">
          <ac:chgData name="Francesco Serafini" userId="2491bc55-af7c-4fa9-b3c1-ebaeaf584a96" providerId="ADAL" clId="{CF62DBBC-7D1F-174B-9531-7ADB6D93A3D9}" dt="2023-12-02T17:54:25.404" v="1975" actId="207"/>
          <ac:spMkLst>
            <pc:docMk/>
            <pc:sldMk cId="1712675151" sldId="350"/>
            <ac:spMk id="28" creationId="{4E295478-4053-40B7-0C64-FCF1B482D99A}"/>
          </ac:spMkLst>
        </pc:spChg>
        <pc:spChg chg="mod">
          <ac:chgData name="Francesco Serafini" userId="2491bc55-af7c-4fa9-b3c1-ebaeaf584a96" providerId="ADAL" clId="{CF62DBBC-7D1F-174B-9531-7ADB6D93A3D9}" dt="2023-12-02T18:00:40.428" v="2120" actId="20577"/>
          <ac:spMkLst>
            <pc:docMk/>
            <pc:sldMk cId="1712675151" sldId="350"/>
            <ac:spMk id="29" creationId="{99E5F978-DEA6-FE5E-C23B-F427D5A2A97B}"/>
          </ac:spMkLst>
        </pc:spChg>
        <pc:picChg chg="add mod">
          <ac:chgData name="Francesco Serafini" userId="2491bc55-af7c-4fa9-b3c1-ebaeaf584a96" providerId="ADAL" clId="{CF62DBBC-7D1F-174B-9531-7ADB6D93A3D9}" dt="2023-12-02T17:54:58.588" v="1978" actId="1076"/>
          <ac:picMkLst>
            <pc:docMk/>
            <pc:sldMk cId="1712675151" sldId="350"/>
            <ac:picMk id="2" creationId="{16CAE58A-46AD-B7BB-3AF3-0634BCE010AA}"/>
          </ac:picMkLst>
        </pc:picChg>
        <pc:picChg chg="add mod">
          <ac:chgData name="Francesco Serafini" userId="2491bc55-af7c-4fa9-b3c1-ebaeaf584a96" providerId="ADAL" clId="{CF62DBBC-7D1F-174B-9531-7ADB6D93A3D9}" dt="2023-12-02T23:56:13.139" v="5057" actId="1035"/>
          <ac:picMkLst>
            <pc:docMk/>
            <pc:sldMk cId="1712675151" sldId="350"/>
            <ac:picMk id="3" creationId="{98CAE329-30EF-B9C9-F9ED-510BF2B4E353}"/>
          </ac:picMkLst>
        </pc:picChg>
      </pc:sldChg>
      <pc:sldChg chg="addSp delSp modSp add mod modTransition">
        <pc:chgData name="Francesco Serafini" userId="2491bc55-af7c-4fa9-b3c1-ebaeaf584a96" providerId="ADAL" clId="{CF62DBBC-7D1F-174B-9531-7ADB6D93A3D9}" dt="2023-12-02T23:56:19.330" v="5058"/>
        <pc:sldMkLst>
          <pc:docMk/>
          <pc:sldMk cId="4154656770" sldId="351"/>
        </pc:sldMkLst>
        <pc:spChg chg="mod">
          <ac:chgData name="Francesco Serafini" userId="2491bc55-af7c-4fa9-b3c1-ebaeaf584a96" providerId="ADAL" clId="{CF62DBBC-7D1F-174B-9531-7ADB6D93A3D9}" dt="2023-12-02T21:51:54.005" v="3480" actId="20577"/>
          <ac:spMkLst>
            <pc:docMk/>
            <pc:sldMk cId="4154656770" sldId="351"/>
            <ac:spMk id="29" creationId="{99E5F978-DEA6-FE5E-C23B-F427D5A2A97B}"/>
          </ac:spMkLst>
        </pc:spChg>
        <pc:picChg chg="del">
          <ac:chgData name="Francesco Serafini" userId="2491bc55-af7c-4fa9-b3c1-ebaeaf584a96" providerId="ADAL" clId="{CF62DBBC-7D1F-174B-9531-7ADB6D93A3D9}" dt="2023-12-02T17:55:20.833" v="1989" actId="478"/>
          <ac:picMkLst>
            <pc:docMk/>
            <pc:sldMk cId="4154656770" sldId="351"/>
            <ac:picMk id="2" creationId="{16CAE58A-46AD-B7BB-3AF3-0634BCE010AA}"/>
          </ac:picMkLst>
        </pc:picChg>
        <pc:picChg chg="add mod">
          <ac:chgData name="Francesco Serafini" userId="2491bc55-af7c-4fa9-b3c1-ebaeaf584a96" providerId="ADAL" clId="{CF62DBBC-7D1F-174B-9531-7ADB6D93A3D9}" dt="2023-12-02T23:56:19.330" v="5058"/>
          <ac:picMkLst>
            <pc:docMk/>
            <pc:sldMk cId="4154656770" sldId="351"/>
            <ac:picMk id="2" creationId="{BE8412FD-247F-B674-35B0-6488BF2DB0D8}"/>
          </ac:picMkLst>
        </pc:picChg>
        <pc:picChg chg="add del mod">
          <ac:chgData name="Francesco Serafini" userId="2491bc55-af7c-4fa9-b3c1-ebaeaf584a96" providerId="ADAL" clId="{CF62DBBC-7D1F-174B-9531-7ADB6D93A3D9}" dt="2023-12-02T17:55:45.907" v="1996" actId="478"/>
          <ac:picMkLst>
            <pc:docMk/>
            <pc:sldMk cId="4154656770" sldId="351"/>
            <ac:picMk id="3" creationId="{C62BBD63-101F-A6ED-70B0-F14F5F580C42}"/>
          </ac:picMkLst>
        </pc:picChg>
        <pc:picChg chg="add mod">
          <ac:chgData name="Francesco Serafini" userId="2491bc55-af7c-4fa9-b3c1-ebaeaf584a96" providerId="ADAL" clId="{CF62DBBC-7D1F-174B-9531-7ADB6D93A3D9}" dt="2023-12-02T17:56:07.796" v="1998" actId="1076"/>
          <ac:picMkLst>
            <pc:docMk/>
            <pc:sldMk cId="4154656770" sldId="351"/>
            <ac:picMk id="4" creationId="{57697CE3-EF94-37B6-075F-B561329294F3}"/>
          </ac:picMkLst>
        </pc:picChg>
      </pc:sldChg>
      <pc:sldChg chg="addSp delSp modSp add mod modTransition">
        <pc:chgData name="Francesco Serafini" userId="2491bc55-af7c-4fa9-b3c1-ebaeaf584a96" providerId="ADAL" clId="{CF62DBBC-7D1F-174B-9531-7ADB6D93A3D9}" dt="2023-12-02T23:56:25.375" v="5059"/>
        <pc:sldMkLst>
          <pc:docMk/>
          <pc:sldMk cId="791625229" sldId="352"/>
        </pc:sldMkLst>
        <pc:spChg chg="mod">
          <ac:chgData name="Francesco Serafini" userId="2491bc55-af7c-4fa9-b3c1-ebaeaf584a96" providerId="ADAL" clId="{CF62DBBC-7D1F-174B-9531-7ADB6D93A3D9}" dt="2023-12-02T17:56:42.722" v="2009" actId="207"/>
          <ac:spMkLst>
            <pc:docMk/>
            <pc:sldMk cId="791625229" sldId="352"/>
            <ac:spMk id="29" creationId="{99E5F978-DEA6-FE5E-C23B-F427D5A2A97B}"/>
          </ac:spMkLst>
        </pc:spChg>
        <pc:picChg chg="add mod">
          <ac:chgData name="Francesco Serafini" userId="2491bc55-af7c-4fa9-b3c1-ebaeaf584a96" providerId="ADAL" clId="{CF62DBBC-7D1F-174B-9531-7ADB6D93A3D9}" dt="2023-12-02T17:57:04.721" v="2012" actId="1076"/>
          <ac:picMkLst>
            <pc:docMk/>
            <pc:sldMk cId="791625229" sldId="352"/>
            <ac:picMk id="2" creationId="{AA2C0F3D-6E14-6B53-D803-1CA8A72126BE}"/>
          </ac:picMkLst>
        </pc:picChg>
        <pc:picChg chg="add mod">
          <ac:chgData name="Francesco Serafini" userId="2491bc55-af7c-4fa9-b3c1-ebaeaf584a96" providerId="ADAL" clId="{CF62DBBC-7D1F-174B-9531-7ADB6D93A3D9}" dt="2023-12-02T23:56:25.375" v="5059"/>
          <ac:picMkLst>
            <pc:docMk/>
            <pc:sldMk cId="791625229" sldId="352"/>
            <ac:picMk id="3" creationId="{E94D7ABA-C8C3-C4FB-FD82-29F06916B3A4}"/>
          </ac:picMkLst>
        </pc:picChg>
        <pc:picChg chg="del">
          <ac:chgData name="Francesco Serafini" userId="2491bc55-af7c-4fa9-b3c1-ebaeaf584a96" providerId="ADAL" clId="{CF62DBBC-7D1F-174B-9531-7ADB6D93A3D9}" dt="2023-12-02T17:56:45.488" v="2010" actId="478"/>
          <ac:picMkLst>
            <pc:docMk/>
            <pc:sldMk cId="791625229" sldId="352"/>
            <ac:picMk id="4" creationId="{57697CE3-EF94-37B6-075F-B561329294F3}"/>
          </ac:picMkLst>
        </pc:picChg>
      </pc:sldChg>
      <pc:sldChg chg="addSp delSp modSp add mod modTransition setBg">
        <pc:chgData name="Francesco Serafini" userId="2491bc55-af7c-4fa9-b3c1-ebaeaf584a96" providerId="ADAL" clId="{CF62DBBC-7D1F-174B-9531-7ADB6D93A3D9}" dt="2023-12-03T11:30:45.031" v="6940"/>
        <pc:sldMkLst>
          <pc:docMk/>
          <pc:sldMk cId="3190968015" sldId="353"/>
        </pc:sldMkLst>
        <pc:spChg chg="add mod">
          <ac:chgData name="Francesco Serafini" userId="2491bc55-af7c-4fa9-b3c1-ebaeaf584a96" providerId="ADAL" clId="{CF62DBBC-7D1F-174B-9531-7ADB6D93A3D9}" dt="2023-12-02T21:27:36.396" v="3361" actId="14100"/>
          <ac:spMkLst>
            <pc:docMk/>
            <pc:sldMk cId="3190968015" sldId="353"/>
            <ac:spMk id="5" creationId="{1C0A7760-C9F5-BF41-5F2B-7299809575B9}"/>
          </ac:spMkLst>
        </pc:spChg>
        <pc:spChg chg="add mod">
          <ac:chgData name="Francesco Serafini" userId="2491bc55-af7c-4fa9-b3c1-ebaeaf584a96" providerId="ADAL" clId="{CF62DBBC-7D1F-174B-9531-7ADB6D93A3D9}" dt="2023-12-03T11:30:45.031" v="6940"/>
          <ac:spMkLst>
            <pc:docMk/>
            <pc:sldMk cId="3190968015" sldId="353"/>
            <ac:spMk id="7" creationId="{3953CD09-C23A-901F-CBCE-227D93529CCF}"/>
          </ac:spMkLst>
        </pc:spChg>
        <pc:spChg chg="mod">
          <ac:chgData name="Francesco Serafini" userId="2491bc55-af7c-4fa9-b3c1-ebaeaf584a96" providerId="ADAL" clId="{CF62DBBC-7D1F-174B-9531-7ADB6D93A3D9}" dt="2023-12-03T09:31:58.608" v="5207" actId="790"/>
          <ac:spMkLst>
            <pc:docMk/>
            <pc:sldMk cId="3190968015" sldId="353"/>
            <ac:spMk id="10" creationId="{D9C5F04F-1C8B-072B-9E0A-4A677D10F4D4}"/>
          </ac:spMkLst>
        </pc:spChg>
        <pc:spChg chg="mod">
          <ac:chgData name="Francesco Serafini" userId="2491bc55-af7c-4fa9-b3c1-ebaeaf584a96" providerId="ADAL" clId="{CF62DBBC-7D1F-174B-9531-7ADB6D93A3D9}" dt="2023-12-02T21:27:39.081" v="3362" actId="14100"/>
          <ac:spMkLst>
            <pc:docMk/>
            <pc:sldMk cId="3190968015" sldId="353"/>
            <ac:spMk id="29" creationId="{B17EF5ED-C061-4E80-93BD-CFAEEDAF09B9}"/>
          </ac:spMkLst>
        </pc:spChg>
        <pc:spChg chg="del mod">
          <ac:chgData name="Francesco Serafini" userId="2491bc55-af7c-4fa9-b3c1-ebaeaf584a96" providerId="ADAL" clId="{CF62DBBC-7D1F-174B-9531-7ADB6D93A3D9}" dt="2023-12-03T11:30:44.736" v="6939" actId="478"/>
          <ac:spMkLst>
            <pc:docMk/>
            <pc:sldMk cId="3190968015" sldId="353"/>
            <ac:spMk id="34" creationId="{96CBF9C4-BA0F-CE6C-174F-5B1A2651562D}"/>
          </ac:spMkLst>
        </pc:spChg>
      </pc:sldChg>
      <pc:sldChg chg="addSp delSp modSp add mod ord modTransition modAnim">
        <pc:chgData name="Francesco Serafini" userId="2491bc55-af7c-4fa9-b3c1-ebaeaf584a96" providerId="ADAL" clId="{CF62DBBC-7D1F-174B-9531-7ADB6D93A3D9}" dt="2023-12-03T10:29:05.138" v="5884" actId="208"/>
        <pc:sldMkLst>
          <pc:docMk/>
          <pc:sldMk cId="522462041" sldId="354"/>
        </pc:sldMkLst>
        <pc:spChg chg="add mod">
          <ac:chgData name="Francesco Serafini" userId="2491bc55-af7c-4fa9-b3c1-ebaeaf584a96" providerId="ADAL" clId="{CF62DBBC-7D1F-174B-9531-7ADB6D93A3D9}" dt="2023-12-03T09:29:52.873" v="5196"/>
          <ac:spMkLst>
            <pc:docMk/>
            <pc:sldMk cId="522462041" sldId="354"/>
            <ac:spMk id="7" creationId="{97695378-B958-25CF-4CB6-19AC684FD571}"/>
          </ac:spMkLst>
        </pc:spChg>
        <pc:spChg chg="add mod">
          <ac:chgData name="Francesco Serafini" userId="2491bc55-af7c-4fa9-b3c1-ebaeaf584a96" providerId="ADAL" clId="{CF62DBBC-7D1F-174B-9531-7ADB6D93A3D9}" dt="2023-12-03T10:29:05.138" v="5884" actId="208"/>
          <ac:spMkLst>
            <pc:docMk/>
            <pc:sldMk cId="522462041" sldId="354"/>
            <ac:spMk id="18" creationId="{9C38A886-DE20-6963-6E6B-2EA77D75430E}"/>
          </ac:spMkLst>
        </pc:spChg>
        <pc:grpChg chg="del">
          <ac:chgData name="Francesco Serafini" userId="2491bc55-af7c-4fa9-b3c1-ebaeaf584a96" providerId="ADAL" clId="{CF62DBBC-7D1F-174B-9531-7ADB6D93A3D9}" dt="2023-12-02T22:50:53.507" v="4379" actId="478"/>
          <ac:grpSpMkLst>
            <pc:docMk/>
            <pc:sldMk cId="522462041" sldId="354"/>
            <ac:grpSpMk id="7" creationId="{5E1052E2-F9B6-3297-6C6A-28AC521A1FA4}"/>
          </ac:grpSpMkLst>
        </pc:grpChg>
        <pc:grpChg chg="del">
          <ac:chgData name="Francesco Serafini" userId="2491bc55-af7c-4fa9-b3c1-ebaeaf584a96" providerId="ADAL" clId="{CF62DBBC-7D1F-174B-9531-7ADB6D93A3D9}" dt="2023-12-02T22:50:53.507" v="4379" actId="478"/>
          <ac:grpSpMkLst>
            <pc:docMk/>
            <pc:sldMk cId="522462041" sldId="354"/>
            <ac:grpSpMk id="10" creationId="{26327346-E9C0-DD93-BC37-CFD202625E69}"/>
          </ac:grpSpMkLst>
        </pc:grpChg>
        <pc:picChg chg="add mod">
          <ac:chgData name="Francesco Serafini" userId="2491bc55-af7c-4fa9-b3c1-ebaeaf584a96" providerId="ADAL" clId="{CF62DBBC-7D1F-174B-9531-7ADB6D93A3D9}" dt="2023-12-02T22:52:26.842" v="4393" actId="14100"/>
          <ac:picMkLst>
            <pc:docMk/>
            <pc:sldMk cId="522462041" sldId="354"/>
            <ac:picMk id="16" creationId="{6562F671-978E-EE58-6026-F34349A468AD}"/>
          </ac:picMkLst>
        </pc:picChg>
        <pc:picChg chg="add mod modCrop">
          <ac:chgData name="Francesco Serafini" userId="2491bc55-af7c-4fa9-b3c1-ebaeaf584a96" providerId="ADAL" clId="{CF62DBBC-7D1F-174B-9531-7ADB6D93A3D9}" dt="2023-12-02T22:52:44.698" v="4397" actId="14100"/>
          <ac:picMkLst>
            <pc:docMk/>
            <pc:sldMk cId="522462041" sldId="354"/>
            <ac:picMk id="17" creationId="{E57D2294-A641-3A63-C326-713976A5A3B2}"/>
          </ac:picMkLst>
        </pc:picChg>
      </pc:sldChg>
      <pc:sldChg chg="addSp delSp modSp add mod ord modTransition modNotesTx">
        <pc:chgData name="Francesco Serafini" userId="2491bc55-af7c-4fa9-b3c1-ebaeaf584a96" providerId="ADAL" clId="{CF62DBBC-7D1F-174B-9531-7ADB6D93A3D9}" dt="2023-12-03T09:34:21.213" v="5222" actId="20577"/>
        <pc:sldMkLst>
          <pc:docMk/>
          <pc:sldMk cId="2073045165" sldId="355"/>
        </pc:sldMkLst>
        <pc:spChg chg="add mod">
          <ac:chgData name="Francesco Serafini" userId="2491bc55-af7c-4fa9-b3c1-ebaeaf584a96" providerId="ADAL" clId="{CF62DBBC-7D1F-174B-9531-7ADB6D93A3D9}" dt="2023-12-03T09:29:56.669" v="5198"/>
          <ac:spMkLst>
            <pc:docMk/>
            <pc:sldMk cId="2073045165" sldId="355"/>
            <ac:spMk id="4" creationId="{3E5539CB-C368-89A8-91B4-48978B143E70}"/>
          </ac:spMkLst>
        </pc:spChg>
        <pc:spChg chg="mod">
          <ac:chgData name="Francesco Serafini" userId="2491bc55-af7c-4fa9-b3c1-ebaeaf584a96" providerId="ADAL" clId="{CF62DBBC-7D1F-174B-9531-7ADB6D93A3D9}" dt="2023-12-02T22:56:29.600" v="4419" actId="20577"/>
          <ac:spMkLst>
            <pc:docMk/>
            <pc:sldMk cId="2073045165" sldId="355"/>
            <ac:spMk id="13" creationId="{1542E9E5-4B5B-0156-AF41-C1D6C5436C2A}"/>
          </ac:spMkLst>
        </pc:spChg>
        <pc:spChg chg="add mod">
          <ac:chgData name="Francesco Serafini" userId="2491bc55-af7c-4fa9-b3c1-ebaeaf584a96" providerId="ADAL" clId="{CF62DBBC-7D1F-174B-9531-7ADB6D93A3D9}" dt="2023-12-02T22:57:30.026" v="4429" actId="12789"/>
          <ac:spMkLst>
            <pc:docMk/>
            <pc:sldMk cId="2073045165" sldId="355"/>
            <ac:spMk id="16" creationId="{69352C3B-6526-0D90-465A-F4D22B31AE73}"/>
          </ac:spMkLst>
        </pc:spChg>
        <pc:grpChg chg="del">
          <ac:chgData name="Francesco Serafini" userId="2491bc55-af7c-4fa9-b3c1-ebaeaf584a96" providerId="ADAL" clId="{CF62DBBC-7D1F-174B-9531-7ADB6D93A3D9}" dt="2023-12-02T22:56:40.947" v="4420" actId="478"/>
          <ac:grpSpMkLst>
            <pc:docMk/>
            <pc:sldMk cId="2073045165" sldId="355"/>
            <ac:grpSpMk id="4" creationId="{3FAD4F14-536F-E286-727E-1A35B32B2406}"/>
          </ac:grpSpMkLst>
        </pc:grpChg>
        <pc:grpChg chg="del">
          <ac:chgData name="Francesco Serafini" userId="2491bc55-af7c-4fa9-b3c1-ebaeaf584a96" providerId="ADAL" clId="{CF62DBBC-7D1F-174B-9531-7ADB6D93A3D9}" dt="2023-12-02T22:56:40.947" v="4420" actId="478"/>
          <ac:grpSpMkLst>
            <pc:docMk/>
            <pc:sldMk cId="2073045165" sldId="355"/>
            <ac:grpSpMk id="7" creationId="{5E1052E2-F9B6-3297-6C6A-28AC521A1FA4}"/>
          </ac:grpSpMkLst>
        </pc:grpChg>
        <pc:grpChg chg="del">
          <ac:chgData name="Francesco Serafini" userId="2491bc55-af7c-4fa9-b3c1-ebaeaf584a96" providerId="ADAL" clId="{CF62DBBC-7D1F-174B-9531-7ADB6D93A3D9}" dt="2023-12-02T22:56:40.947" v="4420" actId="478"/>
          <ac:grpSpMkLst>
            <pc:docMk/>
            <pc:sldMk cId="2073045165" sldId="355"/>
            <ac:grpSpMk id="10" creationId="{26327346-E9C0-DD93-BC37-CFD202625E69}"/>
          </ac:grpSpMkLst>
        </pc:grpChg>
        <pc:picChg chg="add mod">
          <ac:chgData name="Francesco Serafini" userId="2491bc55-af7c-4fa9-b3c1-ebaeaf584a96" providerId="ADAL" clId="{CF62DBBC-7D1F-174B-9531-7ADB6D93A3D9}" dt="2023-12-02T22:57:30.026" v="4429" actId="12789"/>
          <ac:picMkLst>
            <pc:docMk/>
            <pc:sldMk cId="2073045165" sldId="355"/>
            <ac:picMk id="17" creationId="{F8864883-06BA-FE8D-60C4-459140F53EF2}"/>
          </ac:picMkLst>
        </pc:picChg>
      </pc:sldChg>
      <pc:sldChg chg="addSp delSp modSp add mod ord modTransition modNotesTx">
        <pc:chgData name="Francesco Serafini" userId="2491bc55-af7c-4fa9-b3c1-ebaeaf584a96" providerId="ADAL" clId="{CF62DBBC-7D1F-174B-9531-7ADB6D93A3D9}" dt="2023-12-03T09:34:14.687" v="5220" actId="20577"/>
        <pc:sldMkLst>
          <pc:docMk/>
          <pc:sldMk cId="2714794473" sldId="356"/>
        </pc:sldMkLst>
        <pc:spChg chg="add mod">
          <ac:chgData name="Francesco Serafini" userId="2491bc55-af7c-4fa9-b3c1-ebaeaf584a96" providerId="ADAL" clId="{CF62DBBC-7D1F-174B-9531-7ADB6D93A3D9}" dt="2023-12-03T09:29:58.131" v="5199"/>
          <ac:spMkLst>
            <pc:docMk/>
            <pc:sldMk cId="2714794473" sldId="356"/>
            <ac:spMk id="4" creationId="{574E5A3E-4F1C-F2F5-BC80-4CCDE83193F7}"/>
          </ac:spMkLst>
        </pc:spChg>
        <pc:spChg chg="add del mod">
          <ac:chgData name="Francesco Serafini" userId="2491bc55-af7c-4fa9-b3c1-ebaeaf584a96" providerId="ADAL" clId="{CF62DBBC-7D1F-174B-9531-7ADB6D93A3D9}" dt="2023-12-02T22:59:01.107" v="4449" actId="478"/>
          <ac:spMkLst>
            <pc:docMk/>
            <pc:sldMk cId="2714794473" sldId="356"/>
            <ac:spMk id="5" creationId="{61BD276D-CD1C-C59F-05E1-2FC2AD89812D}"/>
          </ac:spMkLst>
        </pc:spChg>
        <pc:spChg chg="add del mod">
          <ac:chgData name="Francesco Serafini" userId="2491bc55-af7c-4fa9-b3c1-ebaeaf584a96" providerId="ADAL" clId="{CF62DBBC-7D1F-174B-9531-7ADB6D93A3D9}" dt="2023-12-02T23:03:21.722" v="4488" actId="478"/>
          <ac:spMkLst>
            <pc:docMk/>
            <pc:sldMk cId="2714794473" sldId="356"/>
            <ac:spMk id="6" creationId="{803A038E-9502-7760-D644-680A2E6309C0}"/>
          </ac:spMkLst>
        </pc:spChg>
        <pc:spChg chg="add mod topLvl">
          <ac:chgData name="Francesco Serafini" userId="2491bc55-af7c-4fa9-b3c1-ebaeaf584a96" providerId="ADAL" clId="{CF62DBBC-7D1F-174B-9531-7ADB6D93A3D9}" dt="2023-12-02T23:12:45.654" v="4603" actId="12788"/>
          <ac:spMkLst>
            <pc:docMk/>
            <pc:sldMk cId="2714794473" sldId="356"/>
            <ac:spMk id="7" creationId="{8D48933A-92CE-BA16-1716-CC800EDEFE82}"/>
          </ac:spMkLst>
        </pc:spChg>
        <pc:spChg chg="add mod topLvl">
          <ac:chgData name="Francesco Serafini" userId="2491bc55-af7c-4fa9-b3c1-ebaeaf584a96" providerId="ADAL" clId="{CF62DBBC-7D1F-174B-9531-7ADB6D93A3D9}" dt="2023-12-02T23:12:38.200" v="4602" actId="165"/>
          <ac:spMkLst>
            <pc:docMk/>
            <pc:sldMk cId="2714794473" sldId="356"/>
            <ac:spMk id="8" creationId="{68D6B80F-2797-0AB1-49F1-DC3A9858FBAA}"/>
          </ac:spMkLst>
        </pc:spChg>
        <pc:spChg chg="add mod topLvl">
          <ac:chgData name="Francesco Serafini" userId="2491bc55-af7c-4fa9-b3c1-ebaeaf584a96" providerId="ADAL" clId="{CF62DBBC-7D1F-174B-9531-7ADB6D93A3D9}" dt="2023-12-02T23:12:38.200" v="4602" actId="165"/>
          <ac:spMkLst>
            <pc:docMk/>
            <pc:sldMk cId="2714794473" sldId="356"/>
            <ac:spMk id="9" creationId="{955214BB-5F43-3D27-3D9D-A829C8911E3A}"/>
          </ac:spMkLst>
        </pc:spChg>
        <pc:spChg chg="mod topLvl">
          <ac:chgData name="Francesco Serafini" userId="2491bc55-af7c-4fa9-b3c1-ebaeaf584a96" providerId="ADAL" clId="{CF62DBBC-7D1F-174B-9531-7ADB6D93A3D9}" dt="2023-12-02T23:12:38.200" v="4602" actId="165"/>
          <ac:spMkLst>
            <pc:docMk/>
            <pc:sldMk cId="2714794473" sldId="356"/>
            <ac:spMk id="12" creationId="{47EDAED1-1B4B-621D-3F29-397D0911EC4B}"/>
          </ac:spMkLst>
        </pc:spChg>
        <pc:spChg chg="mod">
          <ac:chgData name="Francesco Serafini" userId="2491bc55-af7c-4fa9-b3c1-ebaeaf584a96" providerId="ADAL" clId="{CF62DBBC-7D1F-174B-9531-7ADB6D93A3D9}" dt="2023-12-02T22:58:29.498" v="4447" actId="20577"/>
          <ac:spMkLst>
            <pc:docMk/>
            <pc:sldMk cId="2714794473" sldId="356"/>
            <ac:spMk id="13" creationId="{1542E9E5-4B5B-0156-AF41-C1D6C5436C2A}"/>
          </ac:spMkLst>
        </pc:spChg>
        <pc:spChg chg="del">
          <ac:chgData name="Francesco Serafini" userId="2491bc55-af7c-4fa9-b3c1-ebaeaf584a96" providerId="ADAL" clId="{CF62DBBC-7D1F-174B-9531-7ADB6D93A3D9}" dt="2023-12-02T22:58:33.230" v="4448" actId="478"/>
          <ac:spMkLst>
            <pc:docMk/>
            <pc:sldMk cId="2714794473" sldId="356"/>
            <ac:spMk id="16" creationId="{69352C3B-6526-0D90-465A-F4D22B31AE73}"/>
          </ac:spMkLst>
        </pc:spChg>
        <pc:spChg chg="mod topLvl">
          <ac:chgData name="Francesco Serafini" userId="2491bc55-af7c-4fa9-b3c1-ebaeaf584a96" providerId="ADAL" clId="{CF62DBBC-7D1F-174B-9531-7ADB6D93A3D9}" dt="2023-12-02T23:12:38.200" v="4602" actId="165"/>
          <ac:spMkLst>
            <pc:docMk/>
            <pc:sldMk cId="2714794473" sldId="356"/>
            <ac:spMk id="18" creationId="{0632C086-8AD4-02E0-A50F-6A4D9C94CD4E}"/>
          </ac:spMkLst>
        </pc:spChg>
        <pc:spChg chg="del mod">
          <ac:chgData name="Francesco Serafini" userId="2491bc55-af7c-4fa9-b3c1-ebaeaf584a96" providerId="ADAL" clId="{CF62DBBC-7D1F-174B-9531-7ADB6D93A3D9}" dt="2023-12-02T23:05:21.900" v="4507" actId="478"/>
          <ac:spMkLst>
            <pc:docMk/>
            <pc:sldMk cId="2714794473" sldId="356"/>
            <ac:spMk id="19" creationId="{6E941E41-4EB0-2B9F-5DDD-E6516839BF60}"/>
          </ac:spMkLst>
        </pc:spChg>
        <pc:spChg chg="mod topLvl">
          <ac:chgData name="Francesco Serafini" userId="2491bc55-af7c-4fa9-b3c1-ebaeaf584a96" providerId="ADAL" clId="{CF62DBBC-7D1F-174B-9531-7ADB6D93A3D9}" dt="2023-12-02T23:15:40.322" v="4646" actId="20577"/>
          <ac:spMkLst>
            <pc:docMk/>
            <pc:sldMk cId="2714794473" sldId="356"/>
            <ac:spMk id="21" creationId="{EA8A6C2E-E15A-D2D6-781B-29C8A57C172D}"/>
          </ac:spMkLst>
        </pc:spChg>
        <pc:spChg chg="mod topLvl">
          <ac:chgData name="Francesco Serafini" userId="2491bc55-af7c-4fa9-b3c1-ebaeaf584a96" providerId="ADAL" clId="{CF62DBBC-7D1F-174B-9531-7ADB6D93A3D9}" dt="2023-12-02T23:12:38.200" v="4602" actId="165"/>
          <ac:spMkLst>
            <pc:docMk/>
            <pc:sldMk cId="2714794473" sldId="356"/>
            <ac:spMk id="22" creationId="{09C4A7DA-38D1-31A3-3832-B06229FE5022}"/>
          </ac:spMkLst>
        </pc:spChg>
        <pc:spChg chg="del mod">
          <ac:chgData name="Francesco Serafini" userId="2491bc55-af7c-4fa9-b3c1-ebaeaf584a96" providerId="ADAL" clId="{CF62DBBC-7D1F-174B-9531-7ADB6D93A3D9}" dt="2023-12-02T23:08:12.605" v="4538" actId="478"/>
          <ac:spMkLst>
            <pc:docMk/>
            <pc:sldMk cId="2714794473" sldId="356"/>
            <ac:spMk id="23" creationId="{968E3865-CB01-0587-D49E-D19F5DC801F9}"/>
          </ac:spMkLst>
        </pc:spChg>
        <pc:spChg chg="add mod">
          <ac:chgData name="Francesco Serafini" userId="2491bc55-af7c-4fa9-b3c1-ebaeaf584a96" providerId="ADAL" clId="{CF62DBBC-7D1F-174B-9531-7ADB6D93A3D9}" dt="2023-12-02T23:12:45.654" v="4603" actId="12788"/>
          <ac:spMkLst>
            <pc:docMk/>
            <pc:sldMk cId="2714794473" sldId="356"/>
            <ac:spMk id="24" creationId="{0CEF04C1-B120-9F03-C39A-7A634B80AB52}"/>
          </ac:spMkLst>
        </pc:spChg>
        <pc:spChg chg="add mod">
          <ac:chgData name="Francesco Serafini" userId="2491bc55-af7c-4fa9-b3c1-ebaeaf584a96" providerId="ADAL" clId="{CF62DBBC-7D1F-174B-9531-7ADB6D93A3D9}" dt="2023-12-02T23:12:45.654" v="4603" actId="12788"/>
          <ac:spMkLst>
            <pc:docMk/>
            <pc:sldMk cId="2714794473" sldId="356"/>
            <ac:spMk id="25" creationId="{22DD5810-011B-D936-312F-60F2C3811E46}"/>
          </ac:spMkLst>
        </pc:spChg>
        <pc:grpChg chg="add del mod">
          <ac:chgData name="Francesco Serafini" userId="2491bc55-af7c-4fa9-b3c1-ebaeaf584a96" providerId="ADAL" clId="{CF62DBBC-7D1F-174B-9531-7ADB6D93A3D9}" dt="2023-12-02T23:12:38.200" v="4602" actId="165"/>
          <ac:grpSpMkLst>
            <pc:docMk/>
            <pc:sldMk cId="2714794473" sldId="356"/>
            <ac:grpSpMk id="10" creationId="{3F53E2B7-6795-9CAC-119F-BE8BE378F5AD}"/>
          </ac:grpSpMkLst>
        </pc:grpChg>
        <pc:grpChg chg="add del mod">
          <ac:chgData name="Francesco Serafini" userId="2491bc55-af7c-4fa9-b3c1-ebaeaf584a96" providerId="ADAL" clId="{CF62DBBC-7D1F-174B-9531-7ADB6D93A3D9}" dt="2023-12-02T23:12:38.200" v="4602" actId="165"/>
          <ac:grpSpMkLst>
            <pc:docMk/>
            <pc:sldMk cId="2714794473" sldId="356"/>
            <ac:grpSpMk id="11" creationId="{CA040A38-3971-1E35-F536-806C55F235F7}"/>
          </ac:grpSpMkLst>
        </pc:grpChg>
        <pc:grpChg chg="add del mod">
          <ac:chgData name="Francesco Serafini" userId="2491bc55-af7c-4fa9-b3c1-ebaeaf584a96" providerId="ADAL" clId="{CF62DBBC-7D1F-174B-9531-7ADB6D93A3D9}" dt="2023-12-02T23:12:38.200" v="4602" actId="165"/>
          <ac:grpSpMkLst>
            <pc:docMk/>
            <pc:sldMk cId="2714794473" sldId="356"/>
            <ac:grpSpMk id="20" creationId="{71B1C9B8-3BA9-7C6B-53CD-710D6071F9FE}"/>
          </ac:grpSpMkLst>
        </pc:grpChg>
        <pc:grpChg chg="add">
          <ac:chgData name="Francesco Serafini" userId="2491bc55-af7c-4fa9-b3c1-ebaeaf584a96" providerId="ADAL" clId="{CF62DBBC-7D1F-174B-9531-7ADB6D93A3D9}" dt="2023-12-02T23:12:53.391" v="4604" actId="164"/>
          <ac:grpSpMkLst>
            <pc:docMk/>
            <pc:sldMk cId="2714794473" sldId="356"/>
            <ac:grpSpMk id="26" creationId="{C09B8068-7D8C-C5E5-27EC-CDEAF4BB6F5E}"/>
          </ac:grpSpMkLst>
        </pc:grpChg>
        <pc:grpChg chg="add">
          <ac:chgData name="Francesco Serafini" userId="2491bc55-af7c-4fa9-b3c1-ebaeaf584a96" providerId="ADAL" clId="{CF62DBBC-7D1F-174B-9531-7ADB6D93A3D9}" dt="2023-12-02T23:12:55.625" v="4605" actId="164"/>
          <ac:grpSpMkLst>
            <pc:docMk/>
            <pc:sldMk cId="2714794473" sldId="356"/>
            <ac:grpSpMk id="27" creationId="{3DB94A56-9F67-8962-DFC8-EAB52B6471D8}"/>
          </ac:grpSpMkLst>
        </pc:grpChg>
        <pc:grpChg chg="add">
          <ac:chgData name="Francesco Serafini" userId="2491bc55-af7c-4fa9-b3c1-ebaeaf584a96" providerId="ADAL" clId="{CF62DBBC-7D1F-174B-9531-7ADB6D93A3D9}" dt="2023-12-02T23:12:57.455" v="4606" actId="164"/>
          <ac:grpSpMkLst>
            <pc:docMk/>
            <pc:sldMk cId="2714794473" sldId="356"/>
            <ac:grpSpMk id="28" creationId="{493FC9DC-E6CD-F225-E218-AAE02423BDD8}"/>
          </ac:grpSpMkLst>
        </pc:grpChg>
        <pc:picChg chg="del">
          <ac:chgData name="Francesco Serafini" userId="2491bc55-af7c-4fa9-b3c1-ebaeaf584a96" providerId="ADAL" clId="{CF62DBBC-7D1F-174B-9531-7ADB6D93A3D9}" dt="2023-12-02T22:58:33.230" v="4448" actId="478"/>
          <ac:picMkLst>
            <pc:docMk/>
            <pc:sldMk cId="2714794473" sldId="356"/>
            <ac:picMk id="17" creationId="{F8864883-06BA-FE8D-60C4-459140F53EF2}"/>
          </ac:picMkLst>
        </pc:picChg>
      </pc:sldChg>
      <pc:sldChg chg="addSp delSp modSp add mod ord modTransition modNotesTx">
        <pc:chgData name="Francesco Serafini" userId="2491bc55-af7c-4fa9-b3c1-ebaeaf584a96" providerId="ADAL" clId="{CF62DBBC-7D1F-174B-9531-7ADB6D93A3D9}" dt="2023-12-03T11:32:05.480" v="6942" actId="20577"/>
        <pc:sldMkLst>
          <pc:docMk/>
          <pc:sldMk cId="1143396430" sldId="357"/>
        </pc:sldMkLst>
        <pc:spChg chg="add mod">
          <ac:chgData name="Francesco Serafini" userId="2491bc55-af7c-4fa9-b3c1-ebaeaf584a96" providerId="ADAL" clId="{CF62DBBC-7D1F-174B-9531-7ADB6D93A3D9}" dt="2023-12-03T09:30:01.486" v="5201"/>
          <ac:spMkLst>
            <pc:docMk/>
            <pc:sldMk cId="1143396430" sldId="357"/>
            <ac:spMk id="4" creationId="{76C2EA29-AF77-B604-0EC4-2BFDB81FE82C}"/>
          </ac:spMkLst>
        </pc:spChg>
        <pc:spChg chg="add mod topLvl">
          <ac:chgData name="Francesco Serafini" userId="2491bc55-af7c-4fa9-b3c1-ebaeaf584a96" providerId="ADAL" clId="{CF62DBBC-7D1F-174B-9531-7ADB6D93A3D9}" dt="2023-12-02T23:17:00.439" v="4683" actId="165"/>
          <ac:spMkLst>
            <pc:docMk/>
            <pc:sldMk cId="1143396430" sldId="357"/>
            <ac:spMk id="5" creationId="{EE41116F-5686-CECA-60C1-D90E1B337A8C}"/>
          </ac:spMkLst>
        </pc:spChg>
        <pc:spChg chg="mod">
          <ac:chgData name="Francesco Serafini" userId="2491bc55-af7c-4fa9-b3c1-ebaeaf584a96" providerId="ADAL" clId="{CF62DBBC-7D1F-174B-9531-7ADB6D93A3D9}" dt="2023-12-02T23:16:25.436" v="4660" actId="20577"/>
          <ac:spMkLst>
            <pc:docMk/>
            <pc:sldMk cId="1143396430" sldId="357"/>
            <ac:spMk id="13" creationId="{1542E9E5-4B5B-0156-AF41-C1D6C5436C2A}"/>
          </ac:spMkLst>
        </pc:spChg>
        <pc:spChg chg="add mod topLvl">
          <ac:chgData name="Francesco Serafini" userId="2491bc55-af7c-4fa9-b3c1-ebaeaf584a96" providerId="ADAL" clId="{CF62DBBC-7D1F-174B-9531-7ADB6D93A3D9}" dt="2023-12-02T23:17:00.439" v="4683" actId="165"/>
          <ac:spMkLst>
            <pc:docMk/>
            <pc:sldMk cId="1143396430" sldId="357"/>
            <ac:spMk id="19" creationId="{AFAC6AD4-640D-46B8-B516-0E4C6C31956B}"/>
          </ac:spMkLst>
        </pc:spChg>
        <pc:grpChg chg="add del mod">
          <ac:chgData name="Francesco Serafini" userId="2491bc55-af7c-4fa9-b3c1-ebaeaf584a96" providerId="ADAL" clId="{CF62DBBC-7D1F-174B-9531-7ADB6D93A3D9}" dt="2023-12-02T23:17:00.439" v="4683" actId="165"/>
          <ac:grpSpMkLst>
            <pc:docMk/>
            <pc:sldMk cId="1143396430" sldId="357"/>
            <ac:grpSpMk id="20" creationId="{6A9C5E34-6668-82AC-29CA-878C6DFA71D4}"/>
          </ac:grpSpMkLst>
        </pc:grpChg>
        <pc:grpChg chg="add">
          <ac:chgData name="Francesco Serafini" userId="2491bc55-af7c-4fa9-b3c1-ebaeaf584a96" providerId="ADAL" clId="{CF62DBBC-7D1F-174B-9531-7ADB6D93A3D9}" dt="2023-12-02T23:17:12.482" v="4684" actId="164"/>
          <ac:grpSpMkLst>
            <pc:docMk/>
            <pc:sldMk cId="1143396430" sldId="357"/>
            <ac:grpSpMk id="23" creationId="{EA6CBA74-98D4-4678-C54E-6C4B2E5D0EC5}"/>
          </ac:grpSpMkLst>
        </pc:grpChg>
        <pc:grpChg chg="del">
          <ac:chgData name="Francesco Serafini" userId="2491bc55-af7c-4fa9-b3c1-ebaeaf584a96" providerId="ADAL" clId="{CF62DBBC-7D1F-174B-9531-7ADB6D93A3D9}" dt="2023-12-02T23:16:34.867" v="4661" actId="478"/>
          <ac:grpSpMkLst>
            <pc:docMk/>
            <pc:sldMk cId="1143396430" sldId="357"/>
            <ac:grpSpMk id="26" creationId="{C09B8068-7D8C-C5E5-27EC-CDEAF4BB6F5E}"/>
          </ac:grpSpMkLst>
        </pc:grpChg>
        <pc:grpChg chg="del">
          <ac:chgData name="Francesco Serafini" userId="2491bc55-af7c-4fa9-b3c1-ebaeaf584a96" providerId="ADAL" clId="{CF62DBBC-7D1F-174B-9531-7ADB6D93A3D9}" dt="2023-12-02T23:16:34.867" v="4661" actId="478"/>
          <ac:grpSpMkLst>
            <pc:docMk/>
            <pc:sldMk cId="1143396430" sldId="357"/>
            <ac:grpSpMk id="27" creationId="{3DB94A56-9F67-8962-DFC8-EAB52B6471D8}"/>
          </ac:grpSpMkLst>
        </pc:grpChg>
        <pc:grpChg chg="del">
          <ac:chgData name="Francesco Serafini" userId="2491bc55-af7c-4fa9-b3c1-ebaeaf584a96" providerId="ADAL" clId="{CF62DBBC-7D1F-174B-9531-7ADB6D93A3D9}" dt="2023-12-02T23:16:34.867" v="4661" actId="478"/>
          <ac:grpSpMkLst>
            <pc:docMk/>
            <pc:sldMk cId="1143396430" sldId="357"/>
            <ac:grpSpMk id="28" creationId="{493FC9DC-E6CD-F225-E218-AAE02423BDD8}"/>
          </ac:grpSpMkLst>
        </pc:grpChg>
        <pc:picChg chg="add del mod">
          <ac:chgData name="Francesco Serafini" userId="2491bc55-af7c-4fa9-b3c1-ebaeaf584a96" providerId="ADAL" clId="{CF62DBBC-7D1F-174B-9531-7ADB6D93A3D9}" dt="2023-12-02T23:16:47.217" v="4663" actId="478"/>
          <ac:picMkLst>
            <pc:docMk/>
            <pc:sldMk cId="1143396430" sldId="357"/>
            <ac:picMk id="4" creationId="{CFA81A7D-8DF2-24C1-DC58-0625A27C0DE3}"/>
          </ac:picMkLst>
        </pc:picChg>
        <pc:picChg chg="add mod topLvl">
          <ac:chgData name="Francesco Serafini" userId="2491bc55-af7c-4fa9-b3c1-ebaeaf584a96" providerId="ADAL" clId="{CF62DBBC-7D1F-174B-9531-7ADB6D93A3D9}" dt="2023-12-02T23:17:00.439" v="4683" actId="165"/>
          <ac:picMkLst>
            <pc:docMk/>
            <pc:sldMk cId="1143396430" sldId="357"/>
            <ac:picMk id="6" creationId="{2828FCFA-2606-824A-8EFC-302D8F8BEC32}"/>
          </ac:picMkLst>
        </pc:picChg>
        <pc:picChg chg="add mod topLvl">
          <ac:chgData name="Francesco Serafini" userId="2491bc55-af7c-4fa9-b3c1-ebaeaf584a96" providerId="ADAL" clId="{CF62DBBC-7D1F-174B-9531-7ADB6D93A3D9}" dt="2023-12-02T23:17:22.508" v="4685" actId="166"/>
          <ac:picMkLst>
            <pc:docMk/>
            <pc:sldMk cId="1143396430" sldId="357"/>
            <ac:picMk id="10" creationId="{DE0A0635-BDD9-A5BB-4C7A-9AAB5F56516D}"/>
          </ac:picMkLst>
        </pc:picChg>
        <pc:picChg chg="add mod topLvl">
          <ac:chgData name="Francesco Serafini" userId="2491bc55-af7c-4fa9-b3c1-ebaeaf584a96" providerId="ADAL" clId="{CF62DBBC-7D1F-174B-9531-7ADB6D93A3D9}" dt="2023-12-02T23:17:00.439" v="4683" actId="165"/>
          <ac:picMkLst>
            <pc:docMk/>
            <pc:sldMk cId="1143396430" sldId="357"/>
            <ac:picMk id="11" creationId="{5DB84095-1A79-ABD0-6146-98E0D9C9BF71}"/>
          </ac:picMkLst>
        </pc:picChg>
        <pc:picChg chg="add mod topLvl">
          <ac:chgData name="Francesco Serafini" userId="2491bc55-af7c-4fa9-b3c1-ebaeaf584a96" providerId="ADAL" clId="{CF62DBBC-7D1F-174B-9531-7ADB6D93A3D9}" dt="2023-12-02T23:17:00.439" v="4683" actId="165"/>
          <ac:picMkLst>
            <pc:docMk/>
            <pc:sldMk cId="1143396430" sldId="357"/>
            <ac:picMk id="16" creationId="{FEB47CCD-08F2-6A8F-FF27-543697E430C3}"/>
          </ac:picMkLst>
        </pc:picChg>
        <pc:picChg chg="add mod topLvl">
          <ac:chgData name="Francesco Serafini" userId="2491bc55-af7c-4fa9-b3c1-ebaeaf584a96" providerId="ADAL" clId="{CF62DBBC-7D1F-174B-9531-7ADB6D93A3D9}" dt="2023-12-02T23:17:00.439" v="4683" actId="165"/>
          <ac:picMkLst>
            <pc:docMk/>
            <pc:sldMk cId="1143396430" sldId="357"/>
            <ac:picMk id="17" creationId="{5283FE63-5828-A45D-0D1B-9966857CEB8D}"/>
          </ac:picMkLst>
        </pc:picChg>
      </pc:sldChg>
      <pc:sldChg chg="addSp delSp modSp add del mod ord delAnim modAnim">
        <pc:chgData name="Francesco Serafini" userId="2491bc55-af7c-4fa9-b3c1-ebaeaf584a96" providerId="ADAL" clId="{CF62DBBC-7D1F-174B-9531-7ADB6D93A3D9}" dt="2023-12-02T23:25:41.515" v="4776" actId="2696"/>
        <pc:sldMkLst>
          <pc:docMk/>
          <pc:sldMk cId="2619320322" sldId="358"/>
        </pc:sldMkLst>
        <pc:spChg chg="add del mod">
          <ac:chgData name="Francesco Serafini" userId="2491bc55-af7c-4fa9-b3c1-ebaeaf584a96" providerId="ADAL" clId="{CF62DBBC-7D1F-174B-9531-7ADB6D93A3D9}" dt="2023-12-02T23:25:39.281" v="4775" actId="478"/>
          <ac:spMkLst>
            <pc:docMk/>
            <pc:sldMk cId="2619320322" sldId="358"/>
            <ac:spMk id="7" creationId="{6F592C1F-2135-3075-4808-BC3A2A0835FF}"/>
          </ac:spMkLst>
        </pc:spChg>
        <pc:spChg chg="del">
          <ac:chgData name="Francesco Serafini" userId="2491bc55-af7c-4fa9-b3c1-ebaeaf584a96" providerId="ADAL" clId="{CF62DBBC-7D1F-174B-9531-7ADB6D93A3D9}" dt="2023-12-02T23:24:59.915" v="4703" actId="478"/>
          <ac:spMkLst>
            <pc:docMk/>
            <pc:sldMk cId="2619320322" sldId="358"/>
            <ac:spMk id="18" creationId="{9C38A886-DE20-6963-6E6B-2EA77D75430E}"/>
          </ac:spMkLst>
        </pc:spChg>
        <pc:picChg chg="del">
          <ac:chgData name="Francesco Serafini" userId="2491bc55-af7c-4fa9-b3c1-ebaeaf584a96" providerId="ADAL" clId="{CF62DBBC-7D1F-174B-9531-7ADB6D93A3D9}" dt="2023-12-02T23:25:03.224" v="4704" actId="478"/>
          <ac:picMkLst>
            <pc:docMk/>
            <pc:sldMk cId="2619320322" sldId="358"/>
            <ac:picMk id="16" creationId="{6562F671-978E-EE58-6026-F34349A468AD}"/>
          </ac:picMkLst>
        </pc:picChg>
        <pc:picChg chg="del">
          <ac:chgData name="Francesco Serafini" userId="2491bc55-af7c-4fa9-b3c1-ebaeaf584a96" providerId="ADAL" clId="{CF62DBBC-7D1F-174B-9531-7ADB6D93A3D9}" dt="2023-12-02T23:25:03.224" v="4704" actId="478"/>
          <ac:picMkLst>
            <pc:docMk/>
            <pc:sldMk cId="2619320322" sldId="358"/>
            <ac:picMk id="17" creationId="{E57D2294-A641-3A63-C326-713976A5A3B2}"/>
          </ac:picMkLst>
        </pc:picChg>
      </pc:sldChg>
      <pc:sldChg chg="addSp delSp modSp add mod modTransition delAnim modAnim">
        <pc:chgData name="Francesco Serafini" userId="2491bc55-af7c-4fa9-b3c1-ebaeaf584a96" providerId="ADAL" clId="{CF62DBBC-7D1F-174B-9531-7ADB6D93A3D9}" dt="2023-12-03T10:29:59.858" v="5886" actId="208"/>
        <pc:sldMkLst>
          <pc:docMk/>
          <pc:sldMk cId="3494109122" sldId="358"/>
        </pc:sldMkLst>
        <pc:spChg chg="add mod">
          <ac:chgData name="Francesco Serafini" userId="2491bc55-af7c-4fa9-b3c1-ebaeaf584a96" providerId="ADAL" clId="{CF62DBBC-7D1F-174B-9531-7ADB6D93A3D9}" dt="2023-12-03T09:29:59.540" v="5200"/>
          <ac:spMkLst>
            <pc:docMk/>
            <pc:sldMk cId="3494109122" sldId="358"/>
            <ac:spMk id="16" creationId="{A42452F8-B599-7B82-B733-377ED215E5F2}"/>
          </ac:spMkLst>
        </pc:spChg>
        <pc:spChg chg="add del mod">
          <ac:chgData name="Francesco Serafini" userId="2491bc55-af7c-4fa9-b3c1-ebaeaf584a96" providerId="ADAL" clId="{CF62DBBC-7D1F-174B-9531-7ADB6D93A3D9}" dt="2023-12-03T00:13:19.140" v="5139" actId="478"/>
          <ac:spMkLst>
            <pc:docMk/>
            <pc:sldMk cId="3494109122" sldId="358"/>
            <ac:spMk id="16" creationId="{D5CFE00C-87BE-DB1F-2991-3931D98F022B}"/>
          </ac:spMkLst>
        </pc:spChg>
        <pc:spChg chg="add mod">
          <ac:chgData name="Francesco Serafini" userId="2491bc55-af7c-4fa9-b3c1-ebaeaf584a96" providerId="ADAL" clId="{CF62DBBC-7D1F-174B-9531-7ADB6D93A3D9}" dt="2023-12-03T10:29:59.858" v="5886" actId="208"/>
          <ac:spMkLst>
            <pc:docMk/>
            <pc:sldMk cId="3494109122" sldId="358"/>
            <ac:spMk id="17" creationId="{15926C73-02DF-9B83-F751-BBA79D52D1A6}"/>
          </ac:spMkLst>
        </pc:spChg>
      </pc:sldChg>
      <pc:sldChg chg="delSp add del mod modTransition delAnim modAnim">
        <pc:chgData name="Francesco Serafini" userId="2491bc55-af7c-4fa9-b3c1-ebaeaf584a96" providerId="ADAL" clId="{CF62DBBC-7D1F-174B-9531-7ADB6D93A3D9}" dt="2023-12-03T00:14:09.153" v="5141" actId="2696"/>
        <pc:sldMkLst>
          <pc:docMk/>
          <pc:sldMk cId="1128141004" sldId="359"/>
        </pc:sldMkLst>
        <pc:spChg chg="del">
          <ac:chgData name="Francesco Serafini" userId="2491bc55-af7c-4fa9-b3c1-ebaeaf584a96" providerId="ADAL" clId="{CF62DBBC-7D1F-174B-9531-7ADB6D93A3D9}" dt="2023-12-02T23:30:02.243" v="4799" actId="478"/>
          <ac:spMkLst>
            <pc:docMk/>
            <pc:sldMk cId="1128141004" sldId="359"/>
            <ac:spMk id="16" creationId="{D5CFE00C-87BE-DB1F-2991-3931D98F022B}"/>
          </ac:spMkLst>
        </pc:spChg>
        <pc:spChg chg="del">
          <ac:chgData name="Francesco Serafini" userId="2491bc55-af7c-4fa9-b3c1-ebaeaf584a96" providerId="ADAL" clId="{CF62DBBC-7D1F-174B-9531-7ADB6D93A3D9}" dt="2023-12-02T23:30:00.840" v="4798" actId="478"/>
          <ac:spMkLst>
            <pc:docMk/>
            <pc:sldMk cId="1128141004" sldId="359"/>
            <ac:spMk id="17" creationId="{15926C73-02DF-9B83-F751-BBA79D52D1A6}"/>
          </ac:spMkLst>
        </pc:spChg>
      </pc:sldChg>
      <pc:sldChg chg="addSp delSp modSp add mod modTransition addAnim delAnim modAnim">
        <pc:chgData name="Francesco Serafini" userId="2491bc55-af7c-4fa9-b3c1-ebaeaf584a96" providerId="ADAL" clId="{CF62DBBC-7D1F-174B-9531-7ADB6D93A3D9}" dt="2023-12-03T09:30:04.858" v="5203"/>
        <pc:sldMkLst>
          <pc:docMk/>
          <pc:sldMk cId="1818865174" sldId="360"/>
        </pc:sldMkLst>
        <pc:spChg chg="mod">
          <ac:chgData name="Francesco Serafini" userId="2491bc55-af7c-4fa9-b3c1-ebaeaf584a96" providerId="ADAL" clId="{CF62DBBC-7D1F-174B-9531-7ADB6D93A3D9}" dt="2023-12-03T00:15:04.240" v="5151" actId="20577"/>
          <ac:spMkLst>
            <pc:docMk/>
            <pc:sldMk cId="1818865174" sldId="360"/>
            <ac:spMk id="2" creationId="{6FB866C1-B05C-43D5-A65C-20757AD2BD00}"/>
          </ac:spMkLst>
        </pc:spChg>
        <pc:spChg chg="add mod">
          <ac:chgData name="Francesco Serafini" userId="2491bc55-af7c-4fa9-b3c1-ebaeaf584a96" providerId="ADAL" clId="{CF62DBBC-7D1F-174B-9531-7ADB6D93A3D9}" dt="2023-12-03T09:30:04.858" v="5203"/>
          <ac:spMkLst>
            <pc:docMk/>
            <pc:sldMk cId="1818865174" sldId="360"/>
            <ac:spMk id="6" creationId="{C7725AE9-B8EB-B1BB-4EF9-1375490469AA}"/>
          </ac:spMkLst>
        </pc:spChg>
        <pc:spChg chg="add del mod">
          <ac:chgData name="Francesco Serafini" userId="2491bc55-af7c-4fa9-b3c1-ebaeaf584a96" providerId="ADAL" clId="{CF62DBBC-7D1F-174B-9531-7ADB6D93A3D9}" dt="2023-12-02T23:40:26.352" v="4883" actId="478"/>
          <ac:spMkLst>
            <pc:docMk/>
            <pc:sldMk cId="1818865174" sldId="360"/>
            <ac:spMk id="16" creationId="{C0BCEEEC-B0CC-FAA4-85AF-0AB18EC54C43}"/>
          </ac:spMkLst>
        </pc:spChg>
        <pc:spChg chg="add mod">
          <ac:chgData name="Francesco Serafini" userId="2491bc55-af7c-4fa9-b3c1-ebaeaf584a96" providerId="ADAL" clId="{CF62DBBC-7D1F-174B-9531-7ADB6D93A3D9}" dt="2023-12-02T23:42:46.452" v="4923" actId="166"/>
          <ac:spMkLst>
            <pc:docMk/>
            <pc:sldMk cId="1818865174" sldId="360"/>
            <ac:spMk id="17" creationId="{F265EB41-099F-871B-FB2F-6117F710AD5F}"/>
          </ac:spMkLst>
        </pc:spChg>
        <pc:spChg chg="add mod">
          <ac:chgData name="Francesco Serafini" userId="2491bc55-af7c-4fa9-b3c1-ebaeaf584a96" providerId="ADAL" clId="{CF62DBBC-7D1F-174B-9531-7ADB6D93A3D9}" dt="2023-12-02T23:50:57.065" v="5022" actId="313"/>
          <ac:spMkLst>
            <pc:docMk/>
            <pc:sldMk cId="1818865174" sldId="360"/>
            <ac:spMk id="18" creationId="{E118CE15-9736-EE6B-14F9-6FF6A25A75F1}"/>
          </ac:spMkLst>
        </pc:spChg>
        <pc:spChg chg="mod">
          <ac:chgData name="Francesco Serafini" userId="2491bc55-af7c-4fa9-b3c1-ebaeaf584a96" providerId="ADAL" clId="{CF62DBBC-7D1F-174B-9531-7ADB6D93A3D9}" dt="2023-12-02T23:44:36.467" v="4951"/>
          <ac:spMkLst>
            <pc:docMk/>
            <pc:sldMk cId="1818865174" sldId="360"/>
            <ac:spMk id="21" creationId="{C5B917DA-EDE8-6814-466F-171B7C94FE6B}"/>
          </ac:spMkLst>
        </pc:spChg>
        <pc:spChg chg="mod">
          <ac:chgData name="Francesco Serafini" userId="2491bc55-af7c-4fa9-b3c1-ebaeaf584a96" providerId="ADAL" clId="{CF62DBBC-7D1F-174B-9531-7ADB6D93A3D9}" dt="2023-12-02T23:44:36.467" v="4951"/>
          <ac:spMkLst>
            <pc:docMk/>
            <pc:sldMk cId="1818865174" sldId="360"/>
            <ac:spMk id="22" creationId="{0B8D25FA-A5E7-B62F-B203-6768A789925D}"/>
          </ac:spMkLst>
        </pc:spChg>
        <pc:spChg chg="add del mod">
          <ac:chgData name="Francesco Serafini" userId="2491bc55-af7c-4fa9-b3c1-ebaeaf584a96" providerId="ADAL" clId="{CF62DBBC-7D1F-174B-9531-7ADB6D93A3D9}" dt="2023-12-03T00:14:47.643" v="5143"/>
          <ac:spMkLst>
            <pc:docMk/>
            <pc:sldMk cId="1818865174" sldId="360"/>
            <ac:spMk id="23" creationId="{41B7DC85-AC12-499C-706B-8E5355869748}"/>
          </ac:spMkLst>
        </pc:spChg>
        <pc:grpChg chg="del">
          <ac:chgData name="Francesco Serafini" userId="2491bc55-af7c-4fa9-b3c1-ebaeaf584a96" providerId="ADAL" clId="{CF62DBBC-7D1F-174B-9531-7ADB6D93A3D9}" dt="2023-12-02T23:34:43.633" v="4815" actId="478"/>
          <ac:grpSpMkLst>
            <pc:docMk/>
            <pc:sldMk cId="1818865174" sldId="360"/>
            <ac:grpSpMk id="6" creationId="{A7F3B1B0-5EE7-DB75-7C52-051A8FAF02C6}"/>
          </ac:grpSpMkLst>
        </pc:grpChg>
        <pc:grpChg chg="del">
          <ac:chgData name="Francesco Serafini" userId="2491bc55-af7c-4fa9-b3c1-ebaeaf584a96" providerId="ADAL" clId="{CF62DBBC-7D1F-174B-9531-7ADB6D93A3D9}" dt="2023-12-02T23:34:43.633" v="4815" actId="478"/>
          <ac:grpSpMkLst>
            <pc:docMk/>
            <pc:sldMk cId="1818865174" sldId="360"/>
            <ac:grpSpMk id="9" creationId="{16B8579B-CD29-D818-2A21-9556E00182B2}"/>
          </ac:grpSpMkLst>
        </pc:grpChg>
        <pc:grpChg chg="add del mod">
          <ac:chgData name="Francesco Serafini" userId="2491bc55-af7c-4fa9-b3c1-ebaeaf584a96" providerId="ADAL" clId="{CF62DBBC-7D1F-174B-9531-7ADB6D93A3D9}" dt="2023-12-02T23:44:45.194" v="4954" actId="478"/>
          <ac:grpSpMkLst>
            <pc:docMk/>
            <pc:sldMk cId="1818865174" sldId="360"/>
            <ac:grpSpMk id="19" creationId="{05F98F49-AB3A-327F-0D2B-50A8DEFC172C}"/>
          </ac:grpSpMkLst>
        </pc:grpChg>
        <pc:grpChg chg="add del mod">
          <ac:chgData name="Francesco Serafini" userId="2491bc55-af7c-4fa9-b3c1-ebaeaf584a96" providerId="ADAL" clId="{CF62DBBC-7D1F-174B-9531-7ADB6D93A3D9}" dt="2023-12-02T23:44:48.334" v="4955" actId="478"/>
          <ac:grpSpMkLst>
            <pc:docMk/>
            <pc:sldMk cId="1818865174" sldId="360"/>
            <ac:grpSpMk id="20" creationId="{E6EF89CC-CD13-02D1-93FE-698876E94402}"/>
          </ac:grpSpMkLst>
        </pc:grpChg>
      </pc:sldChg>
      <pc:sldChg chg="addSp delSp modSp add mod modTransition">
        <pc:chgData name="Francesco Serafini" userId="2491bc55-af7c-4fa9-b3c1-ebaeaf584a96" providerId="ADAL" clId="{CF62DBBC-7D1F-174B-9531-7ADB6D93A3D9}" dt="2023-12-03T10:45:26.457" v="6166" actId="14100"/>
        <pc:sldMkLst>
          <pc:docMk/>
          <pc:sldMk cId="2673844534" sldId="361"/>
        </pc:sldMkLst>
        <pc:spChg chg="mod">
          <ac:chgData name="Francesco Serafini" userId="2491bc55-af7c-4fa9-b3c1-ebaeaf584a96" providerId="ADAL" clId="{CF62DBBC-7D1F-174B-9531-7ADB6D93A3D9}" dt="2023-12-03T10:45:26.457" v="6166" actId="14100"/>
          <ac:spMkLst>
            <pc:docMk/>
            <pc:sldMk cId="2673844534" sldId="361"/>
            <ac:spMk id="5" creationId="{1C0A7760-C9F5-BF41-5F2B-7299809575B9}"/>
          </ac:spMkLst>
        </pc:spChg>
        <pc:spChg chg="add mod">
          <ac:chgData name="Francesco Serafini" userId="2491bc55-af7c-4fa9-b3c1-ebaeaf584a96" providerId="ADAL" clId="{CF62DBBC-7D1F-174B-9531-7ADB6D93A3D9}" dt="2023-12-03T10:45:22.716" v="6165"/>
          <ac:spMkLst>
            <pc:docMk/>
            <pc:sldMk cId="2673844534" sldId="361"/>
            <ac:spMk id="7" creationId="{D9AB3891-3B5D-CE7A-BDC3-9B85F385AAEE}"/>
          </ac:spMkLst>
        </pc:spChg>
        <pc:spChg chg="mod">
          <ac:chgData name="Francesco Serafini" userId="2491bc55-af7c-4fa9-b3c1-ebaeaf584a96" providerId="ADAL" clId="{CF62DBBC-7D1F-174B-9531-7ADB6D93A3D9}" dt="2023-12-03T10:45:17.375" v="6163" actId="790"/>
          <ac:spMkLst>
            <pc:docMk/>
            <pc:sldMk cId="2673844534" sldId="361"/>
            <ac:spMk id="10" creationId="{D9C5F04F-1C8B-072B-9E0A-4A677D10F4D4}"/>
          </ac:spMkLst>
        </pc:spChg>
        <pc:spChg chg="del">
          <ac:chgData name="Francesco Serafini" userId="2491bc55-af7c-4fa9-b3c1-ebaeaf584a96" providerId="ADAL" clId="{CF62DBBC-7D1F-174B-9531-7ADB6D93A3D9}" dt="2023-12-02T23:46:18.236" v="4961" actId="478"/>
          <ac:spMkLst>
            <pc:docMk/>
            <pc:sldMk cId="2673844534" sldId="361"/>
            <ac:spMk id="29" creationId="{B17EF5ED-C061-4E80-93BD-CFAEEDAF09B9}"/>
          </ac:spMkLst>
        </pc:spChg>
        <pc:spChg chg="del">
          <ac:chgData name="Francesco Serafini" userId="2491bc55-af7c-4fa9-b3c1-ebaeaf584a96" providerId="ADAL" clId="{CF62DBBC-7D1F-174B-9531-7ADB6D93A3D9}" dt="2023-12-03T10:45:22.437" v="6164" actId="478"/>
          <ac:spMkLst>
            <pc:docMk/>
            <pc:sldMk cId="2673844534" sldId="361"/>
            <ac:spMk id="34" creationId="{96CBF9C4-BA0F-CE6C-174F-5B1A2651562D}"/>
          </ac:spMkLst>
        </pc:spChg>
      </pc:sldChg>
      <pc:sldChg chg="addSp delSp modSp add mod modTransition setBg">
        <pc:chgData name="Francesco Serafini" userId="2491bc55-af7c-4fa9-b3c1-ebaeaf584a96" providerId="ADAL" clId="{CF62DBBC-7D1F-174B-9531-7ADB6D93A3D9}" dt="2023-12-03T10:47:08.851" v="6243"/>
        <pc:sldMkLst>
          <pc:docMk/>
          <pc:sldMk cId="3386171464" sldId="362"/>
        </pc:sldMkLst>
        <pc:spChg chg="mod">
          <ac:chgData name="Francesco Serafini" userId="2491bc55-af7c-4fa9-b3c1-ebaeaf584a96" providerId="ADAL" clId="{CF62DBBC-7D1F-174B-9531-7ADB6D93A3D9}" dt="2023-12-02T23:52:01.258" v="5029" actId="20577"/>
          <ac:spMkLst>
            <pc:docMk/>
            <pc:sldMk cId="3386171464" sldId="362"/>
            <ac:spMk id="2" creationId="{AE66E62C-88FB-557F-C954-E1A2E9472701}"/>
          </ac:spMkLst>
        </pc:spChg>
        <pc:spChg chg="del">
          <ac:chgData name="Francesco Serafini" userId="2491bc55-af7c-4fa9-b3c1-ebaeaf584a96" providerId="ADAL" clId="{CF62DBBC-7D1F-174B-9531-7ADB6D93A3D9}" dt="2023-12-02T23:52:07.693" v="5030" actId="478"/>
          <ac:spMkLst>
            <pc:docMk/>
            <pc:sldMk cId="3386171464" sldId="362"/>
            <ac:spMk id="3" creationId="{694EF8B4-4091-9807-770F-2401E6271ACB}"/>
          </ac:spMkLst>
        </pc:spChg>
        <pc:spChg chg="add del mod">
          <ac:chgData name="Francesco Serafini" userId="2491bc55-af7c-4fa9-b3c1-ebaeaf584a96" providerId="ADAL" clId="{CF62DBBC-7D1F-174B-9531-7ADB6D93A3D9}" dt="2023-12-02T23:52:10.486" v="5031" actId="478"/>
          <ac:spMkLst>
            <pc:docMk/>
            <pc:sldMk cId="3386171464" sldId="362"/>
            <ac:spMk id="8" creationId="{19CCB223-52EC-5641-BD1E-4BB5787AEA9F}"/>
          </ac:spMkLst>
        </pc:spChg>
        <pc:picChg chg="add mod">
          <ac:chgData name="Francesco Serafini" userId="2491bc55-af7c-4fa9-b3c1-ebaeaf584a96" providerId="ADAL" clId="{CF62DBBC-7D1F-174B-9531-7ADB6D93A3D9}" dt="2023-12-03T10:47:08.851" v="6243"/>
          <ac:picMkLst>
            <pc:docMk/>
            <pc:sldMk cId="3386171464" sldId="362"/>
            <ac:picMk id="3" creationId="{50236A4E-E366-EE48-9C24-FFA19BF64F03}"/>
          </ac:picMkLst>
        </pc:picChg>
        <pc:picChg chg="del">
          <ac:chgData name="Francesco Serafini" userId="2491bc55-af7c-4fa9-b3c1-ebaeaf584a96" providerId="ADAL" clId="{CF62DBBC-7D1F-174B-9531-7ADB6D93A3D9}" dt="2023-12-03T10:47:08.522" v="6242" actId="478"/>
          <ac:picMkLst>
            <pc:docMk/>
            <pc:sldMk cId="3386171464" sldId="362"/>
            <ac:picMk id="4" creationId="{1CB361FA-A084-140F-DC2F-7174A5B7C8F1}"/>
          </ac:picMkLst>
        </pc:picChg>
      </pc:sldChg>
    </pc:docChg>
  </pc:docChgLst>
  <pc:docChgLst>
    <pc:chgData name="Rosario Pompeo" userId="S::rpompeo@infn.it::b7dbaa26-4d33-4eb6-94fe-710cc4e47541" providerId="AD" clId="Web-{0D53394C-DE0C-4B36-924E-D90C0C75EE62}"/>
    <pc:docChg chg="modSld">
      <pc:chgData name="Rosario Pompeo" userId="S::rpompeo@infn.it::b7dbaa26-4d33-4eb6-94fe-710cc4e47541" providerId="AD" clId="Web-{0D53394C-DE0C-4B36-924E-D90C0C75EE62}" dt="2023-12-01T17:17:01.839" v="72" actId="20577"/>
      <pc:docMkLst>
        <pc:docMk/>
      </pc:docMkLst>
      <pc:sldChg chg="modSp">
        <pc:chgData name="Rosario Pompeo" userId="S::rpompeo@infn.it::b7dbaa26-4d33-4eb6-94fe-710cc4e47541" providerId="AD" clId="Web-{0D53394C-DE0C-4B36-924E-D90C0C75EE62}" dt="2023-12-01T17:17:01.839" v="72" actId="20577"/>
        <pc:sldMkLst>
          <pc:docMk/>
          <pc:sldMk cId="623866353" sldId="341"/>
        </pc:sldMkLst>
        <pc:spChg chg="mod">
          <ac:chgData name="Rosario Pompeo" userId="S::rpompeo@infn.it::b7dbaa26-4d33-4eb6-94fe-710cc4e47541" providerId="AD" clId="Web-{0D53394C-DE0C-4B36-924E-D90C0C75EE62}" dt="2023-12-01T17:17:01.839" v="72" actId="20577"/>
          <ac:spMkLst>
            <pc:docMk/>
            <pc:sldMk cId="623866353" sldId="341"/>
            <ac:spMk id="4" creationId="{68A5E796-7EEB-AE51-ECAD-E71E4627ADE3}"/>
          </ac:spMkLst>
        </pc:spChg>
        <pc:spChg chg="mod">
          <ac:chgData name="Rosario Pompeo" userId="S::rpompeo@infn.it::b7dbaa26-4d33-4eb6-94fe-710cc4e47541" providerId="AD" clId="Web-{0D53394C-DE0C-4B36-924E-D90C0C75EE62}" dt="2023-12-01T17:16:21.541" v="34" actId="20577"/>
          <ac:spMkLst>
            <pc:docMk/>
            <pc:sldMk cId="623866353" sldId="341"/>
            <ac:spMk id="5" creationId="{1736C054-6476-13F8-7997-653EC9A663D1}"/>
          </ac:spMkLst>
        </pc:spChg>
      </pc:sldChg>
      <pc:sldChg chg="modSp">
        <pc:chgData name="Rosario Pompeo" userId="S::rpompeo@infn.it::b7dbaa26-4d33-4eb6-94fe-710cc4e47541" providerId="AD" clId="Web-{0D53394C-DE0C-4B36-924E-D90C0C75EE62}" dt="2023-12-01T17:15:02.133" v="31" actId="20577"/>
        <pc:sldMkLst>
          <pc:docMk/>
          <pc:sldMk cId="3555625668" sldId="342"/>
        </pc:sldMkLst>
        <pc:spChg chg="mod">
          <ac:chgData name="Rosario Pompeo" userId="S::rpompeo@infn.it::b7dbaa26-4d33-4eb6-94fe-710cc4e47541" providerId="AD" clId="Web-{0D53394C-DE0C-4B36-924E-D90C0C75EE62}" dt="2023-12-01T17:15:02.133" v="31" actId="20577"/>
          <ac:spMkLst>
            <pc:docMk/>
            <pc:sldMk cId="3555625668" sldId="342"/>
            <ac:spMk id="54" creationId="{BD51DAD0-D59F-C41A-8EBB-4B5B37A4001B}"/>
          </ac:spMkLst>
        </pc:spChg>
        <pc:spChg chg="mod">
          <ac:chgData name="Rosario Pompeo" userId="S::rpompeo@infn.it::b7dbaa26-4d33-4eb6-94fe-710cc4e47541" providerId="AD" clId="Web-{0D53394C-DE0C-4B36-924E-D90C0C75EE62}" dt="2023-12-01T17:14:09.538" v="2" actId="20577"/>
          <ac:spMkLst>
            <pc:docMk/>
            <pc:sldMk cId="3555625668" sldId="342"/>
            <ac:spMk id="55" creationId="{C201E87F-8D9A-E27B-A539-AB3CFC833F94}"/>
          </ac:spMkLst>
        </pc:spChg>
      </pc:sldChg>
    </pc:docChg>
  </pc:docChgLst>
  <pc:docChgLst>
    <pc:chgData name="Francesco Serafini" userId="2491bc55-af7c-4fa9-b3c1-ebaeaf584a96" providerId="ADAL" clId="{15E706AB-7B7B-684D-B202-EC0B354F8216}"/>
    <pc:docChg chg="undo redo custSel addSld delSld modSld sldOrd">
      <pc:chgData name="Francesco Serafini" userId="2491bc55-af7c-4fa9-b3c1-ebaeaf584a96" providerId="ADAL" clId="{15E706AB-7B7B-684D-B202-EC0B354F8216}" dt="2022-06-05T17:41:03.492" v="4158" actId="2696"/>
      <pc:docMkLst>
        <pc:docMk/>
      </pc:docMkLst>
      <pc:sldChg chg="addSp delSp modSp mod modTransition setBg addAnim delAnim setClrOvrMap">
        <pc:chgData name="Francesco Serafini" userId="2491bc55-af7c-4fa9-b3c1-ebaeaf584a96" providerId="ADAL" clId="{15E706AB-7B7B-684D-B202-EC0B354F8216}" dt="2022-06-05T09:11:15.612" v="2552" actId="27636"/>
        <pc:sldMkLst>
          <pc:docMk/>
          <pc:sldMk cId="1942498017" sldId="256"/>
        </pc:sldMkLst>
        <pc:spChg chg="mod">
          <ac:chgData name="Francesco Serafini" userId="2491bc55-af7c-4fa9-b3c1-ebaeaf584a96" providerId="ADAL" clId="{15E706AB-7B7B-684D-B202-EC0B354F8216}" dt="2022-06-05T09:10:08.201" v="2458" actId="113"/>
          <ac:spMkLst>
            <pc:docMk/>
            <pc:sldMk cId="1942498017" sldId="256"/>
            <ac:spMk id="2" creationId="{AE66E62C-88FB-557F-C954-E1A2E9472701}"/>
          </ac:spMkLst>
        </pc:spChg>
        <pc:spChg chg="mod">
          <ac:chgData name="Francesco Serafini" userId="2491bc55-af7c-4fa9-b3c1-ebaeaf584a96" providerId="ADAL" clId="{15E706AB-7B7B-684D-B202-EC0B354F8216}" dt="2022-06-05T09:11:15.612" v="2552" actId="27636"/>
          <ac:spMkLst>
            <pc:docMk/>
            <pc:sldMk cId="1942498017" sldId="256"/>
            <ac:spMk id="3" creationId="{694EF8B4-4091-9807-770F-2401E6271ACB}"/>
          </ac:spMkLst>
        </pc:spChg>
        <pc:spChg chg="mod ord">
          <ac:chgData name="Francesco Serafini" userId="2491bc55-af7c-4fa9-b3c1-ebaeaf584a96" providerId="ADAL" clId="{15E706AB-7B7B-684D-B202-EC0B354F8216}" dt="2022-06-05T07:52:46.264" v="1078" actId="26606"/>
          <ac:spMkLst>
            <pc:docMk/>
            <pc:sldMk cId="1942498017" sldId="256"/>
            <ac:spMk id="5" creationId="{BA7BCA3E-9526-A993-366C-FCBD9238F969}"/>
          </ac:spMkLst>
        </pc:spChg>
        <pc:spChg chg="add del mod">
          <ac:chgData name="Francesco Serafini" userId="2491bc55-af7c-4fa9-b3c1-ebaeaf584a96" providerId="ADAL" clId="{15E706AB-7B7B-684D-B202-EC0B354F8216}" dt="2022-06-05T07:53:10.539" v="1084" actId="767"/>
          <ac:spMkLst>
            <pc:docMk/>
            <pc:sldMk cId="1942498017" sldId="256"/>
            <ac:spMk id="6" creationId="{22765FA3-5231-6CC8-083D-7C7F908A4341}"/>
          </ac:spMkLst>
        </pc:spChg>
        <pc:spChg chg="add del">
          <ac:chgData name="Francesco Serafini" userId="2491bc55-af7c-4fa9-b3c1-ebaeaf584a96" providerId="ADAL" clId="{15E706AB-7B7B-684D-B202-EC0B354F8216}" dt="2022-06-05T07:52:32.763" v="1070" actId="26606"/>
          <ac:spMkLst>
            <pc:docMk/>
            <pc:sldMk cId="1942498017" sldId="256"/>
            <ac:spMk id="1029" creationId="{0DE6A193-4755-479A-BC6F-A7EBCA73BE1A}"/>
          </ac:spMkLst>
        </pc:spChg>
        <pc:spChg chg="mod">
          <ac:chgData name="Francesco Serafini" userId="2491bc55-af7c-4fa9-b3c1-ebaeaf584a96" providerId="ADAL" clId="{15E706AB-7B7B-684D-B202-EC0B354F8216}" dt="2022-06-04T17:15:07.330" v="622" actId="2711"/>
          <ac:spMkLst>
            <pc:docMk/>
            <pc:sldMk cId="1942498017" sldId="256"/>
            <ac:spMk id="1030" creationId="{2E702296-C979-4148-99DB-E5913F81FC88}"/>
          </ac:spMkLst>
        </pc:spChg>
        <pc:spChg chg="mod">
          <ac:chgData name="Francesco Serafini" userId="2491bc55-af7c-4fa9-b3c1-ebaeaf584a96" providerId="ADAL" clId="{15E706AB-7B7B-684D-B202-EC0B354F8216}" dt="2022-06-04T17:15:07.330" v="622" actId="2711"/>
          <ac:spMkLst>
            <pc:docMk/>
            <pc:sldMk cId="1942498017" sldId="256"/>
            <ac:spMk id="1031" creationId="{DFB9CCDF-95BC-4776-B56C-53F4A61BEA63}"/>
          </ac:spMkLst>
        </pc:spChg>
        <pc:spChg chg="add del">
          <ac:chgData name="Francesco Serafini" userId="2491bc55-af7c-4fa9-b3c1-ebaeaf584a96" providerId="ADAL" clId="{15E706AB-7B7B-684D-B202-EC0B354F8216}" dt="2022-06-05T07:52:37.825" v="1072" actId="26606"/>
          <ac:spMkLst>
            <pc:docMk/>
            <pc:sldMk cId="1942498017" sldId="256"/>
            <ac:spMk id="1032" creationId="{0E91F5CA-B392-444C-88E3-BF5BAAEBDEB0}"/>
          </ac:spMkLst>
        </pc:spChg>
        <pc:spChg chg="add del">
          <ac:chgData name="Francesco Serafini" userId="2491bc55-af7c-4fa9-b3c1-ebaeaf584a96" providerId="ADAL" clId="{15E706AB-7B7B-684D-B202-EC0B354F8216}" dt="2022-06-05T07:52:32.763" v="1070" actId="26606"/>
          <ac:spMkLst>
            <pc:docMk/>
            <pc:sldMk cId="1942498017" sldId="256"/>
            <ac:spMk id="1033" creationId="{5A55B759-31A7-423C-9BC2-A8BC09FE98B9}"/>
          </ac:spMkLst>
        </pc:spChg>
        <pc:spChg chg="add del">
          <ac:chgData name="Francesco Serafini" userId="2491bc55-af7c-4fa9-b3c1-ebaeaf584a96" providerId="ADAL" clId="{15E706AB-7B7B-684D-B202-EC0B354F8216}" dt="2022-06-05T07:52:37.825" v="1072" actId="26606"/>
          <ac:spMkLst>
            <pc:docMk/>
            <pc:sldMk cId="1942498017" sldId="256"/>
            <ac:spMk id="1034" creationId="{DFCA2118-59A2-4310-A4B2-F2CBA821E842}"/>
          </ac:spMkLst>
        </pc:spChg>
        <pc:spChg chg="add del">
          <ac:chgData name="Francesco Serafini" userId="2491bc55-af7c-4fa9-b3c1-ebaeaf584a96" providerId="ADAL" clId="{15E706AB-7B7B-684D-B202-EC0B354F8216}" dt="2022-06-05T07:52:32.763" v="1070" actId="26606"/>
          <ac:spMkLst>
            <pc:docMk/>
            <pc:sldMk cId="1942498017" sldId="256"/>
            <ac:spMk id="1035" creationId="{F78796AF-79A0-47AC-BEFD-BFFC00F968C4}"/>
          </ac:spMkLst>
        </pc:spChg>
        <pc:spChg chg="add del">
          <ac:chgData name="Francesco Serafini" userId="2491bc55-af7c-4fa9-b3c1-ebaeaf584a96" providerId="ADAL" clId="{15E706AB-7B7B-684D-B202-EC0B354F8216}" dt="2022-06-05T07:52:42.809" v="1074" actId="26606"/>
          <ac:spMkLst>
            <pc:docMk/>
            <pc:sldMk cId="1942498017" sldId="256"/>
            <ac:spMk id="1036" creationId="{0DE6A193-4755-479A-BC6F-A7EBCA73BE1A}"/>
          </ac:spMkLst>
        </pc:spChg>
        <pc:spChg chg="add del">
          <ac:chgData name="Francesco Serafini" userId="2491bc55-af7c-4fa9-b3c1-ebaeaf584a96" providerId="ADAL" clId="{15E706AB-7B7B-684D-B202-EC0B354F8216}" dt="2022-06-05T07:52:42.809" v="1074" actId="26606"/>
          <ac:spMkLst>
            <pc:docMk/>
            <pc:sldMk cId="1942498017" sldId="256"/>
            <ac:spMk id="1037" creationId="{5A55B759-31A7-423C-9BC2-A8BC09FE98B9}"/>
          </ac:spMkLst>
        </pc:spChg>
        <pc:spChg chg="add del">
          <ac:chgData name="Francesco Serafini" userId="2491bc55-af7c-4fa9-b3c1-ebaeaf584a96" providerId="ADAL" clId="{15E706AB-7B7B-684D-B202-EC0B354F8216}" dt="2022-06-05T07:52:42.809" v="1074" actId="26606"/>
          <ac:spMkLst>
            <pc:docMk/>
            <pc:sldMk cId="1942498017" sldId="256"/>
            <ac:spMk id="1038" creationId="{F78796AF-79A0-47AC-BEFD-BFFC00F968C4}"/>
          </ac:spMkLst>
        </pc:spChg>
        <pc:spChg chg="add del">
          <ac:chgData name="Francesco Serafini" userId="2491bc55-af7c-4fa9-b3c1-ebaeaf584a96" providerId="ADAL" clId="{15E706AB-7B7B-684D-B202-EC0B354F8216}" dt="2022-06-05T07:52:46.264" v="1078" actId="26606"/>
          <ac:spMkLst>
            <pc:docMk/>
            <pc:sldMk cId="1942498017" sldId="256"/>
            <ac:spMk id="1039" creationId="{60B21A5C-062F-46C2-8389-53D40F46AA26}"/>
          </ac:spMkLst>
        </pc:spChg>
        <pc:spChg chg="add del">
          <ac:chgData name="Francesco Serafini" userId="2491bc55-af7c-4fa9-b3c1-ebaeaf584a96" providerId="ADAL" clId="{15E706AB-7B7B-684D-B202-EC0B354F8216}" dt="2022-06-05T07:52:46.264" v="1078" actId="26606"/>
          <ac:spMkLst>
            <pc:docMk/>
            <pc:sldMk cId="1942498017" sldId="256"/>
            <ac:spMk id="1040" creationId="{8A177BCC-4208-4795-8572-4D623BA1E2A0}"/>
          </ac:spMkLst>
        </pc:spChg>
        <pc:spChg chg="add del">
          <ac:chgData name="Francesco Serafini" userId="2491bc55-af7c-4fa9-b3c1-ebaeaf584a96" providerId="ADAL" clId="{15E706AB-7B7B-684D-B202-EC0B354F8216}" dt="2022-06-05T07:53:10.924" v="1085" actId="26606"/>
          <ac:spMkLst>
            <pc:docMk/>
            <pc:sldMk cId="1942498017" sldId="256"/>
            <ac:spMk id="1041" creationId="{A8384FB5-9ADC-4DDC-881B-597D56F5B15D}"/>
          </ac:spMkLst>
        </pc:spChg>
        <pc:spChg chg="add del">
          <ac:chgData name="Francesco Serafini" userId="2491bc55-af7c-4fa9-b3c1-ebaeaf584a96" providerId="ADAL" clId="{15E706AB-7B7B-684D-B202-EC0B354F8216}" dt="2022-06-05T07:53:10.924" v="1085" actId="26606"/>
          <ac:spMkLst>
            <pc:docMk/>
            <pc:sldMk cId="1942498017" sldId="256"/>
            <ac:spMk id="1042" creationId="{1199E1B1-A8C0-4FE8-A5A8-1CB41D69F857}"/>
          </ac:spMkLst>
        </pc:spChg>
        <pc:spChg chg="add del">
          <ac:chgData name="Francesco Serafini" userId="2491bc55-af7c-4fa9-b3c1-ebaeaf584a96" providerId="ADAL" clId="{15E706AB-7B7B-684D-B202-EC0B354F8216}" dt="2022-06-05T07:53:10.924" v="1085" actId="26606"/>
          <ac:spMkLst>
            <pc:docMk/>
            <pc:sldMk cId="1942498017" sldId="256"/>
            <ac:spMk id="1043" creationId="{84A8DE83-DE75-4B41-9DB4-A7EC0B0DEC0B}"/>
          </ac:spMkLst>
        </pc:spChg>
        <pc:spChg chg="add del">
          <ac:chgData name="Francesco Serafini" userId="2491bc55-af7c-4fa9-b3c1-ebaeaf584a96" providerId="ADAL" clId="{15E706AB-7B7B-684D-B202-EC0B354F8216}" dt="2022-06-05T07:53:10.924" v="1085" actId="26606"/>
          <ac:spMkLst>
            <pc:docMk/>
            <pc:sldMk cId="1942498017" sldId="256"/>
            <ac:spMk id="1044" creationId="{A7009A0A-BEF5-4EAC-AF15-E4F9F002E239}"/>
          </ac:spMkLst>
        </pc:spChg>
        <pc:picChg chg="add mod ord">
          <ac:chgData name="Francesco Serafini" userId="2491bc55-af7c-4fa9-b3c1-ebaeaf584a96" providerId="ADAL" clId="{15E706AB-7B7B-684D-B202-EC0B354F8216}" dt="2022-06-05T07:53:18.004" v="1088" actId="1076"/>
          <ac:picMkLst>
            <pc:docMk/>
            <pc:sldMk cId="1942498017" sldId="256"/>
            <ac:picMk id="4" creationId="{1CB361FA-A084-140F-DC2F-7174A5B7C8F1}"/>
          </ac:picMkLst>
        </pc:picChg>
        <pc:picChg chg="mod ord">
          <ac:chgData name="Francesco Serafini" userId="2491bc55-af7c-4fa9-b3c1-ebaeaf584a96" providerId="ADAL" clId="{15E706AB-7B7B-684D-B202-EC0B354F8216}" dt="2022-06-05T07:53:10.924" v="1085" actId="26606"/>
          <ac:picMkLst>
            <pc:docMk/>
            <pc:sldMk cId="1942498017" sldId="256"/>
            <ac:picMk id="1026" creationId="{380D61F3-C911-811E-F404-5C2A7AE54A5A}"/>
          </ac:picMkLst>
        </pc:picChg>
        <pc:picChg chg="del mod">
          <ac:chgData name="Francesco Serafini" userId="2491bc55-af7c-4fa9-b3c1-ebaeaf584a96" providerId="ADAL" clId="{15E706AB-7B7B-684D-B202-EC0B354F8216}" dt="2022-06-05T07:51:38.055" v="1056" actId="478"/>
          <ac:picMkLst>
            <pc:docMk/>
            <pc:sldMk cId="1942498017" sldId="256"/>
            <ac:picMk id="1028" creationId="{B7AF943B-1646-28B3-92D3-BB7282D8A9A6}"/>
          </ac:picMkLst>
        </pc:picChg>
      </pc:sldChg>
      <pc:sldChg chg="del modTransition">
        <pc:chgData name="Francesco Serafini" userId="2491bc55-af7c-4fa9-b3c1-ebaeaf584a96" providerId="ADAL" clId="{15E706AB-7B7B-684D-B202-EC0B354F8216}" dt="2022-06-05T09:19:45.012" v="2638" actId="2696"/>
        <pc:sldMkLst>
          <pc:docMk/>
          <pc:sldMk cId="2482378656" sldId="257"/>
        </pc:sldMkLst>
      </pc:sldChg>
      <pc:sldChg chg="del modTransition">
        <pc:chgData name="Francesco Serafini" userId="2491bc55-af7c-4fa9-b3c1-ebaeaf584a96" providerId="ADAL" clId="{15E706AB-7B7B-684D-B202-EC0B354F8216}" dt="2022-06-05T09:19:45.686" v="2639" actId="2696"/>
        <pc:sldMkLst>
          <pc:docMk/>
          <pc:sldMk cId="943948019" sldId="258"/>
        </pc:sldMkLst>
      </pc:sldChg>
      <pc:sldChg chg="addSp delSp modSp mod modTransition">
        <pc:chgData name="Francesco Serafini" userId="2491bc55-af7c-4fa9-b3c1-ebaeaf584a96" providerId="ADAL" clId="{15E706AB-7B7B-684D-B202-EC0B354F8216}" dt="2022-06-05T09:08:55.567" v="2422" actId="6549"/>
        <pc:sldMkLst>
          <pc:docMk/>
          <pc:sldMk cId="4030196996" sldId="259"/>
        </pc:sldMkLst>
        <pc:spChg chg="mod">
          <ac:chgData name="Francesco Serafini" userId="2491bc55-af7c-4fa9-b3c1-ebaeaf584a96" providerId="ADAL" clId="{15E706AB-7B7B-684D-B202-EC0B354F8216}" dt="2022-06-05T08:07:58.596" v="1346" actId="113"/>
          <ac:spMkLst>
            <pc:docMk/>
            <pc:sldMk cId="4030196996" sldId="259"/>
            <ac:spMk id="4" creationId="{FD060C16-0509-4482-9C8D-5738459B4C53}"/>
          </ac:spMkLst>
        </pc:spChg>
        <pc:spChg chg="mod">
          <ac:chgData name="Francesco Serafini" userId="2491bc55-af7c-4fa9-b3c1-ebaeaf584a96" providerId="ADAL" clId="{15E706AB-7B7B-684D-B202-EC0B354F8216}" dt="2022-06-05T08:04:03.687" v="1252" actId="14100"/>
          <ac:spMkLst>
            <pc:docMk/>
            <pc:sldMk cId="4030196996" sldId="259"/>
            <ac:spMk id="9" creationId="{A822112A-D951-4498-B8BA-26B9CC0A8986}"/>
          </ac:spMkLst>
        </pc:spChg>
        <pc:spChg chg="mod">
          <ac:chgData name="Francesco Serafini" userId="2491bc55-af7c-4fa9-b3c1-ebaeaf584a96" providerId="ADAL" clId="{15E706AB-7B7B-684D-B202-EC0B354F8216}" dt="2022-06-05T08:04:19.554" v="1255" actId="1076"/>
          <ac:spMkLst>
            <pc:docMk/>
            <pc:sldMk cId="4030196996" sldId="259"/>
            <ac:spMk id="10" creationId="{BB2408EE-6613-4EDC-A53A-384A5D7B99C5}"/>
          </ac:spMkLst>
        </pc:spChg>
        <pc:spChg chg="mod">
          <ac:chgData name="Francesco Serafini" userId="2491bc55-af7c-4fa9-b3c1-ebaeaf584a96" providerId="ADAL" clId="{15E706AB-7B7B-684D-B202-EC0B354F8216}" dt="2022-06-05T08:06:06.886" v="1305" actId="1076"/>
          <ac:spMkLst>
            <pc:docMk/>
            <pc:sldMk cId="4030196996" sldId="259"/>
            <ac:spMk id="11" creationId="{E8AE54B2-727C-4588-A1CE-0E1DD7B6EE31}"/>
          </ac:spMkLst>
        </pc:spChg>
        <pc:spChg chg="mod">
          <ac:chgData name="Francesco Serafini" userId="2491bc55-af7c-4fa9-b3c1-ebaeaf584a96" providerId="ADAL" clId="{15E706AB-7B7B-684D-B202-EC0B354F8216}" dt="2022-06-04T17:15:43.639" v="626" actId="2711"/>
          <ac:spMkLst>
            <pc:docMk/>
            <pc:sldMk cId="4030196996" sldId="259"/>
            <ac:spMk id="12" creationId="{AA8201F6-06E2-EECB-17E9-F9F90ECB5D0E}"/>
          </ac:spMkLst>
        </pc:spChg>
        <pc:spChg chg="mod">
          <ac:chgData name="Francesco Serafini" userId="2491bc55-af7c-4fa9-b3c1-ebaeaf584a96" providerId="ADAL" clId="{15E706AB-7B7B-684D-B202-EC0B354F8216}" dt="2022-06-05T08:06:06.886" v="1305" actId="1076"/>
          <ac:spMkLst>
            <pc:docMk/>
            <pc:sldMk cId="4030196996" sldId="259"/>
            <ac:spMk id="13" creationId="{4C3859F0-8662-40BB-98E4-441B31E5CE8C}"/>
          </ac:spMkLst>
        </pc:spChg>
        <pc:spChg chg="mod">
          <ac:chgData name="Francesco Serafini" userId="2491bc55-af7c-4fa9-b3c1-ebaeaf584a96" providerId="ADAL" clId="{15E706AB-7B7B-684D-B202-EC0B354F8216}" dt="2022-06-05T08:06:06.886" v="1305" actId="1076"/>
          <ac:spMkLst>
            <pc:docMk/>
            <pc:sldMk cId="4030196996" sldId="259"/>
            <ac:spMk id="14" creationId="{11ECB80D-8F4F-4425-82AB-CCF356A38195}"/>
          </ac:spMkLst>
        </pc:spChg>
        <pc:spChg chg="mod">
          <ac:chgData name="Francesco Serafini" userId="2491bc55-af7c-4fa9-b3c1-ebaeaf584a96" providerId="ADAL" clId="{15E706AB-7B7B-684D-B202-EC0B354F8216}" dt="2022-06-05T09:08:55.567" v="2422" actId="6549"/>
          <ac:spMkLst>
            <pc:docMk/>
            <pc:sldMk cId="4030196996" sldId="259"/>
            <ac:spMk id="15" creationId="{BB731EEB-690D-4A32-8B7E-ED5F1BD60021}"/>
          </ac:spMkLst>
        </pc:spChg>
        <pc:spChg chg="mod">
          <ac:chgData name="Francesco Serafini" userId="2491bc55-af7c-4fa9-b3c1-ebaeaf584a96" providerId="ADAL" clId="{15E706AB-7B7B-684D-B202-EC0B354F8216}" dt="2022-06-05T08:02:23.989" v="1241" actId="14100"/>
          <ac:spMkLst>
            <pc:docMk/>
            <pc:sldMk cId="4030196996" sldId="259"/>
            <ac:spMk id="17" creationId="{65784DA1-0326-445F-80D7-2A4C6D1AB0C8}"/>
          </ac:spMkLst>
        </pc:spChg>
        <pc:graphicFrameChg chg="mod modGraphic">
          <ac:chgData name="Francesco Serafini" userId="2491bc55-af7c-4fa9-b3c1-ebaeaf584a96" providerId="ADAL" clId="{15E706AB-7B7B-684D-B202-EC0B354F8216}" dt="2022-06-04T17:20:13.119" v="1053" actId="20577"/>
          <ac:graphicFrameMkLst>
            <pc:docMk/>
            <pc:sldMk cId="4030196996" sldId="259"/>
            <ac:graphicFrameMk id="5" creationId="{F06A8F26-1E20-4935-8388-9B30D5827E6E}"/>
          </ac:graphicFrameMkLst>
        </pc:graphicFrameChg>
        <pc:picChg chg="add del mod">
          <ac:chgData name="Francesco Serafini" userId="2491bc55-af7c-4fa9-b3c1-ebaeaf584a96" providerId="ADAL" clId="{15E706AB-7B7B-684D-B202-EC0B354F8216}" dt="2022-06-04T17:08:20.310" v="523" actId="478"/>
          <ac:picMkLst>
            <pc:docMk/>
            <pc:sldMk cId="4030196996" sldId="259"/>
            <ac:picMk id="3" creationId="{E04A5064-76D2-16D9-38D2-E67A1DB3CFA5}"/>
          </ac:picMkLst>
        </pc:picChg>
        <pc:picChg chg="add del mod">
          <ac:chgData name="Francesco Serafini" userId="2491bc55-af7c-4fa9-b3c1-ebaeaf584a96" providerId="ADAL" clId="{15E706AB-7B7B-684D-B202-EC0B354F8216}" dt="2022-06-04T17:09:12.057" v="559" actId="931"/>
          <ac:picMkLst>
            <pc:docMk/>
            <pc:sldMk cId="4030196996" sldId="259"/>
            <ac:picMk id="6" creationId="{A34263B3-840D-907A-62C7-005009CAC28D}"/>
          </ac:picMkLst>
        </pc:picChg>
      </pc:sldChg>
      <pc:sldChg chg="del modTransition">
        <pc:chgData name="Francesco Serafini" userId="2491bc55-af7c-4fa9-b3c1-ebaeaf584a96" providerId="ADAL" clId="{15E706AB-7B7B-684D-B202-EC0B354F8216}" dt="2022-06-05T09:19:46.328" v="2640" actId="2696"/>
        <pc:sldMkLst>
          <pc:docMk/>
          <pc:sldMk cId="744810759" sldId="260"/>
        </pc:sldMkLst>
      </pc:sldChg>
      <pc:sldChg chg="del modTransition">
        <pc:chgData name="Francesco Serafini" userId="2491bc55-af7c-4fa9-b3c1-ebaeaf584a96" providerId="ADAL" clId="{15E706AB-7B7B-684D-B202-EC0B354F8216}" dt="2022-06-05T09:19:46.955" v="2641" actId="2696"/>
        <pc:sldMkLst>
          <pc:docMk/>
          <pc:sldMk cId="3930079548" sldId="261"/>
        </pc:sldMkLst>
      </pc:sldChg>
      <pc:sldChg chg="del modTransition">
        <pc:chgData name="Francesco Serafini" userId="2491bc55-af7c-4fa9-b3c1-ebaeaf584a96" providerId="ADAL" clId="{15E706AB-7B7B-684D-B202-EC0B354F8216}" dt="2022-06-05T09:19:47.653" v="2642" actId="2696"/>
        <pc:sldMkLst>
          <pc:docMk/>
          <pc:sldMk cId="2119502447" sldId="262"/>
        </pc:sldMkLst>
      </pc:sldChg>
      <pc:sldChg chg="addSp delSp modSp mod modTransition">
        <pc:chgData name="Francesco Serafini" userId="2491bc55-af7c-4fa9-b3c1-ebaeaf584a96" providerId="ADAL" clId="{15E706AB-7B7B-684D-B202-EC0B354F8216}" dt="2022-06-05T17:40:39.929" v="4157" actId="1038"/>
        <pc:sldMkLst>
          <pc:docMk/>
          <pc:sldMk cId="440950020" sldId="263"/>
        </pc:sldMkLst>
        <pc:spChg chg="del mod">
          <ac:chgData name="Francesco Serafini" userId="2491bc55-af7c-4fa9-b3c1-ebaeaf584a96" providerId="ADAL" clId="{15E706AB-7B7B-684D-B202-EC0B354F8216}" dt="2022-06-05T09:09:24.427" v="2440" actId="478"/>
          <ac:spMkLst>
            <pc:docMk/>
            <pc:sldMk cId="440950020" sldId="263"/>
            <ac:spMk id="2" creationId="{57BBCD0E-30B6-4795-3F41-2D9CCA6460AD}"/>
          </ac:spMkLst>
        </pc:spChg>
        <pc:spChg chg="add mod">
          <ac:chgData name="Francesco Serafini" userId="2491bc55-af7c-4fa9-b3c1-ebaeaf584a96" providerId="ADAL" clId="{15E706AB-7B7B-684D-B202-EC0B354F8216}" dt="2022-06-05T09:32:53.032" v="2834" actId="26606"/>
          <ac:spMkLst>
            <pc:docMk/>
            <pc:sldMk cId="440950020" sldId="263"/>
            <ac:spMk id="4" creationId="{C666D87B-F45E-4D0F-9B30-EB40BF87B508}"/>
          </ac:spMkLst>
        </pc:spChg>
        <pc:spChg chg="add del mod">
          <ac:chgData name="Francesco Serafini" userId="2491bc55-af7c-4fa9-b3c1-ebaeaf584a96" providerId="ADAL" clId="{15E706AB-7B7B-684D-B202-EC0B354F8216}" dt="2022-06-05T09:09:26.664" v="2441" actId="478"/>
          <ac:spMkLst>
            <pc:docMk/>
            <pc:sldMk cId="440950020" sldId="263"/>
            <ac:spMk id="6" creationId="{D1561C54-5550-3870-F46F-79622E929581}"/>
          </ac:spMkLst>
        </pc:spChg>
        <pc:spChg chg="add del">
          <ac:chgData name="Francesco Serafini" userId="2491bc55-af7c-4fa9-b3c1-ebaeaf584a96" providerId="ADAL" clId="{15E706AB-7B7B-684D-B202-EC0B354F8216}" dt="2022-06-05T09:32:42.776" v="2830" actId="26606"/>
          <ac:spMkLst>
            <pc:docMk/>
            <pc:sldMk cId="440950020" sldId="263"/>
            <ac:spMk id="7" creationId="{6C4028FD-8BAA-4A19-BFDE-594D991B7552}"/>
          </ac:spMkLst>
        </pc:spChg>
        <pc:spChg chg="add del">
          <ac:chgData name="Francesco Serafini" userId="2491bc55-af7c-4fa9-b3c1-ebaeaf584a96" providerId="ADAL" clId="{15E706AB-7B7B-684D-B202-EC0B354F8216}" dt="2022-06-05T09:32:53.032" v="2834" actId="26606"/>
          <ac:spMkLst>
            <pc:docMk/>
            <pc:sldMk cId="440950020" sldId="263"/>
            <ac:spMk id="8" creationId="{6C4028FD-8BAA-4A19-BFDE-594D991B7552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9" creationId="{4080BC15-6F3E-4EDC-BB73-20706F743138}"/>
          </ac:spMkLst>
        </pc:spChg>
        <pc:spChg chg="add del">
          <ac:chgData name="Francesco Serafini" userId="2491bc55-af7c-4fa9-b3c1-ebaeaf584a96" providerId="ADAL" clId="{15E706AB-7B7B-684D-B202-EC0B354F8216}" dt="2022-06-05T09:32:40.073" v="2828" actId="26606"/>
          <ac:spMkLst>
            <pc:docMk/>
            <pc:sldMk cId="440950020" sldId="263"/>
            <ac:spMk id="10" creationId="{6C4028FD-8BAA-4A19-BFDE-594D991B7552}"/>
          </ac:spMkLst>
        </pc:spChg>
        <pc:spChg chg="add del mod">
          <ac:chgData name="Francesco Serafini" userId="2491bc55-af7c-4fa9-b3c1-ebaeaf584a96" providerId="ADAL" clId="{15E706AB-7B7B-684D-B202-EC0B354F8216}" dt="2022-06-05T09:33:40.719" v="2840" actId="478"/>
          <ac:spMkLst>
            <pc:docMk/>
            <pc:sldMk cId="440950020" sldId="263"/>
            <ac:spMk id="11" creationId="{82944E18-C8A8-2A68-1D11-A1CE12389BC7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1" creationId="{E4E336B8-243A-49D9-9876-4BF3A08D3A8A}"/>
          </ac:spMkLst>
        </pc:spChg>
        <pc:spChg chg="add del">
          <ac:chgData name="Francesco Serafini" userId="2491bc55-af7c-4fa9-b3c1-ebaeaf584a96" providerId="ADAL" clId="{15E706AB-7B7B-684D-B202-EC0B354F8216}" dt="2022-06-05T09:32:44.505" v="2832" actId="26606"/>
          <ac:spMkLst>
            <pc:docMk/>
            <pc:sldMk cId="440950020" sldId="263"/>
            <ac:spMk id="12" creationId="{F68B3F68-107C-434F-AA38-110D5EA91B85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3" creationId="{05F36030-F60E-436E-81FE-74DD0776DB7F}"/>
          </ac:spMkLst>
        </pc:spChg>
        <pc:spChg chg="add del mod">
          <ac:chgData name="Francesco Serafini" userId="2491bc55-af7c-4fa9-b3c1-ebaeaf584a96" providerId="ADAL" clId="{15E706AB-7B7B-684D-B202-EC0B354F8216}" dt="2022-06-05T09:34:00.834" v="2843" actId="11529"/>
          <ac:spMkLst>
            <pc:docMk/>
            <pc:sldMk cId="440950020" sldId="263"/>
            <ac:spMk id="13" creationId="{39DD33B1-DE70-54D2-2907-EF5071933285}"/>
          </ac:spMkLst>
        </pc:spChg>
        <pc:spChg chg="add del">
          <ac:chgData name="Francesco Serafini" userId="2491bc55-af7c-4fa9-b3c1-ebaeaf584a96" providerId="ADAL" clId="{15E706AB-7B7B-684D-B202-EC0B354F8216}" dt="2022-06-05T09:32:44.505" v="2832" actId="26606"/>
          <ac:spMkLst>
            <pc:docMk/>
            <pc:sldMk cId="440950020" sldId="263"/>
            <ac:spMk id="14" creationId="{AAD0DBB9-1A4B-4391-81D4-CB19F9AB918A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5" creationId="{800D5F55-AC8B-4C26-ABB0-D8D609EC4643}"/>
          </ac:spMkLst>
        </pc:spChg>
        <pc:spChg chg="add del">
          <ac:chgData name="Francesco Serafini" userId="2491bc55-af7c-4fa9-b3c1-ebaeaf584a96" providerId="ADAL" clId="{15E706AB-7B7B-684D-B202-EC0B354F8216}" dt="2022-06-05T09:32:44.505" v="2832" actId="26606"/>
          <ac:spMkLst>
            <pc:docMk/>
            <pc:sldMk cId="440950020" sldId="263"/>
            <ac:spMk id="16" creationId="{063BBA22-50EA-4C4D-BE05-F1CE4E63AA56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7" creationId="{2DF0B83D-C899-44CA-9B54-A9C57E8EB386}"/>
          </ac:spMkLst>
        </pc:spChg>
        <pc:spChg chg="add del">
          <ac:chgData name="Francesco Serafini" userId="2491bc55-af7c-4fa9-b3c1-ebaeaf584a96" providerId="ADAL" clId="{15E706AB-7B7B-684D-B202-EC0B354F8216}" dt="2022-06-05T09:32:44.505" v="2832" actId="26606"/>
          <ac:spMkLst>
            <pc:docMk/>
            <pc:sldMk cId="440950020" sldId="263"/>
            <ac:spMk id="18" creationId="{BACC6370-2D7E-4714-9D71-7542949D7D5D}"/>
          </ac:spMkLst>
        </pc:spChg>
        <pc:spChg chg="mod">
          <ac:chgData name="Francesco Serafini" userId="2491bc55-af7c-4fa9-b3c1-ebaeaf584a96" providerId="ADAL" clId="{15E706AB-7B7B-684D-B202-EC0B354F8216}" dt="2022-06-05T09:34:07.503" v="2845" actId="18245"/>
          <ac:spMkLst>
            <pc:docMk/>
            <pc:sldMk cId="440950020" sldId="263"/>
            <ac:spMk id="19" creationId="{A2BFFA7B-F5E9-DD36-9E0E-D8BCB314D311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9" creationId="{E16B2E5A-8EC8-4C56-AB77-380486FDF026}"/>
          </ac:spMkLst>
        </pc:spChg>
        <pc:spChg chg="mod">
          <ac:chgData name="Francesco Serafini" userId="2491bc55-af7c-4fa9-b3c1-ebaeaf584a96" providerId="ADAL" clId="{15E706AB-7B7B-684D-B202-EC0B354F8216}" dt="2022-06-05T09:34:07.503" v="2845" actId="18245"/>
          <ac:spMkLst>
            <pc:docMk/>
            <pc:sldMk cId="440950020" sldId="263"/>
            <ac:spMk id="20" creationId="{3C5028B3-9A90-6C67-CE88-6AE65E78FDF1}"/>
          </ac:spMkLst>
        </pc:spChg>
        <pc:spChg chg="mod">
          <ac:chgData name="Francesco Serafini" userId="2491bc55-af7c-4fa9-b3c1-ebaeaf584a96" providerId="ADAL" clId="{15E706AB-7B7B-684D-B202-EC0B354F8216}" dt="2022-06-05T09:34:07.503" v="2845" actId="18245"/>
          <ac:spMkLst>
            <pc:docMk/>
            <pc:sldMk cId="440950020" sldId="263"/>
            <ac:spMk id="21" creationId="{9DE70893-7AF3-4CEF-F81D-22FDE2855243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21" creationId="{C87A69CB-2620-4628-9781-88BD40636FCA}"/>
          </ac:spMkLst>
        </pc:spChg>
        <pc:spChg chg="mod">
          <ac:chgData name="Francesco Serafini" userId="2491bc55-af7c-4fa9-b3c1-ebaeaf584a96" providerId="ADAL" clId="{15E706AB-7B7B-684D-B202-EC0B354F8216}" dt="2022-06-05T09:34:07.503" v="2845" actId="18245"/>
          <ac:spMkLst>
            <pc:docMk/>
            <pc:sldMk cId="440950020" sldId="263"/>
            <ac:spMk id="22" creationId="{6575231F-98B3-BC8C-F6F0-7DE505248ED4}"/>
          </ac:spMkLst>
        </pc:spChg>
        <pc:spChg chg="mod">
          <ac:chgData name="Francesco Serafini" userId="2491bc55-af7c-4fa9-b3c1-ebaeaf584a96" providerId="ADAL" clId="{15E706AB-7B7B-684D-B202-EC0B354F8216}" dt="2022-06-05T09:34:07.503" v="2845" actId="18245"/>
          <ac:spMkLst>
            <pc:docMk/>
            <pc:sldMk cId="440950020" sldId="263"/>
            <ac:spMk id="23" creationId="{6A7500BA-EEBF-4229-96A5-54275305092D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23" creationId="{CABAB4BD-890F-4563-A5CA-536788B1E972}"/>
          </ac:spMkLst>
        </pc:spChg>
        <pc:spChg chg="mod">
          <ac:chgData name="Francesco Serafini" userId="2491bc55-af7c-4fa9-b3c1-ebaeaf584a96" providerId="ADAL" clId="{15E706AB-7B7B-684D-B202-EC0B354F8216}" dt="2022-06-05T09:34:07.503" v="2845" actId="18245"/>
          <ac:spMkLst>
            <pc:docMk/>
            <pc:sldMk cId="440950020" sldId="263"/>
            <ac:spMk id="24" creationId="{B512D8B2-2132-A743-AB04-20168D55431F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25" creationId="{24690199-C217-4DCB-9B31-1A45649B0BDA}"/>
          </ac:spMkLst>
        </pc:spChg>
        <pc:spChg chg="mod">
          <ac:chgData name="Francesco Serafini" userId="2491bc55-af7c-4fa9-b3c1-ebaeaf584a96" providerId="ADAL" clId="{15E706AB-7B7B-684D-B202-EC0B354F8216}" dt="2022-06-05T09:34:07.503" v="2845" actId="18245"/>
          <ac:spMkLst>
            <pc:docMk/>
            <pc:sldMk cId="440950020" sldId="263"/>
            <ac:spMk id="25" creationId="{65CDA369-012E-BCF5-EC82-3995A41F786A}"/>
          </ac:spMkLst>
        </pc:spChg>
        <pc:spChg chg="mod">
          <ac:chgData name="Francesco Serafini" userId="2491bc55-af7c-4fa9-b3c1-ebaeaf584a96" providerId="ADAL" clId="{15E706AB-7B7B-684D-B202-EC0B354F8216}" dt="2022-06-05T09:34:07.503" v="2845" actId="18245"/>
          <ac:spMkLst>
            <pc:docMk/>
            <pc:sldMk cId="440950020" sldId="263"/>
            <ac:spMk id="26" creationId="{A2A14119-26C5-D4D1-AED9-E830EE1D4554}"/>
          </ac:spMkLst>
        </pc:spChg>
        <pc:spChg chg="mod">
          <ac:chgData name="Francesco Serafini" userId="2491bc55-af7c-4fa9-b3c1-ebaeaf584a96" providerId="ADAL" clId="{15E706AB-7B7B-684D-B202-EC0B354F8216}" dt="2022-06-05T09:34:07.503" v="2845" actId="18245"/>
          <ac:spMkLst>
            <pc:docMk/>
            <pc:sldMk cId="440950020" sldId="263"/>
            <ac:spMk id="27" creationId="{534D7E3E-1B40-00DF-D438-2470688462E5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27" creationId="{77F70717-3071-4962-8A7C-F9A58151CF98}"/>
          </ac:spMkLst>
        </pc:spChg>
        <pc:spChg chg="mod">
          <ac:chgData name="Francesco Serafini" userId="2491bc55-af7c-4fa9-b3c1-ebaeaf584a96" providerId="ADAL" clId="{15E706AB-7B7B-684D-B202-EC0B354F8216}" dt="2022-06-05T09:34:06.286" v="2844" actId="18245"/>
          <ac:spMkLst>
            <pc:docMk/>
            <pc:sldMk cId="440950020" sldId="263"/>
            <ac:spMk id="28" creationId="{1E65F46E-19EE-03CE-E00B-00325B02BA7A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29" creationId="{9E870E95-FCD6-4158-861A-5CEC896F525D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31" creationId="{6E01758F-8AEC-4155-B791-2A8CB8A48200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33" creationId="{8379C6B3-49BE-4333-B322-AF02BBB41C1E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35" creationId="{6D7188E6-F4DA-4486-938D-F45FE01A2631}"/>
          </ac:spMkLst>
        </pc:spChg>
        <pc:spChg chg="del mod topLvl">
          <ac:chgData name="Francesco Serafini" userId="2491bc55-af7c-4fa9-b3c1-ebaeaf584a96" providerId="ADAL" clId="{15E706AB-7B7B-684D-B202-EC0B354F8216}" dt="2022-06-05T17:32:11.526" v="3808" actId="478"/>
          <ac:spMkLst>
            <pc:docMk/>
            <pc:sldMk cId="440950020" sldId="263"/>
            <ac:spMk id="35" creationId="{7D5D08B0-1E7F-83A5-7DD3-20CA9FD8C8E5}"/>
          </ac:spMkLst>
        </pc:spChg>
        <pc:spChg chg="del mod">
          <ac:chgData name="Francesco Serafini" userId="2491bc55-af7c-4fa9-b3c1-ebaeaf584a96" providerId="ADAL" clId="{15E706AB-7B7B-684D-B202-EC0B354F8216}" dt="2022-06-05T09:38:57.188" v="2886" actId="478"/>
          <ac:spMkLst>
            <pc:docMk/>
            <pc:sldMk cId="440950020" sldId="263"/>
            <ac:spMk id="36" creationId="{8258701D-ED28-0558-4FA5-83670B865F9D}"/>
          </ac:spMkLst>
        </pc:spChg>
        <pc:spChg chg="del mod">
          <ac:chgData name="Francesco Serafini" userId="2491bc55-af7c-4fa9-b3c1-ebaeaf584a96" providerId="ADAL" clId="{15E706AB-7B7B-684D-B202-EC0B354F8216}" dt="2022-06-05T09:39:50.751" v="2892" actId="478"/>
          <ac:spMkLst>
            <pc:docMk/>
            <pc:sldMk cId="440950020" sldId="263"/>
            <ac:spMk id="37" creationId="{0989F00A-99FE-3CD3-8BBA-A9E89314DBF4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37" creationId="{CD22207C-B504-40B2-A1EB-2DC9B81625A7}"/>
          </ac:spMkLst>
        </pc:spChg>
        <pc:spChg chg="del mod">
          <ac:chgData name="Francesco Serafini" userId="2491bc55-af7c-4fa9-b3c1-ebaeaf584a96" providerId="ADAL" clId="{15E706AB-7B7B-684D-B202-EC0B354F8216}" dt="2022-06-05T09:39:52.945" v="2893" actId="478"/>
          <ac:spMkLst>
            <pc:docMk/>
            <pc:sldMk cId="440950020" sldId="263"/>
            <ac:spMk id="38" creationId="{9B2B5D9B-90B7-069D-FF24-337021D28C57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39" creationId="{0FBC38BC-DE18-4960-A9D4-F24C6F60C017}"/>
          </ac:spMkLst>
        </pc:spChg>
        <pc:spChg chg="del mod topLvl">
          <ac:chgData name="Francesco Serafini" userId="2491bc55-af7c-4fa9-b3c1-ebaeaf584a96" providerId="ADAL" clId="{15E706AB-7B7B-684D-B202-EC0B354F8216}" dt="2022-06-05T17:37:35.641" v="3957" actId="478"/>
          <ac:spMkLst>
            <pc:docMk/>
            <pc:sldMk cId="440950020" sldId="263"/>
            <ac:spMk id="39" creationId="{AA84733E-F7D8-66D6-DB2B-6A52BF9E97A1}"/>
          </ac:spMkLst>
        </pc:spChg>
        <pc:spChg chg="del mod topLvl">
          <ac:chgData name="Francesco Serafini" userId="2491bc55-af7c-4fa9-b3c1-ebaeaf584a96" providerId="ADAL" clId="{15E706AB-7B7B-684D-B202-EC0B354F8216}" dt="2022-06-05T17:37:40.276" v="3958" actId="478"/>
          <ac:spMkLst>
            <pc:docMk/>
            <pc:sldMk cId="440950020" sldId="263"/>
            <ac:spMk id="40" creationId="{9A523C4C-8C16-52CB-1084-075B56BB51F5}"/>
          </ac:spMkLst>
        </pc:spChg>
        <pc:spChg chg="del mod topLvl">
          <ac:chgData name="Francesco Serafini" userId="2491bc55-af7c-4fa9-b3c1-ebaeaf584a96" providerId="ADAL" clId="{15E706AB-7B7B-684D-B202-EC0B354F8216}" dt="2022-06-05T17:37:33.234" v="3956" actId="478"/>
          <ac:spMkLst>
            <pc:docMk/>
            <pc:sldMk cId="440950020" sldId="263"/>
            <ac:spMk id="41" creationId="{4931087E-3679-763A-2A17-6FE6A9230EE0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41" creationId="{BC872037-D6F5-4CE7-A090-32A977A79F34}"/>
          </ac:spMkLst>
        </pc:spChg>
        <pc:spChg chg="del mod topLvl">
          <ac:chgData name="Francesco Serafini" userId="2491bc55-af7c-4fa9-b3c1-ebaeaf584a96" providerId="ADAL" clId="{15E706AB-7B7B-684D-B202-EC0B354F8216}" dt="2022-06-05T17:37:40.276" v="3958" actId="478"/>
          <ac:spMkLst>
            <pc:docMk/>
            <pc:sldMk cId="440950020" sldId="263"/>
            <ac:spMk id="42" creationId="{2588863C-FCB6-2865-847C-BA0E8236E618}"/>
          </ac:spMkLst>
        </pc:spChg>
        <pc:spChg chg="del mod topLvl">
          <ac:chgData name="Francesco Serafini" userId="2491bc55-af7c-4fa9-b3c1-ebaeaf584a96" providerId="ADAL" clId="{15E706AB-7B7B-684D-B202-EC0B354F8216}" dt="2022-06-05T17:36:31.344" v="3937" actId="478"/>
          <ac:spMkLst>
            <pc:docMk/>
            <pc:sldMk cId="440950020" sldId="263"/>
            <ac:spMk id="43" creationId="{8B1910A9-6518-E6D7-8FD9-F85F908D33C3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43" creationId="{D3C4B45C-266A-45BF-98FA-CA5409C46209}"/>
          </ac:spMkLst>
        </pc:spChg>
        <pc:spChg chg="del mod topLvl">
          <ac:chgData name="Francesco Serafini" userId="2491bc55-af7c-4fa9-b3c1-ebaeaf584a96" providerId="ADAL" clId="{15E706AB-7B7B-684D-B202-EC0B354F8216}" dt="2022-06-05T17:37:40.276" v="3958" actId="478"/>
          <ac:spMkLst>
            <pc:docMk/>
            <pc:sldMk cId="440950020" sldId="263"/>
            <ac:spMk id="44" creationId="{0F95A8D9-C9D0-884F-27F6-CD0F6DC45C18}"/>
          </ac:spMkLst>
        </pc:spChg>
        <pc:spChg chg="add mod">
          <ac:chgData name="Francesco Serafini" userId="2491bc55-af7c-4fa9-b3c1-ebaeaf584a96" providerId="ADAL" clId="{15E706AB-7B7B-684D-B202-EC0B354F8216}" dt="2022-06-05T17:40:39.929" v="4157" actId="1038"/>
          <ac:spMkLst>
            <pc:docMk/>
            <pc:sldMk cId="440950020" sldId="263"/>
            <ac:spMk id="45" creationId="{123923BE-08CC-3A94-81D5-5F0A5CF00366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45" creationId="{76909582-A285-4EA4-AE72-9DBF0D5659D3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47" creationId="{A620CFBF-D373-4BA6-BE41-62B50B94578C}"/>
          </ac:spMkLst>
        </pc:spChg>
        <pc:spChg chg="add mod">
          <ac:chgData name="Francesco Serafini" userId="2491bc55-af7c-4fa9-b3c1-ebaeaf584a96" providerId="ADAL" clId="{15E706AB-7B7B-684D-B202-EC0B354F8216}" dt="2022-06-05T17:40:39.929" v="4157" actId="1038"/>
          <ac:spMkLst>
            <pc:docMk/>
            <pc:sldMk cId="440950020" sldId="263"/>
            <ac:spMk id="48" creationId="{29DAB44B-6822-A9FE-0F62-E42CCC7A80C9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49" creationId="{700BC7B2-0C3D-459F-92C1-3605AA3F092D}"/>
          </ac:spMkLst>
        </pc:spChg>
        <pc:spChg chg="add mod">
          <ac:chgData name="Francesco Serafini" userId="2491bc55-af7c-4fa9-b3c1-ebaeaf584a96" providerId="ADAL" clId="{15E706AB-7B7B-684D-B202-EC0B354F8216}" dt="2022-06-05T17:40:39.929" v="4157" actId="1038"/>
          <ac:spMkLst>
            <pc:docMk/>
            <pc:sldMk cId="440950020" sldId="263"/>
            <ac:spMk id="51" creationId="{0E7CA8AA-58CE-6F85-7812-1829CF55FA50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51" creationId="{24F4B005-B785-4A57-9E5A-82D85F00DA39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53" creationId="{196ED9B6-969E-4AC4-ACD0-95A421BAB391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55" creationId="{E317ADBB-3E4F-42D2-B7F2-A15924AD500C}"/>
          </ac:spMkLst>
        </pc:spChg>
        <pc:spChg chg="add mod">
          <ac:chgData name="Francesco Serafini" userId="2491bc55-af7c-4fa9-b3c1-ebaeaf584a96" providerId="ADAL" clId="{15E706AB-7B7B-684D-B202-EC0B354F8216}" dt="2022-06-05T17:40:39.929" v="4157" actId="1038"/>
          <ac:spMkLst>
            <pc:docMk/>
            <pc:sldMk cId="440950020" sldId="263"/>
            <ac:spMk id="56" creationId="{02711E9D-153A-A070-3EE1-19BDF75EA92B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57" creationId="{2E9B2055-E384-472D-91D3-74775CDA167C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59" creationId="{1F8EFF99-76BF-4F9B-ADAA-B8D310153B74}"/>
          </ac:spMkLst>
        </pc:spChg>
        <pc:spChg chg="add mod">
          <ac:chgData name="Francesco Serafini" userId="2491bc55-af7c-4fa9-b3c1-ebaeaf584a96" providerId="ADAL" clId="{15E706AB-7B7B-684D-B202-EC0B354F8216}" dt="2022-06-05T17:40:39.929" v="4157" actId="1038"/>
          <ac:spMkLst>
            <pc:docMk/>
            <pc:sldMk cId="440950020" sldId="263"/>
            <ac:spMk id="59" creationId="{37BA05E1-88A7-02C6-6FDB-8662EADA8B9F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61" creationId="{626F1B89-B88E-4CE3-90BF-3704BAF48824}"/>
          </ac:spMkLst>
        </pc:spChg>
        <pc:spChg chg="add mod">
          <ac:chgData name="Francesco Serafini" userId="2491bc55-af7c-4fa9-b3c1-ebaeaf584a96" providerId="ADAL" clId="{15E706AB-7B7B-684D-B202-EC0B354F8216}" dt="2022-06-05T17:40:39.929" v="4157" actId="1038"/>
          <ac:spMkLst>
            <pc:docMk/>
            <pc:sldMk cId="440950020" sldId="263"/>
            <ac:spMk id="62" creationId="{4BE83AC2-9CEB-7917-E02D-16114BD92319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63" creationId="{C72C1CB8-8213-4EE7-AFFF-B0A74E7A74CA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65" creationId="{2FF32C41-49E2-459E-9AC4-64269039B12A}"/>
          </ac:spMkLst>
        </pc:spChg>
        <pc:spChg chg="add mod">
          <ac:chgData name="Francesco Serafini" userId="2491bc55-af7c-4fa9-b3c1-ebaeaf584a96" providerId="ADAL" clId="{15E706AB-7B7B-684D-B202-EC0B354F8216}" dt="2022-06-05T17:40:39.929" v="4157" actId="1038"/>
          <ac:spMkLst>
            <pc:docMk/>
            <pc:sldMk cId="440950020" sldId="263"/>
            <ac:spMk id="65" creationId="{45C42DA6-847D-EB5A-61B5-E02EFB7407B6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67" creationId="{06B5D5F0-EA51-440D-81A0-FE60CCFBA9C1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69" creationId="{B7CA6C2F-61C2-486F-B691-E8EB4BA27618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71" creationId="{A6727626-8944-4EB7-B327-B696FE484D24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73" creationId="{CFBBE0E2-8BDF-4B26-BEBC-DB799B8F6B44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75" creationId="{8EB99B25-2662-42DE-8F5D-E0F6F28C859A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77" creationId="{496BF3B0-761A-4454-BE3C-86B4675DC037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79" creationId="{B519F0F1-B284-44D5-91E9-5018219AFF78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81" creationId="{0ED49C08-BE23-43F9-A421-6CD45C78082D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83" creationId="{92F171FA-0CB2-4F4C-A2F3-1B7B6B0289BD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85" creationId="{A0073675-5E26-428E-A2F7-2A952D31454B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87" creationId="{D8C4C7E6-114C-4D16-9FC6-1260653C2375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89" creationId="{5FB2CD0B-BF87-4FEC-B6B6-0DA50B9314A2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91" creationId="{D12EC8B9-DE60-44BC-9911-A9CD8EF50666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93" creationId="{9B0D6CF6-D17B-4DC7-828A-773636910C92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95" creationId="{8C6933FD-FAB6-403B-9CD4-EF0E06CF799C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97" creationId="{5C2A4452-6B00-411C-80AB-29AE135B4550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99" creationId="{3F4D3F48-1D65-45EB-91E2-BEFFB2440C97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01" creationId="{F5A66334-17A8-4594-AB17-4C33A955B27D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03" creationId="{FB7FEAD3-708C-4B79-B452-4445C27780D9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05" creationId="{41281533-9B25-42A4-9F50-34B4F24C0E5B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07" creationId="{007246F1-084B-45D9-BDD9-99BB53F6C9AD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09" creationId="{77CDD712-F443-4EDC-B663-5EC5ACD7DBE0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11" creationId="{4A695BE5-DE27-460F-845F-45BB814FE35C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13" creationId="{DE28BE4E-1A59-46FF-810A-A8F9A46F7026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15" creationId="{A3CF799A-9839-4CB1-9381-DCC0C1FE1B37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17" creationId="{1EFA42E9-27C0-423D-93C8-794A9683FCF1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19" creationId="{E5B56BED-7578-4E42-889D-34AA58F679ED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21" creationId="{FCC7DD6E-E0E5-46B9-81B7-3B2F7B333264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23" creationId="{9C83D9FD-E06E-407B-BA7C-2C2AD5B16C24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25" creationId="{3C1174EE-071E-4421-BD9C-2C2D84190D2E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27" creationId="{6F280CAD-1F1B-4F43-99A3-B2EC2A7F30F4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29" creationId="{0D5C974E-4B43-4FFA-8230-DB0E1993C331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31" creationId="{A1CACEBA-A7A9-45FB-897A-888150011BC6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33" creationId="{583E2F4A-E235-4600-A80D-18C1C36EE5FA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35" creationId="{F16259CF-A0BC-4673-91C7-A7D3CDF7C7FD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37" creationId="{B09A934A-4464-4C9B-ACAD-9128E0B615E4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39" creationId="{CB010BB8-6FD4-498C-994D-53C8DC7491EE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41" creationId="{2D373437-2902-4D8A-B887-F6941556C277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43" creationId="{217D616F-FDFA-439E-8B09-E55F8234B05F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45" creationId="{0F74D32E-67FC-452C-A52B-988DB4984338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47" creationId="{B8F74E45-2803-4A11-9333-3639A1C2F2D9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49" creationId="{106009C3-0971-47AF-8BD9-2EC8A6A4B2F3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51" creationId="{ED29B115-F34D-4E41-A4A2-C0CE41C697C8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53" creationId="{19D4861C-7907-48BF-84E7-96C0E098D43A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55" creationId="{AEF03EB9-6D77-4E55-BCF2-4402550D39A6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57" creationId="{1C9C3C8B-A28D-44DF-AA29-02B28AED7148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59" creationId="{1EB7CB2D-F6AA-4861-B158-DA3E6B923EC2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61" creationId="{48203367-1F19-4C4F-B38D-929816F787B1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63" creationId="{B89B3B49-0A7E-4573-9B52-D1B0659831AB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65" creationId="{0288BD39-0846-445A-BD81-1E34E0E99ED0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67" creationId="{BA82150B-D747-458F-8C52-72FBA52BCDBA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69" creationId="{FEBB9D94-7802-4607-9BA4-62FB212BFCC8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71" creationId="{24743784-06E3-4913-9DFD-2FCBF9D929C9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73" creationId="{25CD3315-6611-406F-AF95-2EF9F5A5B048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75" creationId="{EB447648-FE0A-4D8E-86B8-D38D5F938BF4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77" creationId="{4B0A51D7-FF65-4E97-9E1A-8C4688E86263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79" creationId="{008FF77B-AC18-4E35-BB9B-0CA39278F7BC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81" creationId="{E71F6428-AC25-4A5A-8439-04768A17B6F8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83" creationId="{F237A1D4-9D62-4DEA-BD39-E5EC93B33BEF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85" creationId="{87E919CC-AC41-4F0D-A842-792D7A418795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87" creationId="{965D7305-50C2-4D93-8832-19DC70C5BD23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89" creationId="{E0E5EA9F-6192-466D-BF45-46D9BCE3BDB7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91" creationId="{CFF6BE31-4842-4659-8D68-63423F82691E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93" creationId="{3EC2112B-E2EC-492A-8AF9-D78F4B4A99B6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95" creationId="{EB635BC8-61BC-44D5-AA11-9A308B3BA493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97" creationId="{7E9ACE65-00C6-4A75-8F61-CCADAF3EC144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99" creationId="{5D7163FE-5ADD-41E7-985B-F95E7E048402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201" creationId="{DCD7108A-C70D-4FD9-B91A-0E9F9501AEFB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203" creationId="{3C0CF799-2713-48A8-94DF-F8CB5F332436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205" creationId="{00B8B62E-6551-4805-BD5A-5188FE5D3A79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207" creationId="{DFCCEBA8-5961-480A-9134-51605F650B85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209" creationId="{724D4F80-B109-4438-BC6D-ABB522B44115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211" creationId="{52A7149F-5A3F-4537-981A-974C7409CAF3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213" creationId="{89A8D3E3-3518-4738-B94E-F7DD9818D8D2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215" creationId="{FA796F21-7CE5-4483-A137-919B3D433BDF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217" creationId="{57FC30BB-0D8F-43B0-910E-7DDE8C9331FA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219" creationId="{D938207F-A865-48E5-A15D-FD578BC59D89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221" creationId="{04637E45-0880-40BC-B488-4EA4CA435620}"/>
          </ac:spMkLst>
        </pc:spChg>
        <pc:grpChg chg="mod">
          <ac:chgData name="Francesco Serafini" userId="2491bc55-af7c-4fa9-b3c1-ebaeaf584a96" providerId="ADAL" clId="{15E706AB-7B7B-684D-B202-EC0B354F8216}" dt="2022-06-05T09:34:07.503" v="2845" actId="18245"/>
          <ac:grpSpMkLst>
            <pc:docMk/>
            <pc:sldMk cId="440950020" sldId="263"/>
            <ac:grpSpMk id="15" creationId="{75DA6AEE-6ADF-E55E-D772-4C188B691BD3}"/>
          </ac:grpSpMkLst>
        </pc:grpChg>
        <pc:grpChg chg="add del mod">
          <ac:chgData name="Francesco Serafini" userId="2491bc55-af7c-4fa9-b3c1-ebaeaf584a96" providerId="ADAL" clId="{15E706AB-7B7B-684D-B202-EC0B354F8216}" dt="2022-06-05T17:27:51.361" v="3777" actId="165"/>
          <ac:grpSpMkLst>
            <pc:docMk/>
            <pc:sldMk cId="440950020" sldId="263"/>
            <ac:grpSpMk id="34" creationId="{5C1D88C6-63B1-0DB7-8AD1-B3336EF52709}"/>
          </ac:grpSpMkLst>
        </pc:grpChg>
        <pc:graphicFrameChg chg="add del mod ord modGraphic">
          <ac:chgData name="Francesco Serafini" userId="2491bc55-af7c-4fa9-b3c1-ebaeaf584a96" providerId="ADAL" clId="{15E706AB-7B7B-684D-B202-EC0B354F8216}" dt="2022-06-05T09:38:26.391" v="2863" actId="18245"/>
          <ac:graphicFrameMkLst>
            <pc:docMk/>
            <pc:sldMk cId="440950020" sldId="263"/>
            <ac:graphicFrameMk id="5" creationId="{E0D24366-489A-F4A5-475A-C7C91D80B53B}"/>
          </ac:graphicFrameMkLst>
        </pc:graphicFrameChg>
        <pc:graphicFrameChg chg="add del mod">
          <ac:chgData name="Francesco Serafini" userId="2491bc55-af7c-4fa9-b3c1-ebaeaf584a96" providerId="ADAL" clId="{15E706AB-7B7B-684D-B202-EC0B354F8216}" dt="2022-06-05T09:33:40.103" v="2839"/>
          <ac:graphicFrameMkLst>
            <pc:docMk/>
            <pc:sldMk cId="440950020" sldId="263"/>
            <ac:graphicFrameMk id="17" creationId="{C73205B5-6FDE-AA13-E3A8-5F50A641B536}"/>
          </ac:graphicFrameMkLst>
        </pc:graphicFrameChg>
        <pc:graphicFrameChg chg="add del mod modGraphic">
          <ac:chgData name="Francesco Serafini" userId="2491bc55-af7c-4fa9-b3c1-ebaeaf584a96" providerId="ADAL" clId="{15E706AB-7B7B-684D-B202-EC0B354F8216}" dt="2022-06-05T09:38:11.565" v="2860" actId="1032"/>
          <ac:graphicFrameMkLst>
            <pc:docMk/>
            <pc:sldMk cId="440950020" sldId="263"/>
            <ac:graphicFrameMk id="29" creationId="{B5117CB8-8BFA-BA36-A9FF-1B9E4265E1CC}"/>
          </ac:graphicFrameMkLst>
        </pc:graphicFrameChg>
        <pc:picChg chg="add del mod">
          <ac:chgData name="Francesco Serafini" userId="2491bc55-af7c-4fa9-b3c1-ebaeaf584a96" providerId="ADAL" clId="{15E706AB-7B7B-684D-B202-EC0B354F8216}" dt="2022-06-05T09:38:11.387" v="2859" actId="931"/>
          <ac:picMkLst>
            <pc:docMk/>
            <pc:sldMk cId="440950020" sldId="263"/>
            <ac:picMk id="31" creationId="{ADBDBF4D-6D79-6F19-F070-681CF434F9F4}"/>
          </ac:picMkLst>
        </pc:picChg>
        <pc:picChg chg="add del mod">
          <ac:chgData name="Francesco Serafini" userId="2491bc55-af7c-4fa9-b3c1-ebaeaf584a96" providerId="ADAL" clId="{15E706AB-7B7B-684D-B202-EC0B354F8216}" dt="2022-06-05T09:38:11.155" v="2858" actId="931"/>
          <ac:picMkLst>
            <pc:docMk/>
            <pc:sldMk cId="440950020" sldId="263"/>
            <ac:picMk id="33" creationId="{6F135C53-EC4E-86D6-F228-B66A8AF10EED}"/>
          </ac:picMkLst>
        </pc:picChg>
        <pc:picChg chg="add mod">
          <ac:chgData name="Francesco Serafini" userId="2491bc55-af7c-4fa9-b3c1-ebaeaf584a96" providerId="ADAL" clId="{15E706AB-7B7B-684D-B202-EC0B354F8216}" dt="2022-06-05T17:40:39.929" v="4157" actId="1038"/>
          <ac:picMkLst>
            <pc:docMk/>
            <pc:sldMk cId="440950020" sldId="263"/>
            <ac:picMk id="47" creationId="{12E28D74-3320-D35A-C413-E89B9BB787BE}"/>
          </ac:picMkLst>
        </pc:picChg>
        <pc:picChg chg="add mod">
          <ac:chgData name="Francesco Serafini" userId="2491bc55-af7c-4fa9-b3c1-ebaeaf584a96" providerId="ADAL" clId="{15E706AB-7B7B-684D-B202-EC0B354F8216}" dt="2022-06-05T17:40:39.929" v="4157" actId="1038"/>
          <ac:picMkLst>
            <pc:docMk/>
            <pc:sldMk cId="440950020" sldId="263"/>
            <ac:picMk id="50" creationId="{BDCE2E0C-0AFD-C34C-BFDD-0CF7B3BAFBCD}"/>
          </ac:picMkLst>
        </pc:picChg>
        <pc:picChg chg="add mod">
          <ac:chgData name="Francesco Serafini" userId="2491bc55-af7c-4fa9-b3c1-ebaeaf584a96" providerId="ADAL" clId="{15E706AB-7B7B-684D-B202-EC0B354F8216}" dt="2022-06-05T17:40:39.929" v="4157" actId="1038"/>
          <ac:picMkLst>
            <pc:docMk/>
            <pc:sldMk cId="440950020" sldId="263"/>
            <ac:picMk id="53" creationId="{AEF9C672-492F-9591-3A52-62674CC88727}"/>
          </ac:picMkLst>
        </pc:picChg>
        <pc:picChg chg="add mod">
          <ac:chgData name="Francesco Serafini" userId="2491bc55-af7c-4fa9-b3c1-ebaeaf584a96" providerId="ADAL" clId="{15E706AB-7B7B-684D-B202-EC0B354F8216}" dt="2022-06-05T17:40:39.929" v="4157" actId="1038"/>
          <ac:picMkLst>
            <pc:docMk/>
            <pc:sldMk cId="440950020" sldId="263"/>
            <ac:picMk id="55" creationId="{8C79A508-ADCE-2ABC-3C1E-22CD5619F355}"/>
          </ac:picMkLst>
        </pc:picChg>
        <pc:picChg chg="add mod">
          <ac:chgData name="Francesco Serafini" userId="2491bc55-af7c-4fa9-b3c1-ebaeaf584a96" providerId="ADAL" clId="{15E706AB-7B7B-684D-B202-EC0B354F8216}" dt="2022-06-05T17:40:39.929" v="4157" actId="1038"/>
          <ac:picMkLst>
            <pc:docMk/>
            <pc:sldMk cId="440950020" sldId="263"/>
            <ac:picMk id="58" creationId="{9806411D-CED9-2922-2BA8-247B031F8F9A}"/>
          </ac:picMkLst>
        </pc:picChg>
        <pc:picChg chg="add mod">
          <ac:chgData name="Francesco Serafini" userId="2491bc55-af7c-4fa9-b3c1-ebaeaf584a96" providerId="ADAL" clId="{15E706AB-7B7B-684D-B202-EC0B354F8216}" dt="2022-06-05T17:40:39.929" v="4157" actId="1038"/>
          <ac:picMkLst>
            <pc:docMk/>
            <pc:sldMk cId="440950020" sldId="263"/>
            <ac:picMk id="61" creationId="{00775F69-7F56-58C9-4674-3D17C5B73202}"/>
          </ac:picMkLst>
        </pc:picChg>
        <pc:picChg chg="add mod">
          <ac:chgData name="Francesco Serafini" userId="2491bc55-af7c-4fa9-b3c1-ebaeaf584a96" providerId="ADAL" clId="{15E706AB-7B7B-684D-B202-EC0B354F8216}" dt="2022-06-05T17:40:39.929" v="4157" actId="1038"/>
          <ac:picMkLst>
            <pc:docMk/>
            <pc:sldMk cId="440950020" sldId="263"/>
            <ac:picMk id="64" creationId="{3001160D-BCCB-E902-6B3D-9F1968D1F4AD}"/>
          </ac:picMkLst>
        </pc:picChg>
        <pc:picChg chg="add mod">
          <ac:chgData name="Francesco Serafini" userId="2491bc55-af7c-4fa9-b3c1-ebaeaf584a96" providerId="ADAL" clId="{15E706AB-7B7B-684D-B202-EC0B354F8216}" dt="2022-06-05T17:40:39.929" v="4157" actId="1038"/>
          <ac:picMkLst>
            <pc:docMk/>
            <pc:sldMk cId="440950020" sldId="263"/>
            <ac:picMk id="67" creationId="{3237A909-37C9-54FE-AF4F-626A0A6762BE}"/>
          </ac:picMkLst>
        </pc:picChg>
        <pc:picChg chg="add del mod">
          <ac:chgData name="Francesco Serafini" userId="2491bc55-af7c-4fa9-b3c1-ebaeaf584a96" providerId="ADAL" clId="{15E706AB-7B7B-684D-B202-EC0B354F8216}" dt="2022-06-05T17:40:19.509" v="4118" actId="478"/>
          <ac:picMkLst>
            <pc:docMk/>
            <pc:sldMk cId="440950020" sldId="263"/>
            <ac:picMk id="69" creationId="{025836C2-1D29-FB79-DFA8-E461D75F4EBB}"/>
          </ac:picMkLst>
        </pc:picChg>
      </pc:sldChg>
      <pc:sldChg chg="addSp delSp modSp mod modTransition">
        <pc:chgData name="Francesco Serafini" userId="2491bc55-af7c-4fa9-b3c1-ebaeaf584a96" providerId="ADAL" clId="{15E706AB-7B7B-684D-B202-EC0B354F8216}" dt="2022-06-05T17:32:49.474" v="3819" actId="6549"/>
        <pc:sldMkLst>
          <pc:docMk/>
          <pc:sldMk cId="2613679945" sldId="264"/>
        </pc:sldMkLst>
        <pc:spChg chg="del mod">
          <ac:chgData name="Francesco Serafini" userId="2491bc55-af7c-4fa9-b3c1-ebaeaf584a96" providerId="ADAL" clId="{15E706AB-7B7B-684D-B202-EC0B354F8216}" dt="2022-06-05T09:09:05.223" v="2424" actId="478"/>
          <ac:spMkLst>
            <pc:docMk/>
            <pc:sldMk cId="2613679945" sldId="264"/>
            <ac:spMk id="2" creationId="{AA2F16B8-98ED-8E67-1D9E-01D0C0DDF2FC}"/>
          </ac:spMkLst>
        </pc:spChg>
        <pc:spChg chg="add mod">
          <ac:chgData name="Francesco Serafini" userId="2491bc55-af7c-4fa9-b3c1-ebaeaf584a96" providerId="ADAL" clId="{15E706AB-7B7B-684D-B202-EC0B354F8216}" dt="2022-06-05T17:32:49.474" v="3819" actId="6549"/>
          <ac:spMkLst>
            <pc:docMk/>
            <pc:sldMk cId="2613679945" sldId="264"/>
            <ac:spMk id="4" creationId="{247107D3-4D45-5B96-D5E6-962575833114}"/>
          </ac:spMkLst>
        </pc:spChg>
        <pc:spChg chg="add del mod">
          <ac:chgData name="Francesco Serafini" userId="2491bc55-af7c-4fa9-b3c1-ebaeaf584a96" providerId="ADAL" clId="{15E706AB-7B7B-684D-B202-EC0B354F8216}" dt="2022-06-05T09:09:09.698" v="2425" actId="478"/>
          <ac:spMkLst>
            <pc:docMk/>
            <pc:sldMk cId="2613679945" sldId="264"/>
            <ac:spMk id="6" creationId="{D2603FE6-EE90-8204-BE19-133DC973D824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9" creationId="{4080BC15-6F3E-4EDC-BB73-20706F743138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1" creationId="{E4E336B8-243A-49D9-9876-4BF3A08D3A8A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3" creationId="{05F36030-F60E-436E-81FE-74DD0776DB7F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5" creationId="{800D5F55-AC8B-4C26-ABB0-D8D609EC4643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7" creationId="{2DF0B83D-C899-44CA-9B54-A9C57E8EB386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9" creationId="{E16B2E5A-8EC8-4C56-AB77-380486FDF026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21" creationId="{C87A69CB-2620-4628-9781-88BD40636FCA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23" creationId="{CABAB4BD-890F-4563-A5CA-536788B1E972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25" creationId="{24690199-C217-4DCB-9B31-1A45649B0BDA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27" creationId="{77F70717-3071-4962-8A7C-F9A58151CF98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29" creationId="{9E870E95-FCD6-4158-861A-5CEC896F525D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31" creationId="{6E01758F-8AEC-4155-B791-2A8CB8A48200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33" creationId="{8379C6B3-49BE-4333-B322-AF02BBB41C1E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35" creationId="{6D7188E6-F4DA-4486-938D-F45FE01A2631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37" creationId="{CD22207C-B504-40B2-A1EB-2DC9B81625A7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39" creationId="{0FBC38BC-DE18-4960-A9D4-F24C6F60C017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41" creationId="{BC872037-D6F5-4CE7-A090-32A977A79F34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43" creationId="{D3C4B45C-266A-45BF-98FA-CA5409C46209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45" creationId="{76909582-A285-4EA4-AE72-9DBF0D5659D3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47" creationId="{A620CFBF-D373-4BA6-BE41-62B50B94578C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49" creationId="{700BC7B2-0C3D-459F-92C1-3605AA3F092D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51" creationId="{24F4B005-B785-4A57-9E5A-82D85F00DA39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53" creationId="{196ED9B6-969E-4AC4-ACD0-95A421BAB391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55" creationId="{E317ADBB-3E4F-42D2-B7F2-A15924AD500C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57" creationId="{2E9B2055-E384-472D-91D3-74775CDA167C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59" creationId="{1F8EFF99-76BF-4F9B-ADAA-B8D310153B74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61" creationId="{626F1B89-B88E-4CE3-90BF-3704BAF48824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63" creationId="{C72C1CB8-8213-4EE7-AFFF-B0A74E7A74CA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65" creationId="{2FF32C41-49E2-459E-9AC4-64269039B12A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67" creationId="{06B5D5F0-EA51-440D-81A0-FE60CCFBA9C1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69" creationId="{B7CA6C2F-61C2-486F-B691-E8EB4BA27618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71" creationId="{A6727626-8944-4EB7-B327-B696FE484D24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73" creationId="{CFBBE0E2-8BDF-4B26-BEBC-DB799B8F6B44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75" creationId="{8EB99B25-2662-42DE-8F5D-E0F6F28C859A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77" creationId="{496BF3B0-761A-4454-BE3C-86B4675DC037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79" creationId="{B519F0F1-B284-44D5-91E9-5018219AFF78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81" creationId="{0ED49C08-BE23-43F9-A421-6CD45C78082D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83" creationId="{92F171FA-0CB2-4F4C-A2F3-1B7B6B0289BD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85" creationId="{A0073675-5E26-428E-A2F7-2A952D31454B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87" creationId="{D8C4C7E6-114C-4D16-9FC6-1260653C2375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89" creationId="{5FB2CD0B-BF87-4FEC-B6B6-0DA50B9314A2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91" creationId="{D12EC8B9-DE60-44BC-9911-A9CD8EF50666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93" creationId="{9B0D6CF6-D17B-4DC7-828A-773636910C92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95" creationId="{8C6933FD-FAB6-403B-9CD4-EF0E06CF799C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97" creationId="{5C2A4452-6B00-411C-80AB-29AE135B4550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99" creationId="{3F4D3F48-1D65-45EB-91E2-BEFFB2440C97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01" creationId="{F5A66334-17A8-4594-AB17-4C33A955B27D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03" creationId="{FB7FEAD3-708C-4B79-B452-4445C27780D9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05" creationId="{41281533-9B25-42A4-9F50-34B4F24C0E5B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07" creationId="{007246F1-084B-45D9-BDD9-99BB53F6C9AD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09" creationId="{77CDD712-F443-4EDC-B663-5EC5ACD7DBE0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11" creationId="{4A695BE5-DE27-460F-845F-45BB814FE35C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13" creationId="{DE28BE4E-1A59-46FF-810A-A8F9A46F7026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15" creationId="{A3CF799A-9839-4CB1-9381-DCC0C1FE1B37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17" creationId="{1EFA42E9-27C0-423D-93C8-794A9683FCF1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19" creationId="{E5B56BED-7578-4E42-889D-34AA58F679ED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21" creationId="{FCC7DD6E-E0E5-46B9-81B7-3B2F7B333264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23" creationId="{9C83D9FD-E06E-407B-BA7C-2C2AD5B16C24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25" creationId="{3C1174EE-071E-4421-BD9C-2C2D84190D2E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27" creationId="{6F280CAD-1F1B-4F43-99A3-B2EC2A7F30F4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29" creationId="{0D5C974E-4B43-4FFA-8230-DB0E1993C331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31" creationId="{A1CACEBA-A7A9-45FB-897A-888150011BC6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33" creationId="{583E2F4A-E235-4600-A80D-18C1C36EE5FA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35" creationId="{F16259CF-A0BC-4673-91C7-A7D3CDF7C7FD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37" creationId="{B09A934A-4464-4C9B-ACAD-9128E0B615E4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39" creationId="{CB010BB8-6FD4-498C-994D-53C8DC7491EE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41" creationId="{2D373437-2902-4D8A-B887-F6941556C277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43" creationId="{217D616F-FDFA-439E-8B09-E55F8234B05F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45" creationId="{0F74D32E-67FC-452C-A52B-988DB4984338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47" creationId="{B8F74E45-2803-4A11-9333-3639A1C2F2D9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49" creationId="{106009C3-0971-47AF-8BD9-2EC8A6A4B2F3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51" creationId="{ED29B115-F34D-4E41-A4A2-C0CE41C697C8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53" creationId="{19D4861C-7907-48BF-84E7-96C0E098D43A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55" creationId="{AEF03EB9-6D77-4E55-BCF2-4402550D39A6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57" creationId="{1C9C3C8B-A28D-44DF-AA29-02B28AED7148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59" creationId="{1EB7CB2D-F6AA-4861-B158-DA3E6B923EC2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61" creationId="{48203367-1F19-4C4F-B38D-929816F787B1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63" creationId="{B89B3B49-0A7E-4573-9B52-D1B0659831AB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65" creationId="{0288BD39-0846-445A-BD81-1E34E0E99ED0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67" creationId="{BA82150B-D747-458F-8C52-72FBA52BCDBA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69" creationId="{FEBB9D94-7802-4607-9BA4-62FB212BFCC8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71" creationId="{24743784-06E3-4913-9DFD-2FCBF9D929C9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73" creationId="{25CD3315-6611-406F-AF95-2EF9F5A5B048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75" creationId="{EB447648-FE0A-4D8E-86B8-D38D5F938BF4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77" creationId="{4B0A51D7-FF65-4E97-9E1A-8C4688E86263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79" creationId="{008FF77B-AC18-4E35-BB9B-0CA39278F7BC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81" creationId="{E71F6428-AC25-4A5A-8439-04768A17B6F8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83" creationId="{F237A1D4-9D62-4DEA-BD39-E5EC93B33BEF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85" creationId="{87E919CC-AC41-4F0D-A842-792D7A418795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87" creationId="{965D7305-50C2-4D93-8832-19DC70C5BD23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89" creationId="{E0E5EA9F-6192-466D-BF45-46D9BCE3BDB7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91" creationId="{CFF6BE31-4842-4659-8D68-63423F82691E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93" creationId="{3EC2112B-E2EC-492A-8AF9-D78F4B4A99B6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95" creationId="{EB635BC8-61BC-44D5-AA11-9A308B3BA493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97" creationId="{7E9ACE65-00C6-4A75-8F61-CCADAF3EC144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99" creationId="{5D7163FE-5ADD-41E7-985B-F95E7E048402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201" creationId="{DCD7108A-C70D-4FD9-B91A-0E9F9501AEFB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203" creationId="{3C0CF799-2713-48A8-94DF-F8CB5F332436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205" creationId="{00B8B62E-6551-4805-BD5A-5188FE5D3A79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207" creationId="{DFCCEBA8-5961-480A-9134-51605F650B85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209" creationId="{724D4F80-B109-4438-BC6D-ABB522B44115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211" creationId="{52A7149F-5A3F-4537-981A-974C7409CAF3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213" creationId="{89A8D3E3-3518-4738-B94E-F7DD9818D8D2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215" creationId="{FA796F21-7CE5-4483-A137-919B3D433BDF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217" creationId="{57FC30BB-0D8F-43B0-910E-7DDE8C9331FA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219" creationId="{D938207F-A865-48E5-A15D-FD578BC59D89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221" creationId="{04637E45-0880-40BC-B488-4EA4CA435620}"/>
          </ac:spMkLst>
        </pc:spChg>
        <pc:graphicFrameChg chg="mod modGraphic">
          <ac:chgData name="Francesco Serafini" userId="2491bc55-af7c-4fa9-b3c1-ebaeaf584a96" providerId="ADAL" clId="{15E706AB-7B7B-684D-B202-EC0B354F8216}" dt="2022-06-05T09:08:30.436" v="2419" actId="207"/>
          <ac:graphicFrameMkLst>
            <pc:docMk/>
            <pc:sldMk cId="2613679945" sldId="264"/>
            <ac:graphicFrameMk id="5" creationId="{EFE8D59B-478B-FB7F-B89F-4A5EE430451C}"/>
          </ac:graphicFrameMkLst>
        </pc:graphicFrameChg>
      </pc:sldChg>
      <pc:sldChg chg="del">
        <pc:chgData name="Francesco Serafini" userId="2491bc55-af7c-4fa9-b3c1-ebaeaf584a96" providerId="ADAL" clId="{15E706AB-7B7B-684D-B202-EC0B354F8216}" dt="2022-06-04T17:03:22.628" v="307" actId="2696"/>
        <pc:sldMkLst>
          <pc:docMk/>
          <pc:sldMk cId="2046018543" sldId="265"/>
        </pc:sldMkLst>
      </pc:sldChg>
      <pc:sldChg chg="del modTransition">
        <pc:chgData name="Francesco Serafini" userId="2491bc55-af7c-4fa9-b3c1-ebaeaf584a96" providerId="ADAL" clId="{15E706AB-7B7B-684D-B202-EC0B354F8216}" dt="2022-06-05T09:19:43.283" v="2636" actId="2696"/>
        <pc:sldMkLst>
          <pc:docMk/>
          <pc:sldMk cId="1101948556" sldId="266"/>
        </pc:sldMkLst>
      </pc:sldChg>
      <pc:sldChg chg="del modTransition">
        <pc:chgData name="Francesco Serafini" userId="2491bc55-af7c-4fa9-b3c1-ebaeaf584a96" providerId="ADAL" clId="{15E706AB-7B7B-684D-B202-EC0B354F8216}" dt="2022-06-05T09:19:43.903" v="2637" actId="2696"/>
        <pc:sldMkLst>
          <pc:docMk/>
          <pc:sldMk cId="4201923394" sldId="267"/>
        </pc:sldMkLst>
      </pc:sldChg>
      <pc:sldChg chg="del modTransition">
        <pc:chgData name="Francesco Serafini" userId="2491bc55-af7c-4fa9-b3c1-ebaeaf584a96" providerId="ADAL" clId="{15E706AB-7B7B-684D-B202-EC0B354F8216}" dt="2022-06-05T09:26:47.019" v="2780" actId="2696"/>
        <pc:sldMkLst>
          <pc:docMk/>
          <pc:sldMk cId="473159239" sldId="268"/>
        </pc:sldMkLst>
      </pc:sldChg>
      <pc:sldChg chg="del">
        <pc:chgData name="Francesco Serafini" userId="2491bc55-af7c-4fa9-b3c1-ebaeaf584a96" providerId="ADAL" clId="{15E706AB-7B7B-684D-B202-EC0B354F8216}" dt="2022-06-04T17:03:22.628" v="307" actId="2696"/>
        <pc:sldMkLst>
          <pc:docMk/>
          <pc:sldMk cId="1362596655" sldId="269"/>
        </pc:sldMkLst>
      </pc:sldChg>
      <pc:sldChg chg="del modTransition">
        <pc:chgData name="Francesco Serafini" userId="2491bc55-af7c-4fa9-b3c1-ebaeaf584a96" providerId="ADAL" clId="{15E706AB-7B7B-684D-B202-EC0B354F8216}" dt="2022-06-05T09:19:40.133" v="2635" actId="2696"/>
        <pc:sldMkLst>
          <pc:docMk/>
          <pc:sldMk cId="896244812" sldId="270"/>
        </pc:sldMkLst>
      </pc:sldChg>
      <pc:sldChg chg="del modTransition">
        <pc:chgData name="Francesco Serafini" userId="2491bc55-af7c-4fa9-b3c1-ebaeaf584a96" providerId="ADAL" clId="{15E706AB-7B7B-684D-B202-EC0B354F8216}" dt="2022-06-05T17:41:03.492" v="4158" actId="2696"/>
        <pc:sldMkLst>
          <pc:docMk/>
          <pc:sldMk cId="2435250458" sldId="271"/>
        </pc:sldMkLst>
      </pc:sldChg>
      <pc:sldChg chg="del">
        <pc:chgData name="Francesco Serafini" userId="2491bc55-af7c-4fa9-b3c1-ebaeaf584a96" providerId="ADAL" clId="{15E706AB-7B7B-684D-B202-EC0B354F8216}" dt="2022-06-04T17:13:41.041" v="588" actId="2696"/>
        <pc:sldMkLst>
          <pc:docMk/>
          <pc:sldMk cId="623374190" sldId="272"/>
        </pc:sldMkLst>
      </pc:sldChg>
      <pc:sldChg chg="del modTransition">
        <pc:chgData name="Francesco Serafini" userId="2491bc55-af7c-4fa9-b3c1-ebaeaf584a96" providerId="ADAL" clId="{15E706AB-7B7B-684D-B202-EC0B354F8216}" dt="2022-06-05T09:19:50.672" v="2643" actId="2696"/>
        <pc:sldMkLst>
          <pc:docMk/>
          <pc:sldMk cId="3264848270" sldId="273"/>
        </pc:sldMkLst>
      </pc:sldChg>
      <pc:sldChg chg="add del">
        <pc:chgData name="Francesco Serafini" userId="2491bc55-af7c-4fa9-b3c1-ebaeaf584a96" providerId="ADAL" clId="{15E706AB-7B7B-684D-B202-EC0B354F8216}" dt="2022-06-04T17:03:10.472" v="306" actId="2696"/>
        <pc:sldMkLst>
          <pc:docMk/>
          <pc:sldMk cId="3074103617" sldId="274"/>
        </pc:sldMkLst>
      </pc:sldChg>
      <pc:sldChg chg="modSp del mod modTransition">
        <pc:chgData name="Francesco Serafini" userId="2491bc55-af7c-4fa9-b3c1-ebaeaf584a96" providerId="ADAL" clId="{15E706AB-7B7B-684D-B202-EC0B354F8216}" dt="2022-06-05T09:26:40.124" v="2779" actId="2696"/>
        <pc:sldMkLst>
          <pc:docMk/>
          <pc:sldMk cId="4113245541" sldId="274"/>
        </pc:sldMkLst>
        <pc:spChg chg="mod">
          <ac:chgData name="Francesco Serafini" userId="2491bc55-af7c-4fa9-b3c1-ebaeaf584a96" providerId="ADAL" clId="{15E706AB-7B7B-684D-B202-EC0B354F8216}" dt="2022-06-05T09:21:57.293" v="2656" actId="20577"/>
          <ac:spMkLst>
            <pc:docMk/>
            <pc:sldMk cId="4113245541" sldId="274"/>
            <ac:spMk id="12" creationId="{AA8201F6-06E2-EECB-17E9-F9F90ECB5D0E}"/>
          </ac:spMkLst>
        </pc:spChg>
      </pc:sldChg>
      <pc:sldChg chg="delSp modSp mod modTransition">
        <pc:chgData name="Francesco Serafini" userId="2491bc55-af7c-4fa9-b3c1-ebaeaf584a96" providerId="ADAL" clId="{15E706AB-7B7B-684D-B202-EC0B354F8216}" dt="2022-06-05T17:30:40.134" v="3794" actId="14100"/>
        <pc:sldMkLst>
          <pc:docMk/>
          <pc:sldMk cId="2217721454" sldId="275"/>
        </pc:sldMkLst>
        <pc:spChg chg="mod">
          <ac:chgData name="Francesco Serafini" userId="2491bc55-af7c-4fa9-b3c1-ebaeaf584a96" providerId="ADAL" clId="{15E706AB-7B7B-684D-B202-EC0B354F8216}" dt="2022-06-05T09:14:10.182" v="2561" actId="790"/>
          <ac:spMkLst>
            <pc:docMk/>
            <pc:sldMk cId="2217721454" sldId="275"/>
            <ac:spMk id="2" creationId="{E6088038-9D61-437B-BF4F-62F0B9E01C45}"/>
          </ac:spMkLst>
        </pc:spChg>
        <pc:spChg chg="del mod">
          <ac:chgData name="Francesco Serafini" userId="2491bc55-af7c-4fa9-b3c1-ebaeaf584a96" providerId="ADAL" clId="{15E706AB-7B7B-684D-B202-EC0B354F8216}" dt="2022-06-05T08:11:12.909" v="1608" actId="478"/>
          <ac:spMkLst>
            <pc:docMk/>
            <pc:sldMk cId="2217721454" sldId="275"/>
            <ac:spMk id="7" creationId="{4F19E028-A8D2-46D6-B525-EA82CF6EF94D}"/>
          </ac:spMkLst>
        </pc:spChg>
        <pc:spChg chg="mod">
          <ac:chgData name="Francesco Serafini" userId="2491bc55-af7c-4fa9-b3c1-ebaeaf584a96" providerId="ADAL" clId="{15E706AB-7B7B-684D-B202-EC0B354F8216}" dt="2022-06-05T09:14:10.182" v="2561" actId="790"/>
          <ac:spMkLst>
            <pc:docMk/>
            <pc:sldMk cId="2217721454" sldId="275"/>
            <ac:spMk id="15" creationId="{C33C1EEF-6300-40D2-9FF1-4E022FA826D2}"/>
          </ac:spMkLst>
        </pc:spChg>
        <pc:spChg chg="mod">
          <ac:chgData name="Francesco Serafini" userId="2491bc55-af7c-4fa9-b3c1-ebaeaf584a96" providerId="ADAL" clId="{15E706AB-7B7B-684D-B202-EC0B354F8216}" dt="2022-06-05T09:14:10.182" v="2561" actId="790"/>
          <ac:spMkLst>
            <pc:docMk/>
            <pc:sldMk cId="2217721454" sldId="275"/>
            <ac:spMk id="16" creationId="{54BA2151-757B-4F36-BDE4-B6E3914E1859}"/>
          </ac:spMkLst>
        </pc:spChg>
        <pc:spChg chg="mod">
          <ac:chgData name="Francesco Serafini" userId="2491bc55-af7c-4fa9-b3c1-ebaeaf584a96" providerId="ADAL" clId="{15E706AB-7B7B-684D-B202-EC0B354F8216}" dt="2022-06-05T09:14:10.182" v="2561" actId="790"/>
          <ac:spMkLst>
            <pc:docMk/>
            <pc:sldMk cId="2217721454" sldId="275"/>
            <ac:spMk id="17" creationId="{2E2571F5-BEB7-4B50-953C-5D7369DABA70}"/>
          </ac:spMkLst>
        </pc:spChg>
        <pc:spChg chg="mod">
          <ac:chgData name="Francesco Serafini" userId="2491bc55-af7c-4fa9-b3c1-ebaeaf584a96" providerId="ADAL" clId="{15E706AB-7B7B-684D-B202-EC0B354F8216}" dt="2022-06-05T09:14:10.182" v="2561" actId="790"/>
          <ac:spMkLst>
            <pc:docMk/>
            <pc:sldMk cId="2217721454" sldId="275"/>
            <ac:spMk id="18" creationId="{099022D5-A139-4467-B787-9E6C03F327A9}"/>
          </ac:spMkLst>
        </pc:spChg>
        <pc:spChg chg="mod">
          <ac:chgData name="Francesco Serafini" userId="2491bc55-af7c-4fa9-b3c1-ebaeaf584a96" providerId="ADAL" clId="{15E706AB-7B7B-684D-B202-EC0B354F8216}" dt="2022-06-05T09:14:10.182" v="2561" actId="790"/>
          <ac:spMkLst>
            <pc:docMk/>
            <pc:sldMk cId="2217721454" sldId="275"/>
            <ac:spMk id="19" creationId="{66B7B232-B04F-4DE9-8C1D-CBB0D9065B40}"/>
          </ac:spMkLst>
        </pc:spChg>
        <pc:spChg chg="del">
          <ac:chgData name="Francesco Serafini" userId="2491bc55-af7c-4fa9-b3c1-ebaeaf584a96" providerId="ADAL" clId="{15E706AB-7B7B-684D-B202-EC0B354F8216}" dt="2022-06-05T08:11:16.982" v="1609" actId="478"/>
          <ac:spMkLst>
            <pc:docMk/>
            <pc:sldMk cId="2217721454" sldId="275"/>
            <ac:spMk id="21" creationId="{3EF43C3A-90F7-42A3-97E8-45CCF67FEE39}"/>
          </ac:spMkLst>
        </pc:spChg>
        <pc:spChg chg="del">
          <ac:chgData name="Francesco Serafini" userId="2491bc55-af7c-4fa9-b3c1-ebaeaf584a96" providerId="ADAL" clId="{15E706AB-7B7B-684D-B202-EC0B354F8216}" dt="2022-06-05T08:15:45.396" v="1965" actId="478"/>
          <ac:spMkLst>
            <pc:docMk/>
            <pc:sldMk cId="2217721454" sldId="275"/>
            <ac:spMk id="22" creationId="{4B0F5D73-2546-40FA-B3D2-184EC16E79A3}"/>
          </ac:spMkLst>
        </pc:spChg>
        <pc:grpChg chg="mod">
          <ac:chgData name="Francesco Serafini" userId="2491bc55-af7c-4fa9-b3c1-ebaeaf584a96" providerId="ADAL" clId="{15E706AB-7B7B-684D-B202-EC0B354F8216}" dt="2022-06-05T17:30:40.134" v="3794" actId="14100"/>
          <ac:grpSpMkLst>
            <pc:docMk/>
            <pc:sldMk cId="2217721454" sldId="275"/>
            <ac:grpSpMk id="3" creationId="{9A60D178-86DE-42A7-8A00-7D902D7B3D0B}"/>
          </ac:grpSpMkLst>
        </pc:grpChg>
      </pc:sldChg>
      <pc:sldChg chg="mod ord modTransition modShow">
        <pc:chgData name="Francesco Serafini" userId="2491bc55-af7c-4fa9-b3c1-ebaeaf584a96" providerId="ADAL" clId="{15E706AB-7B7B-684D-B202-EC0B354F8216}" dt="2022-06-05T09:02:09.962" v="2372"/>
        <pc:sldMkLst>
          <pc:docMk/>
          <pc:sldMk cId="3153247396" sldId="276"/>
        </pc:sldMkLst>
      </pc:sldChg>
      <pc:sldChg chg="mod modTransition modShow">
        <pc:chgData name="Francesco Serafini" userId="2491bc55-af7c-4fa9-b3c1-ebaeaf584a96" providerId="ADAL" clId="{15E706AB-7B7B-684D-B202-EC0B354F8216}" dt="2022-06-05T09:19:21.466" v="2634" actId="729"/>
        <pc:sldMkLst>
          <pc:docMk/>
          <pc:sldMk cId="3441192927" sldId="277"/>
        </pc:sldMkLst>
      </pc:sldChg>
      <pc:sldChg chg="addSp delSp modSp mod modTransition">
        <pc:chgData name="Francesco Serafini" userId="2491bc55-af7c-4fa9-b3c1-ebaeaf584a96" providerId="ADAL" clId="{15E706AB-7B7B-684D-B202-EC0B354F8216}" dt="2022-06-05T17:26:08.431" v="3772" actId="1076"/>
        <pc:sldMkLst>
          <pc:docMk/>
          <pc:sldMk cId="2070534114" sldId="278"/>
        </pc:sldMkLst>
        <pc:spChg chg="mod">
          <ac:chgData name="Francesco Serafini" userId="2491bc55-af7c-4fa9-b3c1-ebaeaf584a96" providerId="ADAL" clId="{15E706AB-7B7B-684D-B202-EC0B354F8216}" dt="2022-06-05T09:21:50.704" v="2644" actId="790"/>
          <ac:spMkLst>
            <pc:docMk/>
            <pc:sldMk cId="2070534114" sldId="278"/>
            <ac:spMk id="12" creationId="{AA8201F6-06E2-EECB-17E9-F9F90ECB5D0E}"/>
          </ac:spMkLst>
        </pc:spChg>
        <pc:spChg chg="del mod">
          <ac:chgData name="Francesco Serafini" userId="2491bc55-af7c-4fa9-b3c1-ebaeaf584a96" providerId="ADAL" clId="{15E706AB-7B7B-684D-B202-EC0B354F8216}" dt="2022-06-05T17:14:49.517" v="3465" actId="478"/>
          <ac:spMkLst>
            <pc:docMk/>
            <pc:sldMk cId="2070534114" sldId="278"/>
            <ac:spMk id="17" creationId="{D5133AA6-D749-489B-B151-432EA422D14C}"/>
          </ac:spMkLst>
        </pc:spChg>
        <pc:spChg chg="add del mod">
          <ac:chgData name="Francesco Serafini" userId="2491bc55-af7c-4fa9-b3c1-ebaeaf584a96" providerId="ADAL" clId="{15E706AB-7B7B-684D-B202-EC0B354F8216}" dt="2022-06-05T17:15:59.410" v="3475"/>
          <ac:spMkLst>
            <pc:docMk/>
            <pc:sldMk cId="2070534114" sldId="278"/>
            <ac:spMk id="25" creationId="{5CAB84B4-045E-8024-922E-84325C6147A5}"/>
          </ac:spMkLst>
        </pc:spChg>
        <pc:spChg chg="add del mod">
          <ac:chgData name="Francesco Serafini" userId="2491bc55-af7c-4fa9-b3c1-ebaeaf584a96" providerId="ADAL" clId="{15E706AB-7B7B-684D-B202-EC0B354F8216}" dt="2022-06-05T17:15:53.192" v="3472"/>
          <ac:spMkLst>
            <pc:docMk/>
            <pc:sldMk cId="2070534114" sldId="278"/>
            <ac:spMk id="26" creationId="{AB427B67-F7DB-87F8-F461-78D57DC11D08}"/>
          </ac:spMkLst>
        </pc:spChg>
        <pc:spChg chg="add mod">
          <ac:chgData name="Francesco Serafini" userId="2491bc55-af7c-4fa9-b3c1-ebaeaf584a96" providerId="ADAL" clId="{15E706AB-7B7B-684D-B202-EC0B354F8216}" dt="2022-06-05T17:16:07.405" v="3480"/>
          <ac:spMkLst>
            <pc:docMk/>
            <pc:sldMk cId="2070534114" sldId="278"/>
            <ac:spMk id="29" creationId="{891F034A-A1D9-CD1E-FF28-050266A604A6}"/>
          </ac:spMkLst>
        </pc:spChg>
        <pc:spChg chg="mod">
          <ac:chgData name="Francesco Serafini" userId="2491bc55-af7c-4fa9-b3c1-ebaeaf584a96" providerId="ADAL" clId="{15E706AB-7B7B-684D-B202-EC0B354F8216}" dt="2022-06-05T09:21:50.704" v="2644" actId="790"/>
          <ac:spMkLst>
            <pc:docMk/>
            <pc:sldMk cId="2070534114" sldId="278"/>
            <ac:spMk id="53" creationId="{C7370856-A3D3-4CF6-8776-776BAD22EB15}"/>
          </ac:spMkLst>
        </pc:spChg>
        <pc:spChg chg="mod">
          <ac:chgData name="Francesco Serafini" userId="2491bc55-af7c-4fa9-b3c1-ebaeaf584a96" providerId="ADAL" clId="{15E706AB-7B7B-684D-B202-EC0B354F8216}" dt="2022-06-05T09:21:50.704" v="2644" actId="790"/>
          <ac:spMkLst>
            <pc:docMk/>
            <pc:sldMk cId="2070534114" sldId="278"/>
            <ac:spMk id="56" creationId="{C25CF2FA-0F38-473B-9DF9-421EAEB16C92}"/>
          </ac:spMkLst>
        </pc:spChg>
        <pc:spChg chg="mod">
          <ac:chgData name="Francesco Serafini" userId="2491bc55-af7c-4fa9-b3c1-ebaeaf584a96" providerId="ADAL" clId="{15E706AB-7B7B-684D-B202-EC0B354F8216}" dt="2022-06-05T09:21:50.704" v="2644" actId="790"/>
          <ac:spMkLst>
            <pc:docMk/>
            <pc:sldMk cId="2070534114" sldId="278"/>
            <ac:spMk id="57" creationId="{1B61C9C2-D45A-4E71-8577-9301EFA1C3FD}"/>
          </ac:spMkLst>
        </pc:spChg>
        <pc:spChg chg="mod">
          <ac:chgData name="Francesco Serafini" userId="2491bc55-af7c-4fa9-b3c1-ebaeaf584a96" providerId="ADAL" clId="{15E706AB-7B7B-684D-B202-EC0B354F8216}" dt="2022-06-05T09:21:50.704" v="2644" actId="790"/>
          <ac:spMkLst>
            <pc:docMk/>
            <pc:sldMk cId="2070534114" sldId="278"/>
            <ac:spMk id="58" creationId="{A75116AE-2616-4473-8249-AB69770CCD03}"/>
          </ac:spMkLst>
        </pc:spChg>
        <pc:spChg chg="mod">
          <ac:chgData name="Francesco Serafini" userId="2491bc55-af7c-4fa9-b3c1-ebaeaf584a96" providerId="ADAL" clId="{15E706AB-7B7B-684D-B202-EC0B354F8216}" dt="2022-06-05T17:16:12.702" v="3482" actId="1076"/>
          <ac:spMkLst>
            <pc:docMk/>
            <pc:sldMk cId="2070534114" sldId="278"/>
            <ac:spMk id="70" creationId="{BECECD07-FC6C-4B36-B390-6F75B110C7B4}"/>
          </ac:spMkLst>
        </pc:spChg>
        <pc:spChg chg="mod">
          <ac:chgData name="Francesco Serafini" userId="2491bc55-af7c-4fa9-b3c1-ebaeaf584a96" providerId="ADAL" clId="{15E706AB-7B7B-684D-B202-EC0B354F8216}" dt="2022-06-05T17:16:09.817" v="3481" actId="1076"/>
          <ac:spMkLst>
            <pc:docMk/>
            <pc:sldMk cId="2070534114" sldId="278"/>
            <ac:spMk id="71" creationId="{F8C5F5A2-D99F-4898-BDB7-E320ED1B5BBA}"/>
          </ac:spMkLst>
        </pc:spChg>
        <pc:spChg chg="mod">
          <ac:chgData name="Francesco Serafini" userId="2491bc55-af7c-4fa9-b3c1-ebaeaf584a96" providerId="ADAL" clId="{15E706AB-7B7B-684D-B202-EC0B354F8216}" dt="2022-06-05T10:10:32.972" v="3306" actId="20577"/>
          <ac:spMkLst>
            <pc:docMk/>
            <pc:sldMk cId="2070534114" sldId="278"/>
            <ac:spMk id="72" creationId="{E2305EF1-3D81-4755-AFED-A26EA7E28653}"/>
          </ac:spMkLst>
        </pc:spChg>
        <pc:spChg chg="mod">
          <ac:chgData name="Francesco Serafini" userId="2491bc55-af7c-4fa9-b3c1-ebaeaf584a96" providerId="ADAL" clId="{15E706AB-7B7B-684D-B202-EC0B354F8216}" dt="2022-06-05T16:50:01.283" v="3391" actId="1076"/>
          <ac:spMkLst>
            <pc:docMk/>
            <pc:sldMk cId="2070534114" sldId="278"/>
            <ac:spMk id="77" creationId="{4C1170AA-3AE6-4C7F-8DFF-15009A754D54}"/>
          </ac:spMkLst>
        </pc:spChg>
        <pc:spChg chg="mod">
          <ac:chgData name="Francesco Serafini" userId="2491bc55-af7c-4fa9-b3c1-ebaeaf584a96" providerId="ADAL" clId="{15E706AB-7B7B-684D-B202-EC0B354F8216}" dt="2022-06-05T16:50:02.551" v="3392" actId="1076"/>
          <ac:spMkLst>
            <pc:docMk/>
            <pc:sldMk cId="2070534114" sldId="278"/>
            <ac:spMk id="79" creationId="{F824BB6A-24FA-4FB9-87CB-E870F5B7C06B}"/>
          </ac:spMkLst>
        </pc:spChg>
        <pc:spChg chg="mod">
          <ac:chgData name="Francesco Serafini" userId="2491bc55-af7c-4fa9-b3c1-ebaeaf584a96" providerId="ADAL" clId="{15E706AB-7B7B-684D-B202-EC0B354F8216}" dt="2022-06-05T16:51:52.368" v="3417" actId="14100"/>
          <ac:spMkLst>
            <pc:docMk/>
            <pc:sldMk cId="2070534114" sldId="278"/>
            <ac:spMk id="84" creationId="{3A788EEE-7B09-4223-9700-1F775DFA2718}"/>
          </ac:spMkLst>
        </pc:spChg>
        <pc:spChg chg="mod">
          <ac:chgData name="Francesco Serafini" userId="2491bc55-af7c-4fa9-b3c1-ebaeaf584a96" providerId="ADAL" clId="{15E706AB-7B7B-684D-B202-EC0B354F8216}" dt="2022-06-05T17:15:01.333" v="3468" actId="1076"/>
          <ac:spMkLst>
            <pc:docMk/>
            <pc:sldMk cId="2070534114" sldId="278"/>
            <ac:spMk id="85" creationId="{542ABDF4-09C0-4315-8F68-57B91F3802BC}"/>
          </ac:spMkLst>
        </pc:spChg>
        <pc:spChg chg="mod">
          <ac:chgData name="Francesco Serafini" userId="2491bc55-af7c-4fa9-b3c1-ebaeaf584a96" providerId="ADAL" clId="{15E706AB-7B7B-684D-B202-EC0B354F8216}" dt="2022-06-05T17:14:04.490" v="3460" actId="1076"/>
          <ac:spMkLst>
            <pc:docMk/>
            <pc:sldMk cId="2070534114" sldId="278"/>
            <ac:spMk id="86" creationId="{D83B0246-7889-440C-9C72-70A4C5F4CDA4}"/>
          </ac:spMkLst>
        </pc:spChg>
        <pc:spChg chg="mod">
          <ac:chgData name="Francesco Serafini" userId="2491bc55-af7c-4fa9-b3c1-ebaeaf584a96" providerId="ADAL" clId="{15E706AB-7B7B-684D-B202-EC0B354F8216}" dt="2022-06-05T17:25:11.714" v="3682" actId="14100"/>
          <ac:spMkLst>
            <pc:docMk/>
            <pc:sldMk cId="2070534114" sldId="278"/>
            <ac:spMk id="87" creationId="{0BBB67A5-FF04-4CF2-9B5B-5D5DE88A715B}"/>
          </ac:spMkLst>
        </pc:spChg>
        <pc:spChg chg="mod">
          <ac:chgData name="Francesco Serafini" userId="2491bc55-af7c-4fa9-b3c1-ebaeaf584a96" providerId="ADAL" clId="{15E706AB-7B7B-684D-B202-EC0B354F8216}" dt="2022-06-05T17:26:08.431" v="3772" actId="1076"/>
          <ac:spMkLst>
            <pc:docMk/>
            <pc:sldMk cId="2070534114" sldId="278"/>
            <ac:spMk id="88" creationId="{16EBBFA5-8770-4CF2-8147-9C8E6ACBC52D}"/>
          </ac:spMkLst>
        </pc:spChg>
        <pc:spChg chg="mod">
          <ac:chgData name="Francesco Serafini" userId="2491bc55-af7c-4fa9-b3c1-ebaeaf584a96" providerId="ADAL" clId="{15E706AB-7B7B-684D-B202-EC0B354F8216}" dt="2022-06-05T17:24:41.288" v="3665" actId="14100"/>
          <ac:spMkLst>
            <pc:docMk/>
            <pc:sldMk cId="2070534114" sldId="278"/>
            <ac:spMk id="89" creationId="{C3A6409A-2398-4F74-B1E3-8D41DFFCFA48}"/>
          </ac:spMkLst>
        </pc:spChg>
        <pc:picChg chg="add del">
          <ac:chgData name="Francesco Serafini" userId="2491bc55-af7c-4fa9-b3c1-ebaeaf584a96" providerId="ADAL" clId="{15E706AB-7B7B-684D-B202-EC0B354F8216}" dt="2022-06-05T17:15:58.932" v="3474"/>
          <ac:picMkLst>
            <pc:docMk/>
            <pc:sldMk cId="2070534114" sldId="278"/>
            <ac:picMk id="2" creationId="{F7FEF168-B7FC-A24A-BF18-2160C30559A1}"/>
          </ac:picMkLst>
        </pc:picChg>
        <pc:cxnChg chg="mod">
          <ac:chgData name="Francesco Serafini" userId="2491bc55-af7c-4fa9-b3c1-ebaeaf584a96" providerId="ADAL" clId="{15E706AB-7B7B-684D-B202-EC0B354F8216}" dt="2022-06-05T17:22:34.985" v="3663" actId="692"/>
          <ac:cxnSpMkLst>
            <pc:docMk/>
            <pc:sldMk cId="2070534114" sldId="278"/>
            <ac:cxnSpMk id="5" creationId="{E8443A29-47FD-43AF-99C4-8E369A4BEFF8}"/>
          </ac:cxnSpMkLst>
        </pc:cxnChg>
        <pc:cxnChg chg="mod">
          <ac:chgData name="Francesco Serafini" userId="2491bc55-af7c-4fa9-b3c1-ebaeaf584a96" providerId="ADAL" clId="{15E706AB-7B7B-684D-B202-EC0B354F8216}" dt="2022-06-05T17:22:34.985" v="3663" actId="692"/>
          <ac:cxnSpMkLst>
            <pc:docMk/>
            <pc:sldMk cId="2070534114" sldId="278"/>
            <ac:cxnSpMk id="50" creationId="{0D1DE267-0D7A-4A5F-9CE8-5F050B74C352}"/>
          </ac:cxnSpMkLst>
        </pc:cxnChg>
      </pc:sldChg>
      <pc:sldChg chg="addSp delSp modSp mod modTransition">
        <pc:chgData name="Francesco Serafini" userId="2491bc55-af7c-4fa9-b3c1-ebaeaf584a96" providerId="ADAL" clId="{15E706AB-7B7B-684D-B202-EC0B354F8216}" dt="2022-06-05T09:40:06.367" v="2917" actId="20577"/>
        <pc:sldMkLst>
          <pc:docMk/>
          <pc:sldMk cId="333405500" sldId="279"/>
        </pc:sldMkLst>
        <pc:spChg chg="mod">
          <ac:chgData name="Francesco Serafini" userId="2491bc55-af7c-4fa9-b3c1-ebaeaf584a96" providerId="ADAL" clId="{15E706AB-7B7B-684D-B202-EC0B354F8216}" dt="2022-06-05T09:40:06.367" v="2917" actId="20577"/>
          <ac:spMkLst>
            <pc:docMk/>
            <pc:sldMk cId="333405500" sldId="279"/>
            <ac:spMk id="7" creationId="{4F19E028-A8D2-46D6-B525-EA82CF6EF94D}"/>
          </ac:spMkLst>
        </pc:spChg>
        <pc:spChg chg="del">
          <ac:chgData name="Francesco Serafini" userId="2491bc55-af7c-4fa9-b3c1-ebaeaf584a96" providerId="ADAL" clId="{15E706AB-7B7B-684D-B202-EC0B354F8216}" dt="2022-06-05T08:16:51.436" v="1966" actId="478"/>
          <ac:spMkLst>
            <pc:docMk/>
            <pc:sldMk cId="333405500" sldId="279"/>
            <ac:spMk id="10" creationId="{3F6F4079-D1BD-42C0-9C0C-ADEA6E282BDB}"/>
          </ac:spMkLst>
        </pc:spChg>
        <pc:spChg chg="add mod">
          <ac:chgData name="Francesco Serafini" userId="2491bc55-af7c-4fa9-b3c1-ebaeaf584a96" providerId="ADAL" clId="{15E706AB-7B7B-684D-B202-EC0B354F8216}" dt="2022-06-05T09:15:50.560" v="2586" actId="207"/>
          <ac:spMkLst>
            <pc:docMk/>
            <pc:sldMk cId="333405500" sldId="279"/>
            <ac:spMk id="11" creationId="{221CBB28-C38F-89C0-8D7E-614FE947E245}"/>
          </ac:spMkLst>
        </pc:spChg>
        <pc:spChg chg="add mod">
          <ac:chgData name="Francesco Serafini" userId="2491bc55-af7c-4fa9-b3c1-ebaeaf584a96" providerId="ADAL" clId="{15E706AB-7B7B-684D-B202-EC0B354F8216}" dt="2022-06-05T09:15:54.278" v="2587" actId="207"/>
          <ac:spMkLst>
            <pc:docMk/>
            <pc:sldMk cId="333405500" sldId="279"/>
            <ac:spMk id="15" creationId="{63881A9A-9BB3-9253-5774-CE22FDCB9E56}"/>
          </ac:spMkLst>
        </pc:spChg>
        <pc:spChg chg="mod">
          <ac:chgData name="Francesco Serafini" userId="2491bc55-af7c-4fa9-b3c1-ebaeaf584a96" providerId="ADAL" clId="{15E706AB-7B7B-684D-B202-EC0B354F8216}" dt="2022-06-05T08:38:56.728" v="2270" actId="20577"/>
          <ac:spMkLst>
            <pc:docMk/>
            <pc:sldMk cId="333405500" sldId="279"/>
            <ac:spMk id="20" creationId="{DAC3B70A-ACC4-4593-B637-733A9DE4364B}"/>
          </ac:spMkLst>
        </pc:spChg>
        <pc:spChg chg="add mod">
          <ac:chgData name="Francesco Serafini" userId="2491bc55-af7c-4fa9-b3c1-ebaeaf584a96" providerId="ADAL" clId="{15E706AB-7B7B-684D-B202-EC0B354F8216}" dt="2022-06-05T09:15:56.945" v="2588" actId="207"/>
          <ac:spMkLst>
            <pc:docMk/>
            <pc:sldMk cId="333405500" sldId="279"/>
            <ac:spMk id="24" creationId="{7C196848-3C11-41D0-BB7E-8CDFC5E08BEE}"/>
          </ac:spMkLst>
        </pc:spChg>
        <pc:spChg chg="add mod">
          <ac:chgData name="Francesco Serafini" userId="2491bc55-af7c-4fa9-b3c1-ebaeaf584a96" providerId="ADAL" clId="{15E706AB-7B7B-684D-B202-EC0B354F8216}" dt="2022-06-05T09:14:39.470" v="2566" actId="12788"/>
          <ac:spMkLst>
            <pc:docMk/>
            <pc:sldMk cId="333405500" sldId="279"/>
            <ac:spMk id="25" creationId="{CFE9C42E-1EC7-3D28-DDED-09B93EA6418A}"/>
          </ac:spMkLst>
        </pc:spChg>
        <pc:spChg chg="del">
          <ac:chgData name="Francesco Serafini" userId="2491bc55-af7c-4fa9-b3c1-ebaeaf584a96" providerId="ADAL" clId="{15E706AB-7B7B-684D-B202-EC0B354F8216}" dt="2022-06-05T08:16:52.657" v="1967" actId="478"/>
          <ac:spMkLst>
            <pc:docMk/>
            <pc:sldMk cId="333405500" sldId="279"/>
            <ac:spMk id="26" creationId="{3B1943BC-DD7B-4286-AF92-0AD7260F240F}"/>
          </ac:spMkLst>
        </pc:spChg>
        <pc:spChg chg="add mod">
          <ac:chgData name="Francesco Serafini" userId="2491bc55-af7c-4fa9-b3c1-ebaeaf584a96" providerId="ADAL" clId="{15E706AB-7B7B-684D-B202-EC0B354F8216}" dt="2022-06-05T09:15:46.708" v="2585" actId="207"/>
          <ac:spMkLst>
            <pc:docMk/>
            <pc:sldMk cId="333405500" sldId="279"/>
            <ac:spMk id="28" creationId="{F3DC5DEF-8EEF-59FC-BCD9-97852EC78A64}"/>
          </ac:spMkLst>
        </pc:spChg>
        <pc:spChg chg="add mod">
          <ac:chgData name="Francesco Serafini" userId="2491bc55-af7c-4fa9-b3c1-ebaeaf584a96" providerId="ADAL" clId="{15E706AB-7B7B-684D-B202-EC0B354F8216}" dt="2022-06-05T09:05:32.412" v="2397" actId="2085"/>
          <ac:spMkLst>
            <pc:docMk/>
            <pc:sldMk cId="333405500" sldId="279"/>
            <ac:spMk id="38" creationId="{05989EBB-2FDA-0425-B47D-E31FA49F6C16}"/>
          </ac:spMkLst>
        </pc:spChg>
        <pc:spChg chg="add mod">
          <ac:chgData name="Francesco Serafini" userId="2491bc55-af7c-4fa9-b3c1-ebaeaf584a96" providerId="ADAL" clId="{15E706AB-7B7B-684D-B202-EC0B354F8216}" dt="2022-06-05T09:05:32.412" v="2397" actId="2085"/>
          <ac:spMkLst>
            <pc:docMk/>
            <pc:sldMk cId="333405500" sldId="279"/>
            <ac:spMk id="40" creationId="{5698BDEE-3F0C-86DB-5F69-20D0A26DE404}"/>
          </ac:spMkLst>
        </pc:spChg>
        <pc:spChg chg="add mod">
          <ac:chgData name="Francesco Serafini" userId="2491bc55-af7c-4fa9-b3c1-ebaeaf584a96" providerId="ADAL" clId="{15E706AB-7B7B-684D-B202-EC0B354F8216}" dt="2022-06-05T09:05:32.412" v="2397" actId="2085"/>
          <ac:spMkLst>
            <pc:docMk/>
            <pc:sldMk cId="333405500" sldId="279"/>
            <ac:spMk id="41" creationId="{E52B5385-2145-57DE-AF03-9EF2941719F0}"/>
          </ac:spMkLst>
        </pc:spChg>
        <pc:spChg chg="add mod">
          <ac:chgData name="Francesco Serafini" userId="2491bc55-af7c-4fa9-b3c1-ebaeaf584a96" providerId="ADAL" clId="{15E706AB-7B7B-684D-B202-EC0B354F8216}" dt="2022-06-05T09:05:32.412" v="2397" actId="2085"/>
          <ac:spMkLst>
            <pc:docMk/>
            <pc:sldMk cId="333405500" sldId="279"/>
            <ac:spMk id="42" creationId="{1EF3862B-E3DA-E11C-CAD6-DA6E86AFAC68}"/>
          </ac:spMkLst>
        </pc:spChg>
        <pc:spChg chg="add mod">
          <ac:chgData name="Francesco Serafini" userId="2491bc55-af7c-4fa9-b3c1-ebaeaf584a96" providerId="ADAL" clId="{15E706AB-7B7B-684D-B202-EC0B354F8216}" dt="2022-06-05T09:15:12.238" v="2583" actId="1035"/>
          <ac:spMkLst>
            <pc:docMk/>
            <pc:sldMk cId="333405500" sldId="279"/>
            <ac:spMk id="43" creationId="{38B921B9-AF49-0D37-B8C2-A48B388B1CC1}"/>
          </ac:spMkLst>
        </pc:spChg>
        <pc:grpChg chg="add mod topLvl">
          <ac:chgData name="Francesco Serafini" userId="2491bc55-af7c-4fa9-b3c1-ebaeaf584a96" providerId="ADAL" clId="{15E706AB-7B7B-684D-B202-EC0B354F8216}" dt="2022-06-05T08:34:42.892" v="2207" actId="1076"/>
          <ac:grpSpMkLst>
            <pc:docMk/>
            <pc:sldMk cId="333405500" sldId="279"/>
            <ac:grpSpMk id="12" creationId="{BB80AEA5-896C-5259-4E03-05FDB440957B}"/>
          </ac:grpSpMkLst>
        </pc:grpChg>
        <pc:grpChg chg="add mod">
          <ac:chgData name="Francesco Serafini" userId="2491bc55-af7c-4fa9-b3c1-ebaeaf584a96" providerId="ADAL" clId="{15E706AB-7B7B-684D-B202-EC0B354F8216}" dt="2022-06-05T08:36:55.450" v="2241" actId="1076"/>
          <ac:grpSpMkLst>
            <pc:docMk/>
            <pc:sldMk cId="333405500" sldId="279"/>
            <ac:grpSpMk id="22" creationId="{5BB78F1D-BC7B-3477-2064-9251022DFAB7}"/>
          </ac:grpSpMkLst>
        </pc:grpChg>
        <pc:grpChg chg="add mod">
          <ac:chgData name="Francesco Serafini" userId="2491bc55-af7c-4fa9-b3c1-ebaeaf584a96" providerId="ADAL" clId="{15E706AB-7B7B-684D-B202-EC0B354F8216}" dt="2022-06-05T08:36:55.450" v="2241" actId="1076"/>
          <ac:grpSpMkLst>
            <pc:docMk/>
            <pc:sldMk cId="333405500" sldId="279"/>
            <ac:grpSpMk id="23" creationId="{57014509-2668-C413-8E22-161484F66B42}"/>
          </ac:grpSpMkLst>
        </pc:grpChg>
        <pc:grpChg chg="add mod topLvl">
          <ac:chgData name="Francesco Serafini" userId="2491bc55-af7c-4fa9-b3c1-ebaeaf584a96" providerId="ADAL" clId="{15E706AB-7B7B-684D-B202-EC0B354F8216}" dt="2022-06-05T08:34:42.892" v="2207" actId="1076"/>
          <ac:grpSpMkLst>
            <pc:docMk/>
            <pc:sldMk cId="333405500" sldId="279"/>
            <ac:grpSpMk id="36" creationId="{39403143-A714-5DCE-761A-5EC41DD1E199}"/>
          </ac:grpSpMkLst>
        </pc:grpChg>
        <pc:grpChg chg="add del mod">
          <ac:chgData name="Francesco Serafini" userId="2491bc55-af7c-4fa9-b3c1-ebaeaf584a96" providerId="ADAL" clId="{15E706AB-7B7B-684D-B202-EC0B354F8216}" dt="2022-06-05T08:32:49.797" v="2190" actId="165"/>
          <ac:grpSpMkLst>
            <pc:docMk/>
            <pc:sldMk cId="333405500" sldId="279"/>
            <ac:grpSpMk id="37" creationId="{987DC0B9-52BE-1065-F869-0E80D4D1FC0A}"/>
          </ac:grpSpMkLst>
        </pc:grpChg>
        <pc:grpChg chg="add mod">
          <ac:chgData name="Francesco Serafini" userId="2491bc55-af7c-4fa9-b3c1-ebaeaf584a96" providerId="ADAL" clId="{15E706AB-7B7B-684D-B202-EC0B354F8216}" dt="2022-06-05T08:37:03.853" v="2243" actId="1076"/>
          <ac:grpSpMkLst>
            <pc:docMk/>
            <pc:sldMk cId="333405500" sldId="279"/>
            <ac:grpSpMk id="39" creationId="{6597E6C8-C85A-9EF4-C47E-9B2E5B773728}"/>
          </ac:grpSpMkLst>
        </pc:grpChg>
        <pc:picChg chg="add del">
          <ac:chgData name="Francesco Serafini" userId="2491bc55-af7c-4fa9-b3c1-ebaeaf584a96" providerId="ADAL" clId="{15E706AB-7B7B-684D-B202-EC0B354F8216}" dt="2022-06-05T08:19:28.296" v="1975"/>
          <ac:picMkLst>
            <pc:docMk/>
            <pc:sldMk cId="333405500" sldId="279"/>
            <ac:picMk id="2" creationId="{30875B95-9A55-2030-F192-975C264816E2}"/>
          </ac:picMkLst>
        </pc:picChg>
        <pc:picChg chg="add del mod">
          <ac:chgData name="Francesco Serafini" userId="2491bc55-af7c-4fa9-b3c1-ebaeaf584a96" providerId="ADAL" clId="{15E706AB-7B7B-684D-B202-EC0B354F8216}" dt="2022-06-05T08:20:05.192" v="1978" actId="478"/>
          <ac:picMkLst>
            <pc:docMk/>
            <pc:sldMk cId="333405500" sldId="279"/>
            <ac:picMk id="3" creationId="{F7631378-A4CB-4CDE-23C9-F54D995EE395}"/>
          </ac:picMkLst>
        </pc:picChg>
        <pc:picChg chg="add del">
          <ac:chgData name="Francesco Serafini" userId="2491bc55-af7c-4fa9-b3c1-ebaeaf584a96" providerId="ADAL" clId="{15E706AB-7B7B-684D-B202-EC0B354F8216}" dt="2022-06-05T08:20:16.763" v="1980"/>
          <ac:picMkLst>
            <pc:docMk/>
            <pc:sldMk cId="333405500" sldId="279"/>
            <ac:picMk id="4" creationId="{8F3766E7-61BA-68CC-18C4-608CC90CCF93}"/>
          </ac:picMkLst>
        </pc:picChg>
        <pc:picChg chg="add del">
          <ac:chgData name="Francesco Serafini" userId="2491bc55-af7c-4fa9-b3c1-ebaeaf584a96" providerId="ADAL" clId="{15E706AB-7B7B-684D-B202-EC0B354F8216}" dt="2022-06-05T08:20:22.957" v="1982" actId="478"/>
          <ac:picMkLst>
            <pc:docMk/>
            <pc:sldMk cId="333405500" sldId="279"/>
            <ac:picMk id="5" creationId="{19D6FACB-A9EF-C1D9-CFDD-0501BC8924F8}"/>
          </ac:picMkLst>
        </pc:picChg>
        <pc:picChg chg="add del">
          <ac:chgData name="Francesco Serafini" userId="2491bc55-af7c-4fa9-b3c1-ebaeaf584a96" providerId="ADAL" clId="{15E706AB-7B7B-684D-B202-EC0B354F8216}" dt="2022-06-05T08:20:26.411" v="1984" actId="478"/>
          <ac:picMkLst>
            <pc:docMk/>
            <pc:sldMk cId="333405500" sldId="279"/>
            <ac:picMk id="6" creationId="{5CE49626-F7CD-1581-B55C-D8860EE07C01}"/>
          </ac:picMkLst>
        </pc:picChg>
        <pc:picChg chg="add mod">
          <ac:chgData name="Francesco Serafini" userId="2491bc55-af7c-4fa9-b3c1-ebaeaf584a96" providerId="ADAL" clId="{15E706AB-7B7B-684D-B202-EC0B354F8216}" dt="2022-06-05T08:44:43.379" v="2363" actId="1076"/>
          <ac:picMkLst>
            <pc:docMk/>
            <pc:sldMk cId="333405500" sldId="279"/>
            <ac:picMk id="8" creationId="{097CEA56-5E92-1882-661A-860A0F2B3585}"/>
          </ac:picMkLst>
        </pc:picChg>
        <pc:picChg chg="add mod">
          <ac:chgData name="Francesco Serafini" userId="2491bc55-af7c-4fa9-b3c1-ebaeaf584a96" providerId="ADAL" clId="{15E706AB-7B7B-684D-B202-EC0B354F8216}" dt="2022-06-05T08:38:35.658" v="2252" actId="14100"/>
          <ac:picMkLst>
            <pc:docMk/>
            <pc:sldMk cId="333405500" sldId="279"/>
            <ac:picMk id="9" creationId="{A92A71DD-479B-5916-0119-CBDA61F1529F}"/>
          </ac:picMkLst>
        </pc:picChg>
        <pc:picChg chg="add mod">
          <ac:chgData name="Francesco Serafini" userId="2491bc55-af7c-4fa9-b3c1-ebaeaf584a96" providerId="ADAL" clId="{15E706AB-7B7B-684D-B202-EC0B354F8216}" dt="2022-06-05T08:33:33.797" v="2196" actId="207"/>
          <ac:picMkLst>
            <pc:docMk/>
            <pc:sldMk cId="333405500" sldId="279"/>
            <ac:picMk id="14" creationId="{4C0AB1DD-987A-76D1-C3E7-4A2BDE8FC8C2}"/>
          </ac:picMkLst>
        </pc:picChg>
        <pc:picChg chg="add del mod">
          <ac:chgData name="Francesco Serafini" userId="2491bc55-af7c-4fa9-b3c1-ebaeaf584a96" providerId="ADAL" clId="{15E706AB-7B7B-684D-B202-EC0B354F8216}" dt="2022-06-05T08:24:19.646" v="2105" actId="478"/>
          <ac:picMkLst>
            <pc:docMk/>
            <pc:sldMk cId="333405500" sldId="279"/>
            <ac:picMk id="17" creationId="{2E8C88AE-2A12-10B5-FC6D-E936328FB4D2}"/>
          </ac:picMkLst>
        </pc:picChg>
        <pc:picChg chg="add del">
          <ac:chgData name="Francesco Serafini" userId="2491bc55-af7c-4fa9-b3c1-ebaeaf584a96" providerId="ADAL" clId="{15E706AB-7B7B-684D-B202-EC0B354F8216}" dt="2022-06-05T08:23:39.807" v="2067"/>
          <ac:picMkLst>
            <pc:docMk/>
            <pc:sldMk cId="333405500" sldId="279"/>
            <ac:picMk id="18" creationId="{DF8A1B13-CCF2-F37F-1160-1FD9BB8B10EE}"/>
          </ac:picMkLst>
        </pc:picChg>
        <pc:picChg chg="add mod">
          <ac:chgData name="Francesco Serafini" userId="2491bc55-af7c-4fa9-b3c1-ebaeaf584a96" providerId="ADAL" clId="{15E706AB-7B7B-684D-B202-EC0B354F8216}" dt="2022-06-05T09:15:28.500" v="2584" actId="207"/>
          <ac:picMkLst>
            <pc:docMk/>
            <pc:sldMk cId="333405500" sldId="279"/>
            <ac:picMk id="21" creationId="{79E858A4-600A-ED04-EE7B-D545C452B1AA}"/>
          </ac:picMkLst>
        </pc:picChg>
        <pc:picChg chg="add del mod">
          <ac:chgData name="Francesco Serafini" userId="2491bc55-af7c-4fa9-b3c1-ebaeaf584a96" providerId="ADAL" clId="{15E706AB-7B7B-684D-B202-EC0B354F8216}" dt="2022-06-05T08:28:42.340" v="2167" actId="478"/>
          <ac:picMkLst>
            <pc:docMk/>
            <pc:sldMk cId="333405500" sldId="279"/>
            <ac:picMk id="29" creationId="{439E82D8-B797-CE36-C245-93C37FE19097}"/>
          </ac:picMkLst>
        </pc:picChg>
        <pc:picChg chg="add del mod">
          <ac:chgData name="Francesco Serafini" userId="2491bc55-af7c-4fa9-b3c1-ebaeaf584a96" providerId="ADAL" clId="{15E706AB-7B7B-684D-B202-EC0B354F8216}" dt="2022-06-05T08:30:03.243" v="2169" actId="478"/>
          <ac:picMkLst>
            <pc:docMk/>
            <pc:sldMk cId="333405500" sldId="279"/>
            <ac:picMk id="31" creationId="{D462B198-86EB-D4FE-579C-3BA70F0F3471}"/>
          </ac:picMkLst>
        </pc:picChg>
        <pc:picChg chg="add del mod">
          <ac:chgData name="Francesco Serafini" userId="2491bc55-af7c-4fa9-b3c1-ebaeaf584a96" providerId="ADAL" clId="{15E706AB-7B7B-684D-B202-EC0B354F8216}" dt="2022-06-05T08:30:24.069" v="2173" actId="478"/>
          <ac:picMkLst>
            <pc:docMk/>
            <pc:sldMk cId="333405500" sldId="279"/>
            <ac:picMk id="33" creationId="{936EF02C-BF35-F96F-968B-673E65AE7C51}"/>
          </ac:picMkLst>
        </pc:picChg>
        <pc:picChg chg="add mod">
          <ac:chgData name="Francesco Serafini" userId="2491bc55-af7c-4fa9-b3c1-ebaeaf584a96" providerId="ADAL" clId="{15E706AB-7B7B-684D-B202-EC0B354F8216}" dt="2022-06-05T09:06:22.992" v="2404" actId="207"/>
          <ac:picMkLst>
            <pc:docMk/>
            <pc:sldMk cId="333405500" sldId="279"/>
            <ac:picMk id="35" creationId="{8DB19EF7-AAA0-7E3E-2DD1-0DCD06263AC5}"/>
          </ac:picMkLst>
        </pc:picChg>
        <pc:picChg chg="add mod">
          <ac:chgData name="Francesco Serafini" userId="2491bc55-af7c-4fa9-b3c1-ebaeaf584a96" providerId="ADAL" clId="{15E706AB-7B7B-684D-B202-EC0B354F8216}" dt="2022-06-05T08:43:31.244" v="2338" actId="571"/>
          <ac:picMkLst>
            <pc:docMk/>
            <pc:sldMk cId="333405500" sldId="279"/>
            <ac:picMk id="46" creationId="{C075C3F0-F119-223F-AE57-7E6A14D273AA}"/>
          </ac:picMkLst>
        </pc:picChg>
        <pc:picChg chg="add del mod">
          <ac:chgData name="Francesco Serafini" userId="2491bc55-af7c-4fa9-b3c1-ebaeaf584a96" providerId="ADAL" clId="{15E706AB-7B7B-684D-B202-EC0B354F8216}" dt="2022-06-05T08:42:34.775" v="2321" actId="478"/>
          <ac:picMkLst>
            <pc:docMk/>
            <pc:sldMk cId="333405500" sldId="279"/>
            <ac:picMk id="2050" creationId="{94698E5F-1BCD-E400-1862-ECFD411E5100}"/>
          </ac:picMkLst>
        </pc:picChg>
        <pc:picChg chg="add mod">
          <ac:chgData name="Francesco Serafini" userId="2491bc55-af7c-4fa9-b3c1-ebaeaf584a96" providerId="ADAL" clId="{15E706AB-7B7B-684D-B202-EC0B354F8216}" dt="2022-06-05T08:44:29.708" v="2362" actId="1076"/>
          <ac:picMkLst>
            <pc:docMk/>
            <pc:sldMk cId="333405500" sldId="279"/>
            <ac:picMk id="2052" creationId="{7599B8D7-F3DE-0AAA-6FB3-EE86C9FF9F64}"/>
          </ac:picMkLst>
        </pc:picChg>
      </pc:sldChg>
      <pc:sldChg chg="delSp modSp del mod">
        <pc:chgData name="Francesco Serafini" userId="2491bc55-af7c-4fa9-b3c1-ebaeaf584a96" providerId="ADAL" clId="{15E706AB-7B7B-684D-B202-EC0B354F8216}" dt="2022-06-05T08:39:10.543" v="2280" actId="2696"/>
        <pc:sldMkLst>
          <pc:docMk/>
          <pc:sldMk cId="2299004234" sldId="280"/>
        </pc:sldMkLst>
        <pc:spChg chg="del">
          <ac:chgData name="Francesco Serafini" userId="2491bc55-af7c-4fa9-b3c1-ebaeaf584a96" providerId="ADAL" clId="{15E706AB-7B7B-684D-B202-EC0B354F8216}" dt="2022-06-05T08:39:08.547" v="2279" actId="478"/>
          <ac:spMkLst>
            <pc:docMk/>
            <pc:sldMk cId="2299004234" sldId="280"/>
            <ac:spMk id="7" creationId="{4F19E028-A8D2-46D6-B525-EA82CF6EF94D}"/>
          </ac:spMkLst>
        </pc:spChg>
        <pc:spChg chg="mod">
          <ac:chgData name="Francesco Serafini" userId="2491bc55-af7c-4fa9-b3c1-ebaeaf584a96" providerId="ADAL" clId="{15E706AB-7B7B-684D-B202-EC0B354F8216}" dt="2022-06-05T08:39:02.141" v="2278" actId="20577"/>
          <ac:spMkLst>
            <pc:docMk/>
            <pc:sldMk cId="2299004234" sldId="280"/>
            <ac:spMk id="20" creationId="{DAC3B70A-ACC4-4593-B637-733A9DE4364B}"/>
          </ac:spMkLst>
        </pc:spChg>
      </pc:sldChg>
      <pc:sldChg chg="addSp delSp modSp add del mod modTransition delAnim modShow">
        <pc:chgData name="Francesco Serafini" userId="2491bc55-af7c-4fa9-b3c1-ebaeaf584a96" providerId="ADAL" clId="{15E706AB-7B7B-684D-B202-EC0B354F8216}" dt="2022-06-05T09:19:19.198" v="2633" actId="2696"/>
        <pc:sldMkLst>
          <pc:docMk/>
          <pc:sldMk cId="2449527916" sldId="281"/>
        </pc:sldMkLst>
        <pc:spChg chg="add del mod">
          <ac:chgData name="Francesco Serafini" userId="2491bc55-af7c-4fa9-b3c1-ebaeaf584a96" providerId="ADAL" clId="{15E706AB-7B7B-684D-B202-EC0B354F8216}" dt="2022-06-05T07:55:55.021" v="1107" actId="478"/>
          <ac:spMkLst>
            <pc:docMk/>
            <pc:sldMk cId="2449527916" sldId="281"/>
            <ac:spMk id="24" creationId="{36A432F0-D224-403E-8585-C7806BA93F2E}"/>
          </ac:spMkLst>
        </pc:spChg>
        <pc:spChg chg="mod topLvl">
          <ac:chgData name="Francesco Serafini" userId="2491bc55-af7c-4fa9-b3c1-ebaeaf584a96" providerId="ADAL" clId="{15E706AB-7B7B-684D-B202-EC0B354F8216}" dt="2022-06-05T07:56:30.930" v="1130" actId="1076"/>
          <ac:spMkLst>
            <pc:docMk/>
            <pc:sldMk cId="2449527916" sldId="281"/>
            <ac:spMk id="41" creationId="{72026ED3-76E3-34AE-3D71-E5001F9A0CA2}"/>
          </ac:spMkLst>
        </pc:spChg>
        <pc:spChg chg="mod topLvl">
          <ac:chgData name="Francesco Serafini" userId="2491bc55-af7c-4fa9-b3c1-ebaeaf584a96" providerId="ADAL" clId="{15E706AB-7B7B-684D-B202-EC0B354F8216}" dt="2022-06-05T07:58:19.182" v="1167" actId="20577"/>
          <ac:spMkLst>
            <pc:docMk/>
            <pc:sldMk cId="2449527916" sldId="281"/>
            <ac:spMk id="45" creationId="{333ECA0F-6FD1-F491-21BA-E25C7BD51016}"/>
          </ac:spMkLst>
        </pc:spChg>
        <pc:spChg chg="add mod">
          <ac:chgData name="Francesco Serafini" userId="2491bc55-af7c-4fa9-b3c1-ebaeaf584a96" providerId="ADAL" clId="{15E706AB-7B7B-684D-B202-EC0B354F8216}" dt="2022-06-05T07:56:47.486" v="1133" actId="1076"/>
          <ac:spMkLst>
            <pc:docMk/>
            <pc:sldMk cId="2449527916" sldId="281"/>
            <ac:spMk id="47" creationId="{CC4361A9-CC14-9E10-E7EB-AAFC6DBA5BC0}"/>
          </ac:spMkLst>
        </pc:spChg>
        <pc:spChg chg="add mod">
          <ac:chgData name="Francesco Serafini" userId="2491bc55-af7c-4fa9-b3c1-ebaeaf584a96" providerId="ADAL" clId="{15E706AB-7B7B-684D-B202-EC0B354F8216}" dt="2022-06-05T07:56:55.754" v="1136" actId="14100"/>
          <ac:spMkLst>
            <pc:docMk/>
            <pc:sldMk cId="2449527916" sldId="281"/>
            <ac:spMk id="48" creationId="{349EB391-3435-26DF-95CD-71073A00178B}"/>
          </ac:spMkLst>
        </pc:spChg>
        <pc:spChg chg="add mod">
          <ac:chgData name="Francesco Serafini" userId="2491bc55-af7c-4fa9-b3c1-ebaeaf584a96" providerId="ADAL" clId="{15E706AB-7B7B-684D-B202-EC0B354F8216}" dt="2022-06-05T07:57:07.392" v="1141" actId="14100"/>
          <ac:spMkLst>
            <pc:docMk/>
            <pc:sldMk cId="2449527916" sldId="281"/>
            <ac:spMk id="49" creationId="{6C550BE5-A9B3-3A7A-B62B-221F591B71D5}"/>
          </ac:spMkLst>
        </pc:spChg>
        <pc:spChg chg="add mod">
          <ac:chgData name="Francesco Serafini" userId="2491bc55-af7c-4fa9-b3c1-ebaeaf584a96" providerId="ADAL" clId="{15E706AB-7B7B-684D-B202-EC0B354F8216}" dt="2022-06-05T07:57:14.544" v="1144" actId="14100"/>
          <ac:spMkLst>
            <pc:docMk/>
            <pc:sldMk cId="2449527916" sldId="281"/>
            <ac:spMk id="50" creationId="{9525F4BF-7A26-83EF-7F18-3BE7A829AD29}"/>
          </ac:spMkLst>
        </pc:spChg>
        <pc:spChg chg="del">
          <ac:chgData name="Francesco Serafini" userId="2491bc55-af7c-4fa9-b3c1-ebaeaf584a96" providerId="ADAL" clId="{15E706AB-7B7B-684D-B202-EC0B354F8216}" dt="2022-06-05T07:55:30.625" v="1102" actId="478"/>
          <ac:spMkLst>
            <pc:docMk/>
            <pc:sldMk cId="2449527916" sldId="281"/>
            <ac:spMk id="62" creationId="{CC1A4592-0154-483F-8E40-EB7CAD0D86B2}"/>
          </ac:spMkLst>
        </pc:spChg>
        <pc:spChg chg="del">
          <ac:chgData name="Francesco Serafini" userId="2491bc55-af7c-4fa9-b3c1-ebaeaf584a96" providerId="ADAL" clId="{15E706AB-7B7B-684D-B202-EC0B354F8216}" dt="2022-06-05T07:55:30.625" v="1102" actId="478"/>
          <ac:spMkLst>
            <pc:docMk/>
            <pc:sldMk cId="2449527916" sldId="281"/>
            <ac:spMk id="63" creationId="{D5AFF4AF-6AEA-4944-B320-7415E6306B93}"/>
          </ac:spMkLst>
        </pc:spChg>
        <pc:spChg chg="del">
          <ac:chgData name="Francesco Serafini" userId="2491bc55-af7c-4fa9-b3c1-ebaeaf584a96" providerId="ADAL" clId="{15E706AB-7B7B-684D-B202-EC0B354F8216}" dt="2022-06-05T07:55:30.625" v="1102" actId="478"/>
          <ac:spMkLst>
            <pc:docMk/>
            <pc:sldMk cId="2449527916" sldId="281"/>
            <ac:spMk id="64" creationId="{A8830FEB-1CFB-4C63-AFBD-3A60234797D3}"/>
          </ac:spMkLst>
        </pc:spChg>
        <pc:spChg chg="del">
          <ac:chgData name="Francesco Serafini" userId="2491bc55-af7c-4fa9-b3c1-ebaeaf584a96" providerId="ADAL" clId="{15E706AB-7B7B-684D-B202-EC0B354F8216}" dt="2022-06-05T07:55:30.625" v="1102" actId="478"/>
          <ac:spMkLst>
            <pc:docMk/>
            <pc:sldMk cId="2449527916" sldId="281"/>
            <ac:spMk id="65" creationId="{8339ACAA-1888-4BC7-B03E-1C91095B7FE0}"/>
          </ac:spMkLst>
        </pc:spChg>
        <pc:spChg chg="del">
          <ac:chgData name="Francesco Serafini" userId="2491bc55-af7c-4fa9-b3c1-ebaeaf584a96" providerId="ADAL" clId="{15E706AB-7B7B-684D-B202-EC0B354F8216}" dt="2022-06-05T07:55:30.625" v="1102" actId="478"/>
          <ac:spMkLst>
            <pc:docMk/>
            <pc:sldMk cId="2449527916" sldId="281"/>
            <ac:spMk id="66" creationId="{7DED0C5D-34AC-4266-B188-30346FDDEC91}"/>
          </ac:spMkLst>
        </pc:spChg>
        <pc:spChg chg="del">
          <ac:chgData name="Francesco Serafini" userId="2491bc55-af7c-4fa9-b3c1-ebaeaf584a96" providerId="ADAL" clId="{15E706AB-7B7B-684D-B202-EC0B354F8216}" dt="2022-06-05T07:55:30.625" v="1102" actId="478"/>
          <ac:spMkLst>
            <pc:docMk/>
            <pc:sldMk cId="2449527916" sldId="281"/>
            <ac:spMk id="67" creationId="{533DDE9A-2977-410D-A1B7-79E3BCD1A61A}"/>
          </ac:spMkLst>
        </pc:spChg>
        <pc:spChg chg="del">
          <ac:chgData name="Francesco Serafini" userId="2491bc55-af7c-4fa9-b3c1-ebaeaf584a96" providerId="ADAL" clId="{15E706AB-7B7B-684D-B202-EC0B354F8216}" dt="2022-06-05T07:55:30.625" v="1102" actId="478"/>
          <ac:spMkLst>
            <pc:docMk/>
            <pc:sldMk cId="2449527916" sldId="281"/>
            <ac:spMk id="68" creationId="{C83BA49F-0925-4DA5-96C8-1325AA06D93C}"/>
          </ac:spMkLst>
        </pc:spChg>
        <pc:spChg chg="del">
          <ac:chgData name="Francesco Serafini" userId="2491bc55-af7c-4fa9-b3c1-ebaeaf584a96" providerId="ADAL" clId="{15E706AB-7B7B-684D-B202-EC0B354F8216}" dt="2022-06-05T07:55:30.625" v="1102" actId="478"/>
          <ac:spMkLst>
            <pc:docMk/>
            <pc:sldMk cId="2449527916" sldId="281"/>
            <ac:spMk id="69" creationId="{1FD7F726-862F-4969-B498-904E00539B61}"/>
          </ac:spMkLst>
        </pc:spChg>
        <pc:spChg chg="del">
          <ac:chgData name="Francesco Serafini" userId="2491bc55-af7c-4fa9-b3c1-ebaeaf584a96" providerId="ADAL" clId="{15E706AB-7B7B-684D-B202-EC0B354F8216}" dt="2022-06-05T07:55:30.625" v="1102" actId="478"/>
          <ac:spMkLst>
            <pc:docMk/>
            <pc:sldMk cId="2449527916" sldId="281"/>
            <ac:spMk id="70" creationId="{5646D4C1-5D78-430D-A2B4-26533113C055}"/>
          </ac:spMkLst>
        </pc:spChg>
        <pc:spChg chg="del">
          <ac:chgData name="Francesco Serafini" userId="2491bc55-af7c-4fa9-b3c1-ebaeaf584a96" providerId="ADAL" clId="{15E706AB-7B7B-684D-B202-EC0B354F8216}" dt="2022-06-05T07:55:30.625" v="1102" actId="478"/>
          <ac:spMkLst>
            <pc:docMk/>
            <pc:sldMk cId="2449527916" sldId="281"/>
            <ac:spMk id="71" creationId="{F5A7E655-1184-4AC8-929B-0F7E532025EA}"/>
          </ac:spMkLst>
        </pc:spChg>
        <pc:spChg chg="del">
          <ac:chgData name="Francesco Serafini" userId="2491bc55-af7c-4fa9-b3c1-ebaeaf584a96" providerId="ADAL" clId="{15E706AB-7B7B-684D-B202-EC0B354F8216}" dt="2022-06-05T07:55:30.625" v="1102" actId="478"/>
          <ac:spMkLst>
            <pc:docMk/>
            <pc:sldMk cId="2449527916" sldId="281"/>
            <ac:spMk id="72" creationId="{CA598F8E-E5EF-465C-8C25-CFDCDED4CB3F}"/>
          </ac:spMkLst>
        </pc:spChg>
        <pc:spChg chg="del">
          <ac:chgData name="Francesco Serafini" userId="2491bc55-af7c-4fa9-b3c1-ebaeaf584a96" providerId="ADAL" clId="{15E706AB-7B7B-684D-B202-EC0B354F8216}" dt="2022-06-05T07:55:30.625" v="1102" actId="478"/>
          <ac:spMkLst>
            <pc:docMk/>
            <pc:sldMk cId="2449527916" sldId="281"/>
            <ac:spMk id="73" creationId="{B4D838AC-DD91-4C4A-B982-5B09AEDC2427}"/>
          </ac:spMkLst>
        </pc:spChg>
        <pc:spChg chg="del">
          <ac:chgData name="Francesco Serafini" userId="2491bc55-af7c-4fa9-b3c1-ebaeaf584a96" providerId="ADAL" clId="{15E706AB-7B7B-684D-B202-EC0B354F8216}" dt="2022-06-05T07:55:30.625" v="1102" actId="478"/>
          <ac:spMkLst>
            <pc:docMk/>
            <pc:sldMk cId="2449527916" sldId="281"/>
            <ac:spMk id="74" creationId="{48317B0F-FD39-4D6F-B6EF-627573BA4E03}"/>
          </ac:spMkLst>
        </pc:spChg>
        <pc:spChg chg="del">
          <ac:chgData name="Francesco Serafini" userId="2491bc55-af7c-4fa9-b3c1-ebaeaf584a96" providerId="ADAL" clId="{15E706AB-7B7B-684D-B202-EC0B354F8216}" dt="2022-06-05T07:55:30.625" v="1102" actId="478"/>
          <ac:spMkLst>
            <pc:docMk/>
            <pc:sldMk cId="2449527916" sldId="281"/>
            <ac:spMk id="75" creationId="{B1A74091-8EDC-49EB-A42D-74053712FDDF}"/>
          </ac:spMkLst>
        </pc:spChg>
        <pc:spChg chg="del">
          <ac:chgData name="Francesco Serafini" userId="2491bc55-af7c-4fa9-b3c1-ebaeaf584a96" providerId="ADAL" clId="{15E706AB-7B7B-684D-B202-EC0B354F8216}" dt="2022-06-05T07:55:30.625" v="1102" actId="478"/>
          <ac:spMkLst>
            <pc:docMk/>
            <pc:sldMk cId="2449527916" sldId="281"/>
            <ac:spMk id="76" creationId="{66B0A0C9-4B3C-49B3-9071-1D0449A1C8D5}"/>
          </ac:spMkLst>
        </pc:spChg>
        <pc:spChg chg="del">
          <ac:chgData name="Francesco Serafini" userId="2491bc55-af7c-4fa9-b3c1-ebaeaf584a96" providerId="ADAL" clId="{15E706AB-7B7B-684D-B202-EC0B354F8216}" dt="2022-06-05T07:55:30.625" v="1102" actId="478"/>
          <ac:spMkLst>
            <pc:docMk/>
            <pc:sldMk cId="2449527916" sldId="281"/>
            <ac:spMk id="83" creationId="{EA9EE0B3-40EE-4BB8-B735-4FDD3F9B802D}"/>
          </ac:spMkLst>
        </pc:spChg>
        <pc:spChg chg="del">
          <ac:chgData name="Francesco Serafini" userId="2491bc55-af7c-4fa9-b3c1-ebaeaf584a96" providerId="ADAL" clId="{15E706AB-7B7B-684D-B202-EC0B354F8216}" dt="2022-06-05T07:55:30.625" v="1102" actId="478"/>
          <ac:spMkLst>
            <pc:docMk/>
            <pc:sldMk cId="2449527916" sldId="281"/>
            <ac:spMk id="84" creationId="{C4CCCF23-9B3D-4AB1-8CF3-14D6740D8948}"/>
          </ac:spMkLst>
        </pc:spChg>
        <pc:grpChg chg="add del mod">
          <ac:chgData name="Francesco Serafini" userId="2491bc55-af7c-4fa9-b3c1-ebaeaf584a96" providerId="ADAL" clId="{15E706AB-7B7B-684D-B202-EC0B354F8216}" dt="2022-06-05T07:56:16.182" v="1110" actId="165"/>
          <ac:grpSpMkLst>
            <pc:docMk/>
            <pc:sldMk cId="2449527916" sldId="281"/>
            <ac:grpSpMk id="40" creationId="{5BF6F96B-F690-99BB-CE20-1E3E55938C5F}"/>
          </ac:grpSpMkLst>
        </pc:grpChg>
        <pc:grpChg chg="del">
          <ac:chgData name="Francesco Serafini" userId="2491bc55-af7c-4fa9-b3c1-ebaeaf584a96" providerId="ADAL" clId="{15E706AB-7B7B-684D-B202-EC0B354F8216}" dt="2022-06-05T07:55:30.625" v="1102" actId="478"/>
          <ac:grpSpMkLst>
            <pc:docMk/>
            <pc:sldMk cId="2449527916" sldId="281"/>
            <ac:grpSpMk id="61" creationId="{38551C8C-F3B3-4C9D-9737-0695A79F0787}"/>
          </ac:grpSpMkLst>
        </pc:grpChg>
        <pc:picChg chg="del">
          <ac:chgData name="Francesco Serafini" userId="2491bc55-af7c-4fa9-b3c1-ebaeaf584a96" providerId="ADAL" clId="{15E706AB-7B7B-684D-B202-EC0B354F8216}" dt="2022-06-05T07:55:30.625" v="1102" actId="478"/>
          <ac:picMkLst>
            <pc:docMk/>
            <pc:sldMk cId="2449527916" sldId="281"/>
            <ac:picMk id="80" creationId="{0E5E3546-7835-44F0-AB4C-B2F13E3B2CD1}"/>
          </ac:picMkLst>
        </pc:picChg>
        <pc:picChg chg="del">
          <ac:chgData name="Francesco Serafini" userId="2491bc55-af7c-4fa9-b3c1-ebaeaf584a96" providerId="ADAL" clId="{15E706AB-7B7B-684D-B202-EC0B354F8216}" dt="2022-06-05T07:55:30.625" v="1102" actId="478"/>
          <ac:picMkLst>
            <pc:docMk/>
            <pc:sldMk cId="2449527916" sldId="281"/>
            <ac:picMk id="81" creationId="{160D5825-A17F-40CB-939D-CD92BF3AA277}"/>
          </ac:picMkLst>
        </pc:picChg>
        <pc:picChg chg="del">
          <ac:chgData name="Francesco Serafini" userId="2491bc55-af7c-4fa9-b3c1-ebaeaf584a96" providerId="ADAL" clId="{15E706AB-7B7B-684D-B202-EC0B354F8216}" dt="2022-06-05T07:55:30.625" v="1102" actId="478"/>
          <ac:picMkLst>
            <pc:docMk/>
            <pc:sldMk cId="2449527916" sldId="281"/>
            <ac:picMk id="82" creationId="{1CF54973-8AB7-45C1-A348-2AF69AF1EC62}"/>
          </ac:picMkLst>
        </pc:picChg>
        <pc:cxnChg chg="del mod topLvl">
          <ac:chgData name="Francesco Serafini" userId="2491bc55-af7c-4fa9-b3c1-ebaeaf584a96" providerId="ADAL" clId="{15E706AB-7B7B-684D-B202-EC0B354F8216}" dt="2022-06-05T07:56:20.083" v="1111" actId="478"/>
          <ac:cxnSpMkLst>
            <pc:docMk/>
            <pc:sldMk cId="2449527916" sldId="281"/>
            <ac:cxnSpMk id="42" creationId="{526913AA-9839-4D17-C483-27430F4B610E}"/>
          </ac:cxnSpMkLst>
        </pc:cxnChg>
        <pc:cxnChg chg="del mod">
          <ac:chgData name="Francesco Serafini" userId="2491bc55-af7c-4fa9-b3c1-ebaeaf584a96" providerId="ADAL" clId="{15E706AB-7B7B-684D-B202-EC0B354F8216}" dt="2022-06-05T07:56:09.625" v="1109" actId="478"/>
          <ac:cxnSpMkLst>
            <pc:docMk/>
            <pc:sldMk cId="2449527916" sldId="281"/>
            <ac:cxnSpMk id="43" creationId="{F72A0D27-5CBF-0BE2-014E-C2590B1DA56E}"/>
          </ac:cxnSpMkLst>
        </pc:cxnChg>
        <pc:cxnChg chg="del mod">
          <ac:chgData name="Francesco Serafini" userId="2491bc55-af7c-4fa9-b3c1-ebaeaf584a96" providerId="ADAL" clId="{15E706AB-7B7B-684D-B202-EC0B354F8216}" dt="2022-06-05T07:56:09.625" v="1109" actId="478"/>
          <ac:cxnSpMkLst>
            <pc:docMk/>
            <pc:sldMk cId="2449527916" sldId="281"/>
            <ac:cxnSpMk id="44" creationId="{F04AD89E-7736-8D36-F975-ACA61106550B}"/>
          </ac:cxnSpMkLst>
        </pc:cxnChg>
        <pc:cxnChg chg="del mod">
          <ac:chgData name="Francesco Serafini" userId="2491bc55-af7c-4fa9-b3c1-ebaeaf584a96" providerId="ADAL" clId="{15E706AB-7B7B-684D-B202-EC0B354F8216}" dt="2022-06-05T07:56:09.625" v="1109" actId="478"/>
          <ac:cxnSpMkLst>
            <pc:docMk/>
            <pc:sldMk cId="2449527916" sldId="281"/>
            <ac:cxnSpMk id="46" creationId="{3B7D2B62-4719-20CE-7AF9-79D38AF21717}"/>
          </ac:cxnSpMkLst>
        </pc:cxnChg>
        <pc:cxnChg chg="del">
          <ac:chgData name="Francesco Serafini" userId="2491bc55-af7c-4fa9-b3c1-ebaeaf584a96" providerId="ADAL" clId="{15E706AB-7B7B-684D-B202-EC0B354F8216}" dt="2022-06-05T07:55:30.625" v="1102" actId="478"/>
          <ac:cxnSpMkLst>
            <pc:docMk/>
            <pc:sldMk cId="2449527916" sldId="281"/>
            <ac:cxnSpMk id="78" creationId="{95014312-1AC7-4805-947F-5B25CEBE6C6C}"/>
          </ac:cxnSpMkLst>
        </pc:cxnChg>
        <pc:cxnChg chg="del mod">
          <ac:chgData name="Francesco Serafini" userId="2491bc55-af7c-4fa9-b3c1-ebaeaf584a96" providerId="ADAL" clId="{15E706AB-7B7B-684D-B202-EC0B354F8216}" dt="2022-06-05T07:55:30.625" v="1102" actId="478"/>
          <ac:cxnSpMkLst>
            <pc:docMk/>
            <pc:sldMk cId="2449527916" sldId="281"/>
            <ac:cxnSpMk id="92" creationId="{5EDBFBED-6D92-45A2-B159-4757F1476CA7}"/>
          </ac:cxnSpMkLst>
        </pc:cxnChg>
      </pc:sldChg>
      <pc:sldChg chg="addSp delSp modSp add mod modTransition modAnim">
        <pc:chgData name="Francesco Serafini" userId="2491bc55-af7c-4fa9-b3c1-ebaeaf584a96" providerId="ADAL" clId="{15E706AB-7B7B-684D-B202-EC0B354F8216}" dt="2022-06-05T09:55:05.235" v="2978" actId="1076"/>
        <pc:sldMkLst>
          <pc:docMk/>
          <pc:sldMk cId="3183428643" sldId="282"/>
        </pc:sldMkLst>
        <pc:spChg chg="add del mod">
          <ac:chgData name="Francesco Serafini" userId="2491bc55-af7c-4fa9-b3c1-ebaeaf584a96" providerId="ADAL" clId="{15E706AB-7B7B-684D-B202-EC0B354F8216}" dt="2022-06-05T09:47:58.751" v="2919"/>
          <ac:spMkLst>
            <pc:docMk/>
            <pc:sldMk cId="3183428643" sldId="282"/>
            <ac:spMk id="31" creationId="{BCCA2850-612A-3274-9EFD-CC6E24E36AF7}"/>
          </ac:spMkLst>
        </pc:spChg>
        <pc:spChg chg="add mod">
          <ac:chgData name="Francesco Serafini" userId="2491bc55-af7c-4fa9-b3c1-ebaeaf584a96" providerId="ADAL" clId="{15E706AB-7B7B-684D-B202-EC0B354F8216}" dt="2022-06-05T09:54:56.265" v="2975" actId="1076"/>
          <ac:spMkLst>
            <pc:docMk/>
            <pc:sldMk cId="3183428643" sldId="282"/>
            <ac:spMk id="32" creationId="{EEEE70F4-6E3D-E291-FE41-8CE505A3BA92}"/>
          </ac:spMkLst>
        </pc:spChg>
        <pc:spChg chg="mod">
          <ac:chgData name="Francesco Serafini" userId="2491bc55-af7c-4fa9-b3c1-ebaeaf584a96" providerId="ADAL" clId="{15E706AB-7B7B-684D-B202-EC0B354F8216}" dt="2022-06-05T09:17:19.078" v="2607" actId="20577"/>
          <ac:spMkLst>
            <pc:docMk/>
            <pc:sldMk cId="3183428643" sldId="282"/>
            <ac:spMk id="57" creationId="{495907A0-BDD1-4E57-82C6-E75D41B0BD9E}"/>
          </ac:spMkLst>
        </pc:spChg>
        <pc:spChg chg="mod">
          <ac:chgData name="Francesco Serafini" userId="2491bc55-af7c-4fa9-b3c1-ebaeaf584a96" providerId="ADAL" clId="{15E706AB-7B7B-684D-B202-EC0B354F8216}" dt="2022-06-05T09:54:10.518" v="2971" actId="14100"/>
          <ac:spMkLst>
            <pc:docMk/>
            <pc:sldMk cId="3183428643" sldId="282"/>
            <ac:spMk id="86" creationId="{03B0BF2F-4A76-4102-ABC3-58FB8BF3738B}"/>
          </ac:spMkLst>
        </pc:spChg>
        <pc:spChg chg="mod">
          <ac:chgData name="Francesco Serafini" userId="2491bc55-af7c-4fa9-b3c1-ebaeaf584a96" providerId="ADAL" clId="{15E706AB-7B7B-684D-B202-EC0B354F8216}" dt="2022-06-05T09:54:46.545" v="2973" actId="14100"/>
          <ac:spMkLst>
            <pc:docMk/>
            <pc:sldMk cId="3183428643" sldId="282"/>
            <ac:spMk id="88" creationId="{1A7F511E-BA4E-400E-8DF8-FE032629ACD8}"/>
          </ac:spMkLst>
        </pc:spChg>
        <pc:picChg chg="add mod">
          <ac:chgData name="Francesco Serafini" userId="2491bc55-af7c-4fa9-b3c1-ebaeaf584a96" providerId="ADAL" clId="{15E706AB-7B7B-684D-B202-EC0B354F8216}" dt="2022-06-05T09:54:59.383" v="2976" actId="1076"/>
          <ac:picMkLst>
            <pc:docMk/>
            <pc:sldMk cId="3183428643" sldId="282"/>
            <ac:picMk id="33" creationId="{F87713A2-7F54-B6B8-977D-3930AB4111F1}"/>
          </ac:picMkLst>
        </pc:picChg>
        <pc:picChg chg="mod">
          <ac:chgData name="Francesco Serafini" userId="2491bc55-af7c-4fa9-b3c1-ebaeaf584a96" providerId="ADAL" clId="{15E706AB-7B7B-684D-B202-EC0B354F8216}" dt="2022-06-05T09:54:50.647" v="2974" actId="1076"/>
          <ac:picMkLst>
            <pc:docMk/>
            <pc:sldMk cId="3183428643" sldId="282"/>
            <ac:picMk id="90" creationId="{32C09598-340A-4155-917B-C956C8909CFE}"/>
          </ac:picMkLst>
        </pc:picChg>
        <pc:picChg chg="mod">
          <ac:chgData name="Francesco Serafini" userId="2491bc55-af7c-4fa9-b3c1-ebaeaf584a96" providerId="ADAL" clId="{15E706AB-7B7B-684D-B202-EC0B354F8216}" dt="2022-06-05T09:55:05.235" v="2978" actId="1076"/>
          <ac:picMkLst>
            <pc:docMk/>
            <pc:sldMk cId="3183428643" sldId="282"/>
            <ac:picMk id="91" creationId="{5AFD2937-03E6-4B7B-A1A2-AABA36DCF879}"/>
          </ac:picMkLst>
        </pc:picChg>
        <pc:picChg chg="mod">
          <ac:chgData name="Francesco Serafini" userId="2491bc55-af7c-4fa9-b3c1-ebaeaf584a96" providerId="ADAL" clId="{15E706AB-7B7B-684D-B202-EC0B354F8216}" dt="2022-06-05T09:55:03.284" v="2977" actId="1076"/>
          <ac:picMkLst>
            <pc:docMk/>
            <pc:sldMk cId="3183428643" sldId="282"/>
            <ac:picMk id="93" creationId="{B5A4AF2E-8C6B-446F-B573-ACF2C4F1E95E}"/>
          </ac:picMkLst>
        </pc:picChg>
      </pc:sldChg>
      <pc:sldChg chg="addSp delSp modSp add mod modTransition">
        <pc:chgData name="Francesco Serafini" userId="2491bc55-af7c-4fa9-b3c1-ebaeaf584a96" providerId="ADAL" clId="{15E706AB-7B7B-684D-B202-EC0B354F8216}" dt="2022-06-05T09:19:02.505" v="2632" actId="478"/>
        <pc:sldMkLst>
          <pc:docMk/>
          <pc:sldMk cId="3726685219" sldId="283"/>
        </pc:sldMkLst>
        <pc:spChg chg="mod">
          <ac:chgData name="Francesco Serafini" userId="2491bc55-af7c-4fa9-b3c1-ebaeaf584a96" providerId="ADAL" clId="{15E706AB-7B7B-684D-B202-EC0B354F8216}" dt="2022-06-05T09:17:27.145" v="2615" actId="20577"/>
          <ac:spMkLst>
            <pc:docMk/>
            <pc:sldMk cId="3726685219" sldId="283"/>
            <ac:spMk id="57" creationId="{495907A0-BDD1-4E57-82C6-E75D41B0BD9E}"/>
          </ac:spMkLst>
        </pc:spChg>
        <pc:cxnChg chg="add del mod">
          <ac:chgData name="Francesco Serafini" userId="2491bc55-af7c-4fa9-b3c1-ebaeaf584a96" providerId="ADAL" clId="{15E706AB-7B7B-684D-B202-EC0B354F8216}" dt="2022-06-05T09:19:02.505" v="2632" actId="478"/>
          <ac:cxnSpMkLst>
            <pc:docMk/>
            <pc:sldMk cId="3726685219" sldId="283"/>
            <ac:cxnSpMk id="3" creationId="{F979EC6A-22F1-E5E8-1E51-EF7C9BF2E6E9}"/>
          </ac:cxnSpMkLst>
        </pc:cxnChg>
        <pc:cxnChg chg="add del mod">
          <ac:chgData name="Francesco Serafini" userId="2491bc55-af7c-4fa9-b3c1-ebaeaf584a96" providerId="ADAL" clId="{15E706AB-7B7B-684D-B202-EC0B354F8216}" dt="2022-06-05T09:19:01.269" v="2630"/>
          <ac:cxnSpMkLst>
            <pc:docMk/>
            <pc:sldMk cId="3726685219" sldId="283"/>
            <ac:cxnSpMk id="50" creationId="{1611C0AC-3A8B-555E-268B-2C9F49D67257}"/>
          </ac:cxnSpMkLst>
        </pc:cxnChg>
        <pc:cxnChg chg="add del mod">
          <ac:chgData name="Francesco Serafini" userId="2491bc55-af7c-4fa9-b3c1-ebaeaf584a96" providerId="ADAL" clId="{15E706AB-7B7B-684D-B202-EC0B354F8216}" dt="2022-06-05T09:19:00.984" v="2628"/>
          <ac:cxnSpMkLst>
            <pc:docMk/>
            <pc:sldMk cId="3726685219" sldId="283"/>
            <ac:cxnSpMk id="58" creationId="{1EBB82A7-390E-D4FF-FD24-04C0FF20D782}"/>
          </ac:cxnSpMkLst>
        </pc:cxnChg>
      </pc:sldChg>
      <pc:sldChg chg="addSp delSp modSp add mod">
        <pc:chgData name="Francesco Serafini" userId="2491bc55-af7c-4fa9-b3c1-ebaeaf584a96" providerId="ADAL" clId="{15E706AB-7B7B-684D-B202-EC0B354F8216}" dt="2022-06-05T17:39:40.681" v="4114" actId="20577"/>
        <pc:sldMkLst>
          <pc:docMk/>
          <pc:sldMk cId="2424272496" sldId="284"/>
        </pc:sldMkLst>
        <pc:spChg chg="add mod">
          <ac:chgData name="Francesco Serafini" userId="2491bc55-af7c-4fa9-b3c1-ebaeaf584a96" providerId="ADAL" clId="{15E706AB-7B7B-684D-B202-EC0B354F8216}" dt="2022-06-05T09:26:19.898" v="2778" actId="12789"/>
          <ac:spMkLst>
            <pc:docMk/>
            <pc:sldMk cId="2424272496" sldId="284"/>
            <ac:spMk id="2" creationId="{9370E6AA-B18B-CACD-A116-BC8A99160C5A}"/>
          </ac:spMkLst>
        </pc:spChg>
        <pc:spChg chg="mod">
          <ac:chgData name="Francesco Serafini" userId="2491bc55-af7c-4fa9-b3c1-ebaeaf584a96" providerId="ADAL" clId="{15E706AB-7B7B-684D-B202-EC0B354F8216}" dt="2022-06-05T17:39:40.681" v="4114" actId="20577"/>
          <ac:spMkLst>
            <pc:docMk/>
            <pc:sldMk cId="2424272496" sldId="284"/>
            <ac:spMk id="12" creationId="{AA8201F6-06E2-EECB-17E9-F9F90ECB5D0E}"/>
          </ac:spMkLst>
        </pc:spChg>
        <pc:spChg chg="del">
          <ac:chgData name="Francesco Serafini" userId="2491bc55-af7c-4fa9-b3c1-ebaeaf584a96" providerId="ADAL" clId="{15E706AB-7B7B-684D-B202-EC0B354F8216}" dt="2022-06-05T09:22:09.817" v="2658" actId="478"/>
          <ac:spMkLst>
            <pc:docMk/>
            <pc:sldMk cId="2424272496" sldId="284"/>
            <ac:spMk id="17" creationId="{D5133AA6-D749-489B-B151-432EA422D14C}"/>
          </ac:spMkLst>
        </pc:spChg>
        <pc:spChg chg="add del mod">
          <ac:chgData name="Francesco Serafini" userId="2491bc55-af7c-4fa9-b3c1-ebaeaf584a96" providerId="ADAL" clId="{15E706AB-7B7B-684D-B202-EC0B354F8216}" dt="2022-06-05T09:25:59.603" v="2776" actId="478"/>
          <ac:spMkLst>
            <pc:docMk/>
            <pc:sldMk cId="2424272496" sldId="284"/>
            <ac:spMk id="26" creationId="{D2C016BE-2D52-E70A-5AF7-8559CD5AD43F}"/>
          </ac:spMkLst>
        </pc:spChg>
        <pc:spChg chg="add mod">
          <ac:chgData name="Francesco Serafini" userId="2491bc55-af7c-4fa9-b3c1-ebaeaf584a96" providerId="ADAL" clId="{15E706AB-7B7B-684D-B202-EC0B354F8216}" dt="2022-06-05T09:26:19.898" v="2778" actId="12789"/>
          <ac:spMkLst>
            <pc:docMk/>
            <pc:sldMk cId="2424272496" sldId="284"/>
            <ac:spMk id="31" creationId="{DE9CB61A-0745-A4F2-0D1F-A25DAB376418}"/>
          </ac:spMkLst>
        </pc:spChg>
        <pc:spChg chg="del">
          <ac:chgData name="Francesco Serafini" userId="2491bc55-af7c-4fa9-b3c1-ebaeaf584a96" providerId="ADAL" clId="{15E706AB-7B7B-684D-B202-EC0B354F8216}" dt="2022-06-05T09:22:09.817" v="2658" actId="478"/>
          <ac:spMkLst>
            <pc:docMk/>
            <pc:sldMk cId="2424272496" sldId="284"/>
            <ac:spMk id="53" creationId="{C7370856-A3D3-4CF6-8776-776BAD22EB15}"/>
          </ac:spMkLst>
        </pc:spChg>
        <pc:spChg chg="del">
          <ac:chgData name="Francesco Serafini" userId="2491bc55-af7c-4fa9-b3c1-ebaeaf584a96" providerId="ADAL" clId="{15E706AB-7B7B-684D-B202-EC0B354F8216}" dt="2022-06-05T09:22:09.817" v="2658" actId="478"/>
          <ac:spMkLst>
            <pc:docMk/>
            <pc:sldMk cId="2424272496" sldId="284"/>
            <ac:spMk id="56" creationId="{C25CF2FA-0F38-473B-9DF9-421EAEB16C92}"/>
          </ac:spMkLst>
        </pc:spChg>
        <pc:spChg chg="del">
          <ac:chgData name="Francesco Serafini" userId="2491bc55-af7c-4fa9-b3c1-ebaeaf584a96" providerId="ADAL" clId="{15E706AB-7B7B-684D-B202-EC0B354F8216}" dt="2022-06-05T09:22:09.817" v="2658" actId="478"/>
          <ac:spMkLst>
            <pc:docMk/>
            <pc:sldMk cId="2424272496" sldId="284"/>
            <ac:spMk id="57" creationId="{1B61C9C2-D45A-4E71-8577-9301EFA1C3FD}"/>
          </ac:spMkLst>
        </pc:spChg>
        <pc:spChg chg="del">
          <ac:chgData name="Francesco Serafini" userId="2491bc55-af7c-4fa9-b3c1-ebaeaf584a96" providerId="ADAL" clId="{15E706AB-7B7B-684D-B202-EC0B354F8216}" dt="2022-06-05T09:22:09.817" v="2658" actId="478"/>
          <ac:spMkLst>
            <pc:docMk/>
            <pc:sldMk cId="2424272496" sldId="284"/>
            <ac:spMk id="58" creationId="{A75116AE-2616-4473-8249-AB69770CCD03}"/>
          </ac:spMkLst>
        </pc:spChg>
        <pc:spChg chg="del">
          <ac:chgData name="Francesco Serafini" userId="2491bc55-af7c-4fa9-b3c1-ebaeaf584a96" providerId="ADAL" clId="{15E706AB-7B7B-684D-B202-EC0B354F8216}" dt="2022-06-05T09:22:09.817" v="2658" actId="478"/>
          <ac:spMkLst>
            <pc:docMk/>
            <pc:sldMk cId="2424272496" sldId="284"/>
            <ac:spMk id="70" creationId="{BECECD07-FC6C-4B36-B390-6F75B110C7B4}"/>
          </ac:spMkLst>
        </pc:spChg>
        <pc:spChg chg="del">
          <ac:chgData name="Francesco Serafini" userId="2491bc55-af7c-4fa9-b3c1-ebaeaf584a96" providerId="ADAL" clId="{15E706AB-7B7B-684D-B202-EC0B354F8216}" dt="2022-06-05T09:22:09.817" v="2658" actId="478"/>
          <ac:spMkLst>
            <pc:docMk/>
            <pc:sldMk cId="2424272496" sldId="284"/>
            <ac:spMk id="71" creationId="{F8C5F5A2-D99F-4898-BDB7-E320ED1B5BBA}"/>
          </ac:spMkLst>
        </pc:spChg>
        <pc:spChg chg="del">
          <ac:chgData name="Francesco Serafini" userId="2491bc55-af7c-4fa9-b3c1-ebaeaf584a96" providerId="ADAL" clId="{15E706AB-7B7B-684D-B202-EC0B354F8216}" dt="2022-06-05T09:22:09.817" v="2658" actId="478"/>
          <ac:spMkLst>
            <pc:docMk/>
            <pc:sldMk cId="2424272496" sldId="284"/>
            <ac:spMk id="72" creationId="{E2305EF1-3D81-4755-AFED-A26EA7E28653}"/>
          </ac:spMkLst>
        </pc:spChg>
        <pc:spChg chg="del">
          <ac:chgData name="Francesco Serafini" userId="2491bc55-af7c-4fa9-b3c1-ebaeaf584a96" providerId="ADAL" clId="{15E706AB-7B7B-684D-B202-EC0B354F8216}" dt="2022-06-05T09:22:09.817" v="2658" actId="478"/>
          <ac:spMkLst>
            <pc:docMk/>
            <pc:sldMk cId="2424272496" sldId="284"/>
            <ac:spMk id="77" creationId="{4C1170AA-3AE6-4C7F-8DFF-15009A754D54}"/>
          </ac:spMkLst>
        </pc:spChg>
        <pc:spChg chg="del">
          <ac:chgData name="Francesco Serafini" userId="2491bc55-af7c-4fa9-b3c1-ebaeaf584a96" providerId="ADAL" clId="{15E706AB-7B7B-684D-B202-EC0B354F8216}" dt="2022-06-05T09:22:09.817" v="2658" actId="478"/>
          <ac:spMkLst>
            <pc:docMk/>
            <pc:sldMk cId="2424272496" sldId="284"/>
            <ac:spMk id="79" creationId="{F824BB6A-24FA-4FB9-87CB-E870F5B7C06B}"/>
          </ac:spMkLst>
        </pc:spChg>
        <pc:spChg chg="del">
          <ac:chgData name="Francesco Serafini" userId="2491bc55-af7c-4fa9-b3c1-ebaeaf584a96" providerId="ADAL" clId="{15E706AB-7B7B-684D-B202-EC0B354F8216}" dt="2022-06-05T09:22:09.817" v="2658" actId="478"/>
          <ac:spMkLst>
            <pc:docMk/>
            <pc:sldMk cId="2424272496" sldId="284"/>
            <ac:spMk id="84" creationId="{3A788EEE-7B09-4223-9700-1F775DFA2718}"/>
          </ac:spMkLst>
        </pc:spChg>
        <pc:spChg chg="del">
          <ac:chgData name="Francesco Serafini" userId="2491bc55-af7c-4fa9-b3c1-ebaeaf584a96" providerId="ADAL" clId="{15E706AB-7B7B-684D-B202-EC0B354F8216}" dt="2022-06-05T09:22:09.817" v="2658" actId="478"/>
          <ac:spMkLst>
            <pc:docMk/>
            <pc:sldMk cId="2424272496" sldId="284"/>
            <ac:spMk id="85" creationId="{542ABDF4-09C0-4315-8F68-57B91F3802BC}"/>
          </ac:spMkLst>
        </pc:spChg>
        <pc:spChg chg="del">
          <ac:chgData name="Francesco Serafini" userId="2491bc55-af7c-4fa9-b3c1-ebaeaf584a96" providerId="ADAL" clId="{15E706AB-7B7B-684D-B202-EC0B354F8216}" dt="2022-06-05T09:22:09.817" v="2658" actId="478"/>
          <ac:spMkLst>
            <pc:docMk/>
            <pc:sldMk cId="2424272496" sldId="284"/>
            <ac:spMk id="86" creationId="{D83B0246-7889-440C-9C72-70A4C5F4CDA4}"/>
          </ac:spMkLst>
        </pc:spChg>
        <pc:spChg chg="del">
          <ac:chgData name="Francesco Serafini" userId="2491bc55-af7c-4fa9-b3c1-ebaeaf584a96" providerId="ADAL" clId="{15E706AB-7B7B-684D-B202-EC0B354F8216}" dt="2022-06-05T09:22:09.817" v="2658" actId="478"/>
          <ac:spMkLst>
            <pc:docMk/>
            <pc:sldMk cId="2424272496" sldId="284"/>
            <ac:spMk id="87" creationId="{0BBB67A5-FF04-4CF2-9B5B-5D5DE88A715B}"/>
          </ac:spMkLst>
        </pc:spChg>
        <pc:spChg chg="del">
          <ac:chgData name="Francesco Serafini" userId="2491bc55-af7c-4fa9-b3c1-ebaeaf584a96" providerId="ADAL" clId="{15E706AB-7B7B-684D-B202-EC0B354F8216}" dt="2022-06-05T09:22:09.817" v="2658" actId="478"/>
          <ac:spMkLst>
            <pc:docMk/>
            <pc:sldMk cId="2424272496" sldId="284"/>
            <ac:spMk id="88" creationId="{16EBBFA5-8770-4CF2-8147-9C8E6ACBC52D}"/>
          </ac:spMkLst>
        </pc:spChg>
        <pc:spChg chg="del">
          <ac:chgData name="Francesco Serafini" userId="2491bc55-af7c-4fa9-b3c1-ebaeaf584a96" providerId="ADAL" clId="{15E706AB-7B7B-684D-B202-EC0B354F8216}" dt="2022-06-05T09:22:09.817" v="2658" actId="478"/>
          <ac:spMkLst>
            <pc:docMk/>
            <pc:sldMk cId="2424272496" sldId="284"/>
            <ac:spMk id="89" creationId="{C3A6409A-2398-4F74-B1E3-8D41DFFCFA48}"/>
          </ac:spMkLst>
        </pc:spChg>
        <pc:picChg chg="add mod">
          <ac:chgData name="Francesco Serafini" userId="2491bc55-af7c-4fa9-b3c1-ebaeaf584a96" providerId="ADAL" clId="{15E706AB-7B7B-684D-B202-EC0B354F8216}" dt="2022-06-05T09:25:03.278" v="2754" actId="12789"/>
          <ac:picMkLst>
            <pc:docMk/>
            <pc:sldMk cId="2424272496" sldId="284"/>
            <ac:picMk id="4" creationId="{7A613C31-652A-BEE8-F6EC-90D2BC68DB01}"/>
          </ac:picMkLst>
        </pc:picChg>
        <pc:picChg chg="add mod">
          <ac:chgData name="Francesco Serafini" userId="2491bc55-af7c-4fa9-b3c1-ebaeaf584a96" providerId="ADAL" clId="{15E706AB-7B7B-684D-B202-EC0B354F8216}" dt="2022-06-05T09:25:03.278" v="2754" actId="12789"/>
          <ac:picMkLst>
            <pc:docMk/>
            <pc:sldMk cId="2424272496" sldId="284"/>
            <ac:picMk id="7" creationId="{7EDC6DD2-0B72-92CA-9B01-5A054DCEDED1}"/>
          </ac:picMkLst>
        </pc:picChg>
        <pc:picChg chg="del">
          <ac:chgData name="Francesco Serafini" userId="2491bc55-af7c-4fa9-b3c1-ebaeaf584a96" providerId="ADAL" clId="{15E706AB-7B7B-684D-B202-EC0B354F8216}" dt="2022-06-05T09:22:09.817" v="2658" actId="478"/>
          <ac:picMkLst>
            <pc:docMk/>
            <pc:sldMk cId="2424272496" sldId="284"/>
            <ac:picMk id="11" creationId="{DD9C9FEE-1BD5-4099-BA1A-3D2DFF87E201}"/>
          </ac:picMkLst>
        </pc:picChg>
        <pc:picChg chg="del">
          <ac:chgData name="Francesco Serafini" userId="2491bc55-af7c-4fa9-b3c1-ebaeaf584a96" providerId="ADAL" clId="{15E706AB-7B7B-684D-B202-EC0B354F8216}" dt="2022-06-05T09:22:09.817" v="2658" actId="478"/>
          <ac:picMkLst>
            <pc:docMk/>
            <pc:sldMk cId="2424272496" sldId="284"/>
            <ac:picMk id="16" creationId="{531BD975-3595-4239-ACD5-7167E5F03961}"/>
          </ac:picMkLst>
        </pc:picChg>
        <pc:picChg chg="del">
          <ac:chgData name="Francesco Serafini" userId="2491bc55-af7c-4fa9-b3c1-ebaeaf584a96" providerId="ADAL" clId="{15E706AB-7B7B-684D-B202-EC0B354F8216}" dt="2022-06-05T09:22:09.817" v="2658" actId="478"/>
          <ac:picMkLst>
            <pc:docMk/>
            <pc:sldMk cId="2424272496" sldId="284"/>
            <ac:picMk id="19" creationId="{BFE16BB2-EEF6-404D-AC00-7A550E9E8BF4}"/>
          </ac:picMkLst>
        </pc:picChg>
        <pc:picChg chg="del">
          <ac:chgData name="Francesco Serafini" userId="2491bc55-af7c-4fa9-b3c1-ebaeaf584a96" providerId="ADAL" clId="{15E706AB-7B7B-684D-B202-EC0B354F8216}" dt="2022-06-05T09:22:09.817" v="2658" actId="478"/>
          <ac:picMkLst>
            <pc:docMk/>
            <pc:sldMk cId="2424272496" sldId="284"/>
            <ac:picMk id="28" creationId="{85C4F51A-FDCB-4AD4-9726-48452EA91D52}"/>
          </ac:picMkLst>
        </pc:picChg>
        <pc:cxnChg chg="del">
          <ac:chgData name="Francesco Serafini" userId="2491bc55-af7c-4fa9-b3c1-ebaeaf584a96" providerId="ADAL" clId="{15E706AB-7B7B-684D-B202-EC0B354F8216}" dt="2022-06-05T09:22:09.817" v="2658" actId="478"/>
          <ac:cxnSpMkLst>
            <pc:docMk/>
            <pc:sldMk cId="2424272496" sldId="284"/>
            <ac:cxnSpMk id="5" creationId="{E8443A29-47FD-43AF-99C4-8E369A4BEFF8}"/>
          </ac:cxnSpMkLst>
        </pc:cxnChg>
        <pc:cxnChg chg="del">
          <ac:chgData name="Francesco Serafini" userId="2491bc55-af7c-4fa9-b3c1-ebaeaf584a96" providerId="ADAL" clId="{15E706AB-7B7B-684D-B202-EC0B354F8216}" dt="2022-06-05T09:22:09.817" v="2658" actId="478"/>
          <ac:cxnSpMkLst>
            <pc:docMk/>
            <pc:sldMk cId="2424272496" sldId="284"/>
            <ac:cxnSpMk id="50" creationId="{0D1DE267-0D7A-4A5F-9CE8-5F050B74C352}"/>
          </ac:cxnSpMkLst>
        </pc:cxnChg>
      </pc:sldChg>
      <pc:sldChg chg="add del">
        <pc:chgData name="Francesco Serafini" userId="2491bc55-af7c-4fa9-b3c1-ebaeaf584a96" providerId="ADAL" clId="{15E706AB-7B7B-684D-B202-EC0B354F8216}" dt="2022-06-05T09:04:31.014" v="2390"/>
        <pc:sldMkLst>
          <pc:docMk/>
          <pc:sldMk cId="2871608879" sldId="284"/>
        </pc:sldMkLst>
      </pc:sldChg>
      <pc:sldChg chg="addSp delSp modSp add mod setBg">
        <pc:chgData name="Francesco Serafini" userId="2491bc55-af7c-4fa9-b3c1-ebaeaf584a96" providerId="ADAL" clId="{15E706AB-7B7B-684D-B202-EC0B354F8216}" dt="2022-06-05T09:38:13.006" v="2862" actId="1076"/>
        <pc:sldMkLst>
          <pc:docMk/>
          <pc:sldMk cId="410843908" sldId="285"/>
        </pc:sldMkLst>
        <pc:spChg chg="del">
          <ac:chgData name="Francesco Serafini" userId="2491bc55-af7c-4fa9-b3c1-ebaeaf584a96" providerId="ADAL" clId="{15E706AB-7B7B-684D-B202-EC0B354F8216}" dt="2022-06-05T09:27:05.924" v="2807" actId="478"/>
          <ac:spMkLst>
            <pc:docMk/>
            <pc:sldMk cId="410843908" sldId="285"/>
            <ac:spMk id="2" creationId="{9370E6AA-B18B-CACD-A116-BC8A99160C5A}"/>
          </ac:spMkLst>
        </pc:spChg>
        <pc:spChg chg="add del mod">
          <ac:chgData name="Francesco Serafini" userId="2491bc55-af7c-4fa9-b3c1-ebaeaf584a96" providerId="ADAL" clId="{15E706AB-7B7B-684D-B202-EC0B354F8216}" dt="2022-06-05T09:27:38.106" v="2813" actId="767"/>
          <ac:spMkLst>
            <pc:docMk/>
            <pc:sldMk cId="410843908" sldId="285"/>
            <ac:spMk id="6" creationId="{37D8BD05-3517-856D-2EDA-68B8C4D8BFAD}"/>
          </ac:spMkLst>
        </pc:spChg>
        <pc:spChg chg="mod ord">
          <ac:chgData name="Francesco Serafini" userId="2491bc55-af7c-4fa9-b3c1-ebaeaf584a96" providerId="ADAL" clId="{15E706AB-7B7B-684D-B202-EC0B354F8216}" dt="2022-06-05T09:28:24.204" v="2825" actId="26606"/>
          <ac:spMkLst>
            <pc:docMk/>
            <pc:sldMk cId="410843908" sldId="285"/>
            <ac:spMk id="12" creationId="{AA8201F6-06E2-EECB-17E9-F9F90ECB5D0E}"/>
          </ac:spMkLst>
        </pc:spChg>
        <pc:spChg chg="add del">
          <ac:chgData name="Francesco Serafini" userId="2491bc55-af7c-4fa9-b3c1-ebaeaf584a96" providerId="ADAL" clId="{15E706AB-7B7B-684D-B202-EC0B354F8216}" dt="2022-06-05T09:28:13.718" v="2819" actId="26606"/>
          <ac:spMkLst>
            <pc:docMk/>
            <pc:sldMk cId="410843908" sldId="285"/>
            <ac:spMk id="14" creationId="{B9D7E975-9161-4F2D-AC53-69E1912F6B5D}"/>
          </ac:spMkLst>
        </pc:spChg>
        <pc:spChg chg="add del">
          <ac:chgData name="Francesco Serafini" userId="2491bc55-af7c-4fa9-b3c1-ebaeaf584a96" providerId="ADAL" clId="{15E706AB-7B7B-684D-B202-EC0B354F8216}" dt="2022-06-05T09:28:13.718" v="2819" actId="26606"/>
          <ac:spMkLst>
            <pc:docMk/>
            <pc:sldMk cId="410843908" sldId="285"/>
            <ac:spMk id="15" creationId="{827DC2C4-B485-428A-BF4A-472D2967F47F}"/>
          </ac:spMkLst>
        </pc:spChg>
        <pc:spChg chg="add del">
          <ac:chgData name="Francesco Serafini" userId="2491bc55-af7c-4fa9-b3c1-ebaeaf584a96" providerId="ADAL" clId="{15E706AB-7B7B-684D-B202-EC0B354F8216}" dt="2022-06-05T09:28:21.180" v="2823" actId="26606"/>
          <ac:spMkLst>
            <pc:docMk/>
            <pc:sldMk cId="410843908" sldId="285"/>
            <ac:spMk id="16" creationId="{1C4FDBE2-32F7-4AC4-A40C-C51C65B1D474}"/>
          </ac:spMkLst>
        </pc:spChg>
        <pc:spChg chg="add del">
          <ac:chgData name="Francesco Serafini" userId="2491bc55-af7c-4fa9-b3c1-ebaeaf584a96" providerId="ADAL" clId="{15E706AB-7B7B-684D-B202-EC0B354F8216}" dt="2022-06-05T09:27:38.715" v="2814" actId="26606"/>
          <ac:spMkLst>
            <pc:docMk/>
            <pc:sldMk cId="410843908" sldId="285"/>
            <ac:spMk id="17" creationId="{3E443FD7-A66B-4AA0-872D-B088B9BC5F17}"/>
          </ac:spMkLst>
        </pc:spChg>
        <pc:spChg chg="add del">
          <ac:chgData name="Francesco Serafini" userId="2491bc55-af7c-4fa9-b3c1-ebaeaf584a96" providerId="ADAL" clId="{15E706AB-7B7B-684D-B202-EC0B354F8216}" dt="2022-06-05T09:28:21.180" v="2823" actId="26606"/>
          <ac:spMkLst>
            <pc:docMk/>
            <pc:sldMk cId="410843908" sldId="285"/>
            <ac:spMk id="18" creationId="{E2B33195-5BCA-4BB7-A82D-6739522687DD}"/>
          </ac:spMkLst>
        </pc:spChg>
        <pc:spChg chg="add del">
          <ac:chgData name="Francesco Serafini" userId="2491bc55-af7c-4fa9-b3c1-ebaeaf584a96" providerId="ADAL" clId="{15E706AB-7B7B-684D-B202-EC0B354F8216}" dt="2022-06-05T09:27:38.715" v="2814" actId="26606"/>
          <ac:spMkLst>
            <pc:docMk/>
            <pc:sldMk cId="410843908" sldId="285"/>
            <ac:spMk id="19" creationId="{C04BE0EF-3561-49B4-9A29-F283168A91C7}"/>
          </ac:spMkLst>
        </pc:spChg>
        <pc:spChg chg="add del">
          <ac:chgData name="Francesco Serafini" userId="2491bc55-af7c-4fa9-b3c1-ebaeaf584a96" providerId="ADAL" clId="{15E706AB-7B7B-684D-B202-EC0B354F8216}" dt="2022-06-05T09:28:21.180" v="2823" actId="26606"/>
          <ac:spMkLst>
            <pc:docMk/>
            <pc:sldMk cId="410843908" sldId="285"/>
            <ac:spMk id="20" creationId="{CF8AD9F3-9AF6-494F-83A3-2F677563935C}"/>
          </ac:spMkLst>
        </pc:spChg>
        <pc:spChg chg="add del">
          <ac:chgData name="Francesco Serafini" userId="2491bc55-af7c-4fa9-b3c1-ebaeaf584a96" providerId="ADAL" clId="{15E706AB-7B7B-684D-B202-EC0B354F8216}" dt="2022-06-05T09:28:13.718" v="2819" actId="26606"/>
          <ac:spMkLst>
            <pc:docMk/>
            <pc:sldMk cId="410843908" sldId="285"/>
            <ac:spMk id="21" creationId="{463E6235-1649-4B47-9862-4026FC473B6F}"/>
          </ac:spMkLst>
        </pc:spChg>
        <pc:spChg chg="add del">
          <ac:chgData name="Francesco Serafini" userId="2491bc55-af7c-4fa9-b3c1-ebaeaf584a96" providerId="ADAL" clId="{15E706AB-7B7B-684D-B202-EC0B354F8216}" dt="2022-06-05T09:28:24.204" v="2825" actId="26606"/>
          <ac:spMkLst>
            <pc:docMk/>
            <pc:sldMk cId="410843908" sldId="285"/>
            <ac:spMk id="22" creationId="{A29398BB-6F62-472B-88B2-8D942FEBFB20}"/>
          </ac:spMkLst>
        </pc:spChg>
        <pc:spChg chg="add del">
          <ac:chgData name="Francesco Serafini" userId="2491bc55-af7c-4fa9-b3c1-ebaeaf584a96" providerId="ADAL" clId="{15E706AB-7B7B-684D-B202-EC0B354F8216}" dt="2022-06-05T09:28:21.180" v="2823" actId="26606"/>
          <ac:spMkLst>
            <pc:docMk/>
            <pc:sldMk cId="410843908" sldId="285"/>
            <ac:spMk id="23" creationId="{11156773-3FB3-46D9-9F87-821287404830}"/>
          </ac:spMkLst>
        </pc:spChg>
        <pc:spChg chg="add del">
          <ac:chgData name="Francesco Serafini" userId="2491bc55-af7c-4fa9-b3c1-ebaeaf584a96" providerId="ADAL" clId="{15E706AB-7B7B-684D-B202-EC0B354F8216}" dt="2022-06-05T09:28:21.180" v="2823" actId="26606"/>
          <ac:spMkLst>
            <pc:docMk/>
            <pc:sldMk cId="410843908" sldId="285"/>
            <ac:spMk id="25" creationId="{E8EA24D0-C854-4AA8-B8FD-D252660D8840}"/>
          </ac:spMkLst>
        </pc:spChg>
        <pc:spChg chg="add del">
          <ac:chgData name="Francesco Serafini" userId="2491bc55-af7c-4fa9-b3c1-ebaeaf584a96" providerId="ADAL" clId="{15E706AB-7B7B-684D-B202-EC0B354F8216}" dt="2022-06-05T09:28:24.204" v="2825" actId="26606"/>
          <ac:spMkLst>
            <pc:docMk/>
            <pc:sldMk cId="410843908" sldId="285"/>
            <ac:spMk id="28" creationId="{01F1CEA4-5DA0-41E1-A743-4F227AE62B67}"/>
          </ac:spMkLst>
        </pc:spChg>
        <pc:spChg chg="add del">
          <ac:chgData name="Francesco Serafini" userId="2491bc55-af7c-4fa9-b3c1-ebaeaf584a96" providerId="ADAL" clId="{15E706AB-7B7B-684D-B202-EC0B354F8216}" dt="2022-06-05T09:28:24.204" v="2825" actId="26606"/>
          <ac:spMkLst>
            <pc:docMk/>
            <pc:sldMk cId="410843908" sldId="285"/>
            <ac:spMk id="29" creationId="{07D1A722-B699-4DA0-B7AC-F06CC81AD5F2}"/>
          </ac:spMkLst>
        </pc:spChg>
        <pc:spChg chg="del">
          <ac:chgData name="Francesco Serafini" userId="2491bc55-af7c-4fa9-b3c1-ebaeaf584a96" providerId="ADAL" clId="{15E706AB-7B7B-684D-B202-EC0B354F8216}" dt="2022-06-05T09:27:05.924" v="2807" actId="478"/>
          <ac:spMkLst>
            <pc:docMk/>
            <pc:sldMk cId="410843908" sldId="285"/>
            <ac:spMk id="31" creationId="{DE9CB61A-0745-A4F2-0D1F-A25DAB376418}"/>
          </ac:spMkLst>
        </pc:spChg>
        <pc:grpChg chg="add del">
          <ac:chgData name="Francesco Serafini" userId="2491bc55-af7c-4fa9-b3c1-ebaeaf584a96" providerId="ADAL" clId="{15E706AB-7B7B-684D-B202-EC0B354F8216}" dt="2022-06-05T09:28:24.204" v="2825" actId="26606"/>
          <ac:grpSpMkLst>
            <pc:docMk/>
            <pc:sldMk cId="410843908" sldId="285"/>
            <ac:grpSpMk id="24" creationId="{A3C0D298-47AC-4912-8022-B969E5732CB9}"/>
          </ac:grpSpMkLst>
        </pc:grpChg>
        <pc:picChg chg="del">
          <ac:chgData name="Francesco Serafini" userId="2491bc55-af7c-4fa9-b3c1-ebaeaf584a96" providerId="ADAL" clId="{15E706AB-7B7B-684D-B202-EC0B354F8216}" dt="2022-06-05T09:27:08.073" v="2808" actId="478"/>
          <ac:picMkLst>
            <pc:docMk/>
            <pc:sldMk cId="410843908" sldId="285"/>
            <ac:picMk id="4" creationId="{7A613C31-652A-BEE8-F6EC-90D2BC68DB01}"/>
          </ac:picMkLst>
        </pc:picChg>
        <pc:picChg chg="add mod ord">
          <ac:chgData name="Francesco Serafini" userId="2491bc55-af7c-4fa9-b3c1-ebaeaf584a96" providerId="ADAL" clId="{15E706AB-7B7B-684D-B202-EC0B354F8216}" dt="2022-06-05T09:38:13.006" v="2862" actId="1076"/>
          <ac:picMkLst>
            <pc:docMk/>
            <pc:sldMk cId="410843908" sldId="285"/>
            <ac:picMk id="5" creationId="{375858F6-FE55-C2DE-5AF5-B359D34CBE3E}"/>
          </ac:picMkLst>
        </pc:picChg>
        <pc:picChg chg="del">
          <ac:chgData name="Francesco Serafini" userId="2491bc55-af7c-4fa9-b3c1-ebaeaf584a96" providerId="ADAL" clId="{15E706AB-7B7B-684D-B202-EC0B354F8216}" dt="2022-06-05T09:27:08.073" v="2808" actId="478"/>
          <ac:picMkLst>
            <pc:docMk/>
            <pc:sldMk cId="410843908" sldId="285"/>
            <ac:picMk id="7" creationId="{7EDC6DD2-0B72-92CA-9B01-5A054DCEDED1}"/>
          </ac:picMkLst>
        </pc:picChg>
        <pc:picChg chg="add mod">
          <ac:chgData name="Francesco Serafini" userId="2491bc55-af7c-4fa9-b3c1-ebaeaf584a96" providerId="ADAL" clId="{15E706AB-7B7B-684D-B202-EC0B354F8216}" dt="2022-06-05T09:38:13.006" v="2862" actId="1076"/>
          <ac:picMkLst>
            <pc:docMk/>
            <pc:sldMk cId="410843908" sldId="285"/>
            <ac:picMk id="9" creationId="{55293CCB-D8DA-5F76-6B9F-3536AB7FC052}"/>
          </ac:picMkLst>
        </pc:picChg>
      </pc:sldChg>
      <pc:sldChg chg="add del">
        <pc:chgData name="Francesco Serafini" userId="2491bc55-af7c-4fa9-b3c1-ebaeaf584a96" providerId="ADAL" clId="{15E706AB-7B7B-684D-B202-EC0B354F8216}" dt="2022-06-05T09:04:31.014" v="2390"/>
        <pc:sldMkLst>
          <pc:docMk/>
          <pc:sldMk cId="2658486877" sldId="285"/>
        </pc:sldMkLst>
      </pc:sldChg>
    </pc:docChg>
  </pc:docChgLst>
  <pc:docChgLst>
    <pc:chgData name="Rosario Pompeo" userId="S::rpompeo@infn.it::b7dbaa26-4d33-4eb6-94fe-710cc4e47541" providerId="AD" clId="Web-{32A774BA-19B4-471C-A1F6-173B3AF0E225}"/>
    <pc:docChg chg="modSld">
      <pc:chgData name="Rosario Pompeo" userId="S::rpompeo@infn.it::b7dbaa26-4d33-4eb6-94fe-710cc4e47541" providerId="AD" clId="Web-{32A774BA-19B4-471C-A1F6-173B3AF0E225}" dt="2023-12-01T14:03:12.845" v="81" actId="14100"/>
      <pc:docMkLst>
        <pc:docMk/>
      </pc:docMkLst>
      <pc:sldChg chg="addSp delSp modSp">
        <pc:chgData name="Rosario Pompeo" userId="S::rpompeo@infn.it::b7dbaa26-4d33-4eb6-94fe-710cc4e47541" providerId="AD" clId="Web-{32A774BA-19B4-471C-A1F6-173B3AF0E225}" dt="2023-12-01T14:02:12.874" v="49" actId="1076"/>
        <pc:sldMkLst>
          <pc:docMk/>
          <pc:sldMk cId="1906614185" sldId="319"/>
        </pc:sldMkLst>
        <pc:spChg chg="mod">
          <ac:chgData name="Rosario Pompeo" userId="S::rpompeo@infn.it::b7dbaa26-4d33-4eb6-94fe-710cc4e47541" providerId="AD" clId="Web-{32A774BA-19B4-471C-A1F6-173B3AF0E225}" dt="2023-12-01T14:01:11.231" v="39" actId="20577"/>
          <ac:spMkLst>
            <pc:docMk/>
            <pc:sldMk cId="1906614185" sldId="319"/>
            <ac:spMk id="16" creationId="{BF62347A-E2BD-4E9F-141C-181B0AF1F3FC}"/>
          </ac:spMkLst>
        </pc:spChg>
        <pc:spChg chg="mod">
          <ac:chgData name="Rosario Pompeo" userId="S::rpompeo@infn.it::b7dbaa26-4d33-4eb6-94fe-710cc4e47541" providerId="AD" clId="Web-{32A774BA-19B4-471C-A1F6-173B3AF0E225}" dt="2023-12-01T14:00:11.713" v="20" actId="20577"/>
          <ac:spMkLst>
            <pc:docMk/>
            <pc:sldMk cId="1906614185" sldId="319"/>
            <ac:spMk id="32" creationId="{05BA07EA-EB64-573C-68F9-834D4390BF87}"/>
          </ac:spMkLst>
        </pc:spChg>
        <pc:spChg chg="add del mod">
          <ac:chgData name="Rosario Pompeo" userId="S::rpompeo@infn.it::b7dbaa26-4d33-4eb6-94fe-710cc4e47541" providerId="AD" clId="Web-{32A774BA-19B4-471C-A1F6-173B3AF0E225}" dt="2023-12-01T14:01:21.731" v="43"/>
          <ac:spMkLst>
            <pc:docMk/>
            <pc:sldMk cId="1906614185" sldId="319"/>
            <ac:spMk id="41" creationId="{B14A4E15-4328-BE83-D921-BCADC5E3D236}"/>
          </ac:spMkLst>
        </pc:spChg>
        <pc:spChg chg="add del">
          <ac:chgData name="Rosario Pompeo" userId="S::rpompeo@infn.it::b7dbaa26-4d33-4eb6-94fe-710cc4e47541" providerId="AD" clId="Web-{32A774BA-19B4-471C-A1F6-173B3AF0E225}" dt="2023-12-01T14:01:32.216" v="45"/>
          <ac:spMkLst>
            <pc:docMk/>
            <pc:sldMk cId="1906614185" sldId="319"/>
            <ac:spMk id="48" creationId="{3A35846E-AD97-7211-4DEE-F2942DFE2392}"/>
          </ac:spMkLst>
        </pc:spChg>
        <pc:spChg chg="mod">
          <ac:chgData name="Rosario Pompeo" userId="S::rpompeo@infn.it::b7dbaa26-4d33-4eb6-94fe-710cc4e47541" providerId="AD" clId="Web-{32A774BA-19B4-471C-A1F6-173B3AF0E225}" dt="2023-12-01T14:00:29.620" v="28" actId="20577"/>
          <ac:spMkLst>
            <pc:docMk/>
            <pc:sldMk cId="1906614185" sldId="319"/>
            <ac:spMk id="58" creationId="{6422B05D-4253-8B45-D3D3-426384CEA5EF}"/>
          </ac:spMkLst>
        </pc:spChg>
        <pc:spChg chg="mod">
          <ac:chgData name="Rosario Pompeo" userId="S::rpompeo@infn.it::b7dbaa26-4d33-4eb6-94fe-710cc4e47541" providerId="AD" clId="Web-{32A774BA-19B4-471C-A1F6-173B3AF0E225}" dt="2023-12-01T14:01:06.075" v="34" actId="20577"/>
          <ac:spMkLst>
            <pc:docMk/>
            <pc:sldMk cId="1906614185" sldId="319"/>
            <ac:spMk id="71" creationId="{D3E1F6E1-092E-544F-05F2-29A122FB56B4}"/>
          </ac:spMkLst>
        </pc:spChg>
        <pc:grpChg chg="add mod">
          <ac:chgData name="Rosario Pompeo" userId="S::rpompeo@infn.it::b7dbaa26-4d33-4eb6-94fe-710cc4e47541" providerId="AD" clId="Web-{32A774BA-19B4-471C-A1F6-173B3AF0E225}" dt="2023-12-01T14:00:50.449" v="31" actId="1076"/>
          <ac:grpSpMkLst>
            <pc:docMk/>
            <pc:sldMk cId="1906614185" sldId="319"/>
            <ac:grpSpMk id="4" creationId="{0E644A69-5F07-4E7D-04D2-B04F6E8549BC}"/>
          </ac:grpSpMkLst>
        </pc:grpChg>
        <pc:grpChg chg="add mod">
          <ac:chgData name="Rosario Pompeo" userId="S::rpompeo@infn.it::b7dbaa26-4d33-4eb6-94fe-710cc4e47541" providerId="AD" clId="Web-{32A774BA-19B4-471C-A1F6-173B3AF0E225}" dt="2023-12-01T14:02:12.874" v="49" actId="1076"/>
          <ac:grpSpMkLst>
            <pc:docMk/>
            <pc:sldMk cId="1906614185" sldId="319"/>
            <ac:grpSpMk id="57" creationId="{2E98B270-7BD2-9D45-7EAA-D9D3BC4553FB}"/>
          </ac:grpSpMkLst>
        </pc:grpChg>
        <pc:picChg chg="del">
          <ac:chgData name="Rosario Pompeo" userId="S::rpompeo@infn.it::b7dbaa26-4d33-4eb6-94fe-710cc4e47541" providerId="AD" clId="Web-{32A774BA-19B4-471C-A1F6-173B3AF0E225}" dt="2023-12-01T14:01:13.106" v="40"/>
          <ac:picMkLst>
            <pc:docMk/>
            <pc:sldMk cId="1906614185" sldId="319"/>
            <ac:picMk id="47" creationId="{EAF02C21-9DD8-4B20-6D14-C39E7FF7689A}"/>
          </ac:picMkLst>
        </pc:picChg>
        <pc:picChg chg="del">
          <ac:chgData name="Rosario Pompeo" userId="S::rpompeo@infn.it::b7dbaa26-4d33-4eb6-94fe-710cc4e47541" providerId="AD" clId="Web-{32A774BA-19B4-471C-A1F6-173B3AF0E225}" dt="2023-12-01T14:00:39.089" v="30"/>
          <ac:picMkLst>
            <pc:docMk/>
            <pc:sldMk cId="1906614185" sldId="319"/>
            <ac:picMk id="49" creationId="{C9C66C7E-2D51-BE61-9051-F027266DCF53}"/>
          </ac:picMkLst>
        </pc:picChg>
      </pc:sldChg>
      <pc:sldChg chg="modSp">
        <pc:chgData name="Rosario Pompeo" userId="S::rpompeo@infn.it::b7dbaa26-4d33-4eb6-94fe-710cc4e47541" providerId="AD" clId="Web-{32A774BA-19B4-471C-A1F6-173B3AF0E225}" dt="2023-12-01T14:03:12.845" v="81" actId="14100"/>
        <pc:sldMkLst>
          <pc:docMk/>
          <pc:sldMk cId="3555625668" sldId="342"/>
        </pc:sldMkLst>
        <pc:spChg chg="mod">
          <ac:chgData name="Rosario Pompeo" userId="S::rpompeo@infn.it::b7dbaa26-4d33-4eb6-94fe-710cc4e47541" providerId="AD" clId="Web-{32A774BA-19B4-471C-A1F6-173B3AF0E225}" dt="2023-12-01T14:02:51.938" v="79" actId="20577"/>
          <ac:spMkLst>
            <pc:docMk/>
            <pc:sldMk cId="3555625668" sldId="342"/>
            <ac:spMk id="2" creationId="{27795232-9730-A9F5-B1E8-E4187557678E}"/>
          </ac:spMkLst>
        </pc:spChg>
        <pc:spChg chg="mod">
          <ac:chgData name="Rosario Pompeo" userId="S::rpompeo@infn.it::b7dbaa26-4d33-4eb6-94fe-710cc4e47541" providerId="AD" clId="Web-{32A774BA-19B4-471C-A1F6-173B3AF0E225}" dt="2023-12-01T14:03:12.845" v="81" actId="14100"/>
          <ac:spMkLst>
            <pc:docMk/>
            <pc:sldMk cId="3555625668" sldId="342"/>
            <ac:spMk id="6" creationId="{18ABE8AC-AE58-4B72-3558-5682FECADA8A}"/>
          </ac:spMkLst>
        </pc:spChg>
      </pc:sldChg>
    </pc:docChg>
  </pc:docChgLst>
  <pc:docChgLst>
    <pc:chgData name="Rosario Pompeo" userId="S::rpompeo@infn.it::b7dbaa26-4d33-4eb6-94fe-710cc4e47541" providerId="AD" clId="Web-{2C8DDEAE-C169-4EFF-91C4-C60569C985E9}"/>
    <pc:docChg chg="modSld">
      <pc:chgData name="Rosario Pompeo" userId="S::rpompeo@infn.it::b7dbaa26-4d33-4eb6-94fe-710cc4e47541" providerId="AD" clId="Web-{2C8DDEAE-C169-4EFF-91C4-C60569C985E9}" dt="2023-12-01T13:32:17.751" v="23" actId="20577"/>
      <pc:docMkLst>
        <pc:docMk/>
      </pc:docMkLst>
      <pc:sldChg chg="modSp">
        <pc:chgData name="Rosario Pompeo" userId="S::rpompeo@infn.it::b7dbaa26-4d33-4eb6-94fe-710cc4e47541" providerId="AD" clId="Web-{2C8DDEAE-C169-4EFF-91C4-C60569C985E9}" dt="2023-12-01T13:32:17.751" v="23" actId="20577"/>
        <pc:sldMkLst>
          <pc:docMk/>
          <pc:sldMk cId="1906614185" sldId="319"/>
        </pc:sldMkLst>
        <pc:spChg chg="mod">
          <ac:chgData name="Rosario Pompeo" userId="S::rpompeo@infn.it::b7dbaa26-4d33-4eb6-94fe-710cc4e47541" providerId="AD" clId="Web-{2C8DDEAE-C169-4EFF-91C4-C60569C985E9}" dt="2023-12-01T13:32:17.751" v="23" actId="20577"/>
          <ac:spMkLst>
            <pc:docMk/>
            <pc:sldMk cId="1906614185" sldId="319"/>
            <ac:spMk id="25" creationId="{36BC1BC3-7355-420C-BFBF-41202A6E1561}"/>
          </ac:spMkLst>
        </pc:spChg>
        <pc:spChg chg="mod">
          <ac:chgData name="Rosario Pompeo" userId="S::rpompeo@infn.it::b7dbaa26-4d33-4eb6-94fe-710cc4e47541" providerId="AD" clId="Web-{2C8DDEAE-C169-4EFF-91C4-C60569C985E9}" dt="2023-12-01T13:31:33.156" v="11" actId="20577"/>
          <ac:spMkLst>
            <pc:docMk/>
            <pc:sldMk cId="1906614185" sldId="319"/>
            <ac:spMk id="77" creationId="{C67F44E3-189E-A5A7-D0E8-47593B336678}"/>
          </ac:spMkLst>
        </pc:spChg>
      </pc:sldChg>
    </pc:docChg>
  </pc:docChgLst>
  <pc:docChgLst>
    <pc:chgData name="Rosario Pompeo" userId="S::rpompeo@infn.it::b7dbaa26-4d33-4eb6-94fe-710cc4e47541" providerId="AD" clId="Web-{B65A937F-550E-40FA-B754-5C267D4218E9}"/>
    <pc:docChg chg="addSld modSld modSection">
      <pc:chgData name="Rosario Pompeo" userId="S::rpompeo@infn.it::b7dbaa26-4d33-4eb6-94fe-710cc4e47541" providerId="AD" clId="Web-{B65A937F-550E-40FA-B754-5C267D4218E9}" dt="2023-11-30T07:03:30.661" v="94" actId="20577"/>
      <pc:docMkLst>
        <pc:docMk/>
      </pc:docMkLst>
      <pc:sldChg chg="modSp add replId">
        <pc:chgData name="Rosario Pompeo" userId="S::rpompeo@infn.it::b7dbaa26-4d33-4eb6-94fe-710cc4e47541" providerId="AD" clId="Web-{B65A937F-550E-40FA-B754-5C267D4218E9}" dt="2023-11-30T07:03:30.661" v="94" actId="20577"/>
        <pc:sldMkLst>
          <pc:docMk/>
          <pc:sldMk cId="1906614185" sldId="319"/>
        </pc:sldMkLst>
        <pc:spChg chg="mod">
          <ac:chgData name="Rosario Pompeo" userId="S::rpompeo@infn.it::b7dbaa26-4d33-4eb6-94fe-710cc4e47541" providerId="AD" clId="Web-{B65A937F-550E-40FA-B754-5C267D4218E9}" dt="2023-11-30T07:02:00.595" v="2" actId="20577"/>
          <ac:spMkLst>
            <pc:docMk/>
            <pc:sldMk cId="1906614185" sldId="319"/>
            <ac:spMk id="4" creationId="{247107D3-4D45-5B96-D5E6-962575833114}"/>
          </ac:spMkLst>
        </pc:spChg>
        <pc:spChg chg="mod">
          <ac:chgData name="Rosario Pompeo" userId="S::rpompeo@infn.it::b7dbaa26-4d33-4eb6-94fe-710cc4e47541" providerId="AD" clId="Web-{B65A937F-550E-40FA-B754-5C267D4218E9}" dt="2023-11-30T07:02:21.127" v="42" actId="20577"/>
          <ac:spMkLst>
            <pc:docMk/>
            <pc:sldMk cId="1906614185" sldId="319"/>
            <ac:spMk id="10" creationId="{83073FF9-C749-4E45-9A89-E4B1A2F60903}"/>
          </ac:spMkLst>
        </pc:spChg>
        <pc:spChg chg="mod">
          <ac:chgData name="Rosario Pompeo" userId="S::rpompeo@infn.it::b7dbaa26-4d33-4eb6-94fe-710cc4e47541" providerId="AD" clId="Web-{B65A937F-550E-40FA-B754-5C267D4218E9}" dt="2023-11-30T07:02:54.644" v="82" actId="20577"/>
          <ac:spMkLst>
            <pc:docMk/>
            <pc:sldMk cId="1906614185" sldId="319"/>
            <ac:spMk id="19" creationId="{7ADD24B0-3F1D-ABB1-2E4C-0DD39B3FB5B8}"/>
          </ac:spMkLst>
        </pc:spChg>
        <pc:spChg chg="mod">
          <ac:chgData name="Rosario Pompeo" userId="S::rpompeo@infn.it::b7dbaa26-4d33-4eb6-94fe-710cc4e47541" providerId="AD" clId="Web-{B65A937F-550E-40FA-B754-5C267D4218E9}" dt="2023-11-30T07:02:17.705" v="35" actId="20577"/>
          <ac:spMkLst>
            <pc:docMk/>
            <pc:sldMk cId="1906614185" sldId="319"/>
            <ac:spMk id="22" creationId="{5B80FB27-962D-4568-89AC-A01B4D962CB3}"/>
          </ac:spMkLst>
        </pc:spChg>
        <pc:spChg chg="mod">
          <ac:chgData name="Rosario Pompeo" userId="S::rpompeo@infn.it::b7dbaa26-4d33-4eb6-94fe-710cc4e47541" providerId="AD" clId="Web-{B65A937F-550E-40FA-B754-5C267D4218E9}" dt="2023-11-30T07:02:14.220" v="25" actId="20577"/>
          <ac:spMkLst>
            <pc:docMk/>
            <pc:sldMk cId="1906614185" sldId="319"/>
            <ac:spMk id="25" creationId="{36BC1BC3-7355-420C-BFBF-41202A6E1561}"/>
          </ac:spMkLst>
        </pc:spChg>
        <pc:spChg chg="mod">
          <ac:chgData name="Rosario Pompeo" userId="S::rpompeo@infn.it::b7dbaa26-4d33-4eb6-94fe-710cc4e47541" providerId="AD" clId="Web-{B65A937F-550E-40FA-B754-5C267D4218E9}" dt="2023-11-30T07:03:24.098" v="91" actId="20577"/>
          <ac:spMkLst>
            <pc:docMk/>
            <pc:sldMk cId="1906614185" sldId="319"/>
            <ac:spMk id="32" creationId="{05BA07EA-EB64-573C-68F9-834D4390BF87}"/>
          </ac:spMkLst>
        </pc:spChg>
        <pc:spChg chg="mod">
          <ac:chgData name="Rosario Pompeo" userId="S::rpompeo@infn.it::b7dbaa26-4d33-4eb6-94fe-710cc4e47541" providerId="AD" clId="Web-{B65A937F-550E-40FA-B754-5C267D4218E9}" dt="2023-11-30T07:02:30.768" v="62" actId="20577"/>
          <ac:spMkLst>
            <pc:docMk/>
            <pc:sldMk cId="1906614185" sldId="319"/>
            <ac:spMk id="39" creationId="{5158C007-5AA0-4399-A07D-39E74F2FD600}"/>
          </ac:spMkLst>
        </pc:spChg>
        <pc:spChg chg="mod">
          <ac:chgData name="Rosario Pompeo" userId="S::rpompeo@infn.it::b7dbaa26-4d33-4eb6-94fe-710cc4e47541" providerId="AD" clId="Web-{B65A937F-550E-40FA-B754-5C267D4218E9}" dt="2023-11-30T07:03:16.223" v="88" actId="20577"/>
          <ac:spMkLst>
            <pc:docMk/>
            <pc:sldMk cId="1906614185" sldId="319"/>
            <ac:spMk id="43" creationId="{57DB1B79-AD64-E27D-57E6-6D67DC84FCBE}"/>
          </ac:spMkLst>
        </pc:spChg>
        <pc:spChg chg="mod">
          <ac:chgData name="Rosario Pompeo" userId="S::rpompeo@infn.it::b7dbaa26-4d33-4eb6-94fe-710cc4e47541" providerId="AD" clId="Web-{B65A937F-550E-40FA-B754-5C267D4218E9}" dt="2023-11-30T07:02:26.393" v="52" actId="20577"/>
          <ac:spMkLst>
            <pc:docMk/>
            <pc:sldMk cId="1906614185" sldId="319"/>
            <ac:spMk id="45" creationId="{69857BEC-BC31-EE54-DBF3-C5CF60641568}"/>
          </ac:spMkLst>
        </pc:spChg>
        <pc:spChg chg="mod">
          <ac:chgData name="Rosario Pompeo" userId="S::rpompeo@infn.it::b7dbaa26-4d33-4eb6-94fe-710cc4e47541" providerId="AD" clId="Web-{B65A937F-550E-40FA-B754-5C267D4218E9}" dt="2023-11-30T07:03:30.661" v="94" actId="20577"/>
          <ac:spMkLst>
            <pc:docMk/>
            <pc:sldMk cId="1906614185" sldId="319"/>
            <ac:spMk id="58" creationId="{6422B05D-4253-8B45-D3D3-426384CEA5EF}"/>
          </ac:spMkLst>
        </pc:spChg>
        <pc:spChg chg="mod">
          <ac:chgData name="Rosario Pompeo" userId="S::rpompeo@infn.it::b7dbaa26-4d33-4eb6-94fe-710cc4e47541" providerId="AD" clId="Web-{B65A937F-550E-40FA-B754-5C267D4218E9}" dt="2023-11-30T07:03:05.425" v="85" actId="20577"/>
          <ac:spMkLst>
            <pc:docMk/>
            <pc:sldMk cId="1906614185" sldId="319"/>
            <ac:spMk id="68" creationId="{A792E831-E506-463B-B0DD-02FD07B5CA53}"/>
          </ac:spMkLst>
        </pc:spChg>
        <pc:spChg chg="mod">
          <ac:chgData name="Rosario Pompeo" userId="S::rpompeo@infn.it::b7dbaa26-4d33-4eb6-94fe-710cc4e47541" providerId="AD" clId="Web-{B65A937F-550E-40FA-B754-5C267D4218E9}" dt="2023-11-30T07:02:08.954" v="16" actId="20577"/>
          <ac:spMkLst>
            <pc:docMk/>
            <pc:sldMk cId="1906614185" sldId="319"/>
            <ac:spMk id="77" creationId="{C67F44E3-189E-A5A7-D0E8-47593B336678}"/>
          </ac:spMkLst>
        </pc:spChg>
      </pc:sldChg>
    </pc:docChg>
  </pc:docChgLst>
  <pc:docChgLst>
    <pc:chgData name="Rosario Pompeo" userId="S::rpompeo@infn.it::b7dbaa26-4d33-4eb6-94fe-710cc4e47541" providerId="AD" clId="Web-{CEA18859-F7E1-4399-8992-7FF6047099F6}"/>
    <pc:docChg chg="modSld">
      <pc:chgData name="Rosario Pompeo" userId="S::rpompeo@infn.it::b7dbaa26-4d33-4eb6-94fe-710cc4e47541" providerId="AD" clId="Web-{CEA18859-F7E1-4399-8992-7FF6047099F6}" dt="2023-12-01T14:18:56.235" v="383" actId="20577"/>
      <pc:docMkLst>
        <pc:docMk/>
      </pc:docMkLst>
      <pc:sldChg chg="modSp">
        <pc:chgData name="Rosario Pompeo" userId="S::rpompeo@infn.it::b7dbaa26-4d33-4eb6-94fe-710cc4e47541" providerId="AD" clId="Web-{CEA18859-F7E1-4399-8992-7FF6047099F6}" dt="2023-12-01T14:18:18.578" v="337" actId="20577"/>
        <pc:sldMkLst>
          <pc:docMk/>
          <pc:sldMk cId="1906614185" sldId="319"/>
        </pc:sldMkLst>
        <pc:spChg chg="mod">
          <ac:chgData name="Rosario Pompeo" userId="S::rpompeo@infn.it::b7dbaa26-4d33-4eb6-94fe-710cc4e47541" providerId="AD" clId="Web-{CEA18859-F7E1-4399-8992-7FF6047099F6}" dt="2023-12-01T14:18:18.578" v="337" actId="20577"/>
          <ac:spMkLst>
            <pc:docMk/>
            <pc:sldMk cId="1906614185" sldId="319"/>
            <ac:spMk id="43" creationId="{57DB1B79-AD64-E27D-57E6-6D67DC84FCBE}"/>
          </ac:spMkLst>
        </pc:spChg>
      </pc:sldChg>
      <pc:sldChg chg="modSp">
        <pc:chgData name="Rosario Pompeo" userId="S::rpompeo@infn.it::b7dbaa26-4d33-4eb6-94fe-710cc4e47541" providerId="AD" clId="Web-{CEA18859-F7E1-4399-8992-7FF6047099F6}" dt="2023-12-01T14:18:56.235" v="383" actId="20577"/>
        <pc:sldMkLst>
          <pc:docMk/>
          <pc:sldMk cId="3555625668" sldId="342"/>
        </pc:sldMkLst>
        <pc:spChg chg="mod">
          <ac:chgData name="Rosario Pompeo" userId="S::rpompeo@infn.it::b7dbaa26-4d33-4eb6-94fe-710cc4e47541" providerId="AD" clId="Web-{CEA18859-F7E1-4399-8992-7FF6047099F6}" dt="2023-12-01T14:13:53.711" v="81" actId="14100"/>
          <ac:spMkLst>
            <pc:docMk/>
            <pc:sldMk cId="3555625668" sldId="342"/>
            <ac:spMk id="2" creationId="{27795232-9730-A9F5-B1E8-E4187557678E}"/>
          </ac:spMkLst>
        </pc:spChg>
        <pc:spChg chg="mod">
          <ac:chgData name="Rosario Pompeo" userId="S::rpompeo@infn.it::b7dbaa26-4d33-4eb6-94fe-710cc4e47541" providerId="AD" clId="Web-{CEA18859-F7E1-4399-8992-7FF6047099F6}" dt="2023-12-01T14:14:51.932" v="142" actId="20577"/>
          <ac:spMkLst>
            <pc:docMk/>
            <pc:sldMk cId="3555625668" sldId="342"/>
            <ac:spMk id="3" creationId="{4543ACC5-25B1-5B9D-8099-AA89EBD5780D}"/>
          </ac:spMkLst>
        </pc:spChg>
        <pc:spChg chg="mod">
          <ac:chgData name="Rosario Pompeo" userId="S::rpompeo@infn.it::b7dbaa26-4d33-4eb6-94fe-710cc4e47541" providerId="AD" clId="Web-{CEA18859-F7E1-4399-8992-7FF6047099F6}" dt="2023-12-01T14:13:41.774" v="80" actId="20577"/>
          <ac:spMkLst>
            <pc:docMk/>
            <pc:sldMk cId="3555625668" sldId="342"/>
            <ac:spMk id="6" creationId="{18ABE8AC-AE58-4B72-3558-5682FECADA8A}"/>
          </ac:spMkLst>
        </pc:spChg>
        <pc:spChg chg="mod">
          <ac:chgData name="Rosario Pompeo" userId="S::rpompeo@infn.it::b7dbaa26-4d33-4eb6-94fe-710cc4e47541" providerId="AD" clId="Web-{CEA18859-F7E1-4399-8992-7FF6047099F6}" dt="2023-12-01T14:15:51.027" v="230" actId="1076"/>
          <ac:spMkLst>
            <pc:docMk/>
            <pc:sldMk cId="3555625668" sldId="342"/>
            <ac:spMk id="7" creationId="{20184F40-AD7C-6067-3DDA-9B53EB2C754F}"/>
          </ac:spMkLst>
        </pc:spChg>
        <pc:spChg chg="mod">
          <ac:chgData name="Rosario Pompeo" userId="S::rpompeo@infn.it::b7dbaa26-4d33-4eb6-94fe-710cc4e47541" providerId="AD" clId="Web-{CEA18859-F7E1-4399-8992-7FF6047099F6}" dt="2023-12-01T14:17:13.264" v="262" actId="14100"/>
          <ac:spMkLst>
            <pc:docMk/>
            <pc:sldMk cId="3555625668" sldId="342"/>
            <ac:spMk id="18" creationId="{ABB4D381-22DC-28C1-B232-21BDE37136DA}"/>
          </ac:spMkLst>
        </pc:spChg>
        <pc:spChg chg="mod">
          <ac:chgData name="Rosario Pompeo" userId="S::rpompeo@infn.it::b7dbaa26-4d33-4eb6-94fe-710cc4e47541" providerId="AD" clId="Web-{CEA18859-F7E1-4399-8992-7FF6047099F6}" dt="2023-12-01T14:15:56.887" v="231" actId="14100"/>
          <ac:spMkLst>
            <pc:docMk/>
            <pc:sldMk cId="3555625668" sldId="342"/>
            <ac:spMk id="20" creationId="{7C02D92A-AA03-D4D6-158E-6A73FE9A9C4D}"/>
          </ac:spMkLst>
        </pc:spChg>
        <pc:spChg chg="mod">
          <ac:chgData name="Rosario Pompeo" userId="S::rpompeo@infn.it::b7dbaa26-4d33-4eb6-94fe-710cc4e47541" providerId="AD" clId="Web-{CEA18859-F7E1-4399-8992-7FF6047099F6}" dt="2023-12-01T14:18:56.235" v="383" actId="20577"/>
          <ac:spMkLst>
            <pc:docMk/>
            <pc:sldMk cId="3555625668" sldId="342"/>
            <ac:spMk id="50" creationId="{BEBC63A0-EDAC-0836-5C52-F54390436A26}"/>
          </ac:spMkLst>
        </pc:spChg>
        <pc:spChg chg="mod">
          <ac:chgData name="Rosario Pompeo" userId="S::rpompeo@infn.it::b7dbaa26-4d33-4eb6-94fe-710cc4e47541" providerId="AD" clId="Web-{CEA18859-F7E1-4399-8992-7FF6047099F6}" dt="2023-12-01T14:17:27.811" v="271" actId="20577"/>
          <ac:spMkLst>
            <pc:docMk/>
            <pc:sldMk cId="3555625668" sldId="342"/>
            <ac:spMk id="51" creationId="{F49F0FA9-62F8-5FBE-E556-F4141AE57B55}"/>
          </ac:spMkLst>
        </pc:spChg>
        <pc:cxnChg chg="mod">
          <ac:chgData name="Rosario Pompeo" userId="S::rpompeo@infn.it::b7dbaa26-4d33-4eb6-94fe-710cc4e47541" providerId="AD" clId="Web-{CEA18859-F7E1-4399-8992-7FF6047099F6}" dt="2023-12-01T14:16:12.606" v="234" actId="1076"/>
          <ac:cxnSpMkLst>
            <pc:docMk/>
            <pc:sldMk cId="3555625668" sldId="342"/>
            <ac:cxnSpMk id="21" creationId="{A5E61F2D-B3BD-9BFB-599A-7B64DC27DFF1}"/>
          </ac:cxnSpMkLst>
        </pc:cxnChg>
        <pc:cxnChg chg="mod">
          <ac:chgData name="Rosario Pompeo" userId="S::rpompeo@infn.it::b7dbaa26-4d33-4eb6-94fe-710cc4e47541" providerId="AD" clId="Web-{CEA18859-F7E1-4399-8992-7FF6047099F6}" dt="2023-12-01T14:16:06.824" v="233" actId="1076"/>
          <ac:cxnSpMkLst>
            <pc:docMk/>
            <pc:sldMk cId="3555625668" sldId="342"/>
            <ac:cxnSpMk id="24" creationId="{25702382-89F9-DE35-FC4F-659C2F0DD384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svg"/><Relationship Id="rId1" Type="http://schemas.openxmlformats.org/officeDocument/2006/relationships/image" Target="../media/image73.png"/><Relationship Id="rId6" Type="http://schemas.openxmlformats.org/officeDocument/2006/relationships/image" Target="../media/image78.svg"/><Relationship Id="rId5" Type="http://schemas.openxmlformats.org/officeDocument/2006/relationships/image" Target="../media/image77.png"/><Relationship Id="rId4" Type="http://schemas.openxmlformats.org/officeDocument/2006/relationships/image" Target="../media/image7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svg"/><Relationship Id="rId1" Type="http://schemas.openxmlformats.org/officeDocument/2006/relationships/image" Target="../media/image79.png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4" Type="http://schemas.openxmlformats.org/officeDocument/2006/relationships/image" Target="../media/image8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svg"/><Relationship Id="rId1" Type="http://schemas.openxmlformats.org/officeDocument/2006/relationships/image" Target="../media/image73.png"/><Relationship Id="rId6" Type="http://schemas.openxmlformats.org/officeDocument/2006/relationships/image" Target="../media/image78.svg"/><Relationship Id="rId5" Type="http://schemas.openxmlformats.org/officeDocument/2006/relationships/image" Target="../media/image77.png"/><Relationship Id="rId4" Type="http://schemas.openxmlformats.org/officeDocument/2006/relationships/image" Target="../media/image7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svg"/><Relationship Id="rId1" Type="http://schemas.openxmlformats.org/officeDocument/2006/relationships/image" Target="../media/image79.png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4" Type="http://schemas.openxmlformats.org/officeDocument/2006/relationships/image" Target="../media/image8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B239BD-6C67-44AE-AF5D-6B01D97043E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81D33C70-C297-4D32-8F77-8CB6FDF7329D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Popolamento di un «indice» con informazioni sugli autori a seguito di nuovi articoli/autori importati nel sistema (con conseguente riconoscimento delle </a:t>
          </a:r>
          <a:r>
            <a:rPr lang="it-IT" i="1"/>
            <a:t>stringhe</a:t>
          </a:r>
          <a:r>
            <a:rPr lang="it-IT"/>
            <a:t> autori)</a:t>
          </a:r>
          <a:endParaRPr lang="en-US"/>
        </a:p>
      </dgm:t>
    </dgm:pt>
    <dgm:pt modelId="{223E864F-4A19-4B8C-B22F-B0BDF246FF4D}" type="parTrans" cxnId="{9B6641CA-0548-47B7-9B97-D1431E60013A}">
      <dgm:prSet/>
      <dgm:spPr/>
      <dgm:t>
        <a:bodyPr/>
        <a:lstStyle/>
        <a:p>
          <a:endParaRPr lang="en-US"/>
        </a:p>
      </dgm:t>
    </dgm:pt>
    <dgm:pt modelId="{70531631-D56B-4C65-B084-31A3F6CFF4E8}" type="sibTrans" cxnId="{9B6641CA-0548-47B7-9B97-D1431E60013A}">
      <dgm:prSet/>
      <dgm:spPr/>
      <dgm:t>
        <a:bodyPr/>
        <a:lstStyle/>
        <a:p>
          <a:endParaRPr lang="en-US"/>
        </a:p>
      </dgm:t>
    </dgm:pt>
    <dgm:pt modelId="{9DC35AA0-B017-41F9-9958-D20740323B34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Acquisizione dei principali </a:t>
          </a:r>
          <a:r>
            <a:rPr lang="it-IT" b="1"/>
            <a:t>identificativi </a:t>
          </a:r>
          <a:r>
            <a:rPr lang="it-IT" b="0"/>
            <a:t>esterni ed interni all’Ente</a:t>
          </a:r>
          <a:endParaRPr lang="en-US"/>
        </a:p>
      </dgm:t>
    </dgm:pt>
    <dgm:pt modelId="{A0A02962-539A-4DFE-BA79-FA06DA9B342D}" type="parTrans" cxnId="{64C96CD0-9633-486A-BF7D-546913BDEB37}">
      <dgm:prSet/>
      <dgm:spPr/>
      <dgm:t>
        <a:bodyPr/>
        <a:lstStyle/>
        <a:p>
          <a:endParaRPr lang="en-US"/>
        </a:p>
      </dgm:t>
    </dgm:pt>
    <dgm:pt modelId="{C535D789-BECA-47B4-B81A-94E38AE3746C}" type="sibTrans" cxnId="{64C96CD0-9633-486A-BF7D-546913BDEB37}">
      <dgm:prSet/>
      <dgm:spPr/>
      <dgm:t>
        <a:bodyPr/>
        <a:lstStyle/>
        <a:p>
          <a:endParaRPr lang="en-US"/>
        </a:p>
      </dgm:t>
    </dgm:pt>
    <dgm:pt modelId="{29D5B569-B594-477F-B6DF-523F6EA6ED5B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Memorizzazione delle diciture inerenti </a:t>
          </a:r>
          <a:r>
            <a:rPr lang="it-IT" b="1"/>
            <a:t>l’affiliazione</a:t>
          </a:r>
          <a:r>
            <a:rPr lang="it-IT"/>
            <a:t> e il </a:t>
          </a:r>
          <a:r>
            <a:rPr lang="it-IT" b="1"/>
            <a:t>display name</a:t>
          </a:r>
          <a:r>
            <a:rPr lang="it-IT" b="0"/>
            <a:t> per un dato autore</a:t>
          </a:r>
          <a:endParaRPr lang="en-US" b="1"/>
        </a:p>
      </dgm:t>
    </dgm:pt>
    <dgm:pt modelId="{5B1D15E5-BAF9-45B4-8413-DA972F030C54}" type="parTrans" cxnId="{FA0FBF7C-210C-44B5-BC54-02D5DDF4FF2E}">
      <dgm:prSet/>
      <dgm:spPr/>
      <dgm:t>
        <a:bodyPr/>
        <a:lstStyle/>
        <a:p>
          <a:endParaRPr lang="en-US"/>
        </a:p>
      </dgm:t>
    </dgm:pt>
    <dgm:pt modelId="{E0FFD417-DB94-467F-99B8-4C6830D290A7}" type="sibTrans" cxnId="{FA0FBF7C-210C-44B5-BC54-02D5DDF4FF2E}">
      <dgm:prSet/>
      <dgm:spPr/>
      <dgm:t>
        <a:bodyPr/>
        <a:lstStyle/>
        <a:p>
          <a:endParaRPr lang="en-US"/>
        </a:p>
      </dgm:t>
    </dgm:pt>
    <dgm:pt modelId="{D6D5E378-A6D1-4064-8ABF-1FAAD9416BB1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Utile per velocizzare e supportare i successivi processi di riconoscimento</a:t>
          </a:r>
          <a:endParaRPr lang="en-US"/>
        </a:p>
      </dgm:t>
    </dgm:pt>
    <dgm:pt modelId="{B538459E-13F9-4AB9-81A6-41BD97C29DBA}" type="parTrans" cxnId="{2FD315AA-3F2C-47C3-843D-D9EAEC39AFC0}">
      <dgm:prSet/>
      <dgm:spPr/>
      <dgm:t>
        <a:bodyPr/>
        <a:lstStyle/>
        <a:p>
          <a:endParaRPr lang="en-US"/>
        </a:p>
      </dgm:t>
    </dgm:pt>
    <dgm:pt modelId="{CF2B300D-86C5-4707-9891-E265B1816C07}" type="sibTrans" cxnId="{2FD315AA-3F2C-47C3-843D-D9EAEC39AFC0}">
      <dgm:prSet/>
      <dgm:spPr/>
      <dgm:t>
        <a:bodyPr/>
        <a:lstStyle/>
        <a:p>
          <a:endParaRPr lang="en-US"/>
        </a:p>
      </dgm:t>
    </dgm:pt>
    <dgm:pt modelId="{4F8697D6-014E-4C71-B6A9-19492C2C8F0F}" type="pres">
      <dgm:prSet presAssocID="{97B239BD-6C67-44AE-AF5D-6B01D97043E6}" presName="root" presStyleCnt="0">
        <dgm:presLayoutVars>
          <dgm:dir/>
          <dgm:resizeHandles val="exact"/>
        </dgm:presLayoutVars>
      </dgm:prSet>
      <dgm:spPr/>
    </dgm:pt>
    <dgm:pt modelId="{113794D9-6F8C-4946-8565-E20FDA99FE72}" type="pres">
      <dgm:prSet presAssocID="{81D33C70-C297-4D32-8F77-8CB6FDF7329D}" presName="compNode" presStyleCnt="0"/>
      <dgm:spPr/>
    </dgm:pt>
    <dgm:pt modelId="{5A6A54CB-D3B7-4927-A229-C5190A42760E}" type="pres">
      <dgm:prSet presAssocID="{81D33C70-C297-4D32-8F77-8CB6FDF7329D}" presName="bgRect" presStyleLbl="bgShp" presStyleIdx="0" presStyleCnt="3"/>
      <dgm:spPr/>
    </dgm:pt>
    <dgm:pt modelId="{AAF61BD4-503D-445F-9801-696E400A2A5A}" type="pres">
      <dgm:prSet presAssocID="{81D33C70-C297-4D32-8F77-8CB6FDF7329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iornale"/>
        </a:ext>
      </dgm:extLst>
    </dgm:pt>
    <dgm:pt modelId="{0644DA7B-707F-482A-B263-DC5317BE864D}" type="pres">
      <dgm:prSet presAssocID="{81D33C70-C297-4D32-8F77-8CB6FDF7329D}" presName="spaceRect" presStyleCnt="0"/>
      <dgm:spPr/>
    </dgm:pt>
    <dgm:pt modelId="{8C66E20B-055D-444A-8521-C20E8CD6D56E}" type="pres">
      <dgm:prSet presAssocID="{81D33C70-C297-4D32-8F77-8CB6FDF7329D}" presName="parTx" presStyleLbl="revTx" presStyleIdx="0" presStyleCnt="4">
        <dgm:presLayoutVars>
          <dgm:chMax val="0"/>
          <dgm:chPref val="0"/>
        </dgm:presLayoutVars>
      </dgm:prSet>
      <dgm:spPr/>
    </dgm:pt>
    <dgm:pt modelId="{D1232745-BA36-4659-8801-16DA5CFD1AF9}" type="pres">
      <dgm:prSet presAssocID="{70531631-D56B-4C65-B084-31A3F6CFF4E8}" presName="sibTrans" presStyleCnt="0"/>
      <dgm:spPr/>
    </dgm:pt>
    <dgm:pt modelId="{CEFC6A72-0D51-4CAD-BB88-A90D0DFC3997}" type="pres">
      <dgm:prSet presAssocID="{9DC35AA0-B017-41F9-9958-D20740323B34}" presName="compNode" presStyleCnt="0"/>
      <dgm:spPr/>
    </dgm:pt>
    <dgm:pt modelId="{150C2B33-62D8-42D9-8550-0ED6BA4D286A}" type="pres">
      <dgm:prSet presAssocID="{9DC35AA0-B017-41F9-9958-D20740323B34}" presName="bgRect" presStyleLbl="bgShp" presStyleIdx="1" presStyleCnt="3"/>
      <dgm:spPr/>
    </dgm:pt>
    <dgm:pt modelId="{22F1A2A5-7131-4D15-99C7-22A1096D5345}" type="pres">
      <dgm:prSet presAssocID="{9DC35AA0-B017-41F9-9958-D20740323B3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91906AA8-42CE-4997-B836-2D3BE88C5174}" type="pres">
      <dgm:prSet presAssocID="{9DC35AA0-B017-41F9-9958-D20740323B34}" presName="spaceRect" presStyleCnt="0"/>
      <dgm:spPr/>
    </dgm:pt>
    <dgm:pt modelId="{06DB2E93-0CA2-48F8-B340-370B4BC22570}" type="pres">
      <dgm:prSet presAssocID="{9DC35AA0-B017-41F9-9958-D20740323B34}" presName="parTx" presStyleLbl="revTx" presStyleIdx="1" presStyleCnt="4">
        <dgm:presLayoutVars>
          <dgm:chMax val="0"/>
          <dgm:chPref val="0"/>
        </dgm:presLayoutVars>
      </dgm:prSet>
      <dgm:spPr/>
    </dgm:pt>
    <dgm:pt modelId="{88A54459-B821-44BE-BF0F-A24E3D3E048A}" type="pres">
      <dgm:prSet presAssocID="{C535D789-BECA-47B4-B81A-94E38AE3746C}" presName="sibTrans" presStyleCnt="0"/>
      <dgm:spPr/>
    </dgm:pt>
    <dgm:pt modelId="{5F23F1F5-6812-44DC-8CA8-61F00FF3914C}" type="pres">
      <dgm:prSet presAssocID="{29D5B569-B594-477F-B6DF-523F6EA6ED5B}" presName="compNode" presStyleCnt="0"/>
      <dgm:spPr/>
    </dgm:pt>
    <dgm:pt modelId="{72ED867A-5BCE-4C16-971A-D4C5335BF063}" type="pres">
      <dgm:prSet presAssocID="{29D5B569-B594-477F-B6DF-523F6EA6ED5B}" presName="bgRect" presStyleLbl="bgShp" presStyleIdx="2" presStyleCnt="3"/>
      <dgm:spPr/>
    </dgm:pt>
    <dgm:pt modelId="{1AB0B5AF-B0A7-468D-A400-75F3AA5FAB8F}" type="pres">
      <dgm:prSet presAssocID="{29D5B569-B594-477F-B6DF-523F6EA6ED5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78A322BD-E07C-4633-B0BC-4FDF5BAD2F38}" type="pres">
      <dgm:prSet presAssocID="{29D5B569-B594-477F-B6DF-523F6EA6ED5B}" presName="spaceRect" presStyleCnt="0"/>
      <dgm:spPr/>
    </dgm:pt>
    <dgm:pt modelId="{5DCE3F84-FBD0-4C20-A1BE-255C3EAF9F03}" type="pres">
      <dgm:prSet presAssocID="{29D5B569-B594-477F-B6DF-523F6EA6ED5B}" presName="parTx" presStyleLbl="revTx" presStyleIdx="2" presStyleCnt="4">
        <dgm:presLayoutVars>
          <dgm:chMax val="0"/>
          <dgm:chPref val="0"/>
        </dgm:presLayoutVars>
      </dgm:prSet>
      <dgm:spPr/>
    </dgm:pt>
    <dgm:pt modelId="{1482805A-07F6-44EB-964C-DE5CCFBE937F}" type="pres">
      <dgm:prSet presAssocID="{29D5B569-B594-477F-B6DF-523F6EA6ED5B}" presName="desTx" presStyleLbl="revTx" presStyleIdx="3" presStyleCnt="4">
        <dgm:presLayoutVars/>
      </dgm:prSet>
      <dgm:spPr/>
    </dgm:pt>
  </dgm:ptLst>
  <dgm:cxnLst>
    <dgm:cxn modelId="{281F1934-C824-114D-90C7-3C7BBC55ADB9}" type="presOf" srcId="{29D5B569-B594-477F-B6DF-523F6EA6ED5B}" destId="{5DCE3F84-FBD0-4C20-A1BE-255C3EAF9F03}" srcOrd="0" destOrd="0" presId="urn:microsoft.com/office/officeart/2018/2/layout/IconVerticalSolidList"/>
    <dgm:cxn modelId="{AC05EB3C-A53B-F545-B3DF-5A7CB0B0B87F}" type="presOf" srcId="{97B239BD-6C67-44AE-AF5D-6B01D97043E6}" destId="{4F8697D6-014E-4C71-B6A9-19492C2C8F0F}" srcOrd="0" destOrd="0" presId="urn:microsoft.com/office/officeart/2018/2/layout/IconVerticalSolidList"/>
    <dgm:cxn modelId="{71BB0657-6A70-5A4C-9A71-E7835E0EDABB}" type="presOf" srcId="{81D33C70-C297-4D32-8F77-8CB6FDF7329D}" destId="{8C66E20B-055D-444A-8521-C20E8CD6D56E}" srcOrd="0" destOrd="0" presId="urn:microsoft.com/office/officeart/2018/2/layout/IconVerticalSolidList"/>
    <dgm:cxn modelId="{FA0FBF7C-210C-44B5-BC54-02D5DDF4FF2E}" srcId="{97B239BD-6C67-44AE-AF5D-6B01D97043E6}" destId="{29D5B569-B594-477F-B6DF-523F6EA6ED5B}" srcOrd="2" destOrd="0" parTransId="{5B1D15E5-BAF9-45B4-8413-DA972F030C54}" sibTransId="{E0FFD417-DB94-467F-99B8-4C6830D290A7}"/>
    <dgm:cxn modelId="{7F3311AA-4FA1-CE4C-A0C3-21F984FACF48}" type="presOf" srcId="{9DC35AA0-B017-41F9-9958-D20740323B34}" destId="{06DB2E93-0CA2-48F8-B340-370B4BC22570}" srcOrd="0" destOrd="0" presId="urn:microsoft.com/office/officeart/2018/2/layout/IconVerticalSolidList"/>
    <dgm:cxn modelId="{2FD315AA-3F2C-47C3-843D-D9EAEC39AFC0}" srcId="{29D5B569-B594-477F-B6DF-523F6EA6ED5B}" destId="{D6D5E378-A6D1-4064-8ABF-1FAAD9416BB1}" srcOrd="0" destOrd="0" parTransId="{B538459E-13F9-4AB9-81A6-41BD97C29DBA}" sibTransId="{CF2B300D-86C5-4707-9891-E265B1816C07}"/>
    <dgm:cxn modelId="{9B6641CA-0548-47B7-9B97-D1431E60013A}" srcId="{97B239BD-6C67-44AE-AF5D-6B01D97043E6}" destId="{81D33C70-C297-4D32-8F77-8CB6FDF7329D}" srcOrd="0" destOrd="0" parTransId="{223E864F-4A19-4B8C-B22F-B0BDF246FF4D}" sibTransId="{70531631-D56B-4C65-B084-31A3F6CFF4E8}"/>
    <dgm:cxn modelId="{64C96CD0-9633-486A-BF7D-546913BDEB37}" srcId="{97B239BD-6C67-44AE-AF5D-6B01D97043E6}" destId="{9DC35AA0-B017-41F9-9958-D20740323B34}" srcOrd="1" destOrd="0" parTransId="{A0A02962-539A-4DFE-BA79-FA06DA9B342D}" sibTransId="{C535D789-BECA-47B4-B81A-94E38AE3746C}"/>
    <dgm:cxn modelId="{8ACC06F0-B491-4E4B-A426-3974D80388FC}" type="presOf" srcId="{D6D5E378-A6D1-4064-8ABF-1FAAD9416BB1}" destId="{1482805A-07F6-44EB-964C-DE5CCFBE937F}" srcOrd="0" destOrd="0" presId="urn:microsoft.com/office/officeart/2018/2/layout/IconVerticalSolidList"/>
    <dgm:cxn modelId="{1D56CD11-C24F-4842-840F-8FD4E6562609}" type="presParOf" srcId="{4F8697D6-014E-4C71-B6A9-19492C2C8F0F}" destId="{113794D9-6F8C-4946-8565-E20FDA99FE72}" srcOrd="0" destOrd="0" presId="urn:microsoft.com/office/officeart/2018/2/layout/IconVerticalSolidList"/>
    <dgm:cxn modelId="{29B114A5-D973-5040-91B8-F87B06B07C2A}" type="presParOf" srcId="{113794D9-6F8C-4946-8565-E20FDA99FE72}" destId="{5A6A54CB-D3B7-4927-A229-C5190A42760E}" srcOrd="0" destOrd="0" presId="urn:microsoft.com/office/officeart/2018/2/layout/IconVerticalSolidList"/>
    <dgm:cxn modelId="{9DAB41DF-203B-0041-9603-6B6B2EBDC0DC}" type="presParOf" srcId="{113794D9-6F8C-4946-8565-E20FDA99FE72}" destId="{AAF61BD4-503D-445F-9801-696E400A2A5A}" srcOrd="1" destOrd="0" presId="urn:microsoft.com/office/officeart/2018/2/layout/IconVerticalSolidList"/>
    <dgm:cxn modelId="{E9A9B906-C72C-344E-9BE6-739A4FD365B4}" type="presParOf" srcId="{113794D9-6F8C-4946-8565-E20FDA99FE72}" destId="{0644DA7B-707F-482A-B263-DC5317BE864D}" srcOrd="2" destOrd="0" presId="urn:microsoft.com/office/officeart/2018/2/layout/IconVerticalSolidList"/>
    <dgm:cxn modelId="{7551F6F5-3740-CB47-BABC-BFFA0C341105}" type="presParOf" srcId="{113794D9-6F8C-4946-8565-E20FDA99FE72}" destId="{8C66E20B-055D-444A-8521-C20E8CD6D56E}" srcOrd="3" destOrd="0" presId="urn:microsoft.com/office/officeart/2018/2/layout/IconVerticalSolidList"/>
    <dgm:cxn modelId="{4A80A949-791A-7540-A8EB-51F260553BA5}" type="presParOf" srcId="{4F8697D6-014E-4C71-B6A9-19492C2C8F0F}" destId="{D1232745-BA36-4659-8801-16DA5CFD1AF9}" srcOrd="1" destOrd="0" presId="urn:microsoft.com/office/officeart/2018/2/layout/IconVerticalSolidList"/>
    <dgm:cxn modelId="{CACA52C2-BD05-5241-B722-2062F9AB8708}" type="presParOf" srcId="{4F8697D6-014E-4C71-B6A9-19492C2C8F0F}" destId="{CEFC6A72-0D51-4CAD-BB88-A90D0DFC3997}" srcOrd="2" destOrd="0" presId="urn:microsoft.com/office/officeart/2018/2/layout/IconVerticalSolidList"/>
    <dgm:cxn modelId="{43E26DBD-C7A1-BF41-B98A-A437A1D1E498}" type="presParOf" srcId="{CEFC6A72-0D51-4CAD-BB88-A90D0DFC3997}" destId="{150C2B33-62D8-42D9-8550-0ED6BA4D286A}" srcOrd="0" destOrd="0" presId="urn:microsoft.com/office/officeart/2018/2/layout/IconVerticalSolidList"/>
    <dgm:cxn modelId="{F2E4ED8E-DE7E-7847-9668-5568B0FEEE37}" type="presParOf" srcId="{CEFC6A72-0D51-4CAD-BB88-A90D0DFC3997}" destId="{22F1A2A5-7131-4D15-99C7-22A1096D5345}" srcOrd="1" destOrd="0" presId="urn:microsoft.com/office/officeart/2018/2/layout/IconVerticalSolidList"/>
    <dgm:cxn modelId="{29655EBB-B1F8-794C-970C-5E48DB70E84B}" type="presParOf" srcId="{CEFC6A72-0D51-4CAD-BB88-A90D0DFC3997}" destId="{91906AA8-42CE-4997-B836-2D3BE88C5174}" srcOrd="2" destOrd="0" presId="urn:microsoft.com/office/officeart/2018/2/layout/IconVerticalSolidList"/>
    <dgm:cxn modelId="{D9ECE9AB-3061-9D46-96DC-E1CFB0DF0603}" type="presParOf" srcId="{CEFC6A72-0D51-4CAD-BB88-A90D0DFC3997}" destId="{06DB2E93-0CA2-48F8-B340-370B4BC22570}" srcOrd="3" destOrd="0" presId="urn:microsoft.com/office/officeart/2018/2/layout/IconVerticalSolidList"/>
    <dgm:cxn modelId="{6979B0B9-E982-8C42-A720-95ACBF594C85}" type="presParOf" srcId="{4F8697D6-014E-4C71-B6A9-19492C2C8F0F}" destId="{88A54459-B821-44BE-BF0F-A24E3D3E048A}" srcOrd="3" destOrd="0" presId="urn:microsoft.com/office/officeart/2018/2/layout/IconVerticalSolidList"/>
    <dgm:cxn modelId="{4209416A-98D6-2447-8C20-5C9625EA62E2}" type="presParOf" srcId="{4F8697D6-014E-4C71-B6A9-19492C2C8F0F}" destId="{5F23F1F5-6812-44DC-8CA8-61F00FF3914C}" srcOrd="4" destOrd="0" presId="urn:microsoft.com/office/officeart/2018/2/layout/IconVerticalSolidList"/>
    <dgm:cxn modelId="{770F09F5-D452-2549-AA7D-5262C8FB0D95}" type="presParOf" srcId="{5F23F1F5-6812-44DC-8CA8-61F00FF3914C}" destId="{72ED867A-5BCE-4C16-971A-D4C5335BF063}" srcOrd="0" destOrd="0" presId="urn:microsoft.com/office/officeart/2018/2/layout/IconVerticalSolidList"/>
    <dgm:cxn modelId="{C01E9AB0-704D-F244-8F4F-EB7147751204}" type="presParOf" srcId="{5F23F1F5-6812-44DC-8CA8-61F00FF3914C}" destId="{1AB0B5AF-B0A7-468D-A400-75F3AA5FAB8F}" srcOrd="1" destOrd="0" presId="urn:microsoft.com/office/officeart/2018/2/layout/IconVerticalSolidList"/>
    <dgm:cxn modelId="{0BCFB20F-CFE4-CE47-BAB5-118679303C52}" type="presParOf" srcId="{5F23F1F5-6812-44DC-8CA8-61F00FF3914C}" destId="{78A322BD-E07C-4633-B0BC-4FDF5BAD2F38}" srcOrd="2" destOrd="0" presId="urn:microsoft.com/office/officeart/2018/2/layout/IconVerticalSolidList"/>
    <dgm:cxn modelId="{34CBEA09-4E3B-7C49-B4BD-57198AEC7074}" type="presParOf" srcId="{5F23F1F5-6812-44DC-8CA8-61F00FF3914C}" destId="{5DCE3F84-FBD0-4C20-A1BE-255C3EAF9F03}" srcOrd="3" destOrd="0" presId="urn:microsoft.com/office/officeart/2018/2/layout/IconVerticalSolidList"/>
    <dgm:cxn modelId="{A166C6F5-E6B3-4B46-A52F-CEF9F70F8FCF}" type="presParOf" srcId="{5F23F1F5-6812-44DC-8CA8-61F00FF3914C}" destId="{1482805A-07F6-44EB-964C-DE5CCFBE937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6039E3-A219-4D56-88BB-EC7F276E193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C6DE5D0-20CC-4B89-96F6-5BFA7445380B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Alfa: Riconoscimento autori</a:t>
          </a:r>
        </a:p>
      </dgm:t>
    </dgm:pt>
    <dgm:pt modelId="{225FB701-69F0-4301-8A74-80594AE8FE03}" type="parTrans" cxnId="{A86633DB-ACB9-4B40-B1CB-FE4A0E0819CE}">
      <dgm:prSet/>
      <dgm:spPr/>
      <dgm:t>
        <a:bodyPr/>
        <a:lstStyle/>
        <a:p>
          <a:endParaRPr lang="en-US"/>
        </a:p>
      </dgm:t>
    </dgm:pt>
    <dgm:pt modelId="{8E18C020-231D-4B36-BEC1-3DE80B2D94E3}" type="sibTrans" cxnId="{A86633DB-ACB9-4B40-B1CB-FE4A0E0819CE}">
      <dgm:prSet/>
      <dgm:spPr/>
      <dgm:t>
        <a:bodyPr/>
        <a:lstStyle/>
        <a:p>
          <a:endParaRPr lang="en-US"/>
        </a:p>
      </dgm:t>
    </dgm:pt>
    <dgm:pt modelId="{A7B0548B-5552-478F-8530-6CFA157242DC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Aggancio progetti di ricerca</a:t>
          </a:r>
          <a:endParaRPr lang="en-US"/>
        </a:p>
      </dgm:t>
    </dgm:pt>
    <dgm:pt modelId="{57018613-D0B1-47E1-A2FE-4211DEDD3D24}" type="parTrans" cxnId="{82DB5516-9264-4E10-BDBB-7C4C9D1A3823}">
      <dgm:prSet/>
      <dgm:spPr/>
      <dgm:t>
        <a:bodyPr/>
        <a:lstStyle/>
        <a:p>
          <a:endParaRPr lang="en-US"/>
        </a:p>
      </dgm:t>
    </dgm:pt>
    <dgm:pt modelId="{8BEE7CE9-ED27-4824-9CBF-86D2BBE0A0A0}" type="sibTrans" cxnId="{82DB5516-9264-4E10-BDBB-7C4C9D1A3823}">
      <dgm:prSet/>
      <dgm:spPr/>
      <dgm:t>
        <a:bodyPr/>
        <a:lstStyle/>
        <a:p>
          <a:endParaRPr lang="en-US"/>
        </a:p>
      </dgm:t>
    </dgm:pt>
    <dgm:pt modelId="{99CFDC52-05DA-4898-8622-7345B7D1213E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R&amp;D: Aggancio VOR/AAM</a:t>
          </a:r>
          <a:endParaRPr lang="en-US"/>
        </a:p>
      </dgm:t>
    </dgm:pt>
    <dgm:pt modelId="{84D190E7-5FAE-4995-9BF3-F48193B49CBD}" type="parTrans" cxnId="{E5E34BA9-13B0-4644-99B7-F3744F7A7440}">
      <dgm:prSet/>
      <dgm:spPr/>
      <dgm:t>
        <a:bodyPr/>
        <a:lstStyle/>
        <a:p>
          <a:endParaRPr lang="en-US"/>
        </a:p>
      </dgm:t>
    </dgm:pt>
    <dgm:pt modelId="{C8D26CAA-66F5-493A-99BC-CF21FD699656}" type="sibTrans" cxnId="{E5E34BA9-13B0-4644-99B7-F3744F7A7440}">
      <dgm:prSet/>
      <dgm:spPr/>
      <dgm:t>
        <a:bodyPr/>
        <a:lstStyle/>
        <a:p>
          <a:endParaRPr lang="en-US"/>
        </a:p>
      </dgm:t>
    </dgm:pt>
    <dgm:pt modelId="{B6B4B6E5-04D5-41FF-8775-1C9E938EA622}" type="pres">
      <dgm:prSet presAssocID="{F56039E3-A219-4D56-88BB-EC7F276E193A}" presName="root" presStyleCnt="0">
        <dgm:presLayoutVars>
          <dgm:dir/>
          <dgm:resizeHandles val="exact"/>
        </dgm:presLayoutVars>
      </dgm:prSet>
      <dgm:spPr/>
    </dgm:pt>
    <dgm:pt modelId="{7799C574-B46C-47B7-83B2-CD28275A4D94}" type="pres">
      <dgm:prSet presAssocID="{A7B0548B-5552-478F-8530-6CFA157242DC}" presName="compNode" presStyleCnt="0"/>
      <dgm:spPr/>
    </dgm:pt>
    <dgm:pt modelId="{1D3756DB-7221-4B2D-B52A-0004B6DC359B}" type="pres">
      <dgm:prSet presAssocID="{A7B0548B-5552-478F-8530-6CFA157242DC}" presName="bgRect" presStyleLbl="bgShp" presStyleIdx="0" presStyleCnt="3"/>
      <dgm:spPr/>
    </dgm:pt>
    <dgm:pt modelId="{D3254F07-CA9E-4872-95A2-806843985686}" type="pres">
      <dgm:prSet presAssocID="{A7B0548B-5552-478F-8530-6CFA157242D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o con riempimento a tinta unita"/>
        </a:ext>
      </dgm:extLst>
    </dgm:pt>
    <dgm:pt modelId="{9A678386-1D9B-420A-B42A-7B1BBF90B1CC}" type="pres">
      <dgm:prSet presAssocID="{A7B0548B-5552-478F-8530-6CFA157242DC}" presName="spaceRect" presStyleCnt="0"/>
      <dgm:spPr/>
    </dgm:pt>
    <dgm:pt modelId="{245301A4-83DE-4920-ABFB-72399C5E34EF}" type="pres">
      <dgm:prSet presAssocID="{A7B0548B-5552-478F-8530-6CFA157242DC}" presName="parTx" presStyleLbl="revTx" presStyleIdx="0" presStyleCnt="3">
        <dgm:presLayoutVars>
          <dgm:chMax val="0"/>
          <dgm:chPref val="0"/>
        </dgm:presLayoutVars>
      </dgm:prSet>
      <dgm:spPr/>
    </dgm:pt>
    <dgm:pt modelId="{1493F1AA-F8AE-47A4-ABF6-4AB360974CCE}" type="pres">
      <dgm:prSet presAssocID="{8BEE7CE9-ED27-4824-9CBF-86D2BBE0A0A0}" presName="sibTrans" presStyleCnt="0"/>
      <dgm:spPr/>
    </dgm:pt>
    <dgm:pt modelId="{7D46CB59-51EE-4ADC-95BE-FDDC323177A7}" type="pres">
      <dgm:prSet presAssocID="{6C6DE5D0-20CC-4B89-96F6-5BFA7445380B}" presName="compNode" presStyleCnt="0"/>
      <dgm:spPr/>
    </dgm:pt>
    <dgm:pt modelId="{C985350B-B817-4B5B-9026-28050352E0F0}" type="pres">
      <dgm:prSet presAssocID="{6C6DE5D0-20CC-4B89-96F6-5BFA7445380B}" presName="bgRect" presStyleLbl="bgShp" presStyleIdx="1" presStyleCnt="3"/>
      <dgm:spPr/>
    </dgm:pt>
    <dgm:pt modelId="{6F4574B3-470D-4EB4-A1F0-DCF14930ADFF}" type="pres">
      <dgm:prSet presAssocID="{6C6DE5D0-20CC-4B89-96F6-5BFA7445380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4B57B3EE-2313-4AC0-BD0E-11344A45AB06}" type="pres">
      <dgm:prSet presAssocID="{6C6DE5D0-20CC-4B89-96F6-5BFA7445380B}" presName="spaceRect" presStyleCnt="0"/>
      <dgm:spPr/>
    </dgm:pt>
    <dgm:pt modelId="{9D101C85-B2B7-4B28-B7C8-26F7C0190549}" type="pres">
      <dgm:prSet presAssocID="{6C6DE5D0-20CC-4B89-96F6-5BFA7445380B}" presName="parTx" presStyleLbl="revTx" presStyleIdx="1" presStyleCnt="3">
        <dgm:presLayoutVars>
          <dgm:chMax val="0"/>
          <dgm:chPref val="0"/>
        </dgm:presLayoutVars>
      </dgm:prSet>
      <dgm:spPr/>
    </dgm:pt>
    <dgm:pt modelId="{BF05D9C8-028A-490E-BB6C-63920C4CB14B}" type="pres">
      <dgm:prSet presAssocID="{8E18C020-231D-4B36-BEC1-3DE80B2D94E3}" presName="sibTrans" presStyleCnt="0"/>
      <dgm:spPr/>
    </dgm:pt>
    <dgm:pt modelId="{D6E9FF59-DC41-4488-BD93-9B84061D9E6A}" type="pres">
      <dgm:prSet presAssocID="{99CFDC52-05DA-4898-8622-7345B7D1213E}" presName="compNode" presStyleCnt="0"/>
      <dgm:spPr/>
    </dgm:pt>
    <dgm:pt modelId="{B12C8517-7A8D-4FDA-9244-FE63F7E5B69B}" type="pres">
      <dgm:prSet presAssocID="{99CFDC52-05DA-4898-8622-7345B7D1213E}" presName="bgRect" presStyleLbl="bgShp" presStyleIdx="2" presStyleCnt="3"/>
      <dgm:spPr/>
    </dgm:pt>
    <dgm:pt modelId="{804E8811-996C-4506-9DDA-12EF2E6B0BFF}" type="pres">
      <dgm:prSet presAssocID="{99CFDC52-05DA-4898-8622-7345B7D1213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iornale con riempimento a tinta unita"/>
        </a:ext>
      </dgm:extLst>
    </dgm:pt>
    <dgm:pt modelId="{FDC1968B-CA74-41D6-AEB3-EC44875637B5}" type="pres">
      <dgm:prSet presAssocID="{99CFDC52-05DA-4898-8622-7345B7D1213E}" presName="spaceRect" presStyleCnt="0"/>
      <dgm:spPr/>
    </dgm:pt>
    <dgm:pt modelId="{E8FDA7A1-0BC0-44A1-84DF-B460248DAE64}" type="pres">
      <dgm:prSet presAssocID="{99CFDC52-05DA-4898-8622-7345B7D1213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B278413-21CA-C342-A7C5-981AC866E48D}" type="presOf" srcId="{F56039E3-A219-4D56-88BB-EC7F276E193A}" destId="{B6B4B6E5-04D5-41FF-8775-1C9E938EA622}" srcOrd="0" destOrd="0" presId="urn:microsoft.com/office/officeart/2018/2/layout/IconVerticalSolidList"/>
    <dgm:cxn modelId="{82DB5516-9264-4E10-BDBB-7C4C9D1A3823}" srcId="{F56039E3-A219-4D56-88BB-EC7F276E193A}" destId="{A7B0548B-5552-478F-8530-6CFA157242DC}" srcOrd="0" destOrd="0" parTransId="{57018613-D0B1-47E1-A2FE-4211DEDD3D24}" sibTransId="{8BEE7CE9-ED27-4824-9CBF-86D2BBE0A0A0}"/>
    <dgm:cxn modelId="{6FD5853F-B20A-054F-84B5-07B130BF1579}" type="presOf" srcId="{6C6DE5D0-20CC-4B89-96F6-5BFA7445380B}" destId="{9D101C85-B2B7-4B28-B7C8-26F7C0190549}" srcOrd="0" destOrd="0" presId="urn:microsoft.com/office/officeart/2018/2/layout/IconVerticalSolidList"/>
    <dgm:cxn modelId="{03AA8858-BB0E-144D-B8ED-B1F076C1243A}" type="presOf" srcId="{99CFDC52-05DA-4898-8622-7345B7D1213E}" destId="{E8FDA7A1-0BC0-44A1-84DF-B460248DAE64}" srcOrd="0" destOrd="0" presId="urn:microsoft.com/office/officeart/2018/2/layout/IconVerticalSolidList"/>
    <dgm:cxn modelId="{E5E34BA9-13B0-4644-99B7-F3744F7A7440}" srcId="{F56039E3-A219-4D56-88BB-EC7F276E193A}" destId="{99CFDC52-05DA-4898-8622-7345B7D1213E}" srcOrd="2" destOrd="0" parTransId="{84D190E7-5FAE-4995-9BF3-F48193B49CBD}" sibTransId="{C8D26CAA-66F5-493A-99BC-CF21FD699656}"/>
    <dgm:cxn modelId="{B9597FB9-26D2-2B41-89D2-A3FD9610EEA0}" type="presOf" srcId="{A7B0548B-5552-478F-8530-6CFA157242DC}" destId="{245301A4-83DE-4920-ABFB-72399C5E34EF}" srcOrd="0" destOrd="0" presId="urn:microsoft.com/office/officeart/2018/2/layout/IconVerticalSolidList"/>
    <dgm:cxn modelId="{A86633DB-ACB9-4B40-B1CB-FE4A0E0819CE}" srcId="{F56039E3-A219-4D56-88BB-EC7F276E193A}" destId="{6C6DE5D0-20CC-4B89-96F6-5BFA7445380B}" srcOrd="1" destOrd="0" parTransId="{225FB701-69F0-4301-8A74-80594AE8FE03}" sibTransId="{8E18C020-231D-4B36-BEC1-3DE80B2D94E3}"/>
    <dgm:cxn modelId="{D3D964A2-9478-FD4F-A8D6-C3AB15BB84EF}" type="presParOf" srcId="{B6B4B6E5-04D5-41FF-8775-1C9E938EA622}" destId="{7799C574-B46C-47B7-83B2-CD28275A4D94}" srcOrd="0" destOrd="0" presId="urn:microsoft.com/office/officeart/2018/2/layout/IconVerticalSolidList"/>
    <dgm:cxn modelId="{0ABD5E13-F27F-D548-9A77-A0CBECB5852B}" type="presParOf" srcId="{7799C574-B46C-47B7-83B2-CD28275A4D94}" destId="{1D3756DB-7221-4B2D-B52A-0004B6DC359B}" srcOrd="0" destOrd="0" presId="urn:microsoft.com/office/officeart/2018/2/layout/IconVerticalSolidList"/>
    <dgm:cxn modelId="{B4ABB8C8-5990-094C-8641-4CCBD25089CE}" type="presParOf" srcId="{7799C574-B46C-47B7-83B2-CD28275A4D94}" destId="{D3254F07-CA9E-4872-95A2-806843985686}" srcOrd="1" destOrd="0" presId="urn:microsoft.com/office/officeart/2018/2/layout/IconVerticalSolidList"/>
    <dgm:cxn modelId="{279314D3-B101-9C44-BB63-7D59C5AEA41E}" type="presParOf" srcId="{7799C574-B46C-47B7-83B2-CD28275A4D94}" destId="{9A678386-1D9B-420A-B42A-7B1BBF90B1CC}" srcOrd="2" destOrd="0" presId="urn:microsoft.com/office/officeart/2018/2/layout/IconVerticalSolidList"/>
    <dgm:cxn modelId="{AE18CD4E-50D6-6948-B73A-581D8BC3FD9F}" type="presParOf" srcId="{7799C574-B46C-47B7-83B2-CD28275A4D94}" destId="{245301A4-83DE-4920-ABFB-72399C5E34EF}" srcOrd="3" destOrd="0" presId="urn:microsoft.com/office/officeart/2018/2/layout/IconVerticalSolidList"/>
    <dgm:cxn modelId="{3C336D2F-DA3F-CF46-BB6E-4937AD9556DA}" type="presParOf" srcId="{B6B4B6E5-04D5-41FF-8775-1C9E938EA622}" destId="{1493F1AA-F8AE-47A4-ABF6-4AB360974CCE}" srcOrd="1" destOrd="0" presId="urn:microsoft.com/office/officeart/2018/2/layout/IconVerticalSolidList"/>
    <dgm:cxn modelId="{A662D100-7A87-C14F-A579-B6D9D7E6DF80}" type="presParOf" srcId="{B6B4B6E5-04D5-41FF-8775-1C9E938EA622}" destId="{7D46CB59-51EE-4ADC-95BE-FDDC323177A7}" srcOrd="2" destOrd="0" presId="urn:microsoft.com/office/officeart/2018/2/layout/IconVerticalSolidList"/>
    <dgm:cxn modelId="{9FB7EC62-EA3E-EA4B-B674-586EB1C262D2}" type="presParOf" srcId="{7D46CB59-51EE-4ADC-95BE-FDDC323177A7}" destId="{C985350B-B817-4B5B-9026-28050352E0F0}" srcOrd="0" destOrd="0" presId="urn:microsoft.com/office/officeart/2018/2/layout/IconVerticalSolidList"/>
    <dgm:cxn modelId="{00A89228-BCAA-944D-88B8-534B2A2AE19C}" type="presParOf" srcId="{7D46CB59-51EE-4ADC-95BE-FDDC323177A7}" destId="{6F4574B3-470D-4EB4-A1F0-DCF14930ADFF}" srcOrd="1" destOrd="0" presId="urn:microsoft.com/office/officeart/2018/2/layout/IconVerticalSolidList"/>
    <dgm:cxn modelId="{B01DBE85-4C58-FB40-AF94-B1FF4F02F875}" type="presParOf" srcId="{7D46CB59-51EE-4ADC-95BE-FDDC323177A7}" destId="{4B57B3EE-2313-4AC0-BD0E-11344A45AB06}" srcOrd="2" destOrd="0" presId="urn:microsoft.com/office/officeart/2018/2/layout/IconVerticalSolidList"/>
    <dgm:cxn modelId="{2BB91EBF-5D05-CB40-8557-7582165F6852}" type="presParOf" srcId="{7D46CB59-51EE-4ADC-95BE-FDDC323177A7}" destId="{9D101C85-B2B7-4B28-B7C8-26F7C0190549}" srcOrd="3" destOrd="0" presId="urn:microsoft.com/office/officeart/2018/2/layout/IconVerticalSolidList"/>
    <dgm:cxn modelId="{37282815-18E2-1847-B341-E1ED0E3D4AB9}" type="presParOf" srcId="{B6B4B6E5-04D5-41FF-8775-1C9E938EA622}" destId="{BF05D9C8-028A-490E-BB6C-63920C4CB14B}" srcOrd="3" destOrd="0" presId="urn:microsoft.com/office/officeart/2018/2/layout/IconVerticalSolidList"/>
    <dgm:cxn modelId="{AAA90ADA-8D20-AB41-A3E5-D8AC34911FF4}" type="presParOf" srcId="{B6B4B6E5-04D5-41FF-8775-1C9E938EA622}" destId="{D6E9FF59-DC41-4488-BD93-9B84061D9E6A}" srcOrd="4" destOrd="0" presId="urn:microsoft.com/office/officeart/2018/2/layout/IconVerticalSolidList"/>
    <dgm:cxn modelId="{E8277769-2F2D-A646-817A-0FA4D1913818}" type="presParOf" srcId="{D6E9FF59-DC41-4488-BD93-9B84061D9E6A}" destId="{B12C8517-7A8D-4FDA-9244-FE63F7E5B69B}" srcOrd="0" destOrd="0" presId="urn:microsoft.com/office/officeart/2018/2/layout/IconVerticalSolidList"/>
    <dgm:cxn modelId="{DAB51708-F8A2-0444-AEC3-C25A6D5C236F}" type="presParOf" srcId="{D6E9FF59-DC41-4488-BD93-9B84061D9E6A}" destId="{804E8811-996C-4506-9DDA-12EF2E6B0BFF}" srcOrd="1" destOrd="0" presId="urn:microsoft.com/office/officeart/2018/2/layout/IconVerticalSolidList"/>
    <dgm:cxn modelId="{0828373F-D0EB-A547-B67A-77DCB7974F01}" type="presParOf" srcId="{D6E9FF59-DC41-4488-BD93-9B84061D9E6A}" destId="{FDC1968B-CA74-41D6-AEB3-EC44875637B5}" srcOrd="2" destOrd="0" presId="urn:microsoft.com/office/officeart/2018/2/layout/IconVerticalSolidList"/>
    <dgm:cxn modelId="{453DDE95-4644-284B-9A49-C25511F74BE4}" type="presParOf" srcId="{D6E9FF59-DC41-4488-BD93-9B84061D9E6A}" destId="{E8FDA7A1-0BC0-44A1-84DF-B460248DAE6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A54CB-D3B7-4927-A229-C5190A42760E}">
      <dsp:nvSpPr>
        <dsp:cNvPr id="0" name=""/>
        <dsp:cNvSpPr/>
      </dsp:nvSpPr>
      <dsp:spPr>
        <a:xfrm>
          <a:off x="0" y="529"/>
          <a:ext cx="10156531" cy="12378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61BD4-503D-445F-9801-696E400A2A5A}">
      <dsp:nvSpPr>
        <dsp:cNvPr id="0" name=""/>
        <dsp:cNvSpPr/>
      </dsp:nvSpPr>
      <dsp:spPr>
        <a:xfrm>
          <a:off x="374462" y="279054"/>
          <a:ext cx="680840" cy="6808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6E20B-055D-444A-8521-C20E8CD6D56E}">
      <dsp:nvSpPr>
        <dsp:cNvPr id="0" name=""/>
        <dsp:cNvSpPr/>
      </dsp:nvSpPr>
      <dsp:spPr>
        <a:xfrm>
          <a:off x="1429764" y="529"/>
          <a:ext cx="8726766" cy="123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10" tIns="131010" rIns="131010" bIns="13101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Popolamento di un «indice» con informazioni sugli autori a seguito di nuovi articoli/autori importati nel sistema (con conseguente riconoscimento delle </a:t>
          </a:r>
          <a:r>
            <a:rPr lang="it-IT" sz="2000" i="1" kern="1200"/>
            <a:t>stringhe</a:t>
          </a:r>
          <a:r>
            <a:rPr lang="it-IT" sz="2000" kern="1200"/>
            <a:t> autori)</a:t>
          </a:r>
          <a:endParaRPr lang="en-US" sz="2000" kern="1200"/>
        </a:p>
      </dsp:txBody>
      <dsp:txXfrm>
        <a:off x="1429764" y="529"/>
        <a:ext cx="8726766" cy="1237891"/>
      </dsp:txXfrm>
    </dsp:sp>
    <dsp:sp modelId="{150C2B33-62D8-42D9-8550-0ED6BA4D286A}">
      <dsp:nvSpPr>
        <dsp:cNvPr id="0" name=""/>
        <dsp:cNvSpPr/>
      </dsp:nvSpPr>
      <dsp:spPr>
        <a:xfrm>
          <a:off x="0" y="1547893"/>
          <a:ext cx="10156531" cy="12378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1A2A5-7131-4D15-99C7-22A1096D5345}">
      <dsp:nvSpPr>
        <dsp:cNvPr id="0" name=""/>
        <dsp:cNvSpPr/>
      </dsp:nvSpPr>
      <dsp:spPr>
        <a:xfrm>
          <a:off x="374462" y="1826419"/>
          <a:ext cx="680840" cy="6808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B2E93-0CA2-48F8-B340-370B4BC22570}">
      <dsp:nvSpPr>
        <dsp:cNvPr id="0" name=""/>
        <dsp:cNvSpPr/>
      </dsp:nvSpPr>
      <dsp:spPr>
        <a:xfrm>
          <a:off x="1429764" y="1547893"/>
          <a:ext cx="8726766" cy="123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10" tIns="131010" rIns="131010" bIns="13101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Acquisizione dei principali </a:t>
          </a:r>
          <a:r>
            <a:rPr lang="it-IT" sz="2000" b="1" kern="1200"/>
            <a:t>identificativi </a:t>
          </a:r>
          <a:r>
            <a:rPr lang="it-IT" sz="2000" b="0" kern="1200"/>
            <a:t>esterni ed interni all’Ente</a:t>
          </a:r>
          <a:endParaRPr lang="en-US" sz="2000" kern="1200"/>
        </a:p>
      </dsp:txBody>
      <dsp:txXfrm>
        <a:off x="1429764" y="1547893"/>
        <a:ext cx="8726766" cy="1237891"/>
      </dsp:txXfrm>
    </dsp:sp>
    <dsp:sp modelId="{72ED867A-5BCE-4C16-971A-D4C5335BF063}">
      <dsp:nvSpPr>
        <dsp:cNvPr id="0" name=""/>
        <dsp:cNvSpPr/>
      </dsp:nvSpPr>
      <dsp:spPr>
        <a:xfrm>
          <a:off x="0" y="3095258"/>
          <a:ext cx="10156531" cy="12378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0B5AF-B0A7-468D-A400-75F3AA5FAB8F}">
      <dsp:nvSpPr>
        <dsp:cNvPr id="0" name=""/>
        <dsp:cNvSpPr/>
      </dsp:nvSpPr>
      <dsp:spPr>
        <a:xfrm>
          <a:off x="374462" y="3373783"/>
          <a:ext cx="680840" cy="6808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E3F84-FBD0-4C20-A1BE-255C3EAF9F03}">
      <dsp:nvSpPr>
        <dsp:cNvPr id="0" name=""/>
        <dsp:cNvSpPr/>
      </dsp:nvSpPr>
      <dsp:spPr>
        <a:xfrm>
          <a:off x="1429764" y="3095258"/>
          <a:ext cx="4570438" cy="123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10" tIns="131010" rIns="131010" bIns="13101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Memorizzazione delle diciture inerenti </a:t>
          </a:r>
          <a:r>
            <a:rPr lang="it-IT" sz="2000" b="1" kern="1200"/>
            <a:t>l’affiliazione</a:t>
          </a:r>
          <a:r>
            <a:rPr lang="it-IT" sz="2000" kern="1200"/>
            <a:t> e il </a:t>
          </a:r>
          <a:r>
            <a:rPr lang="it-IT" sz="2000" b="1" kern="1200"/>
            <a:t>display name</a:t>
          </a:r>
          <a:r>
            <a:rPr lang="it-IT" sz="2000" b="0" kern="1200"/>
            <a:t> per un dato autore</a:t>
          </a:r>
          <a:endParaRPr lang="en-US" sz="2000" b="1" kern="1200"/>
        </a:p>
      </dsp:txBody>
      <dsp:txXfrm>
        <a:off x="1429764" y="3095258"/>
        <a:ext cx="4570438" cy="1237891"/>
      </dsp:txXfrm>
    </dsp:sp>
    <dsp:sp modelId="{1482805A-07F6-44EB-964C-DE5CCFBE937F}">
      <dsp:nvSpPr>
        <dsp:cNvPr id="0" name=""/>
        <dsp:cNvSpPr/>
      </dsp:nvSpPr>
      <dsp:spPr>
        <a:xfrm>
          <a:off x="6000203" y="3095258"/>
          <a:ext cx="4156327" cy="123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10" tIns="131010" rIns="131010" bIns="13101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Utile per velocizzare e supportare i successivi processi di riconoscimento</a:t>
          </a:r>
          <a:endParaRPr lang="en-US" sz="1500" kern="1200"/>
        </a:p>
      </dsp:txBody>
      <dsp:txXfrm>
        <a:off x="6000203" y="3095258"/>
        <a:ext cx="4156327" cy="1237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756DB-7221-4B2D-B52A-0004B6DC359B}">
      <dsp:nvSpPr>
        <dsp:cNvPr id="0" name=""/>
        <dsp:cNvSpPr/>
      </dsp:nvSpPr>
      <dsp:spPr>
        <a:xfrm>
          <a:off x="0" y="713"/>
          <a:ext cx="7003777" cy="16691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54F07-CA9E-4872-95A2-806843985686}">
      <dsp:nvSpPr>
        <dsp:cNvPr id="0" name=""/>
        <dsp:cNvSpPr/>
      </dsp:nvSpPr>
      <dsp:spPr>
        <a:xfrm>
          <a:off x="504931" y="376281"/>
          <a:ext cx="918056" cy="9180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301A4-83DE-4920-ABFB-72399C5E34EF}">
      <dsp:nvSpPr>
        <dsp:cNvPr id="0" name=""/>
        <dsp:cNvSpPr/>
      </dsp:nvSpPr>
      <dsp:spPr>
        <a:xfrm>
          <a:off x="1927918" y="713"/>
          <a:ext cx="5075858" cy="166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176656" rIns="176656" bIns="1766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/>
            <a:t>Aggancio progetti di ricerca</a:t>
          </a:r>
          <a:endParaRPr lang="en-US" sz="2500" kern="1200"/>
        </a:p>
      </dsp:txBody>
      <dsp:txXfrm>
        <a:off x="1927918" y="713"/>
        <a:ext cx="5075858" cy="1669193"/>
      </dsp:txXfrm>
    </dsp:sp>
    <dsp:sp modelId="{C985350B-B817-4B5B-9026-28050352E0F0}">
      <dsp:nvSpPr>
        <dsp:cNvPr id="0" name=""/>
        <dsp:cNvSpPr/>
      </dsp:nvSpPr>
      <dsp:spPr>
        <a:xfrm>
          <a:off x="0" y="2087205"/>
          <a:ext cx="7003777" cy="16691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574B3-470D-4EB4-A1F0-DCF14930ADFF}">
      <dsp:nvSpPr>
        <dsp:cNvPr id="0" name=""/>
        <dsp:cNvSpPr/>
      </dsp:nvSpPr>
      <dsp:spPr>
        <a:xfrm>
          <a:off x="504931" y="2462774"/>
          <a:ext cx="918056" cy="9180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01C85-B2B7-4B28-B7C8-26F7C0190549}">
      <dsp:nvSpPr>
        <dsp:cNvPr id="0" name=""/>
        <dsp:cNvSpPr/>
      </dsp:nvSpPr>
      <dsp:spPr>
        <a:xfrm>
          <a:off x="1927918" y="2087205"/>
          <a:ext cx="5075858" cy="166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176656" rIns="176656" bIns="1766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/>
            <a:t>Alfa: Riconoscimento autori</a:t>
          </a:r>
        </a:p>
      </dsp:txBody>
      <dsp:txXfrm>
        <a:off x="1927918" y="2087205"/>
        <a:ext cx="5075858" cy="1669193"/>
      </dsp:txXfrm>
    </dsp:sp>
    <dsp:sp modelId="{B12C8517-7A8D-4FDA-9244-FE63F7E5B69B}">
      <dsp:nvSpPr>
        <dsp:cNvPr id="0" name=""/>
        <dsp:cNvSpPr/>
      </dsp:nvSpPr>
      <dsp:spPr>
        <a:xfrm>
          <a:off x="0" y="4173697"/>
          <a:ext cx="7003777" cy="16691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E8811-996C-4506-9DDA-12EF2E6B0BFF}">
      <dsp:nvSpPr>
        <dsp:cNvPr id="0" name=""/>
        <dsp:cNvSpPr/>
      </dsp:nvSpPr>
      <dsp:spPr>
        <a:xfrm>
          <a:off x="504931" y="4549266"/>
          <a:ext cx="918056" cy="9180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DA7A1-0BC0-44A1-84DF-B460248DAE64}">
      <dsp:nvSpPr>
        <dsp:cNvPr id="0" name=""/>
        <dsp:cNvSpPr/>
      </dsp:nvSpPr>
      <dsp:spPr>
        <a:xfrm>
          <a:off x="1927918" y="4173697"/>
          <a:ext cx="5075858" cy="166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176656" rIns="176656" bIns="1766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/>
            <a:t>R&amp;D: Aggancio VOR/AAM</a:t>
          </a:r>
          <a:endParaRPr lang="en-US" sz="2500" kern="1200"/>
        </a:p>
      </dsp:txBody>
      <dsp:txXfrm>
        <a:off x="1927918" y="4173697"/>
        <a:ext cx="5075858" cy="1669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C2B66-CFF1-5841-9935-1139E7620998}" type="datetimeFigureOut">
              <a:rPr lang="it-IT" smtClean="0"/>
              <a:t>05/12/23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91657-C6CE-204C-A44D-6FE11EEB388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61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3723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2094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089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2387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5844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questo progetto il punto di partenza è stato sicuramente definire il modello di dati e il sistema di memorizzazione degli stessi.</a:t>
            </a:r>
          </a:p>
          <a:p>
            <a:r>
              <a:rPr lang="it-IT" dirty="0"/>
              <a:t>Al fine di ottenere la massima flessibilità siamo passati dal modello relazionale </a:t>
            </a:r>
            <a:r>
              <a:rPr lang="it-IT" dirty="0" err="1"/>
              <a:t>pre</a:t>
            </a:r>
            <a:r>
              <a:rPr lang="it-IT" dirty="0"/>
              <a:t>-esistente a un modello non relazionale, schema-</a:t>
            </a:r>
            <a:r>
              <a:rPr lang="it-IT" dirty="0" err="1"/>
              <a:t>less</a:t>
            </a:r>
            <a:r>
              <a:rPr lang="it-IT" dirty="0"/>
              <a:t> utilizzando </a:t>
            </a:r>
            <a:r>
              <a:rPr lang="it-IT" dirty="0" err="1"/>
              <a:t>MongoDB</a:t>
            </a:r>
            <a:r>
              <a:rPr lang="it-IT" dirty="0"/>
              <a:t>.</a:t>
            </a:r>
          </a:p>
          <a:p>
            <a:r>
              <a:rPr lang="it-IT" dirty="0"/>
              <a:t>Abbiamo definito il modello di prodotto come innanzi tutto una collezione di metadati proveniente da varie fonti,</a:t>
            </a:r>
          </a:p>
          <a:p>
            <a:r>
              <a:rPr lang="it-IT" dirty="0"/>
              <a:t>al momento sono state integrate Web Of Science, Scopus, Inspire, </a:t>
            </a:r>
            <a:r>
              <a:rPr lang="it-IT" dirty="0" err="1"/>
              <a:t>Arxiv</a:t>
            </a:r>
            <a:r>
              <a:rPr lang="it-IT" dirty="0"/>
              <a:t> e </a:t>
            </a:r>
            <a:r>
              <a:rPr lang="it-IT" dirty="0" err="1"/>
              <a:t>Openaccess</a:t>
            </a:r>
            <a:r>
              <a:rPr lang="it-IT" dirty="0"/>
              <a:t> repository, ma il sistema è </a:t>
            </a:r>
            <a:r>
              <a:rPr lang="it-IT" dirty="0" err="1"/>
              <a:t>modularizzato</a:t>
            </a:r>
            <a:r>
              <a:rPr lang="it-IT" dirty="0"/>
              <a:t> in maniera tale da permettere l’integrazione di eventuali altri fonti.</a:t>
            </a:r>
          </a:p>
          <a:p>
            <a:r>
              <a:rPr lang="it-IT" dirty="0"/>
              <a:t> I metadati vanno a confluire all’interno di un prodotto di merge, secondo una politica di priorità per fonte sul singolo metadato e il sistema memorizza anche i record originali delle fonti in modo tale da poter aggiungere in qualsiasi momento nuovi metadati al modello di merge senza dover riscaricare i record dalle fonti.</a:t>
            </a:r>
          </a:p>
          <a:p>
            <a:r>
              <a:rPr lang="it-IT" dirty="0"/>
              <a:t> Inoltre abbiamo implementato un meccanismo di attribuzione di nuovi metadati custom al prodotto, come può essere ad esempio l’impact </a:t>
            </a:r>
            <a:r>
              <a:rPr lang="it-IT" dirty="0" err="1"/>
              <a:t>factor</a:t>
            </a:r>
            <a:r>
              <a:rPr lang="it-IT" dirty="0"/>
              <a:t>, ed etichette utilizzabili ad esempio dal GLV per eleggere un prodotto idoneo ad una VQR.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5220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5740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0650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373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8585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882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A8916-698F-6648-930A-34A0031C594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376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008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In questo progetto il punto di partenza è stato sicuramente definire il modello di dati e il sistema di memorizzazione degli stessi.</a:t>
            </a:r>
          </a:p>
          <a:p>
            <a:r>
              <a:rPr lang="it-IT"/>
              <a:t>Al fine di ottenere la massima flessibilità siamo passati dal modello relazionale </a:t>
            </a:r>
            <a:r>
              <a:rPr lang="it-IT" err="1"/>
              <a:t>pre</a:t>
            </a:r>
            <a:r>
              <a:rPr lang="it-IT"/>
              <a:t>-esistente a un modello non relazionale, schema-</a:t>
            </a:r>
            <a:r>
              <a:rPr lang="it-IT" err="1"/>
              <a:t>less</a:t>
            </a:r>
            <a:r>
              <a:rPr lang="it-IT"/>
              <a:t> utilizzando </a:t>
            </a:r>
            <a:r>
              <a:rPr lang="it-IT" err="1"/>
              <a:t>MongoDB</a:t>
            </a:r>
            <a:r>
              <a:rPr lang="it-IT"/>
              <a:t>.</a:t>
            </a:r>
          </a:p>
          <a:p>
            <a:r>
              <a:rPr lang="it-IT"/>
              <a:t>Abbiamo definito il modello di prodotto come innanzi tutto una collezione di metadati proveniente da varie fonti,</a:t>
            </a:r>
          </a:p>
          <a:p>
            <a:r>
              <a:rPr lang="it-IT"/>
              <a:t>al momento sono state integrate Web Of Science, Scopus, Inspire, </a:t>
            </a:r>
            <a:r>
              <a:rPr lang="it-IT" err="1"/>
              <a:t>Arxiv</a:t>
            </a:r>
            <a:r>
              <a:rPr lang="it-IT"/>
              <a:t> e </a:t>
            </a:r>
            <a:r>
              <a:rPr lang="it-IT" err="1"/>
              <a:t>Openaccess</a:t>
            </a:r>
            <a:r>
              <a:rPr lang="it-IT"/>
              <a:t> repository, ma il sistema è </a:t>
            </a:r>
            <a:r>
              <a:rPr lang="it-IT" err="1"/>
              <a:t>modularizzato</a:t>
            </a:r>
            <a:r>
              <a:rPr lang="it-IT"/>
              <a:t> in maniera tale da permettere l’integrazione di eventuali altri fonti.</a:t>
            </a:r>
          </a:p>
          <a:p>
            <a:r>
              <a:rPr lang="it-IT"/>
              <a:t> I metadati vanno a confluire all’interno di un prodotto di merge, secondo una politica di priorità per fonte sul singolo metadato e il sistema memorizza anche i record originali delle fonti in modo tale da poter aggiungere in qualsiasi momento nuovi metadati al modello di merge senza dover riscaricare i record dalle fonti.</a:t>
            </a:r>
          </a:p>
          <a:p>
            <a:r>
              <a:rPr lang="it-IT"/>
              <a:t> Inoltre abbiamo implementato un meccanismo di attribuzione di nuovi metadati custom al prodotto, come può essere ad esempio l’impact </a:t>
            </a:r>
            <a:r>
              <a:rPr lang="it-IT" err="1"/>
              <a:t>factor</a:t>
            </a:r>
            <a:r>
              <a:rPr lang="it-IT"/>
              <a:t>, ed etichette utilizzabili ad esempio dal GLV per eleggere un prodotto idoneo ad una VQR.</a:t>
            </a:r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23B8C-08BF-2A41-931E-3D830D19F597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853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23B8C-08BF-2A41-931E-3D830D19F597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2127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Focus su struttura e organizzazione dell’interfaccia</a:t>
            </a:r>
          </a:p>
          <a:p>
            <a:r>
              <a:rPr lang="it-IT"/>
              <a:t>(volendo… note su accessibilità e usabilità)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23B8C-08BF-2A41-931E-3D830D19F597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4322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661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Processi governati dalle Direzioni di AC.</a:t>
            </a:r>
          </a:p>
          <a:p>
            <a:r>
              <a:rPr lang="it-IT" dirty="0"/>
              <a:t>Gestione infrastruttura software, sia una visione strategica, sia il fatto di </a:t>
            </a:r>
            <a:r>
              <a:rPr lang="it-IT" dirty="0" err="1"/>
              <a:t>metttere</a:t>
            </a:r>
            <a:r>
              <a:rPr lang="it-IT" dirty="0"/>
              <a:t> gli sviluppatori in condizione di produrre software in maniera comune e uniforme.</a:t>
            </a:r>
          </a:p>
          <a:p>
            <a:r>
              <a:rPr lang="it-IT" dirty="0"/>
              <a:t>Dobbiamo garantire che ciò che produciamo sia conforme agli standard di sicurezza e alla normativa vigente.</a:t>
            </a:r>
          </a:p>
          <a:p>
            <a:r>
              <a:rPr lang="it-IT" dirty="0"/>
              <a:t>Le procedure di rilascio concordate con Servizio Sviluppo e Gestione Strategica dell’Infrastruttura.</a:t>
            </a:r>
          </a:p>
          <a:p>
            <a:r>
              <a:rPr lang="it-IT" dirty="0"/>
              <a:t>Terze parti (Zucchetti, </a:t>
            </a:r>
            <a:r>
              <a:rPr lang="it-IT" dirty="0" err="1"/>
              <a:t>StrategicPA</a:t>
            </a:r>
            <a:r>
              <a:rPr lang="it-IT" dirty="0"/>
              <a:t>, Cisalpina)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A8916-698F-6648-930A-34A0031C594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168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Progetti rappresentativi per ciascuna area nel corso dell’anno, soprattutto nei mesi finali.</a:t>
            </a:r>
          </a:p>
          <a:p>
            <a:r>
              <a:rPr lang="it-IT" dirty="0"/>
              <a:t>Servizio -&gt; FDP: tool che ha permesso l’informatizzazione della gestione del budget degli  esperimenti e la gestione delle assegnazione e degli impegni di spesa sui fondi/capitoli.</a:t>
            </a:r>
          </a:p>
          <a:p>
            <a:r>
              <a:rPr lang="it-IT" dirty="0"/>
              <a:t>Contabile-&gt; </a:t>
            </a:r>
            <a:r>
              <a:rPr lang="it-IT" dirty="0" err="1"/>
              <a:t>reg.stipendi</a:t>
            </a:r>
            <a:r>
              <a:rPr lang="it-IT" dirty="0"/>
              <a:t> consentito di contabilizzare mensilmente il flusso degli stipendi e di chiudere il bilancio in linea con le normative</a:t>
            </a:r>
          </a:p>
          <a:p>
            <a:r>
              <a:rPr lang="it-IT" dirty="0"/>
              <a:t>Reclutamento -&gt; negli ultimi 3 mesi sono usciti un’enorme quantità di concorsi da bandire</a:t>
            </a:r>
          </a:p>
          <a:p>
            <a:r>
              <a:rPr lang="it-IT" dirty="0"/>
              <a:t>Ricerca -&gt;questa attività ha visto la completa reingegnerizzazione del </a:t>
            </a:r>
            <a:r>
              <a:rPr lang="it-IT" dirty="0" err="1"/>
              <a:t>db</a:t>
            </a:r>
            <a:r>
              <a:rPr lang="it-IT" dirty="0"/>
              <a:t> delle pubblicazioni, in cui abbiamo sperimentato la creazione di un team di sviluppo con persone di aree diverse.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5033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/>
              <a:t>Trattamenti</a:t>
            </a:r>
            <a:r>
              <a:rPr lang="it-IT" dirty="0"/>
              <a:t>: software di supporto per il DPO per il trattamento dei dati all’interno di ogni unità dell’organigramma.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228600" indent="-228600">
              <a:buAutoNum type="arabicPeriod"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9754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5068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735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611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70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C35B8-2B59-40E5-91C1-2F2E6C502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0E075-ACE0-4B1F-B788-036EF8C6DE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93E79-2915-4C48-AC0C-FD5E4B7B1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07BC-8854-4012-9A9D-3B6C4C2B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D1461-8537-430D-A4B5-89926B71B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5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52E0A-B1C9-4968-AE6E-23C71327D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A46F86-AF17-40B7-96CD-4C787CDB8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91DB5-0700-4935-8557-1BCB4D3B2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6A94E-3398-4505-B887-C411DD7F6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F3F8F-2627-4787-A65F-B774BD3DC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0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989E50-F21B-489C-8D76-522BC7DD08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EAB8A-3648-46C5-B39C-F4D13B296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1E13-7A34-4A0A-9BFC-0B981126E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B3102-7D4C-4A78-9763-B8264C8D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C55FF-32BB-4D2D-A284-70DC61171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4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ECAE4-3FA0-4682-AD0E-2ECE03937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95396-FE46-4A50-883B-AA7E55B33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89EF2-8F60-41F6-AF2D-E87BAF11B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630EE-F6FB-4F5F-B91F-916FAD38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CE213-1C38-446D-9F51-06B80CADB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5A400-FDB2-4AF2-A84A-63F223280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424A4-0DDD-4155-BE1D-86AC37A2C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E205C-E2B3-4C04-9BF7-8CF6879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5D015-432F-47FC-BE33-CBAD70A8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28132-68A5-4571-93B2-4483A768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3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A7240-67F9-4022-8DF4-2E6A3E448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5F686-6D2C-4DA3-8D50-8CDE7FF16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355395-3A12-4B1E-9757-C7401FF6D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F9759-8E4B-4F8C-AF57-C0FACD29B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3218C-D95A-4710-92FF-57A9FD333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7C80C-28CA-4AE9-9B98-5C487E06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8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E343C-6613-4360-815F-24507ED9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7A917-9661-4BDA-B910-7DAEC94AB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AD686-0AB3-45C2-BD00-63AAAF5FE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304-836A-4382-BED8-5765BE044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39434B-9465-4A50-AE37-53B4D6103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CE96FF-7468-4EE2-894A-FE2BF247E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E5FCD1-6E30-428F-9DDF-6EB09F67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E3430A-5846-4EAD-AF6F-9BA1D681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6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83C5D-C16B-431B-96C7-E051A02A5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9C713-B2D5-471F-B659-FAC33A17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8E0A0-66F2-4EF3-904B-38E0E8C12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24287-0AFC-4698-BE45-F2F11C76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5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DCD505-C3C2-4409-AA78-B7AC598B2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0ADFE-186B-499D-B9A7-4A00E33D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DC075-BB08-432D-AAE7-4D9FC654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9FC3B-7BF1-46AB-8EF3-E703610A6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9B575-2910-461B-9790-F04F76EC8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A04D7-97B7-4DC5-A3AF-8B63B903E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72F78-B3E8-4ABC-9755-11AEA3717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EA513-7919-4BAD-9490-CDC20D3A1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E8C9A-923F-4805-AB3A-32770195C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7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D150-ECE3-4DC6-9074-8597F6B27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CF4D84-437D-40A5-9818-94A712B08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118D1-B715-40F4-82AB-D7F97000D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B4196-639C-4F74-8365-A2B0B9AC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4BF4F-94CC-403D-A31F-D5BF7704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1176E-3B1A-421A-BBBE-89064A39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1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A02818-89DC-4B0A-8DA4-C15443112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FCD68-ED91-4F91-8458-6B1275E4E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EBCD7-93BC-4DDD-9269-CDC20EA55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9C25F-2368-412E-9A05-E97E7C352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DDF2-1FD8-4265-85B5-452101CB7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6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1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.jpeg"/><Relationship Id="rId4" Type="http://schemas.openxmlformats.org/officeDocument/2006/relationships/image" Target="../media/image4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svg"/><Relationship Id="rId11" Type="http://schemas.openxmlformats.org/officeDocument/2006/relationships/image" Target="../media/image1.jpe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0.sv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0.png"/><Relationship Id="rId4" Type="http://schemas.openxmlformats.org/officeDocument/2006/relationships/image" Target="../media/image4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0.png"/><Relationship Id="rId4" Type="http://schemas.openxmlformats.org/officeDocument/2006/relationships/image" Target="../media/image4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36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10" Type="http://schemas.openxmlformats.org/officeDocument/2006/relationships/image" Target="../media/image59.svg"/><Relationship Id="rId4" Type="http://schemas.openxmlformats.org/officeDocument/2006/relationships/image" Target="../media/image1.jpeg"/><Relationship Id="rId9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36.pn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1.jpeg"/><Relationship Id="rId9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6.png"/><Relationship Id="rId4" Type="http://schemas.openxmlformats.org/officeDocument/2006/relationships/image" Target="../media/image4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svg"/><Relationship Id="rId11" Type="http://schemas.openxmlformats.org/officeDocument/2006/relationships/image" Target="../media/image1.jpeg"/><Relationship Id="rId5" Type="http://schemas.openxmlformats.org/officeDocument/2006/relationships/image" Target="../media/image67.png"/><Relationship Id="rId10" Type="http://schemas.openxmlformats.org/officeDocument/2006/relationships/image" Target="../media/image72.svg"/><Relationship Id="rId4" Type="http://schemas.openxmlformats.org/officeDocument/2006/relationships/image" Target="../media/image66.svg"/><Relationship Id="rId9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dsi.infn.it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0.png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hyperlink" Target="https://www.dsi.infn.i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.jpe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hyperlink" Target="https://www.dsi.infn.it/" TargetMode="External"/><Relationship Id="rId5" Type="http://schemas.openxmlformats.org/officeDocument/2006/relationships/image" Target="../media/image21.svg"/><Relationship Id="rId10" Type="http://schemas.openxmlformats.org/officeDocument/2006/relationships/image" Target="../media/image1.jpe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1.jpe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66E62C-88FB-557F-C954-E1A2E9472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0787" y="1364443"/>
            <a:ext cx="5510426" cy="209641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4400" b="1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SERVIZIO SVILUPPO E GESTIONE APPLICATIVI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94EF8B4-4091-9807-770F-2401E6271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6694" y="3544077"/>
            <a:ext cx="4638612" cy="1718874"/>
          </a:xfrm>
        </p:spPr>
        <p:txBody>
          <a:bodyPr anchor="t">
            <a:normAutofit/>
          </a:bodyPr>
          <a:lstStyle/>
          <a:p>
            <a:r>
              <a:rPr lang="it-IT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Direzione</a:t>
            </a:r>
            <a:r>
              <a: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Sistemi Informativi </a:t>
            </a:r>
            <a:r>
              <a: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AC</a:t>
            </a:r>
            <a:endParaRPr lang="it-IT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Lecce, </a:t>
            </a:r>
            <a:r>
              <a: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dicembre 2023</a:t>
            </a:r>
          </a:p>
          <a:p>
            <a:endParaRPr lang="it-IT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A7BCA3E-9526-A993-366C-FCBD9238F969}"/>
              </a:ext>
            </a:extLst>
          </p:cNvPr>
          <p:cNvSpPr txBox="1"/>
          <p:nvPr/>
        </p:nvSpPr>
        <p:spPr>
          <a:xfrm>
            <a:off x="12560060" y="21652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L'INFN CAMBIA LOGO">
            <a:extLst>
              <a:ext uri="{FF2B5EF4-FFF2-40B4-BE49-F238E27FC236}">
                <a16:creationId xmlns:a16="http://schemas.microsoft.com/office/drawing/2014/main" id="{1CB361FA-A084-140F-DC2F-7174A5B7C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126527"/>
            <a:ext cx="2893304" cy="160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C8AC9EB-3473-3142-27F9-E0C67A718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713"/>
          <a:stretch/>
        </p:blipFill>
        <p:spPr bwMode="auto">
          <a:xfrm>
            <a:off x="547740" y="3154017"/>
            <a:ext cx="4290739" cy="361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4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903E0EC2-8055-4491-9DF8-E95ADC66D876}"/>
              </a:ext>
            </a:extLst>
          </p:cNvPr>
          <p:cNvSpPr/>
          <p:nvPr/>
        </p:nvSpPr>
        <p:spPr>
          <a:xfrm>
            <a:off x="153366" y="1377601"/>
            <a:ext cx="12001368" cy="5305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47107D3-4D45-5B96-D5E6-962575833114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Servizio – attività 2023</a:t>
            </a:r>
          </a:p>
        </p:txBody>
      </p:sp>
      <p:pic>
        <p:nvPicPr>
          <p:cNvPr id="14" name="Picture 2" descr="L'INFN CAMBIA LOGO">
            <a:extLst>
              <a:ext uri="{FF2B5EF4-FFF2-40B4-BE49-F238E27FC236}">
                <a16:creationId xmlns:a16="http://schemas.microsoft.com/office/drawing/2014/main" id="{01FD1D6C-6D0C-45C6-ADC8-3EE2260DE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5905E621-F5BC-48EA-933A-EE4D914D219C}"/>
              </a:ext>
            </a:extLst>
          </p:cNvPr>
          <p:cNvGrpSpPr/>
          <p:nvPr/>
        </p:nvGrpSpPr>
        <p:grpSpPr>
          <a:xfrm>
            <a:off x="3717653" y="943054"/>
            <a:ext cx="1265382" cy="370621"/>
            <a:chOff x="4104019" y="1034473"/>
            <a:chExt cx="1265382" cy="37062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0008F7E-E53F-4A33-B1AF-50E6E892CE53}"/>
                </a:ext>
              </a:extLst>
            </p:cNvPr>
            <p:cNvSpPr/>
            <p:nvPr/>
          </p:nvSpPr>
          <p:spPr>
            <a:xfrm>
              <a:off x="4104019" y="1034473"/>
              <a:ext cx="1265382" cy="3706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Status</a:t>
              </a:r>
              <a:endParaRPr lang="it-IT" b="1">
                <a:solidFill>
                  <a:schemeClr val="tx2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5F66576-34CA-47DA-AD42-57F7EE7E7869}"/>
                </a:ext>
              </a:extLst>
            </p:cNvPr>
            <p:cNvCxnSpPr>
              <a:cxnSpLocks/>
            </p:cNvCxnSpPr>
            <p:nvPr/>
          </p:nvCxnSpPr>
          <p:spPr>
            <a:xfrm>
              <a:off x="4325692" y="1348508"/>
              <a:ext cx="82203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1827285-2153-425F-AEF9-734ABE1D4153}"/>
              </a:ext>
            </a:extLst>
          </p:cNvPr>
          <p:cNvGrpSpPr/>
          <p:nvPr/>
        </p:nvGrpSpPr>
        <p:grpSpPr>
          <a:xfrm>
            <a:off x="326527" y="3750908"/>
            <a:ext cx="3170806" cy="522000"/>
            <a:chOff x="857246" y="3836370"/>
            <a:chExt cx="2837293" cy="52200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B80FB27-962D-4568-89AC-A01B4D962CB3}"/>
                </a:ext>
              </a:extLst>
            </p:cNvPr>
            <p:cNvSpPr/>
            <p:nvPr/>
          </p:nvSpPr>
          <p:spPr>
            <a:xfrm>
              <a:off x="1149347" y="3917987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400" b="1" noProof="1">
                  <a:solidFill>
                    <a:schemeClr val="bg1"/>
                  </a:solidFill>
                </a:rPr>
                <a:t>       </a:t>
              </a:r>
              <a:r>
                <a:rPr lang="en-US" sz="1400" b="1" noProof="1">
                  <a:solidFill>
                    <a:schemeClr val="bg1"/>
                  </a:solidFill>
                </a:rPr>
                <a:t>Fondi del Personale</a:t>
              </a:r>
              <a:endParaRPr lang="it-IT" sz="1400" b="1" noProof="1">
                <a:solidFill>
                  <a:schemeClr val="bg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72987CD-C4D1-4234-BA4A-BF80B6E6F27C}"/>
                </a:ext>
              </a:extLst>
            </p:cNvPr>
            <p:cNvSpPr/>
            <p:nvPr/>
          </p:nvSpPr>
          <p:spPr>
            <a:xfrm>
              <a:off x="857246" y="3836370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noProof="1"/>
                <a:t>3</a:t>
              </a:r>
              <a:endParaRPr lang="it-IT" sz="1400" b="1" noProof="1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B8554B5-1DEE-44EA-A3B3-11D6B7B2232B}"/>
              </a:ext>
            </a:extLst>
          </p:cNvPr>
          <p:cNvGrpSpPr/>
          <p:nvPr/>
        </p:nvGrpSpPr>
        <p:grpSpPr>
          <a:xfrm>
            <a:off x="326527" y="2674976"/>
            <a:ext cx="3170806" cy="522000"/>
            <a:chOff x="857246" y="2772193"/>
            <a:chExt cx="2837293" cy="5220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6BC1BC3-7355-420C-BFBF-41202A6E1561}"/>
                </a:ext>
              </a:extLst>
            </p:cNvPr>
            <p:cNvSpPr/>
            <p:nvPr/>
          </p:nvSpPr>
          <p:spPr>
            <a:xfrm>
              <a:off x="1149347" y="2853810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400" b="1" noProof="1">
                  <a:solidFill>
                    <a:schemeClr val="bg1"/>
                  </a:solidFill>
                </a:rPr>
                <a:t>       </a:t>
              </a:r>
              <a:r>
                <a:rPr lang="en-US" sz="1400" b="1" noProof="1">
                  <a:solidFill>
                    <a:schemeClr val="bg1"/>
                  </a:solidFill>
                </a:rPr>
                <a:t>Tracciati applicativi esterni</a:t>
              </a:r>
              <a:endParaRPr lang="it-IT" sz="1400" b="1" noProof="1">
                <a:solidFill>
                  <a:schemeClr val="bg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81CA40D-E3F3-405F-9075-439C2654B0B1}"/>
                </a:ext>
              </a:extLst>
            </p:cNvPr>
            <p:cNvSpPr/>
            <p:nvPr/>
          </p:nvSpPr>
          <p:spPr>
            <a:xfrm>
              <a:off x="857246" y="2772193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noProof="1"/>
                <a:t>2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761F247-CCD8-4E5D-9D87-398CD36900CC}"/>
              </a:ext>
            </a:extLst>
          </p:cNvPr>
          <p:cNvSpPr/>
          <p:nvPr/>
        </p:nvSpPr>
        <p:spPr>
          <a:xfrm>
            <a:off x="4283673" y="2749361"/>
            <a:ext cx="1911322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done</a:t>
            </a:r>
            <a:endParaRPr lang="it-IT" sz="2800" noProof="1">
              <a:solidFill>
                <a:schemeClr val="accent2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792E831-E506-463B-B0DD-02FD07B5CA53}"/>
              </a:ext>
            </a:extLst>
          </p:cNvPr>
          <p:cNvSpPr/>
          <p:nvPr/>
        </p:nvSpPr>
        <p:spPr>
          <a:xfrm>
            <a:off x="6069465" y="2467710"/>
            <a:ext cx="5605200" cy="93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System Font Regular"/>
              <a:buChar char="→"/>
            </a:pPr>
            <a:r>
              <a:rPr lang="it-IT" sz="1400" b="1" noProof="1">
                <a:solidFill>
                  <a:schemeClr val="tx2"/>
                </a:solidFill>
                <a:sym typeface="Wingdings" panose="05000000000000000000" pitchFamily="2" charset="2"/>
              </a:rPr>
              <a:t>Zucchetti: </a:t>
            </a:r>
            <a:r>
              <a:rPr lang="it-IT" sz="1400" noProof="1">
                <a:solidFill>
                  <a:schemeClr val="tx2"/>
                </a:solidFill>
                <a:sym typeface="Wingdings" panose="05000000000000000000" pitchFamily="2" charset="2"/>
              </a:rPr>
              <a:t>Import dati per Ribaltamento costi degli stipendi</a:t>
            </a:r>
            <a:endParaRPr lang="it-IT" sz="1400" noProof="1">
              <a:solidFill>
                <a:schemeClr val="tx2"/>
              </a:solidFill>
            </a:endParaRPr>
          </a:p>
          <a:p>
            <a:pPr marL="285750" indent="-285750">
              <a:buFont typeface="System Font Regular"/>
              <a:buChar char="→"/>
            </a:pPr>
            <a:r>
              <a:rPr lang="it-IT" sz="1400" b="1" noProof="1">
                <a:solidFill>
                  <a:schemeClr val="tx2"/>
                </a:solidFill>
                <a:sym typeface="Wingdings" panose="05000000000000000000" pitchFamily="2" charset="2"/>
              </a:rPr>
              <a:t>Cisalpina:</a:t>
            </a:r>
            <a:r>
              <a:rPr lang="it-IT" sz="1400" noProof="1">
                <a:solidFill>
                  <a:schemeClr val="tx2"/>
                </a:solidFill>
                <a:sym typeface="Wingdings" panose="05000000000000000000" pitchFamily="2" charset="2"/>
              </a:rPr>
              <a:t> Alimentazione anagrafiche e profili per nuovo portale</a:t>
            </a:r>
            <a:endParaRPr lang="it-IT" sz="1400" b="1" noProof="1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System Font Regular"/>
              <a:buChar char="→"/>
            </a:pPr>
            <a:r>
              <a:rPr lang="it-IT" sz="1400" b="1" noProof="1">
                <a:solidFill>
                  <a:schemeClr val="tx2"/>
                </a:solidFill>
                <a:sym typeface="Wingdings" panose="05000000000000000000" pitchFamily="2" charset="2"/>
              </a:rPr>
              <a:t>StrategicPA:</a:t>
            </a:r>
            <a:r>
              <a:rPr lang="it-IT" sz="1400" noProof="1">
                <a:solidFill>
                  <a:schemeClr val="tx2"/>
                </a:solidFill>
                <a:sym typeface="Wingdings" panose="05000000000000000000" pitchFamily="2" charset="2"/>
              </a:rPr>
              <a:t> Export organigramma per il software per le performance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AFC579-B2B0-78BC-7F5F-4076ABC17CA9}"/>
              </a:ext>
            </a:extLst>
          </p:cNvPr>
          <p:cNvGrpSpPr/>
          <p:nvPr/>
        </p:nvGrpSpPr>
        <p:grpSpPr>
          <a:xfrm>
            <a:off x="3916407" y="2828958"/>
            <a:ext cx="266495" cy="226291"/>
            <a:chOff x="6724073" y="2530763"/>
            <a:chExt cx="426139" cy="457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78CC3F-FEE8-6AA3-474B-90D08477A613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E5F3ACF-6E6B-07BE-6E4F-351AA1604F4F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9C04F2-54E1-B6C2-59D1-A0D4EC37FE17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F62347A-E2BD-4E9F-141C-181B0AF1F3FC}"/>
              </a:ext>
            </a:extLst>
          </p:cNvPr>
          <p:cNvSpPr/>
          <p:nvPr/>
        </p:nvSpPr>
        <p:spPr>
          <a:xfrm>
            <a:off x="4274894" y="3824504"/>
            <a:ext cx="1911322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ongoing</a:t>
            </a:r>
            <a:endParaRPr lang="it-IT" sz="2800" noProof="1">
              <a:solidFill>
                <a:schemeClr val="accent2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CC22FD6-118B-6630-0408-2B597C5695F9}"/>
              </a:ext>
            </a:extLst>
          </p:cNvPr>
          <p:cNvGrpSpPr/>
          <p:nvPr/>
        </p:nvGrpSpPr>
        <p:grpSpPr>
          <a:xfrm>
            <a:off x="326527" y="1599044"/>
            <a:ext cx="3170806" cy="522000"/>
            <a:chOff x="857246" y="6041812"/>
            <a:chExt cx="2837293" cy="522000"/>
          </a:xfrm>
        </p:grpSpPr>
        <p:sp>
          <p:nvSpPr>
            <p:cNvPr id="77" name="Rectangle: Rounded Corners 38">
              <a:extLst>
                <a:ext uri="{FF2B5EF4-FFF2-40B4-BE49-F238E27FC236}">
                  <a16:creationId xmlns:a16="http://schemas.microsoft.com/office/drawing/2014/main" id="{C67F44E3-189E-A5A7-D0E8-47593B336678}"/>
                </a:ext>
              </a:extLst>
            </p:cNvPr>
            <p:cNvSpPr/>
            <p:nvPr/>
          </p:nvSpPr>
          <p:spPr>
            <a:xfrm>
              <a:off x="1149346" y="6123429"/>
              <a:ext cx="2545193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noProof="1">
                  <a:solidFill>
                    <a:schemeClr val="bg1"/>
                  </a:solidFill>
                </a:rPr>
                <a:t>       Registro Trattamenti (RATP)</a:t>
              </a:r>
              <a:endParaRPr lang="it-IT" sz="1400" b="1" noProof="1">
                <a:solidFill>
                  <a:schemeClr val="bg1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5DC7066-097D-4B80-D549-0062F343DEDB}"/>
                </a:ext>
              </a:extLst>
            </p:cNvPr>
            <p:cNvSpPr/>
            <p:nvPr/>
          </p:nvSpPr>
          <p:spPr>
            <a:xfrm>
              <a:off x="857246" y="6041812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noProof="1"/>
                <a:t>1</a:t>
              </a: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E8810A1-C3D4-BAB7-D24B-7289E082C2A0}"/>
              </a:ext>
            </a:extLst>
          </p:cNvPr>
          <p:cNvSpPr/>
          <p:nvPr/>
        </p:nvSpPr>
        <p:spPr>
          <a:xfrm>
            <a:off x="4274894" y="1674734"/>
            <a:ext cx="1621300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testing</a:t>
            </a:r>
            <a:endParaRPr lang="it-IT" sz="2800" noProof="1">
              <a:solidFill>
                <a:srgbClr val="00B050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4095177-BD9B-2EE6-B6F6-F630C3C46B22}"/>
              </a:ext>
            </a:extLst>
          </p:cNvPr>
          <p:cNvGrpSpPr/>
          <p:nvPr/>
        </p:nvGrpSpPr>
        <p:grpSpPr>
          <a:xfrm>
            <a:off x="3916407" y="1746899"/>
            <a:ext cx="266495" cy="226291"/>
            <a:chOff x="6724073" y="2530763"/>
            <a:chExt cx="426139" cy="457200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0ABCFAC-5968-B837-5D7D-F0069AD499FF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2B120B0-E58F-4A4E-CE0D-BE50F9215ABB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02D22C8-BB18-6BAD-C78C-0F37C0493F4E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4D2E559C-030A-AC2F-EE5A-BCB4BDB526CF}"/>
              </a:ext>
            </a:extLst>
          </p:cNvPr>
          <p:cNvSpPr/>
          <p:nvPr/>
        </p:nvSpPr>
        <p:spPr>
          <a:xfrm>
            <a:off x="6069465" y="1388854"/>
            <a:ext cx="4797582" cy="93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System Font Regular"/>
              <a:buChar char="→"/>
            </a:pPr>
            <a:r>
              <a:rPr lang="it-IT" sz="1400" dirty="0">
                <a:solidFill>
                  <a:schemeClr val="tx2"/>
                </a:solidFill>
              </a:rPr>
              <a:t>Trattamento dati per </a:t>
            </a:r>
            <a:r>
              <a:rPr lang="it-IT" sz="1400" b="1" dirty="0">
                <a:solidFill>
                  <a:schemeClr val="tx2"/>
                </a:solidFill>
              </a:rPr>
              <a:t>DPO</a:t>
            </a:r>
          </a:p>
          <a:p>
            <a:pPr marL="285750" indent="-285750">
              <a:buFont typeface="System Font Regular"/>
              <a:buChar char="→"/>
            </a:pPr>
            <a:r>
              <a:rPr lang="it-IT" sz="1400" dirty="0">
                <a:solidFill>
                  <a:schemeClr val="tx2"/>
                </a:solidFill>
              </a:rPr>
              <a:t>Workflow approvativo</a:t>
            </a:r>
          </a:p>
          <a:p>
            <a:pPr marL="285750" indent="-285750">
              <a:buFont typeface="System Font Regular"/>
              <a:buChar char="→"/>
            </a:pPr>
            <a:r>
              <a:rPr lang="it-IT" sz="1400" dirty="0">
                <a:solidFill>
                  <a:schemeClr val="tx2"/>
                </a:solidFill>
              </a:rPr>
              <a:t>Generazione automatica del form di richiesta</a:t>
            </a:r>
            <a:endParaRPr lang="it-IT" sz="1200" dirty="0">
              <a:solidFill>
                <a:schemeClr val="tx2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214971-06E1-874B-35A8-3AAD6C93209A}"/>
              </a:ext>
            </a:extLst>
          </p:cNvPr>
          <p:cNvCxnSpPr>
            <a:cxnSpLocks/>
          </p:cNvCxnSpPr>
          <p:nvPr/>
        </p:nvCxnSpPr>
        <p:spPr>
          <a:xfrm>
            <a:off x="446636" y="2398010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F9B2FA-F799-B788-E4EF-D5E766196FD1}"/>
              </a:ext>
            </a:extLst>
          </p:cNvPr>
          <p:cNvCxnSpPr>
            <a:cxnSpLocks/>
          </p:cNvCxnSpPr>
          <p:nvPr/>
        </p:nvCxnSpPr>
        <p:spPr>
          <a:xfrm>
            <a:off x="446636" y="3473942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B6C075-BA2B-ECFE-8B6E-C09F3109D480}"/>
              </a:ext>
            </a:extLst>
          </p:cNvPr>
          <p:cNvCxnSpPr>
            <a:cxnSpLocks/>
          </p:cNvCxnSpPr>
          <p:nvPr/>
        </p:nvCxnSpPr>
        <p:spPr>
          <a:xfrm>
            <a:off x="446636" y="4549874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109731-3E0F-1CE0-F5B3-6E6B07A175FB}"/>
              </a:ext>
            </a:extLst>
          </p:cNvPr>
          <p:cNvCxnSpPr>
            <a:cxnSpLocks/>
          </p:cNvCxnSpPr>
          <p:nvPr/>
        </p:nvCxnSpPr>
        <p:spPr>
          <a:xfrm>
            <a:off x="446636" y="5625806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740FF79-7A16-89B8-5F5D-DF7617727BA7}"/>
              </a:ext>
            </a:extLst>
          </p:cNvPr>
          <p:cNvGrpSpPr/>
          <p:nvPr/>
        </p:nvGrpSpPr>
        <p:grpSpPr>
          <a:xfrm>
            <a:off x="326527" y="4826840"/>
            <a:ext cx="3170806" cy="522000"/>
            <a:chOff x="857246" y="1556096"/>
            <a:chExt cx="2837293" cy="5220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3073FF9-C749-4E45-9A89-E4B1A2F60903}"/>
                </a:ext>
              </a:extLst>
            </p:cNvPr>
            <p:cNvSpPr/>
            <p:nvPr/>
          </p:nvSpPr>
          <p:spPr>
            <a:xfrm>
              <a:off x="1149347" y="1637713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400" b="1" noProof="1">
                  <a:solidFill>
                    <a:schemeClr val="bg1"/>
                  </a:solidFill>
                </a:rPr>
                <a:t>       Manutenzione librerie comuni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EBD86B8-060C-4D20-BC0D-D89479BF292A}"/>
                </a:ext>
              </a:extLst>
            </p:cNvPr>
            <p:cNvSpPr/>
            <p:nvPr/>
          </p:nvSpPr>
          <p:spPr>
            <a:xfrm>
              <a:off x="857246" y="1556096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noProof="1"/>
                <a:t>4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7F0F24A-25DE-4BCD-9605-EB9DC7BB961E}"/>
              </a:ext>
            </a:extLst>
          </p:cNvPr>
          <p:cNvSpPr/>
          <p:nvPr/>
        </p:nvSpPr>
        <p:spPr>
          <a:xfrm>
            <a:off x="4274894" y="4900832"/>
            <a:ext cx="1621300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ongoing</a:t>
            </a:r>
            <a:endParaRPr lang="it-IT" sz="2800" noProof="1">
              <a:solidFill>
                <a:srgbClr val="00B05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21F280-8810-4285-8A38-D2EE375B9892}"/>
              </a:ext>
            </a:extLst>
          </p:cNvPr>
          <p:cNvGrpSpPr/>
          <p:nvPr/>
        </p:nvGrpSpPr>
        <p:grpSpPr>
          <a:xfrm>
            <a:off x="326527" y="5902774"/>
            <a:ext cx="3170806" cy="522000"/>
            <a:chOff x="857246" y="6041812"/>
            <a:chExt cx="2837293" cy="52200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5158C007-5AA0-4399-A07D-39E74F2FD600}"/>
                </a:ext>
              </a:extLst>
            </p:cNvPr>
            <p:cNvSpPr/>
            <p:nvPr/>
          </p:nvSpPr>
          <p:spPr>
            <a:xfrm>
              <a:off x="1149346" y="6123429"/>
              <a:ext cx="2545193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noProof="1">
                  <a:solidFill>
                    <a:schemeClr val="bg1"/>
                  </a:solidFill>
                </a:rPr>
                <a:t>       Attività di R&amp;D</a:t>
              </a:r>
              <a:endParaRPr lang="it-IT" sz="1400" b="1" noProof="1">
                <a:solidFill>
                  <a:schemeClr val="bg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FB3FC10-4430-438D-AF57-9212F27E4B36}"/>
                </a:ext>
              </a:extLst>
            </p:cNvPr>
            <p:cNvSpPr/>
            <p:nvPr/>
          </p:nvSpPr>
          <p:spPr>
            <a:xfrm>
              <a:off x="857246" y="6041812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noProof="1"/>
                <a:t>5</a:t>
              </a:r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D3E1F6E1-092E-544F-05F2-29A122FB56B4}"/>
              </a:ext>
            </a:extLst>
          </p:cNvPr>
          <p:cNvSpPr/>
          <p:nvPr/>
        </p:nvSpPr>
        <p:spPr>
          <a:xfrm>
            <a:off x="4274894" y="5977159"/>
            <a:ext cx="1621300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ongoing</a:t>
            </a:r>
            <a:endParaRPr lang="it-IT" sz="2800" noProof="1">
              <a:solidFill>
                <a:srgbClr val="00B05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BA07EA-EB64-573C-68F9-834D4390BF87}"/>
              </a:ext>
            </a:extLst>
          </p:cNvPr>
          <p:cNvSpPr/>
          <p:nvPr/>
        </p:nvSpPr>
        <p:spPr>
          <a:xfrm>
            <a:off x="6069465" y="4626235"/>
            <a:ext cx="5602624" cy="93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noProof="1">
                <a:solidFill>
                  <a:schemeClr val="tx2"/>
                </a:solidFill>
                <a:sym typeface="Wingdings" panose="05000000000000000000" pitchFamily="2" charset="2"/>
              </a:rPr>
              <a:t>Features comuni a tutti gli applicativi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noProof="1">
                <a:solidFill>
                  <a:schemeClr val="tx2"/>
                </a:solidFill>
                <a:sym typeface="Wingdings" panose="05000000000000000000" pitchFamily="2" charset="2"/>
              </a:rPr>
              <a:t>Sempre aggiornate all’ultima release di Spring Boot e altre dipendenze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noProof="1">
                <a:solidFill>
                  <a:schemeClr val="tx2"/>
                </a:solidFill>
                <a:sym typeface="Wingdings" panose="05000000000000000000" pitchFamily="2" charset="2"/>
              </a:rPr>
              <a:t>INFN Shell Next (Angular) da riportare in casa e gestire in autonomia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64B290-3D33-A0CD-183E-4524AF9098E8}"/>
              </a:ext>
            </a:extLst>
          </p:cNvPr>
          <p:cNvSpPr/>
          <p:nvPr/>
        </p:nvSpPr>
        <p:spPr>
          <a:xfrm>
            <a:off x="6069465" y="5701771"/>
            <a:ext cx="5602624" cy="93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Scouting tecnologico software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Machine Learning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Accessibilità</a:t>
            </a:r>
            <a:endParaRPr lang="it-IT" sz="1400">
              <a:solidFill>
                <a:schemeClr val="tx2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0844420-38FD-1845-610A-001ADBEB273D}"/>
              </a:ext>
            </a:extLst>
          </p:cNvPr>
          <p:cNvSpPr/>
          <p:nvPr/>
        </p:nvSpPr>
        <p:spPr>
          <a:xfrm>
            <a:off x="8913836" y="3550699"/>
            <a:ext cx="2429200" cy="93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4497B7"/>
                </a:solidFill>
              </a:rPr>
              <a:t>Ticketing:</a:t>
            </a:r>
          </a:p>
          <a:p>
            <a:pPr marL="285750" indent="-285750">
              <a:buFont typeface="System Font Regular"/>
              <a:buChar char="→"/>
            </a:pPr>
            <a:r>
              <a:rPr lang="it-IT" sz="1400" b="1" dirty="0">
                <a:solidFill>
                  <a:srgbClr val="4497B7"/>
                </a:solidFill>
              </a:rPr>
              <a:t>Backlog: </a:t>
            </a:r>
            <a:r>
              <a:rPr lang="it-IT" b="1" dirty="0">
                <a:solidFill>
                  <a:srgbClr val="4497B7"/>
                </a:solidFill>
              </a:rPr>
              <a:t>127</a:t>
            </a:r>
            <a:r>
              <a:rPr lang="it-IT" sz="1400" dirty="0">
                <a:solidFill>
                  <a:srgbClr val="4497B7"/>
                </a:solidFill>
              </a:rPr>
              <a:t> ticket</a:t>
            </a:r>
          </a:p>
          <a:p>
            <a:pPr marL="285750" indent="-285750">
              <a:buFont typeface="System Font Regular"/>
              <a:buChar char="→"/>
            </a:pPr>
            <a:r>
              <a:rPr lang="it-IT" sz="1400" b="1" dirty="0">
                <a:solidFill>
                  <a:srgbClr val="4497B7"/>
                </a:solidFill>
              </a:rPr>
              <a:t>Sprint</a:t>
            </a:r>
            <a:r>
              <a:rPr lang="it-IT" sz="1400" dirty="0">
                <a:solidFill>
                  <a:srgbClr val="4497B7"/>
                </a:solidFill>
              </a:rPr>
              <a:t> bisettimanali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30E5AB3-349B-5522-2FB3-8B184293F57F}"/>
              </a:ext>
            </a:extLst>
          </p:cNvPr>
          <p:cNvSpPr/>
          <p:nvPr/>
        </p:nvSpPr>
        <p:spPr>
          <a:xfrm>
            <a:off x="6069465" y="3550699"/>
            <a:ext cx="2735734" cy="93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chemeClr val="tx2"/>
                </a:solidFill>
              </a:rPr>
              <a:t>Attività:</a:t>
            </a:r>
          </a:p>
          <a:p>
            <a:pPr marL="285750" indent="-285750">
              <a:buFont typeface="System Font Regular"/>
              <a:buChar char="→"/>
            </a:pPr>
            <a:r>
              <a:rPr lang="it-IT" sz="1400" dirty="0">
                <a:solidFill>
                  <a:schemeClr val="tx2"/>
                </a:solidFill>
              </a:rPr>
              <a:t>Coinvolge </a:t>
            </a:r>
            <a:r>
              <a:rPr lang="it-IT" sz="1400" b="1" dirty="0">
                <a:solidFill>
                  <a:schemeClr val="tx2"/>
                </a:solidFill>
              </a:rPr>
              <a:t>tutte</a:t>
            </a:r>
            <a:r>
              <a:rPr lang="it-IT" sz="1400" dirty="0">
                <a:solidFill>
                  <a:schemeClr val="tx2"/>
                </a:solidFill>
              </a:rPr>
              <a:t> le DIR di AC</a:t>
            </a:r>
          </a:p>
          <a:p>
            <a:pPr marL="285750" indent="-285750">
              <a:buFont typeface="System Font Regular"/>
              <a:buChar char="→"/>
            </a:pPr>
            <a:r>
              <a:rPr lang="it-IT" sz="1400" dirty="0">
                <a:solidFill>
                  <a:schemeClr val="tx2"/>
                </a:solidFill>
              </a:rPr>
              <a:t>Cambio anno 2023 -&gt; 2024</a:t>
            </a:r>
          </a:p>
        </p:txBody>
      </p:sp>
      <p:pic>
        <p:nvPicPr>
          <p:cNvPr id="47" name="Graphic 46" descr="Infinity with solid fill">
            <a:extLst>
              <a:ext uri="{FF2B5EF4-FFF2-40B4-BE49-F238E27FC236}">
                <a16:creationId xmlns:a16="http://schemas.microsoft.com/office/drawing/2014/main" id="{EAF02C21-9DD8-4B20-6D14-C39E7FF768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8712" y="3809112"/>
            <a:ext cx="401884" cy="401884"/>
          </a:xfrm>
          <a:prstGeom prst="rect">
            <a:avLst/>
          </a:prstGeom>
        </p:spPr>
      </p:pic>
      <p:pic>
        <p:nvPicPr>
          <p:cNvPr id="48" name="Graphic 47" descr="Infinity with solid fill">
            <a:extLst>
              <a:ext uri="{FF2B5EF4-FFF2-40B4-BE49-F238E27FC236}">
                <a16:creationId xmlns:a16="http://schemas.microsoft.com/office/drawing/2014/main" id="{91B1D9AD-9EAF-224E-02D9-E7FB281B9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8712" y="4886394"/>
            <a:ext cx="401884" cy="401884"/>
          </a:xfrm>
          <a:prstGeom prst="rect">
            <a:avLst/>
          </a:prstGeom>
        </p:spPr>
      </p:pic>
      <p:pic>
        <p:nvPicPr>
          <p:cNvPr id="49" name="Graphic 48" descr="Infinity with solid fill">
            <a:extLst>
              <a:ext uri="{FF2B5EF4-FFF2-40B4-BE49-F238E27FC236}">
                <a16:creationId xmlns:a16="http://schemas.microsoft.com/office/drawing/2014/main" id="{C9C66C7E-2D51-BE61-9051-F027266DC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8712" y="5963675"/>
            <a:ext cx="401884" cy="401884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2FCBD64-C118-657A-1905-95EC7538F951}"/>
              </a:ext>
            </a:extLst>
          </p:cNvPr>
          <p:cNvGrpSpPr/>
          <p:nvPr/>
        </p:nvGrpSpPr>
        <p:grpSpPr>
          <a:xfrm>
            <a:off x="9367513" y="174800"/>
            <a:ext cx="1499534" cy="488932"/>
            <a:chOff x="10927011" y="761611"/>
            <a:chExt cx="1227723" cy="30559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32C4E63-75C8-05EC-A629-7AF5123B2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27011" y="773457"/>
              <a:ext cx="1205024" cy="281906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14F0C71-A38B-EC2F-9427-0738F25C14CB}"/>
                </a:ext>
              </a:extLst>
            </p:cNvPr>
            <p:cNvSpPr/>
            <p:nvPr/>
          </p:nvSpPr>
          <p:spPr>
            <a:xfrm>
              <a:off x="11217965" y="761611"/>
              <a:ext cx="936769" cy="305598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8" name="Graphic 17" descr="Warning with solid fill">
            <a:extLst>
              <a:ext uri="{FF2B5EF4-FFF2-40B4-BE49-F238E27FC236}">
                <a16:creationId xmlns:a16="http://schemas.microsoft.com/office/drawing/2014/main" id="{8CD13284-AA53-AEE2-8E09-B55866C7F7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63872" y="3805560"/>
            <a:ext cx="342686" cy="34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66652586-75B1-6EF3-6EB8-06A2C0462EA0}"/>
              </a:ext>
            </a:extLst>
          </p:cNvPr>
          <p:cNvCxnSpPr>
            <a:cxnSpLocks/>
            <a:endCxn id="18" idx="1"/>
          </p:cNvCxnSpPr>
          <p:nvPr/>
        </p:nvCxnSpPr>
        <p:spPr>
          <a:xfrm rot="16200000" flipH="1">
            <a:off x="1882001" y="1822508"/>
            <a:ext cx="475311" cy="247717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FE659BF7-6649-99B7-F61E-1D89C736DA27}"/>
              </a:ext>
            </a:extLst>
          </p:cNvPr>
          <p:cNvSpPr/>
          <p:nvPr/>
        </p:nvSpPr>
        <p:spPr>
          <a:xfrm>
            <a:off x="10918209" y="1235267"/>
            <a:ext cx="353640" cy="3128400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b="1" noProof="1">
                <a:solidFill>
                  <a:schemeClr val="accent2"/>
                </a:solidFill>
              </a:rPr>
              <a:t>Plenaria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3A6A12-CBCA-2FE4-CE8C-4BFE232387E0}"/>
              </a:ext>
            </a:extLst>
          </p:cNvPr>
          <p:cNvSpPr/>
          <p:nvPr/>
        </p:nvSpPr>
        <p:spPr>
          <a:xfrm>
            <a:off x="2565184" y="1235267"/>
            <a:ext cx="652637" cy="3128400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b="1">
                <a:solidFill>
                  <a:schemeClr val="accent2"/>
                </a:solidFill>
              </a:rPr>
              <a:t>Natale</a:t>
            </a:r>
            <a:endParaRPr lang="it-IT" sz="1400" b="1">
              <a:solidFill>
                <a:schemeClr val="accent2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804E46-8840-D8CA-E000-7F2E211C82A3}"/>
              </a:ext>
            </a:extLst>
          </p:cNvPr>
          <p:cNvSpPr/>
          <p:nvPr/>
        </p:nvSpPr>
        <p:spPr>
          <a:xfrm>
            <a:off x="7091567" y="1235267"/>
            <a:ext cx="292464" cy="3128400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b="1" noProof="1">
                <a:solidFill>
                  <a:schemeClr val="accent2"/>
                </a:solidFill>
              </a:rPr>
              <a:t>Pasqua</a:t>
            </a: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25702382-89F9-DE35-FC4F-659C2F0DD384}"/>
              </a:ext>
            </a:extLst>
          </p:cNvPr>
          <p:cNvCxnSpPr>
            <a:cxnSpLocks/>
            <a:endCxn id="7" idx="1"/>
          </p:cNvCxnSpPr>
          <p:nvPr/>
        </p:nvCxnSpPr>
        <p:spPr>
          <a:xfrm rot="16200000" flipH="1">
            <a:off x="4388487" y="1625589"/>
            <a:ext cx="347510" cy="243212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A5E61F2D-B3BD-9BFB-599A-7B64DC27DFF1}"/>
              </a:ext>
            </a:extLst>
          </p:cNvPr>
          <p:cNvCxnSpPr>
            <a:cxnSpLocks/>
            <a:endCxn id="20" idx="1"/>
          </p:cNvCxnSpPr>
          <p:nvPr/>
        </p:nvCxnSpPr>
        <p:spPr>
          <a:xfrm rot="16200000" flipH="1">
            <a:off x="1681688" y="1678663"/>
            <a:ext cx="272606" cy="211968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olo 1">
            <a:extLst>
              <a:ext uri="{FF2B5EF4-FFF2-40B4-BE49-F238E27FC236}">
                <a16:creationId xmlns:a16="http://schemas.microsoft.com/office/drawing/2014/main" id="{AA8201F6-06E2-EECB-17E9-F9F90ECB5D0E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11817985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noProof="1">
                <a:latin typeface="Calibri" panose="020F0502020204030204" pitchFamily="34" charset="0"/>
                <a:cs typeface="Calibri" panose="020F0502020204030204" pitchFamily="34" charset="0"/>
              </a:rPr>
              <a:t>Servizio – Timeline H1 2024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708A84-F5B0-4416-97EC-FBF01B581E77}"/>
              </a:ext>
            </a:extLst>
          </p:cNvPr>
          <p:cNvSpPr/>
          <p:nvPr/>
        </p:nvSpPr>
        <p:spPr>
          <a:xfrm>
            <a:off x="2909268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GEN</a:t>
            </a:r>
            <a:endParaRPr lang="it-IT" b="1" noProof="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C6B47E-374A-4FD3-9D9E-27E0A77FC64F}"/>
              </a:ext>
            </a:extLst>
          </p:cNvPr>
          <p:cNvSpPr/>
          <p:nvPr/>
        </p:nvSpPr>
        <p:spPr>
          <a:xfrm>
            <a:off x="4433685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FEB</a:t>
            </a:r>
            <a:endParaRPr lang="it-IT" b="1" noProof="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D3200F8-BC6E-4B6A-946F-C9E36FC3A460}"/>
              </a:ext>
            </a:extLst>
          </p:cNvPr>
          <p:cNvSpPr/>
          <p:nvPr/>
        </p:nvSpPr>
        <p:spPr>
          <a:xfrm>
            <a:off x="5958102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MAR</a:t>
            </a:r>
            <a:endParaRPr lang="it-IT" b="1" noProof="1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F9A25A-1C84-4148-88A1-DB3D39FA7698}"/>
              </a:ext>
            </a:extLst>
          </p:cNvPr>
          <p:cNvSpPr/>
          <p:nvPr/>
        </p:nvSpPr>
        <p:spPr>
          <a:xfrm>
            <a:off x="7482519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APR</a:t>
            </a:r>
            <a:endParaRPr lang="it-IT" b="1" noProof="1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910A7A-3B0D-4324-8E77-5F6EDB79BA95}"/>
              </a:ext>
            </a:extLst>
          </p:cNvPr>
          <p:cNvSpPr/>
          <p:nvPr/>
        </p:nvSpPr>
        <p:spPr>
          <a:xfrm>
            <a:off x="9006936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MAG</a:t>
            </a:r>
            <a:endParaRPr lang="it-IT" b="1" noProof="1"/>
          </a:p>
        </p:txBody>
      </p:sp>
      <p:sp>
        <p:nvSpPr>
          <p:cNvPr id="45" name="Pentagon 44">
            <a:extLst>
              <a:ext uri="{FF2B5EF4-FFF2-40B4-BE49-F238E27FC236}">
                <a16:creationId xmlns:a16="http://schemas.microsoft.com/office/drawing/2014/main" id="{0B4C615D-11AC-4132-B54B-D69D92F511A7}"/>
              </a:ext>
            </a:extLst>
          </p:cNvPr>
          <p:cNvSpPr/>
          <p:nvPr/>
        </p:nvSpPr>
        <p:spPr>
          <a:xfrm>
            <a:off x="10531352" y="1109267"/>
            <a:ext cx="1440000" cy="252000"/>
          </a:xfrm>
          <a:prstGeom prst="homePlate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GIU</a:t>
            </a:r>
            <a:endParaRPr lang="it-IT" b="1" noProof="1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91829EA-5F38-4C97-AB34-CEA1DF5D8E92}"/>
              </a:ext>
            </a:extLst>
          </p:cNvPr>
          <p:cNvSpPr/>
          <p:nvPr/>
        </p:nvSpPr>
        <p:spPr>
          <a:xfrm>
            <a:off x="1384851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DIC 2023</a:t>
            </a:r>
            <a:endParaRPr lang="it-IT" b="1" noProof="1"/>
          </a:p>
        </p:txBody>
      </p:sp>
      <p:sp>
        <p:nvSpPr>
          <p:cNvPr id="3" name="Rectangle: Rounded Corners 52">
            <a:extLst>
              <a:ext uri="{FF2B5EF4-FFF2-40B4-BE49-F238E27FC236}">
                <a16:creationId xmlns:a16="http://schemas.microsoft.com/office/drawing/2014/main" id="{4543ACC5-25B1-5B9D-8099-AA89EBD5780D}"/>
              </a:ext>
            </a:extLst>
          </p:cNvPr>
          <p:cNvSpPr/>
          <p:nvPr/>
        </p:nvSpPr>
        <p:spPr>
          <a:xfrm>
            <a:off x="1410587" y="1456778"/>
            <a:ext cx="10560764" cy="288000"/>
          </a:xfrm>
          <a:prstGeom prst="homePlate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noProof="1">
                <a:solidFill>
                  <a:schemeClr val="bg1"/>
                </a:solidFill>
              </a:rPr>
              <a:t>Fondi del Personale</a:t>
            </a:r>
          </a:p>
        </p:txBody>
      </p:sp>
      <p:sp>
        <p:nvSpPr>
          <p:cNvPr id="7" name="Rectangle: Rounded Corners 64">
            <a:extLst>
              <a:ext uri="{FF2B5EF4-FFF2-40B4-BE49-F238E27FC236}">
                <a16:creationId xmlns:a16="http://schemas.microsoft.com/office/drawing/2014/main" id="{20184F40-AD7C-6067-3DDA-9B53EB2C754F}"/>
              </a:ext>
            </a:extLst>
          </p:cNvPr>
          <p:cNvSpPr/>
          <p:nvPr/>
        </p:nvSpPr>
        <p:spPr>
          <a:xfrm>
            <a:off x="4683848" y="1829150"/>
            <a:ext cx="4238672" cy="183600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</a:rPr>
              <a:t>Richieste per Periodo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5B9C55-3961-727A-55F7-D79662DBB396}"/>
              </a:ext>
            </a:extLst>
          </p:cNvPr>
          <p:cNvGrpSpPr/>
          <p:nvPr/>
        </p:nvGrpSpPr>
        <p:grpSpPr>
          <a:xfrm>
            <a:off x="153366" y="1538621"/>
            <a:ext cx="915413" cy="2825046"/>
            <a:chOff x="153366" y="1585003"/>
            <a:chExt cx="1047600" cy="1824147"/>
          </a:xfrm>
        </p:grpSpPr>
        <p:sp>
          <p:nvSpPr>
            <p:cNvPr id="9" name="Rectangle: Rounded Corners 56">
              <a:extLst>
                <a:ext uri="{FF2B5EF4-FFF2-40B4-BE49-F238E27FC236}">
                  <a16:creationId xmlns:a16="http://schemas.microsoft.com/office/drawing/2014/main" id="{DC3B0AE5-7808-8479-0E99-818AB4FFA63B}"/>
                </a:ext>
              </a:extLst>
            </p:cNvPr>
            <p:cNvSpPr/>
            <p:nvPr/>
          </p:nvSpPr>
          <p:spPr>
            <a:xfrm>
              <a:off x="153366" y="1585003"/>
              <a:ext cx="1047600" cy="1824147"/>
            </a:xfrm>
            <a:prstGeom prst="roundRect">
              <a:avLst/>
            </a:prstGeom>
            <a:solidFill>
              <a:srgbClr val="182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>
                  <a:solidFill>
                    <a:schemeClr val="bg1"/>
                  </a:solidFill>
                </a:rPr>
                <a:t>Progetti Strategici</a:t>
              </a:r>
            </a:p>
          </p:txBody>
        </p:sp>
        <p:pic>
          <p:nvPicPr>
            <p:cNvPr id="10" name="Graphic 9" descr="Chess pieces with solid fill">
              <a:extLst>
                <a:ext uri="{FF2B5EF4-FFF2-40B4-BE49-F238E27FC236}">
                  <a16:creationId xmlns:a16="http://schemas.microsoft.com/office/drawing/2014/main" id="{11D39B87-3392-6E79-88B9-4B9CDBD20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9189" y="2018329"/>
              <a:ext cx="404071" cy="404071"/>
            </a:xfrm>
            <a:prstGeom prst="rect">
              <a:avLst/>
            </a:prstGeom>
          </p:spPr>
        </p:pic>
      </p:grpSp>
      <p:sp>
        <p:nvSpPr>
          <p:cNvPr id="20" name="Rectangle: Rounded Corners 64">
            <a:extLst>
              <a:ext uri="{FF2B5EF4-FFF2-40B4-BE49-F238E27FC236}">
                <a16:creationId xmlns:a16="http://schemas.microsoft.com/office/drawing/2014/main" id="{7C02D92A-AA03-D4D6-158E-6A73FE9A9C4D}"/>
              </a:ext>
            </a:extLst>
          </p:cNvPr>
          <p:cNvSpPr/>
          <p:nvPr/>
        </p:nvSpPr>
        <p:spPr>
          <a:xfrm>
            <a:off x="1923975" y="1829150"/>
            <a:ext cx="1600747" cy="183600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</a:rPr>
              <a:t>Apertura 2024</a:t>
            </a:r>
          </a:p>
        </p:txBody>
      </p:sp>
      <p:sp>
        <p:nvSpPr>
          <p:cNvPr id="18" name="Rectangle: Rounded Corners 64">
            <a:extLst>
              <a:ext uri="{FF2B5EF4-FFF2-40B4-BE49-F238E27FC236}">
                <a16:creationId xmlns:a16="http://schemas.microsoft.com/office/drawing/2014/main" id="{9B516010-C5BB-81D2-099B-3250D886EF5A}"/>
              </a:ext>
            </a:extLst>
          </p:cNvPr>
          <p:cNvSpPr/>
          <p:nvPr/>
        </p:nvSpPr>
        <p:spPr>
          <a:xfrm>
            <a:off x="2243515" y="2092223"/>
            <a:ext cx="2791451" cy="183600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</a:rPr>
              <a:t>Collegamento a FinEngine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A7D275E2-E6DC-C170-83C3-7D6CAE9D0AD8}"/>
              </a:ext>
            </a:extLst>
          </p:cNvPr>
          <p:cNvSpPr/>
          <p:nvPr/>
        </p:nvSpPr>
        <p:spPr>
          <a:xfrm>
            <a:off x="1758226" y="2531467"/>
            <a:ext cx="3395459" cy="17028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noProof="1">
                <a:solidFill>
                  <a:schemeClr val="tx2"/>
                </a:solidFill>
              </a:rPr>
              <a:t>Obiettivo</a:t>
            </a:r>
            <a:r>
              <a:rPr lang="en-US" noProof="1">
                <a:solidFill>
                  <a:schemeClr val="tx2"/>
                </a:solidFill>
              </a:rPr>
              <a:t>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noProof="1">
                <a:solidFill>
                  <a:schemeClr val="tx2"/>
                </a:solidFill>
              </a:rPr>
              <a:t>import dati dalla contabilità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noProof="1">
                <a:solidFill>
                  <a:schemeClr val="tx2"/>
                </a:solidFill>
              </a:rPr>
              <a:t>sincronizzazione automatica</a:t>
            </a:r>
          </a:p>
        </p:txBody>
      </p:sp>
      <p:pic>
        <p:nvPicPr>
          <p:cNvPr id="70" name="Picture 2" descr="L'INFN CAMBIA LOGO">
            <a:extLst>
              <a:ext uri="{FF2B5EF4-FFF2-40B4-BE49-F238E27FC236}">
                <a16:creationId xmlns:a16="http://schemas.microsoft.com/office/drawing/2014/main" id="{542AC9DE-700D-B99A-5109-C1C1DAB71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4F3BA28A-6148-DE39-E3E2-D753E199CBA1}"/>
              </a:ext>
            </a:extLst>
          </p:cNvPr>
          <p:cNvGrpSpPr/>
          <p:nvPr/>
        </p:nvGrpSpPr>
        <p:grpSpPr>
          <a:xfrm>
            <a:off x="9367513" y="174800"/>
            <a:ext cx="1499534" cy="488932"/>
            <a:chOff x="10927011" y="761611"/>
            <a:chExt cx="1227723" cy="305598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9A026395-1109-0AEA-D2B2-608BFCE8F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27011" y="773457"/>
              <a:ext cx="1205024" cy="281906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37F22DB-BB7F-2C48-05A1-1C5F94C3D68F}"/>
                </a:ext>
              </a:extLst>
            </p:cNvPr>
            <p:cNvSpPr/>
            <p:nvPr/>
          </p:nvSpPr>
          <p:spPr>
            <a:xfrm>
              <a:off x="11217965" y="761611"/>
              <a:ext cx="936769" cy="305598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A5BCE13-D291-3519-D28D-7D19CA4A0F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1402" y="2304460"/>
            <a:ext cx="5332562" cy="424651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F8D8094-AD51-3098-C251-A1101B6C7E66}"/>
              </a:ext>
            </a:extLst>
          </p:cNvPr>
          <p:cNvSpPr/>
          <p:nvPr/>
        </p:nvSpPr>
        <p:spPr>
          <a:xfrm>
            <a:off x="5540543" y="2736376"/>
            <a:ext cx="696483" cy="43672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381D76B-5902-C267-686C-23400947A4FB}"/>
              </a:ext>
            </a:extLst>
          </p:cNvPr>
          <p:cNvSpPr/>
          <p:nvPr/>
        </p:nvSpPr>
        <p:spPr>
          <a:xfrm>
            <a:off x="5522346" y="5182858"/>
            <a:ext cx="696483" cy="43672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6042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4" grpId="0" animBg="1"/>
      <p:bldP spid="4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66652586-75B1-6EF3-6EB8-06A2C0462EA0}"/>
              </a:ext>
            </a:extLst>
          </p:cNvPr>
          <p:cNvCxnSpPr>
            <a:cxnSpLocks/>
            <a:endCxn id="18" idx="1"/>
          </p:cNvCxnSpPr>
          <p:nvPr/>
        </p:nvCxnSpPr>
        <p:spPr>
          <a:xfrm rot="16200000" flipH="1">
            <a:off x="1882001" y="1822508"/>
            <a:ext cx="475311" cy="247717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3">
            <a:extLst>
              <a:ext uri="{FF2B5EF4-FFF2-40B4-BE49-F238E27FC236}">
                <a16:creationId xmlns:a16="http://schemas.microsoft.com/office/drawing/2014/main" id="{E698FA53-86C3-C364-E20D-F94F19BD895A}"/>
              </a:ext>
            </a:extLst>
          </p:cNvPr>
          <p:cNvCxnSpPr>
            <a:cxnSpLocks/>
            <a:endCxn id="66" idx="1"/>
          </p:cNvCxnSpPr>
          <p:nvPr/>
        </p:nvCxnSpPr>
        <p:spPr>
          <a:xfrm>
            <a:off x="4399095" y="3046529"/>
            <a:ext cx="285483" cy="272177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FE659BF7-6649-99B7-F61E-1D89C736DA27}"/>
              </a:ext>
            </a:extLst>
          </p:cNvPr>
          <p:cNvSpPr/>
          <p:nvPr/>
        </p:nvSpPr>
        <p:spPr>
          <a:xfrm>
            <a:off x="10918209" y="1235267"/>
            <a:ext cx="353640" cy="3122420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b="1" noProof="1">
                <a:solidFill>
                  <a:schemeClr val="accent2"/>
                </a:solidFill>
              </a:rPr>
              <a:t>Plenaria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3A6A12-CBCA-2FE4-CE8C-4BFE232387E0}"/>
              </a:ext>
            </a:extLst>
          </p:cNvPr>
          <p:cNvSpPr/>
          <p:nvPr/>
        </p:nvSpPr>
        <p:spPr>
          <a:xfrm>
            <a:off x="2565184" y="1235267"/>
            <a:ext cx="652637" cy="3122420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b="1">
                <a:solidFill>
                  <a:schemeClr val="accent2"/>
                </a:solidFill>
              </a:rPr>
              <a:t>Natale</a:t>
            </a:r>
            <a:endParaRPr lang="it-IT" sz="1400" b="1">
              <a:solidFill>
                <a:schemeClr val="accent2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804E46-8840-D8CA-E000-7F2E211C82A3}"/>
              </a:ext>
            </a:extLst>
          </p:cNvPr>
          <p:cNvSpPr/>
          <p:nvPr/>
        </p:nvSpPr>
        <p:spPr>
          <a:xfrm>
            <a:off x="7091567" y="1235267"/>
            <a:ext cx="292464" cy="3122420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b="1" noProof="1">
                <a:solidFill>
                  <a:schemeClr val="accent2"/>
                </a:solidFill>
              </a:rPr>
              <a:t>Pasqua</a:t>
            </a: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25702382-89F9-DE35-FC4F-659C2F0DD384}"/>
              </a:ext>
            </a:extLst>
          </p:cNvPr>
          <p:cNvCxnSpPr>
            <a:cxnSpLocks/>
            <a:endCxn id="7" idx="1"/>
          </p:cNvCxnSpPr>
          <p:nvPr/>
        </p:nvCxnSpPr>
        <p:spPr>
          <a:xfrm rot="16200000" flipH="1">
            <a:off x="4388487" y="1625589"/>
            <a:ext cx="347510" cy="243212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A5E61F2D-B3BD-9BFB-599A-7B64DC27DFF1}"/>
              </a:ext>
            </a:extLst>
          </p:cNvPr>
          <p:cNvCxnSpPr>
            <a:cxnSpLocks/>
            <a:endCxn id="20" idx="1"/>
          </p:cNvCxnSpPr>
          <p:nvPr/>
        </p:nvCxnSpPr>
        <p:spPr>
          <a:xfrm rot="16200000" flipH="1">
            <a:off x="1681688" y="1678663"/>
            <a:ext cx="272606" cy="211968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FD5CD663-F64F-B7DC-01F1-7AE67BC09570}"/>
              </a:ext>
            </a:extLst>
          </p:cNvPr>
          <p:cNvCxnSpPr>
            <a:cxnSpLocks/>
            <a:endCxn id="6" idx="1"/>
          </p:cNvCxnSpPr>
          <p:nvPr/>
        </p:nvCxnSpPr>
        <p:spPr>
          <a:xfrm rot="16200000" flipH="1">
            <a:off x="3349927" y="2831437"/>
            <a:ext cx="268466" cy="154296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olo 1">
            <a:extLst>
              <a:ext uri="{FF2B5EF4-FFF2-40B4-BE49-F238E27FC236}">
                <a16:creationId xmlns:a16="http://schemas.microsoft.com/office/drawing/2014/main" id="{AA8201F6-06E2-EECB-17E9-F9F90ECB5D0E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11817985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noProof="1">
                <a:latin typeface="Calibri" panose="020F0502020204030204" pitchFamily="34" charset="0"/>
                <a:cs typeface="Calibri" panose="020F0502020204030204" pitchFamily="34" charset="0"/>
              </a:rPr>
              <a:t>Servizio – Timeline H1 2024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708A84-F5B0-4416-97EC-FBF01B581E77}"/>
              </a:ext>
            </a:extLst>
          </p:cNvPr>
          <p:cNvSpPr/>
          <p:nvPr/>
        </p:nvSpPr>
        <p:spPr>
          <a:xfrm>
            <a:off x="2909268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GEN</a:t>
            </a:r>
            <a:endParaRPr lang="it-IT" b="1" noProof="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C6B47E-374A-4FD3-9D9E-27E0A77FC64F}"/>
              </a:ext>
            </a:extLst>
          </p:cNvPr>
          <p:cNvSpPr/>
          <p:nvPr/>
        </p:nvSpPr>
        <p:spPr>
          <a:xfrm>
            <a:off x="4433685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FEB</a:t>
            </a:r>
            <a:endParaRPr lang="it-IT" b="1" noProof="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D3200F8-BC6E-4B6A-946F-C9E36FC3A460}"/>
              </a:ext>
            </a:extLst>
          </p:cNvPr>
          <p:cNvSpPr/>
          <p:nvPr/>
        </p:nvSpPr>
        <p:spPr>
          <a:xfrm>
            <a:off x="5958102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MAR</a:t>
            </a:r>
            <a:endParaRPr lang="it-IT" b="1" noProof="1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F9A25A-1C84-4148-88A1-DB3D39FA7698}"/>
              </a:ext>
            </a:extLst>
          </p:cNvPr>
          <p:cNvSpPr/>
          <p:nvPr/>
        </p:nvSpPr>
        <p:spPr>
          <a:xfrm>
            <a:off x="7482519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APR</a:t>
            </a:r>
            <a:endParaRPr lang="it-IT" b="1" noProof="1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910A7A-3B0D-4324-8E77-5F6EDB79BA95}"/>
              </a:ext>
            </a:extLst>
          </p:cNvPr>
          <p:cNvSpPr/>
          <p:nvPr/>
        </p:nvSpPr>
        <p:spPr>
          <a:xfrm>
            <a:off x="9006936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MAG</a:t>
            </a:r>
            <a:endParaRPr lang="it-IT" b="1" noProof="1"/>
          </a:p>
        </p:txBody>
      </p:sp>
      <p:sp>
        <p:nvSpPr>
          <p:cNvPr id="45" name="Pentagon 44">
            <a:extLst>
              <a:ext uri="{FF2B5EF4-FFF2-40B4-BE49-F238E27FC236}">
                <a16:creationId xmlns:a16="http://schemas.microsoft.com/office/drawing/2014/main" id="{0B4C615D-11AC-4132-B54B-D69D92F511A7}"/>
              </a:ext>
            </a:extLst>
          </p:cNvPr>
          <p:cNvSpPr/>
          <p:nvPr/>
        </p:nvSpPr>
        <p:spPr>
          <a:xfrm>
            <a:off x="10531352" y="1109267"/>
            <a:ext cx="1440000" cy="252000"/>
          </a:xfrm>
          <a:prstGeom prst="homePlate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GIU</a:t>
            </a:r>
            <a:endParaRPr lang="it-IT" b="1" noProof="1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91829EA-5F38-4C97-AB34-CEA1DF5D8E92}"/>
              </a:ext>
            </a:extLst>
          </p:cNvPr>
          <p:cNvSpPr/>
          <p:nvPr/>
        </p:nvSpPr>
        <p:spPr>
          <a:xfrm>
            <a:off x="1384851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DIC 2023</a:t>
            </a:r>
            <a:endParaRPr lang="it-IT" b="1" noProof="1"/>
          </a:p>
        </p:txBody>
      </p:sp>
      <p:sp>
        <p:nvSpPr>
          <p:cNvPr id="2" name="Rectangle: Rounded Corners 52">
            <a:extLst>
              <a:ext uri="{FF2B5EF4-FFF2-40B4-BE49-F238E27FC236}">
                <a16:creationId xmlns:a16="http://schemas.microsoft.com/office/drawing/2014/main" id="{27795232-9730-A9F5-B1E8-E4187557678E}"/>
              </a:ext>
            </a:extLst>
          </p:cNvPr>
          <p:cNvSpPr/>
          <p:nvPr/>
        </p:nvSpPr>
        <p:spPr>
          <a:xfrm>
            <a:off x="3238950" y="2576754"/>
            <a:ext cx="8732402" cy="288000"/>
          </a:xfrm>
          <a:prstGeom prst="homePlate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noProof="1">
                <a:solidFill>
                  <a:schemeClr val="bg1"/>
                </a:solidFill>
              </a:rPr>
              <a:t>Librerie e applicativi comuni</a:t>
            </a:r>
            <a:endParaRPr lang="it-IT" sz="1400" b="1" noProof="1">
              <a:solidFill>
                <a:schemeClr val="accent4"/>
              </a:solidFill>
            </a:endParaRPr>
          </a:p>
        </p:txBody>
      </p:sp>
      <p:sp>
        <p:nvSpPr>
          <p:cNvPr id="3" name="Rectangle: Rounded Corners 52">
            <a:extLst>
              <a:ext uri="{FF2B5EF4-FFF2-40B4-BE49-F238E27FC236}">
                <a16:creationId xmlns:a16="http://schemas.microsoft.com/office/drawing/2014/main" id="{4543ACC5-25B1-5B9D-8099-AA89EBD5780D}"/>
              </a:ext>
            </a:extLst>
          </p:cNvPr>
          <p:cNvSpPr/>
          <p:nvPr/>
        </p:nvSpPr>
        <p:spPr>
          <a:xfrm>
            <a:off x="1410587" y="1456778"/>
            <a:ext cx="10560764" cy="288000"/>
          </a:xfrm>
          <a:prstGeom prst="homePlate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noProof="1">
                <a:solidFill>
                  <a:schemeClr val="bg1"/>
                </a:solidFill>
              </a:rPr>
              <a:t>Fondi del Personale</a:t>
            </a:r>
          </a:p>
        </p:txBody>
      </p:sp>
      <p:sp>
        <p:nvSpPr>
          <p:cNvPr id="6" name="Rectangle: Rounded Corners 64">
            <a:extLst>
              <a:ext uri="{FF2B5EF4-FFF2-40B4-BE49-F238E27FC236}">
                <a16:creationId xmlns:a16="http://schemas.microsoft.com/office/drawing/2014/main" id="{18ABE8AC-AE58-4B72-3558-5682FECADA8A}"/>
              </a:ext>
            </a:extLst>
          </p:cNvPr>
          <p:cNvSpPr/>
          <p:nvPr/>
        </p:nvSpPr>
        <p:spPr>
          <a:xfrm>
            <a:off x="3561308" y="2951018"/>
            <a:ext cx="5559103" cy="183600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</a:rPr>
              <a:t>Baselib per progetti backend con Spring Boot</a:t>
            </a:r>
          </a:p>
        </p:txBody>
      </p:sp>
      <p:sp>
        <p:nvSpPr>
          <p:cNvPr id="7" name="Rectangle: Rounded Corners 64">
            <a:extLst>
              <a:ext uri="{FF2B5EF4-FFF2-40B4-BE49-F238E27FC236}">
                <a16:creationId xmlns:a16="http://schemas.microsoft.com/office/drawing/2014/main" id="{20184F40-AD7C-6067-3DDA-9B53EB2C754F}"/>
              </a:ext>
            </a:extLst>
          </p:cNvPr>
          <p:cNvSpPr/>
          <p:nvPr/>
        </p:nvSpPr>
        <p:spPr>
          <a:xfrm>
            <a:off x="4683848" y="1829150"/>
            <a:ext cx="4238672" cy="183600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</a:rPr>
              <a:t>Richieste per Periodo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5B9C55-3961-727A-55F7-D79662DBB396}"/>
              </a:ext>
            </a:extLst>
          </p:cNvPr>
          <p:cNvGrpSpPr/>
          <p:nvPr/>
        </p:nvGrpSpPr>
        <p:grpSpPr>
          <a:xfrm>
            <a:off x="153366" y="1538620"/>
            <a:ext cx="915413" cy="2819067"/>
            <a:chOff x="153366" y="1585003"/>
            <a:chExt cx="1047600" cy="1824147"/>
          </a:xfrm>
        </p:grpSpPr>
        <p:sp>
          <p:nvSpPr>
            <p:cNvPr id="9" name="Rectangle: Rounded Corners 56">
              <a:extLst>
                <a:ext uri="{FF2B5EF4-FFF2-40B4-BE49-F238E27FC236}">
                  <a16:creationId xmlns:a16="http://schemas.microsoft.com/office/drawing/2014/main" id="{DC3B0AE5-7808-8479-0E99-818AB4FFA63B}"/>
                </a:ext>
              </a:extLst>
            </p:cNvPr>
            <p:cNvSpPr/>
            <p:nvPr/>
          </p:nvSpPr>
          <p:spPr>
            <a:xfrm>
              <a:off x="153366" y="1585003"/>
              <a:ext cx="1047600" cy="1824147"/>
            </a:xfrm>
            <a:prstGeom prst="roundRect">
              <a:avLst/>
            </a:prstGeom>
            <a:solidFill>
              <a:srgbClr val="182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>
                  <a:solidFill>
                    <a:schemeClr val="bg1"/>
                  </a:solidFill>
                </a:rPr>
                <a:t>Progetti Strategici</a:t>
              </a:r>
            </a:p>
          </p:txBody>
        </p:sp>
        <p:pic>
          <p:nvPicPr>
            <p:cNvPr id="10" name="Graphic 9" descr="Chess pieces with solid fill">
              <a:extLst>
                <a:ext uri="{FF2B5EF4-FFF2-40B4-BE49-F238E27FC236}">
                  <a16:creationId xmlns:a16="http://schemas.microsoft.com/office/drawing/2014/main" id="{11D39B87-3392-6E79-88B9-4B9CDBD20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9189" y="2018329"/>
              <a:ext cx="404071" cy="404071"/>
            </a:xfrm>
            <a:prstGeom prst="rect">
              <a:avLst/>
            </a:prstGeom>
          </p:spPr>
        </p:pic>
      </p:grpSp>
      <p:sp>
        <p:nvSpPr>
          <p:cNvPr id="20" name="Rectangle: Rounded Corners 64">
            <a:extLst>
              <a:ext uri="{FF2B5EF4-FFF2-40B4-BE49-F238E27FC236}">
                <a16:creationId xmlns:a16="http://schemas.microsoft.com/office/drawing/2014/main" id="{7C02D92A-AA03-D4D6-158E-6A73FE9A9C4D}"/>
              </a:ext>
            </a:extLst>
          </p:cNvPr>
          <p:cNvSpPr/>
          <p:nvPr/>
        </p:nvSpPr>
        <p:spPr>
          <a:xfrm>
            <a:off x="1923975" y="1829150"/>
            <a:ext cx="1600747" cy="183600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</a:rPr>
              <a:t>Apertura 2024</a:t>
            </a:r>
          </a:p>
        </p:txBody>
      </p:sp>
      <p:sp>
        <p:nvSpPr>
          <p:cNvPr id="63" name="Arrow: Chevron 82">
            <a:extLst>
              <a:ext uri="{FF2B5EF4-FFF2-40B4-BE49-F238E27FC236}">
                <a16:creationId xmlns:a16="http://schemas.microsoft.com/office/drawing/2014/main" id="{E8844C07-BF90-F455-43AD-52E6A7B30967}"/>
              </a:ext>
            </a:extLst>
          </p:cNvPr>
          <p:cNvSpPr/>
          <p:nvPr/>
        </p:nvSpPr>
        <p:spPr>
          <a:xfrm>
            <a:off x="8890012" y="2951018"/>
            <a:ext cx="3081340" cy="183600"/>
          </a:xfrm>
          <a:prstGeom prst="chevron">
            <a:avLst/>
          </a:prstGeom>
          <a:pattFill prst="dk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100" b="1">
                <a:solidFill>
                  <a:schemeClr val="tx2"/>
                </a:solidFill>
              </a:rPr>
              <a:t>Spring Boot 3</a:t>
            </a:r>
          </a:p>
        </p:txBody>
      </p:sp>
      <p:sp>
        <p:nvSpPr>
          <p:cNvPr id="66" name="Rectangle: Rounded Corners 64">
            <a:extLst>
              <a:ext uri="{FF2B5EF4-FFF2-40B4-BE49-F238E27FC236}">
                <a16:creationId xmlns:a16="http://schemas.microsoft.com/office/drawing/2014/main" id="{7E4686B2-12FC-46AC-CFF5-2CB82753B53C}"/>
              </a:ext>
            </a:extLst>
          </p:cNvPr>
          <p:cNvSpPr/>
          <p:nvPr/>
        </p:nvSpPr>
        <p:spPr>
          <a:xfrm>
            <a:off x="4684578" y="3226906"/>
            <a:ext cx="7286774" cy="183600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</a:rPr>
              <a:t>INFN Shell Next</a:t>
            </a:r>
          </a:p>
        </p:txBody>
      </p:sp>
      <p:sp>
        <p:nvSpPr>
          <p:cNvPr id="18" name="Rectangle: Rounded Corners 64">
            <a:extLst>
              <a:ext uri="{FF2B5EF4-FFF2-40B4-BE49-F238E27FC236}">
                <a16:creationId xmlns:a16="http://schemas.microsoft.com/office/drawing/2014/main" id="{9B516010-C5BB-81D2-099B-3250D886EF5A}"/>
              </a:ext>
            </a:extLst>
          </p:cNvPr>
          <p:cNvSpPr/>
          <p:nvPr/>
        </p:nvSpPr>
        <p:spPr>
          <a:xfrm>
            <a:off x="2243515" y="2092223"/>
            <a:ext cx="2791451" cy="183600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</a:rPr>
              <a:t>Collegamento a FinEngine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FB0C727-4628-B7DD-A4A7-C087039C0E97}"/>
              </a:ext>
            </a:extLst>
          </p:cNvPr>
          <p:cNvGrpSpPr/>
          <p:nvPr/>
        </p:nvGrpSpPr>
        <p:grpSpPr>
          <a:xfrm>
            <a:off x="2280491" y="4940777"/>
            <a:ext cx="2711192" cy="569386"/>
            <a:chOff x="2280491" y="4940777"/>
            <a:chExt cx="2711192" cy="569386"/>
          </a:xfrm>
        </p:grpSpPr>
        <p:pic>
          <p:nvPicPr>
            <p:cNvPr id="27" name="Graphic 26" descr="Meeting outline">
              <a:extLst>
                <a:ext uri="{FF2B5EF4-FFF2-40B4-BE49-F238E27FC236}">
                  <a16:creationId xmlns:a16="http://schemas.microsoft.com/office/drawing/2014/main" id="{15D1E7A1-B17D-0E98-0BC1-0184340C2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80491" y="4940777"/>
              <a:ext cx="569386" cy="569386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1801E3A-2C4D-2FE9-5F43-868E66CA4F8B}"/>
                </a:ext>
              </a:extLst>
            </p:cNvPr>
            <p:cNvSpPr/>
            <p:nvPr/>
          </p:nvSpPr>
          <p:spPr>
            <a:xfrm>
              <a:off x="2812116" y="4988748"/>
              <a:ext cx="2179567" cy="473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noProof="1">
                  <a:solidFill>
                    <a:srgbClr val="0070C0"/>
                  </a:solidFill>
                </a:rPr>
                <a:t>Attività di coordinamento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6D9FDFA-1A0E-05E6-8C44-C1F62E1BA5C6}"/>
              </a:ext>
            </a:extLst>
          </p:cNvPr>
          <p:cNvGrpSpPr/>
          <p:nvPr/>
        </p:nvGrpSpPr>
        <p:grpSpPr>
          <a:xfrm>
            <a:off x="5806880" y="5707740"/>
            <a:ext cx="2521085" cy="473445"/>
            <a:chOff x="5806880" y="5707740"/>
            <a:chExt cx="2521085" cy="47344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449FB87-14CC-1766-8B80-A2FA8117E7E9}"/>
                </a:ext>
              </a:extLst>
            </p:cNvPr>
            <p:cNvSpPr/>
            <p:nvPr/>
          </p:nvSpPr>
          <p:spPr>
            <a:xfrm>
              <a:off x="6148398" y="5707740"/>
              <a:ext cx="2179567" cy="473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noProof="1">
                  <a:solidFill>
                    <a:schemeClr val="accent6"/>
                  </a:solidFill>
                </a:rPr>
                <a:t>Attività Trasversali</a:t>
              </a:r>
            </a:p>
          </p:txBody>
        </p:sp>
        <p:pic>
          <p:nvPicPr>
            <p:cNvPr id="49" name="Graphic 48" descr="Shuffle outline">
              <a:extLst>
                <a:ext uri="{FF2B5EF4-FFF2-40B4-BE49-F238E27FC236}">
                  <a16:creationId xmlns:a16="http://schemas.microsoft.com/office/drawing/2014/main" id="{C528E49E-9AFB-2FB4-6AB3-4EE8FBD02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06880" y="5707740"/>
              <a:ext cx="473445" cy="473445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A7FA153-B842-B55D-A6D8-A4C87953A848}"/>
              </a:ext>
            </a:extLst>
          </p:cNvPr>
          <p:cNvGrpSpPr/>
          <p:nvPr/>
        </p:nvGrpSpPr>
        <p:grpSpPr>
          <a:xfrm>
            <a:off x="8890012" y="4974174"/>
            <a:ext cx="2515974" cy="568800"/>
            <a:chOff x="8890012" y="4974174"/>
            <a:chExt cx="2515974" cy="56880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BD359B2-4615-92C6-5441-06EF7586376B}"/>
                </a:ext>
              </a:extLst>
            </p:cNvPr>
            <p:cNvSpPr/>
            <p:nvPr/>
          </p:nvSpPr>
          <p:spPr>
            <a:xfrm>
              <a:off x="9226419" y="5021852"/>
              <a:ext cx="2179567" cy="473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noProof="1">
                  <a:solidFill>
                    <a:schemeClr val="accent2">
                      <a:lumMod val="50000"/>
                    </a:schemeClr>
                  </a:solidFill>
                </a:rPr>
                <a:t>Interazioni con Stakeholder</a:t>
              </a:r>
            </a:p>
          </p:txBody>
        </p:sp>
        <p:pic>
          <p:nvPicPr>
            <p:cNvPr id="60" name="Graphic 59" descr="Chat outline">
              <a:extLst>
                <a:ext uri="{FF2B5EF4-FFF2-40B4-BE49-F238E27FC236}">
                  <a16:creationId xmlns:a16="http://schemas.microsoft.com/office/drawing/2014/main" id="{845442DF-4748-CF92-0BE3-A400D0C8B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90012" y="4974174"/>
              <a:ext cx="568800" cy="568800"/>
            </a:xfrm>
            <a:prstGeom prst="rect">
              <a:avLst/>
            </a:prstGeom>
          </p:spPr>
        </p:pic>
      </p:grpSp>
      <p:pic>
        <p:nvPicPr>
          <p:cNvPr id="5" name="Picture 2" descr="L'INFN CAMBIA LOGO">
            <a:extLst>
              <a:ext uri="{FF2B5EF4-FFF2-40B4-BE49-F238E27FC236}">
                <a16:creationId xmlns:a16="http://schemas.microsoft.com/office/drawing/2014/main" id="{D5C5ECD7-F4FA-326C-0127-FD71387E9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161AC3A-A103-3A4A-7F4A-B0A356E41315}"/>
              </a:ext>
            </a:extLst>
          </p:cNvPr>
          <p:cNvGrpSpPr/>
          <p:nvPr/>
        </p:nvGrpSpPr>
        <p:grpSpPr>
          <a:xfrm>
            <a:off x="9367513" y="174800"/>
            <a:ext cx="1499534" cy="488932"/>
            <a:chOff x="10927011" y="761611"/>
            <a:chExt cx="1227723" cy="30559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163063E-5FBB-9426-35D5-27F86672A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927011" y="773457"/>
              <a:ext cx="1205024" cy="281906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D2BA697-1823-2A92-10F6-342CEA534C64}"/>
                </a:ext>
              </a:extLst>
            </p:cNvPr>
            <p:cNvSpPr/>
            <p:nvPr/>
          </p:nvSpPr>
          <p:spPr>
            <a:xfrm>
              <a:off x="11217965" y="761611"/>
              <a:ext cx="936769" cy="305598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65961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7ECC2298-66A0-9DD5-278B-C5E20B85AD2C}"/>
              </a:ext>
            </a:extLst>
          </p:cNvPr>
          <p:cNvGrpSpPr/>
          <p:nvPr/>
        </p:nvGrpSpPr>
        <p:grpSpPr>
          <a:xfrm>
            <a:off x="522474" y="1386699"/>
            <a:ext cx="11152691" cy="2549197"/>
            <a:chOff x="1035049" y="958255"/>
            <a:chExt cx="2538001" cy="2549197"/>
          </a:xfrm>
        </p:grpSpPr>
        <p:sp>
          <p:nvSpPr>
            <p:cNvPr id="28" name="Rectangle: Rounded Corners 15">
              <a:extLst>
                <a:ext uri="{FF2B5EF4-FFF2-40B4-BE49-F238E27FC236}">
                  <a16:creationId xmlns:a16="http://schemas.microsoft.com/office/drawing/2014/main" id="{4E295478-4053-40B7-0C64-FCF1B482D99A}"/>
                </a:ext>
              </a:extLst>
            </p:cNvPr>
            <p:cNvSpPr/>
            <p:nvPr/>
          </p:nvSpPr>
          <p:spPr>
            <a:xfrm>
              <a:off x="1035050" y="1059109"/>
              <a:ext cx="2538000" cy="2448343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lang="it-IT" sz="2400" b="1" dirty="0">
                <a:solidFill>
                  <a:schemeClr val="tx2"/>
                </a:solidFill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it-IT" sz="3600" b="1" dirty="0">
                  <a:solidFill>
                    <a:schemeClr val="tx2"/>
                  </a:solidFill>
                </a:rPr>
                <a:t>Attività 2023 &amp; Piano H1 2024</a:t>
              </a:r>
            </a:p>
          </p:txBody>
        </p:sp>
        <p:sp>
          <p:nvSpPr>
            <p:cNvPr id="29" name="Rectangle: Rounded Corners 12">
              <a:extLst>
                <a:ext uri="{FF2B5EF4-FFF2-40B4-BE49-F238E27FC236}">
                  <a16:creationId xmlns:a16="http://schemas.microsoft.com/office/drawing/2014/main" id="{99E5F978-DEA6-FE5E-C23B-F427D5A2A97B}"/>
                </a:ext>
              </a:extLst>
            </p:cNvPr>
            <p:cNvSpPr/>
            <p:nvPr/>
          </p:nvSpPr>
          <p:spPr>
            <a:xfrm>
              <a:off x="1035049" y="958255"/>
              <a:ext cx="2533473" cy="5203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200" b="1" dirty="0">
                  <a:solidFill>
                    <a:schemeClr val="tx2"/>
                  </a:solidFill>
                </a:rPr>
                <a:t>Ufficio Area Contabile</a:t>
              </a:r>
            </a:p>
          </p:txBody>
        </p:sp>
      </p:grpSp>
      <p:pic>
        <p:nvPicPr>
          <p:cNvPr id="2" name="Graphic 1" descr="Abacus with solid fill">
            <a:extLst>
              <a:ext uri="{FF2B5EF4-FFF2-40B4-BE49-F238E27FC236}">
                <a16:creationId xmlns:a16="http://schemas.microsoft.com/office/drawing/2014/main" id="{16CAE58A-46AD-B7BB-3AF3-0634BCE01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478" y="1335423"/>
            <a:ext cx="563307" cy="622852"/>
          </a:xfrm>
          <a:prstGeom prst="rect">
            <a:avLst/>
          </a:prstGeom>
        </p:spPr>
      </p:pic>
      <p:pic>
        <p:nvPicPr>
          <p:cNvPr id="3" name="Picture 2" descr="L'INFN CAMBIA LOGO">
            <a:extLst>
              <a:ext uri="{FF2B5EF4-FFF2-40B4-BE49-F238E27FC236}">
                <a16:creationId xmlns:a16="http://schemas.microsoft.com/office/drawing/2014/main" id="{98CAE329-30EF-B9C9-F9ED-510BF2B4E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67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903E0EC2-8055-4491-9DF8-E95ADC66D876}"/>
              </a:ext>
            </a:extLst>
          </p:cNvPr>
          <p:cNvSpPr/>
          <p:nvPr/>
        </p:nvSpPr>
        <p:spPr>
          <a:xfrm>
            <a:off x="153366" y="1377601"/>
            <a:ext cx="12001368" cy="5305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Picture 2" descr="L'INFN CAMBIA LOGO">
            <a:extLst>
              <a:ext uri="{FF2B5EF4-FFF2-40B4-BE49-F238E27FC236}">
                <a16:creationId xmlns:a16="http://schemas.microsoft.com/office/drawing/2014/main" id="{01FD1D6C-6D0C-45C6-ADC8-3EE2260DE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5905E621-F5BC-48EA-933A-EE4D914D219C}"/>
              </a:ext>
            </a:extLst>
          </p:cNvPr>
          <p:cNvGrpSpPr/>
          <p:nvPr/>
        </p:nvGrpSpPr>
        <p:grpSpPr>
          <a:xfrm>
            <a:off x="3717653" y="943054"/>
            <a:ext cx="1265382" cy="370621"/>
            <a:chOff x="4104019" y="1034473"/>
            <a:chExt cx="1265382" cy="37062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0008F7E-E53F-4A33-B1AF-50E6E892CE53}"/>
                </a:ext>
              </a:extLst>
            </p:cNvPr>
            <p:cNvSpPr/>
            <p:nvPr/>
          </p:nvSpPr>
          <p:spPr>
            <a:xfrm>
              <a:off x="4104019" y="1034473"/>
              <a:ext cx="1265382" cy="3706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Status</a:t>
              </a:r>
              <a:endParaRPr lang="it-IT" b="1">
                <a:solidFill>
                  <a:schemeClr val="tx2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5F66576-34CA-47DA-AD42-57F7EE7E7869}"/>
                </a:ext>
              </a:extLst>
            </p:cNvPr>
            <p:cNvCxnSpPr>
              <a:cxnSpLocks/>
            </p:cNvCxnSpPr>
            <p:nvPr/>
          </p:nvCxnSpPr>
          <p:spPr>
            <a:xfrm>
              <a:off x="4325692" y="1348508"/>
              <a:ext cx="82203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1827285-2153-425F-AEF9-734ABE1D4153}"/>
              </a:ext>
            </a:extLst>
          </p:cNvPr>
          <p:cNvGrpSpPr/>
          <p:nvPr/>
        </p:nvGrpSpPr>
        <p:grpSpPr>
          <a:xfrm>
            <a:off x="326527" y="3277180"/>
            <a:ext cx="3170806" cy="522000"/>
            <a:chOff x="857246" y="3836370"/>
            <a:chExt cx="2837293" cy="52200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B80FB27-962D-4568-89AC-A01B4D962CB3}"/>
                </a:ext>
              </a:extLst>
            </p:cNvPr>
            <p:cNvSpPr/>
            <p:nvPr/>
          </p:nvSpPr>
          <p:spPr>
            <a:xfrm>
              <a:off x="1149347" y="3917987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it-IT" sz="1400" b="1" dirty="0">
                  <a:solidFill>
                    <a:schemeClr val="bg1"/>
                  </a:solidFill>
                </a:rPr>
                <a:t>       Missioni</a:t>
              </a:r>
              <a:endParaRPr lang="en-US" sz="1400" b="1" dirty="0">
                <a:solidFill>
                  <a:schemeClr val="bg1"/>
                </a:solidFill>
                <a:ea typeface="Calibri"/>
                <a:cs typeface="Calibri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72987CD-C4D1-4234-BA4A-BF80B6E6F27C}"/>
                </a:ext>
              </a:extLst>
            </p:cNvPr>
            <p:cNvSpPr/>
            <p:nvPr/>
          </p:nvSpPr>
          <p:spPr>
            <a:xfrm>
              <a:off x="857246" y="3836370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3</a:t>
              </a:r>
              <a:endParaRPr lang="it-IT" sz="1400" b="1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B8554B5-1DEE-44EA-A3B3-11D6B7B2232B}"/>
              </a:ext>
            </a:extLst>
          </p:cNvPr>
          <p:cNvGrpSpPr/>
          <p:nvPr/>
        </p:nvGrpSpPr>
        <p:grpSpPr>
          <a:xfrm>
            <a:off x="326527" y="2413695"/>
            <a:ext cx="3170806" cy="522000"/>
            <a:chOff x="857246" y="2772193"/>
            <a:chExt cx="2837293" cy="5220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6BC1BC3-7355-420C-BFBF-41202A6E1561}"/>
                </a:ext>
              </a:extLst>
            </p:cNvPr>
            <p:cNvSpPr/>
            <p:nvPr/>
          </p:nvSpPr>
          <p:spPr>
            <a:xfrm>
              <a:off x="1149347" y="2853810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it-IT" sz="1400" b="1" dirty="0">
                  <a:solidFill>
                    <a:schemeClr val="bg1"/>
                  </a:solidFill>
                </a:rPr>
                <a:t>       Tracciati Zucchetti</a:t>
              </a:r>
              <a:endParaRPr lang="en-US" sz="1400" b="1" dirty="0">
                <a:solidFill>
                  <a:schemeClr val="bg1"/>
                </a:solidFill>
                <a:ea typeface="Calibri"/>
                <a:cs typeface="Calibri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81CA40D-E3F3-405F-9075-439C2654B0B1}"/>
                </a:ext>
              </a:extLst>
            </p:cNvPr>
            <p:cNvSpPr/>
            <p:nvPr/>
          </p:nvSpPr>
          <p:spPr>
            <a:xfrm>
              <a:off x="857246" y="2772193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/>
                <a:t>2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761F247-CCD8-4E5D-9D87-398CD36900CC}"/>
              </a:ext>
            </a:extLst>
          </p:cNvPr>
          <p:cNvSpPr/>
          <p:nvPr/>
        </p:nvSpPr>
        <p:spPr>
          <a:xfrm>
            <a:off x="4283673" y="2455029"/>
            <a:ext cx="1911322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done</a:t>
            </a:r>
            <a:endParaRPr lang="it-IT" sz="2800" noProof="1">
              <a:solidFill>
                <a:schemeClr val="accent2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792E831-E506-463B-B0DD-02FD07B5CA53}"/>
              </a:ext>
            </a:extLst>
          </p:cNvPr>
          <p:cNvSpPr/>
          <p:nvPr/>
        </p:nvSpPr>
        <p:spPr>
          <a:xfrm>
            <a:off x="6047468" y="2312311"/>
            <a:ext cx="5602624" cy="72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noProof="1">
                <a:solidFill>
                  <a:schemeClr val="tx2"/>
                </a:solidFill>
                <a:sym typeface="Wingdings" panose="05000000000000000000" pitchFamily="2" charset="2"/>
              </a:rPr>
              <a:t>Tracciati </a:t>
            </a:r>
            <a:r>
              <a:rPr lang="it-IT" sz="1400" b="1" noProof="1">
                <a:solidFill>
                  <a:schemeClr val="tx2"/>
                </a:solidFill>
                <a:sym typeface="Wingdings" panose="05000000000000000000" pitchFamily="2" charset="2"/>
              </a:rPr>
              <a:t>comunicazione irpef </a:t>
            </a:r>
            <a:endParaRPr lang="it-IT" sz="1400" b="1" noProof="1">
              <a:solidFill>
                <a:schemeClr val="tx2"/>
              </a:solidFill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noProof="1">
                <a:solidFill>
                  <a:schemeClr val="tx2"/>
                </a:solidFill>
                <a:ea typeface="Calibri"/>
                <a:cs typeface="Calibri"/>
              </a:rPr>
              <a:t>Tracciati per la comunicazione degli </a:t>
            </a:r>
            <a:r>
              <a:rPr lang="it-IT" sz="1400" b="1" noProof="1">
                <a:solidFill>
                  <a:schemeClr val="tx2"/>
                </a:solidFill>
                <a:ea typeface="Calibri"/>
                <a:cs typeface="Calibri"/>
              </a:rPr>
              <a:t>esperimenti e delle sottovoci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AFC579-B2B0-78BC-7F5F-4076ABC17CA9}"/>
              </a:ext>
            </a:extLst>
          </p:cNvPr>
          <p:cNvGrpSpPr/>
          <p:nvPr/>
        </p:nvGrpSpPr>
        <p:grpSpPr>
          <a:xfrm>
            <a:off x="3916423" y="2523609"/>
            <a:ext cx="266496" cy="226291"/>
            <a:chOff x="6724073" y="2530763"/>
            <a:chExt cx="426139" cy="457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78CC3F-FEE8-6AA3-474B-90D08477A613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E5F3ACF-6E6B-07BE-6E4F-351AA1604F4F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9C04F2-54E1-B6C2-59D1-A0D4EC37FE17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F62347A-E2BD-4E9F-141C-181B0AF1F3FC}"/>
              </a:ext>
            </a:extLst>
          </p:cNvPr>
          <p:cNvSpPr/>
          <p:nvPr/>
        </p:nvSpPr>
        <p:spPr>
          <a:xfrm>
            <a:off x="4274894" y="3361795"/>
            <a:ext cx="1911322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done</a:t>
            </a:r>
            <a:endParaRPr lang="it-IT" sz="2800" noProof="1">
              <a:solidFill>
                <a:schemeClr val="accent2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CC22FD6-118B-6630-0408-2B597C5695F9}"/>
              </a:ext>
            </a:extLst>
          </p:cNvPr>
          <p:cNvGrpSpPr/>
          <p:nvPr/>
        </p:nvGrpSpPr>
        <p:grpSpPr>
          <a:xfrm>
            <a:off x="326527" y="1599044"/>
            <a:ext cx="3170806" cy="522000"/>
            <a:chOff x="857246" y="6041812"/>
            <a:chExt cx="2837293" cy="522000"/>
          </a:xfrm>
        </p:grpSpPr>
        <p:sp>
          <p:nvSpPr>
            <p:cNvPr id="77" name="Rectangle: Rounded Corners 38">
              <a:extLst>
                <a:ext uri="{FF2B5EF4-FFF2-40B4-BE49-F238E27FC236}">
                  <a16:creationId xmlns:a16="http://schemas.microsoft.com/office/drawing/2014/main" id="{C67F44E3-189E-A5A7-D0E8-47593B336678}"/>
                </a:ext>
              </a:extLst>
            </p:cNvPr>
            <p:cNvSpPr/>
            <p:nvPr/>
          </p:nvSpPr>
          <p:spPr>
            <a:xfrm>
              <a:off x="1149346" y="6123429"/>
              <a:ext cx="2545193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       </a:t>
              </a:r>
              <a:r>
                <a:rPr lang="it-IT" sz="1400" b="1" dirty="0">
                  <a:solidFill>
                    <a:schemeClr val="bg1"/>
                  </a:solidFill>
                </a:rPr>
                <a:t>Regolarizzazione</a:t>
              </a:r>
              <a:r>
                <a:rPr lang="en-US" sz="1400" b="1" dirty="0">
                  <a:solidFill>
                    <a:schemeClr val="bg1"/>
                  </a:solidFill>
                </a:rPr>
                <a:t> Stipendiale</a:t>
              </a:r>
              <a:endParaRPr lang="en-US" sz="1400" b="1" dirty="0">
                <a:solidFill>
                  <a:schemeClr val="bg1"/>
                </a:solidFill>
                <a:ea typeface="Calibri"/>
                <a:cs typeface="Calibri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5DC7066-097D-4B80-D549-0062F343DEDB}"/>
                </a:ext>
              </a:extLst>
            </p:cNvPr>
            <p:cNvSpPr/>
            <p:nvPr/>
          </p:nvSpPr>
          <p:spPr>
            <a:xfrm>
              <a:off x="857246" y="6041812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/>
                <a:t>1</a:t>
              </a: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E8810A1-C3D4-BAB7-D24B-7289E082C2A0}"/>
              </a:ext>
            </a:extLst>
          </p:cNvPr>
          <p:cNvSpPr/>
          <p:nvPr/>
        </p:nvSpPr>
        <p:spPr>
          <a:xfrm>
            <a:off x="4274894" y="1674734"/>
            <a:ext cx="1621300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ongoing</a:t>
            </a:r>
            <a:endParaRPr lang="it-IT" sz="2800" noProof="1">
              <a:solidFill>
                <a:srgbClr val="00B05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214971-06E1-874B-35A8-3AAD6C93209A}"/>
              </a:ext>
            </a:extLst>
          </p:cNvPr>
          <p:cNvCxnSpPr>
            <a:cxnSpLocks/>
          </p:cNvCxnSpPr>
          <p:nvPr/>
        </p:nvCxnSpPr>
        <p:spPr>
          <a:xfrm>
            <a:off x="446636" y="2309874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F9B2FA-F799-B788-E4EF-D5E766196FD1}"/>
              </a:ext>
            </a:extLst>
          </p:cNvPr>
          <p:cNvCxnSpPr>
            <a:cxnSpLocks/>
          </p:cNvCxnSpPr>
          <p:nvPr/>
        </p:nvCxnSpPr>
        <p:spPr>
          <a:xfrm>
            <a:off x="446636" y="3025374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B6C075-BA2B-ECFE-8B6E-C09F3109D480}"/>
              </a:ext>
            </a:extLst>
          </p:cNvPr>
          <p:cNvCxnSpPr>
            <a:cxnSpLocks/>
          </p:cNvCxnSpPr>
          <p:nvPr/>
        </p:nvCxnSpPr>
        <p:spPr>
          <a:xfrm>
            <a:off x="446636" y="3954962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109731-3E0F-1CE0-F5B3-6E6B07A175FB}"/>
              </a:ext>
            </a:extLst>
          </p:cNvPr>
          <p:cNvCxnSpPr>
            <a:cxnSpLocks/>
          </p:cNvCxnSpPr>
          <p:nvPr/>
        </p:nvCxnSpPr>
        <p:spPr>
          <a:xfrm>
            <a:off x="446636" y="4744457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740FF79-7A16-89B8-5F5D-DF7617727BA7}"/>
              </a:ext>
            </a:extLst>
          </p:cNvPr>
          <p:cNvGrpSpPr/>
          <p:nvPr/>
        </p:nvGrpSpPr>
        <p:grpSpPr>
          <a:xfrm>
            <a:off x="326527" y="4077692"/>
            <a:ext cx="3170806" cy="522000"/>
            <a:chOff x="857246" y="1556096"/>
            <a:chExt cx="2837293" cy="5220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3073FF9-C749-4E45-9A89-E4B1A2F60903}"/>
                </a:ext>
              </a:extLst>
            </p:cNvPr>
            <p:cNvSpPr/>
            <p:nvPr/>
          </p:nvSpPr>
          <p:spPr>
            <a:xfrm>
              <a:off x="1149347" y="1637713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it-IT" sz="1400" b="1" dirty="0">
                  <a:solidFill>
                    <a:schemeClr val="bg1"/>
                  </a:solidFill>
                </a:rPr>
                <a:t>       Bilancio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EBD86B8-060C-4D20-BC0D-D89479BF292A}"/>
                </a:ext>
              </a:extLst>
            </p:cNvPr>
            <p:cNvSpPr/>
            <p:nvPr/>
          </p:nvSpPr>
          <p:spPr>
            <a:xfrm>
              <a:off x="857246" y="1556096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/>
                <a:t>4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7F0F24A-25DE-4BCD-9605-EB9DC7BB961E}"/>
              </a:ext>
            </a:extLst>
          </p:cNvPr>
          <p:cNvSpPr/>
          <p:nvPr/>
        </p:nvSpPr>
        <p:spPr>
          <a:xfrm>
            <a:off x="4274894" y="4151683"/>
            <a:ext cx="1621300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done</a:t>
            </a:r>
            <a:endParaRPr lang="it-IT" sz="2800" noProof="1">
              <a:solidFill>
                <a:srgbClr val="00B05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21F280-8810-4285-8A38-D2EE375B9892}"/>
              </a:ext>
            </a:extLst>
          </p:cNvPr>
          <p:cNvGrpSpPr/>
          <p:nvPr/>
        </p:nvGrpSpPr>
        <p:grpSpPr>
          <a:xfrm>
            <a:off x="326527" y="5970527"/>
            <a:ext cx="3170806" cy="522000"/>
            <a:chOff x="857246" y="6041812"/>
            <a:chExt cx="2837293" cy="52200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5158C007-5AA0-4399-A07D-39E74F2FD600}"/>
                </a:ext>
              </a:extLst>
            </p:cNvPr>
            <p:cNvSpPr/>
            <p:nvPr/>
          </p:nvSpPr>
          <p:spPr>
            <a:xfrm>
              <a:off x="1149346" y="6123429"/>
              <a:ext cx="2545193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en-US" sz="1400" b="1" noProof="1">
                  <a:solidFill>
                    <a:schemeClr val="bg1"/>
                  </a:solidFill>
                </a:rPr>
                <a:t>       Strumenti di controllo</a:t>
              </a:r>
              <a:endParaRPr lang="en-US" sz="1400" b="1" noProof="1">
                <a:solidFill>
                  <a:schemeClr val="bg1"/>
                </a:solidFill>
                <a:ea typeface="Calibri"/>
                <a:cs typeface="Calibri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FB3FC10-4430-438D-AF57-9212F27E4B36}"/>
                </a:ext>
              </a:extLst>
            </p:cNvPr>
            <p:cNvSpPr/>
            <p:nvPr/>
          </p:nvSpPr>
          <p:spPr>
            <a:xfrm>
              <a:off x="857246" y="6041812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/>
                <a:t>6</a:t>
              </a:r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D3E1F6E1-092E-544F-05F2-29A122FB56B4}"/>
              </a:ext>
            </a:extLst>
          </p:cNvPr>
          <p:cNvSpPr/>
          <p:nvPr/>
        </p:nvSpPr>
        <p:spPr>
          <a:xfrm>
            <a:off x="4274894" y="6033895"/>
            <a:ext cx="1621300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done</a:t>
            </a:r>
            <a:endParaRPr lang="it-IT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BA07EA-EB64-573C-68F9-834D4390BF87}"/>
              </a:ext>
            </a:extLst>
          </p:cNvPr>
          <p:cNvSpPr/>
          <p:nvPr/>
        </p:nvSpPr>
        <p:spPr>
          <a:xfrm>
            <a:off x="6063168" y="4023447"/>
            <a:ext cx="5602624" cy="641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noProof="1">
                <a:solidFill>
                  <a:schemeClr val="tx2"/>
                </a:solidFill>
                <a:ea typeface="Calibri"/>
                <a:cs typeface="Calibri"/>
              </a:rPr>
              <a:t>Consolidamento </a:t>
            </a:r>
            <a:r>
              <a:rPr lang="it-IT" sz="1400" b="1" noProof="1">
                <a:solidFill>
                  <a:schemeClr val="tx2"/>
                </a:solidFill>
                <a:ea typeface="Calibri"/>
                <a:cs typeface="Calibri"/>
              </a:rPr>
              <a:t>procedure ribaltamento </a:t>
            </a:r>
            <a:r>
              <a:rPr lang="it-IT" sz="1400" noProof="1">
                <a:solidFill>
                  <a:schemeClr val="tx2"/>
                </a:solidFill>
                <a:ea typeface="Calibri"/>
                <a:cs typeface="Calibri"/>
              </a:rPr>
              <a:t>preimpegni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64B290-3D33-A0CD-183E-4524AF9098E8}"/>
              </a:ext>
            </a:extLst>
          </p:cNvPr>
          <p:cNvSpPr/>
          <p:nvPr/>
        </p:nvSpPr>
        <p:spPr>
          <a:xfrm>
            <a:off x="6069465" y="5747490"/>
            <a:ext cx="5602624" cy="93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noProof="1">
                <a:solidFill>
                  <a:schemeClr val="tx2"/>
                </a:solidFill>
              </a:rPr>
              <a:t>Procedure di </a:t>
            </a:r>
            <a:r>
              <a:rPr lang="it-IT" sz="1400" b="1" noProof="1">
                <a:solidFill>
                  <a:schemeClr val="tx2"/>
                </a:solidFill>
              </a:rPr>
              <a:t>Alert giornalieri </a:t>
            </a:r>
            <a:r>
              <a:rPr lang="it-IT" sz="1400" noProof="1">
                <a:solidFill>
                  <a:schemeClr val="tx2"/>
                </a:solidFill>
              </a:rPr>
              <a:t>in caso di squadrature contabili</a:t>
            </a:r>
          </a:p>
        </p:txBody>
      </p:sp>
      <p:pic>
        <p:nvPicPr>
          <p:cNvPr id="7" name="Graphic 46" descr="Infinity with solid fill">
            <a:extLst>
              <a:ext uri="{FF2B5EF4-FFF2-40B4-BE49-F238E27FC236}">
                <a16:creationId xmlns:a16="http://schemas.microsoft.com/office/drawing/2014/main" id="{06520141-E4A8-68BF-99FD-B50F16B85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48712" y="1668604"/>
            <a:ext cx="401884" cy="401884"/>
          </a:xfrm>
          <a:prstGeom prst="rect">
            <a:avLst/>
          </a:prstGeom>
        </p:spPr>
      </p:pic>
      <p:sp>
        <p:nvSpPr>
          <p:cNvPr id="19" name="Rectangle 67">
            <a:extLst>
              <a:ext uri="{FF2B5EF4-FFF2-40B4-BE49-F238E27FC236}">
                <a16:creationId xmlns:a16="http://schemas.microsoft.com/office/drawing/2014/main" id="{7ADD24B0-3F1D-ABB1-2E4C-0DD39B3FB5B8}"/>
              </a:ext>
            </a:extLst>
          </p:cNvPr>
          <p:cNvSpPr/>
          <p:nvPr/>
        </p:nvSpPr>
        <p:spPr>
          <a:xfrm>
            <a:off x="6069465" y="1455950"/>
            <a:ext cx="5602624" cy="93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dirty="0">
                <a:solidFill>
                  <a:schemeClr val="tx2"/>
                </a:solidFill>
                <a:ea typeface="Calibri"/>
                <a:cs typeface="Calibri"/>
              </a:rPr>
              <a:t>Sviluppo maschera </a:t>
            </a:r>
            <a:r>
              <a:rPr lang="it-IT" sz="1400" b="1" dirty="0">
                <a:solidFill>
                  <a:schemeClr val="tx2"/>
                </a:solidFill>
                <a:ea typeface="Calibri"/>
                <a:cs typeface="Calibri"/>
              </a:rPr>
              <a:t>interrogazione </a:t>
            </a:r>
            <a:r>
              <a:rPr lang="it-IT" sz="1400" dirty="0">
                <a:solidFill>
                  <a:schemeClr val="tx2"/>
                </a:solidFill>
                <a:ea typeface="Calibri"/>
                <a:cs typeface="Calibri"/>
              </a:rPr>
              <a:t>flusso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dirty="0">
                <a:solidFill>
                  <a:schemeClr val="tx2"/>
                </a:solidFill>
                <a:ea typeface="Calibri"/>
                <a:cs typeface="Calibri"/>
              </a:rPr>
              <a:t>Sviluppo maschera</a:t>
            </a:r>
            <a:r>
              <a:rPr lang="it-IT" sz="1400" b="1" dirty="0">
                <a:solidFill>
                  <a:schemeClr val="tx2"/>
                </a:solidFill>
                <a:ea typeface="Calibri"/>
                <a:cs typeface="Calibri"/>
              </a:rPr>
              <a:t> regolarizzazione </a:t>
            </a:r>
            <a:r>
              <a:rPr lang="it-IT" sz="1400" dirty="0">
                <a:solidFill>
                  <a:schemeClr val="tx2"/>
                </a:solidFill>
                <a:ea typeface="Calibri"/>
                <a:cs typeface="Calibri"/>
              </a:rPr>
              <a:t>flusso</a:t>
            </a:r>
            <a:endParaRPr lang="it-IT" sz="1400" b="1" dirty="0">
              <a:solidFill>
                <a:schemeClr val="tx2"/>
              </a:solidFill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dirty="0">
                <a:solidFill>
                  <a:schemeClr val="tx2"/>
                </a:solidFill>
                <a:ea typeface="Calibri"/>
                <a:cs typeface="Calibri"/>
              </a:rPr>
              <a:t>Supporto durante la </a:t>
            </a:r>
            <a:r>
              <a:rPr lang="it-IT" sz="1400" b="1" dirty="0">
                <a:solidFill>
                  <a:schemeClr val="tx2"/>
                </a:solidFill>
                <a:ea typeface="Calibri"/>
                <a:cs typeface="Calibri"/>
              </a:rPr>
              <a:t>fase di test </a:t>
            </a:r>
          </a:p>
        </p:txBody>
      </p:sp>
      <p:grpSp>
        <p:nvGrpSpPr>
          <p:cNvPr id="20" name="Group 8">
            <a:extLst>
              <a:ext uri="{FF2B5EF4-FFF2-40B4-BE49-F238E27FC236}">
                <a16:creationId xmlns:a16="http://schemas.microsoft.com/office/drawing/2014/main" id="{52AE8210-58F6-E6B4-AD89-ED57E59D7B8C}"/>
              </a:ext>
            </a:extLst>
          </p:cNvPr>
          <p:cNvGrpSpPr/>
          <p:nvPr/>
        </p:nvGrpSpPr>
        <p:grpSpPr>
          <a:xfrm>
            <a:off x="3916407" y="4216275"/>
            <a:ext cx="266495" cy="226291"/>
            <a:chOff x="6724073" y="2530763"/>
            <a:chExt cx="426139" cy="457200"/>
          </a:xfrm>
        </p:grpSpPr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05503A98-4C9F-1A10-EF74-D0934FB5FB92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ctangle 11">
              <a:extLst>
                <a:ext uri="{FF2B5EF4-FFF2-40B4-BE49-F238E27FC236}">
                  <a16:creationId xmlns:a16="http://schemas.microsoft.com/office/drawing/2014/main" id="{82841237-BBAC-DFED-8CF2-AAC85EA9304F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ctangle 14">
              <a:extLst>
                <a:ext uri="{FF2B5EF4-FFF2-40B4-BE49-F238E27FC236}">
                  <a16:creationId xmlns:a16="http://schemas.microsoft.com/office/drawing/2014/main" id="{9CAA4513-7AD0-C38D-C953-5CAD0E758AFF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3" name="Rectangle 67">
            <a:extLst>
              <a:ext uri="{FF2B5EF4-FFF2-40B4-BE49-F238E27FC236}">
                <a16:creationId xmlns:a16="http://schemas.microsoft.com/office/drawing/2014/main" id="{57DB1B79-AD64-E27D-57E6-6D67DC84FCBE}"/>
              </a:ext>
            </a:extLst>
          </p:cNvPr>
          <p:cNvSpPr/>
          <p:nvPr/>
        </p:nvSpPr>
        <p:spPr>
          <a:xfrm>
            <a:off x="6062472" y="3054639"/>
            <a:ext cx="5602624" cy="921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noProof="1">
                <a:solidFill>
                  <a:schemeClr val="tx2"/>
                </a:solidFill>
                <a:ea typeface="Calibri"/>
                <a:cs typeface="Calibri"/>
              </a:rPr>
              <a:t>Differenze Rimborso </a:t>
            </a:r>
            <a:r>
              <a:rPr lang="it-IT" sz="1400" b="1" noProof="1">
                <a:solidFill>
                  <a:schemeClr val="tx2"/>
                </a:solidFill>
                <a:ea typeface="Calibri"/>
                <a:cs typeface="Calibri"/>
              </a:rPr>
              <a:t>Sottomesso</a:t>
            </a:r>
            <a:r>
              <a:rPr lang="it-IT" sz="1400" noProof="1">
                <a:solidFill>
                  <a:schemeClr val="tx2"/>
                </a:solidFill>
                <a:ea typeface="Calibri"/>
                <a:cs typeface="Calibri"/>
              </a:rPr>
              <a:t> e rimborso </a:t>
            </a:r>
            <a:r>
              <a:rPr lang="it-IT" sz="1400" b="1" noProof="1">
                <a:solidFill>
                  <a:schemeClr val="tx2"/>
                </a:solidFill>
                <a:ea typeface="Calibri"/>
                <a:cs typeface="Calibri"/>
              </a:rPr>
              <a:t>liquidato</a:t>
            </a:r>
            <a:r>
              <a:rPr lang="it-IT" sz="1400" noProof="1">
                <a:solidFill>
                  <a:schemeClr val="tx2"/>
                </a:solidFill>
                <a:ea typeface="Calibri"/>
                <a:cs typeface="Calibri"/>
              </a:rPr>
              <a:t> (richiesta Customer Satisfaction)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noProof="1">
                <a:solidFill>
                  <a:schemeClr val="tx2"/>
                </a:solidFill>
                <a:ea typeface="Calibri"/>
                <a:cs typeface="Calibri"/>
              </a:rPr>
              <a:t>Gestione </a:t>
            </a:r>
            <a:r>
              <a:rPr lang="it-IT" sz="1400" b="1" noProof="1">
                <a:solidFill>
                  <a:schemeClr val="tx2"/>
                </a:solidFill>
                <a:ea typeface="Calibri"/>
                <a:cs typeface="Calibri"/>
              </a:rPr>
              <a:t>rimborsi al cambio afferenza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noProof="1">
                <a:solidFill>
                  <a:schemeClr val="tx2"/>
                </a:solidFill>
                <a:ea typeface="Calibri"/>
                <a:cs typeface="Calibri"/>
              </a:rPr>
              <a:t>Nuova </a:t>
            </a:r>
            <a:r>
              <a:rPr lang="it-IT" sz="1400" b="1" noProof="1">
                <a:solidFill>
                  <a:schemeClr val="tx2"/>
                </a:solidFill>
                <a:ea typeface="Calibri"/>
                <a:cs typeface="Calibri"/>
              </a:rPr>
              <a:t>gestione comunicazione Irpef</a:t>
            </a:r>
          </a:p>
        </p:txBody>
      </p:sp>
      <p:grpSp>
        <p:nvGrpSpPr>
          <p:cNvPr id="44" name="Group 87">
            <a:extLst>
              <a:ext uri="{FF2B5EF4-FFF2-40B4-BE49-F238E27FC236}">
                <a16:creationId xmlns:a16="http://schemas.microsoft.com/office/drawing/2014/main" id="{444767AD-DA2A-F18F-40DB-B7A457AB8CDF}"/>
              </a:ext>
            </a:extLst>
          </p:cNvPr>
          <p:cNvGrpSpPr/>
          <p:nvPr/>
        </p:nvGrpSpPr>
        <p:grpSpPr>
          <a:xfrm>
            <a:off x="326527" y="5054039"/>
            <a:ext cx="3170806" cy="522000"/>
            <a:chOff x="857246" y="1556096"/>
            <a:chExt cx="2837293" cy="522000"/>
          </a:xfrm>
        </p:grpSpPr>
        <p:sp>
          <p:nvSpPr>
            <p:cNvPr id="45" name="Rectangle: Rounded Corners 9">
              <a:extLst>
                <a:ext uri="{FF2B5EF4-FFF2-40B4-BE49-F238E27FC236}">
                  <a16:creationId xmlns:a16="http://schemas.microsoft.com/office/drawing/2014/main" id="{69857BEC-BC31-EE54-DBF3-C5CF60641568}"/>
                </a:ext>
              </a:extLst>
            </p:cNvPr>
            <p:cNvSpPr/>
            <p:nvPr/>
          </p:nvSpPr>
          <p:spPr>
            <a:xfrm>
              <a:off x="1149347" y="1637713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it-IT" sz="1400" b="1" dirty="0">
                  <a:solidFill>
                    <a:schemeClr val="bg1"/>
                  </a:solidFill>
                </a:rPr>
                <a:t>       Ciclo passivo</a:t>
              </a:r>
            </a:p>
          </p:txBody>
        </p:sp>
        <p:sp>
          <p:nvSpPr>
            <p:cNvPr id="46" name="Oval 12">
              <a:extLst>
                <a:ext uri="{FF2B5EF4-FFF2-40B4-BE49-F238E27FC236}">
                  <a16:creationId xmlns:a16="http://schemas.microsoft.com/office/drawing/2014/main" id="{0C92ABF9-FF7E-3461-6652-763171B5C531}"/>
                </a:ext>
              </a:extLst>
            </p:cNvPr>
            <p:cNvSpPr/>
            <p:nvPr/>
          </p:nvSpPr>
          <p:spPr>
            <a:xfrm>
              <a:off x="857246" y="1556096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/>
                <a:t>5</a:t>
              </a:r>
            </a:p>
          </p:txBody>
        </p:sp>
      </p:grpSp>
      <p:grpSp>
        <p:nvGrpSpPr>
          <p:cNvPr id="50" name="Group 8">
            <a:extLst>
              <a:ext uri="{FF2B5EF4-FFF2-40B4-BE49-F238E27FC236}">
                <a16:creationId xmlns:a16="http://schemas.microsoft.com/office/drawing/2014/main" id="{D48CA044-1A45-E24F-4EEE-E190194CDF5D}"/>
              </a:ext>
            </a:extLst>
          </p:cNvPr>
          <p:cNvGrpSpPr/>
          <p:nvPr/>
        </p:nvGrpSpPr>
        <p:grpSpPr>
          <a:xfrm>
            <a:off x="3916422" y="5166371"/>
            <a:ext cx="266496" cy="226291"/>
            <a:chOff x="6724073" y="2530763"/>
            <a:chExt cx="426139" cy="457200"/>
          </a:xfrm>
        </p:grpSpPr>
        <p:sp>
          <p:nvSpPr>
            <p:cNvPr id="51" name="Rectangle 10">
              <a:extLst>
                <a:ext uri="{FF2B5EF4-FFF2-40B4-BE49-F238E27FC236}">
                  <a16:creationId xmlns:a16="http://schemas.microsoft.com/office/drawing/2014/main" id="{B917243D-6A68-3703-0A5D-F64128150E83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ctangle 11">
              <a:extLst>
                <a:ext uri="{FF2B5EF4-FFF2-40B4-BE49-F238E27FC236}">
                  <a16:creationId xmlns:a16="http://schemas.microsoft.com/office/drawing/2014/main" id="{38ED886A-099A-A4AA-45DF-A1F96421D6CA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Rectangle 14">
              <a:extLst>
                <a:ext uri="{FF2B5EF4-FFF2-40B4-BE49-F238E27FC236}">
                  <a16:creationId xmlns:a16="http://schemas.microsoft.com/office/drawing/2014/main" id="{6C537F80-CFB4-119E-9792-3E0CA1E7E68F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4" name="Rectangle 16">
            <a:extLst>
              <a:ext uri="{FF2B5EF4-FFF2-40B4-BE49-F238E27FC236}">
                <a16:creationId xmlns:a16="http://schemas.microsoft.com/office/drawing/2014/main" id="{CBAB2377-2E6E-45B0-F68F-52BB7E2528B2}"/>
              </a:ext>
            </a:extLst>
          </p:cNvPr>
          <p:cNvSpPr/>
          <p:nvPr/>
        </p:nvSpPr>
        <p:spPr>
          <a:xfrm>
            <a:off x="4295090" y="5097374"/>
            <a:ext cx="1621300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done</a:t>
            </a:r>
            <a:endParaRPr lang="it-IT" sz="2800" noProof="1">
              <a:solidFill>
                <a:srgbClr val="00B050"/>
              </a:solidFill>
            </a:endParaRPr>
          </a:p>
        </p:txBody>
      </p:sp>
      <p:cxnSp>
        <p:nvCxnSpPr>
          <p:cNvPr id="56" name="Straight Connector 29">
            <a:extLst>
              <a:ext uri="{FF2B5EF4-FFF2-40B4-BE49-F238E27FC236}">
                <a16:creationId xmlns:a16="http://schemas.microsoft.com/office/drawing/2014/main" id="{A0A09AB1-3897-D606-39DB-67148094B808}"/>
              </a:ext>
            </a:extLst>
          </p:cNvPr>
          <p:cNvCxnSpPr>
            <a:cxnSpLocks/>
          </p:cNvCxnSpPr>
          <p:nvPr/>
        </p:nvCxnSpPr>
        <p:spPr>
          <a:xfrm>
            <a:off x="444813" y="5874322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1">
            <a:extLst>
              <a:ext uri="{FF2B5EF4-FFF2-40B4-BE49-F238E27FC236}">
                <a16:creationId xmlns:a16="http://schemas.microsoft.com/office/drawing/2014/main" id="{6422B05D-4253-8B45-D3D3-426384CEA5EF}"/>
              </a:ext>
            </a:extLst>
          </p:cNvPr>
          <p:cNvSpPr/>
          <p:nvPr/>
        </p:nvSpPr>
        <p:spPr>
          <a:xfrm>
            <a:off x="6063168" y="4867854"/>
            <a:ext cx="5602624" cy="1132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dirty="0">
                <a:solidFill>
                  <a:schemeClr val="tx2"/>
                </a:solidFill>
                <a:sym typeface="Wingdings" panose="05000000000000000000" pitchFamily="2" charset="2"/>
              </a:rPr>
              <a:t>Scheda </a:t>
            </a:r>
            <a:r>
              <a:rPr lang="it-IT" sz="1400" b="1" dirty="0">
                <a:solidFill>
                  <a:schemeClr val="tx2"/>
                </a:solidFill>
                <a:sym typeface="Wingdings" panose="05000000000000000000" pitchFamily="2" charset="2"/>
              </a:rPr>
              <a:t>partitari nazionale</a:t>
            </a:r>
            <a:endParaRPr lang="it-IT" sz="1400" b="1" dirty="0">
              <a:solidFill>
                <a:schemeClr val="tx2"/>
              </a:solidFill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dirty="0">
                <a:solidFill>
                  <a:schemeClr val="tx2"/>
                </a:solidFill>
                <a:ea typeface="+mn-lt"/>
                <a:cs typeface="+mn-lt"/>
              </a:rPr>
              <a:t>produzione di una </a:t>
            </a:r>
            <a:r>
              <a:rPr lang="it-IT" sz="1400" b="1" dirty="0">
                <a:solidFill>
                  <a:schemeClr val="tx2"/>
                </a:solidFill>
                <a:ea typeface="+mn-lt"/>
                <a:cs typeface="+mn-lt"/>
              </a:rPr>
              <a:t>Dichiarazione “INTRA-12” </a:t>
            </a:r>
            <a:r>
              <a:rPr lang="it-IT" sz="1400" dirty="0">
                <a:solidFill>
                  <a:schemeClr val="tx2"/>
                </a:solidFill>
                <a:ea typeface="+mn-lt"/>
                <a:cs typeface="+mn-lt"/>
              </a:rPr>
              <a:t>mensile per gli acquisti (intracomunitari e da soggetti non residenti) di beni e servizi</a:t>
            </a:r>
            <a:endParaRPr lang="it-IT" sz="1400" dirty="0">
              <a:solidFill>
                <a:schemeClr val="tx2"/>
              </a:solidFill>
              <a:ea typeface="+mn-lt"/>
              <a:cs typeface="+mn-lt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dirty="0">
                <a:solidFill>
                  <a:schemeClr val="tx2"/>
                </a:solidFill>
                <a:ea typeface="+mn-lt"/>
                <a:cs typeface="+mn-lt"/>
              </a:rPr>
              <a:t>produzione di un </a:t>
            </a:r>
            <a:r>
              <a:rPr lang="it-IT" sz="1400" b="1" dirty="0">
                <a:solidFill>
                  <a:schemeClr val="tx2"/>
                </a:solidFill>
                <a:ea typeface="+mn-lt"/>
                <a:cs typeface="+mn-lt"/>
              </a:rPr>
              <a:t>Registro acquisti IVA </a:t>
            </a:r>
            <a:r>
              <a:rPr lang="it-IT" sz="1400" dirty="0">
                <a:solidFill>
                  <a:schemeClr val="tx2"/>
                </a:solidFill>
                <a:ea typeface="+mn-lt"/>
                <a:cs typeface="+mn-lt"/>
              </a:rPr>
              <a:t>(intracomunitari e da soggetti non residenti) di beni e servizi</a:t>
            </a:r>
            <a:endParaRPr lang="it-IT" sz="1400" dirty="0">
              <a:solidFill>
                <a:schemeClr val="tx2"/>
              </a:solidFill>
              <a:ea typeface="+mn-lt"/>
              <a:cs typeface="+mn-lt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it-IT" dirty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88EDA4EA-206F-69BD-D1E3-A13F2DC4C650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Area Contabile – attività 2023</a:t>
            </a: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0E644A69-5F07-4E7D-04D2-B04F6E8549BC}"/>
              </a:ext>
            </a:extLst>
          </p:cNvPr>
          <p:cNvGrpSpPr/>
          <p:nvPr/>
        </p:nvGrpSpPr>
        <p:grpSpPr>
          <a:xfrm>
            <a:off x="3916421" y="6110998"/>
            <a:ext cx="266496" cy="226291"/>
            <a:chOff x="6724073" y="2530763"/>
            <a:chExt cx="426139" cy="457200"/>
          </a:xfrm>
        </p:grpSpPr>
        <p:sp>
          <p:nvSpPr>
            <p:cNvPr id="34" name="Rectangle 10">
              <a:extLst>
                <a:ext uri="{FF2B5EF4-FFF2-40B4-BE49-F238E27FC236}">
                  <a16:creationId xmlns:a16="http://schemas.microsoft.com/office/drawing/2014/main" id="{8D7D7346-939B-37A0-EB76-F1B5A2321685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id="{AE6BF458-CDA6-34B8-3BAD-74F46004299F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ectangle 14">
              <a:extLst>
                <a:ext uri="{FF2B5EF4-FFF2-40B4-BE49-F238E27FC236}">
                  <a16:creationId xmlns:a16="http://schemas.microsoft.com/office/drawing/2014/main" id="{EFE015B0-0D5D-BBFE-B399-5CF8E43C0E01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7" name="Group 8">
            <a:extLst>
              <a:ext uri="{FF2B5EF4-FFF2-40B4-BE49-F238E27FC236}">
                <a16:creationId xmlns:a16="http://schemas.microsoft.com/office/drawing/2014/main" id="{2E98B270-7BD2-9D45-7EAA-D9D3BC4553FB}"/>
              </a:ext>
            </a:extLst>
          </p:cNvPr>
          <p:cNvGrpSpPr/>
          <p:nvPr/>
        </p:nvGrpSpPr>
        <p:grpSpPr>
          <a:xfrm>
            <a:off x="3916420" y="3403064"/>
            <a:ext cx="266496" cy="226291"/>
            <a:chOff x="6724073" y="2530763"/>
            <a:chExt cx="426139" cy="457200"/>
          </a:xfrm>
        </p:grpSpPr>
        <p:sp>
          <p:nvSpPr>
            <p:cNvPr id="59" name="Rectangle 10">
              <a:extLst>
                <a:ext uri="{FF2B5EF4-FFF2-40B4-BE49-F238E27FC236}">
                  <a16:creationId xmlns:a16="http://schemas.microsoft.com/office/drawing/2014/main" id="{256DD55C-BFCD-18FA-B9EC-E8A397E8C522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ctangle 11">
              <a:extLst>
                <a:ext uri="{FF2B5EF4-FFF2-40B4-BE49-F238E27FC236}">
                  <a16:creationId xmlns:a16="http://schemas.microsoft.com/office/drawing/2014/main" id="{97C53EA8-C2B7-B701-2092-5B43CDB87316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ctangle 14">
              <a:extLst>
                <a:ext uri="{FF2B5EF4-FFF2-40B4-BE49-F238E27FC236}">
                  <a16:creationId xmlns:a16="http://schemas.microsoft.com/office/drawing/2014/main" id="{6E24B289-83DD-F9B7-B6CF-A05203B774E0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FE453F7-B7DB-FA9E-2696-1316D81A9ACA}"/>
              </a:ext>
            </a:extLst>
          </p:cNvPr>
          <p:cNvGrpSpPr/>
          <p:nvPr/>
        </p:nvGrpSpPr>
        <p:grpSpPr>
          <a:xfrm>
            <a:off x="9303022" y="174800"/>
            <a:ext cx="1600781" cy="506007"/>
            <a:chOff x="9303022" y="174800"/>
            <a:chExt cx="1600781" cy="506007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BD997FC-3939-3028-A553-B170A3119659}"/>
                </a:ext>
              </a:extLst>
            </p:cNvPr>
            <p:cNvGrpSpPr/>
            <p:nvPr/>
          </p:nvGrpSpPr>
          <p:grpSpPr>
            <a:xfrm>
              <a:off x="9303022" y="174800"/>
              <a:ext cx="1536295" cy="488932"/>
              <a:chOff x="10874214" y="761611"/>
              <a:chExt cx="1257821" cy="305598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36895D24-36C8-5E24-4C07-35841CE1C9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27011" y="773457"/>
                <a:ext cx="1205024" cy="281906"/>
              </a:xfrm>
              <a:prstGeom prst="rect">
                <a:avLst/>
              </a:prstGeom>
            </p:spPr>
          </p:pic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B65401F-73EC-4250-957C-B274FAE4B0C3}"/>
                  </a:ext>
                </a:extLst>
              </p:cNvPr>
              <p:cNvSpPr/>
              <p:nvPr/>
            </p:nvSpPr>
            <p:spPr>
              <a:xfrm>
                <a:off x="10874214" y="761611"/>
                <a:ext cx="358055" cy="305598"/>
              </a:xfrm>
              <a:prstGeom prst="rect">
                <a:avLst/>
              </a:prstGeom>
              <a:solidFill>
                <a:schemeClr val="bg1">
                  <a:alpha val="6980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A9F8A1A-4AE2-FD97-155E-10DB42D2CBE7}"/>
                </a:ext>
              </a:extLst>
            </p:cNvPr>
            <p:cNvSpPr/>
            <p:nvPr/>
          </p:nvSpPr>
          <p:spPr>
            <a:xfrm>
              <a:off x="10121923" y="191875"/>
              <a:ext cx="781880" cy="488932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28102C9D-0B0A-1AA3-4276-19A1768BD953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40378D2-EFAB-402F-AF3B-394E00A18B62}"/>
              </a:ext>
            </a:extLst>
          </p:cNvPr>
          <p:cNvSpPr/>
          <p:nvPr/>
        </p:nvSpPr>
        <p:spPr>
          <a:xfrm>
            <a:off x="153366" y="1455950"/>
            <a:ext cx="3564287" cy="775186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661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B866C1-B05C-43D5-A65C-20757AD2BD00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noProof="1">
                <a:latin typeface="Calibri"/>
                <a:cs typeface="Calibri"/>
              </a:rPr>
              <a:t>Regolarizzazione Stipendiale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389198-6328-BB23-4A88-95954FEAF0A4}"/>
              </a:ext>
            </a:extLst>
          </p:cNvPr>
          <p:cNvGrpSpPr/>
          <p:nvPr/>
        </p:nvGrpSpPr>
        <p:grpSpPr>
          <a:xfrm>
            <a:off x="346077" y="1663383"/>
            <a:ext cx="3778250" cy="4355147"/>
            <a:chOff x="1022350" y="1847533"/>
            <a:chExt cx="3778250" cy="4355147"/>
          </a:xfrm>
        </p:grpSpPr>
        <p:sp>
          <p:nvSpPr>
            <p:cNvPr id="4" name="Rectangle: Rounded Corners 14">
              <a:extLst>
                <a:ext uri="{FF2B5EF4-FFF2-40B4-BE49-F238E27FC236}">
                  <a16:creationId xmlns:a16="http://schemas.microsoft.com/office/drawing/2014/main" id="{68A5E796-7EEB-AE51-ECAD-E71E4627ADE3}"/>
                </a:ext>
              </a:extLst>
            </p:cNvPr>
            <p:cNvSpPr/>
            <p:nvPr/>
          </p:nvSpPr>
          <p:spPr>
            <a:xfrm>
              <a:off x="1022350" y="1917700"/>
              <a:ext cx="3778250" cy="4284980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ea typeface="Calibri"/>
                  <a:cs typeface="Calibri"/>
                </a:rPr>
                <a:t>Consolidamento procedure</a:t>
              </a: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/>
                  <a:cs typeface="Calibri"/>
                </a:rPr>
                <a:t>Automatismo invio scarti</a:t>
              </a:r>
              <a:endParaRPr lang="it-IT" dirty="0">
                <a:solidFill>
                  <a:schemeClr val="tx2"/>
                </a:solidFill>
              </a:endParaRP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/>
                  <a:ea typeface="Calibri"/>
                  <a:cs typeface="Calibri"/>
                </a:rPr>
                <a:t>Invio automatico esperimenti sottovoci</a:t>
              </a: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/>
                  <a:ea typeface="Calibri"/>
                  <a:cs typeface="Calibri"/>
                </a:rPr>
                <a:t>Migliorie</a:t>
              </a: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ectangle: Rounded Corners 1">
              <a:extLst>
                <a:ext uri="{FF2B5EF4-FFF2-40B4-BE49-F238E27FC236}">
                  <a16:creationId xmlns:a16="http://schemas.microsoft.com/office/drawing/2014/main" id="{1736C054-6476-13F8-7997-653EC9A663D1}"/>
                </a:ext>
              </a:extLst>
            </p:cNvPr>
            <p:cNvSpPr/>
            <p:nvPr/>
          </p:nvSpPr>
          <p:spPr>
            <a:xfrm>
              <a:off x="1022350" y="1847533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it-IT" b="1" dirty="0">
                  <a:solidFill>
                    <a:schemeClr val="bg1"/>
                  </a:solidFill>
                  <a:ea typeface="Calibri"/>
                  <a:cs typeface="Calibri"/>
                </a:rPr>
                <a:t>Stipendiale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7F3B1B0-5EE7-DB75-7C52-051A8FAF02C6}"/>
              </a:ext>
            </a:extLst>
          </p:cNvPr>
          <p:cNvGrpSpPr/>
          <p:nvPr/>
        </p:nvGrpSpPr>
        <p:grpSpPr>
          <a:xfrm>
            <a:off x="4337285" y="1663383"/>
            <a:ext cx="3778250" cy="4355147"/>
            <a:chOff x="5502277" y="1847533"/>
            <a:chExt cx="3778250" cy="4355147"/>
          </a:xfrm>
        </p:grpSpPr>
        <p:sp>
          <p:nvSpPr>
            <p:cNvPr id="7" name="Rectangle: Rounded Corners 15">
              <a:extLst>
                <a:ext uri="{FF2B5EF4-FFF2-40B4-BE49-F238E27FC236}">
                  <a16:creationId xmlns:a16="http://schemas.microsoft.com/office/drawing/2014/main" id="{1441D7D5-ED0B-8348-D04B-40B01B8E9CB1}"/>
                </a:ext>
              </a:extLst>
            </p:cNvPr>
            <p:cNvSpPr/>
            <p:nvPr/>
          </p:nvSpPr>
          <p:spPr>
            <a:xfrm>
              <a:off x="5502277" y="1917700"/>
              <a:ext cx="3778250" cy="42849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latin typeface="Calibri"/>
                  <a:cs typeface="Calibri"/>
                </a:rPr>
                <a:t>Associazione automatica afferenza </a:t>
              </a:r>
              <a:endParaRPr lang="it-IT">
                <a:solidFill>
                  <a:schemeClr val="tx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</p:txBody>
        </p:sp>
        <p:sp>
          <p:nvSpPr>
            <p:cNvPr id="8" name="Rectangle: Rounded Corners 16">
              <a:extLst>
                <a:ext uri="{FF2B5EF4-FFF2-40B4-BE49-F238E27FC236}">
                  <a16:creationId xmlns:a16="http://schemas.microsoft.com/office/drawing/2014/main" id="{13DFCD44-B7B9-DF97-A0E5-9FAD72A97F7A}"/>
                </a:ext>
              </a:extLst>
            </p:cNvPr>
            <p:cNvSpPr/>
            <p:nvPr/>
          </p:nvSpPr>
          <p:spPr>
            <a:xfrm>
              <a:off x="5502277" y="1847533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it-IT" b="1" dirty="0">
                  <a:solidFill>
                    <a:schemeClr val="bg1"/>
                  </a:solidFill>
                  <a:ea typeface="Calibri"/>
                  <a:cs typeface="Calibri"/>
                </a:rPr>
                <a:t>Automazione </a:t>
              </a:r>
              <a:br>
                <a:rPr lang="it-IT" b="1" dirty="0">
                  <a:solidFill>
                    <a:schemeClr val="bg1"/>
                  </a:solidFill>
                  <a:ea typeface="Calibri"/>
                  <a:cs typeface="Calibri"/>
                </a:rPr>
              </a:br>
              <a:r>
                <a:rPr lang="it-IT" b="1" dirty="0">
                  <a:solidFill>
                    <a:schemeClr val="bg1"/>
                  </a:solidFill>
                  <a:ea typeface="Calibri"/>
                  <a:cs typeface="Calibri"/>
                </a:rPr>
                <a:t>Utenti eBS</a:t>
              </a:r>
            </a:p>
          </p:txBody>
        </p:sp>
      </p:grpSp>
      <p:pic>
        <p:nvPicPr>
          <p:cNvPr id="13" name="Picture 2" descr="L'INFN CAMBIA LOGO">
            <a:extLst>
              <a:ext uri="{FF2B5EF4-FFF2-40B4-BE49-F238E27FC236}">
                <a16:creationId xmlns:a16="http://schemas.microsoft.com/office/drawing/2014/main" id="{50334701-37F5-0343-C035-AA5826B43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590979E-C535-3043-2CC8-533EFAE9D9A3}"/>
              </a:ext>
            </a:extLst>
          </p:cNvPr>
          <p:cNvGrpSpPr/>
          <p:nvPr/>
        </p:nvGrpSpPr>
        <p:grpSpPr>
          <a:xfrm>
            <a:off x="9303022" y="174800"/>
            <a:ext cx="1600781" cy="506007"/>
            <a:chOff x="9303022" y="174800"/>
            <a:chExt cx="1600781" cy="50600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E271E27-D2EE-3B38-8246-05A6A539B775}"/>
                </a:ext>
              </a:extLst>
            </p:cNvPr>
            <p:cNvGrpSpPr/>
            <p:nvPr/>
          </p:nvGrpSpPr>
          <p:grpSpPr>
            <a:xfrm>
              <a:off x="9303022" y="174800"/>
              <a:ext cx="1536295" cy="488932"/>
              <a:chOff x="10874214" y="761611"/>
              <a:chExt cx="1257821" cy="305598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984A0AD-65EB-1245-6286-3FEFA5C6BC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27011" y="773457"/>
                <a:ext cx="1205024" cy="281906"/>
              </a:xfrm>
              <a:prstGeom prst="rect">
                <a:avLst/>
              </a:prstGeom>
            </p:spPr>
          </p:pic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0E578A9-5C55-5309-3039-F89884825E2D}"/>
                  </a:ext>
                </a:extLst>
              </p:cNvPr>
              <p:cNvSpPr/>
              <p:nvPr/>
            </p:nvSpPr>
            <p:spPr>
              <a:xfrm>
                <a:off x="10874214" y="761611"/>
                <a:ext cx="358055" cy="305598"/>
              </a:xfrm>
              <a:prstGeom prst="rect">
                <a:avLst/>
              </a:prstGeom>
              <a:solidFill>
                <a:schemeClr val="bg1">
                  <a:alpha val="6980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D7F9B2F-7B21-9E77-E6EB-CB671C7B1DDE}"/>
                </a:ext>
              </a:extLst>
            </p:cNvPr>
            <p:cNvSpPr/>
            <p:nvPr/>
          </p:nvSpPr>
          <p:spPr>
            <a:xfrm>
              <a:off x="10121923" y="191875"/>
              <a:ext cx="781880" cy="488932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AEDDAF-1296-756E-1E73-C397FC220A57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C4346A-3A75-D88D-28E8-F73A51F146E0}"/>
              </a:ext>
            </a:extLst>
          </p:cNvPr>
          <p:cNvGrpSpPr/>
          <p:nvPr/>
        </p:nvGrpSpPr>
        <p:grpSpPr>
          <a:xfrm>
            <a:off x="215667" y="1410897"/>
            <a:ext cx="3778250" cy="4355147"/>
            <a:chOff x="346077" y="1410897"/>
            <a:chExt cx="3778250" cy="435514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5B9FD85-1756-3704-CB7B-EE30E8A2497E}"/>
                </a:ext>
              </a:extLst>
            </p:cNvPr>
            <p:cNvSpPr/>
            <p:nvPr/>
          </p:nvSpPr>
          <p:spPr>
            <a:xfrm>
              <a:off x="346077" y="1481064"/>
              <a:ext cx="3778250" cy="4284980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Velocizzare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la contabilizzazione degli stipendi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Regolarizzazione </a:t>
              </a: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mensile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anziché annuale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: Rounded Corners 1">
              <a:extLst>
                <a:ext uri="{FF2B5EF4-FFF2-40B4-BE49-F238E27FC236}">
                  <a16:creationId xmlns:a16="http://schemas.microsoft.com/office/drawing/2014/main" id="{60429C37-30E9-0885-9841-65EB50C87D8F}"/>
                </a:ext>
              </a:extLst>
            </p:cNvPr>
            <p:cNvSpPr/>
            <p:nvPr/>
          </p:nvSpPr>
          <p:spPr>
            <a:xfrm>
              <a:off x="346077" y="1410897"/>
              <a:ext cx="2400300" cy="63000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Obiettivi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F500C5-C0F4-140F-CB1C-38587B0C1E35}"/>
              </a:ext>
            </a:extLst>
          </p:cNvPr>
          <p:cNvGrpSpPr/>
          <p:nvPr/>
        </p:nvGrpSpPr>
        <p:grpSpPr>
          <a:xfrm>
            <a:off x="4206875" y="1410897"/>
            <a:ext cx="3778250" cy="4355147"/>
            <a:chOff x="4337285" y="1410897"/>
            <a:chExt cx="3778250" cy="4355147"/>
          </a:xfrm>
        </p:grpSpPr>
        <p:sp>
          <p:nvSpPr>
            <p:cNvPr id="18" name="Rectangle: Rounded Corners 15">
              <a:extLst>
                <a:ext uri="{FF2B5EF4-FFF2-40B4-BE49-F238E27FC236}">
                  <a16:creationId xmlns:a16="http://schemas.microsoft.com/office/drawing/2014/main" id="{156A0AC4-F04E-89DE-D5B0-93296212EC74}"/>
                </a:ext>
              </a:extLst>
            </p:cNvPr>
            <p:cNvSpPr/>
            <p:nvPr/>
          </p:nvSpPr>
          <p:spPr>
            <a:xfrm>
              <a:off x="4337285" y="1481064"/>
              <a:ext cx="3778250" cy="42849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Sviluppo delle </a:t>
              </a: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maschere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collegate ai dati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Aggiunta del </a:t>
              </a: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multi-provvisorio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nella maschera dei pagamenti diversi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Import del </a:t>
              </a: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tracciato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dei dati mensili da Zucchetti</a:t>
              </a:r>
            </a:p>
          </p:txBody>
        </p:sp>
        <p:sp>
          <p:nvSpPr>
            <p:cNvPr id="19" name="Rectangle: Rounded Corners 16">
              <a:extLst>
                <a:ext uri="{FF2B5EF4-FFF2-40B4-BE49-F238E27FC236}">
                  <a16:creationId xmlns:a16="http://schemas.microsoft.com/office/drawing/2014/main" id="{95DC594A-2DB0-DB89-2F8C-299D0B16BFC7}"/>
                </a:ext>
              </a:extLst>
            </p:cNvPr>
            <p:cNvSpPr/>
            <p:nvPr/>
          </p:nvSpPr>
          <p:spPr>
            <a:xfrm>
              <a:off x="4337285" y="1410897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Adeguamenti</a:t>
              </a:r>
            </a:p>
          </p:txBody>
        </p:sp>
      </p:grp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6BBE52D-83A9-03CC-225F-7600B2009BF9}"/>
              </a:ext>
            </a:extLst>
          </p:cNvPr>
          <p:cNvSpPr/>
          <p:nvPr/>
        </p:nvSpPr>
        <p:spPr>
          <a:xfrm>
            <a:off x="4337285" y="2169626"/>
            <a:ext cx="3564287" cy="775186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38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B866C1-B05C-43D5-A65C-20757AD2BD00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noProof="1">
                <a:latin typeface="Calibri"/>
                <a:cs typeface="Calibri"/>
              </a:rPr>
              <a:t>Regolarizzazione Stipendiale</a:t>
            </a:r>
          </a:p>
        </p:txBody>
      </p:sp>
      <p:pic>
        <p:nvPicPr>
          <p:cNvPr id="13" name="Picture 2" descr="L'INFN CAMBIA LOGO">
            <a:extLst>
              <a:ext uri="{FF2B5EF4-FFF2-40B4-BE49-F238E27FC236}">
                <a16:creationId xmlns:a16="http://schemas.microsoft.com/office/drawing/2014/main" id="{50334701-37F5-0343-C035-AA5826B43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590979E-C535-3043-2CC8-533EFAE9D9A3}"/>
              </a:ext>
            </a:extLst>
          </p:cNvPr>
          <p:cNvGrpSpPr/>
          <p:nvPr/>
        </p:nvGrpSpPr>
        <p:grpSpPr>
          <a:xfrm>
            <a:off x="9303022" y="174800"/>
            <a:ext cx="1600781" cy="506007"/>
            <a:chOff x="9303022" y="174800"/>
            <a:chExt cx="1600781" cy="50600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E271E27-D2EE-3B38-8246-05A6A539B775}"/>
                </a:ext>
              </a:extLst>
            </p:cNvPr>
            <p:cNvGrpSpPr/>
            <p:nvPr/>
          </p:nvGrpSpPr>
          <p:grpSpPr>
            <a:xfrm>
              <a:off x="9303022" y="174800"/>
              <a:ext cx="1536295" cy="488932"/>
              <a:chOff x="10874214" y="761611"/>
              <a:chExt cx="1257821" cy="305598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984A0AD-65EB-1245-6286-3FEFA5C6BC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27011" y="773457"/>
                <a:ext cx="1205024" cy="281906"/>
              </a:xfrm>
              <a:prstGeom prst="rect">
                <a:avLst/>
              </a:prstGeom>
            </p:spPr>
          </p:pic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0E578A9-5C55-5309-3039-F89884825E2D}"/>
                  </a:ext>
                </a:extLst>
              </p:cNvPr>
              <p:cNvSpPr/>
              <p:nvPr/>
            </p:nvSpPr>
            <p:spPr>
              <a:xfrm>
                <a:off x="10874214" y="761611"/>
                <a:ext cx="358055" cy="305598"/>
              </a:xfrm>
              <a:prstGeom prst="rect">
                <a:avLst/>
              </a:prstGeom>
              <a:solidFill>
                <a:schemeClr val="bg1">
                  <a:alpha val="6980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D7F9B2F-7B21-9E77-E6EB-CB671C7B1DDE}"/>
                </a:ext>
              </a:extLst>
            </p:cNvPr>
            <p:cNvSpPr/>
            <p:nvPr/>
          </p:nvSpPr>
          <p:spPr>
            <a:xfrm>
              <a:off x="10121923" y="191875"/>
              <a:ext cx="781880" cy="488932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AEDDAF-1296-756E-1E73-C397FC220A57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16614F-BE60-77A7-1693-738F6FCA4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71" y="1155942"/>
            <a:ext cx="9521952" cy="493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95D66E2-43B3-C078-FA9A-F69F6D510FDD}"/>
              </a:ext>
            </a:extLst>
          </p:cNvPr>
          <p:cNvSpPr/>
          <p:nvPr/>
        </p:nvSpPr>
        <p:spPr>
          <a:xfrm>
            <a:off x="457200" y="1069848"/>
            <a:ext cx="9930384" cy="5184648"/>
          </a:xfrm>
          <a:prstGeom prst="rect">
            <a:avLst/>
          </a:prstGeom>
          <a:solidFill>
            <a:srgbClr val="FFFFFF">
              <a:alpha val="7451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E65FA74-EBFE-8C4A-CADA-4553C44DA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025" y="1568656"/>
            <a:ext cx="8991450" cy="493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42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B866C1-B05C-43D5-A65C-20757AD2BD00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noProof="1">
                <a:latin typeface="Calibri"/>
                <a:cs typeface="Calibri"/>
              </a:rPr>
              <a:t>Regolarizzazione Stipendiale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389198-6328-BB23-4A88-95954FEAF0A4}"/>
              </a:ext>
            </a:extLst>
          </p:cNvPr>
          <p:cNvGrpSpPr/>
          <p:nvPr/>
        </p:nvGrpSpPr>
        <p:grpSpPr>
          <a:xfrm>
            <a:off x="346077" y="1663383"/>
            <a:ext cx="3778250" cy="4355147"/>
            <a:chOff x="1022350" y="1847533"/>
            <a:chExt cx="3778250" cy="4355147"/>
          </a:xfrm>
        </p:grpSpPr>
        <p:sp>
          <p:nvSpPr>
            <p:cNvPr id="4" name="Rectangle: Rounded Corners 14">
              <a:extLst>
                <a:ext uri="{FF2B5EF4-FFF2-40B4-BE49-F238E27FC236}">
                  <a16:creationId xmlns:a16="http://schemas.microsoft.com/office/drawing/2014/main" id="{68A5E796-7EEB-AE51-ECAD-E71E4627ADE3}"/>
                </a:ext>
              </a:extLst>
            </p:cNvPr>
            <p:cNvSpPr/>
            <p:nvPr/>
          </p:nvSpPr>
          <p:spPr>
            <a:xfrm>
              <a:off x="1022350" y="1917700"/>
              <a:ext cx="3778250" cy="4284980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ea typeface="Calibri"/>
                  <a:cs typeface="Calibri"/>
                </a:rPr>
                <a:t>Consolidamento procedure</a:t>
              </a: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/>
                  <a:cs typeface="Calibri"/>
                </a:rPr>
                <a:t>Automatismo invio scarti</a:t>
              </a:r>
              <a:endParaRPr lang="it-IT" dirty="0">
                <a:solidFill>
                  <a:schemeClr val="tx2"/>
                </a:solidFill>
              </a:endParaRP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/>
                  <a:ea typeface="Calibri"/>
                  <a:cs typeface="Calibri"/>
                </a:rPr>
                <a:t>Invio automatico esperimenti sottovoci</a:t>
              </a: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/>
                  <a:ea typeface="Calibri"/>
                  <a:cs typeface="Calibri"/>
                </a:rPr>
                <a:t>Migliorie</a:t>
              </a: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ectangle: Rounded Corners 1">
              <a:extLst>
                <a:ext uri="{FF2B5EF4-FFF2-40B4-BE49-F238E27FC236}">
                  <a16:creationId xmlns:a16="http://schemas.microsoft.com/office/drawing/2014/main" id="{1736C054-6476-13F8-7997-653EC9A663D1}"/>
                </a:ext>
              </a:extLst>
            </p:cNvPr>
            <p:cNvSpPr/>
            <p:nvPr/>
          </p:nvSpPr>
          <p:spPr>
            <a:xfrm>
              <a:off x="1022350" y="1847533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it-IT" b="1" dirty="0">
                  <a:solidFill>
                    <a:schemeClr val="bg1"/>
                  </a:solidFill>
                  <a:ea typeface="Calibri"/>
                  <a:cs typeface="Calibri"/>
                </a:rPr>
                <a:t>Stipendiale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7F3B1B0-5EE7-DB75-7C52-051A8FAF02C6}"/>
              </a:ext>
            </a:extLst>
          </p:cNvPr>
          <p:cNvGrpSpPr/>
          <p:nvPr/>
        </p:nvGrpSpPr>
        <p:grpSpPr>
          <a:xfrm>
            <a:off x="4337285" y="1663383"/>
            <a:ext cx="3778250" cy="4355147"/>
            <a:chOff x="5502277" y="1847533"/>
            <a:chExt cx="3778250" cy="4355147"/>
          </a:xfrm>
        </p:grpSpPr>
        <p:sp>
          <p:nvSpPr>
            <p:cNvPr id="7" name="Rectangle: Rounded Corners 15">
              <a:extLst>
                <a:ext uri="{FF2B5EF4-FFF2-40B4-BE49-F238E27FC236}">
                  <a16:creationId xmlns:a16="http://schemas.microsoft.com/office/drawing/2014/main" id="{1441D7D5-ED0B-8348-D04B-40B01B8E9CB1}"/>
                </a:ext>
              </a:extLst>
            </p:cNvPr>
            <p:cNvSpPr/>
            <p:nvPr/>
          </p:nvSpPr>
          <p:spPr>
            <a:xfrm>
              <a:off x="5502277" y="1917700"/>
              <a:ext cx="3778250" cy="42849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latin typeface="Calibri"/>
                  <a:cs typeface="Calibri"/>
                </a:rPr>
                <a:t>Associazione automatica afferenza </a:t>
              </a:r>
              <a:endParaRPr lang="it-IT">
                <a:solidFill>
                  <a:schemeClr val="tx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</p:txBody>
        </p:sp>
        <p:sp>
          <p:nvSpPr>
            <p:cNvPr id="8" name="Rectangle: Rounded Corners 16">
              <a:extLst>
                <a:ext uri="{FF2B5EF4-FFF2-40B4-BE49-F238E27FC236}">
                  <a16:creationId xmlns:a16="http://schemas.microsoft.com/office/drawing/2014/main" id="{13DFCD44-B7B9-DF97-A0E5-9FAD72A97F7A}"/>
                </a:ext>
              </a:extLst>
            </p:cNvPr>
            <p:cNvSpPr/>
            <p:nvPr/>
          </p:nvSpPr>
          <p:spPr>
            <a:xfrm>
              <a:off x="5502277" y="1847533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it-IT" b="1" dirty="0">
                  <a:solidFill>
                    <a:schemeClr val="bg1"/>
                  </a:solidFill>
                  <a:ea typeface="Calibri"/>
                  <a:cs typeface="Calibri"/>
                </a:rPr>
                <a:t>Automazione </a:t>
              </a:r>
              <a:br>
                <a:rPr lang="it-IT" b="1" dirty="0">
                  <a:solidFill>
                    <a:schemeClr val="bg1"/>
                  </a:solidFill>
                  <a:ea typeface="Calibri"/>
                  <a:cs typeface="Calibri"/>
                </a:rPr>
              </a:br>
              <a:r>
                <a:rPr lang="it-IT" b="1" dirty="0">
                  <a:solidFill>
                    <a:schemeClr val="bg1"/>
                  </a:solidFill>
                  <a:ea typeface="Calibri"/>
                  <a:cs typeface="Calibri"/>
                </a:rPr>
                <a:t>Utenti eBS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6B8579B-CD29-D818-2A21-9556E00182B2}"/>
              </a:ext>
            </a:extLst>
          </p:cNvPr>
          <p:cNvGrpSpPr/>
          <p:nvPr/>
        </p:nvGrpSpPr>
        <p:grpSpPr>
          <a:xfrm>
            <a:off x="8328492" y="1659891"/>
            <a:ext cx="3778251" cy="4355147"/>
            <a:chOff x="8328492" y="1844041"/>
            <a:chExt cx="3778251" cy="4355147"/>
          </a:xfrm>
        </p:grpSpPr>
        <p:sp>
          <p:nvSpPr>
            <p:cNvPr id="10" name="Rectangle: Rounded Corners 17">
              <a:extLst>
                <a:ext uri="{FF2B5EF4-FFF2-40B4-BE49-F238E27FC236}">
                  <a16:creationId xmlns:a16="http://schemas.microsoft.com/office/drawing/2014/main" id="{55DEB923-449A-6353-47C4-DF6E39CFEAA7}"/>
                </a:ext>
              </a:extLst>
            </p:cNvPr>
            <p:cNvSpPr/>
            <p:nvPr/>
          </p:nvSpPr>
          <p:spPr>
            <a:xfrm>
              <a:off x="8328493" y="1914208"/>
              <a:ext cx="3778250" cy="42849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/>
                  <a:cs typeface="Calibri"/>
                </a:rPr>
                <a:t>Cup su missioni?</a:t>
              </a:r>
              <a:endParaRPr lang="it-IT" dirty="0">
                <a:solidFill>
                  <a:schemeClr val="tx2"/>
                </a:solidFill>
                <a:latin typeface="Calibri"/>
                <a:ea typeface="Calibri"/>
                <a:cs typeface="Calibri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/>
                  <a:ea typeface="Calibri"/>
                  <a:cs typeface="Calibri"/>
                </a:rPr>
                <a:t>Analisi per anagrafica esperimenti</a:t>
              </a:r>
              <a:endParaRPr lang="it-IT" dirty="0">
                <a:solidFill>
                  <a:schemeClr val="tx2"/>
                </a:solidFill>
                <a:latin typeface="Calibri"/>
                <a:cs typeface="Calibri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ea typeface="Calibri"/>
                  <a:cs typeface="Calibri"/>
                </a:rPr>
                <a:t>Incentivi RUP</a:t>
              </a:r>
            </a:p>
            <a:p>
              <a:pPr marL="742950" lvl="1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endParaRPr lang="it-IT" dirty="0"/>
            </a:p>
          </p:txBody>
        </p:sp>
        <p:sp>
          <p:nvSpPr>
            <p:cNvPr id="11" name="Rectangle: Rounded Corners 18">
              <a:extLst>
                <a:ext uri="{FF2B5EF4-FFF2-40B4-BE49-F238E27FC236}">
                  <a16:creationId xmlns:a16="http://schemas.microsoft.com/office/drawing/2014/main" id="{FBCCE661-94E3-F8D0-BE78-317AA095B81D}"/>
                </a:ext>
              </a:extLst>
            </p:cNvPr>
            <p:cNvSpPr/>
            <p:nvPr/>
          </p:nvSpPr>
          <p:spPr>
            <a:xfrm>
              <a:off x="8328492" y="1844041"/>
              <a:ext cx="2563625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  <a:ea typeface="Calibri"/>
                  <a:cs typeface="Calibri"/>
                </a:rPr>
                <a:t>Varie</a:t>
              </a:r>
            </a:p>
          </p:txBody>
        </p:sp>
      </p:grpSp>
      <p:pic>
        <p:nvPicPr>
          <p:cNvPr id="13" name="Picture 2" descr="L'INFN CAMBIA LOGO">
            <a:extLst>
              <a:ext uri="{FF2B5EF4-FFF2-40B4-BE49-F238E27FC236}">
                <a16:creationId xmlns:a16="http://schemas.microsoft.com/office/drawing/2014/main" id="{50334701-37F5-0343-C035-AA5826B43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590979E-C535-3043-2CC8-533EFAE9D9A3}"/>
              </a:ext>
            </a:extLst>
          </p:cNvPr>
          <p:cNvGrpSpPr/>
          <p:nvPr/>
        </p:nvGrpSpPr>
        <p:grpSpPr>
          <a:xfrm>
            <a:off x="9303022" y="174800"/>
            <a:ext cx="1600781" cy="506007"/>
            <a:chOff x="9303022" y="174800"/>
            <a:chExt cx="1600781" cy="50600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E271E27-D2EE-3B38-8246-05A6A539B775}"/>
                </a:ext>
              </a:extLst>
            </p:cNvPr>
            <p:cNvGrpSpPr/>
            <p:nvPr/>
          </p:nvGrpSpPr>
          <p:grpSpPr>
            <a:xfrm>
              <a:off x="9303022" y="174800"/>
              <a:ext cx="1536295" cy="488932"/>
              <a:chOff x="10874214" y="761611"/>
              <a:chExt cx="1257821" cy="305598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984A0AD-65EB-1245-6286-3FEFA5C6BC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27011" y="773457"/>
                <a:ext cx="1205024" cy="281906"/>
              </a:xfrm>
              <a:prstGeom prst="rect">
                <a:avLst/>
              </a:prstGeom>
            </p:spPr>
          </p:pic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0E578A9-5C55-5309-3039-F89884825E2D}"/>
                  </a:ext>
                </a:extLst>
              </p:cNvPr>
              <p:cNvSpPr/>
              <p:nvPr/>
            </p:nvSpPr>
            <p:spPr>
              <a:xfrm>
                <a:off x="10874214" y="761611"/>
                <a:ext cx="358055" cy="305598"/>
              </a:xfrm>
              <a:prstGeom prst="rect">
                <a:avLst/>
              </a:prstGeom>
              <a:solidFill>
                <a:schemeClr val="bg1">
                  <a:alpha val="6980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D7F9B2F-7B21-9E77-E6EB-CB671C7B1DDE}"/>
                </a:ext>
              </a:extLst>
            </p:cNvPr>
            <p:cNvSpPr/>
            <p:nvPr/>
          </p:nvSpPr>
          <p:spPr>
            <a:xfrm>
              <a:off x="10121923" y="191875"/>
              <a:ext cx="781880" cy="488932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AEDDAF-1296-756E-1E73-C397FC220A57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C4346A-3A75-D88D-28E8-F73A51F146E0}"/>
              </a:ext>
            </a:extLst>
          </p:cNvPr>
          <p:cNvGrpSpPr/>
          <p:nvPr/>
        </p:nvGrpSpPr>
        <p:grpSpPr>
          <a:xfrm>
            <a:off x="215667" y="1410897"/>
            <a:ext cx="3778250" cy="4355147"/>
            <a:chOff x="346077" y="1410897"/>
            <a:chExt cx="3778250" cy="435514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5B9FD85-1756-3704-CB7B-EE30E8A2497E}"/>
                </a:ext>
              </a:extLst>
            </p:cNvPr>
            <p:cNvSpPr/>
            <p:nvPr/>
          </p:nvSpPr>
          <p:spPr>
            <a:xfrm>
              <a:off x="346077" y="1481064"/>
              <a:ext cx="3778250" cy="4284980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Velocizzare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la contabilizzazione degli stipendi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Regolarizzazione </a:t>
              </a: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mensile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anziché annuale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: Rounded Corners 1">
              <a:extLst>
                <a:ext uri="{FF2B5EF4-FFF2-40B4-BE49-F238E27FC236}">
                  <a16:creationId xmlns:a16="http://schemas.microsoft.com/office/drawing/2014/main" id="{60429C37-30E9-0885-9841-65EB50C87D8F}"/>
                </a:ext>
              </a:extLst>
            </p:cNvPr>
            <p:cNvSpPr/>
            <p:nvPr/>
          </p:nvSpPr>
          <p:spPr>
            <a:xfrm>
              <a:off x="346077" y="1410897"/>
              <a:ext cx="2400300" cy="63000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Obiettivi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F500C5-C0F4-140F-CB1C-38587B0C1E35}"/>
              </a:ext>
            </a:extLst>
          </p:cNvPr>
          <p:cNvGrpSpPr/>
          <p:nvPr/>
        </p:nvGrpSpPr>
        <p:grpSpPr>
          <a:xfrm>
            <a:off x="4206875" y="1410897"/>
            <a:ext cx="3778250" cy="4355147"/>
            <a:chOff x="4337285" y="1410897"/>
            <a:chExt cx="3778250" cy="4355147"/>
          </a:xfrm>
        </p:grpSpPr>
        <p:sp>
          <p:nvSpPr>
            <p:cNvPr id="18" name="Rectangle: Rounded Corners 15">
              <a:extLst>
                <a:ext uri="{FF2B5EF4-FFF2-40B4-BE49-F238E27FC236}">
                  <a16:creationId xmlns:a16="http://schemas.microsoft.com/office/drawing/2014/main" id="{156A0AC4-F04E-89DE-D5B0-93296212EC74}"/>
                </a:ext>
              </a:extLst>
            </p:cNvPr>
            <p:cNvSpPr/>
            <p:nvPr/>
          </p:nvSpPr>
          <p:spPr>
            <a:xfrm>
              <a:off x="4337285" y="1481064"/>
              <a:ext cx="3778250" cy="42849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Aggiunta del </a:t>
              </a: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multi-provvisorio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nella maschera dei pagamenti diversi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Sviluppo delle </a:t>
              </a: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maschere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collegate ai dati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Import del </a:t>
              </a: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tracciato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dei dati mensili da Zucchetti</a:t>
              </a:r>
            </a:p>
          </p:txBody>
        </p:sp>
        <p:sp>
          <p:nvSpPr>
            <p:cNvPr id="19" name="Rectangle: Rounded Corners 16">
              <a:extLst>
                <a:ext uri="{FF2B5EF4-FFF2-40B4-BE49-F238E27FC236}">
                  <a16:creationId xmlns:a16="http://schemas.microsoft.com/office/drawing/2014/main" id="{95DC594A-2DB0-DB89-2F8C-299D0B16BFC7}"/>
                </a:ext>
              </a:extLst>
            </p:cNvPr>
            <p:cNvSpPr/>
            <p:nvPr/>
          </p:nvSpPr>
          <p:spPr>
            <a:xfrm>
              <a:off x="4337285" y="1410897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Adeguamenti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8D8AD8-99BD-3D18-A8F2-6B8114EF617D}"/>
              </a:ext>
            </a:extLst>
          </p:cNvPr>
          <p:cNvGrpSpPr/>
          <p:nvPr/>
        </p:nvGrpSpPr>
        <p:grpSpPr>
          <a:xfrm>
            <a:off x="8198083" y="1410897"/>
            <a:ext cx="3778250" cy="4355147"/>
            <a:chOff x="8328493" y="1410897"/>
            <a:chExt cx="3778250" cy="4355147"/>
          </a:xfrm>
        </p:grpSpPr>
        <p:sp>
          <p:nvSpPr>
            <p:cNvPr id="21" name="Rectangle: Rounded Corners 17">
              <a:extLst>
                <a:ext uri="{FF2B5EF4-FFF2-40B4-BE49-F238E27FC236}">
                  <a16:creationId xmlns:a16="http://schemas.microsoft.com/office/drawing/2014/main" id="{59EAB3E1-5E11-F3F5-95AA-D63265F246A2}"/>
                </a:ext>
              </a:extLst>
            </p:cNvPr>
            <p:cNvSpPr/>
            <p:nvPr/>
          </p:nvSpPr>
          <p:spPr>
            <a:xfrm>
              <a:off x="8328493" y="1481064"/>
              <a:ext cx="3778250" cy="42849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itchFamily="2" charset="2"/>
                <a:buChar char="ü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Chiusura del bilancio in linea con la </a:t>
              </a: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normativa vigente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itchFamily="2" charset="2"/>
                <a:buChar char="ü"/>
              </a:pP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Minor carico di lavoro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per la Ragioneria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itchFamily="2" charset="2"/>
                <a:buChar char="ü"/>
              </a:pP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Supporto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DSI dilazionato nell’anno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: Rounded Corners 18">
              <a:extLst>
                <a:ext uri="{FF2B5EF4-FFF2-40B4-BE49-F238E27FC236}">
                  <a16:creationId xmlns:a16="http://schemas.microsoft.com/office/drawing/2014/main" id="{5B263434-9487-F9B9-5626-4D6D7B2EFB04}"/>
                </a:ext>
              </a:extLst>
            </p:cNvPr>
            <p:cNvSpPr/>
            <p:nvPr/>
          </p:nvSpPr>
          <p:spPr>
            <a:xfrm>
              <a:off x="8328493" y="1410897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Risultati / Benefici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685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E659BF7-6649-99B7-F61E-1D89C736DA27}"/>
              </a:ext>
            </a:extLst>
          </p:cNvPr>
          <p:cNvSpPr/>
          <p:nvPr/>
        </p:nvSpPr>
        <p:spPr>
          <a:xfrm>
            <a:off x="10918209" y="1235266"/>
            <a:ext cx="353640" cy="3050983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b="1" noProof="1">
                <a:solidFill>
                  <a:schemeClr val="accent2"/>
                </a:solidFill>
              </a:rPr>
              <a:t>Plenaria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3A6A12-CBCA-2FE4-CE8C-4BFE232387E0}"/>
              </a:ext>
            </a:extLst>
          </p:cNvPr>
          <p:cNvSpPr/>
          <p:nvPr/>
        </p:nvSpPr>
        <p:spPr>
          <a:xfrm>
            <a:off x="2565184" y="1235266"/>
            <a:ext cx="652637" cy="3050983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b="1">
                <a:solidFill>
                  <a:schemeClr val="accent2"/>
                </a:solidFill>
              </a:rPr>
              <a:t>Natale</a:t>
            </a:r>
            <a:endParaRPr lang="it-IT" sz="1400" b="1" dirty="0">
              <a:solidFill>
                <a:schemeClr val="accent2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804E46-8840-D8CA-E000-7F2E211C82A3}"/>
              </a:ext>
            </a:extLst>
          </p:cNvPr>
          <p:cNvSpPr/>
          <p:nvPr/>
        </p:nvSpPr>
        <p:spPr>
          <a:xfrm>
            <a:off x="7091567" y="1235266"/>
            <a:ext cx="292464" cy="3050983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b="1" noProof="1">
                <a:solidFill>
                  <a:schemeClr val="accent2"/>
                </a:solidFill>
              </a:rPr>
              <a:t>Pasqua</a:t>
            </a: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25702382-89F9-DE35-FC4F-659C2F0DD384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6834232" y="2519914"/>
            <a:ext cx="563870" cy="542866"/>
          </a:xfrm>
          <a:prstGeom prst="bentConnector3">
            <a:avLst>
              <a:gd name="adj1" fmla="val 22128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A5E61F2D-B3BD-9BFB-599A-7B64DC27DFF1}"/>
              </a:ext>
            </a:extLst>
          </p:cNvPr>
          <p:cNvCxnSpPr>
            <a:cxnSpLocks/>
            <a:endCxn id="20" idx="1"/>
          </p:cNvCxnSpPr>
          <p:nvPr/>
        </p:nvCxnSpPr>
        <p:spPr>
          <a:xfrm rot="16200000" flipH="1">
            <a:off x="4308736" y="2524255"/>
            <a:ext cx="282376" cy="273696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FD5CD663-F64F-B7DC-01F1-7AE67BC09570}"/>
              </a:ext>
            </a:extLst>
          </p:cNvPr>
          <p:cNvCxnSpPr>
            <a:cxnSpLocks/>
          </p:cNvCxnSpPr>
          <p:nvPr/>
        </p:nvCxnSpPr>
        <p:spPr>
          <a:xfrm>
            <a:off x="3316310" y="1732208"/>
            <a:ext cx="381047" cy="281662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66708A84-F5B0-4416-97EC-FBF01B581E77}"/>
              </a:ext>
            </a:extLst>
          </p:cNvPr>
          <p:cNvSpPr/>
          <p:nvPr/>
        </p:nvSpPr>
        <p:spPr>
          <a:xfrm>
            <a:off x="2909268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GEN</a:t>
            </a:r>
            <a:endParaRPr lang="it-IT" b="1" noProof="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C6B47E-374A-4FD3-9D9E-27E0A77FC64F}"/>
              </a:ext>
            </a:extLst>
          </p:cNvPr>
          <p:cNvSpPr/>
          <p:nvPr/>
        </p:nvSpPr>
        <p:spPr>
          <a:xfrm>
            <a:off x="4433685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FEB</a:t>
            </a:r>
            <a:endParaRPr lang="it-IT" b="1" noProof="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D3200F8-BC6E-4B6A-946F-C9E36FC3A460}"/>
              </a:ext>
            </a:extLst>
          </p:cNvPr>
          <p:cNvSpPr/>
          <p:nvPr/>
        </p:nvSpPr>
        <p:spPr>
          <a:xfrm>
            <a:off x="5958102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MAR</a:t>
            </a:r>
            <a:endParaRPr lang="it-IT" b="1" noProof="1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F9A25A-1C84-4148-88A1-DB3D39FA7698}"/>
              </a:ext>
            </a:extLst>
          </p:cNvPr>
          <p:cNvSpPr/>
          <p:nvPr/>
        </p:nvSpPr>
        <p:spPr>
          <a:xfrm>
            <a:off x="7482519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APR</a:t>
            </a:r>
            <a:endParaRPr lang="it-IT" b="1" noProof="1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910A7A-3B0D-4324-8E77-5F6EDB79BA95}"/>
              </a:ext>
            </a:extLst>
          </p:cNvPr>
          <p:cNvSpPr/>
          <p:nvPr/>
        </p:nvSpPr>
        <p:spPr>
          <a:xfrm>
            <a:off x="9006936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MAG</a:t>
            </a:r>
            <a:endParaRPr lang="it-IT" b="1" noProof="1"/>
          </a:p>
        </p:txBody>
      </p:sp>
      <p:sp>
        <p:nvSpPr>
          <p:cNvPr id="45" name="Pentagon 44">
            <a:extLst>
              <a:ext uri="{FF2B5EF4-FFF2-40B4-BE49-F238E27FC236}">
                <a16:creationId xmlns:a16="http://schemas.microsoft.com/office/drawing/2014/main" id="{0B4C615D-11AC-4132-B54B-D69D92F511A7}"/>
              </a:ext>
            </a:extLst>
          </p:cNvPr>
          <p:cNvSpPr/>
          <p:nvPr/>
        </p:nvSpPr>
        <p:spPr>
          <a:xfrm>
            <a:off x="10531352" y="1109267"/>
            <a:ext cx="1440000" cy="252000"/>
          </a:xfrm>
          <a:prstGeom prst="homePlate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GIU</a:t>
            </a:r>
            <a:endParaRPr lang="it-IT" b="1" noProof="1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91829EA-5F38-4C97-AB34-CEA1DF5D8E92}"/>
              </a:ext>
            </a:extLst>
          </p:cNvPr>
          <p:cNvSpPr/>
          <p:nvPr/>
        </p:nvSpPr>
        <p:spPr>
          <a:xfrm>
            <a:off x="1384851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DIC 2023</a:t>
            </a:r>
            <a:endParaRPr lang="it-IT" b="1" noProof="1"/>
          </a:p>
        </p:txBody>
      </p:sp>
      <p:sp>
        <p:nvSpPr>
          <p:cNvPr id="2" name="Rectangle: Rounded Corners 52">
            <a:extLst>
              <a:ext uri="{FF2B5EF4-FFF2-40B4-BE49-F238E27FC236}">
                <a16:creationId xmlns:a16="http://schemas.microsoft.com/office/drawing/2014/main" id="{27795232-9730-A9F5-B1E8-E4187557678E}"/>
              </a:ext>
            </a:extLst>
          </p:cNvPr>
          <p:cNvSpPr/>
          <p:nvPr/>
        </p:nvSpPr>
        <p:spPr>
          <a:xfrm>
            <a:off x="2074880" y="1539724"/>
            <a:ext cx="9866186" cy="281488"/>
          </a:xfrm>
          <a:prstGeom prst="homePlate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400" b="1" noProof="1">
                <a:solidFill>
                  <a:schemeClr val="bg1"/>
                </a:solidFill>
                <a:ea typeface="Calibri"/>
                <a:cs typeface="Calibri"/>
              </a:rPr>
              <a:t>Supporto e manutezione ordinaria sistema contabile</a:t>
            </a:r>
            <a:endParaRPr lang="it-IT" sz="1400" b="1" noProof="1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Rectangle: Rounded Corners 52">
            <a:extLst>
              <a:ext uri="{FF2B5EF4-FFF2-40B4-BE49-F238E27FC236}">
                <a16:creationId xmlns:a16="http://schemas.microsoft.com/office/drawing/2014/main" id="{4543ACC5-25B1-5B9D-8099-AA89EBD5780D}"/>
              </a:ext>
            </a:extLst>
          </p:cNvPr>
          <p:cNvSpPr/>
          <p:nvPr/>
        </p:nvSpPr>
        <p:spPr>
          <a:xfrm>
            <a:off x="3316310" y="2357019"/>
            <a:ext cx="8624756" cy="288000"/>
          </a:xfrm>
          <a:prstGeom prst="homePlate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400" b="1" noProof="1">
                <a:solidFill>
                  <a:schemeClr val="bg1"/>
                </a:solidFill>
                <a:ea typeface="Calibri"/>
                <a:cs typeface="Calibri"/>
              </a:rPr>
              <a:t>Studio dei possibili candidati a nuovo sistema contabile</a:t>
            </a:r>
          </a:p>
        </p:txBody>
      </p:sp>
      <p:sp>
        <p:nvSpPr>
          <p:cNvPr id="6" name="Rectangle: Rounded Corners 64">
            <a:extLst>
              <a:ext uri="{FF2B5EF4-FFF2-40B4-BE49-F238E27FC236}">
                <a16:creationId xmlns:a16="http://schemas.microsoft.com/office/drawing/2014/main" id="{18ABE8AC-AE58-4B72-3558-5682FECADA8A}"/>
              </a:ext>
            </a:extLst>
          </p:cNvPr>
          <p:cNvSpPr/>
          <p:nvPr/>
        </p:nvSpPr>
        <p:spPr>
          <a:xfrm>
            <a:off x="3697357" y="1922070"/>
            <a:ext cx="6134250" cy="196194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  <a:ea typeface="Calibri"/>
                <a:cs typeface="Calibri"/>
              </a:rPr>
              <a:t>Gestione automatizzata del cambio afferenza utente eBS </a:t>
            </a:r>
            <a:endParaRPr lang="it-IT">
              <a:solidFill>
                <a:schemeClr val="tx2"/>
              </a:solidFill>
            </a:endParaRPr>
          </a:p>
        </p:txBody>
      </p:sp>
      <p:sp>
        <p:nvSpPr>
          <p:cNvPr id="7" name="Rectangle: Rounded Corners 64">
            <a:extLst>
              <a:ext uri="{FF2B5EF4-FFF2-40B4-BE49-F238E27FC236}">
                <a16:creationId xmlns:a16="http://schemas.microsoft.com/office/drawing/2014/main" id="{20184F40-AD7C-6067-3DDA-9B53EB2C754F}"/>
              </a:ext>
            </a:extLst>
          </p:cNvPr>
          <p:cNvSpPr/>
          <p:nvPr/>
        </p:nvSpPr>
        <p:spPr>
          <a:xfrm>
            <a:off x="7398102" y="2970980"/>
            <a:ext cx="4542964" cy="183600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  <a:ea typeface="Calibri"/>
                <a:cs typeface="Calibri"/>
              </a:rPr>
              <a:t>Fattibilità della migrazione verso altri strumenti</a:t>
            </a:r>
            <a:endParaRPr lang="it-IT">
              <a:solidFill>
                <a:schemeClr val="tx2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5B9C55-3961-727A-55F7-D79662DBB396}"/>
              </a:ext>
            </a:extLst>
          </p:cNvPr>
          <p:cNvGrpSpPr/>
          <p:nvPr/>
        </p:nvGrpSpPr>
        <p:grpSpPr>
          <a:xfrm>
            <a:off x="153366" y="1538621"/>
            <a:ext cx="915413" cy="2747624"/>
            <a:chOff x="153366" y="1585003"/>
            <a:chExt cx="1047600" cy="2567365"/>
          </a:xfrm>
        </p:grpSpPr>
        <p:sp>
          <p:nvSpPr>
            <p:cNvPr id="9" name="Rectangle: Rounded Corners 56">
              <a:extLst>
                <a:ext uri="{FF2B5EF4-FFF2-40B4-BE49-F238E27FC236}">
                  <a16:creationId xmlns:a16="http://schemas.microsoft.com/office/drawing/2014/main" id="{DC3B0AE5-7808-8479-0E99-818AB4FFA63B}"/>
                </a:ext>
              </a:extLst>
            </p:cNvPr>
            <p:cNvSpPr/>
            <p:nvPr/>
          </p:nvSpPr>
          <p:spPr>
            <a:xfrm>
              <a:off x="153366" y="1585003"/>
              <a:ext cx="1047600" cy="2567365"/>
            </a:xfrm>
            <a:prstGeom prst="roundRect">
              <a:avLst/>
            </a:prstGeom>
            <a:solidFill>
              <a:srgbClr val="182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>
                  <a:solidFill>
                    <a:schemeClr val="bg1"/>
                  </a:solidFill>
                </a:rPr>
                <a:t>Progetti Strategici</a:t>
              </a:r>
            </a:p>
          </p:txBody>
        </p:sp>
        <p:pic>
          <p:nvPicPr>
            <p:cNvPr id="10" name="Graphic 9" descr="Chess pieces with solid fill">
              <a:extLst>
                <a:ext uri="{FF2B5EF4-FFF2-40B4-BE49-F238E27FC236}">
                  <a16:creationId xmlns:a16="http://schemas.microsoft.com/office/drawing/2014/main" id="{11D39B87-3392-6E79-88B9-4B9CDBD20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3245" y="2287234"/>
              <a:ext cx="404071" cy="404071"/>
            </a:xfrm>
            <a:prstGeom prst="rect">
              <a:avLst/>
            </a:prstGeom>
          </p:spPr>
        </p:pic>
      </p:grpSp>
      <p:sp>
        <p:nvSpPr>
          <p:cNvPr id="20" name="Rectangle: Rounded Corners 64">
            <a:extLst>
              <a:ext uri="{FF2B5EF4-FFF2-40B4-BE49-F238E27FC236}">
                <a16:creationId xmlns:a16="http://schemas.microsoft.com/office/drawing/2014/main" id="{7C02D92A-AA03-D4D6-158E-6A73FE9A9C4D}"/>
              </a:ext>
            </a:extLst>
          </p:cNvPr>
          <p:cNvSpPr/>
          <p:nvPr/>
        </p:nvSpPr>
        <p:spPr>
          <a:xfrm>
            <a:off x="4586772" y="2707235"/>
            <a:ext cx="7354294" cy="190112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  <a:ea typeface="Calibri"/>
                <a:cs typeface="Calibri"/>
              </a:rPr>
              <a:t>Analisi delle personalizzazioni in eBS</a:t>
            </a:r>
            <a:endParaRPr lang="it-IT">
              <a:solidFill>
                <a:schemeClr val="tx2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DA3C13-A0D3-3E1A-ED32-989F7B372F2D}"/>
              </a:ext>
            </a:extLst>
          </p:cNvPr>
          <p:cNvGrpSpPr/>
          <p:nvPr/>
        </p:nvGrpSpPr>
        <p:grpSpPr>
          <a:xfrm>
            <a:off x="3349015" y="4746390"/>
            <a:ext cx="2132302" cy="1379612"/>
            <a:chOff x="3512966" y="4960537"/>
            <a:chExt cx="2132302" cy="1379612"/>
          </a:xfrm>
        </p:grpSpPr>
        <p:sp>
          <p:nvSpPr>
            <p:cNvPr id="50" name="Rectangle: Rounded Corners 14">
              <a:extLst>
                <a:ext uri="{FF2B5EF4-FFF2-40B4-BE49-F238E27FC236}">
                  <a16:creationId xmlns:a16="http://schemas.microsoft.com/office/drawing/2014/main" id="{BEBC63A0-EDAC-0836-5C52-F54390436A26}"/>
                </a:ext>
              </a:extLst>
            </p:cNvPr>
            <p:cNvSpPr/>
            <p:nvPr/>
          </p:nvSpPr>
          <p:spPr>
            <a:xfrm>
              <a:off x="3522624" y="5040194"/>
              <a:ext cx="2122644" cy="1299955"/>
            </a:xfrm>
            <a:prstGeom prst="roundRect">
              <a:avLst>
                <a:gd name="adj" fmla="val 10256"/>
              </a:avLst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285750" indent="-285750">
                <a:buFont typeface="Wingdings" pitchFamily="2" charset="2"/>
                <a:buChar char="§"/>
              </a:pPr>
              <a:endParaRPr lang="it-IT" sz="1050" dirty="0">
                <a:solidFill>
                  <a:srgbClr val="44546A"/>
                </a:solidFill>
                <a:ea typeface="Calibri"/>
                <a:cs typeface="Calibri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it-IT" sz="1050" dirty="0">
                  <a:solidFill>
                    <a:srgbClr val="44546A"/>
                  </a:solidFill>
                  <a:ea typeface="Calibri"/>
                  <a:cs typeface="Calibri"/>
                </a:rPr>
                <a:t>Nuovo sistema contabile</a:t>
              </a:r>
            </a:p>
            <a:p>
              <a:pPr marL="457200" lvl="2" indent="-285750">
                <a:buFont typeface="Courier New" pitchFamily="2" charset="2"/>
                <a:buChar char="o"/>
              </a:pPr>
              <a:r>
                <a:rPr lang="it-IT" sz="1050" dirty="0">
                  <a:solidFill>
                    <a:srgbClr val="44546A"/>
                  </a:solidFill>
                  <a:ea typeface="Calibri"/>
                  <a:cs typeface="Calibri"/>
                </a:rPr>
                <a:t>Analisi custom</a:t>
              </a:r>
            </a:p>
            <a:p>
              <a:pPr marL="457200" lvl="2" indent="-285750">
                <a:buFont typeface="Courier New" pitchFamily="2" charset="2"/>
                <a:buChar char="o"/>
              </a:pPr>
              <a:r>
                <a:rPr lang="it-IT" sz="1050" dirty="0">
                  <a:solidFill>
                    <a:srgbClr val="44546A"/>
                  </a:solidFill>
                  <a:ea typeface="Calibri"/>
                  <a:cs typeface="Calibri"/>
                </a:rPr>
                <a:t>Interfacce verso applicativi esterni</a:t>
              </a:r>
            </a:p>
          </p:txBody>
        </p:sp>
        <p:sp>
          <p:nvSpPr>
            <p:cNvPr id="51" name="Rectangle: Rounded Corners 1">
              <a:extLst>
                <a:ext uri="{FF2B5EF4-FFF2-40B4-BE49-F238E27FC236}">
                  <a16:creationId xmlns:a16="http://schemas.microsoft.com/office/drawing/2014/main" id="{F49F0FA9-62F8-5FBE-E556-F4141AE57B55}"/>
                </a:ext>
              </a:extLst>
            </p:cNvPr>
            <p:cNvSpPr/>
            <p:nvPr/>
          </p:nvSpPr>
          <p:spPr>
            <a:xfrm>
              <a:off x="3512966" y="4960537"/>
              <a:ext cx="1407226" cy="237672"/>
            </a:xfrm>
            <a:prstGeom prst="roundRect">
              <a:avLst/>
            </a:prstGeom>
            <a:solidFill>
              <a:srgbClr val="4497B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it-IT" sz="1100" b="1" dirty="0">
                  <a:solidFill>
                    <a:schemeClr val="bg1"/>
                  </a:solidFill>
                  <a:ea typeface="Calibri"/>
                  <a:cs typeface="Calibri"/>
                </a:rPr>
                <a:t>Contabilità</a:t>
              </a:r>
              <a:endParaRPr lang="it-IT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FC3DE97-8A8D-0852-9ABD-F6E7D982F232}"/>
              </a:ext>
            </a:extLst>
          </p:cNvPr>
          <p:cNvGrpSpPr/>
          <p:nvPr/>
        </p:nvGrpSpPr>
        <p:grpSpPr>
          <a:xfrm>
            <a:off x="6710683" y="4746390"/>
            <a:ext cx="2132302" cy="1379612"/>
            <a:chOff x="6874634" y="4960537"/>
            <a:chExt cx="2132302" cy="1379612"/>
          </a:xfrm>
        </p:grpSpPr>
        <p:sp>
          <p:nvSpPr>
            <p:cNvPr id="54" name="Rectangle: Rounded Corners 14">
              <a:extLst>
                <a:ext uri="{FF2B5EF4-FFF2-40B4-BE49-F238E27FC236}">
                  <a16:creationId xmlns:a16="http://schemas.microsoft.com/office/drawing/2014/main" id="{BD51DAD0-D59F-C41A-8EBB-4B5B37A4001B}"/>
                </a:ext>
              </a:extLst>
            </p:cNvPr>
            <p:cNvSpPr/>
            <p:nvPr/>
          </p:nvSpPr>
          <p:spPr>
            <a:xfrm>
              <a:off x="6884292" y="5040194"/>
              <a:ext cx="2122644" cy="1299955"/>
            </a:xfrm>
            <a:prstGeom prst="roundRect">
              <a:avLst>
                <a:gd name="adj" fmla="val 10256"/>
              </a:avLst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285750" indent="-285750">
                <a:buFont typeface="Wingdings" pitchFamily="2" charset="2"/>
                <a:buChar char="§"/>
              </a:pPr>
              <a:endParaRPr lang="it-IT" sz="1050" dirty="0">
                <a:solidFill>
                  <a:srgbClr val="44546A"/>
                </a:solidFill>
                <a:ea typeface="Calibri"/>
                <a:cs typeface="Calibri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it-IT" sz="1050" dirty="0">
                  <a:solidFill>
                    <a:srgbClr val="44546A"/>
                  </a:solidFill>
                  <a:ea typeface="Calibri"/>
                  <a:cs typeface="Calibri"/>
                </a:rPr>
                <a:t>Formazione interna di allineamento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it-IT" sz="1050" dirty="0">
                  <a:solidFill>
                    <a:srgbClr val="44546A"/>
                  </a:solidFill>
                  <a:ea typeface="Calibri"/>
                  <a:cs typeface="Calibri"/>
                </a:rPr>
                <a:t>Economico Patrimoniale</a:t>
              </a:r>
            </a:p>
          </p:txBody>
        </p:sp>
        <p:sp>
          <p:nvSpPr>
            <p:cNvPr id="55" name="Rectangle: Rounded Corners 1">
              <a:extLst>
                <a:ext uri="{FF2B5EF4-FFF2-40B4-BE49-F238E27FC236}">
                  <a16:creationId xmlns:a16="http://schemas.microsoft.com/office/drawing/2014/main" id="{C201E87F-8D9A-E27B-A539-AB3CFC833F94}"/>
                </a:ext>
              </a:extLst>
            </p:cNvPr>
            <p:cNvSpPr/>
            <p:nvPr/>
          </p:nvSpPr>
          <p:spPr>
            <a:xfrm>
              <a:off x="6874634" y="4960537"/>
              <a:ext cx="1407226" cy="237672"/>
            </a:xfrm>
            <a:prstGeom prst="roundRect">
              <a:avLst/>
            </a:prstGeom>
            <a:solidFill>
              <a:srgbClr val="4497B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it-IT" sz="1100" b="1" noProof="1">
                  <a:solidFill>
                    <a:schemeClr val="bg1"/>
                  </a:solidFill>
                  <a:ea typeface="Calibri"/>
                  <a:cs typeface="Calibri"/>
                </a:rPr>
                <a:t>Formazione</a:t>
              </a:r>
              <a:endParaRPr lang="it-IT" sz="1100" b="1" noProof="1">
                <a:solidFill>
                  <a:schemeClr val="bg1"/>
                </a:solidFill>
                <a:cs typeface="Calibri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28CFC52-04C2-9945-54E8-D3D768D3394B}"/>
              </a:ext>
            </a:extLst>
          </p:cNvPr>
          <p:cNvGrpSpPr/>
          <p:nvPr/>
        </p:nvGrpSpPr>
        <p:grpSpPr>
          <a:xfrm>
            <a:off x="148173" y="4532243"/>
            <a:ext cx="915413" cy="1807906"/>
            <a:chOff x="153366" y="4399723"/>
            <a:chExt cx="915413" cy="1807906"/>
          </a:xfrm>
        </p:grpSpPr>
        <p:sp>
          <p:nvSpPr>
            <p:cNvPr id="28" name="Rectangle: Rounded Corners 84">
              <a:extLst>
                <a:ext uri="{FF2B5EF4-FFF2-40B4-BE49-F238E27FC236}">
                  <a16:creationId xmlns:a16="http://schemas.microsoft.com/office/drawing/2014/main" id="{374448CC-6DE8-7153-94FF-3EE3CC09CB58}"/>
                </a:ext>
              </a:extLst>
            </p:cNvPr>
            <p:cNvSpPr/>
            <p:nvPr/>
          </p:nvSpPr>
          <p:spPr>
            <a:xfrm>
              <a:off x="153366" y="4399723"/>
              <a:ext cx="915413" cy="1807906"/>
            </a:xfrm>
            <a:prstGeom prst="roundRect">
              <a:avLst/>
            </a:prstGeom>
            <a:solidFill>
              <a:srgbClr val="182C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noProof="1">
                <a:solidFill>
                  <a:schemeClr val="bg1"/>
                </a:solidFill>
              </a:endParaRPr>
            </a:p>
            <a:p>
              <a:pPr algn="ctr"/>
              <a:endParaRPr lang="en-US" sz="1200" b="1" noProof="1">
                <a:solidFill>
                  <a:schemeClr val="bg1"/>
                </a:solidFill>
              </a:endParaRPr>
            </a:p>
            <a:p>
              <a:pPr algn="ctr"/>
              <a:r>
                <a:rPr lang="en-US" sz="1200" b="1" noProof="1">
                  <a:solidFill>
                    <a:schemeClr val="bg1"/>
                  </a:solidFill>
                </a:rPr>
                <a:t>Decidere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EE45E97-D9FD-DB54-184D-C6ACEFB44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6898" y="4903717"/>
              <a:ext cx="677964" cy="511489"/>
            </a:xfrm>
            <a:prstGeom prst="rect">
              <a:avLst/>
            </a:prstGeom>
          </p:spPr>
        </p:pic>
      </p:grpSp>
      <p:sp>
        <p:nvSpPr>
          <p:cNvPr id="4" name="Titolo 1">
            <a:extLst>
              <a:ext uri="{FF2B5EF4-FFF2-40B4-BE49-F238E27FC236}">
                <a16:creationId xmlns:a16="http://schemas.microsoft.com/office/drawing/2014/main" id="{F865EE63-2AFD-D4BE-9CC4-E94FB903493E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11817985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noProof="1">
                <a:latin typeface="Calibri"/>
                <a:cs typeface="Calibri"/>
              </a:rPr>
              <a:t>Area Contabile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it-IT" b="1" noProof="1">
                <a:latin typeface="Calibri"/>
                <a:cs typeface="Calibri"/>
              </a:rPr>
              <a:t> Timeline H1 2024</a:t>
            </a:r>
          </a:p>
        </p:txBody>
      </p:sp>
      <p:sp>
        <p:nvSpPr>
          <p:cNvPr id="18" name="Rectangle: Rounded Corners 52">
            <a:extLst>
              <a:ext uri="{FF2B5EF4-FFF2-40B4-BE49-F238E27FC236}">
                <a16:creationId xmlns:a16="http://schemas.microsoft.com/office/drawing/2014/main" id="{ABB4D381-22DC-28C1-B232-21BDE37136DA}"/>
              </a:ext>
            </a:extLst>
          </p:cNvPr>
          <p:cNvSpPr/>
          <p:nvPr/>
        </p:nvSpPr>
        <p:spPr>
          <a:xfrm>
            <a:off x="4433685" y="3239984"/>
            <a:ext cx="7507381" cy="288000"/>
          </a:xfrm>
          <a:prstGeom prst="homePlate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400" b="1" noProof="1">
                <a:solidFill>
                  <a:schemeClr val="bg1"/>
                </a:solidFill>
                <a:ea typeface="Calibri"/>
                <a:cs typeface="Calibri"/>
              </a:rPr>
              <a:t>Formazione Economico Patrimoniale</a:t>
            </a:r>
            <a:endParaRPr lang="it-IT" sz="1400" b="1" noProof="1">
              <a:solidFill>
                <a:schemeClr val="bg1"/>
              </a:solidFill>
              <a:cs typeface="Calibri"/>
            </a:endParaRPr>
          </a:p>
        </p:txBody>
      </p:sp>
      <p:pic>
        <p:nvPicPr>
          <p:cNvPr id="11" name="Picture 2" descr="L'INFN CAMBIA LOGO">
            <a:extLst>
              <a:ext uri="{FF2B5EF4-FFF2-40B4-BE49-F238E27FC236}">
                <a16:creationId xmlns:a16="http://schemas.microsoft.com/office/drawing/2014/main" id="{B95AF4D2-F42D-4931-65D8-7965D8841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3768795-84CA-9B48-C825-F66DFD74918A}"/>
              </a:ext>
            </a:extLst>
          </p:cNvPr>
          <p:cNvGrpSpPr/>
          <p:nvPr/>
        </p:nvGrpSpPr>
        <p:grpSpPr>
          <a:xfrm>
            <a:off x="9303022" y="174800"/>
            <a:ext cx="1600781" cy="506007"/>
            <a:chOff x="9303022" y="174800"/>
            <a:chExt cx="1600781" cy="50600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0C99E0F-F5EC-FF83-6B3D-DB986998903C}"/>
                </a:ext>
              </a:extLst>
            </p:cNvPr>
            <p:cNvGrpSpPr/>
            <p:nvPr/>
          </p:nvGrpSpPr>
          <p:grpSpPr>
            <a:xfrm>
              <a:off x="9303022" y="174800"/>
              <a:ext cx="1536295" cy="488932"/>
              <a:chOff x="10874214" y="761611"/>
              <a:chExt cx="1257821" cy="30559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F02D2017-7528-73C1-963C-FD4825FA5C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27011" y="773457"/>
                <a:ext cx="1205024" cy="281906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EB4F1E0-65CD-2D34-662A-40130201BBD2}"/>
                  </a:ext>
                </a:extLst>
              </p:cNvPr>
              <p:cNvSpPr/>
              <p:nvPr/>
            </p:nvSpPr>
            <p:spPr>
              <a:xfrm>
                <a:off x="10874214" y="761611"/>
                <a:ext cx="358055" cy="305598"/>
              </a:xfrm>
              <a:prstGeom prst="rect">
                <a:avLst/>
              </a:prstGeom>
              <a:solidFill>
                <a:schemeClr val="bg1">
                  <a:alpha val="6980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D990700-9941-FD69-CB54-6A5C852B47D6}"/>
                </a:ext>
              </a:extLst>
            </p:cNvPr>
            <p:cNvSpPr/>
            <p:nvPr/>
          </p:nvSpPr>
          <p:spPr>
            <a:xfrm>
              <a:off x="10121923" y="191875"/>
              <a:ext cx="781880" cy="488932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F462B3A-5BF0-5A8E-4B9F-5DA3B5103800}"/>
              </a:ext>
            </a:extLst>
          </p:cNvPr>
          <p:cNvCxnSpPr>
            <a:cxnSpLocks/>
          </p:cNvCxnSpPr>
          <p:nvPr/>
        </p:nvCxnSpPr>
        <p:spPr>
          <a:xfrm>
            <a:off x="401685" y="4439807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A15362F-BA41-114C-E267-FD4E877BCC0F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562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B866C1-B05C-43D5-A65C-20757AD2BD00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noProof="1">
                <a:latin typeface="Calibri"/>
                <a:cs typeface="Calibri"/>
              </a:rPr>
              <a:t>Area Contabile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it-IT" b="1" noProof="1">
                <a:latin typeface="Calibri"/>
                <a:cs typeface="Calibri"/>
              </a:rPr>
              <a:t> Piano H1 2024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389198-6328-BB23-4A88-95954FEAF0A4}"/>
              </a:ext>
            </a:extLst>
          </p:cNvPr>
          <p:cNvGrpSpPr/>
          <p:nvPr/>
        </p:nvGrpSpPr>
        <p:grpSpPr>
          <a:xfrm>
            <a:off x="346077" y="1663383"/>
            <a:ext cx="3778250" cy="4355147"/>
            <a:chOff x="1022350" y="1847533"/>
            <a:chExt cx="3778250" cy="4355147"/>
          </a:xfrm>
        </p:grpSpPr>
        <p:sp>
          <p:nvSpPr>
            <p:cNvPr id="4" name="Rectangle: Rounded Corners 14">
              <a:extLst>
                <a:ext uri="{FF2B5EF4-FFF2-40B4-BE49-F238E27FC236}">
                  <a16:creationId xmlns:a16="http://schemas.microsoft.com/office/drawing/2014/main" id="{68A5E796-7EEB-AE51-ECAD-E71E4627ADE3}"/>
                </a:ext>
              </a:extLst>
            </p:cNvPr>
            <p:cNvSpPr/>
            <p:nvPr/>
          </p:nvSpPr>
          <p:spPr>
            <a:xfrm>
              <a:off x="1022350" y="1917700"/>
              <a:ext cx="3778250" cy="4284980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ea typeface="Calibri"/>
                  <a:cs typeface="Calibri"/>
                </a:rPr>
                <a:t>Consolidamento procedure</a:t>
              </a: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/>
                  <a:cs typeface="Calibri"/>
                </a:rPr>
                <a:t>Automatismo invio scarti</a:t>
              </a:r>
              <a:endParaRPr lang="it-IT" dirty="0">
                <a:solidFill>
                  <a:schemeClr val="tx2"/>
                </a:solidFill>
              </a:endParaRP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/>
                  <a:ea typeface="Calibri"/>
                  <a:cs typeface="Calibri"/>
                </a:rPr>
                <a:t>Invio automatico esperimenti sottovoci</a:t>
              </a: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/>
                  <a:ea typeface="Calibri" panose="020F0502020204030204" pitchFamily="34" charset="0"/>
                  <a:cs typeface="Calibri"/>
                </a:rPr>
                <a:t>Report di monitoraggio delle modifiche apportate dalla Ragioneria</a:t>
              </a: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ectangle: Rounded Corners 1">
              <a:extLst>
                <a:ext uri="{FF2B5EF4-FFF2-40B4-BE49-F238E27FC236}">
                  <a16:creationId xmlns:a16="http://schemas.microsoft.com/office/drawing/2014/main" id="{1736C054-6476-13F8-7997-653EC9A663D1}"/>
                </a:ext>
              </a:extLst>
            </p:cNvPr>
            <p:cNvSpPr/>
            <p:nvPr/>
          </p:nvSpPr>
          <p:spPr>
            <a:xfrm>
              <a:off x="1022350" y="1847533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it-IT" b="1" dirty="0">
                  <a:solidFill>
                    <a:schemeClr val="bg1"/>
                  </a:solidFill>
                  <a:ea typeface="Calibri"/>
                  <a:cs typeface="Calibri"/>
                </a:rPr>
                <a:t>Stipendiale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7F3B1B0-5EE7-DB75-7C52-051A8FAF02C6}"/>
              </a:ext>
            </a:extLst>
          </p:cNvPr>
          <p:cNvGrpSpPr/>
          <p:nvPr/>
        </p:nvGrpSpPr>
        <p:grpSpPr>
          <a:xfrm>
            <a:off x="4337285" y="1663383"/>
            <a:ext cx="3778250" cy="4355147"/>
            <a:chOff x="5502277" y="1847533"/>
            <a:chExt cx="3778250" cy="4355147"/>
          </a:xfrm>
        </p:grpSpPr>
        <p:sp>
          <p:nvSpPr>
            <p:cNvPr id="7" name="Rectangle: Rounded Corners 15">
              <a:extLst>
                <a:ext uri="{FF2B5EF4-FFF2-40B4-BE49-F238E27FC236}">
                  <a16:creationId xmlns:a16="http://schemas.microsoft.com/office/drawing/2014/main" id="{1441D7D5-ED0B-8348-D04B-40B01B8E9CB1}"/>
                </a:ext>
              </a:extLst>
            </p:cNvPr>
            <p:cNvSpPr/>
            <p:nvPr/>
          </p:nvSpPr>
          <p:spPr>
            <a:xfrm>
              <a:off x="5502277" y="1917700"/>
              <a:ext cx="3778250" cy="42849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latin typeface="Calibri"/>
                  <a:cs typeface="Calibri"/>
                </a:rPr>
                <a:t>Associazione automatica afferenza </a:t>
              </a:r>
              <a:endParaRPr lang="it-IT">
                <a:solidFill>
                  <a:schemeClr val="tx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</p:txBody>
        </p:sp>
        <p:sp>
          <p:nvSpPr>
            <p:cNvPr id="8" name="Rectangle: Rounded Corners 16">
              <a:extLst>
                <a:ext uri="{FF2B5EF4-FFF2-40B4-BE49-F238E27FC236}">
                  <a16:creationId xmlns:a16="http://schemas.microsoft.com/office/drawing/2014/main" id="{13DFCD44-B7B9-DF97-A0E5-9FAD72A97F7A}"/>
                </a:ext>
              </a:extLst>
            </p:cNvPr>
            <p:cNvSpPr/>
            <p:nvPr/>
          </p:nvSpPr>
          <p:spPr>
            <a:xfrm>
              <a:off x="5502277" y="1847533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it-IT" b="1" dirty="0">
                  <a:solidFill>
                    <a:schemeClr val="bg1"/>
                  </a:solidFill>
                  <a:ea typeface="Calibri"/>
                  <a:cs typeface="Calibri"/>
                </a:rPr>
                <a:t>Automazione </a:t>
              </a:r>
              <a:br>
                <a:rPr lang="it-IT" b="1" dirty="0">
                  <a:solidFill>
                    <a:schemeClr val="bg1"/>
                  </a:solidFill>
                  <a:ea typeface="Calibri"/>
                  <a:cs typeface="Calibri"/>
                </a:rPr>
              </a:br>
              <a:r>
                <a:rPr lang="it-IT" b="1" dirty="0">
                  <a:solidFill>
                    <a:schemeClr val="bg1"/>
                  </a:solidFill>
                  <a:ea typeface="Calibri"/>
                  <a:cs typeface="Calibri"/>
                </a:rPr>
                <a:t>Utenti eBS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6B8579B-CD29-D818-2A21-9556E00182B2}"/>
              </a:ext>
            </a:extLst>
          </p:cNvPr>
          <p:cNvGrpSpPr/>
          <p:nvPr/>
        </p:nvGrpSpPr>
        <p:grpSpPr>
          <a:xfrm>
            <a:off x="8328492" y="1659891"/>
            <a:ext cx="3778251" cy="4355147"/>
            <a:chOff x="8328492" y="1844041"/>
            <a:chExt cx="3778251" cy="4355147"/>
          </a:xfrm>
        </p:grpSpPr>
        <p:sp>
          <p:nvSpPr>
            <p:cNvPr id="10" name="Rectangle: Rounded Corners 17">
              <a:extLst>
                <a:ext uri="{FF2B5EF4-FFF2-40B4-BE49-F238E27FC236}">
                  <a16:creationId xmlns:a16="http://schemas.microsoft.com/office/drawing/2014/main" id="{55DEB923-449A-6353-47C4-DF6E39CFEAA7}"/>
                </a:ext>
              </a:extLst>
            </p:cNvPr>
            <p:cNvSpPr/>
            <p:nvPr/>
          </p:nvSpPr>
          <p:spPr>
            <a:xfrm>
              <a:off x="8328493" y="1914208"/>
              <a:ext cx="3778250" cy="42849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/>
                  <a:cs typeface="Calibri"/>
                </a:rPr>
                <a:t>Cup su missioni?</a:t>
              </a:r>
              <a:endParaRPr lang="it-IT" dirty="0">
                <a:solidFill>
                  <a:schemeClr val="tx2"/>
                </a:solidFill>
                <a:latin typeface="Calibri"/>
                <a:ea typeface="Calibri"/>
                <a:cs typeface="Calibri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/>
                  <a:ea typeface="Calibri"/>
                  <a:cs typeface="Calibri"/>
                </a:rPr>
                <a:t>Analisi per anagrafica esperimenti</a:t>
              </a:r>
              <a:endParaRPr lang="it-IT" dirty="0">
                <a:solidFill>
                  <a:schemeClr val="tx2"/>
                </a:solidFill>
                <a:latin typeface="Calibri"/>
                <a:cs typeface="Calibri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ea typeface="Calibri"/>
                  <a:cs typeface="Calibri"/>
                </a:rPr>
                <a:t>Incentivi RUP</a:t>
              </a:r>
            </a:p>
            <a:p>
              <a:pPr marL="742950" lvl="1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endParaRPr lang="it-IT" dirty="0"/>
            </a:p>
          </p:txBody>
        </p:sp>
        <p:sp>
          <p:nvSpPr>
            <p:cNvPr id="11" name="Rectangle: Rounded Corners 18">
              <a:extLst>
                <a:ext uri="{FF2B5EF4-FFF2-40B4-BE49-F238E27FC236}">
                  <a16:creationId xmlns:a16="http://schemas.microsoft.com/office/drawing/2014/main" id="{FBCCE661-94E3-F8D0-BE78-317AA095B81D}"/>
                </a:ext>
              </a:extLst>
            </p:cNvPr>
            <p:cNvSpPr/>
            <p:nvPr/>
          </p:nvSpPr>
          <p:spPr>
            <a:xfrm>
              <a:off x="8328492" y="1844041"/>
              <a:ext cx="2563625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  <a:ea typeface="Calibri"/>
                  <a:cs typeface="Calibri"/>
                </a:rPr>
                <a:t>Varie</a:t>
              </a:r>
            </a:p>
          </p:txBody>
        </p:sp>
      </p:grpSp>
      <p:pic>
        <p:nvPicPr>
          <p:cNvPr id="13" name="Picture 2" descr="L'INFN CAMBIA LOGO">
            <a:extLst>
              <a:ext uri="{FF2B5EF4-FFF2-40B4-BE49-F238E27FC236}">
                <a16:creationId xmlns:a16="http://schemas.microsoft.com/office/drawing/2014/main" id="{50334701-37F5-0343-C035-AA5826B43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590979E-C535-3043-2CC8-533EFAE9D9A3}"/>
              </a:ext>
            </a:extLst>
          </p:cNvPr>
          <p:cNvGrpSpPr/>
          <p:nvPr/>
        </p:nvGrpSpPr>
        <p:grpSpPr>
          <a:xfrm>
            <a:off x="9303022" y="174800"/>
            <a:ext cx="1600781" cy="506007"/>
            <a:chOff x="9303022" y="174800"/>
            <a:chExt cx="1600781" cy="50600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E271E27-D2EE-3B38-8246-05A6A539B775}"/>
                </a:ext>
              </a:extLst>
            </p:cNvPr>
            <p:cNvGrpSpPr/>
            <p:nvPr/>
          </p:nvGrpSpPr>
          <p:grpSpPr>
            <a:xfrm>
              <a:off x="9303022" y="174800"/>
              <a:ext cx="1536295" cy="488932"/>
              <a:chOff x="10874214" y="761611"/>
              <a:chExt cx="1257821" cy="305598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984A0AD-65EB-1245-6286-3FEFA5C6BC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27011" y="773457"/>
                <a:ext cx="1205024" cy="281906"/>
              </a:xfrm>
              <a:prstGeom prst="rect">
                <a:avLst/>
              </a:prstGeom>
            </p:spPr>
          </p:pic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0E578A9-5C55-5309-3039-F89884825E2D}"/>
                  </a:ext>
                </a:extLst>
              </p:cNvPr>
              <p:cNvSpPr/>
              <p:nvPr/>
            </p:nvSpPr>
            <p:spPr>
              <a:xfrm>
                <a:off x="10874214" y="761611"/>
                <a:ext cx="358055" cy="305598"/>
              </a:xfrm>
              <a:prstGeom prst="rect">
                <a:avLst/>
              </a:prstGeom>
              <a:solidFill>
                <a:schemeClr val="bg1">
                  <a:alpha val="6980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D7F9B2F-7B21-9E77-E6EB-CB671C7B1DDE}"/>
                </a:ext>
              </a:extLst>
            </p:cNvPr>
            <p:cNvSpPr/>
            <p:nvPr/>
          </p:nvSpPr>
          <p:spPr>
            <a:xfrm>
              <a:off x="10121923" y="191875"/>
              <a:ext cx="781880" cy="488932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AEDDAF-1296-756E-1E73-C397FC220A57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305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C666D87B-F45E-4D0F-9B30-EB40BF87B508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F65A7F-950A-757E-2430-6C89F57F2091}"/>
              </a:ext>
            </a:extLst>
          </p:cNvPr>
          <p:cNvGrpSpPr/>
          <p:nvPr/>
        </p:nvGrpSpPr>
        <p:grpSpPr>
          <a:xfrm>
            <a:off x="1035050" y="1059109"/>
            <a:ext cx="10236200" cy="4960691"/>
            <a:chOff x="1035050" y="1059109"/>
            <a:chExt cx="10236200" cy="496069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41B7FE2-FC09-4029-94F2-A914D389643F}"/>
                </a:ext>
              </a:extLst>
            </p:cNvPr>
            <p:cNvSpPr/>
            <p:nvPr/>
          </p:nvSpPr>
          <p:spPr>
            <a:xfrm>
              <a:off x="1035050" y="1059109"/>
              <a:ext cx="10236200" cy="4960691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CD195EE-CC28-4B1E-A9D2-DBA118E04F1D}"/>
                </a:ext>
              </a:extLst>
            </p:cNvPr>
            <p:cNvSpPr/>
            <p:nvPr/>
          </p:nvSpPr>
          <p:spPr>
            <a:xfrm>
              <a:off x="1612900" y="1459941"/>
              <a:ext cx="5454649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b="1" dirty="0">
                  <a:solidFill>
                    <a:schemeClr val="bg1"/>
                  </a:solidFill>
                </a:rPr>
                <a:t>	Il Servizio e gli Uffici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8E2CB40-4D55-4023-BAE2-258C74F82494}"/>
                </a:ext>
              </a:extLst>
            </p:cNvPr>
            <p:cNvSpPr/>
            <p:nvPr/>
          </p:nvSpPr>
          <p:spPr>
            <a:xfrm>
              <a:off x="1504950" y="1296709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  <p:pic>
          <p:nvPicPr>
            <p:cNvPr id="52" name="Graphic 51" descr="Teacher with solid fill">
              <a:extLst>
                <a:ext uri="{FF2B5EF4-FFF2-40B4-BE49-F238E27FC236}">
                  <a16:creationId xmlns:a16="http://schemas.microsoft.com/office/drawing/2014/main" id="{EE664BF3-4BF7-46CA-8B19-A3C23BD08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41318" y="1414586"/>
              <a:ext cx="476564" cy="476564"/>
            </a:xfrm>
            <a:prstGeom prst="rect">
              <a:avLst/>
            </a:prstGeom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7B909B4-E189-49B1-A9F4-CCBA68208E21}"/>
                </a:ext>
              </a:extLst>
            </p:cNvPr>
            <p:cNvSpPr/>
            <p:nvPr/>
          </p:nvSpPr>
          <p:spPr>
            <a:xfrm>
              <a:off x="1612900" y="2531044"/>
              <a:ext cx="5454650" cy="1349090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b="1" noProof="1"/>
                <a:t>	Attività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9CEFB61-BB5A-4FE1-AE48-ACEEBFB58D88}"/>
                </a:ext>
              </a:extLst>
            </p:cNvPr>
            <p:cNvSpPr/>
            <p:nvPr/>
          </p:nvSpPr>
          <p:spPr>
            <a:xfrm>
              <a:off x="1504950" y="2380349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  <p:pic>
          <p:nvPicPr>
            <p:cNvPr id="54" name="Graphic 53" descr="Monthly calendar with solid fill">
              <a:extLst>
                <a:ext uri="{FF2B5EF4-FFF2-40B4-BE49-F238E27FC236}">
                  <a16:creationId xmlns:a16="http://schemas.microsoft.com/office/drawing/2014/main" id="{6D298489-777F-41AE-A809-B52A9FFD4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42000" y="2466634"/>
              <a:ext cx="475200" cy="475200"/>
            </a:xfrm>
            <a:prstGeom prst="rect">
              <a:avLst/>
            </a:prstGeom>
          </p:spPr>
        </p:pic>
        <p:pic>
          <p:nvPicPr>
            <p:cNvPr id="73" name="Picture 2" descr="L'INFN CAMBIA LOGO">
              <a:extLst>
                <a:ext uri="{FF2B5EF4-FFF2-40B4-BE49-F238E27FC236}">
                  <a16:creationId xmlns:a16="http://schemas.microsoft.com/office/drawing/2014/main" id="{351B73FB-6AFE-46E5-926D-280ADAE45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0281" y="4609105"/>
              <a:ext cx="2276669" cy="1263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8257F516-C981-4367-8A6C-9487B5737A53}"/>
                </a:ext>
              </a:extLst>
            </p:cNvPr>
            <p:cNvSpPr/>
            <p:nvPr/>
          </p:nvSpPr>
          <p:spPr>
            <a:xfrm>
              <a:off x="1612900" y="4595077"/>
              <a:ext cx="5454650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it-IT" b="1" dirty="0"/>
                <a:t>	Feedback e miglioramenti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A6D7430-2BD2-4FB7-8590-54FA0D72FA66}"/>
                </a:ext>
              </a:extLst>
            </p:cNvPr>
            <p:cNvSpPr/>
            <p:nvPr/>
          </p:nvSpPr>
          <p:spPr>
            <a:xfrm>
              <a:off x="1504950" y="4431845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1B173D1-FEDE-4E7D-D5E9-471911F9CA5D}"/>
                </a:ext>
              </a:extLst>
            </p:cNvPr>
            <p:cNvSpPr txBox="1"/>
            <p:nvPr/>
          </p:nvSpPr>
          <p:spPr>
            <a:xfrm>
              <a:off x="2650378" y="2979481"/>
              <a:ext cx="249433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it-IT" sz="1400" b="1" noProof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Completate e in corso 2023</a:t>
              </a:r>
            </a:p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it-IT" sz="1400" b="1" noProof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Piano primo semestre 2024</a:t>
              </a:r>
            </a:p>
          </p:txBody>
        </p:sp>
        <p:pic>
          <p:nvPicPr>
            <p:cNvPr id="12" name="Graphic 11" descr="Research with solid fill">
              <a:extLst>
                <a:ext uri="{FF2B5EF4-FFF2-40B4-BE49-F238E27FC236}">
                  <a16:creationId xmlns:a16="http://schemas.microsoft.com/office/drawing/2014/main" id="{172F4E9F-B2A4-7F55-1779-D883C23FA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42000" y="4525379"/>
              <a:ext cx="475200" cy="475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095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7ECC2298-66A0-9DD5-278B-C5E20B85AD2C}"/>
              </a:ext>
            </a:extLst>
          </p:cNvPr>
          <p:cNvGrpSpPr/>
          <p:nvPr/>
        </p:nvGrpSpPr>
        <p:grpSpPr>
          <a:xfrm>
            <a:off x="522474" y="1386699"/>
            <a:ext cx="11152691" cy="2549197"/>
            <a:chOff x="1035049" y="958255"/>
            <a:chExt cx="2538001" cy="2549197"/>
          </a:xfrm>
        </p:grpSpPr>
        <p:sp>
          <p:nvSpPr>
            <p:cNvPr id="28" name="Rectangle: Rounded Corners 15">
              <a:extLst>
                <a:ext uri="{FF2B5EF4-FFF2-40B4-BE49-F238E27FC236}">
                  <a16:creationId xmlns:a16="http://schemas.microsoft.com/office/drawing/2014/main" id="{4E295478-4053-40B7-0C64-FCF1B482D99A}"/>
                </a:ext>
              </a:extLst>
            </p:cNvPr>
            <p:cNvSpPr/>
            <p:nvPr/>
          </p:nvSpPr>
          <p:spPr>
            <a:xfrm>
              <a:off x="1035050" y="1059109"/>
              <a:ext cx="2538000" cy="2448343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lang="it-IT" sz="2400" b="1" dirty="0">
                <a:solidFill>
                  <a:schemeClr val="tx2"/>
                </a:solidFill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it-IT" sz="3600" b="1" dirty="0">
                  <a:solidFill>
                    <a:schemeClr val="tx2"/>
                  </a:solidFill>
                </a:rPr>
                <a:t>Attività 2023 &amp; Piano H1 2024</a:t>
              </a:r>
            </a:p>
          </p:txBody>
        </p:sp>
        <p:sp>
          <p:nvSpPr>
            <p:cNvPr id="29" name="Rectangle: Rounded Corners 12">
              <a:extLst>
                <a:ext uri="{FF2B5EF4-FFF2-40B4-BE49-F238E27FC236}">
                  <a16:creationId xmlns:a16="http://schemas.microsoft.com/office/drawing/2014/main" id="{99E5F978-DEA6-FE5E-C23B-F427D5A2A97B}"/>
                </a:ext>
              </a:extLst>
            </p:cNvPr>
            <p:cNvSpPr/>
            <p:nvPr/>
          </p:nvSpPr>
          <p:spPr>
            <a:xfrm>
              <a:off x="1035049" y="958255"/>
              <a:ext cx="2533473" cy="5203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200" b="1" dirty="0">
                  <a:solidFill>
                    <a:schemeClr val="tx2"/>
                  </a:solidFill>
                </a:rPr>
                <a:t>Ufficio Area Personale</a:t>
              </a:r>
            </a:p>
          </p:txBody>
        </p:sp>
      </p:grpSp>
      <p:pic>
        <p:nvPicPr>
          <p:cNvPr id="4" name="Graphic 3" descr="Cycle with people with solid fill">
            <a:extLst>
              <a:ext uri="{FF2B5EF4-FFF2-40B4-BE49-F238E27FC236}">
                <a16:creationId xmlns:a16="http://schemas.microsoft.com/office/drawing/2014/main" id="{57697CE3-EF94-37B6-075F-B56132929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732" y="1335449"/>
            <a:ext cx="622800" cy="622800"/>
          </a:xfrm>
          <a:prstGeom prst="rect">
            <a:avLst/>
          </a:prstGeom>
        </p:spPr>
      </p:pic>
      <p:pic>
        <p:nvPicPr>
          <p:cNvPr id="2" name="Picture 2" descr="L'INFN CAMBIA LOGO">
            <a:extLst>
              <a:ext uri="{FF2B5EF4-FFF2-40B4-BE49-F238E27FC236}">
                <a16:creationId xmlns:a16="http://schemas.microsoft.com/office/drawing/2014/main" id="{BE8412FD-247F-B674-35B0-6488BF2D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65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903E0EC2-8055-4491-9DF8-E95ADC66D876}"/>
              </a:ext>
            </a:extLst>
          </p:cNvPr>
          <p:cNvSpPr/>
          <p:nvPr/>
        </p:nvSpPr>
        <p:spPr>
          <a:xfrm>
            <a:off x="153366" y="1377601"/>
            <a:ext cx="12001368" cy="5305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Picture 2" descr="L'INFN CAMBIA LOGO">
            <a:extLst>
              <a:ext uri="{FF2B5EF4-FFF2-40B4-BE49-F238E27FC236}">
                <a16:creationId xmlns:a16="http://schemas.microsoft.com/office/drawing/2014/main" id="{01FD1D6C-6D0C-45C6-ADC8-3EE2260DE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5905E621-F5BC-48EA-933A-EE4D914D219C}"/>
              </a:ext>
            </a:extLst>
          </p:cNvPr>
          <p:cNvGrpSpPr/>
          <p:nvPr/>
        </p:nvGrpSpPr>
        <p:grpSpPr>
          <a:xfrm>
            <a:off x="3717653" y="943054"/>
            <a:ext cx="1265382" cy="370621"/>
            <a:chOff x="4104019" y="1034473"/>
            <a:chExt cx="1265382" cy="37062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0008F7E-E53F-4A33-B1AF-50E6E892CE53}"/>
                </a:ext>
              </a:extLst>
            </p:cNvPr>
            <p:cNvSpPr/>
            <p:nvPr/>
          </p:nvSpPr>
          <p:spPr>
            <a:xfrm>
              <a:off x="4104019" y="1034473"/>
              <a:ext cx="1265382" cy="3706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Status</a:t>
              </a:r>
              <a:endParaRPr lang="it-IT" b="1">
                <a:solidFill>
                  <a:schemeClr val="tx2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5F66576-34CA-47DA-AD42-57F7EE7E7869}"/>
                </a:ext>
              </a:extLst>
            </p:cNvPr>
            <p:cNvCxnSpPr>
              <a:cxnSpLocks/>
            </p:cNvCxnSpPr>
            <p:nvPr/>
          </p:nvCxnSpPr>
          <p:spPr>
            <a:xfrm>
              <a:off x="4325692" y="1348508"/>
              <a:ext cx="82203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1827285-2153-425F-AEF9-734ABE1D4153}"/>
              </a:ext>
            </a:extLst>
          </p:cNvPr>
          <p:cNvGrpSpPr/>
          <p:nvPr/>
        </p:nvGrpSpPr>
        <p:grpSpPr>
          <a:xfrm>
            <a:off x="326527" y="3122760"/>
            <a:ext cx="3170806" cy="522000"/>
            <a:chOff x="857246" y="3836370"/>
            <a:chExt cx="2837293" cy="52200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B80FB27-962D-4568-89AC-A01B4D962CB3}"/>
                </a:ext>
              </a:extLst>
            </p:cNvPr>
            <p:cNvSpPr/>
            <p:nvPr/>
          </p:nvSpPr>
          <p:spPr>
            <a:xfrm>
              <a:off x="1149347" y="3917987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400" b="1" dirty="0">
                  <a:solidFill>
                    <a:schemeClr val="bg1"/>
                  </a:solidFill>
                </a:rPr>
                <a:t>       </a:t>
              </a:r>
              <a:r>
                <a:rPr lang="en-US" sz="1400" b="1" dirty="0">
                  <a:solidFill>
                    <a:schemeClr val="bg1"/>
                  </a:solidFill>
                </a:rPr>
                <a:t>Concorsi Multi </a:t>
              </a:r>
              <a:r>
                <a:rPr lang="en-US" sz="1400" b="1" noProof="1">
                  <a:solidFill>
                    <a:schemeClr val="bg1"/>
                  </a:solidFill>
                </a:rPr>
                <a:t>Sede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72987CD-C4D1-4234-BA4A-BF80B6E6F27C}"/>
                </a:ext>
              </a:extLst>
            </p:cNvPr>
            <p:cNvSpPr/>
            <p:nvPr/>
          </p:nvSpPr>
          <p:spPr>
            <a:xfrm>
              <a:off x="857246" y="3836370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3</a:t>
              </a:r>
              <a:endParaRPr lang="it-IT" sz="1400" b="1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B8554B5-1DEE-44EA-A3B3-11D6B7B2232B}"/>
              </a:ext>
            </a:extLst>
          </p:cNvPr>
          <p:cNvGrpSpPr/>
          <p:nvPr/>
        </p:nvGrpSpPr>
        <p:grpSpPr>
          <a:xfrm>
            <a:off x="326527" y="2349938"/>
            <a:ext cx="3170806" cy="522000"/>
            <a:chOff x="857246" y="2772193"/>
            <a:chExt cx="2837293" cy="5220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6BC1BC3-7355-420C-BFBF-41202A6E1561}"/>
                </a:ext>
              </a:extLst>
            </p:cNvPr>
            <p:cNvSpPr/>
            <p:nvPr/>
          </p:nvSpPr>
          <p:spPr>
            <a:xfrm>
              <a:off x="1149347" y="2853810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400" b="1" dirty="0">
                  <a:solidFill>
                    <a:schemeClr val="bg1"/>
                  </a:solidFill>
                </a:rPr>
                <a:t>       </a:t>
              </a:r>
              <a:r>
                <a:rPr lang="en-US" sz="1400" b="1" dirty="0">
                  <a:solidFill>
                    <a:schemeClr val="bg1"/>
                  </a:solidFill>
                </a:rPr>
                <a:t>Concorsi Multi Codice</a:t>
              </a:r>
              <a:endParaRPr lang="it-IT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81CA40D-E3F3-405F-9075-439C2654B0B1}"/>
                </a:ext>
              </a:extLst>
            </p:cNvPr>
            <p:cNvSpPr/>
            <p:nvPr/>
          </p:nvSpPr>
          <p:spPr>
            <a:xfrm>
              <a:off x="857246" y="2772193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/>
                <a:t>2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761F247-CCD8-4E5D-9D87-398CD36900CC}"/>
              </a:ext>
            </a:extLst>
          </p:cNvPr>
          <p:cNvSpPr/>
          <p:nvPr/>
        </p:nvSpPr>
        <p:spPr>
          <a:xfrm>
            <a:off x="4283673" y="2412904"/>
            <a:ext cx="1911322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done</a:t>
            </a:r>
            <a:endParaRPr lang="it-IT" sz="2800" noProof="1">
              <a:solidFill>
                <a:schemeClr val="accent2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792E831-E506-463B-B0DD-02FD07B5CA53}"/>
              </a:ext>
            </a:extLst>
          </p:cNvPr>
          <p:cNvSpPr/>
          <p:nvPr/>
        </p:nvSpPr>
        <p:spPr>
          <a:xfrm>
            <a:off x="6047468" y="2238198"/>
            <a:ext cx="5602624" cy="72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dirty="0">
                <a:solidFill>
                  <a:schemeClr val="tx2"/>
                </a:solidFill>
                <a:sym typeface="Wingdings" panose="05000000000000000000" pitchFamily="2" charset="2"/>
              </a:rPr>
              <a:t>Modifiche a </a:t>
            </a:r>
            <a:r>
              <a:rPr lang="it-IT" sz="1400" b="1" dirty="0">
                <a:solidFill>
                  <a:schemeClr val="tx2"/>
                </a:solidFill>
                <a:sym typeface="Wingdings" panose="05000000000000000000" pitchFamily="2" charset="2"/>
              </a:rPr>
              <a:t>Reclutamento Online</a:t>
            </a:r>
            <a:r>
              <a:rPr lang="it-IT" sz="1400" dirty="0">
                <a:solidFill>
                  <a:schemeClr val="tx2"/>
                </a:solidFill>
                <a:sym typeface="Wingdings" panose="05000000000000000000" pitchFamily="2" charset="2"/>
              </a:rPr>
              <a:t> per il supporto del multi codice</a:t>
            </a:r>
            <a:endParaRPr lang="it-IT" sz="14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b="1" dirty="0">
                <a:solidFill>
                  <a:schemeClr val="tx2"/>
                </a:solidFill>
                <a:sym typeface="Wingdings" panose="05000000000000000000" pitchFamily="2" charset="2"/>
              </a:rPr>
              <a:t>Art. 15 </a:t>
            </a:r>
            <a:r>
              <a:rPr lang="it-IT" sz="1400" dirty="0">
                <a:solidFill>
                  <a:schemeClr val="tx2"/>
                </a:solidFill>
                <a:sym typeface="Wingdings" panose="05000000000000000000" pitchFamily="2" charset="2"/>
              </a:rPr>
              <a:t>Tecnologi / Ricercatori</a:t>
            </a:r>
            <a:endParaRPr lang="it-IT" sz="1400" b="1" dirty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AFC579-B2B0-78BC-7F5F-4076ABC17CA9}"/>
              </a:ext>
            </a:extLst>
          </p:cNvPr>
          <p:cNvGrpSpPr/>
          <p:nvPr/>
        </p:nvGrpSpPr>
        <p:grpSpPr>
          <a:xfrm>
            <a:off x="3916423" y="2470974"/>
            <a:ext cx="266496" cy="226291"/>
            <a:chOff x="6724073" y="2530763"/>
            <a:chExt cx="426139" cy="457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78CC3F-FEE8-6AA3-474B-90D08477A613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E5F3ACF-6E6B-07BE-6E4F-351AA1604F4F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9C04F2-54E1-B6C2-59D1-A0D4EC37FE17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F62347A-E2BD-4E9F-141C-181B0AF1F3FC}"/>
              </a:ext>
            </a:extLst>
          </p:cNvPr>
          <p:cNvSpPr/>
          <p:nvPr/>
        </p:nvSpPr>
        <p:spPr>
          <a:xfrm>
            <a:off x="4274894" y="3198450"/>
            <a:ext cx="1911322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ongoing</a:t>
            </a:r>
            <a:endParaRPr lang="it-IT" sz="2800" noProof="1">
              <a:solidFill>
                <a:schemeClr val="accent2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CC22FD6-118B-6630-0408-2B597C5695F9}"/>
              </a:ext>
            </a:extLst>
          </p:cNvPr>
          <p:cNvGrpSpPr/>
          <p:nvPr/>
        </p:nvGrpSpPr>
        <p:grpSpPr>
          <a:xfrm>
            <a:off x="326527" y="1599044"/>
            <a:ext cx="3170806" cy="522000"/>
            <a:chOff x="857246" y="6041812"/>
            <a:chExt cx="2837293" cy="522000"/>
          </a:xfrm>
        </p:grpSpPr>
        <p:sp>
          <p:nvSpPr>
            <p:cNvPr id="77" name="Rectangle: Rounded Corners 38">
              <a:extLst>
                <a:ext uri="{FF2B5EF4-FFF2-40B4-BE49-F238E27FC236}">
                  <a16:creationId xmlns:a16="http://schemas.microsoft.com/office/drawing/2014/main" id="{C67F44E3-189E-A5A7-D0E8-47593B336678}"/>
                </a:ext>
              </a:extLst>
            </p:cNvPr>
            <p:cNvSpPr/>
            <p:nvPr/>
          </p:nvSpPr>
          <p:spPr>
            <a:xfrm>
              <a:off x="1149346" y="6123429"/>
              <a:ext cx="2545193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noProof="1">
                  <a:solidFill>
                    <a:schemeClr val="bg1"/>
                  </a:solidFill>
                </a:rPr>
                <a:t>       Prodotti Ricerca (Cross-team)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5DC7066-097D-4B80-D549-0062F343DEDB}"/>
                </a:ext>
              </a:extLst>
            </p:cNvPr>
            <p:cNvSpPr/>
            <p:nvPr/>
          </p:nvSpPr>
          <p:spPr>
            <a:xfrm>
              <a:off x="857246" y="6041812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/>
                <a:t>1</a:t>
              </a: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E8810A1-C3D4-BAB7-D24B-7289E082C2A0}"/>
              </a:ext>
            </a:extLst>
          </p:cNvPr>
          <p:cNvSpPr/>
          <p:nvPr/>
        </p:nvSpPr>
        <p:spPr>
          <a:xfrm>
            <a:off x="4274894" y="1674734"/>
            <a:ext cx="1621300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testing</a:t>
            </a:r>
            <a:endParaRPr lang="it-IT" sz="2800" noProof="1">
              <a:solidFill>
                <a:srgbClr val="00B05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214971-06E1-874B-35A8-3AAD6C93209A}"/>
              </a:ext>
            </a:extLst>
          </p:cNvPr>
          <p:cNvCxnSpPr>
            <a:cxnSpLocks/>
          </p:cNvCxnSpPr>
          <p:nvPr/>
        </p:nvCxnSpPr>
        <p:spPr>
          <a:xfrm>
            <a:off x="446636" y="2235491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F9B2FA-F799-B788-E4EF-D5E766196FD1}"/>
              </a:ext>
            </a:extLst>
          </p:cNvPr>
          <p:cNvCxnSpPr>
            <a:cxnSpLocks/>
          </p:cNvCxnSpPr>
          <p:nvPr/>
        </p:nvCxnSpPr>
        <p:spPr>
          <a:xfrm>
            <a:off x="446636" y="2986385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B6C075-BA2B-ECFE-8B6E-C09F3109D480}"/>
              </a:ext>
            </a:extLst>
          </p:cNvPr>
          <p:cNvCxnSpPr>
            <a:cxnSpLocks/>
          </p:cNvCxnSpPr>
          <p:nvPr/>
        </p:nvCxnSpPr>
        <p:spPr>
          <a:xfrm>
            <a:off x="446636" y="3737279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109731-3E0F-1CE0-F5B3-6E6B07A175FB}"/>
              </a:ext>
            </a:extLst>
          </p:cNvPr>
          <p:cNvCxnSpPr>
            <a:cxnSpLocks/>
          </p:cNvCxnSpPr>
          <p:nvPr/>
        </p:nvCxnSpPr>
        <p:spPr>
          <a:xfrm>
            <a:off x="446636" y="4488173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740FF79-7A16-89B8-5F5D-DF7617727BA7}"/>
              </a:ext>
            </a:extLst>
          </p:cNvPr>
          <p:cNvGrpSpPr/>
          <p:nvPr/>
        </p:nvGrpSpPr>
        <p:grpSpPr>
          <a:xfrm>
            <a:off x="326527" y="3851726"/>
            <a:ext cx="3170806" cy="522000"/>
            <a:chOff x="857246" y="1556096"/>
            <a:chExt cx="2837293" cy="5220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3073FF9-C749-4E45-9A89-E4B1A2F60903}"/>
                </a:ext>
              </a:extLst>
            </p:cNvPr>
            <p:cNvSpPr/>
            <p:nvPr/>
          </p:nvSpPr>
          <p:spPr>
            <a:xfrm>
              <a:off x="1149347" y="1637713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400" b="1">
                  <a:solidFill>
                    <a:schemeClr val="bg1"/>
                  </a:solidFill>
                </a:rPr>
                <a:t>       RO - Adeguamento Normativo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EBD86B8-060C-4D20-BC0D-D89479BF292A}"/>
                </a:ext>
              </a:extLst>
            </p:cNvPr>
            <p:cNvSpPr/>
            <p:nvPr/>
          </p:nvSpPr>
          <p:spPr>
            <a:xfrm>
              <a:off x="857246" y="1556096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/>
                <a:t>4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7F0F24A-25DE-4BCD-9605-EB9DC7BB961E}"/>
              </a:ext>
            </a:extLst>
          </p:cNvPr>
          <p:cNvSpPr/>
          <p:nvPr/>
        </p:nvSpPr>
        <p:spPr>
          <a:xfrm>
            <a:off x="4274894" y="3843674"/>
            <a:ext cx="1621300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done</a:t>
            </a:r>
            <a:endParaRPr lang="it-IT" sz="2800" noProof="1">
              <a:solidFill>
                <a:srgbClr val="00B05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21F280-8810-4285-8A38-D2EE375B9892}"/>
              </a:ext>
            </a:extLst>
          </p:cNvPr>
          <p:cNvGrpSpPr/>
          <p:nvPr/>
        </p:nvGrpSpPr>
        <p:grpSpPr>
          <a:xfrm>
            <a:off x="326527" y="5641268"/>
            <a:ext cx="3170806" cy="522000"/>
            <a:chOff x="857246" y="6041812"/>
            <a:chExt cx="2837293" cy="52200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5158C007-5AA0-4399-A07D-39E74F2FD600}"/>
                </a:ext>
              </a:extLst>
            </p:cNvPr>
            <p:cNvSpPr/>
            <p:nvPr/>
          </p:nvSpPr>
          <p:spPr>
            <a:xfrm>
              <a:off x="1149346" y="6123429"/>
              <a:ext cx="2545193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noProof="1">
                  <a:solidFill>
                    <a:schemeClr val="bg1"/>
                  </a:solidFill>
                </a:rPr>
                <a:t>       Presenze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FB3FC10-4430-438D-AF57-9212F27E4B36}"/>
                </a:ext>
              </a:extLst>
            </p:cNvPr>
            <p:cNvSpPr/>
            <p:nvPr/>
          </p:nvSpPr>
          <p:spPr>
            <a:xfrm>
              <a:off x="857246" y="6041812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/>
                <a:t>6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05BA07EA-EB64-573C-68F9-834D4390BF87}"/>
              </a:ext>
            </a:extLst>
          </p:cNvPr>
          <p:cNvSpPr/>
          <p:nvPr/>
        </p:nvSpPr>
        <p:spPr>
          <a:xfrm>
            <a:off x="6069465" y="3807162"/>
            <a:ext cx="5602624" cy="647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b="1" dirty="0">
                <a:solidFill>
                  <a:schemeClr val="tx2"/>
                </a:solidFill>
                <a:sym typeface="Wingdings" panose="05000000000000000000" pitchFamily="2" charset="2"/>
              </a:rPr>
              <a:t>Adeguamento</a:t>
            </a:r>
            <a:r>
              <a:rPr lang="it-IT" sz="1400" dirty="0">
                <a:solidFill>
                  <a:schemeClr val="tx2"/>
                </a:solidFill>
                <a:sym typeface="Wingdings" panose="05000000000000000000" pitchFamily="2" charset="2"/>
              </a:rPr>
              <a:t> dei template in base alle nuove norme vigenti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dirty="0">
                <a:solidFill>
                  <a:schemeClr val="tx2"/>
                </a:solidFill>
                <a:sym typeface="Wingdings" panose="05000000000000000000" pitchFamily="2" charset="2"/>
              </a:rPr>
              <a:t>Tutte le categoria di dipendenti (</a:t>
            </a:r>
            <a:r>
              <a:rPr lang="it-IT" sz="1400" i="1" dirty="0">
                <a:solidFill>
                  <a:schemeClr val="tx2"/>
                </a:solidFill>
                <a:sym typeface="Wingdings" panose="05000000000000000000" pitchFamily="2" charset="2"/>
              </a:rPr>
              <a:t>TI e TD, IV-VIII e I-III</a:t>
            </a:r>
            <a:r>
              <a:rPr lang="it-IT" sz="1400" dirty="0">
                <a:solidFill>
                  <a:schemeClr val="tx2"/>
                </a:solidFill>
                <a:sym typeface="Wingdings" panose="05000000000000000000" pitchFamily="2" charset="2"/>
              </a:rPr>
              <a:t>)</a:t>
            </a:r>
            <a:endParaRPr lang="it-IT" sz="1400" i="1" dirty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64B290-3D33-A0CD-183E-4524AF9098E8}"/>
              </a:ext>
            </a:extLst>
          </p:cNvPr>
          <p:cNvSpPr/>
          <p:nvPr/>
        </p:nvSpPr>
        <p:spPr>
          <a:xfrm>
            <a:off x="6069465" y="5257380"/>
            <a:ext cx="5602624" cy="1364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dirty="0">
                <a:solidFill>
                  <a:schemeClr val="tx2"/>
                </a:solidFill>
              </a:rPr>
              <a:t>Integrazione</a:t>
            </a:r>
            <a:r>
              <a:rPr lang="it-IT" sz="1400" b="1" dirty="0">
                <a:solidFill>
                  <a:schemeClr val="tx2"/>
                </a:solidFill>
              </a:rPr>
              <a:t> Zucchetti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b="1" dirty="0">
                <a:solidFill>
                  <a:schemeClr val="tx2"/>
                </a:solidFill>
              </a:rPr>
              <a:t>Assistenza maggiore </a:t>
            </a:r>
            <a:r>
              <a:rPr lang="it-IT" sz="1400" dirty="0">
                <a:solidFill>
                  <a:schemeClr val="tx2"/>
                </a:solidFill>
              </a:rPr>
              <a:t>dovuto alla chiusura dei cartellini mese su mese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dirty="0">
                <a:solidFill>
                  <a:schemeClr val="tx2"/>
                </a:solidFill>
              </a:rPr>
              <a:t>Analisi per </a:t>
            </a:r>
            <a:r>
              <a:rPr lang="it-IT" sz="1400" b="1" dirty="0">
                <a:solidFill>
                  <a:schemeClr val="tx2"/>
                </a:solidFill>
              </a:rPr>
              <a:t>modifiche dell'organizzazione</a:t>
            </a:r>
            <a:r>
              <a:rPr lang="it-IT" sz="1400" dirty="0">
                <a:solidFill>
                  <a:schemeClr val="tx2"/>
                </a:solidFill>
              </a:rPr>
              <a:t> della struttura Presidenza​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dirty="0">
                <a:solidFill>
                  <a:schemeClr val="tx2"/>
                </a:solidFill>
              </a:rPr>
              <a:t>Congedo parentale </a:t>
            </a:r>
            <a:r>
              <a:rPr lang="it-IT" sz="1400" b="1" dirty="0">
                <a:solidFill>
                  <a:schemeClr val="tx2"/>
                </a:solidFill>
              </a:rPr>
              <a:t>ad ore</a:t>
            </a:r>
            <a:r>
              <a:rPr lang="it-IT" sz="1400" dirty="0">
                <a:solidFill>
                  <a:schemeClr val="tx2"/>
                </a:solidFill>
              </a:rPr>
              <a:t>​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b="1" dirty="0">
                <a:solidFill>
                  <a:schemeClr val="tx2"/>
                </a:solidFill>
              </a:rPr>
              <a:t>Estrazioni</a:t>
            </a:r>
            <a:r>
              <a:rPr lang="it-IT" sz="1400" dirty="0">
                <a:solidFill>
                  <a:schemeClr val="tx2"/>
                </a:solidFill>
              </a:rPr>
              <a:t> per il conto annuale (</a:t>
            </a:r>
            <a:r>
              <a:rPr lang="it-IT" sz="1400" i="1" dirty="0">
                <a:solidFill>
                  <a:schemeClr val="tx2"/>
                </a:solidFill>
              </a:rPr>
              <a:t>in collaborazione con uff. DWH</a:t>
            </a:r>
            <a:r>
              <a:rPr lang="it-IT" sz="1400" dirty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dirty="0">
                <a:solidFill>
                  <a:schemeClr val="tx2"/>
                </a:solidFill>
              </a:rPr>
              <a:t>Configurazione Milano LASA per indennità di sede disagiata</a:t>
            </a:r>
          </a:p>
        </p:txBody>
      </p:sp>
      <p:pic>
        <p:nvPicPr>
          <p:cNvPr id="47" name="Graphic 46" descr="Infinity with solid fill">
            <a:extLst>
              <a:ext uri="{FF2B5EF4-FFF2-40B4-BE49-F238E27FC236}">
                <a16:creationId xmlns:a16="http://schemas.microsoft.com/office/drawing/2014/main" id="{EAF02C21-9DD8-4B20-6D14-C39E7FF76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48712" y="3182818"/>
            <a:ext cx="401884" cy="401884"/>
          </a:xfrm>
          <a:prstGeom prst="rect">
            <a:avLst/>
          </a:prstGeom>
        </p:spPr>
      </p:pic>
      <p:sp>
        <p:nvSpPr>
          <p:cNvPr id="19" name="Rectangle 67">
            <a:extLst>
              <a:ext uri="{FF2B5EF4-FFF2-40B4-BE49-F238E27FC236}">
                <a16:creationId xmlns:a16="http://schemas.microsoft.com/office/drawing/2014/main" id="{7ADD24B0-3F1D-ABB1-2E4C-0DD39B3FB5B8}"/>
              </a:ext>
            </a:extLst>
          </p:cNvPr>
          <p:cNvSpPr/>
          <p:nvPr/>
        </p:nvSpPr>
        <p:spPr>
          <a:xfrm>
            <a:off x="6069465" y="1499653"/>
            <a:ext cx="5602624" cy="72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dirty="0">
                <a:solidFill>
                  <a:schemeClr val="tx2"/>
                </a:solidFill>
                <a:sym typeface="Wingdings" panose="05000000000000000000" pitchFamily="2" charset="2"/>
              </a:rPr>
              <a:t>Analisi e Sviluppo del BE che espone le </a:t>
            </a:r>
            <a:r>
              <a:rPr lang="it-IT" sz="1400" b="1" dirty="0">
                <a:solidFill>
                  <a:schemeClr val="tx2"/>
                </a:solidFill>
                <a:sym typeface="Wingdings" panose="05000000000000000000" pitchFamily="2" charset="2"/>
              </a:rPr>
              <a:t>API REST</a:t>
            </a:r>
            <a:endParaRPr lang="it-IT" sz="14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dirty="0">
                <a:solidFill>
                  <a:schemeClr val="tx2"/>
                </a:solidFill>
                <a:sym typeface="Wingdings" panose="05000000000000000000" pitchFamily="2" charset="2"/>
              </a:rPr>
              <a:t>Implementazione dell’algoritmo di</a:t>
            </a:r>
            <a:r>
              <a:rPr lang="it-IT" sz="1400" b="1" dirty="0">
                <a:solidFill>
                  <a:schemeClr val="tx2"/>
                </a:solidFill>
                <a:sym typeface="Wingdings" panose="05000000000000000000" pitchFamily="2" charset="2"/>
              </a:rPr>
              <a:t> riconoscimento Autori </a:t>
            </a:r>
            <a:r>
              <a:rPr lang="it-IT" sz="1400" dirty="0">
                <a:solidFill>
                  <a:schemeClr val="tx2"/>
                </a:solidFill>
                <a:sym typeface="Wingdings" panose="05000000000000000000" pitchFamily="2" charset="2"/>
              </a:rPr>
              <a:t>INFN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dirty="0">
                <a:solidFill>
                  <a:schemeClr val="tx2"/>
                </a:solidFill>
                <a:sym typeface="Wingdings" panose="05000000000000000000" pitchFamily="2" charset="2"/>
              </a:rPr>
              <a:t>In fase di test</a:t>
            </a:r>
          </a:p>
        </p:txBody>
      </p:sp>
      <p:grpSp>
        <p:nvGrpSpPr>
          <p:cNvPr id="20" name="Group 8">
            <a:extLst>
              <a:ext uri="{FF2B5EF4-FFF2-40B4-BE49-F238E27FC236}">
                <a16:creationId xmlns:a16="http://schemas.microsoft.com/office/drawing/2014/main" id="{52AE8210-58F6-E6B4-AD89-ED57E59D7B8C}"/>
              </a:ext>
            </a:extLst>
          </p:cNvPr>
          <p:cNvGrpSpPr/>
          <p:nvPr/>
        </p:nvGrpSpPr>
        <p:grpSpPr>
          <a:xfrm>
            <a:off x="3916423" y="3898643"/>
            <a:ext cx="266496" cy="226291"/>
            <a:chOff x="6724073" y="2530763"/>
            <a:chExt cx="426139" cy="457200"/>
          </a:xfrm>
        </p:grpSpPr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05503A98-4C9F-1A10-EF74-D0934FB5FB92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ctangle 11">
              <a:extLst>
                <a:ext uri="{FF2B5EF4-FFF2-40B4-BE49-F238E27FC236}">
                  <a16:creationId xmlns:a16="http://schemas.microsoft.com/office/drawing/2014/main" id="{82841237-BBAC-DFED-8CF2-AAC85EA9304F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ctangle 14">
              <a:extLst>
                <a:ext uri="{FF2B5EF4-FFF2-40B4-BE49-F238E27FC236}">
                  <a16:creationId xmlns:a16="http://schemas.microsoft.com/office/drawing/2014/main" id="{9CAA4513-7AD0-C38D-C953-5CAD0E758AFF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3" name="Rectangle 67">
            <a:extLst>
              <a:ext uri="{FF2B5EF4-FFF2-40B4-BE49-F238E27FC236}">
                <a16:creationId xmlns:a16="http://schemas.microsoft.com/office/drawing/2014/main" id="{57DB1B79-AD64-E27D-57E6-6D67DC84FCBE}"/>
              </a:ext>
            </a:extLst>
          </p:cNvPr>
          <p:cNvSpPr/>
          <p:nvPr/>
        </p:nvSpPr>
        <p:spPr>
          <a:xfrm>
            <a:off x="6062472" y="3022680"/>
            <a:ext cx="5602624" cy="72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dirty="0">
                <a:solidFill>
                  <a:schemeClr val="tx2"/>
                </a:solidFill>
                <a:sym typeface="Wingdings" panose="05000000000000000000" pitchFamily="2" charset="2"/>
              </a:rPr>
              <a:t>Un unico concorso bandito su più strutture INFN</a:t>
            </a:r>
            <a:endParaRPr lang="it-IT" sz="1400" dirty="0">
              <a:solidFill>
                <a:schemeClr val="tx2"/>
              </a:solidFill>
            </a:endParaRPr>
          </a:p>
        </p:txBody>
      </p:sp>
      <p:grpSp>
        <p:nvGrpSpPr>
          <p:cNvPr id="44" name="Group 87">
            <a:extLst>
              <a:ext uri="{FF2B5EF4-FFF2-40B4-BE49-F238E27FC236}">
                <a16:creationId xmlns:a16="http://schemas.microsoft.com/office/drawing/2014/main" id="{444767AD-DA2A-F18F-40DB-B7A457AB8CDF}"/>
              </a:ext>
            </a:extLst>
          </p:cNvPr>
          <p:cNvGrpSpPr/>
          <p:nvPr/>
        </p:nvGrpSpPr>
        <p:grpSpPr>
          <a:xfrm>
            <a:off x="326527" y="4602621"/>
            <a:ext cx="3170806" cy="522000"/>
            <a:chOff x="857246" y="1556096"/>
            <a:chExt cx="2837293" cy="522000"/>
          </a:xfrm>
        </p:grpSpPr>
        <p:sp>
          <p:nvSpPr>
            <p:cNvPr id="45" name="Rectangle: Rounded Corners 9">
              <a:extLst>
                <a:ext uri="{FF2B5EF4-FFF2-40B4-BE49-F238E27FC236}">
                  <a16:creationId xmlns:a16="http://schemas.microsoft.com/office/drawing/2014/main" id="{69857BEC-BC31-EE54-DBF3-C5CF60641568}"/>
                </a:ext>
              </a:extLst>
            </p:cNvPr>
            <p:cNvSpPr/>
            <p:nvPr/>
          </p:nvSpPr>
          <p:spPr>
            <a:xfrm>
              <a:off x="1149347" y="1637713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400" b="1" dirty="0">
                  <a:solidFill>
                    <a:schemeClr val="bg1"/>
                  </a:solidFill>
                </a:rPr>
                <a:t>       Assegni PRIN (PNRR)</a:t>
              </a:r>
            </a:p>
          </p:txBody>
        </p:sp>
        <p:sp>
          <p:nvSpPr>
            <p:cNvPr id="46" name="Oval 12">
              <a:extLst>
                <a:ext uri="{FF2B5EF4-FFF2-40B4-BE49-F238E27FC236}">
                  <a16:creationId xmlns:a16="http://schemas.microsoft.com/office/drawing/2014/main" id="{0C92ABF9-FF7E-3461-6652-763171B5C531}"/>
                </a:ext>
              </a:extLst>
            </p:cNvPr>
            <p:cNvSpPr/>
            <p:nvPr/>
          </p:nvSpPr>
          <p:spPr>
            <a:xfrm>
              <a:off x="857246" y="1556096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/>
                <a:t>5</a:t>
              </a:r>
            </a:p>
          </p:txBody>
        </p:sp>
      </p:grpSp>
      <p:grpSp>
        <p:nvGrpSpPr>
          <p:cNvPr id="50" name="Group 8">
            <a:extLst>
              <a:ext uri="{FF2B5EF4-FFF2-40B4-BE49-F238E27FC236}">
                <a16:creationId xmlns:a16="http://schemas.microsoft.com/office/drawing/2014/main" id="{D48CA044-1A45-E24F-4EEE-E190194CDF5D}"/>
              </a:ext>
            </a:extLst>
          </p:cNvPr>
          <p:cNvGrpSpPr/>
          <p:nvPr/>
        </p:nvGrpSpPr>
        <p:grpSpPr>
          <a:xfrm>
            <a:off x="3916422" y="4734202"/>
            <a:ext cx="266496" cy="226291"/>
            <a:chOff x="6724073" y="2530763"/>
            <a:chExt cx="426139" cy="457200"/>
          </a:xfrm>
        </p:grpSpPr>
        <p:sp>
          <p:nvSpPr>
            <p:cNvPr id="51" name="Rectangle 10">
              <a:extLst>
                <a:ext uri="{FF2B5EF4-FFF2-40B4-BE49-F238E27FC236}">
                  <a16:creationId xmlns:a16="http://schemas.microsoft.com/office/drawing/2014/main" id="{B917243D-6A68-3703-0A5D-F64128150E83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ctangle 11">
              <a:extLst>
                <a:ext uri="{FF2B5EF4-FFF2-40B4-BE49-F238E27FC236}">
                  <a16:creationId xmlns:a16="http://schemas.microsoft.com/office/drawing/2014/main" id="{38ED886A-099A-A4AA-45DF-A1F96421D6CA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Rectangle 14">
              <a:extLst>
                <a:ext uri="{FF2B5EF4-FFF2-40B4-BE49-F238E27FC236}">
                  <a16:creationId xmlns:a16="http://schemas.microsoft.com/office/drawing/2014/main" id="{6C537F80-CFB4-119E-9792-3E0CA1E7E68F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4" name="Rectangle 16">
            <a:extLst>
              <a:ext uri="{FF2B5EF4-FFF2-40B4-BE49-F238E27FC236}">
                <a16:creationId xmlns:a16="http://schemas.microsoft.com/office/drawing/2014/main" id="{CBAB2377-2E6E-45B0-F68F-52BB7E2528B2}"/>
              </a:ext>
            </a:extLst>
          </p:cNvPr>
          <p:cNvSpPr/>
          <p:nvPr/>
        </p:nvSpPr>
        <p:spPr>
          <a:xfrm>
            <a:off x="4295090" y="4665205"/>
            <a:ext cx="1621300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done</a:t>
            </a:r>
            <a:endParaRPr lang="it-IT" sz="2800" noProof="1">
              <a:solidFill>
                <a:srgbClr val="00B050"/>
              </a:solidFill>
            </a:endParaRPr>
          </a:p>
        </p:txBody>
      </p:sp>
      <p:cxnSp>
        <p:nvCxnSpPr>
          <p:cNvPr id="56" name="Straight Connector 29">
            <a:extLst>
              <a:ext uri="{FF2B5EF4-FFF2-40B4-BE49-F238E27FC236}">
                <a16:creationId xmlns:a16="http://schemas.microsoft.com/office/drawing/2014/main" id="{A0A09AB1-3897-D606-39DB-67148094B808}"/>
              </a:ext>
            </a:extLst>
          </p:cNvPr>
          <p:cNvCxnSpPr>
            <a:cxnSpLocks/>
          </p:cNvCxnSpPr>
          <p:nvPr/>
        </p:nvCxnSpPr>
        <p:spPr>
          <a:xfrm>
            <a:off x="400730" y="5200341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1">
            <a:extLst>
              <a:ext uri="{FF2B5EF4-FFF2-40B4-BE49-F238E27FC236}">
                <a16:creationId xmlns:a16="http://schemas.microsoft.com/office/drawing/2014/main" id="{6422B05D-4253-8B45-D3D3-426384CEA5EF}"/>
              </a:ext>
            </a:extLst>
          </p:cNvPr>
          <p:cNvSpPr/>
          <p:nvPr/>
        </p:nvSpPr>
        <p:spPr>
          <a:xfrm>
            <a:off x="6069465" y="4517409"/>
            <a:ext cx="3074535" cy="647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dirty="0">
                <a:solidFill>
                  <a:schemeClr val="tx2"/>
                </a:solidFill>
                <a:sym typeface="Wingdings" panose="05000000000000000000" pitchFamily="2" charset="2"/>
              </a:rPr>
              <a:t>Adattamenti al tool Concorsi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dirty="0">
                <a:solidFill>
                  <a:schemeClr val="tx2"/>
                </a:solidFill>
                <a:sym typeface="Wingdings" panose="05000000000000000000" pitchFamily="2" charset="2"/>
              </a:rPr>
              <a:t>Sviluppo del nuovo template bando</a:t>
            </a:r>
          </a:p>
        </p:txBody>
      </p:sp>
      <p:grpSp>
        <p:nvGrpSpPr>
          <p:cNvPr id="18" name="Group 8">
            <a:extLst>
              <a:ext uri="{FF2B5EF4-FFF2-40B4-BE49-F238E27FC236}">
                <a16:creationId xmlns:a16="http://schemas.microsoft.com/office/drawing/2014/main" id="{5381797C-2EE0-2A3D-0D68-55892F9E983B}"/>
              </a:ext>
            </a:extLst>
          </p:cNvPr>
          <p:cNvGrpSpPr/>
          <p:nvPr/>
        </p:nvGrpSpPr>
        <p:grpSpPr>
          <a:xfrm>
            <a:off x="3916422" y="5801067"/>
            <a:ext cx="266496" cy="226291"/>
            <a:chOff x="6724073" y="2530763"/>
            <a:chExt cx="426139" cy="457200"/>
          </a:xfrm>
        </p:grpSpPr>
        <p:sp>
          <p:nvSpPr>
            <p:cNvPr id="34" name="Rectangle 10">
              <a:extLst>
                <a:ext uri="{FF2B5EF4-FFF2-40B4-BE49-F238E27FC236}">
                  <a16:creationId xmlns:a16="http://schemas.microsoft.com/office/drawing/2014/main" id="{45B9BA90-F5FE-8304-93DC-E323CED149D5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id="{7C6C7557-4001-21C5-0569-CAC0894F8D90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ectangle 14">
              <a:extLst>
                <a:ext uri="{FF2B5EF4-FFF2-40B4-BE49-F238E27FC236}">
                  <a16:creationId xmlns:a16="http://schemas.microsoft.com/office/drawing/2014/main" id="{F658847F-D5D4-B7B8-AB4F-EF96C7AADF08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8" name="Rectangle 16">
            <a:extLst>
              <a:ext uri="{FF2B5EF4-FFF2-40B4-BE49-F238E27FC236}">
                <a16:creationId xmlns:a16="http://schemas.microsoft.com/office/drawing/2014/main" id="{C5B211A0-C25E-9263-E97B-3250BEC29765}"/>
              </a:ext>
            </a:extLst>
          </p:cNvPr>
          <p:cNvSpPr/>
          <p:nvPr/>
        </p:nvSpPr>
        <p:spPr>
          <a:xfrm>
            <a:off x="4248492" y="5756314"/>
            <a:ext cx="1621300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done</a:t>
            </a:r>
            <a:endParaRPr lang="it-IT" sz="2800" noProof="1">
              <a:solidFill>
                <a:srgbClr val="00B050"/>
              </a:solidFill>
            </a:endParaRPr>
          </a:p>
        </p:txBody>
      </p:sp>
      <p:sp>
        <p:nvSpPr>
          <p:cNvPr id="73" name="Titolo 1">
            <a:extLst>
              <a:ext uri="{FF2B5EF4-FFF2-40B4-BE49-F238E27FC236}">
                <a16:creationId xmlns:a16="http://schemas.microsoft.com/office/drawing/2014/main" id="{B4BB2685-860D-D157-4D0C-C222C8213078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Area Personale – attività 2023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0E5D79C-2913-F0D0-758C-599584A73908}"/>
              </a:ext>
            </a:extLst>
          </p:cNvPr>
          <p:cNvGrpSpPr/>
          <p:nvPr/>
        </p:nvGrpSpPr>
        <p:grpSpPr>
          <a:xfrm>
            <a:off x="9351825" y="149505"/>
            <a:ext cx="1515222" cy="514227"/>
            <a:chOff x="9351825" y="149505"/>
            <a:chExt cx="1515222" cy="514227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0355E1A-E09C-9EC6-2C8C-29E67EF274C0}"/>
                </a:ext>
              </a:extLst>
            </p:cNvPr>
            <p:cNvGrpSpPr/>
            <p:nvPr/>
          </p:nvGrpSpPr>
          <p:grpSpPr>
            <a:xfrm>
              <a:off x="9351825" y="174800"/>
              <a:ext cx="1487497" cy="488932"/>
              <a:chOff x="10914167" y="761611"/>
              <a:chExt cx="1217868" cy="305598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2094F913-222F-02B7-D6C7-D3A4B395B6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27011" y="773457"/>
                <a:ext cx="1205024" cy="281906"/>
              </a:xfrm>
              <a:prstGeom prst="rect">
                <a:avLst/>
              </a:prstGeom>
            </p:spPr>
          </p:pic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B735D2F-79C5-FCC1-AC7F-01615FDA68F6}"/>
                  </a:ext>
                </a:extLst>
              </p:cNvPr>
              <p:cNvSpPr/>
              <p:nvPr/>
            </p:nvSpPr>
            <p:spPr>
              <a:xfrm>
                <a:off x="10914167" y="761611"/>
                <a:ext cx="616474" cy="305598"/>
              </a:xfrm>
              <a:prstGeom prst="rect">
                <a:avLst/>
              </a:prstGeom>
              <a:solidFill>
                <a:schemeClr val="bg1">
                  <a:alpha val="6980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2CDC74B-1141-E688-A3BF-45EA80362A41}"/>
                </a:ext>
              </a:extLst>
            </p:cNvPr>
            <p:cNvSpPr/>
            <p:nvPr/>
          </p:nvSpPr>
          <p:spPr>
            <a:xfrm>
              <a:off x="10462843" y="149505"/>
              <a:ext cx="404204" cy="488932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AD334A6-6B41-F05F-46C7-BC06B837CBF3}"/>
              </a:ext>
            </a:extLst>
          </p:cNvPr>
          <p:cNvSpPr/>
          <p:nvPr/>
        </p:nvSpPr>
        <p:spPr>
          <a:xfrm>
            <a:off x="9145895" y="4650127"/>
            <a:ext cx="2633895" cy="396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4497B7"/>
                </a:solidFill>
              </a:rPr>
              <a:t>&gt;100</a:t>
            </a:r>
            <a:r>
              <a:rPr lang="it-IT" sz="1600" dirty="0">
                <a:solidFill>
                  <a:srgbClr val="4497B7"/>
                </a:solidFill>
              </a:rPr>
              <a:t> bandi da pubblicare</a:t>
            </a:r>
            <a:endParaRPr lang="it-IT" sz="1200" dirty="0">
              <a:solidFill>
                <a:schemeClr val="tx2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D264C25-7B9F-CCDE-0866-7F54D73D306B}"/>
              </a:ext>
            </a:extLst>
          </p:cNvPr>
          <p:cNvGrpSpPr/>
          <p:nvPr/>
        </p:nvGrpSpPr>
        <p:grpSpPr>
          <a:xfrm>
            <a:off x="3916422" y="1737597"/>
            <a:ext cx="266496" cy="231630"/>
            <a:chOff x="3916422" y="1737597"/>
            <a:chExt cx="266496" cy="23163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62ED21B-53B4-1E7F-4256-8BD9A1354CB3}"/>
                </a:ext>
              </a:extLst>
            </p:cNvPr>
            <p:cNvGrpSpPr/>
            <p:nvPr/>
          </p:nvGrpSpPr>
          <p:grpSpPr>
            <a:xfrm>
              <a:off x="3916422" y="1737597"/>
              <a:ext cx="266496" cy="231630"/>
              <a:chOff x="6724073" y="2519978"/>
              <a:chExt cx="426139" cy="467987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A78F34A-447D-0182-2129-4774DF16D207}"/>
                  </a:ext>
                </a:extLst>
              </p:cNvPr>
              <p:cNvSpPr/>
              <p:nvPr/>
            </p:nvSpPr>
            <p:spPr>
              <a:xfrm>
                <a:off x="7043361" y="2519978"/>
                <a:ext cx="106851" cy="467987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ADA8E80-E7CD-A522-FA14-4968D08528B4}"/>
                  </a:ext>
                </a:extLst>
              </p:cNvPr>
              <p:cNvSpPr/>
              <p:nvPr/>
            </p:nvSpPr>
            <p:spPr>
              <a:xfrm>
                <a:off x="6883717" y="2641534"/>
                <a:ext cx="106851" cy="34642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B2728A3-0057-62F9-B905-8D67F7EBB1F3}"/>
                  </a:ext>
                </a:extLst>
              </p:cNvPr>
              <p:cNvSpPr/>
              <p:nvPr/>
            </p:nvSpPr>
            <p:spPr>
              <a:xfrm>
                <a:off x="6724073" y="2761672"/>
                <a:ext cx="106851" cy="22629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40A35B7-D6E6-AE3C-9577-BB30A5173866}"/>
                </a:ext>
              </a:extLst>
            </p:cNvPr>
            <p:cNvSpPr/>
            <p:nvPr/>
          </p:nvSpPr>
          <p:spPr>
            <a:xfrm>
              <a:off x="4116096" y="1797760"/>
              <a:ext cx="66822" cy="17146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ADC29085-7400-BEED-A82B-618F14291E86}"/>
              </a:ext>
            </a:extLst>
          </p:cNvPr>
          <p:cNvSpPr/>
          <p:nvPr/>
        </p:nvSpPr>
        <p:spPr>
          <a:xfrm>
            <a:off x="187180" y="2264225"/>
            <a:ext cx="3469787" cy="722160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FAD74BAB-655E-4EA2-84D6-345A51E0AD88}"/>
              </a:ext>
            </a:extLst>
          </p:cNvPr>
          <p:cNvSpPr/>
          <p:nvPr/>
        </p:nvSpPr>
        <p:spPr>
          <a:xfrm>
            <a:off x="187180" y="5528457"/>
            <a:ext cx="3469787" cy="764572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CC830DE-3642-9233-9D1D-266CFBB68B81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412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F22AB90-0B5F-3F33-5FCD-D638C8172053}"/>
              </a:ext>
            </a:extLst>
          </p:cNvPr>
          <p:cNvGrpSpPr/>
          <p:nvPr/>
        </p:nvGrpSpPr>
        <p:grpSpPr>
          <a:xfrm>
            <a:off x="215667" y="1410897"/>
            <a:ext cx="3778250" cy="4355147"/>
            <a:chOff x="346077" y="1410897"/>
            <a:chExt cx="3778250" cy="4355147"/>
          </a:xfrm>
        </p:grpSpPr>
        <p:sp>
          <p:nvSpPr>
            <p:cNvPr id="5" name="Rectangle: Rounded Corners 14">
              <a:extLst>
                <a:ext uri="{FF2B5EF4-FFF2-40B4-BE49-F238E27FC236}">
                  <a16:creationId xmlns:a16="http://schemas.microsoft.com/office/drawing/2014/main" id="{6883B901-7FAD-91D4-A8FF-4CC1A996D6FB}"/>
                </a:ext>
              </a:extLst>
            </p:cNvPr>
            <p:cNvSpPr/>
            <p:nvPr/>
          </p:nvSpPr>
          <p:spPr>
            <a:xfrm>
              <a:off x="346077" y="1481064"/>
              <a:ext cx="3778250" cy="4284980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Possibilità di inserire </a:t>
              </a: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più codici  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 </a:t>
              </a: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unico bando </a:t>
              </a: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sz="16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Es. Tecnologi ricerca/servizio</a:t>
              </a: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Numero disposizione </a:t>
              </a: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unico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per più template</a:t>
              </a: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Scelta </a:t>
              </a: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esclusiva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del codice in fase di candidatura</a:t>
              </a:r>
            </a:p>
          </p:txBody>
        </p:sp>
        <p:sp>
          <p:nvSpPr>
            <p:cNvPr id="6" name="Rectangle: Rounded Corners 1">
              <a:extLst>
                <a:ext uri="{FF2B5EF4-FFF2-40B4-BE49-F238E27FC236}">
                  <a16:creationId xmlns:a16="http://schemas.microsoft.com/office/drawing/2014/main" id="{65F9E5D8-A6DD-B8EE-2B8C-604092150C10}"/>
                </a:ext>
              </a:extLst>
            </p:cNvPr>
            <p:cNvSpPr/>
            <p:nvPr/>
          </p:nvSpPr>
          <p:spPr>
            <a:xfrm>
              <a:off x="346077" y="1410897"/>
              <a:ext cx="2400300" cy="63000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Obiettivi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0BA7012-ED7F-2FB2-D8F6-0B15C6479012}"/>
              </a:ext>
            </a:extLst>
          </p:cNvPr>
          <p:cNvGrpSpPr/>
          <p:nvPr/>
        </p:nvGrpSpPr>
        <p:grpSpPr>
          <a:xfrm>
            <a:off x="4206875" y="1410897"/>
            <a:ext cx="3778250" cy="4355147"/>
            <a:chOff x="4337285" y="1410897"/>
            <a:chExt cx="3778250" cy="4355147"/>
          </a:xfrm>
        </p:grpSpPr>
        <p:sp>
          <p:nvSpPr>
            <p:cNvPr id="8" name="Rectangle: Rounded Corners 15">
              <a:extLst>
                <a:ext uri="{FF2B5EF4-FFF2-40B4-BE49-F238E27FC236}">
                  <a16:creationId xmlns:a16="http://schemas.microsoft.com/office/drawing/2014/main" id="{DF7B87C3-7C8A-9B97-AD08-92538C2A092B}"/>
                </a:ext>
              </a:extLst>
            </p:cNvPr>
            <p:cNvSpPr/>
            <p:nvPr/>
          </p:nvSpPr>
          <p:spPr>
            <a:xfrm>
              <a:off x="4337285" y="1481064"/>
              <a:ext cx="3778250" cy="42849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Creazione di un </a:t>
              </a: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«super» 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concorso che contiene concorsi diversi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Intervento su componenti </a:t>
              </a: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core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del sistema</a:t>
              </a: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Adeguamento </a:t>
              </a: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struttura del DB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Creazione </a:t>
              </a: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nuove viste 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 gestione</a:t>
              </a:r>
            </a:p>
          </p:txBody>
        </p:sp>
        <p:sp>
          <p:nvSpPr>
            <p:cNvPr id="9" name="Rectangle: Rounded Corners 16">
              <a:extLst>
                <a:ext uri="{FF2B5EF4-FFF2-40B4-BE49-F238E27FC236}">
                  <a16:creationId xmlns:a16="http://schemas.microsoft.com/office/drawing/2014/main" id="{01C0500B-FCAF-6726-0565-D30E95E8E194}"/>
                </a:ext>
              </a:extLst>
            </p:cNvPr>
            <p:cNvSpPr/>
            <p:nvPr/>
          </p:nvSpPr>
          <p:spPr>
            <a:xfrm>
              <a:off x="4337285" y="1410897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Adeguamenti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065E34-757D-6180-4036-21998B0BBACC}"/>
              </a:ext>
            </a:extLst>
          </p:cNvPr>
          <p:cNvGrpSpPr/>
          <p:nvPr/>
        </p:nvGrpSpPr>
        <p:grpSpPr>
          <a:xfrm>
            <a:off x="8198083" y="1410897"/>
            <a:ext cx="3778250" cy="4355147"/>
            <a:chOff x="8328493" y="1410897"/>
            <a:chExt cx="3778250" cy="4355147"/>
          </a:xfrm>
        </p:grpSpPr>
        <p:sp>
          <p:nvSpPr>
            <p:cNvPr id="11" name="Rectangle: Rounded Corners 17">
              <a:extLst>
                <a:ext uri="{FF2B5EF4-FFF2-40B4-BE49-F238E27FC236}">
                  <a16:creationId xmlns:a16="http://schemas.microsoft.com/office/drawing/2014/main" id="{B1B14339-53FD-9A72-E50D-B63E61230A48}"/>
                </a:ext>
              </a:extLst>
            </p:cNvPr>
            <p:cNvSpPr/>
            <p:nvPr/>
          </p:nvSpPr>
          <p:spPr>
            <a:xfrm>
              <a:off x="8328493" y="1481064"/>
              <a:ext cx="3778250" cy="42849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itchFamily="2" charset="2"/>
                <a:buChar char="ü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Modello </a:t>
              </a: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generico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adattabile a diversi scenari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itchFamily="2" charset="2"/>
                <a:buChar char="ü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Art. 15 Tecnologi </a:t>
              </a: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terminato</a:t>
              </a:r>
              <a:b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(160 domande pervenute) 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itchFamily="2" charset="2"/>
                <a:buChar char="ü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Art. 15 Ricercatori </a:t>
              </a: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 corso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itchFamily="2" charset="2"/>
                <a:buChar char="ü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Buona interazione con </a:t>
              </a:r>
              <a:b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Ufficio Reclutamento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: Rounded Corners 18">
              <a:extLst>
                <a:ext uri="{FF2B5EF4-FFF2-40B4-BE49-F238E27FC236}">
                  <a16:creationId xmlns:a16="http://schemas.microsoft.com/office/drawing/2014/main" id="{B0B6D31F-D616-3279-99B7-AF8C6C09E52D}"/>
                </a:ext>
              </a:extLst>
            </p:cNvPr>
            <p:cNvSpPr/>
            <p:nvPr/>
          </p:nvSpPr>
          <p:spPr>
            <a:xfrm>
              <a:off x="8328493" y="1410897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Risultati / Benefici</a:t>
              </a:r>
            </a:p>
          </p:txBody>
        </p:sp>
      </p:grpSp>
      <p:sp>
        <p:nvSpPr>
          <p:cNvPr id="13" name="Titolo 1">
            <a:extLst>
              <a:ext uri="{FF2B5EF4-FFF2-40B4-BE49-F238E27FC236}">
                <a16:creationId xmlns:a16="http://schemas.microsoft.com/office/drawing/2014/main" id="{1542E9E5-4B5B-0156-AF41-C1D6C5436C2A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10741613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Reclutamento – </a:t>
            </a:r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Bandi Multi Codice </a:t>
            </a:r>
          </a:p>
        </p:txBody>
      </p:sp>
      <p:pic>
        <p:nvPicPr>
          <p:cNvPr id="16" name="Picture 2" descr="L'INFN CAMBIA LOGO">
            <a:extLst>
              <a:ext uri="{FF2B5EF4-FFF2-40B4-BE49-F238E27FC236}">
                <a16:creationId xmlns:a16="http://schemas.microsoft.com/office/drawing/2014/main" id="{3DAC1142-90FA-7176-B7C3-72AD7163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075B24B-CAB7-3C8A-B0EE-5077A4DBE9FE}"/>
              </a:ext>
            </a:extLst>
          </p:cNvPr>
          <p:cNvGrpSpPr/>
          <p:nvPr/>
        </p:nvGrpSpPr>
        <p:grpSpPr>
          <a:xfrm>
            <a:off x="9351825" y="149505"/>
            <a:ext cx="1515222" cy="514227"/>
            <a:chOff x="9351825" y="149505"/>
            <a:chExt cx="1515222" cy="51422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20D1487-6C96-DCFE-12AE-BBF2C1B433D3}"/>
                </a:ext>
              </a:extLst>
            </p:cNvPr>
            <p:cNvGrpSpPr/>
            <p:nvPr/>
          </p:nvGrpSpPr>
          <p:grpSpPr>
            <a:xfrm>
              <a:off x="9351825" y="174800"/>
              <a:ext cx="1487497" cy="488932"/>
              <a:chOff x="10914167" y="761611"/>
              <a:chExt cx="1217868" cy="305598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16BECB5-6115-261D-F554-172FB12DFA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27011" y="773457"/>
                <a:ext cx="1205024" cy="281906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D9F02D2-7072-6601-A2FA-791C07C05F54}"/>
                  </a:ext>
                </a:extLst>
              </p:cNvPr>
              <p:cNvSpPr/>
              <p:nvPr/>
            </p:nvSpPr>
            <p:spPr>
              <a:xfrm>
                <a:off x="10914167" y="761611"/>
                <a:ext cx="616474" cy="305598"/>
              </a:xfrm>
              <a:prstGeom prst="rect">
                <a:avLst/>
              </a:prstGeom>
              <a:solidFill>
                <a:schemeClr val="bg1">
                  <a:alpha val="6980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D87DCDC-6895-D0C6-1633-B1DE3014E26A}"/>
                </a:ext>
              </a:extLst>
            </p:cNvPr>
            <p:cNvSpPr/>
            <p:nvPr/>
          </p:nvSpPr>
          <p:spPr>
            <a:xfrm>
              <a:off x="10462843" y="149505"/>
              <a:ext cx="404204" cy="488932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3E16621-E450-D620-A6AF-EACF6C7EC25D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491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33A8A77-B5C2-EC0B-AF91-060BA49FC7F9}"/>
              </a:ext>
            </a:extLst>
          </p:cNvPr>
          <p:cNvGrpSpPr/>
          <p:nvPr/>
        </p:nvGrpSpPr>
        <p:grpSpPr>
          <a:xfrm>
            <a:off x="216592" y="1411210"/>
            <a:ext cx="3776400" cy="5127323"/>
            <a:chOff x="346077" y="1411210"/>
            <a:chExt cx="3776400" cy="5127323"/>
          </a:xfrm>
        </p:grpSpPr>
        <p:sp>
          <p:nvSpPr>
            <p:cNvPr id="5" name="Rectangle: Rounded Corners 14">
              <a:extLst>
                <a:ext uri="{FF2B5EF4-FFF2-40B4-BE49-F238E27FC236}">
                  <a16:creationId xmlns:a16="http://schemas.microsoft.com/office/drawing/2014/main" id="{6883B901-7FAD-91D4-A8FF-4CC1A996D6FB}"/>
                </a:ext>
              </a:extLst>
            </p:cNvPr>
            <p:cNvSpPr/>
            <p:nvPr/>
          </p:nvSpPr>
          <p:spPr>
            <a:xfrm>
              <a:off x="346077" y="1480533"/>
              <a:ext cx="3776400" cy="5058000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ea typeface="+mn-lt"/>
                  <a:cs typeface="+mn-lt"/>
                </a:rPr>
                <a:t>Monitoring sull'avvenuta chiusura e certificazione cartellini</a:t>
              </a:r>
              <a:endParaRPr lang="it-IT" dirty="0">
                <a:solidFill>
                  <a:schemeClr val="tx2"/>
                </a:solidFill>
                <a:latin typeface="Calibri"/>
                <a:ea typeface="Calibri"/>
                <a:cs typeface="Calibri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/>
                  <a:ea typeface="Calibri"/>
                  <a:cs typeface="Calibri"/>
                </a:rPr>
                <a:t>Controllo coerenza dati inviati  con cedolini stipendiale (su segnalazione dei dipendenti)</a:t>
              </a:r>
              <a:endParaRPr lang="it-IT" dirty="0">
                <a:solidFill>
                  <a:schemeClr val="tx2"/>
                </a:solidFill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</p:txBody>
        </p:sp>
        <p:sp>
          <p:nvSpPr>
            <p:cNvPr id="6" name="Rectangle: Rounded Corners 1">
              <a:extLst>
                <a:ext uri="{FF2B5EF4-FFF2-40B4-BE49-F238E27FC236}">
                  <a16:creationId xmlns:a16="http://schemas.microsoft.com/office/drawing/2014/main" id="{65F9E5D8-A6DD-B8EE-2B8C-604092150C10}"/>
                </a:ext>
              </a:extLst>
            </p:cNvPr>
            <p:cNvSpPr/>
            <p:nvPr/>
          </p:nvSpPr>
          <p:spPr>
            <a:xfrm>
              <a:off x="346077" y="1411210"/>
              <a:ext cx="2400300" cy="633635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Obiettivi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21AE2CC-67DE-6353-67C2-3267D2BF74E6}"/>
              </a:ext>
            </a:extLst>
          </p:cNvPr>
          <p:cNvGrpSpPr/>
          <p:nvPr/>
        </p:nvGrpSpPr>
        <p:grpSpPr>
          <a:xfrm>
            <a:off x="4205950" y="1411210"/>
            <a:ext cx="3778250" cy="5144706"/>
            <a:chOff x="4335435" y="1411210"/>
            <a:chExt cx="3778250" cy="5144706"/>
          </a:xfrm>
        </p:grpSpPr>
        <p:sp>
          <p:nvSpPr>
            <p:cNvPr id="8" name="Rectangle: Rounded Corners 15">
              <a:extLst>
                <a:ext uri="{FF2B5EF4-FFF2-40B4-BE49-F238E27FC236}">
                  <a16:creationId xmlns:a16="http://schemas.microsoft.com/office/drawing/2014/main" id="{DF7B87C3-7C8A-9B97-AD08-92538C2A092B}"/>
                </a:ext>
              </a:extLst>
            </p:cNvPr>
            <p:cNvSpPr/>
            <p:nvPr/>
          </p:nvSpPr>
          <p:spPr>
            <a:xfrm>
              <a:off x="4335435" y="1480533"/>
              <a:ext cx="3778250" cy="507538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/>
                  <a:ea typeface="Calibri"/>
                  <a:cs typeface="Calibri"/>
                </a:rPr>
                <a:t>Estrazione strutture con cartellini non certificati prima dell'invio del flusso</a:t>
              </a: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/>
                  <a:cs typeface="Calibri"/>
                </a:rPr>
                <a:t>Check formato dati inviati</a:t>
              </a:r>
              <a:endParaRPr lang="it-IT" dirty="0">
                <a:solidFill>
                  <a:schemeClr val="tx2"/>
                </a:solidFill>
                <a:latin typeface="Calibri"/>
                <a:ea typeface="Calibri"/>
                <a:cs typeface="Calibri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/>
                  <a:ea typeface="Calibri"/>
                  <a:cs typeface="Calibri"/>
                </a:rPr>
                <a:t>Ore </a:t>
              </a:r>
              <a:r>
                <a:rPr lang="it-IT" b="1" dirty="0">
                  <a:solidFill>
                    <a:schemeClr val="tx2"/>
                  </a:solidFill>
                  <a:latin typeface="Calibri"/>
                  <a:ea typeface="Calibri"/>
                  <a:cs typeface="Calibri"/>
                </a:rPr>
                <a:t>intervento urgenza</a:t>
              </a:r>
              <a:r>
                <a:rPr lang="it-IT" dirty="0">
                  <a:solidFill>
                    <a:schemeClr val="tx2"/>
                  </a:solidFill>
                  <a:latin typeface="Calibri"/>
                  <a:ea typeface="Calibri"/>
                  <a:cs typeface="Calibri"/>
                </a:rPr>
                <a:t> aggiunte al flusso dati degli straordinari</a:t>
              </a: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/>
                  <a:ea typeface="Calibri"/>
                  <a:cs typeface="Calibri"/>
                </a:rPr>
                <a:t>Gestione mobilità temporanea/part time</a:t>
              </a: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/>
                  <a:ea typeface="Calibri"/>
                  <a:cs typeface="Calibri"/>
                </a:rPr>
                <a:t>Interventi su indennità gravosa di sede</a:t>
              </a: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: Rounded Corners 16">
              <a:extLst>
                <a:ext uri="{FF2B5EF4-FFF2-40B4-BE49-F238E27FC236}">
                  <a16:creationId xmlns:a16="http://schemas.microsoft.com/office/drawing/2014/main" id="{01C0500B-FCAF-6726-0565-D30E95E8E194}"/>
                </a:ext>
              </a:extLst>
            </p:cNvPr>
            <p:cNvSpPr/>
            <p:nvPr/>
          </p:nvSpPr>
          <p:spPr>
            <a:xfrm>
              <a:off x="4336360" y="1411210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Azioni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8A738F-BE78-4110-4EAF-69263B3D62A1}"/>
              </a:ext>
            </a:extLst>
          </p:cNvPr>
          <p:cNvGrpSpPr/>
          <p:nvPr/>
        </p:nvGrpSpPr>
        <p:grpSpPr>
          <a:xfrm>
            <a:off x="8197158" y="1407718"/>
            <a:ext cx="3778250" cy="5144452"/>
            <a:chOff x="8326643" y="1407718"/>
            <a:chExt cx="3778250" cy="5144452"/>
          </a:xfrm>
        </p:grpSpPr>
        <p:sp>
          <p:nvSpPr>
            <p:cNvPr id="11" name="Rectangle: Rounded Corners 17">
              <a:extLst>
                <a:ext uri="{FF2B5EF4-FFF2-40B4-BE49-F238E27FC236}">
                  <a16:creationId xmlns:a16="http://schemas.microsoft.com/office/drawing/2014/main" id="{B1B14339-53FD-9A72-E50D-B63E61230A48}"/>
                </a:ext>
              </a:extLst>
            </p:cNvPr>
            <p:cNvSpPr/>
            <p:nvPr/>
          </p:nvSpPr>
          <p:spPr>
            <a:xfrm>
              <a:off x="8326643" y="1480533"/>
              <a:ext cx="3778250" cy="507163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itchFamily="2" charset="2"/>
                <a:buChar char="ü"/>
              </a:pPr>
              <a:endParaRPr lang="it-IT" dirty="0">
                <a:solidFill>
                  <a:schemeClr val="tx2"/>
                </a:solidFill>
                <a:latin typeface="Calibri"/>
                <a:ea typeface="Calibri"/>
                <a:cs typeface="Calibri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itchFamily="2" charset="2"/>
                <a:buChar char="ü"/>
              </a:pPr>
              <a:r>
                <a:rPr lang="it-IT" dirty="0">
                  <a:solidFill>
                    <a:schemeClr val="tx2"/>
                  </a:solidFill>
                  <a:latin typeface="Calibri"/>
                  <a:ea typeface="Calibri"/>
                  <a:cs typeface="Calibri"/>
                </a:rPr>
                <a:t>Processo di certificazione dei dati dei cedolini e invio del flusso allo stipendiale </a:t>
              </a:r>
              <a:r>
                <a:rPr lang="it-IT" b="1" dirty="0">
                  <a:solidFill>
                    <a:schemeClr val="tx2"/>
                  </a:solidFill>
                  <a:latin typeface="Calibri"/>
                  <a:ea typeface="Calibri"/>
                  <a:cs typeface="Calibri"/>
                </a:rPr>
                <a:t>demandato</a:t>
              </a:r>
              <a:r>
                <a:rPr lang="it-IT" dirty="0">
                  <a:solidFill>
                    <a:schemeClr val="tx2"/>
                  </a:solidFill>
                  <a:latin typeface="Calibri"/>
                  <a:ea typeface="Calibri"/>
                  <a:cs typeface="Calibri"/>
                </a:rPr>
                <a:t> agli amministrativi e alla DRU (sviluppata interfaccia backoffice)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itchFamily="2" charset="2"/>
                <a:buChar char="ü"/>
              </a:pPr>
              <a:r>
                <a:rPr lang="it-IT" dirty="0">
                  <a:solidFill>
                    <a:schemeClr val="tx2"/>
                  </a:solidFill>
                  <a:latin typeface="Calibri"/>
                  <a:ea typeface="Calibri"/>
                  <a:cs typeface="Arial"/>
                </a:rPr>
                <a:t>Buona interazione con DRU, Zucchetti, Paghe</a:t>
              </a:r>
              <a:endParaRPr lang="en-US" dirty="0">
                <a:solidFill>
                  <a:schemeClr val="tx2"/>
                </a:solidFill>
                <a:latin typeface="Calibri"/>
                <a:ea typeface="Calibri"/>
                <a:cs typeface="Arial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System Font Regular"/>
                <a:buChar char="✘"/>
              </a:pPr>
              <a:r>
                <a:rPr lang="it-IT" dirty="0">
                  <a:solidFill>
                    <a:schemeClr val="tx2"/>
                  </a:solidFill>
                  <a:latin typeface="Calibri"/>
                  <a:ea typeface="Calibri"/>
                  <a:cs typeface="Calibri"/>
                </a:rPr>
                <a:t>Contro: maggiore effort per l'assistenza, tempi ristretti per lo sviluppo</a:t>
              </a: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</p:txBody>
        </p:sp>
        <p:sp>
          <p:nvSpPr>
            <p:cNvPr id="12" name="Rectangle: Rounded Corners 18">
              <a:extLst>
                <a:ext uri="{FF2B5EF4-FFF2-40B4-BE49-F238E27FC236}">
                  <a16:creationId xmlns:a16="http://schemas.microsoft.com/office/drawing/2014/main" id="{B0B6D31F-D616-3279-99B7-AF8C6C09E52D}"/>
                </a:ext>
              </a:extLst>
            </p:cNvPr>
            <p:cNvSpPr/>
            <p:nvPr/>
          </p:nvSpPr>
          <p:spPr>
            <a:xfrm>
              <a:off x="8328493" y="1407718"/>
              <a:ext cx="2400300" cy="633635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Benefici/Risultati</a:t>
              </a:r>
            </a:p>
          </p:txBody>
        </p:sp>
      </p:grpSp>
      <p:sp>
        <p:nvSpPr>
          <p:cNvPr id="13" name="Titolo 1">
            <a:extLst>
              <a:ext uri="{FF2B5EF4-FFF2-40B4-BE49-F238E27FC236}">
                <a16:creationId xmlns:a16="http://schemas.microsoft.com/office/drawing/2014/main" id="{1542E9E5-4B5B-0156-AF41-C1D6C5436C2A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/>
                <a:ea typeface="Calibri"/>
                <a:cs typeface="Calibri"/>
              </a:rPr>
              <a:t>Presenze – </a:t>
            </a:r>
            <a:r>
              <a:rPr lang="it-IT" b="1">
                <a:latin typeface="Calibri"/>
                <a:ea typeface="Calibri"/>
                <a:cs typeface="Calibri"/>
              </a:rPr>
              <a:t>Interazione Zucchetti</a:t>
            </a:r>
            <a:endParaRPr lang="it-IT"/>
          </a:p>
        </p:txBody>
      </p:sp>
      <p:pic>
        <p:nvPicPr>
          <p:cNvPr id="16" name="Picture 2" descr="L'INFN CAMBIA LOGO">
            <a:extLst>
              <a:ext uri="{FF2B5EF4-FFF2-40B4-BE49-F238E27FC236}">
                <a16:creationId xmlns:a16="http://schemas.microsoft.com/office/drawing/2014/main" id="{D9D4F648-285F-0C3F-204E-E3F694907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276758D-0261-7BCF-9913-07F165911F5D}"/>
              </a:ext>
            </a:extLst>
          </p:cNvPr>
          <p:cNvGrpSpPr/>
          <p:nvPr/>
        </p:nvGrpSpPr>
        <p:grpSpPr>
          <a:xfrm>
            <a:off x="9351825" y="149505"/>
            <a:ext cx="1515222" cy="514227"/>
            <a:chOff x="9351825" y="149505"/>
            <a:chExt cx="1515222" cy="51422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09D2F6B-4FE5-36FC-F922-B9F12627C132}"/>
                </a:ext>
              </a:extLst>
            </p:cNvPr>
            <p:cNvGrpSpPr/>
            <p:nvPr/>
          </p:nvGrpSpPr>
          <p:grpSpPr>
            <a:xfrm>
              <a:off x="9351825" y="174800"/>
              <a:ext cx="1487497" cy="488932"/>
              <a:chOff x="10914167" y="761611"/>
              <a:chExt cx="1217868" cy="305598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D94196F-09DF-7D2B-13D5-A9CB3BF34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27011" y="773457"/>
                <a:ext cx="1205024" cy="281906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FEEE5C0-17B9-6729-A3BD-2092721DC42A}"/>
                  </a:ext>
                </a:extLst>
              </p:cNvPr>
              <p:cNvSpPr/>
              <p:nvPr/>
            </p:nvSpPr>
            <p:spPr>
              <a:xfrm>
                <a:off x="10914167" y="761611"/>
                <a:ext cx="616474" cy="305598"/>
              </a:xfrm>
              <a:prstGeom prst="rect">
                <a:avLst/>
              </a:prstGeom>
              <a:solidFill>
                <a:schemeClr val="bg1">
                  <a:alpha val="6980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AF228D0-34A8-4460-A386-9B26E47955E8}"/>
                </a:ext>
              </a:extLst>
            </p:cNvPr>
            <p:cNvSpPr/>
            <p:nvPr/>
          </p:nvSpPr>
          <p:spPr>
            <a:xfrm>
              <a:off x="10462843" y="149505"/>
              <a:ext cx="404204" cy="488932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FE2F167-A991-92EF-C735-4229AFDCDFE5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662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E659BF7-6649-99B7-F61E-1D89C736DA27}"/>
              </a:ext>
            </a:extLst>
          </p:cNvPr>
          <p:cNvSpPr/>
          <p:nvPr/>
        </p:nvSpPr>
        <p:spPr>
          <a:xfrm>
            <a:off x="10918209" y="1235266"/>
            <a:ext cx="353640" cy="3040109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b="1" noProof="1">
                <a:solidFill>
                  <a:schemeClr val="accent2"/>
                </a:solidFill>
              </a:rPr>
              <a:t>Plenaria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3A6A12-CBCA-2FE4-CE8C-4BFE232387E0}"/>
              </a:ext>
            </a:extLst>
          </p:cNvPr>
          <p:cNvSpPr/>
          <p:nvPr/>
        </p:nvSpPr>
        <p:spPr>
          <a:xfrm>
            <a:off x="2565184" y="1235266"/>
            <a:ext cx="652637" cy="3040109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b="1">
                <a:solidFill>
                  <a:schemeClr val="accent2"/>
                </a:solidFill>
              </a:rPr>
              <a:t>Natale</a:t>
            </a:r>
            <a:endParaRPr lang="it-IT" sz="1400" b="1">
              <a:solidFill>
                <a:schemeClr val="accent2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804E46-8840-D8CA-E000-7F2E211C82A3}"/>
              </a:ext>
            </a:extLst>
          </p:cNvPr>
          <p:cNvSpPr/>
          <p:nvPr/>
        </p:nvSpPr>
        <p:spPr>
          <a:xfrm>
            <a:off x="7091567" y="1235266"/>
            <a:ext cx="292464" cy="3040109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b="1" noProof="1">
                <a:solidFill>
                  <a:schemeClr val="accent2"/>
                </a:solidFill>
              </a:rPr>
              <a:t>Pasqua</a:t>
            </a: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25702382-89F9-DE35-FC4F-659C2F0DD384}"/>
              </a:ext>
            </a:extLst>
          </p:cNvPr>
          <p:cNvCxnSpPr>
            <a:cxnSpLocks/>
          </p:cNvCxnSpPr>
          <p:nvPr/>
        </p:nvCxnSpPr>
        <p:spPr>
          <a:xfrm rot="16200000" flipH="1">
            <a:off x="4592074" y="2527314"/>
            <a:ext cx="536352" cy="220241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A5E61F2D-B3BD-9BFB-599A-7B64DC27DFF1}"/>
              </a:ext>
            </a:extLst>
          </p:cNvPr>
          <p:cNvCxnSpPr>
            <a:cxnSpLocks/>
          </p:cNvCxnSpPr>
          <p:nvPr/>
        </p:nvCxnSpPr>
        <p:spPr>
          <a:xfrm rot="16200000" flipH="1">
            <a:off x="3852912" y="2399579"/>
            <a:ext cx="272606" cy="211968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FD5CD663-F64F-B7DC-01F1-7AE67BC09570}"/>
              </a:ext>
            </a:extLst>
          </p:cNvPr>
          <p:cNvCxnSpPr>
            <a:cxnSpLocks/>
            <a:endCxn id="35" idx="1"/>
          </p:cNvCxnSpPr>
          <p:nvPr/>
        </p:nvCxnSpPr>
        <p:spPr>
          <a:xfrm rot="16200000" flipH="1">
            <a:off x="1515238" y="1796985"/>
            <a:ext cx="297084" cy="131150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66708A84-F5B0-4416-97EC-FBF01B581E77}"/>
              </a:ext>
            </a:extLst>
          </p:cNvPr>
          <p:cNvSpPr/>
          <p:nvPr/>
        </p:nvSpPr>
        <p:spPr>
          <a:xfrm>
            <a:off x="2909268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GEN</a:t>
            </a:r>
            <a:endParaRPr lang="it-IT" b="1" noProof="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C6B47E-374A-4FD3-9D9E-27E0A77FC64F}"/>
              </a:ext>
            </a:extLst>
          </p:cNvPr>
          <p:cNvSpPr/>
          <p:nvPr/>
        </p:nvSpPr>
        <p:spPr>
          <a:xfrm>
            <a:off x="4433685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FEB</a:t>
            </a:r>
            <a:endParaRPr lang="it-IT" b="1" noProof="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D3200F8-BC6E-4B6A-946F-C9E36FC3A460}"/>
              </a:ext>
            </a:extLst>
          </p:cNvPr>
          <p:cNvSpPr/>
          <p:nvPr/>
        </p:nvSpPr>
        <p:spPr>
          <a:xfrm>
            <a:off x="5958102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MAR</a:t>
            </a:r>
            <a:endParaRPr lang="it-IT" b="1" noProof="1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F9A25A-1C84-4148-88A1-DB3D39FA7698}"/>
              </a:ext>
            </a:extLst>
          </p:cNvPr>
          <p:cNvSpPr/>
          <p:nvPr/>
        </p:nvSpPr>
        <p:spPr>
          <a:xfrm>
            <a:off x="7482519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APR</a:t>
            </a:r>
            <a:endParaRPr lang="it-IT" b="1" noProof="1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910A7A-3B0D-4324-8E77-5F6EDB79BA95}"/>
              </a:ext>
            </a:extLst>
          </p:cNvPr>
          <p:cNvSpPr/>
          <p:nvPr/>
        </p:nvSpPr>
        <p:spPr>
          <a:xfrm>
            <a:off x="9006936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MAG</a:t>
            </a:r>
            <a:endParaRPr lang="it-IT" b="1" noProof="1"/>
          </a:p>
        </p:txBody>
      </p:sp>
      <p:sp>
        <p:nvSpPr>
          <p:cNvPr id="45" name="Pentagon 44">
            <a:extLst>
              <a:ext uri="{FF2B5EF4-FFF2-40B4-BE49-F238E27FC236}">
                <a16:creationId xmlns:a16="http://schemas.microsoft.com/office/drawing/2014/main" id="{0B4C615D-11AC-4132-B54B-D69D92F511A7}"/>
              </a:ext>
            </a:extLst>
          </p:cNvPr>
          <p:cNvSpPr/>
          <p:nvPr/>
        </p:nvSpPr>
        <p:spPr>
          <a:xfrm>
            <a:off x="10531352" y="1109267"/>
            <a:ext cx="1440000" cy="252000"/>
          </a:xfrm>
          <a:prstGeom prst="homePlate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GIU</a:t>
            </a:r>
            <a:endParaRPr lang="it-IT" b="1" noProof="1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91829EA-5F38-4C97-AB34-CEA1DF5D8E92}"/>
              </a:ext>
            </a:extLst>
          </p:cNvPr>
          <p:cNvSpPr/>
          <p:nvPr/>
        </p:nvSpPr>
        <p:spPr>
          <a:xfrm>
            <a:off x="1384851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DIC 2023</a:t>
            </a:r>
            <a:endParaRPr lang="it-IT" b="1" noProof="1"/>
          </a:p>
        </p:txBody>
      </p:sp>
      <p:sp>
        <p:nvSpPr>
          <p:cNvPr id="2" name="Rectangle: Rounded Corners 52">
            <a:extLst>
              <a:ext uri="{FF2B5EF4-FFF2-40B4-BE49-F238E27FC236}">
                <a16:creationId xmlns:a16="http://schemas.microsoft.com/office/drawing/2014/main" id="{27795232-9730-A9F5-B1E8-E4187557678E}"/>
              </a:ext>
            </a:extLst>
          </p:cNvPr>
          <p:cNvSpPr/>
          <p:nvPr/>
        </p:nvSpPr>
        <p:spPr>
          <a:xfrm>
            <a:off x="1464469" y="1533212"/>
            <a:ext cx="9941518" cy="288000"/>
          </a:xfrm>
          <a:prstGeom prst="homePlate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noProof="1">
                <a:solidFill>
                  <a:schemeClr val="bg1"/>
                </a:solidFill>
              </a:rPr>
              <a:t>Upgrade applicativi legacy</a:t>
            </a:r>
            <a:endParaRPr lang="it-IT" sz="1400" b="1" noProof="1">
              <a:solidFill>
                <a:schemeClr val="accent4"/>
              </a:solidFill>
            </a:endParaRPr>
          </a:p>
        </p:txBody>
      </p:sp>
      <p:sp>
        <p:nvSpPr>
          <p:cNvPr id="3" name="Rectangle: Rounded Corners 52">
            <a:extLst>
              <a:ext uri="{FF2B5EF4-FFF2-40B4-BE49-F238E27FC236}">
                <a16:creationId xmlns:a16="http://schemas.microsoft.com/office/drawing/2014/main" id="{4543ACC5-25B1-5B9D-8099-AA89EBD5780D}"/>
              </a:ext>
            </a:extLst>
          </p:cNvPr>
          <p:cNvSpPr/>
          <p:nvPr/>
        </p:nvSpPr>
        <p:spPr>
          <a:xfrm>
            <a:off x="3316308" y="2199850"/>
            <a:ext cx="8624757" cy="288000"/>
          </a:xfrm>
          <a:prstGeom prst="homePlate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noProof="1">
                <a:solidFill>
                  <a:schemeClr val="bg1"/>
                </a:solidFill>
              </a:rPr>
              <a:t>Gestione Concorsi</a:t>
            </a:r>
          </a:p>
        </p:txBody>
      </p:sp>
      <p:sp>
        <p:nvSpPr>
          <p:cNvPr id="7" name="Rectangle: Rounded Corners 64">
            <a:extLst>
              <a:ext uri="{FF2B5EF4-FFF2-40B4-BE49-F238E27FC236}">
                <a16:creationId xmlns:a16="http://schemas.microsoft.com/office/drawing/2014/main" id="{20184F40-AD7C-6067-3DDA-9B53EB2C754F}"/>
              </a:ext>
            </a:extLst>
          </p:cNvPr>
          <p:cNvSpPr/>
          <p:nvPr/>
        </p:nvSpPr>
        <p:spPr>
          <a:xfrm>
            <a:off x="4970371" y="2813811"/>
            <a:ext cx="4827320" cy="183600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</a:rPr>
              <a:t>Adeguamento a richieste Fondi del Personale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5B9C55-3961-727A-55F7-D79662DBB396}"/>
              </a:ext>
            </a:extLst>
          </p:cNvPr>
          <p:cNvGrpSpPr/>
          <p:nvPr/>
        </p:nvGrpSpPr>
        <p:grpSpPr>
          <a:xfrm>
            <a:off x="153366" y="1538621"/>
            <a:ext cx="915413" cy="2851297"/>
            <a:chOff x="153366" y="1585003"/>
            <a:chExt cx="1047600" cy="2613655"/>
          </a:xfrm>
        </p:grpSpPr>
        <p:sp>
          <p:nvSpPr>
            <p:cNvPr id="9" name="Rectangle: Rounded Corners 56">
              <a:extLst>
                <a:ext uri="{FF2B5EF4-FFF2-40B4-BE49-F238E27FC236}">
                  <a16:creationId xmlns:a16="http://schemas.microsoft.com/office/drawing/2014/main" id="{DC3B0AE5-7808-8479-0E99-818AB4FFA63B}"/>
                </a:ext>
              </a:extLst>
            </p:cNvPr>
            <p:cNvSpPr/>
            <p:nvPr/>
          </p:nvSpPr>
          <p:spPr>
            <a:xfrm>
              <a:off x="153366" y="1585003"/>
              <a:ext cx="1047600" cy="2613655"/>
            </a:xfrm>
            <a:prstGeom prst="roundRect">
              <a:avLst/>
            </a:prstGeom>
            <a:solidFill>
              <a:srgbClr val="182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Progetti Strategici</a:t>
              </a:r>
            </a:p>
          </p:txBody>
        </p:sp>
        <p:pic>
          <p:nvPicPr>
            <p:cNvPr id="10" name="Graphic 9" descr="Chess pieces with solid fill">
              <a:extLst>
                <a:ext uri="{FF2B5EF4-FFF2-40B4-BE49-F238E27FC236}">
                  <a16:creationId xmlns:a16="http://schemas.microsoft.com/office/drawing/2014/main" id="{11D39B87-3392-6E79-88B9-4B9CDBD20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9189" y="2402637"/>
              <a:ext cx="404071" cy="404071"/>
            </a:xfrm>
            <a:prstGeom prst="rect">
              <a:avLst/>
            </a:prstGeom>
          </p:spPr>
        </p:pic>
      </p:grpSp>
      <p:sp>
        <p:nvSpPr>
          <p:cNvPr id="20" name="Rectangle: Rounded Corners 64">
            <a:extLst>
              <a:ext uri="{FF2B5EF4-FFF2-40B4-BE49-F238E27FC236}">
                <a16:creationId xmlns:a16="http://schemas.microsoft.com/office/drawing/2014/main" id="{7C02D92A-AA03-D4D6-158E-6A73FE9A9C4D}"/>
              </a:ext>
            </a:extLst>
          </p:cNvPr>
          <p:cNvSpPr/>
          <p:nvPr/>
        </p:nvSpPr>
        <p:spPr>
          <a:xfrm>
            <a:off x="4095199" y="2550066"/>
            <a:ext cx="4827320" cy="183600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</a:rPr>
              <a:t>Allegati dichiarazioni commissari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7C107AB-F519-59BA-7DC9-01310F5AB074}"/>
              </a:ext>
            </a:extLst>
          </p:cNvPr>
          <p:cNvGrpSpPr/>
          <p:nvPr/>
        </p:nvGrpSpPr>
        <p:grpSpPr>
          <a:xfrm>
            <a:off x="1962897" y="4842824"/>
            <a:ext cx="2132302" cy="1379612"/>
            <a:chOff x="6874634" y="4828017"/>
            <a:chExt cx="2132302" cy="1379612"/>
          </a:xfrm>
        </p:grpSpPr>
        <p:sp>
          <p:nvSpPr>
            <p:cNvPr id="54" name="Rectangle: Rounded Corners 14">
              <a:extLst>
                <a:ext uri="{FF2B5EF4-FFF2-40B4-BE49-F238E27FC236}">
                  <a16:creationId xmlns:a16="http://schemas.microsoft.com/office/drawing/2014/main" id="{BD51DAD0-D59F-C41A-8EBB-4B5B37A4001B}"/>
                </a:ext>
              </a:extLst>
            </p:cNvPr>
            <p:cNvSpPr/>
            <p:nvPr/>
          </p:nvSpPr>
          <p:spPr>
            <a:xfrm>
              <a:off x="6884292" y="4907674"/>
              <a:ext cx="2122644" cy="1299955"/>
            </a:xfrm>
            <a:prstGeom prst="roundRect">
              <a:avLst>
                <a:gd name="adj" fmla="val 10256"/>
              </a:avLst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Wingdings" pitchFamily="2" charset="2"/>
                <a:buChar char="§"/>
              </a:pPr>
              <a:endParaRPr lang="it-IT" sz="1050" dirty="0">
                <a:solidFill>
                  <a:srgbClr val="44546A"/>
                </a:solidFill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it-IT" sz="1050" dirty="0">
                  <a:solidFill>
                    <a:srgbClr val="44546A"/>
                  </a:solidFill>
                </a:rPr>
                <a:t>Associazioni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it-IT" sz="1050" dirty="0">
                  <a:solidFill>
                    <a:srgbClr val="44546A"/>
                  </a:solidFill>
                </a:rPr>
                <a:t>Gestione Amministrativa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it-IT" sz="1050" dirty="0">
                  <a:solidFill>
                    <a:srgbClr val="44546A"/>
                  </a:solidFill>
                </a:rPr>
                <a:t>…</a:t>
              </a:r>
            </a:p>
          </p:txBody>
        </p:sp>
        <p:sp>
          <p:nvSpPr>
            <p:cNvPr id="55" name="Rectangle: Rounded Corners 1">
              <a:extLst>
                <a:ext uri="{FF2B5EF4-FFF2-40B4-BE49-F238E27FC236}">
                  <a16:creationId xmlns:a16="http://schemas.microsoft.com/office/drawing/2014/main" id="{C201E87F-8D9A-E27B-A539-AB3CFC833F94}"/>
                </a:ext>
              </a:extLst>
            </p:cNvPr>
            <p:cNvSpPr/>
            <p:nvPr/>
          </p:nvSpPr>
          <p:spPr>
            <a:xfrm>
              <a:off x="6874634" y="4828017"/>
              <a:ext cx="1407226" cy="237672"/>
            </a:xfrm>
            <a:prstGeom prst="roundRect">
              <a:avLst/>
            </a:prstGeom>
            <a:solidFill>
              <a:srgbClr val="4497B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 noProof="1">
                  <a:solidFill>
                    <a:schemeClr val="bg1"/>
                  </a:solidFill>
                </a:rPr>
                <a:t>App Vaadin 6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34E38BF-CEB8-8342-1D2B-258C4717E995}"/>
              </a:ext>
            </a:extLst>
          </p:cNvPr>
          <p:cNvGrpSpPr/>
          <p:nvPr/>
        </p:nvGrpSpPr>
        <p:grpSpPr>
          <a:xfrm>
            <a:off x="153366" y="4668123"/>
            <a:ext cx="915413" cy="1731540"/>
            <a:chOff x="153366" y="4707952"/>
            <a:chExt cx="915413" cy="1731540"/>
          </a:xfrm>
        </p:grpSpPr>
        <p:sp>
          <p:nvSpPr>
            <p:cNvPr id="28" name="Rectangle: Rounded Corners 84">
              <a:extLst>
                <a:ext uri="{FF2B5EF4-FFF2-40B4-BE49-F238E27FC236}">
                  <a16:creationId xmlns:a16="http://schemas.microsoft.com/office/drawing/2014/main" id="{374448CC-6DE8-7153-94FF-3EE3CC09CB58}"/>
                </a:ext>
              </a:extLst>
            </p:cNvPr>
            <p:cNvSpPr/>
            <p:nvPr/>
          </p:nvSpPr>
          <p:spPr>
            <a:xfrm>
              <a:off x="153366" y="4707952"/>
              <a:ext cx="915413" cy="1731540"/>
            </a:xfrm>
            <a:prstGeom prst="roundRect">
              <a:avLst/>
            </a:prstGeom>
            <a:solidFill>
              <a:srgbClr val="182C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noProof="1">
                  <a:solidFill>
                    <a:schemeClr val="bg1"/>
                  </a:solidFill>
                </a:rPr>
                <a:t>Incognite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EE45E97-D9FD-DB54-184D-C6ACEFB44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6898" y="5035329"/>
              <a:ext cx="677964" cy="511489"/>
            </a:xfrm>
            <a:prstGeom prst="rect">
              <a:avLst/>
            </a:prstGeom>
          </p:spPr>
        </p:pic>
      </p:grpSp>
      <p:sp>
        <p:nvSpPr>
          <p:cNvPr id="4" name="Titolo 1">
            <a:extLst>
              <a:ext uri="{FF2B5EF4-FFF2-40B4-BE49-F238E27FC236}">
                <a16:creationId xmlns:a16="http://schemas.microsoft.com/office/drawing/2014/main" id="{F865EE63-2AFD-D4BE-9CC4-E94FB903493E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11817985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noProof="1">
                <a:latin typeface="Calibri" panose="020F0502020204030204" pitchFamily="34" charset="0"/>
                <a:cs typeface="Calibri" panose="020F0502020204030204" pitchFamily="34" charset="0"/>
              </a:rPr>
              <a:t>Area Personale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it-IT" b="1" noProof="1">
                <a:latin typeface="Calibri" panose="020F0502020204030204" pitchFamily="34" charset="0"/>
                <a:cs typeface="Calibri" panose="020F0502020204030204" pitchFamily="34" charset="0"/>
              </a:rPr>
              <a:t> Timeline H1 2024</a:t>
            </a:r>
          </a:p>
        </p:txBody>
      </p:sp>
      <p:sp>
        <p:nvSpPr>
          <p:cNvPr id="18" name="Rectangle: Rounded Corners 52">
            <a:extLst>
              <a:ext uri="{FF2B5EF4-FFF2-40B4-BE49-F238E27FC236}">
                <a16:creationId xmlns:a16="http://schemas.microsoft.com/office/drawing/2014/main" id="{ABB4D381-22DC-28C1-B232-21BDE37136DA}"/>
              </a:ext>
            </a:extLst>
          </p:cNvPr>
          <p:cNvSpPr/>
          <p:nvPr/>
        </p:nvSpPr>
        <p:spPr>
          <a:xfrm>
            <a:off x="3316309" y="3132181"/>
            <a:ext cx="8633723" cy="288000"/>
          </a:xfrm>
          <a:prstGeom prst="homePlate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noProof="1">
                <a:solidFill>
                  <a:schemeClr val="bg1"/>
                </a:solidFill>
              </a:rPr>
              <a:t>Sviluppi Presenze</a:t>
            </a:r>
          </a:p>
        </p:txBody>
      </p:sp>
      <p:pic>
        <p:nvPicPr>
          <p:cNvPr id="14" name="Picture 2" descr="L'INFN CAMBIA LOGO">
            <a:extLst>
              <a:ext uri="{FF2B5EF4-FFF2-40B4-BE49-F238E27FC236}">
                <a16:creationId xmlns:a16="http://schemas.microsoft.com/office/drawing/2014/main" id="{0690635D-4C2C-BCF1-81E7-15F951C5C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EE241B7-F1E3-81D3-067B-EF7A4B56CDD8}"/>
              </a:ext>
            </a:extLst>
          </p:cNvPr>
          <p:cNvGrpSpPr/>
          <p:nvPr/>
        </p:nvGrpSpPr>
        <p:grpSpPr>
          <a:xfrm>
            <a:off x="9351825" y="149505"/>
            <a:ext cx="1515222" cy="514227"/>
            <a:chOff x="9351825" y="149505"/>
            <a:chExt cx="1515222" cy="51422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36B0DB-E82F-FE98-29CD-FE4708C77317}"/>
                </a:ext>
              </a:extLst>
            </p:cNvPr>
            <p:cNvGrpSpPr/>
            <p:nvPr/>
          </p:nvGrpSpPr>
          <p:grpSpPr>
            <a:xfrm>
              <a:off x="9351825" y="174800"/>
              <a:ext cx="1487497" cy="488932"/>
              <a:chOff x="10914167" y="761611"/>
              <a:chExt cx="1217868" cy="305598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AEC752B-DB75-EB57-6D00-6AA00F9320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27011" y="773457"/>
                <a:ext cx="1205024" cy="281906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C12FA38-6AF2-49E1-F36B-95DA437E1146}"/>
                  </a:ext>
                </a:extLst>
              </p:cNvPr>
              <p:cNvSpPr/>
              <p:nvPr/>
            </p:nvSpPr>
            <p:spPr>
              <a:xfrm>
                <a:off x="10914167" y="761611"/>
                <a:ext cx="616474" cy="305598"/>
              </a:xfrm>
              <a:prstGeom prst="rect">
                <a:avLst/>
              </a:prstGeom>
              <a:solidFill>
                <a:schemeClr val="bg1">
                  <a:alpha val="6980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A2778A4-9BD4-B0DE-C2E2-41B8899610D6}"/>
                </a:ext>
              </a:extLst>
            </p:cNvPr>
            <p:cNvSpPr/>
            <p:nvPr/>
          </p:nvSpPr>
          <p:spPr>
            <a:xfrm>
              <a:off x="10462843" y="149505"/>
              <a:ext cx="404204" cy="488932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95AEEB-4566-1B31-54BE-185B507F92F3}"/>
              </a:ext>
            </a:extLst>
          </p:cNvPr>
          <p:cNvCxnSpPr>
            <a:cxnSpLocks/>
          </p:cNvCxnSpPr>
          <p:nvPr/>
        </p:nvCxnSpPr>
        <p:spPr>
          <a:xfrm>
            <a:off x="401685" y="4525533"/>
            <a:ext cx="1153938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124483F-9236-3EE7-B0C9-96972146D838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4B846E-1C49-5B78-854F-11A04254F9E7}"/>
              </a:ext>
            </a:extLst>
          </p:cNvPr>
          <p:cNvGrpSpPr/>
          <p:nvPr/>
        </p:nvGrpSpPr>
        <p:grpSpPr>
          <a:xfrm>
            <a:off x="4901079" y="4842824"/>
            <a:ext cx="2594403" cy="1379612"/>
            <a:chOff x="3512966" y="4628295"/>
            <a:chExt cx="2132302" cy="1379612"/>
          </a:xfrm>
        </p:grpSpPr>
        <p:sp>
          <p:nvSpPr>
            <p:cNvPr id="12" name="Rectangle: Rounded Corners 14">
              <a:extLst>
                <a:ext uri="{FF2B5EF4-FFF2-40B4-BE49-F238E27FC236}">
                  <a16:creationId xmlns:a16="http://schemas.microsoft.com/office/drawing/2014/main" id="{7CDBDAE5-EEC9-54BC-580B-F18928CD6C99}"/>
                </a:ext>
              </a:extLst>
            </p:cNvPr>
            <p:cNvSpPr/>
            <p:nvPr/>
          </p:nvSpPr>
          <p:spPr>
            <a:xfrm>
              <a:off x="3522624" y="4707952"/>
              <a:ext cx="2122644" cy="1299955"/>
            </a:xfrm>
            <a:prstGeom prst="roundRect">
              <a:avLst>
                <a:gd name="adj" fmla="val 10256"/>
              </a:avLst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Wingdings" pitchFamily="2" charset="2"/>
                <a:buChar char="§"/>
              </a:pPr>
              <a:endParaRPr lang="it-IT" sz="1050" dirty="0">
                <a:solidFill>
                  <a:srgbClr val="44546A"/>
                </a:solidFill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it-IT" sz="1050" dirty="0">
                  <a:solidFill>
                    <a:srgbClr val="44546A"/>
                  </a:solidFill>
                </a:rPr>
                <a:t>Contratti di Ricerca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it-IT" sz="1050" dirty="0">
                  <a:solidFill>
                    <a:srgbClr val="44546A"/>
                  </a:solidFill>
                </a:rPr>
                <a:t>Progressione art.52 (</a:t>
              </a:r>
              <a:r>
                <a:rPr lang="it-IT" sz="1050" i="1" dirty="0">
                  <a:solidFill>
                    <a:srgbClr val="44546A"/>
                  </a:solidFill>
                </a:rPr>
                <a:t>cambio profilo</a:t>
              </a:r>
              <a:r>
                <a:rPr lang="it-IT" sz="1050" dirty="0">
                  <a:solidFill>
                    <a:srgbClr val="44546A"/>
                  </a:solidFill>
                </a:rPr>
                <a:t>)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it-IT" sz="1050" dirty="0">
                  <a:solidFill>
                    <a:srgbClr val="44546A"/>
                  </a:solidFill>
                </a:rPr>
                <a:t>Voci su altre progressioni</a:t>
              </a:r>
            </a:p>
          </p:txBody>
        </p:sp>
        <p:sp>
          <p:nvSpPr>
            <p:cNvPr id="13" name="Rectangle: Rounded Corners 1">
              <a:extLst>
                <a:ext uri="{FF2B5EF4-FFF2-40B4-BE49-F238E27FC236}">
                  <a16:creationId xmlns:a16="http://schemas.microsoft.com/office/drawing/2014/main" id="{A3AF64A1-6AA2-D6BF-49DF-BC9650750A9B}"/>
                </a:ext>
              </a:extLst>
            </p:cNvPr>
            <p:cNvSpPr/>
            <p:nvPr/>
          </p:nvSpPr>
          <p:spPr>
            <a:xfrm>
              <a:off x="3512966" y="4628295"/>
              <a:ext cx="1407226" cy="237672"/>
            </a:xfrm>
            <a:prstGeom prst="roundRect">
              <a:avLst/>
            </a:prstGeom>
            <a:solidFill>
              <a:srgbClr val="4497B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 dirty="0">
                  <a:solidFill>
                    <a:schemeClr val="bg1"/>
                  </a:solidFill>
                </a:rPr>
                <a:t>Concorsi e Reclutamento</a:t>
              </a:r>
            </a:p>
          </p:txBody>
        </p:sp>
      </p:grp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DF035DD-994D-BFEC-4BC1-A4D02181C275}"/>
              </a:ext>
            </a:extLst>
          </p:cNvPr>
          <p:cNvSpPr/>
          <p:nvPr/>
        </p:nvSpPr>
        <p:spPr>
          <a:xfrm>
            <a:off x="7858623" y="3613206"/>
            <a:ext cx="3699929" cy="222160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noProof="1">
                <a:solidFill>
                  <a:schemeClr val="tx2"/>
                </a:solidFill>
              </a:rPr>
              <a:t>Presenze</a:t>
            </a:r>
            <a:r>
              <a:rPr lang="en-US" noProof="1">
                <a:solidFill>
                  <a:schemeClr val="tx2"/>
                </a:solidFill>
              </a:rPr>
              <a:t>:</a:t>
            </a:r>
          </a:p>
          <a:p>
            <a:pPr marL="285750" indent="-285750">
              <a:buFont typeface="System Font Regular"/>
              <a:buChar char="→"/>
            </a:pPr>
            <a:r>
              <a:rPr lang="en-US" sz="1400" noProof="1">
                <a:solidFill>
                  <a:schemeClr val="tx2"/>
                </a:solidFill>
              </a:rPr>
              <a:t>Congedi parentali</a:t>
            </a:r>
          </a:p>
          <a:p>
            <a:pPr marL="285750" indent="-285750">
              <a:buFont typeface="System Font Regular"/>
              <a:buChar char="→"/>
            </a:pPr>
            <a:r>
              <a:rPr lang="en-US" sz="1400" noProof="1">
                <a:solidFill>
                  <a:schemeClr val="tx2"/>
                </a:solidFill>
              </a:rPr>
              <a:t>Congedi parentali ad ore (</a:t>
            </a:r>
            <a:r>
              <a:rPr lang="en-US" sz="1400" i="1" noProof="1">
                <a:solidFill>
                  <a:schemeClr val="tx2"/>
                </a:solidFill>
              </a:rPr>
              <a:t>entro 2024?</a:t>
            </a:r>
            <a:r>
              <a:rPr lang="en-US" sz="1400" noProof="1">
                <a:solidFill>
                  <a:schemeClr val="tx2"/>
                </a:solidFill>
              </a:rPr>
              <a:t>)</a:t>
            </a:r>
          </a:p>
          <a:p>
            <a:pPr marL="285750" indent="-285750">
              <a:buFont typeface="System Font Regular"/>
              <a:buChar char="→"/>
            </a:pPr>
            <a:r>
              <a:rPr lang="en-US" sz="1400" noProof="1">
                <a:solidFill>
                  <a:schemeClr val="tx2"/>
                </a:solidFill>
              </a:rPr>
              <a:t>Modifiche per CCNL</a:t>
            </a:r>
          </a:p>
          <a:p>
            <a:pPr marL="285750" indent="-285750">
              <a:buFont typeface="System Font Regular"/>
              <a:buChar char="→"/>
            </a:pPr>
            <a:r>
              <a:rPr lang="en-US" sz="1400" noProof="1">
                <a:solidFill>
                  <a:schemeClr val="tx2"/>
                </a:solidFill>
              </a:rPr>
              <a:t>Lavoro agile e allattamento</a:t>
            </a:r>
          </a:p>
          <a:p>
            <a:pPr marL="285750" indent="-285750">
              <a:buFont typeface="System Font Regular"/>
              <a:buChar char="→"/>
            </a:pPr>
            <a:r>
              <a:rPr lang="en-US" sz="1400" noProof="1">
                <a:solidFill>
                  <a:schemeClr val="tx2"/>
                </a:solidFill>
              </a:rPr>
              <a:t>Storico delle responsabilità</a:t>
            </a:r>
          </a:p>
          <a:p>
            <a:pPr marL="285750" indent="-285750">
              <a:buFont typeface="System Font Regular"/>
              <a:buChar char="→"/>
            </a:pPr>
            <a:r>
              <a:rPr lang="en-US" sz="1400" noProof="1">
                <a:solidFill>
                  <a:schemeClr val="tx2"/>
                </a:solidFill>
              </a:rPr>
              <a:t>Miglioramenti interoperabilità tra presenze e stipendiale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noProof="1">
              <a:solidFill>
                <a:schemeClr val="tx2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77F104-788B-5A97-7124-0B90E83E8450}"/>
              </a:ext>
            </a:extLst>
          </p:cNvPr>
          <p:cNvGrpSpPr/>
          <p:nvPr/>
        </p:nvGrpSpPr>
        <p:grpSpPr>
          <a:xfrm>
            <a:off x="8301362" y="4842824"/>
            <a:ext cx="2132302" cy="1379612"/>
            <a:chOff x="3512966" y="4628295"/>
            <a:chExt cx="2132302" cy="1379612"/>
          </a:xfrm>
        </p:grpSpPr>
        <p:sp>
          <p:nvSpPr>
            <p:cNvPr id="50" name="Rectangle: Rounded Corners 14">
              <a:extLst>
                <a:ext uri="{FF2B5EF4-FFF2-40B4-BE49-F238E27FC236}">
                  <a16:creationId xmlns:a16="http://schemas.microsoft.com/office/drawing/2014/main" id="{BEBC63A0-EDAC-0836-5C52-F54390436A26}"/>
                </a:ext>
              </a:extLst>
            </p:cNvPr>
            <p:cNvSpPr/>
            <p:nvPr/>
          </p:nvSpPr>
          <p:spPr>
            <a:xfrm>
              <a:off x="3522624" y="4707952"/>
              <a:ext cx="2122644" cy="1299955"/>
            </a:xfrm>
            <a:prstGeom prst="roundRect">
              <a:avLst>
                <a:gd name="adj" fmla="val 10256"/>
              </a:avLst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Wingdings" pitchFamily="2" charset="2"/>
                <a:buChar char="§"/>
              </a:pPr>
              <a:endParaRPr lang="it-IT" sz="1050" dirty="0">
                <a:solidFill>
                  <a:srgbClr val="44546A"/>
                </a:solidFill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it-IT" sz="1050" dirty="0">
                  <a:solidFill>
                    <a:srgbClr val="44546A"/>
                  </a:solidFill>
                </a:rPr>
                <a:t>Futuro dell’attuale applicativo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it-IT" sz="1050" dirty="0">
                  <a:solidFill>
                    <a:srgbClr val="44546A"/>
                  </a:solidFill>
                </a:rPr>
                <a:t>Supporto alla DRU per scouting nuovo sistema</a:t>
              </a:r>
            </a:p>
          </p:txBody>
        </p:sp>
        <p:sp>
          <p:nvSpPr>
            <p:cNvPr id="51" name="Rectangle: Rounded Corners 1">
              <a:extLst>
                <a:ext uri="{FF2B5EF4-FFF2-40B4-BE49-F238E27FC236}">
                  <a16:creationId xmlns:a16="http://schemas.microsoft.com/office/drawing/2014/main" id="{F49F0FA9-62F8-5FBE-E556-F4141AE57B55}"/>
                </a:ext>
              </a:extLst>
            </p:cNvPr>
            <p:cNvSpPr/>
            <p:nvPr/>
          </p:nvSpPr>
          <p:spPr>
            <a:xfrm>
              <a:off x="3512966" y="4628295"/>
              <a:ext cx="1407226" cy="237672"/>
            </a:xfrm>
            <a:prstGeom prst="roundRect">
              <a:avLst/>
            </a:prstGeom>
            <a:solidFill>
              <a:srgbClr val="4497B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 dirty="0">
                  <a:solidFill>
                    <a:schemeClr val="bg1"/>
                  </a:solidFill>
                </a:rPr>
                <a:t>Presenze</a:t>
              </a:r>
            </a:p>
          </p:txBody>
        </p:sp>
      </p:grpSp>
      <p:sp>
        <p:nvSpPr>
          <p:cNvPr id="35" name="Rectangle: Rounded Corners 64">
            <a:extLst>
              <a:ext uri="{FF2B5EF4-FFF2-40B4-BE49-F238E27FC236}">
                <a16:creationId xmlns:a16="http://schemas.microsoft.com/office/drawing/2014/main" id="{B9FA6DD4-4776-0B39-2EBE-7D379E0B3C1B}"/>
              </a:ext>
            </a:extLst>
          </p:cNvPr>
          <p:cNvSpPr/>
          <p:nvPr/>
        </p:nvSpPr>
        <p:spPr>
          <a:xfrm>
            <a:off x="1729355" y="1919302"/>
            <a:ext cx="1985395" cy="183600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</a:rPr>
              <a:t>PHP5 </a:t>
            </a:r>
            <a:r>
              <a:rPr lang="it-IT" sz="1050" b="1" noProof="1">
                <a:solidFill>
                  <a:schemeClr val="tx2"/>
                </a:solidFill>
                <a:sym typeface="Wingdings" pitchFamily="2" charset="2"/>
              </a:rPr>
              <a:t> PHP8</a:t>
            </a:r>
            <a:endParaRPr lang="it-IT" sz="1050" b="1" noProof="1">
              <a:solidFill>
                <a:schemeClr val="tx2"/>
              </a:solidFill>
            </a:endParaRPr>
          </a:p>
        </p:txBody>
      </p:sp>
      <p:sp>
        <p:nvSpPr>
          <p:cNvPr id="36" name="Arrow: Chevron 82">
            <a:extLst>
              <a:ext uri="{FF2B5EF4-FFF2-40B4-BE49-F238E27FC236}">
                <a16:creationId xmlns:a16="http://schemas.microsoft.com/office/drawing/2014/main" id="{E4ED6D9A-42BC-C0EE-8959-CEAB326568C2}"/>
              </a:ext>
            </a:extLst>
          </p:cNvPr>
          <p:cNvSpPr/>
          <p:nvPr/>
        </p:nvSpPr>
        <p:spPr>
          <a:xfrm>
            <a:off x="3604678" y="1919302"/>
            <a:ext cx="6949062" cy="183600"/>
          </a:xfrm>
          <a:prstGeom prst="chevron">
            <a:avLst/>
          </a:prstGeom>
          <a:pattFill prst="dk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100" b="1" noProof="1">
                <a:solidFill>
                  <a:schemeClr val="tx2"/>
                </a:solidFill>
              </a:rPr>
              <a:t>Collaborazione F.Cantini (</a:t>
            </a:r>
            <a:r>
              <a:rPr lang="it-IT" sz="1100" b="1" i="1" noProof="1">
                <a:solidFill>
                  <a:schemeClr val="tx2"/>
                </a:solidFill>
              </a:rPr>
              <a:t>Namantis</a:t>
            </a:r>
            <a:r>
              <a:rPr lang="it-IT" sz="1100" b="1" noProof="1">
                <a:solidFill>
                  <a:schemeClr val="tx2"/>
                </a:solidFill>
              </a:rPr>
              <a:t>)</a:t>
            </a:r>
            <a:endParaRPr lang="it-IT" sz="11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0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20" grpId="0" animBg="1"/>
      <p:bldP spid="18" grpId="0" animBg="1"/>
      <p:bldP spid="31" grpId="0" animBg="1"/>
      <p:bldP spid="3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7ECC2298-66A0-9DD5-278B-C5E20B85AD2C}"/>
              </a:ext>
            </a:extLst>
          </p:cNvPr>
          <p:cNvGrpSpPr/>
          <p:nvPr/>
        </p:nvGrpSpPr>
        <p:grpSpPr>
          <a:xfrm>
            <a:off x="522474" y="1386699"/>
            <a:ext cx="11152691" cy="2549197"/>
            <a:chOff x="1035049" y="958255"/>
            <a:chExt cx="2538001" cy="2549197"/>
          </a:xfrm>
        </p:grpSpPr>
        <p:sp>
          <p:nvSpPr>
            <p:cNvPr id="28" name="Rectangle: Rounded Corners 15">
              <a:extLst>
                <a:ext uri="{FF2B5EF4-FFF2-40B4-BE49-F238E27FC236}">
                  <a16:creationId xmlns:a16="http://schemas.microsoft.com/office/drawing/2014/main" id="{4E295478-4053-40B7-0C64-FCF1B482D99A}"/>
                </a:ext>
              </a:extLst>
            </p:cNvPr>
            <p:cNvSpPr/>
            <p:nvPr/>
          </p:nvSpPr>
          <p:spPr>
            <a:xfrm>
              <a:off x="1035050" y="1059109"/>
              <a:ext cx="2538000" cy="2448343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lang="it-IT" sz="2400" b="1" dirty="0">
                <a:solidFill>
                  <a:schemeClr val="tx2"/>
                </a:solidFill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it-IT" sz="3600" b="1" dirty="0">
                  <a:solidFill>
                    <a:schemeClr val="tx2"/>
                  </a:solidFill>
                </a:rPr>
                <a:t>Attività 2023 &amp; Piano H1 2024</a:t>
              </a:r>
            </a:p>
          </p:txBody>
        </p:sp>
        <p:sp>
          <p:nvSpPr>
            <p:cNvPr id="29" name="Rectangle: Rounded Corners 12">
              <a:extLst>
                <a:ext uri="{FF2B5EF4-FFF2-40B4-BE49-F238E27FC236}">
                  <a16:creationId xmlns:a16="http://schemas.microsoft.com/office/drawing/2014/main" id="{99E5F978-DEA6-FE5E-C23B-F427D5A2A97B}"/>
                </a:ext>
              </a:extLst>
            </p:cNvPr>
            <p:cNvSpPr/>
            <p:nvPr/>
          </p:nvSpPr>
          <p:spPr>
            <a:xfrm>
              <a:off x="1035049" y="958255"/>
              <a:ext cx="2533473" cy="5203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200" b="1" dirty="0">
                  <a:solidFill>
                    <a:schemeClr val="tx2"/>
                  </a:solidFill>
                </a:rPr>
                <a:t>Ufficio Area Ricerca</a:t>
              </a:r>
            </a:p>
          </p:txBody>
        </p:sp>
      </p:grpSp>
      <p:pic>
        <p:nvPicPr>
          <p:cNvPr id="2" name="Graphic 1" descr="Atom with solid fill">
            <a:extLst>
              <a:ext uri="{FF2B5EF4-FFF2-40B4-BE49-F238E27FC236}">
                <a16:creationId xmlns:a16="http://schemas.microsoft.com/office/drawing/2014/main" id="{AA2C0F3D-6E14-6B53-D803-1CA8A7212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835" y="1335449"/>
            <a:ext cx="622800" cy="622800"/>
          </a:xfrm>
          <a:prstGeom prst="rect">
            <a:avLst/>
          </a:prstGeom>
        </p:spPr>
      </p:pic>
      <p:pic>
        <p:nvPicPr>
          <p:cNvPr id="3" name="Picture 2" descr="L'INFN CAMBIA LOGO">
            <a:extLst>
              <a:ext uri="{FF2B5EF4-FFF2-40B4-BE49-F238E27FC236}">
                <a16:creationId xmlns:a16="http://schemas.microsoft.com/office/drawing/2014/main" id="{E94D7ABA-C8C3-C4FB-FD82-29F06916B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62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929E92-1607-5951-54D9-94FC2FE3327B}"/>
              </a:ext>
            </a:extLst>
          </p:cNvPr>
          <p:cNvSpPr/>
          <p:nvPr/>
        </p:nvSpPr>
        <p:spPr>
          <a:xfrm>
            <a:off x="153366" y="1377601"/>
            <a:ext cx="12001368" cy="5305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740FF79-7A16-89B8-5F5D-DF7617727BA7}"/>
              </a:ext>
            </a:extLst>
          </p:cNvPr>
          <p:cNvGrpSpPr/>
          <p:nvPr/>
        </p:nvGrpSpPr>
        <p:grpSpPr>
          <a:xfrm>
            <a:off x="780149" y="1528645"/>
            <a:ext cx="2837293" cy="519391"/>
            <a:chOff x="857246" y="1556097"/>
            <a:chExt cx="2837293" cy="51939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3073FF9-C749-4E45-9A89-E4B1A2F60903}"/>
                </a:ext>
              </a:extLst>
            </p:cNvPr>
            <p:cNvSpPr/>
            <p:nvPr/>
          </p:nvSpPr>
          <p:spPr>
            <a:xfrm>
              <a:off x="1149347" y="1637713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600" b="1">
                  <a:solidFill>
                    <a:schemeClr val="bg1"/>
                  </a:solidFill>
                </a:rPr>
                <a:t>      Attività «infrastruttura»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EBD86B8-060C-4D20-BC0D-D89479BF292A}"/>
                </a:ext>
              </a:extLst>
            </p:cNvPr>
            <p:cNvSpPr/>
            <p:nvPr/>
          </p:nvSpPr>
          <p:spPr>
            <a:xfrm>
              <a:off x="857246" y="1556097"/>
              <a:ext cx="584199" cy="519391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1</a:t>
              </a:r>
              <a:endParaRPr lang="it-IT" b="1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905E621-F5BC-48EA-933A-EE4D914D219C}"/>
              </a:ext>
            </a:extLst>
          </p:cNvPr>
          <p:cNvGrpSpPr/>
          <p:nvPr/>
        </p:nvGrpSpPr>
        <p:grpSpPr>
          <a:xfrm>
            <a:off x="3717653" y="943054"/>
            <a:ext cx="1265382" cy="370621"/>
            <a:chOff x="4104019" y="1034473"/>
            <a:chExt cx="1265382" cy="37062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0008F7E-E53F-4A33-B1AF-50E6E892CE53}"/>
                </a:ext>
              </a:extLst>
            </p:cNvPr>
            <p:cNvSpPr/>
            <p:nvPr/>
          </p:nvSpPr>
          <p:spPr>
            <a:xfrm>
              <a:off x="4104019" y="1034473"/>
              <a:ext cx="1265382" cy="3706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Status</a:t>
              </a:r>
              <a:endParaRPr lang="it-IT" b="1">
                <a:solidFill>
                  <a:schemeClr val="tx2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5F66576-34CA-47DA-AD42-57F7EE7E7869}"/>
                </a:ext>
              </a:extLst>
            </p:cNvPr>
            <p:cNvCxnSpPr>
              <a:cxnSpLocks/>
            </p:cNvCxnSpPr>
            <p:nvPr/>
          </p:nvCxnSpPr>
          <p:spPr>
            <a:xfrm>
              <a:off x="4325692" y="1348508"/>
              <a:ext cx="82203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7F0F24A-25DE-4BCD-9605-EB9DC7BB961E}"/>
              </a:ext>
            </a:extLst>
          </p:cNvPr>
          <p:cNvSpPr/>
          <p:nvPr/>
        </p:nvSpPr>
        <p:spPr>
          <a:xfrm>
            <a:off x="4350344" y="1603030"/>
            <a:ext cx="1621300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>
                <a:solidFill>
                  <a:srgbClr val="00B050"/>
                </a:solidFill>
                <a:sym typeface="Wingdings" panose="05000000000000000000" pitchFamily="2" charset="2"/>
              </a:rPr>
              <a:t>95%</a:t>
            </a:r>
            <a:endParaRPr lang="it-IT" sz="2800">
              <a:solidFill>
                <a:srgbClr val="00B05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827285-2153-425F-AEF9-734ABE1D4153}"/>
              </a:ext>
            </a:extLst>
          </p:cNvPr>
          <p:cNvGrpSpPr/>
          <p:nvPr/>
        </p:nvGrpSpPr>
        <p:grpSpPr>
          <a:xfrm>
            <a:off x="780149" y="4872649"/>
            <a:ext cx="2837293" cy="519391"/>
            <a:chOff x="857246" y="3836371"/>
            <a:chExt cx="2837293" cy="51939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B80FB27-962D-4568-89AC-A01B4D962CB3}"/>
                </a:ext>
              </a:extLst>
            </p:cNvPr>
            <p:cNvSpPr/>
            <p:nvPr/>
          </p:nvSpPr>
          <p:spPr>
            <a:xfrm>
              <a:off x="1149347" y="3917987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b="1">
                  <a:solidFill>
                    <a:schemeClr val="bg1"/>
                  </a:solidFill>
                </a:rPr>
                <a:t>      </a:t>
              </a:r>
              <a:r>
                <a:rPr lang="en-US" b="1">
                  <a:solidFill>
                    <a:schemeClr val="bg1"/>
                  </a:solidFill>
                </a:rPr>
                <a:t>Evoluzioni RDA</a:t>
              </a:r>
              <a:endParaRPr lang="it-IT" b="1">
                <a:solidFill>
                  <a:schemeClr val="bg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72987CD-C4D1-4234-BA4A-BF80B6E6F27C}"/>
                </a:ext>
              </a:extLst>
            </p:cNvPr>
            <p:cNvSpPr/>
            <p:nvPr/>
          </p:nvSpPr>
          <p:spPr>
            <a:xfrm>
              <a:off x="857246" y="3836371"/>
              <a:ext cx="584199" cy="519391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4</a:t>
              </a:r>
              <a:endParaRPr lang="it-IT" b="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1C1E35F-7F8A-4F7A-BECF-D68E52ECCEAA}"/>
              </a:ext>
            </a:extLst>
          </p:cNvPr>
          <p:cNvGrpSpPr/>
          <p:nvPr/>
        </p:nvGrpSpPr>
        <p:grpSpPr>
          <a:xfrm>
            <a:off x="780149" y="5952646"/>
            <a:ext cx="2837293" cy="519391"/>
            <a:chOff x="857246" y="4882634"/>
            <a:chExt cx="2837293" cy="519391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3D6B2B2F-F93B-4C56-AD6C-0BBD25BDEC9B}"/>
                </a:ext>
              </a:extLst>
            </p:cNvPr>
            <p:cNvSpPr/>
            <p:nvPr/>
          </p:nvSpPr>
          <p:spPr>
            <a:xfrm>
              <a:off x="1149347" y="4964250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b="1">
                  <a:solidFill>
                    <a:schemeClr val="bg1"/>
                  </a:solidFill>
                </a:rPr>
                <a:t>      </a:t>
              </a:r>
              <a:r>
                <a:rPr lang="en-US" b="1">
                  <a:solidFill>
                    <a:schemeClr val="bg1"/>
                  </a:solidFill>
                </a:rPr>
                <a:t>App Legacy</a:t>
              </a:r>
              <a:endParaRPr lang="it-IT" b="1">
                <a:solidFill>
                  <a:schemeClr val="bg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CDAD46B-C225-4485-BDCD-DB6A127BD440}"/>
                </a:ext>
              </a:extLst>
            </p:cNvPr>
            <p:cNvSpPr/>
            <p:nvPr/>
          </p:nvSpPr>
          <p:spPr>
            <a:xfrm>
              <a:off x="857246" y="4882634"/>
              <a:ext cx="584199" cy="519391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5</a:t>
              </a:r>
              <a:endParaRPr lang="it-IT" b="1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421F280-8810-4285-8A38-D2EE375B9892}"/>
              </a:ext>
            </a:extLst>
          </p:cNvPr>
          <p:cNvGrpSpPr/>
          <p:nvPr/>
        </p:nvGrpSpPr>
        <p:grpSpPr>
          <a:xfrm>
            <a:off x="780149" y="2634646"/>
            <a:ext cx="2837293" cy="519391"/>
            <a:chOff x="857246" y="6041813"/>
            <a:chExt cx="2837293" cy="519391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5158C007-5AA0-4399-A07D-39E74F2FD600}"/>
                </a:ext>
              </a:extLst>
            </p:cNvPr>
            <p:cNvSpPr/>
            <p:nvPr/>
          </p:nvSpPr>
          <p:spPr>
            <a:xfrm>
              <a:off x="1149346" y="6123429"/>
              <a:ext cx="2545193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chemeClr val="bg1"/>
                  </a:solidFill>
                </a:rPr>
                <a:t>      Nuovo DB Prodotti</a:t>
              </a:r>
              <a:endParaRPr lang="it-IT" b="1">
                <a:solidFill>
                  <a:schemeClr val="bg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FB3FC10-4430-438D-AF57-9212F27E4B36}"/>
                </a:ext>
              </a:extLst>
            </p:cNvPr>
            <p:cNvSpPr/>
            <p:nvPr/>
          </p:nvSpPr>
          <p:spPr>
            <a:xfrm>
              <a:off x="857246" y="6041813"/>
              <a:ext cx="584199" cy="519391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2</a:t>
              </a:r>
              <a:endParaRPr lang="it-IT" b="1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1A694F73-7C13-4869-AC43-8F60F6172A14}"/>
              </a:ext>
            </a:extLst>
          </p:cNvPr>
          <p:cNvSpPr/>
          <p:nvPr/>
        </p:nvSpPr>
        <p:spPr>
          <a:xfrm>
            <a:off x="4350344" y="6027031"/>
            <a:ext cx="1911322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C00000"/>
                </a:solidFill>
                <a:sym typeface="Wingdings" panose="05000000000000000000" pitchFamily="2" charset="2"/>
              </a:rPr>
              <a:t>delayed</a:t>
            </a:r>
            <a:endParaRPr lang="it-IT" sz="2800">
              <a:solidFill>
                <a:srgbClr val="C00000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DD0038A-EE77-406A-9A7D-ED89E9CFF877}"/>
              </a:ext>
            </a:extLst>
          </p:cNvPr>
          <p:cNvGrpSpPr/>
          <p:nvPr/>
        </p:nvGrpSpPr>
        <p:grpSpPr>
          <a:xfrm>
            <a:off x="3965566" y="6099196"/>
            <a:ext cx="266495" cy="226291"/>
            <a:chOff x="6724073" y="2530763"/>
            <a:chExt cx="426139" cy="4572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81C6388-7189-45CE-ADCB-B499FAA08B50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2ACE075-178F-455E-9B48-2507207E78A1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CA6B13A-90F8-4282-8A06-DEDB123F8E74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BB8D179-530A-48B2-ABC6-99F5188F6E93}"/>
              </a:ext>
            </a:extLst>
          </p:cNvPr>
          <p:cNvGrpSpPr/>
          <p:nvPr/>
        </p:nvGrpSpPr>
        <p:grpSpPr>
          <a:xfrm>
            <a:off x="3965566" y="1675195"/>
            <a:ext cx="266495" cy="226291"/>
            <a:chOff x="6724073" y="2530763"/>
            <a:chExt cx="426139" cy="45720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63BF755-FD88-4009-A894-099E05602BCD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745A166-AE8C-499C-A98A-B3D23C6FB7A4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8002944-0CE2-48DD-B1B2-14B863CC7367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5D12AB10-25B2-4E1F-90E7-1D8EBB44992D}"/>
              </a:ext>
            </a:extLst>
          </p:cNvPr>
          <p:cNvSpPr/>
          <p:nvPr/>
        </p:nvSpPr>
        <p:spPr>
          <a:xfrm>
            <a:off x="8492636" y="1379030"/>
            <a:ext cx="2137264" cy="823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>
                <a:solidFill>
                  <a:srgbClr val="4497B7"/>
                </a:solidFill>
              </a:rPr>
              <a:t>4 </a:t>
            </a:r>
            <a:r>
              <a:rPr lang="it-IT" sz="1400">
                <a:solidFill>
                  <a:srgbClr val="4497B7"/>
                </a:solidFill>
              </a:rPr>
              <a:t>app PHP upgrade a 8.x</a:t>
            </a:r>
          </a:p>
          <a:p>
            <a:r>
              <a:rPr lang="it-IT" b="1">
                <a:solidFill>
                  <a:srgbClr val="4497B7"/>
                </a:solidFill>
              </a:rPr>
              <a:t>2+1 </a:t>
            </a:r>
            <a:r>
              <a:rPr lang="it-IT" sz="1400">
                <a:solidFill>
                  <a:srgbClr val="4497B7"/>
                </a:solidFill>
              </a:rPr>
              <a:t>app PHP riscritte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0A5948-510A-46E2-8D9E-2E2C8FBB16AD}"/>
              </a:ext>
            </a:extLst>
          </p:cNvPr>
          <p:cNvSpPr/>
          <p:nvPr/>
        </p:nvSpPr>
        <p:spPr>
          <a:xfrm>
            <a:off x="6163896" y="1349381"/>
            <a:ext cx="2429200" cy="93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>
                <a:solidFill>
                  <a:schemeClr val="tx2"/>
                </a:solidFill>
              </a:rPr>
              <a:t>Upgrade completati: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>
                <a:solidFill>
                  <a:schemeClr val="tx2"/>
                </a:solidFill>
              </a:rPr>
              <a:t>Trasferimento su BC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>
                <a:solidFill>
                  <a:schemeClr val="tx2"/>
                </a:solidFill>
              </a:rPr>
              <a:t>Integrazione Keycloak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3BCF31-D14A-42F4-83FF-16F9537FD9AD}"/>
              </a:ext>
            </a:extLst>
          </p:cNvPr>
          <p:cNvSpPr/>
          <p:nvPr/>
        </p:nvSpPr>
        <p:spPr>
          <a:xfrm>
            <a:off x="6167514" y="5746737"/>
            <a:ext cx="5602624" cy="93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b="1" noProof="1">
                <a:solidFill>
                  <a:schemeClr val="tx2"/>
                </a:solidFill>
                <a:sym typeface="Wingdings" panose="05000000000000000000" pitchFamily="2" charset="2"/>
              </a:rPr>
              <a:t>Normativa e Accordi, Assicurazioni e FinEngine riviate al 2024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62347A-E2BD-4E9F-141C-181B0AF1F3FC}"/>
              </a:ext>
            </a:extLst>
          </p:cNvPr>
          <p:cNvSpPr/>
          <p:nvPr/>
        </p:nvSpPr>
        <p:spPr>
          <a:xfrm>
            <a:off x="4360582" y="4947034"/>
            <a:ext cx="1911322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>
                <a:solidFill>
                  <a:srgbClr val="00B050"/>
                </a:solidFill>
                <a:sym typeface="Wingdings" panose="05000000000000000000" pitchFamily="2" charset="2"/>
              </a:rPr>
              <a:t>testing</a:t>
            </a:r>
            <a:endParaRPr lang="it-IT" sz="2800">
              <a:solidFill>
                <a:schemeClr val="accent2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3E1F6E1-092E-544F-05F2-29A122FB56B4}"/>
              </a:ext>
            </a:extLst>
          </p:cNvPr>
          <p:cNvSpPr/>
          <p:nvPr/>
        </p:nvSpPr>
        <p:spPr>
          <a:xfrm>
            <a:off x="4350344" y="2673358"/>
            <a:ext cx="1621300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>
                <a:solidFill>
                  <a:srgbClr val="00B050"/>
                </a:solidFill>
                <a:sym typeface="Wingdings" panose="05000000000000000000" pitchFamily="2" charset="2"/>
              </a:rPr>
              <a:t>testing</a:t>
            </a:r>
            <a:endParaRPr lang="it-IT" sz="2800">
              <a:solidFill>
                <a:srgbClr val="00B050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CC22FD6-118B-6630-0408-2B597C5695F9}"/>
              </a:ext>
            </a:extLst>
          </p:cNvPr>
          <p:cNvGrpSpPr/>
          <p:nvPr/>
        </p:nvGrpSpPr>
        <p:grpSpPr>
          <a:xfrm>
            <a:off x="780149" y="3740647"/>
            <a:ext cx="2837293" cy="519391"/>
            <a:chOff x="857246" y="6041813"/>
            <a:chExt cx="2837293" cy="519391"/>
          </a:xfrm>
        </p:grpSpPr>
        <p:sp>
          <p:nvSpPr>
            <p:cNvPr id="77" name="Rectangle: Rounded Corners 38">
              <a:extLst>
                <a:ext uri="{FF2B5EF4-FFF2-40B4-BE49-F238E27FC236}">
                  <a16:creationId xmlns:a16="http://schemas.microsoft.com/office/drawing/2014/main" id="{C67F44E3-189E-A5A7-D0E8-47593B336678}"/>
                </a:ext>
              </a:extLst>
            </p:cNvPr>
            <p:cNvSpPr/>
            <p:nvPr/>
          </p:nvSpPr>
          <p:spPr>
            <a:xfrm>
              <a:off x="1149346" y="6123429"/>
              <a:ext cx="2545193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chemeClr val="bg1"/>
                  </a:solidFill>
                </a:rPr>
                <a:t>      Focus su Accessibilità</a:t>
              </a:r>
              <a:endParaRPr lang="it-IT" b="1">
                <a:solidFill>
                  <a:schemeClr val="bg1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5DC7066-097D-4B80-D549-0062F343DEDB}"/>
                </a:ext>
              </a:extLst>
            </p:cNvPr>
            <p:cNvSpPr/>
            <p:nvPr/>
          </p:nvSpPr>
          <p:spPr>
            <a:xfrm>
              <a:off x="857246" y="6041813"/>
              <a:ext cx="584199" cy="519391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3</a:t>
              </a:r>
              <a:endParaRPr lang="it-IT" b="1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E8810A1-C3D4-BAB7-D24B-7289E082C2A0}"/>
              </a:ext>
            </a:extLst>
          </p:cNvPr>
          <p:cNvSpPr/>
          <p:nvPr/>
        </p:nvSpPr>
        <p:spPr>
          <a:xfrm>
            <a:off x="4350344" y="3816574"/>
            <a:ext cx="1621300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analisi</a:t>
            </a:r>
            <a:endParaRPr lang="it-IT" sz="280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4095177-BD9B-2EE6-B6F6-F630C3C46B22}"/>
              </a:ext>
            </a:extLst>
          </p:cNvPr>
          <p:cNvGrpSpPr/>
          <p:nvPr/>
        </p:nvGrpSpPr>
        <p:grpSpPr>
          <a:xfrm>
            <a:off x="3965582" y="3888739"/>
            <a:ext cx="266496" cy="226291"/>
            <a:chOff x="6724073" y="2530763"/>
            <a:chExt cx="426139" cy="457200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0ABCFAC-5968-B837-5D7D-F0069AD499FF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2B120B0-E58F-4A4E-CE0D-BE50F9215ABB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02D22C8-BB18-6BAD-C78C-0F37C0493F4E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E7AAD5F9-E8B9-6D16-B4DC-8572A5A70642}"/>
              </a:ext>
            </a:extLst>
          </p:cNvPr>
          <p:cNvSpPr/>
          <p:nvPr/>
        </p:nvSpPr>
        <p:spPr>
          <a:xfrm>
            <a:off x="6166063" y="2488074"/>
            <a:ext cx="2158540" cy="670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/>
                </a:solidFill>
              </a:rPr>
              <a:t>Attività cross-team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/>
                </a:solidFill>
              </a:rPr>
              <a:t>Strategico per </a:t>
            </a:r>
            <a:r>
              <a:rPr lang="it-IT" sz="1400" b="1" dirty="0">
                <a:solidFill>
                  <a:schemeClr val="tx2"/>
                </a:solidFill>
              </a:rPr>
              <a:t>VQR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/>
                </a:solidFill>
              </a:rPr>
              <a:t>Visibilità</a:t>
            </a:r>
            <a:endParaRPr lang="it-IT" sz="1100" dirty="0">
              <a:solidFill>
                <a:schemeClr val="tx2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8DD016B-5473-B5C7-6BFE-B180D8848C5E}"/>
              </a:ext>
            </a:extLst>
          </p:cNvPr>
          <p:cNvSpPr/>
          <p:nvPr/>
        </p:nvSpPr>
        <p:spPr>
          <a:xfrm>
            <a:off x="8492636" y="2487341"/>
            <a:ext cx="1864408" cy="670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>
                <a:solidFill>
                  <a:srgbClr val="4497B7"/>
                </a:solidFill>
              </a:rPr>
              <a:t>3+2 </a:t>
            </a:r>
            <a:r>
              <a:rPr lang="it-IT" sz="1600">
                <a:solidFill>
                  <a:srgbClr val="4497B7"/>
                </a:solidFill>
              </a:rPr>
              <a:t>sviluppatori</a:t>
            </a:r>
            <a:br>
              <a:rPr lang="it-IT" sz="1600">
                <a:solidFill>
                  <a:srgbClr val="4497B7"/>
                </a:solidFill>
              </a:rPr>
            </a:br>
            <a:r>
              <a:rPr lang="it-IT" sz="1600" b="1">
                <a:solidFill>
                  <a:srgbClr val="4497B7"/>
                </a:solidFill>
              </a:rPr>
              <a:t>1</a:t>
            </a:r>
            <a:r>
              <a:rPr lang="it-IT" sz="1600">
                <a:solidFill>
                  <a:srgbClr val="4497B7"/>
                </a:solidFill>
              </a:rPr>
              <a:t> nota tecnica</a:t>
            </a:r>
          </a:p>
          <a:p>
            <a:r>
              <a:rPr lang="it-IT" sz="1600" b="1">
                <a:solidFill>
                  <a:srgbClr val="4497B7"/>
                </a:solidFill>
              </a:rPr>
              <a:t>1</a:t>
            </a:r>
            <a:r>
              <a:rPr lang="it-IT" sz="1600">
                <a:solidFill>
                  <a:srgbClr val="4497B7"/>
                </a:solidFill>
              </a:rPr>
              <a:t> talk a conferenza</a:t>
            </a:r>
            <a:endParaRPr lang="it-IT" sz="1400">
              <a:solidFill>
                <a:srgbClr val="4497B7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D2E559C-030A-AC2F-EE5A-BCB4BDB526CF}"/>
              </a:ext>
            </a:extLst>
          </p:cNvPr>
          <p:cNvSpPr/>
          <p:nvPr/>
        </p:nvSpPr>
        <p:spPr>
          <a:xfrm>
            <a:off x="6154050" y="3477960"/>
            <a:ext cx="2338586" cy="93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noProof="1">
                <a:solidFill>
                  <a:schemeClr val="tx2"/>
                </a:solidFill>
              </a:rPr>
              <a:t>Strategia per SPA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noProof="1">
                <a:solidFill>
                  <a:schemeClr val="tx2"/>
                </a:solidFill>
              </a:rPr>
              <a:t>Checklist per dev/ops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noProof="1">
                <a:solidFill>
                  <a:schemeClr val="tx2"/>
                </a:solidFill>
              </a:rPr>
              <a:t>Testbench su Prodotti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A654001-CBAE-1F9F-D3A3-E17146500825}"/>
              </a:ext>
            </a:extLst>
          </p:cNvPr>
          <p:cNvSpPr/>
          <p:nvPr/>
        </p:nvSpPr>
        <p:spPr>
          <a:xfrm>
            <a:off x="8485855" y="3453517"/>
            <a:ext cx="2633895" cy="93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>
                <a:solidFill>
                  <a:srgbClr val="4497B7"/>
                </a:solidFill>
              </a:rPr>
              <a:t>&gt;</a:t>
            </a:r>
            <a:r>
              <a:rPr lang="it-IT" b="1" dirty="0">
                <a:solidFill>
                  <a:srgbClr val="4497B7"/>
                </a:solidFill>
              </a:rPr>
              <a:t> </a:t>
            </a:r>
            <a:r>
              <a:rPr lang="it-IT" b="1">
                <a:solidFill>
                  <a:srgbClr val="4497B7"/>
                </a:solidFill>
              </a:rPr>
              <a:t>90%</a:t>
            </a:r>
            <a:r>
              <a:rPr lang="it-IT" sz="1600">
                <a:solidFill>
                  <a:srgbClr val="4497B7"/>
                </a:solidFill>
              </a:rPr>
              <a:t> accessibilità prodotti</a:t>
            </a:r>
            <a:endParaRPr lang="it-IT" sz="1200">
              <a:solidFill>
                <a:schemeClr val="tx2"/>
              </a:solidFill>
            </a:endParaRPr>
          </a:p>
        </p:txBody>
      </p:sp>
      <p:sp>
        <p:nvSpPr>
          <p:cNvPr id="24" name="Rectangle 65">
            <a:extLst>
              <a:ext uri="{FF2B5EF4-FFF2-40B4-BE49-F238E27FC236}">
                <a16:creationId xmlns:a16="http://schemas.microsoft.com/office/drawing/2014/main" id="{014AD6FB-D236-41DD-2431-701390A032DA}"/>
              </a:ext>
            </a:extLst>
          </p:cNvPr>
          <p:cNvSpPr/>
          <p:nvPr/>
        </p:nvSpPr>
        <p:spPr>
          <a:xfrm>
            <a:off x="6163896" y="4666740"/>
            <a:ext cx="2429200" cy="93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>
                <a:solidFill>
                  <a:schemeClr val="tx2"/>
                </a:solidFill>
              </a:rPr>
              <a:t>Nuovo codice appalti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>
                <a:solidFill>
                  <a:schemeClr val="tx2"/>
                </a:solidFill>
              </a:rPr>
              <a:t>Determina Unica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>
                <a:solidFill>
                  <a:schemeClr val="tx2"/>
                </a:solidFill>
              </a:rPr>
              <a:t>Nomina RUP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>
                <a:solidFill>
                  <a:schemeClr val="tx2"/>
                </a:solidFill>
              </a:rPr>
              <a:t>Post ordine</a:t>
            </a:r>
            <a:endParaRPr lang="it-IT" sz="1400">
              <a:solidFill>
                <a:schemeClr val="tx2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4408F31-B8AE-EF84-C8B8-CDC047835A43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Area Ricerca – attività 2023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460175-BB30-E8B0-B12E-32FA1D6D31AD}"/>
              </a:ext>
            </a:extLst>
          </p:cNvPr>
          <p:cNvCxnSpPr>
            <a:cxnSpLocks/>
          </p:cNvCxnSpPr>
          <p:nvPr/>
        </p:nvCxnSpPr>
        <p:spPr>
          <a:xfrm>
            <a:off x="446636" y="2341341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F2EC27-54BC-F553-932C-1D27C5A5431B}"/>
              </a:ext>
            </a:extLst>
          </p:cNvPr>
          <p:cNvCxnSpPr>
            <a:cxnSpLocks/>
          </p:cNvCxnSpPr>
          <p:nvPr/>
        </p:nvCxnSpPr>
        <p:spPr>
          <a:xfrm>
            <a:off x="446636" y="3447342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E3FF12-F0B6-9675-C415-C14F0C151F84}"/>
              </a:ext>
            </a:extLst>
          </p:cNvPr>
          <p:cNvCxnSpPr>
            <a:cxnSpLocks/>
          </p:cNvCxnSpPr>
          <p:nvPr/>
        </p:nvCxnSpPr>
        <p:spPr>
          <a:xfrm>
            <a:off x="446636" y="5659344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E1C80FD-0EE6-491F-EE1B-ABD99B317722}"/>
              </a:ext>
            </a:extLst>
          </p:cNvPr>
          <p:cNvCxnSpPr>
            <a:cxnSpLocks/>
          </p:cNvCxnSpPr>
          <p:nvPr/>
        </p:nvCxnSpPr>
        <p:spPr>
          <a:xfrm>
            <a:off x="446636" y="4553343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6E9ADEF-5A0F-4A74-7ED2-4958D1FACCF6}"/>
              </a:ext>
            </a:extLst>
          </p:cNvPr>
          <p:cNvGrpSpPr/>
          <p:nvPr/>
        </p:nvGrpSpPr>
        <p:grpSpPr>
          <a:xfrm>
            <a:off x="9338586" y="174800"/>
            <a:ext cx="1500750" cy="488932"/>
            <a:chOff x="10903317" y="761611"/>
            <a:chExt cx="1228718" cy="305598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BF65AB9-FC74-0414-4B39-3B58A4787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27011" y="773457"/>
              <a:ext cx="1205024" cy="281906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57E790D-ED10-916D-AB3B-DE07F03A090C}"/>
                </a:ext>
              </a:extLst>
            </p:cNvPr>
            <p:cNvSpPr/>
            <p:nvPr/>
          </p:nvSpPr>
          <p:spPr>
            <a:xfrm>
              <a:off x="10903317" y="761611"/>
              <a:ext cx="936769" cy="305598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33" name="Picture 2" descr="L'INFN CAMBIA LOGO">
            <a:extLst>
              <a:ext uri="{FF2B5EF4-FFF2-40B4-BE49-F238E27FC236}">
                <a16:creationId xmlns:a16="http://schemas.microsoft.com/office/drawing/2014/main" id="{F7212770-5B2B-1AB7-7392-9B469EB5B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5839D7E-FE8C-F42B-D461-91C0D5691A80}"/>
              </a:ext>
            </a:extLst>
          </p:cNvPr>
          <p:cNvGrpSpPr/>
          <p:nvPr/>
        </p:nvGrpSpPr>
        <p:grpSpPr>
          <a:xfrm>
            <a:off x="3965289" y="2774316"/>
            <a:ext cx="266496" cy="231630"/>
            <a:chOff x="3916422" y="1737597"/>
            <a:chExt cx="266496" cy="23163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D11F28A-0498-31BF-76FC-5AB900BACB65}"/>
                </a:ext>
              </a:extLst>
            </p:cNvPr>
            <p:cNvGrpSpPr/>
            <p:nvPr/>
          </p:nvGrpSpPr>
          <p:grpSpPr>
            <a:xfrm>
              <a:off x="3916422" y="1737597"/>
              <a:ext cx="266496" cy="231630"/>
              <a:chOff x="6724073" y="2519978"/>
              <a:chExt cx="426139" cy="46798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12DD133-21D5-FFCB-B79A-68ED7FA62AC6}"/>
                  </a:ext>
                </a:extLst>
              </p:cNvPr>
              <p:cNvSpPr/>
              <p:nvPr/>
            </p:nvSpPr>
            <p:spPr>
              <a:xfrm>
                <a:off x="7043361" y="2519978"/>
                <a:ext cx="106851" cy="467987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B3A1EAA-ABD6-080C-A85A-4436CA662A41}"/>
                  </a:ext>
                </a:extLst>
              </p:cNvPr>
              <p:cNvSpPr/>
              <p:nvPr/>
            </p:nvSpPr>
            <p:spPr>
              <a:xfrm>
                <a:off x="6883717" y="2641534"/>
                <a:ext cx="106851" cy="34642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219BD3D-CFD4-5362-A0C7-67FDF700CCEE}"/>
                  </a:ext>
                </a:extLst>
              </p:cNvPr>
              <p:cNvSpPr/>
              <p:nvPr/>
            </p:nvSpPr>
            <p:spPr>
              <a:xfrm>
                <a:off x="6724073" y="2761672"/>
                <a:ext cx="106851" cy="22629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8A5F013-1EA6-E483-7347-C07308CE19B0}"/>
                </a:ext>
              </a:extLst>
            </p:cNvPr>
            <p:cNvSpPr/>
            <p:nvPr/>
          </p:nvSpPr>
          <p:spPr>
            <a:xfrm>
              <a:off x="4116096" y="1797760"/>
              <a:ext cx="66822" cy="17146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E99BC58-10D2-AE30-F7BB-534313DE59B6}"/>
              </a:ext>
            </a:extLst>
          </p:cNvPr>
          <p:cNvGrpSpPr/>
          <p:nvPr/>
        </p:nvGrpSpPr>
        <p:grpSpPr>
          <a:xfrm>
            <a:off x="3965289" y="5016529"/>
            <a:ext cx="266496" cy="231630"/>
            <a:chOff x="3916422" y="1737597"/>
            <a:chExt cx="266496" cy="23163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1862222-F2C1-EF65-A988-81C6635D7993}"/>
                </a:ext>
              </a:extLst>
            </p:cNvPr>
            <p:cNvGrpSpPr/>
            <p:nvPr/>
          </p:nvGrpSpPr>
          <p:grpSpPr>
            <a:xfrm>
              <a:off x="3916422" y="1737597"/>
              <a:ext cx="266496" cy="231630"/>
              <a:chOff x="6724073" y="2519978"/>
              <a:chExt cx="426139" cy="467987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D43E12D-F7B1-FB57-38D9-87AEA21C6F64}"/>
                  </a:ext>
                </a:extLst>
              </p:cNvPr>
              <p:cNvSpPr/>
              <p:nvPr/>
            </p:nvSpPr>
            <p:spPr>
              <a:xfrm>
                <a:off x="7043361" y="2519978"/>
                <a:ext cx="106851" cy="467987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F395D05-F79B-A04D-D3A7-DCDA29336063}"/>
                  </a:ext>
                </a:extLst>
              </p:cNvPr>
              <p:cNvSpPr/>
              <p:nvPr/>
            </p:nvSpPr>
            <p:spPr>
              <a:xfrm>
                <a:off x="6883717" y="2641534"/>
                <a:ext cx="106851" cy="34642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428CE03-0B33-1FDD-C180-911B0FEB8188}"/>
                  </a:ext>
                </a:extLst>
              </p:cNvPr>
              <p:cNvSpPr/>
              <p:nvPr/>
            </p:nvSpPr>
            <p:spPr>
              <a:xfrm>
                <a:off x="6724073" y="2761672"/>
                <a:ext cx="106851" cy="22629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0716C08-2062-6478-3315-D3C638266102}"/>
                </a:ext>
              </a:extLst>
            </p:cNvPr>
            <p:cNvSpPr/>
            <p:nvPr/>
          </p:nvSpPr>
          <p:spPr>
            <a:xfrm>
              <a:off x="4116096" y="1797760"/>
              <a:ext cx="66822" cy="17146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564D35C-B802-6A9A-C548-8CB9973D5E72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462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FAD4F14-536F-E286-727E-1A35B32B2406}"/>
              </a:ext>
            </a:extLst>
          </p:cNvPr>
          <p:cNvGrpSpPr/>
          <p:nvPr/>
        </p:nvGrpSpPr>
        <p:grpSpPr>
          <a:xfrm>
            <a:off x="215667" y="1659891"/>
            <a:ext cx="3778250" cy="4355147"/>
            <a:chOff x="1022350" y="1847533"/>
            <a:chExt cx="3778250" cy="4355147"/>
          </a:xfrm>
        </p:grpSpPr>
        <p:sp>
          <p:nvSpPr>
            <p:cNvPr id="5" name="Rectangle: Rounded Corners 14">
              <a:extLst>
                <a:ext uri="{FF2B5EF4-FFF2-40B4-BE49-F238E27FC236}">
                  <a16:creationId xmlns:a16="http://schemas.microsoft.com/office/drawing/2014/main" id="{6883B901-7FAD-91D4-A8FF-4CC1A996D6FB}"/>
                </a:ext>
              </a:extLst>
            </p:cNvPr>
            <p:cNvSpPr/>
            <p:nvPr/>
          </p:nvSpPr>
          <p:spPr>
            <a:xfrm>
              <a:off x="1022350" y="1917700"/>
              <a:ext cx="3778250" cy="4284980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Migliorare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il riconoscimento autori e sigle di progetto</a:t>
              </a: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Migliorare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la UI/UX</a:t>
              </a: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Velocizzare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 caricamenti</a:t>
              </a: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Interoperatività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verso gli strumenti del GLV</a:t>
              </a: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u="sng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Opportunità di </a:t>
              </a:r>
              <a:r>
                <a:rPr lang="it-IT" b="1" u="sng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visibilità</a:t>
              </a: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: Rounded Corners 1">
              <a:extLst>
                <a:ext uri="{FF2B5EF4-FFF2-40B4-BE49-F238E27FC236}">
                  <a16:creationId xmlns:a16="http://schemas.microsoft.com/office/drawing/2014/main" id="{65F9E5D8-A6DD-B8EE-2B8C-604092150C10}"/>
                </a:ext>
              </a:extLst>
            </p:cNvPr>
            <p:cNvSpPr/>
            <p:nvPr/>
          </p:nvSpPr>
          <p:spPr>
            <a:xfrm>
              <a:off x="1022350" y="1847533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Obiettivi</a:t>
              </a:r>
            </a:p>
          </p:txBody>
        </p:sp>
      </p:grpSp>
      <p:sp>
        <p:nvSpPr>
          <p:cNvPr id="13" name="Titolo 1">
            <a:extLst>
              <a:ext uri="{FF2B5EF4-FFF2-40B4-BE49-F238E27FC236}">
                <a16:creationId xmlns:a16="http://schemas.microsoft.com/office/drawing/2014/main" id="{1542E9E5-4B5B-0156-AF41-C1D6C5436C2A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10741613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Prodotti della ricerca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EBC9AD-11BF-34BB-45A6-FB0CD5BF6CE9}"/>
              </a:ext>
            </a:extLst>
          </p:cNvPr>
          <p:cNvGrpSpPr/>
          <p:nvPr/>
        </p:nvGrpSpPr>
        <p:grpSpPr>
          <a:xfrm>
            <a:off x="9303022" y="174800"/>
            <a:ext cx="1536295" cy="488932"/>
            <a:chOff x="10874214" y="761611"/>
            <a:chExt cx="1257821" cy="3055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789EADB-1397-A190-DECA-8183694AB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27011" y="773457"/>
              <a:ext cx="1205024" cy="281906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185B30-9B41-4657-76DD-3D1241B77C4C}"/>
                </a:ext>
              </a:extLst>
            </p:cNvPr>
            <p:cNvSpPr/>
            <p:nvPr/>
          </p:nvSpPr>
          <p:spPr>
            <a:xfrm>
              <a:off x="10874214" y="761611"/>
              <a:ext cx="965655" cy="305598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5" name="Picture 2" descr="L'INFN CAMBIA LOGO">
            <a:extLst>
              <a:ext uri="{FF2B5EF4-FFF2-40B4-BE49-F238E27FC236}">
                <a16:creationId xmlns:a16="http://schemas.microsoft.com/office/drawing/2014/main" id="{A138192A-0C35-A323-A01A-222CE01F9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4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6562F671-978E-EE58-6026-F34349A468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6235" y="1400843"/>
            <a:ext cx="7112248" cy="3609464"/>
          </a:xfrm>
          <a:prstGeom prst="rect">
            <a:avLst/>
          </a:prstGeom>
        </p:spPr>
      </p:pic>
      <p:pic>
        <p:nvPicPr>
          <p:cNvPr id="17" name="Immagine 6" descr="Immagine che contiene testo, schermata, Carattere, documento&#10;&#10;Descrizione generata automaticamente">
            <a:extLst>
              <a:ext uri="{FF2B5EF4-FFF2-40B4-BE49-F238E27FC236}">
                <a16:creationId xmlns:a16="http://schemas.microsoft.com/office/drawing/2014/main" id="{E57D2294-A641-3A63-C326-713976A5A3B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21" r="3466"/>
          <a:stretch/>
        </p:blipFill>
        <p:spPr>
          <a:xfrm>
            <a:off x="4377283" y="1231795"/>
            <a:ext cx="5726129" cy="4487254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C38A886-DE20-6963-6E6B-2EA77D75430E}"/>
              </a:ext>
            </a:extLst>
          </p:cNvPr>
          <p:cNvSpPr/>
          <p:nvPr/>
        </p:nvSpPr>
        <p:spPr>
          <a:xfrm>
            <a:off x="294724" y="4912066"/>
            <a:ext cx="3272192" cy="619676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7695378-B958-25CF-4CB6-19AC684FD571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246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FAD4F14-536F-E286-727E-1A35B32B2406}"/>
              </a:ext>
            </a:extLst>
          </p:cNvPr>
          <p:cNvGrpSpPr/>
          <p:nvPr/>
        </p:nvGrpSpPr>
        <p:grpSpPr>
          <a:xfrm>
            <a:off x="215667" y="1659891"/>
            <a:ext cx="3778250" cy="4355147"/>
            <a:chOff x="1022350" y="1847533"/>
            <a:chExt cx="3778250" cy="4355147"/>
          </a:xfrm>
        </p:grpSpPr>
        <p:sp>
          <p:nvSpPr>
            <p:cNvPr id="5" name="Rectangle: Rounded Corners 14">
              <a:extLst>
                <a:ext uri="{FF2B5EF4-FFF2-40B4-BE49-F238E27FC236}">
                  <a16:creationId xmlns:a16="http://schemas.microsoft.com/office/drawing/2014/main" id="{6883B901-7FAD-91D4-A8FF-4CC1A996D6FB}"/>
                </a:ext>
              </a:extLst>
            </p:cNvPr>
            <p:cNvSpPr/>
            <p:nvPr/>
          </p:nvSpPr>
          <p:spPr>
            <a:xfrm>
              <a:off x="1022350" y="1917700"/>
              <a:ext cx="3778250" cy="4284980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Migliorare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il riconoscimento autori e sigle di progetto</a:t>
              </a: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Migliorare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la UI/UX</a:t>
              </a: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Velocizzare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 caricamenti</a:t>
              </a: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Interoperatività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verso gli strumenti del GLV</a:t>
              </a: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u="sng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Opportunità di </a:t>
              </a:r>
              <a:r>
                <a:rPr lang="it-IT" b="1" u="sng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visibilità</a:t>
              </a: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: Rounded Corners 1">
              <a:extLst>
                <a:ext uri="{FF2B5EF4-FFF2-40B4-BE49-F238E27FC236}">
                  <a16:creationId xmlns:a16="http://schemas.microsoft.com/office/drawing/2014/main" id="{65F9E5D8-A6DD-B8EE-2B8C-604092150C10}"/>
                </a:ext>
              </a:extLst>
            </p:cNvPr>
            <p:cNvSpPr/>
            <p:nvPr/>
          </p:nvSpPr>
          <p:spPr>
            <a:xfrm>
              <a:off x="1022350" y="1847533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Obiettivi</a:t>
              </a:r>
            </a:p>
          </p:txBody>
        </p:sp>
      </p:grpSp>
      <p:grpSp>
        <p:nvGrpSpPr>
          <p:cNvPr id="7" name="Group 4">
            <a:extLst>
              <a:ext uri="{FF2B5EF4-FFF2-40B4-BE49-F238E27FC236}">
                <a16:creationId xmlns:a16="http://schemas.microsoft.com/office/drawing/2014/main" id="{5E1052E2-F9B6-3297-6C6A-28AC521A1FA4}"/>
              </a:ext>
            </a:extLst>
          </p:cNvPr>
          <p:cNvGrpSpPr/>
          <p:nvPr/>
        </p:nvGrpSpPr>
        <p:grpSpPr>
          <a:xfrm>
            <a:off x="4206875" y="1659891"/>
            <a:ext cx="3778250" cy="4355147"/>
            <a:chOff x="5502277" y="1847533"/>
            <a:chExt cx="3778250" cy="4355147"/>
          </a:xfrm>
        </p:grpSpPr>
        <p:sp>
          <p:nvSpPr>
            <p:cNvPr id="8" name="Rectangle: Rounded Corners 15">
              <a:extLst>
                <a:ext uri="{FF2B5EF4-FFF2-40B4-BE49-F238E27FC236}">
                  <a16:creationId xmlns:a16="http://schemas.microsoft.com/office/drawing/2014/main" id="{DF7B87C3-7C8A-9B97-AD08-92538C2A092B}"/>
                </a:ext>
              </a:extLst>
            </p:cNvPr>
            <p:cNvSpPr/>
            <p:nvPr/>
          </p:nvSpPr>
          <p:spPr>
            <a:xfrm>
              <a:off x="5502277" y="1917700"/>
              <a:ext cx="3778250" cy="42849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noProof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noProof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Nuova app in Angular, Spring Boot e MongoDB</a:t>
              </a: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noProof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Nuove API REST</a:t>
              </a: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i="1" noProof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 model</a:t>
              </a:r>
              <a:r>
                <a:rPr lang="it-IT" noProof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e indice autori</a:t>
              </a: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noProof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Servizi di </a:t>
              </a:r>
              <a:r>
                <a:rPr lang="it-IT" i="1" noProof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 enrichment</a:t>
              </a: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noProof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Nuova UI e </a:t>
              </a:r>
              <a:r>
                <a:rPr lang="it-IT" i="1" noProof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store</a:t>
              </a:r>
              <a:r>
                <a:rPr lang="it-IT" noProof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client side</a:t>
              </a: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noProof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Uso di </a:t>
              </a:r>
              <a:r>
                <a:rPr lang="it-IT" i="1" noProof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querydsl</a:t>
              </a: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endParaRPr lang="it-IT" noProof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: Rounded Corners 16">
              <a:extLst>
                <a:ext uri="{FF2B5EF4-FFF2-40B4-BE49-F238E27FC236}">
                  <a16:creationId xmlns:a16="http://schemas.microsoft.com/office/drawing/2014/main" id="{01C0500B-FCAF-6726-0565-D30E95E8E194}"/>
                </a:ext>
              </a:extLst>
            </p:cNvPr>
            <p:cNvSpPr/>
            <p:nvPr/>
          </p:nvSpPr>
          <p:spPr>
            <a:xfrm>
              <a:off x="5502277" y="1847533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Adeguamenti</a:t>
              </a:r>
            </a:p>
          </p:txBody>
        </p:sp>
      </p:grpSp>
      <p:sp>
        <p:nvSpPr>
          <p:cNvPr id="13" name="Titolo 1">
            <a:extLst>
              <a:ext uri="{FF2B5EF4-FFF2-40B4-BE49-F238E27FC236}">
                <a16:creationId xmlns:a16="http://schemas.microsoft.com/office/drawing/2014/main" id="{1542E9E5-4B5B-0156-AF41-C1D6C5436C2A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10741613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Prodotti della ricerca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EBC9AD-11BF-34BB-45A6-FB0CD5BF6CE9}"/>
              </a:ext>
            </a:extLst>
          </p:cNvPr>
          <p:cNvGrpSpPr/>
          <p:nvPr/>
        </p:nvGrpSpPr>
        <p:grpSpPr>
          <a:xfrm>
            <a:off x="9303022" y="174800"/>
            <a:ext cx="1536295" cy="488932"/>
            <a:chOff x="10874214" y="761611"/>
            <a:chExt cx="1257821" cy="3055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789EADB-1397-A190-DECA-8183694AB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27011" y="773457"/>
              <a:ext cx="1205024" cy="281906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185B30-9B41-4657-76DD-3D1241B77C4C}"/>
                </a:ext>
              </a:extLst>
            </p:cNvPr>
            <p:cNvSpPr/>
            <p:nvPr/>
          </p:nvSpPr>
          <p:spPr>
            <a:xfrm>
              <a:off x="10874214" y="761611"/>
              <a:ext cx="965655" cy="305598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5" name="Picture 2" descr="L'INFN CAMBIA LOGO">
            <a:extLst>
              <a:ext uri="{FF2B5EF4-FFF2-40B4-BE49-F238E27FC236}">
                <a16:creationId xmlns:a16="http://schemas.microsoft.com/office/drawing/2014/main" id="{A138192A-0C35-A323-A01A-222CE01F9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DC59438-7E68-E87F-5D8F-41ED34FBC361}"/>
              </a:ext>
            </a:extLst>
          </p:cNvPr>
          <p:cNvSpPr/>
          <p:nvPr/>
        </p:nvSpPr>
        <p:spPr>
          <a:xfrm>
            <a:off x="4337732" y="3650043"/>
            <a:ext cx="3272192" cy="619676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0ECAA31-0684-0A17-F4A1-6C72CB299E28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521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>
            <a:extLst>
              <a:ext uri="{FF2B5EF4-FFF2-40B4-BE49-F238E27FC236}">
                <a16:creationId xmlns:a16="http://schemas.microsoft.com/office/drawing/2014/main" id="{1542E9E5-4B5B-0156-AF41-C1D6C5436C2A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10741613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Prodotti della ricerca – data model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EBC9AD-11BF-34BB-45A6-FB0CD5BF6CE9}"/>
              </a:ext>
            </a:extLst>
          </p:cNvPr>
          <p:cNvGrpSpPr/>
          <p:nvPr/>
        </p:nvGrpSpPr>
        <p:grpSpPr>
          <a:xfrm>
            <a:off x="9303022" y="174800"/>
            <a:ext cx="1536295" cy="488932"/>
            <a:chOff x="10874214" y="761611"/>
            <a:chExt cx="1257821" cy="3055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789EADB-1397-A190-DECA-8183694AB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27011" y="773457"/>
              <a:ext cx="1205024" cy="281906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185B30-9B41-4657-76DD-3D1241B77C4C}"/>
                </a:ext>
              </a:extLst>
            </p:cNvPr>
            <p:cNvSpPr/>
            <p:nvPr/>
          </p:nvSpPr>
          <p:spPr>
            <a:xfrm>
              <a:off x="10874214" y="761611"/>
              <a:ext cx="965655" cy="305598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5" name="Picture 2" descr="L'INFN CAMBIA LOGO">
            <a:extLst>
              <a:ext uri="{FF2B5EF4-FFF2-40B4-BE49-F238E27FC236}">
                <a16:creationId xmlns:a16="http://schemas.microsoft.com/office/drawing/2014/main" id="{A138192A-0C35-A323-A01A-222CE01F9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69352C3B-6526-0D90-465A-F4D22B31A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78" y="1512679"/>
            <a:ext cx="3888528" cy="3553581"/>
          </a:xfrm>
        </p:spPr>
        <p:txBody>
          <a:bodyPr>
            <a:normAutofit/>
          </a:bodyPr>
          <a:lstStyle/>
          <a:p>
            <a:r>
              <a:rPr lang="it-IT" sz="1700" dirty="0">
                <a:solidFill>
                  <a:schemeClr val="tx2"/>
                </a:solidFill>
              </a:rPr>
              <a:t>Passaggio da un modello dati relazionale a struttura fissa a una struttura variabile </a:t>
            </a:r>
            <a:r>
              <a:rPr lang="it-IT" sz="1700" b="1" dirty="0">
                <a:solidFill>
                  <a:schemeClr val="tx2"/>
                </a:solidFill>
              </a:rPr>
              <a:t>non relazionale</a:t>
            </a:r>
          </a:p>
          <a:p>
            <a:r>
              <a:rPr lang="it-IT" sz="1700" dirty="0">
                <a:solidFill>
                  <a:schemeClr val="tx2"/>
                </a:solidFill>
              </a:rPr>
              <a:t>Popolamento del modello dati a partire da </a:t>
            </a:r>
            <a:r>
              <a:rPr lang="it-IT" sz="1700" b="1" dirty="0">
                <a:solidFill>
                  <a:schemeClr val="tx2"/>
                </a:solidFill>
              </a:rPr>
              <a:t>fonti</a:t>
            </a:r>
            <a:r>
              <a:rPr lang="it-IT" sz="1700" dirty="0">
                <a:solidFill>
                  <a:schemeClr val="tx2"/>
                </a:solidFill>
              </a:rPr>
              <a:t> dati eterogenee (ISI vs Inspire) con politiche di </a:t>
            </a:r>
            <a:r>
              <a:rPr lang="it-IT" sz="1700" b="1" dirty="0">
                <a:solidFill>
                  <a:schemeClr val="tx2"/>
                </a:solidFill>
              </a:rPr>
              <a:t>conversione</a:t>
            </a:r>
            <a:r>
              <a:rPr lang="it-IT" sz="1700" dirty="0">
                <a:solidFill>
                  <a:schemeClr val="tx2"/>
                </a:solidFill>
              </a:rPr>
              <a:t>, </a:t>
            </a:r>
            <a:r>
              <a:rPr lang="it-IT" sz="1700" b="1" dirty="0">
                <a:solidFill>
                  <a:schemeClr val="tx2"/>
                </a:solidFill>
              </a:rPr>
              <a:t>priorità</a:t>
            </a:r>
            <a:r>
              <a:rPr lang="it-IT" sz="1700" dirty="0">
                <a:solidFill>
                  <a:schemeClr val="tx2"/>
                </a:solidFill>
              </a:rPr>
              <a:t> e </a:t>
            </a:r>
            <a:r>
              <a:rPr lang="it-IT" sz="1700" b="1" dirty="0">
                <a:solidFill>
                  <a:schemeClr val="tx2"/>
                </a:solidFill>
              </a:rPr>
              <a:t>coesistenza</a:t>
            </a:r>
            <a:r>
              <a:rPr lang="it-IT" sz="1700" dirty="0">
                <a:solidFill>
                  <a:schemeClr val="tx2"/>
                </a:solidFill>
              </a:rPr>
              <a:t> dei </a:t>
            </a:r>
            <a:r>
              <a:rPr lang="it-IT" sz="1700" u="sng" dirty="0">
                <a:solidFill>
                  <a:schemeClr val="tx2"/>
                </a:solidFill>
              </a:rPr>
              <a:t>singoli metadati</a:t>
            </a:r>
            <a:r>
              <a:rPr lang="it-IT" sz="1700" dirty="0">
                <a:solidFill>
                  <a:schemeClr val="tx2"/>
                </a:solidFill>
              </a:rPr>
              <a:t> definite a sistema.</a:t>
            </a:r>
          </a:p>
          <a:p>
            <a:r>
              <a:rPr lang="it-IT" sz="1700" dirty="0">
                <a:solidFill>
                  <a:schemeClr val="tx2"/>
                </a:solidFill>
              </a:rPr>
              <a:t>Salvataggio dei record originali e possibile (</a:t>
            </a:r>
            <a:r>
              <a:rPr lang="it-IT" sz="1700" dirty="0" err="1">
                <a:solidFill>
                  <a:schemeClr val="tx2"/>
                </a:solidFill>
              </a:rPr>
              <a:t>ri</a:t>
            </a:r>
            <a:r>
              <a:rPr lang="it-IT" sz="1700" dirty="0">
                <a:solidFill>
                  <a:schemeClr val="tx2"/>
                </a:solidFill>
              </a:rPr>
              <a:t>) definizione delle politiche di </a:t>
            </a:r>
            <a:r>
              <a:rPr lang="it-IT" sz="1700" b="1" dirty="0">
                <a:solidFill>
                  <a:schemeClr val="tx2"/>
                </a:solidFill>
              </a:rPr>
              <a:t>convergenza</a:t>
            </a:r>
            <a:r>
              <a:rPr lang="it-IT" sz="1700" dirty="0">
                <a:solidFill>
                  <a:schemeClr val="tx2"/>
                </a:solidFill>
              </a:rPr>
              <a:t> dei metadati (anche dopo l’aggiunta di nuove fonti)</a:t>
            </a:r>
          </a:p>
          <a:p>
            <a:r>
              <a:rPr lang="it-IT" sz="1700" dirty="0">
                <a:solidFill>
                  <a:schemeClr val="tx2"/>
                </a:solidFill>
              </a:rPr>
              <a:t>Metadati addizionali ed etichette</a:t>
            </a:r>
          </a:p>
        </p:txBody>
      </p:sp>
      <p:pic>
        <p:nvPicPr>
          <p:cNvPr id="17" name="Immagine 3">
            <a:extLst>
              <a:ext uri="{FF2B5EF4-FFF2-40B4-BE49-F238E27FC236}">
                <a16:creationId xmlns:a16="http://schemas.microsoft.com/office/drawing/2014/main" id="{F8864883-06BA-FE8D-60C4-459140F53E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" r="-3" b="3738"/>
          <a:stretch/>
        </p:blipFill>
        <p:spPr>
          <a:xfrm>
            <a:off x="4873397" y="1258793"/>
            <a:ext cx="7046189" cy="4061352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E5539CB-C368-89A8-91B4-48978B143E70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304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74A8A6-0FCA-31A6-B4D8-FAC319B771D4}"/>
              </a:ext>
            </a:extLst>
          </p:cNvPr>
          <p:cNvGrpSpPr/>
          <p:nvPr/>
        </p:nvGrpSpPr>
        <p:grpSpPr>
          <a:xfrm>
            <a:off x="1035050" y="1059109"/>
            <a:ext cx="10236200" cy="4960691"/>
            <a:chOff x="1035050" y="1059109"/>
            <a:chExt cx="10236200" cy="4960691"/>
          </a:xfrm>
        </p:grpSpPr>
        <p:sp>
          <p:nvSpPr>
            <p:cNvPr id="3" name="Rectangle: Rounded Corners 14">
              <a:extLst>
                <a:ext uri="{FF2B5EF4-FFF2-40B4-BE49-F238E27FC236}">
                  <a16:creationId xmlns:a16="http://schemas.microsoft.com/office/drawing/2014/main" id="{E3DDBC6C-6978-CA59-7F21-A94FAAF5822F}"/>
                </a:ext>
              </a:extLst>
            </p:cNvPr>
            <p:cNvSpPr/>
            <p:nvPr/>
          </p:nvSpPr>
          <p:spPr>
            <a:xfrm>
              <a:off x="1035050" y="1059109"/>
              <a:ext cx="10236200" cy="4960691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ctangle: Rounded Corners 1">
              <a:extLst>
                <a:ext uri="{FF2B5EF4-FFF2-40B4-BE49-F238E27FC236}">
                  <a16:creationId xmlns:a16="http://schemas.microsoft.com/office/drawing/2014/main" id="{953F5257-0632-ADB5-A9E2-DA542609976B}"/>
                </a:ext>
              </a:extLst>
            </p:cNvPr>
            <p:cNvSpPr/>
            <p:nvPr/>
          </p:nvSpPr>
          <p:spPr>
            <a:xfrm>
              <a:off x="1612900" y="1459941"/>
              <a:ext cx="5454649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b="1" dirty="0">
                  <a:solidFill>
                    <a:schemeClr val="bg1"/>
                  </a:solidFill>
                </a:rPr>
                <a:t>	Il Servizio e gli Uffici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BAC3284-8C91-872B-B074-3748C35BBCE1}"/>
                </a:ext>
              </a:extLst>
            </p:cNvPr>
            <p:cNvSpPr/>
            <p:nvPr/>
          </p:nvSpPr>
          <p:spPr>
            <a:xfrm>
              <a:off x="1504950" y="1296709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  <p:pic>
          <p:nvPicPr>
            <p:cNvPr id="9" name="Graphic 8" descr="Teacher with solid fill">
              <a:extLst>
                <a:ext uri="{FF2B5EF4-FFF2-40B4-BE49-F238E27FC236}">
                  <a16:creationId xmlns:a16="http://schemas.microsoft.com/office/drawing/2014/main" id="{F8B2D168-8860-CE70-31EF-831272922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41318" y="1414586"/>
              <a:ext cx="476564" cy="476564"/>
            </a:xfrm>
            <a:prstGeom prst="rect">
              <a:avLst/>
            </a:prstGeom>
          </p:spPr>
        </p:pic>
        <p:sp>
          <p:nvSpPr>
            <p:cNvPr id="10" name="Rectangle: Rounded Corners 33">
              <a:extLst>
                <a:ext uri="{FF2B5EF4-FFF2-40B4-BE49-F238E27FC236}">
                  <a16:creationId xmlns:a16="http://schemas.microsoft.com/office/drawing/2014/main" id="{D9C5F04F-1C8B-072B-9E0A-4A677D10F4D4}"/>
                </a:ext>
              </a:extLst>
            </p:cNvPr>
            <p:cNvSpPr/>
            <p:nvPr/>
          </p:nvSpPr>
          <p:spPr>
            <a:xfrm>
              <a:off x="1612900" y="2531044"/>
              <a:ext cx="5454650" cy="1349090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b="1" noProof="1"/>
                <a:t>	Attività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8C0F806-5B5D-5003-E6EA-653EF1E7BF93}"/>
                </a:ext>
              </a:extLst>
            </p:cNvPr>
            <p:cNvSpPr/>
            <p:nvPr/>
          </p:nvSpPr>
          <p:spPr>
            <a:xfrm>
              <a:off x="1504950" y="2380349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  <p:pic>
          <p:nvPicPr>
            <p:cNvPr id="13" name="Graphic 12" descr="Monthly calendar with solid fill">
              <a:extLst>
                <a:ext uri="{FF2B5EF4-FFF2-40B4-BE49-F238E27FC236}">
                  <a16:creationId xmlns:a16="http://schemas.microsoft.com/office/drawing/2014/main" id="{E20A6687-7C07-D680-37C7-4BEDEECFE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42000" y="2466634"/>
              <a:ext cx="475200" cy="475200"/>
            </a:xfrm>
            <a:prstGeom prst="rect">
              <a:avLst/>
            </a:prstGeom>
          </p:spPr>
        </p:pic>
        <p:pic>
          <p:nvPicPr>
            <p:cNvPr id="14" name="Picture 2" descr="L'INFN CAMBIA LOGO">
              <a:extLst>
                <a:ext uri="{FF2B5EF4-FFF2-40B4-BE49-F238E27FC236}">
                  <a16:creationId xmlns:a16="http://schemas.microsoft.com/office/drawing/2014/main" id="{396C1554-CA85-668F-29B0-A874205D37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0281" y="4609105"/>
              <a:ext cx="2276669" cy="1263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: Rounded Corners 39">
              <a:extLst>
                <a:ext uri="{FF2B5EF4-FFF2-40B4-BE49-F238E27FC236}">
                  <a16:creationId xmlns:a16="http://schemas.microsoft.com/office/drawing/2014/main" id="{78DA1E24-1C91-BD77-E6A9-96BD3336E7E1}"/>
                </a:ext>
              </a:extLst>
            </p:cNvPr>
            <p:cNvSpPr/>
            <p:nvPr/>
          </p:nvSpPr>
          <p:spPr>
            <a:xfrm>
              <a:off x="1612900" y="4595077"/>
              <a:ext cx="5454650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it-IT" b="1" dirty="0"/>
                <a:t>	Feedback e miglioramenti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0A68DFB-8371-8D3F-BCF6-973B00F9A13D}"/>
                </a:ext>
              </a:extLst>
            </p:cNvPr>
            <p:cNvSpPr/>
            <p:nvPr/>
          </p:nvSpPr>
          <p:spPr>
            <a:xfrm>
              <a:off x="1504950" y="4431845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 dirty="0"/>
            </a:p>
          </p:txBody>
        </p:sp>
        <p:pic>
          <p:nvPicPr>
            <p:cNvPr id="35" name="Graphic 34" descr="Research with solid fill">
              <a:extLst>
                <a:ext uri="{FF2B5EF4-FFF2-40B4-BE49-F238E27FC236}">
                  <a16:creationId xmlns:a16="http://schemas.microsoft.com/office/drawing/2014/main" id="{81052EA7-24B1-5975-E8C9-85BAC5765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42000" y="4525379"/>
              <a:ext cx="475200" cy="475200"/>
            </a:xfrm>
            <a:prstGeom prst="rect">
              <a:avLst/>
            </a:prstGeom>
          </p:spPr>
        </p:pic>
      </p:grpSp>
      <p:sp>
        <p:nvSpPr>
          <p:cNvPr id="4" name="Titolo 1">
            <a:extLst>
              <a:ext uri="{FF2B5EF4-FFF2-40B4-BE49-F238E27FC236}">
                <a16:creationId xmlns:a16="http://schemas.microsoft.com/office/drawing/2014/main" id="{C666D87B-F45E-4D0F-9B30-EB40BF87B508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7EF5ED-C061-4E80-93BD-CFAEEDAF09B9}"/>
              </a:ext>
            </a:extLst>
          </p:cNvPr>
          <p:cNvSpPr/>
          <p:nvPr/>
        </p:nvSpPr>
        <p:spPr>
          <a:xfrm>
            <a:off x="1295399" y="2291983"/>
            <a:ext cx="6089650" cy="3151432"/>
          </a:xfrm>
          <a:prstGeom prst="rect">
            <a:avLst/>
          </a:prstGeom>
          <a:solidFill>
            <a:srgbClr val="DEECF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069D75-0415-4770-4577-BC016A068ADD}"/>
              </a:ext>
            </a:extLst>
          </p:cNvPr>
          <p:cNvSpPr txBox="1"/>
          <p:nvPr/>
        </p:nvSpPr>
        <p:spPr>
          <a:xfrm>
            <a:off x="2650378" y="2979481"/>
            <a:ext cx="24943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Completate e in corso 2023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Piano primo semestre 2024</a:t>
            </a:r>
          </a:p>
        </p:txBody>
      </p:sp>
    </p:spTree>
    <p:extLst>
      <p:ext uri="{BB962C8B-B14F-4D97-AF65-F5344CB8AC3E}">
        <p14:creationId xmlns:p14="http://schemas.microsoft.com/office/powerpoint/2010/main" val="329716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>
            <a:extLst>
              <a:ext uri="{FF2B5EF4-FFF2-40B4-BE49-F238E27FC236}">
                <a16:creationId xmlns:a16="http://schemas.microsoft.com/office/drawing/2014/main" id="{1542E9E5-4B5B-0156-AF41-C1D6C5436C2A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10741613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Prodotti della ricerca – gestione autori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EBC9AD-11BF-34BB-45A6-FB0CD5BF6CE9}"/>
              </a:ext>
            </a:extLst>
          </p:cNvPr>
          <p:cNvGrpSpPr/>
          <p:nvPr/>
        </p:nvGrpSpPr>
        <p:grpSpPr>
          <a:xfrm>
            <a:off x="9303022" y="174800"/>
            <a:ext cx="1536295" cy="488932"/>
            <a:chOff x="10874214" y="761611"/>
            <a:chExt cx="1257821" cy="3055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789EADB-1397-A190-DECA-8183694AB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27011" y="773457"/>
              <a:ext cx="1205024" cy="281906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185B30-9B41-4657-76DD-3D1241B77C4C}"/>
                </a:ext>
              </a:extLst>
            </p:cNvPr>
            <p:cNvSpPr/>
            <p:nvPr/>
          </p:nvSpPr>
          <p:spPr>
            <a:xfrm>
              <a:off x="10874214" y="761611"/>
              <a:ext cx="965655" cy="305598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5" name="Picture 2" descr="L'INFN CAMBIA LOGO">
            <a:extLst>
              <a:ext uri="{FF2B5EF4-FFF2-40B4-BE49-F238E27FC236}">
                <a16:creationId xmlns:a16="http://schemas.microsoft.com/office/drawing/2014/main" id="{A138192A-0C35-A323-A01A-222CE01F9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09B8068-7D8C-C5E5-27EC-CDEAF4BB6F5E}"/>
              </a:ext>
            </a:extLst>
          </p:cNvPr>
          <p:cNvGrpSpPr/>
          <p:nvPr/>
        </p:nvGrpSpPr>
        <p:grpSpPr>
          <a:xfrm>
            <a:off x="1028858" y="1536267"/>
            <a:ext cx="8727260" cy="1499785"/>
            <a:chOff x="1028858" y="1536267"/>
            <a:chExt cx="8727260" cy="1499785"/>
          </a:xfrm>
        </p:grpSpPr>
        <p:sp>
          <p:nvSpPr>
            <p:cNvPr id="8" name="Rectangle: Rounded Corners 33">
              <a:extLst>
                <a:ext uri="{FF2B5EF4-FFF2-40B4-BE49-F238E27FC236}">
                  <a16:creationId xmlns:a16="http://schemas.microsoft.com/office/drawing/2014/main" id="{68D6B80F-2797-0AB1-49F1-DC3A9858FBAA}"/>
                </a:ext>
              </a:extLst>
            </p:cNvPr>
            <p:cNvSpPr/>
            <p:nvPr/>
          </p:nvSpPr>
          <p:spPr>
            <a:xfrm>
              <a:off x="1136807" y="1686962"/>
              <a:ext cx="8619311" cy="1349090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828000"/>
              <a:r>
                <a:rPr lang="it-IT" dirty="0">
                  <a:solidFill>
                    <a:schemeClr val="tx2"/>
                  </a:solidFill>
                </a:rPr>
                <a:t>Popolamento di un «indice» con informazioni sugli autori a seguito di nuovi articoli e autori importati nel sistema – con conseguente riconoscimento delle </a:t>
              </a:r>
              <a:r>
                <a:rPr lang="it-IT" i="1" dirty="0">
                  <a:solidFill>
                    <a:schemeClr val="tx2"/>
                  </a:solidFill>
                </a:rPr>
                <a:t>stringhe</a:t>
              </a:r>
              <a:r>
                <a:rPr lang="it-IT" dirty="0">
                  <a:solidFill>
                    <a:schemeClr val="tx2"/>
                  </a:solidFill>
                </a:rPr>
                <a:t> autori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55214BB-5F43-3D27-3D9D-A829C8911E3A}"/>
                </a:ext>
              </a:extLst>
            </p:cNvPr>
            <p:cNvSpPr/>
            <p:nvPr/>
          </p:nvSpPr>
          <p:spPr>
            <a:xfrm>
              <a:off x="1028858" y="1536267"/>
              <a:ext cx="749300" cy="664134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  <p:sp>
          <p:nvSpPr>
            <p:cNvPr id="7" name="Rectangle 6" descr="Giornale">
              <a:extLst>
                <a:ext uri="{FF2B5EF4-FFF2-40B4-BE49-F238E27FC236}">
                  <a16:creationId xmlns:a16="http://schemas.microsoft.com/office/drawing/2014/main" id="{8D48933A-92CE-BA16-1716-CC800EDEFE82}"/>
                </a:ext>
              </a:extLst>
            </p:cNvPr>
            <p:cNvSpPr/>
            <p:nvPr/>
          </p:nvSpPr>
          <p:spPr>
            <a:xfrm>
              <a:off x="1129250" y="1580334"/>
              <a:ext cx="576000" cy="576000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DB94A56-9F67-8962-DFC8-EAB52B6471D8}"/>
              </a:ext>
            </a:extLst>
          </p:cNvPr>
          <p:cNvGrpSpPr/>
          <p:nvPr/>
        </p:nvGrpSpPr>
        <p:grpSpPr>
          <a:xfrm>
            <a:off x="1028858" y="3132059"/>
            <a:ext cx="8727260" cy="1499785"/>
            <a:chOff x="1028858" y="3132059"/>
            <a:chExt cx="8727260" cy="1499785"/>
          </a:xfrm>
        </p:grpSpPr>
        <p:sp>
          <p:nvSpPr>
            <p:cNvPr id="12" name="Rectangle: Rounded Corners 33">
              <a:extLst>
                <a:ext uri="{FF2B5EF4-FFF2-40B4-BE49-F238E27FC236}">
                  <a16:creationId xmlns:a16="http://schemas.microsoft.com/office/drawing/2014/main" id="{47EDAED1-1B4B-621D-3F29-397D0911EC4B}"/>
                </a:ext>
              </a:extLst>
            </p:cNvPr>
            <p:cNvSpPr/>
            <p:nvPr/>
          </p:nvSpPr>
          <p:spPr>
            <a:xfrm>
              <a:off x="1136807" y="3282754"/>
              <a:ext cx="8619311" cy="1349090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828000"/>
              <a:r>
                <a:rPr lang="it-IT" dirty="0">
                  <a:solidFill>
                    <a:schemeClr val="tx2"/>
                  </a:solidFill>
                </a:rPr>
                <a:t>Acquisizione dei principali </a:t>
              </a:r>
              <a:r>
                <a:rPr lang="it-IT" b="1" dirty="0">
                  <a:solidFill>
                    <a:schemeClr val="tx2"/>
                  </a:solidFill>
                </a:rPr>
                <a:t>identificativi</a:t>
              </a:r>
              <a:r>
                <a:rPr lang="it-IT" dirty="0">
                  <a:solidFill>
                    <a:schemeClr val="tx2"/>
                  </a:solidFill>
                </a:rPr>
                <a:t> esterni ed interni all’Ente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632C086-8AD4-02E0-A50F-6A4D9C94CD4E}"/>
                </a:ext>
              </a:extLst>
            </p:cNvPr>
            <p:cNvSpPr/>
            <p:nvPr/>
          </p:nvSpPr>
          <p:spPr>
            <a:xfrm>
              <a:off x="1028858" y="3132059"/>
              <a:ext cx="749300" cy="664134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  <p:sp>
          <p:nvSpPr>
            <p:cNvPr id="24" name="Rectangle 23" descr="Segno di spunta">
              <a:extLst>
                <a:ext uri="{FF2B5EF4-FFF2-40B4-BE49-F238E27FC236}">
                  <a16:creationId xmlns:a16="http://schemas.microsoft.com/office/drawing/2014/main" id="{0CEF04C1-B120-9F03-C39A-7A634B80AB52}"/>
                </a:ext>
              </a:extLst>
            </p:cNvPr>
            <p:cNvSpPr>
              <a:spLocks/>
            </p:cNvSpPr>
            <p:nvPr/>
          </p:nvSpPr>
          <p:spPr>
            <a:xfrm>
              <a:off x="1165250" y="3213911"/>
              <a:ext cx="504000" cy="504000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93FC9DC-E6CD-F225-E218-AAE02423BDD8}"/>
              </a:ext>
            </a:extLst>
          </p:cNvPr>
          <p:cNvGrpSpPr/>
          <p:nvPr/>
        </p:nvGrpSpPr>
        <p:grpSpPr>
          <a:xfrm>
            <a:off x="1028858" y="4727851"/>
            <a:ext cx="8727260" cy="1499785"/>
            <a:chOff x="1028858" y="4727851"/>
            <a:chExt cx="8727260" cy="1499785"/>
          </a:xfrm>
        </p:grpSpPr>
        <p:sp>
          <p:nvSpPr>
            <p:cNvPr id="21" name="Rectangle: Rounded Corners 33">
              <a:extLst>
                <a:ext uri="{FF2B5EF4-FFF2-40B4-BE49-F238E27FC236}">
                  <a16:creationId xmlns:a16="http://schemas.microsoft.com/office/drawing/2014/main" id="{EA8A6C2E-E15A-D2D6-781B-29C8A57C172D}"/>
                </a:ext>
              </a:extLst>
            </p:cNvPr>
            <p:cNvSpPr/>
            <p:nvPr/>
          </p:nvSpPr>
          <p:spPr>
            <a:xfrm>
              <a:off x="1136807" y="4878546"/>
              <a:ext cx="8619311" cy="1349090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828000"/>
              <a:r>
                <a:rPr lang="it-IT" dirty="0">
                  <a:solidFill>
                    <a:schemeClr val="tx2"/>
                  </a:solidFill>
                </a:rPr>
                <a:t>Memorizzazione delle diciture inerenti l’affiliazione e il display name per un dato autore</a:t>
              </a:r>
              <a:br>
                <a:rPr lang="it-IT" dirty="0">
                  <a:solidFill>
                    <a:schemeClr val="tx2"/>
                  </a:solidFill>
                </a:rPr>
              </a:br>
              <a:r>
                <a:rPr lang="it-IT" dirty="0">
                  <a:solidFill>
                    <a:schemeClr val="tx2"/>
                  </a:solidFill>
                </a:rPr>
                <a:t>		</a:t>
              </a:r>
              <a:r>
                <a:rPr lang="it-IT" sz="1400" dirty="0">
                  <a:solidFill>
                    <a:schemeClr val="tx2"/>
                  </a:solidFill>
                  <a:sym typeface="Wingdings" pitchFamily="2" charset="2"/>
                </a:rPr>
                <a:t> </a:t>
              </a:r>
              <a:r>
                <a:rPr lang="it-IT" sz="1400" dirty="0">
                  <a:solidFill>
                    <a:schemeClr val="tx2"/>
                  </a:solidFill>
                </a:rPr>
                <a:t>Utile per velocizzare e supportare i successivi processi di riconoscimento</a:t>
              </a:r>
              <a:endParaRPr lang="it-IT" dirty="0">
                <a:solidFill>
                  <a:schemeClr val="tx2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9C4A7DA-38D1-31A3-3832-B06229FE5022}"/>
                </a:ext>
              </a:extLst>
            </p:cNvPr>
            <p:cNvSpPr/>
            <p:nvPr/>
          </p:nvSpPr>
          <p:spPr>
            <a:xfrm>
              <a:off x="1028858" y="4727851"/>
              <a:ext cx="749300" cy="664134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  <p:sp>
          <p:nvSpPr>
            <p:cNvPr id="25" name="Rectangle 24" descr="Presentation with Checklist">
              <a:extLst>
                <a:ext uri="{FF2B5EF4-FFF2-40B4-BE49-F238E27FC236}">
                  <a16:creationId xmlns:a16="http://schemas.microsoft.com/office/drawing/2014/main" id="{22DD5810-011B-D936-312F-60F2C3811E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9250" y="4769601"/>
              <a:ext cx="576000" cy="576000"/>
            </a:xfrm>
            <a:prstGeom prst="rect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74E5A3E-4F1C-F2F5-BC80-4CCDE83193F7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479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FAD4F14-536F-E286-727E-1A35B32B2406}"/>
              </a:ext>
            </a:extLst>
          </p:cNvPr>
          <p:cNvGrpSpPr/>
          <p:nvPr/>
        </p:nvGrpSpPr>
        <p:grpSpPr>
          <a:xfrm>
            <a:off x="215667" y="1659891"/>
            <a:ext cx="3778250" cy="4355147"/>
            <a:chOff x="1022350" y="1847533"/>
            <a:chExt cx="3778250" cy="4355147"/>
          </a:xfrm>
        </p:grpSpPr>
        <p:sp>
          <p:nvSpPr>
            <p:cNvPr id="5" name="Rectangle: Rounded Corners 14">
              <a:extLst>
                <a:ext uri="{FF2B5EF4-FFF2-40B4-BE49-F238E27FC236}">
                  <a16:creationId xmlns:a16="http://schemas.microsoft.com/office/drawing/2014/main" id="{6883B901-7FAD-91D4-A8FF-4CC1A996D6FB}"/>
                </a:ext>
              </a:extLst>
            </p:cNvPr>
            <p:cNvSpPr/>
            <p:nvPr/>
          </p:nvSpPr>
          <p:spPr>
            <a:xfrm>
              <a:off x="1022350" y="1917700"/>
              <a:ext cx="3778250" cy="4284980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Migliorare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il riconoscimento autori e sigle di progetto</a:t>
              </a: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Migliorare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la UI/UX</a:t>
              </a: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Velocizzare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 caricamenti</a:t>
              </a: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Interoperatività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verso gli strumenti del GLV</a:t>
              </a: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u="sng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Opportunità di </a:t>
              </a:r>
              <a:r>
                <a:rPr lang="it-IT" b="1" u="sng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visibilità</a:t>
              </a: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: Rounded Corners 1">
              <a:extLst>
                <a:ext uri="{FF2B5EF4-FFF2-40B4-BE49-F238E27FC236}">
                  <a16:creationId xmlns:a16="http://schemas.microsoft.com/office/drawing/2014/main" id="{65F9E5D8-A6DD-B8EE-2B8C-604092150C10}"/>
                </a:ext>
              </a:extLst>
            </p:cNvPr>
            <p:cNvSpPr/>
            <p:nvPr/>
          </p:nvSpPr>
          <p:spPr>
            <a:xfrm>
              <a:off x="1022350" y="1847533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Obiettivi</a:t>
              </a:r>
            </a:p>
          </p:txBody>
        </p:sp>
      </p:grpSp>
      <p:grpSp>
        <p:nvGrpSpPr>
          <p:cNvPr id="7" name="Group 4">
            <a:extLst>
              <a:ext uri="{FF2B5EF4-FFF2-40B4-BE49-F238E27FC236}">
                <a16:creationId xmlns:a16="http://schemas.microsoft.com/office/drawing/2014/main" id="{5E1052E2-F9B6-3297-6C6A-28AC521A1FA4}"/>
              </a:ext>
            </a:extLst>
          </p:cNvPr>
          <p:cNvGrpSpPr/>
          <p:nvPr/>
        </p:nvGrpSpPr>
        <p:grpSpPr>
          <a:xfrm>
            <a:off x="4206875" y="1659891"/>
            <a:ext cx="3778250" cy="4355147"/>
            <a:chOff x="5502277" y="1847533"/>
            <a:chExt cx="3778250" cy="4355147"/>
          </a:xfrm>
        </p:grpSpPr>
        <p:sp>
          <p:nvSpPr>
            <p:cNvPr id="8" name="Rectangle: Rounded Corners 15">
              <a:extLst>
                <a:ext uri="{FF2B5EF4-FFF2-40B4-BE49-F238E27FC236}">
                  <a16:creationId xmlns:a16="http://schemas.microsoft.com/office/drawing/2014/main" id="{DF7B87C3-7C8A-9B97-AD08-92538C2A092B}"/>
                </a:ext>
              </a:extLst>
            </p:cNvPr>
            <p:cNvSpPr/>
            <p:nvPr/>
          </p:nvSpPr>
          <p:spPr>
            <a:xfrm>
              <a:off x="5502277" y="1917700"/>
              <a:ext cx="3778250" cy="42849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noProof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noProof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Nuova app in Angular, Spring Boot e MongoDB</a:t>
              </a: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noProof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Nuove API REST</a:t>
              </a: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i="1" noProof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 model</a:t>
              </a:r>
              <a:r>
                <a:rPr lang="it-IT" noProof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e indice autori</a:t>
              </a: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noProof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Servizi di </a:t>
              </a:r>
              <a:r>
                <a:rPr lang="it-IT" i="1" noProof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 enrichment</a:t>
              </a: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noProof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Nuova UI e </a:t>
              </a:r>
              <a:r>
                <a:rPr lang="it-IT" i="1" noProof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store</a:t>
              </a:r>
              <a:r>
                <a:rPr lang="it-IT" noProof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client side</a:t>
              </a: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noProof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Uso di </a:t>
              </a:r>
              <a:r>
                <a:rPr lang="it-IT" i="1" noProof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querydsl</a:t>
              </a: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endParaRPr lang="it-IT" noProof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: Rounded Corners 16">
              <a:extLst>
                <a:ext uri="{FF2B5EF4-FFF2-40B4-BE49-F238E27FC236}">
                  <a16:creationId xmlns:a16="http://schemas.microsoft.com/office/drawing/2014/main" id="{01C0500B-FCAF-6726-0565-D30E95E8E194}"/>
                </a:ext>
              </a:extLst>
            </p:cNvPr>
            <p:cNvSpPr/>
            <p:nvPr/>
          </p:nvSpPr>
          <p:spPr>
            <a:xfrm>
              <a:off x="5502277" y="1847533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Adeguamenti</a:t>
              </a:r>
            </a:p>
          </p:txBody>
        </p:sp>
      </p:grpSp>
      <p:grpSp>
        <p:nvGrpSpPr>
          <p:cNvPr id="10" name="Group 5">
            <a:extLst>
              <a:ext uri="{FF2B5EF4-FFF2-40B4-BE49-F238E27FC236}">
                <a16:creationId xmlns:a16="http://schemas.microsoft.com/office/drawing/2014/main" id="{26327346-E9C0-DD93-BC37-CFD202625E69}"/>
              </a:ext>
            </a:extLst>
          </p:cNvPr>
          <p:cNvGrpSpPr/>
          <p:nvPr/>
        </p:nvGrpSpPr>
        <p:grpSpPr>
          <a:xfrm>
            <a:off x="8198083" y="1659891"/>
            <a:ext cx="3778250" cy="4355147"/>
            <a:chOff x="8328493" y="1844041"/>
            <a:chExt cx="3778250" cy="4355147"/>
          </a:xfrm>
        </p:grpSpPr>
        <p:sp>
          <p:nvSpPr>
            <p:cNvPr id="11" name="Rectangle: Rounded Corners 17">
              <a:extLst>
                <a:ext uri="{FF2B5EF4-FFF2-40B4-BE49-F238E27FC236}">
                  <a16:creationId xmlns:a16="http://schemas.microsoft.com/office/drawing/2014/main" id="{B1B14339-53FD-9A72-E50D-B63E61230A48}"/>
                </a:ext>
              </a:extLst>
            </p:cNvPr>
            <p:cNvSpPr/>
            <p:nvPr/>
          </p:nvSpPr>
          <p:spPr>
            <a:xfrm>
              <a:off x="8328493" y="1914208"/>
              <a:ext cx="3778250" cy="42849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itchFamily="2" charset="2"/>
                <a:buChar char="ü"/>
              </a:pP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UX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decisamente migliorata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itchFamily="2" charset="2"/>
                <a:buChar char="ü"/>
              </a:pP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UI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godibile e accessibile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itchFamily="2" charset="2"/>
                <a:buChar char="ü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Maggiore </a:t>
              </a: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accuratezza 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nei processi di riconoscimento autori e sigle di progetto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itchFamily="2" charset="2"/>
                <a:buChar char="ü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Sperimentazione di pattern e tecnologie </a:t>
              </a: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utili per il servizio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: Rounded Corners 18">
              <a:extLst>
                <a:ext uri="{FF2B5EF4-FFF2-40B4-BE49-F238E27FC236}">
                  <a16:creationId xmlns:a16="http://schemas.microsoft.com/office/drawing/2014/main" id="{B0B6D31F-D616-3279-99B7-AF8C6C09E52D}"/>
                </a:ext>
              </a:extLst>
            </p:cNvPr>
            <p:cNvSpPr/>
            <p:nvPr/>
          </p:nvSpPr>
          <p:spPr>
            <a:xfrm>
              <a:off x="8328493" y="1844041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Risultati / Benefici</a:t>
              </a:r>
            </a:p>
          </p:txBody>
        </p:sp>
      </p:grpSp>
      <p:sp>
        <p:nvSpPr>
          <p:cNvPr id="13" name="Titolo 1">
            <a:extLst>
              <a:ext uri="{FF2B5EF4-FFF2-40B4-BE49-F238E27FC236}">
                <a16:creationId xmlns:a16="http://schemas.microsoft.com/office/drawing/2014/main" id="{1542E9E5-4B5B-0156-AF41-C1D6C5436C2A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10741613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Prodotti della ricerca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EBC9AD-11BF-34BB-45A6-FB0CD5BF6CE9}"/>
              </a:ext>
            </a:extLst>
          </p:cNvPr>
          <p:cNvGrpSpPr/>
          <p:nvPr/>
        </p:nvGrpSpPr>
        <p:grpSpPr>
          <a:xfrm>
            <a:off x="9303022" y="174800"/>
            <a:ext cx="1536295" cy="488932"/>
            <a:chOff x="10874214" y="761611"/>
            <a:chExt cx="1257821" cy="3055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789EADB-1397-A190-DECA-8183694AB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27011" y="773457"/>
              <a:ext cx="1205024" cy="281906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185B30-9B41-4657-76DD-3D1241B77C4C}"/>
                </a:ext>
              </a:extLst>
            </p:cNvPr>
            <p:cNvSpPr/>
            <p:nvPr/>
          </p:nvSpPr>
          <p:spPr>
            <a:xfrm>
              <a:off x="10874214" y="761611"/>
              <a:ext cx="965655" cy="305598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5" name="Picture 2" descr="L'INFN CAMBIA LOGO">
            <a:extLst>
              <a:ext uri="{FF2B5EF4-FFF2-40B4-BE49-F238E27FC236}">
                <a16:creationId xmlns:a16="http://schemas.microsoft.com/office/drawing/2014/main" id="{A138192A-0C35-A323-A01A-222CE01F9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5926C73-02DF-9B83-F751-BBA79D52D1A6}"/>
              </a:ext>
            </a:extLst>
          </p:cNvPr>
          <p:cNvSpPr/>
          <p:nvPr/>
        </p:nvSpPr>
        <p:spPr>
          <a:xfrm>
            <a:off x="8336658" y="2371408"/>
            <a:ext cx="3272192" cy="619676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42452F8-B599-7B82-B733-377ED215E5F2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41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>
            <a:extLst>
              <a:ext uri="{FF2B5EF4-FFF2-40B4-BE49-F238E27FC236}">
                <a16:creationId xmlns:a16="http://schemas.microsoft.com/office/drawing/2014/main" id="{1542E9E5-4B5B-0156-AF41-C1D6C5436C2A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10741613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Prodotti della ricerca – nuova UI/UX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EBC9AD-11BF-34BB-45A6-FB0CD5BF6CE9}"/>
              </a:ext>
            </a:extLst>
          </p:cNvPr>
          <p:cNvGrpSpPr/>
          <p:nvPr/>
        </p:nvGrpSpPr>
        <p:grpSpPr>
          <a:xfrm>
            <a:off x="9303022" y="174800"/>
            <a:ext cx="1536295" cy="488932"/>
            <a:chOff x="10874214" y="761611"/>
            <a:chExt cx="1257821" cy="3055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789EADB-1397-A190-DECA-8183694AB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27011" y="773457"/>
              <a:ext cx="1205024" cy="281906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185B30-9B41-4657-76DD-3D1241B77C4C}"/>
                </a:ext>
              </a:extLst>
            </p:cNvPr>
            <p:cNvSpPr/>
            <p:nvPr/>
          </p:nvSpPr>
          <p:spPr>
            <a:xfrm>
              <a:off x="10874214" y="761611"/>
              <a:ext cx="965655" cy="305598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5" name="Picture 2" descr="L'INFN CAMBIA LOGO">
            <a:extLst>
              <a:ext uri="{FF2B5EF4-FFF2-40B4-BE49-F238E27FC236}">
                <a16:creationId xmlns:a16="http://schemas.microsoft.com/office/drawing/2014/main" id="{A138192A-0C35-A323-A01A-222CE01F9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NgRx">
            <a:extLst>
              <a:ext uri="{FF2B5EF4-FFF2-40B4-BE49-F238E27FC236}">
                <a16:creationId xmlns:a16="http://schemas.microsoft.com/office/drawing/2014/main" id="{EE41116F-5686-CECA-60C1-D90E1B337A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69233" y="316324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Picture 10" descr="NgRx: Patterns and Techniques. Victor Savkin is a co-founder of Nrwl… | by  Victor Savkin | Nx Devtools">
            <a:extLst>
              <a:ext uri="{FF2B5EF4-FFF2-40B4-BE49-F238E27FC236}">
                <a16:creationId xmlns:a16="http://schemas.microsoft.com/office/drawing/2014/main" id="{5DB84095-1A79-ABD0-6146-98E0D9C9B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855" y="3150545"/>
            <a:ext cx="1834118" cy="98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A6CBA74-98D4-4678-C54E-6C4B2E5D0EC5}"/>
              </a:ext>
            </a:extLst>
          </p:cNvPr>
          <p:cNvGrpSpPr/>
          <p:nvPr/>
        </p:nvGrpSpPr>
        <p:grpSpPr>
          <a:xfrm>
            <a:off x="421988" y="1388007"/>
            <a:ext cx="7772400" cy="4142623"/>
            <a:chOff x="421988" y="1388007"/>
            <a:chExt cx="7772400" cy="4142623"/>
          </a:xfrm>
        </p:grpSpPr>
        <p:pic>
          <p:nvPicPr>
            <p:cNvPr id="6" name="Immagine 7" descr="Immagine che contiene testo, numero, Carattere, ricevuta&#10;&#10;Descrizione generata automaticamente">
              <a:extLst>
                <a:ext uri="{FF2B5EF4-FFF2-40B4-BE49-F238E27FC236}">
                  <a16:creationId xmlns:a16="http://schemas.microsoft.com/office/drawing/2014/main" id="{2828FCFA-2606-824A-8EFC-302D8F8BE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1988" y="1388007"/>
              <a:ext cx="7772400" cy="4142623"/>
            </a:xfrm>
            <a:prstGeom prst="rect">
              <a:avLst/>
            </a:prstGeom>
          </p:spPr>
        </p:pic>
        <p:pic>
          <p:nvPicPr>
            <p:cNvPr id="16" name="Picture 14" descr="Come installare PHP 7 su Windows - kallo.it">
              <a:extLst>
                <a:ext uri="{FF2B5EF4-FFF2-40B4-BE49-F238E27FC236}">
                  <a16:creationId xmlns:a16="http://schemas.microsoft.com/office/drawing/2014/main" id="{FEB47CCD-08F2-6A8F-FF27-543697E43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940" y="2648211"/>
              <a:ext cx="864565" cy="515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 descr="Accessibilità: pubblicato il decreto del MIUR - FPA">
            <a:extLst>
              <a:ext uri="{FF2B5EF4-FFF2-40B4-BE49-F238E27FC236}">
                <a16:creationId xmlns:a16="http://schemas.microsoft.com/office/drawing/2014/main" id="{5283FE63-5828-A45D-0D1B-9966857CE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88" y="1388007"/>
            <a:ext cx="2528915" cy="14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ccia curva 15">
            <a:extLst>
              <a:ext uri="{FF2B5EF4-FFF2-40B4-BE49-F238E27FC236}">
                <a16:creationId xmlns:a16="http://schemas.microsoft.com/office/drawing/2014/main" id="{AFAC6AD4-640D-46B8-B516-0E4C6C31956B}"/>
              </a:ext>
            </a:extLst>
          </p:cNvPr>
          <p:cNvSpPr/>
          <p:nvPr/>
        </p:nvSpPr>
        <p:spPr>
          <a:xfrm rot="10800000" flipH="1">
            <a:off x="2487394" y="5665792"/>
            <a:ext cx="1224366" cy="737202"/>
          </a:xfrm>
          <a:prstGeom prst="bentArrow">
            <a:avLst>
              <a:gd name="adj1" fmla="val 28135"/>
              <a:gd name="adj2" fmla="val 29702"/>
              <a:gd name="adj3" fmla="val 50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0" name="Immagine 4" descr="Immagine che contiene testo, schermata, numero&#10;&#10;Descrizione generata automaticamente">
            <a:extLst>
              <a:ext uri="{FF2B5EF4-FFF2-40B4-BE49-F238E27FC236}">
                <a16:creationId xmlns:a16="http://schemas.microsoft.com/office/drawing/2014/main" id="{DE0A0635-BDD9-A5BB-4C7A-9AAB5F5651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7611" y="2810522"/>
            <a:ext cx="7772400" cy="3718303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6C2EA29-AF77-B604-0EC4-2BFDB81FE82C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339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E659BF7-6649-99B7-F61E-1D89C736DA27}"/>
              </a:ext>
            </a:extLst>
          </p:cNvPr>
          <p:cNvSpPr/>
          <p:nvPr/>
        </p:nvSpPr>
        <p:spPr>
          <a:xfrm>
            <a:off x="10918209" y="1235267"/>
            <a:ext cx="353640" cy="3562020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b="1" noProof="1">
                <a:solidFill>
                  <a:schemeClr val="accent2"/>
                </a:solidFill>
              </a:rPr>
              <a:t>Plenaria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3A6A12-CBCA-2FE4-CE8C-4BFE232387E0}"/>
              </a:ext>
            </a:extLst>
          </p:cNvPr>
          <p:cNvSpPr/>
          <p:nvPr/>
        </p:nvSpPr>
        <p:spPr>
          <a:xfrm>
            <a:off x="2565184" y="1235267"/>
            <a:ext cx="652637" cy="3562020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b="1">
                <a:solidFill>
                  <a:schemeClr val="accent2"/>
                </a:solidFill>
              </a:rPr>
              <a:t>Natale</a:t>
            </a:r>
            <a:endParaRPr lang="it-IT" sz="1400" b="1">
              <a:solidFill>
                <a:schemeClr val="accent2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804E46-8840-D8CA-E000-7F2E211C82A3}"/>
              </a:ext>
            </a:extLst>
          </p:cNvPr>
          <p:cNvSpPr/>
          <p:nvPr/>
        </p:nvSpPr>
        <p:spPr>
          <a:xfrm>
            <a:off x="7091567" y="1235267"/>
            <a:ext cx="292464" cy="3562020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b="1" noProof="1">
                <a:solidFill>
                  <a:schemeClr val="accent2"/>
                </a:solidFill>
              </a:rPr>
              <a:t>Pasqua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AA8201F6-06E2-EECB-17E9-F9F90ECB5D0E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11817985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noProof="1">
                <a:latin typeface="Calibri" panose="020F0502020204030204" pitchFamily="34" charset="0"/>
                <a:cs typeface="Calibri" panose="020F0502020204030204" pitchFamily="34" charset="0"/>
              </a:rPr>
              <a:t>Area Ricerca – Timeline H1 2024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708A84-F5B0-4416-97EC-FBF01B581E77}"/>
              </a:ext>
            </a:extLst>
          </p:cNvPr>
          <p:cNvSpPr/>
          <p:nvPr/>
        </p:nvSpPr>
        <p:spPr>
          <a:xfrm>
            <a:off x="2909268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GEN</a:t>
            </a:r>
            <a:endParaRPr lang="it-IT" b="1" noProof="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C6B47E-374A-4FD3-9D9E-27E0A77FC64F}"/>
              </a:ext>
            </a:extLst>
          </p:cNvPr>
          <p:cNvSpPr/>
          <p:nvPr/>
        </p:nvSpPr>
        <p:spPr>
          <a:xfrm>
            <a:off x="4433685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FEB</a:t>
            </a:r>
            <a:endParaRPr lang="it-IT" b="1" noProof="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D3200F8-BC6E-4B6A-946F-C9E36FC3A460}"/>
              </a:ext>
            </a:extLst>
          </p:cNvPr>
          <p:cNvSpPr/>
          <p:nvPr/>
        </p:nvSpPr>
        <p:spPr>
          <a:xfrm>
            <a:off x="5958102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MAR</a:t>
            </a:r>
            <a:endParaRPr lang="it-IT" b="1" noProof="1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F9A25A-1C84-4148-88A1-DB3D39FA7698}"/>
              </a:ext>
            </a:extLst>
          </p:cNvPr>
          <p:cNvSpPr/>
          <p:nvPr/>
        </p:nvSpPr>
        <p:spPr>
          <a:xfrm>
            <a:off x="7482519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APR</a:t>
            </a:r>
            <a:endParaRPr lang="it-IT" b="1" noProof="1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910A7A-3B0D-4324-8E77-5F6EDB79BA95}"/>
              </a:ext>
            </a:extLst>
          </p:cNvPr>
          <p:cNvSpPr/>
          <p:nvPr/>
        </p:nvSpPr>
        <p:spPr>
          <a:xfrm>
            <a:off x="9006936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MAG</a:t>
            </a:r>
            <a:endParaRPr lang="it-IT" b="1" noProof="1"/>
          </a:p>
        </p:txBody>
      </p:sp>
      <p:sp>
        <p:nvSpPr>
          <p:cNvPr id="45" name="Pentagon 44">
            <a:extLst>
              <a:ext uri="{FF2B5EF4-FFF2-40B4-BE49-F238E27FC236}">
                <a16:creationId xmlns:a16="http://schemas.microsoft.com/office/drawing/2014/main" id="{0B4C615D-11AC-4132-B54B-D69D92F511A7}"/>
              </a:ext>
            </a:extLst>
          </p:cNvPr>
          <p:cNvSpPr/>
          <p:nvPr/>
        </p:nvSpPr>
        <p:spPr>
          <a:xfrm>
            <a:off x="10531352" y="1109267"/>
            <a:ext cx="1440000" cy="252000"/>
          </a:xfrm>
          <a:prstGeom prst="homePlate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GIU</a:t>
            </a:r>
            <a:endParaRPr lang="it-IT" b="1" noProof="1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91829EA-5F38-4C97-AB34-CEA1DF5D8E92}"/>
              </a:ext>
            </a:extLst>
          </p:cNvPr>
          <p:cNvSpPr/>
          <p:nvPr/>
        </p:nvSpPr>
        <p:spPr>
          <a:xfrm>
            <a:off x="1384851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DIC 2023</a:t>
            </a:r>
            <a:endParaRPr lang="it-IT" b="1" noProof="1"/>
          </a:p>
        </p:txBody>
      </p:sp>
      <p:sp>
        <p:nvSpPr>
          <p:cNvPr id="2" name="Rectangle: Rounded Corners 52">
            <a:extLst>
              <a:ext uri="{FF2B5EF4-FFF2-40B4-BE49-F238E27FC236}">
                <a16:creationId xmlns:a16="http://schemas.microsoft.com/office/drawing/2014/main" id="{27795232-9730-A9F5-B1E8-E4187557678E}"/>
              </a:ext>
            </a:extLst>
          </p:cNvPr>
          <p:cNvSpPr/>
          <p:nvPr/>
        </p:nvSpPr>
        <p:spPr>
          <a:xfrm>
            <a:off x="2909268" y="1533212"/>
            <a:ext cx="9062083" cy="288000"/>
          </a:xfrm>
          <a:prstGeom prst="homePlate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noProof="1">
                <a:solidFill>
                  <a:schemeClr val="bg1"/>
                </a:solidFill>
              </a:rPr>
              <a:t>Attività di supporto per VQR</a:t>
            </a:r>
            <a:endParaRPr lang="it-IT" sz="1400" b="1" noProof="1">
              <a:solidFill>
                <a:schemeClr val="accent4"/>
              </a:solidFill>
            </a:endParaRPr>
          </a:p>
        </p:txBody>
      </p:sp>
      <p:sp>
        <p:nvSpPr>
          <p:cNvPr id="3" name="Rectangle: Rounded Corners 52">
            <a:extLst>
              <a:ext uri="{FF2B5EF4-FFF2-40B4-BE49-F238E27FC236}">
                <a16:creationId xmlns:a16="http://schemas.microsoft.com/office/drawing/2014/main" id="{4543ACC5-25B1-5B9D-8099-AA89EBD5780D}"/>
              </a:ext>
            </a:extLst>
          </p:cNvPr>
          <p:cNvSpPr/>
          <p:nvPr/>
        </p:nvSpPr>
        <p:spPr>
          <a:xfrm>
            <a:off x="1384851" y="2867729"/>
            <a:ext cx="2964417" cy="288000"/>
          </a:xfrm>
          <a:prstGeom prst="homePlate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noProof="1">
                <a:solidFill>
                  <a:schemeClr val="bg1"/>
                </a:solidFill>
              </a:rPr>
              <a:t>Formazione Stagista ITS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5B9C55-3961-727A-55F7-D79662DBB396}"/>
              </a:ext>
            </a:extLst>
          </p:cNvPr>
          <p:cNvGrpSpPr/>
          <p:nvPr/>
        </p:nvGrpSpPr>
        <p:grpSpPr>
          <a:xfrm>
            <a:off x="153366" y="1538621"/>
            <a:ext cx="915413" cy="3258666"/>
            <a:chOff x="153366" y="1585003"/>
            <a:chExt cx="1047600" cy="3258666"/>
          </a:xfrm>
        </p:grpSpPr>
        <p:sp>
          <p:nvSpPr>
            <p:cNvPr id="9" name="Rectangle: Rounded Corners 56">
              <a:extLst>
                <a:ext uri="{FF2B5EF4-FFF2-40B4-BE49-F238E27FC236}">
                  <a16:creationId xmlns:a16="http://schemas.microsoft.com/office/drawing/2014/main" id="{DC3B0AE5-7808-8479-0E99-818AB4FFA63B}"/>
                </a:ext>
              </a:extLst>
            </p:cNvPr>
            <p:cNvSpPr/>
            <p:nvPr/>
          </p:nvSpPr>
          <p:spPr>
            <a:xfrm>
              <a:off x="153366" y="1585003"/>
              <a:ext cx="1047600" cy="3258666"/>
            </a:xfrm>
            <a:prstGeom prst="roundRect">
              <a:avLst/>
            </a:prstGeom>
            <a:solidFill>
              <a:srgbClr val="182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>
                  <a:solidFill>
                    <a:schemeClr val="bg1"/>
                  </a:solidFill>
                </a:rPr>
                <a:t>Progetti Strategici</a:t>
              </a:r>
            </a:p>
          </p:txBody>
        </p:sp>
        <p:pic>
          <p:nvPicPr>
            <p:cNvPr id="10" name="Graphic 9" descr="Chess pieces with solid fill">
              <a:extLst>
                <a:ext uri="{FF2B5EF4-FFF2-40B4-BE49-F238E27FC236}">
                  <a16:creationId xmlns:a16="http://schemas.microsoft.com/office/drawing/2014/main" id="{11D39B87-3392-6E79-88B9-4B9CDBD20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9189" y="2594796"/>
              <a:ext cx="404071" cy="404071"/>
            </a:xfrm>
            <a:prstGeom prst="rect">
              <a:avLst/>
            </a:prstGeom>
          </p:spPr>
        </p:pic>
      </p:grpSp>
      <p:sp>
        <p:nvSpPr>
          <p:cNvPr id="13" name="Rectangle: Rounded Corners 64">
            <a:extLst>
              <a:ext uri="{FF2B5EF4-FFF2-40B4-BE49-F238E27FC236}">
                <a16:creationId xmlns:a16="http://schemas.microsoft.com/office/drawing/2014/main" id="{A842D23B-6499-AE85-669E-1B90F705CF28}"/>
              </a:ext>
            </a:extLst>
          </p:cNvPr>
          <p:cNvSpPr/>
          <p:nvPr/>
        </p:nvSpPr>
        <p:spPr>
          <a:xfrm>
            <a:off x="4357001" y="2387602"/>
            <a:ext cx="1074971" cy="183600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</a:rPr>
              <a:t>consuntivi</a:t>
            </a:r>
          </a:p>
        </p:txBody>
      </p:sp>
      <p:sp>
        <p:nvSpPr>
          <p:cNvPr id="16" name="Rectangle: Rounded Corners 64">
            <a:extLst>
              <a:ext uri="{FF2B5EF4-FFF2-40B4-BE49-F238E27FC236}">
                <a16:creationId xmlns:a16="http://schemas.microsoft.com/office/drawing/2014/main" id="{0E6607C9-B3C6-837D-A874-05BF995CD2B2}"/>
              </a:ext>
            </a:extLst>
          </p:cNvPr>
          <p:cNvSpPr/>
          <p:nvPr/>
        </p:nvSpPr>
        <p:spPr>
          <a:xfrm>
            <a:off x="11117514" y="2387602"/>
            <a:ext cx="1074971" cy="183600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</a:rPr>
              <a:t>preventivi</a:t>
            </a:r>
          </a:p>
        </p:txBody>
      </p:sp>
      <p:sp>
        <p:nvSpPr>
          <p:cNvPr id="4" name="Rectangle: Rounded Corners 52">
            <a:extLst>
              <a:ext uri="{FF2B5EF4-FFF2-40B4-BE49-F238E27FC236}">
                <a16:creationId xmlns:a16="http://schemas.microsoft.com/office/drawing/2014/main" id="{73693A53-554F-37A5-CDBA-8BC1427FBC2B}"/>
              </a:ext>
            </a:extLst>
          </p:cNvPr>
          <p:cNvSpPr/>
          <p:nvPr/>
        </p:nvSpPr>
        <p:spPr>
          <a:xfrm>
            <a:off x="2909268" y="3203855"/>
            <a:ext cx="6013251" cy="288000"/>
          </a:xfrm>
          <a:prstGeom prst="homePlate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noProof="1">
                <a:solidFill>
                  <a:schemeClr val="bg1"/>
                </a:solidFill>
              </a:rPr>
              <a:t>Riscrittura APP Legacy PHP 5</a:t>
            </a:r>
          </a:p>
        </p:txBody>
      </p:sp>
      <p:sp>
        <p:nvSpPr>
          <p:cNvPr id="5" name="Arrow: Chevron 82">
            <a:extLst>
              <a:ext uri="{FF2B5EF4-FFF2-40B4-BE49-F238E27FC236}">
                <a16:creationId xmlns:a16="http://schemas.microsoft.com/office/drawing/2014/main" id="{1DF8DA87-E47B-9763-DB75-4BC15BD3DBA0}"/>
              </a:ext>
            </a:extLst>
          </p:cNvPr>
          <p:cNvSpPr/>
          <p:nvPr/>
        </p:nvSpPr>
        <p:spPr>
          <a:xfrm>
            <a:off x="3612409" y="2397983"/>
            <a:ext cx="885741" cy="173219"/>
          </a:xfrm>
          <a:prstGeom prst="chevron">
            <a:avLst/>
          </a:prstGeom>
          <a:pattFill prst="dk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100" b="1">
                <a:solidFill>
                  <a:schemeClr val="tx2"/>
                </a:solidFill>
              </a:rPr>
              <a:t>setup</a:t>
            </a:r>
          </a:p>
        </p:txBody>
      </p:sp>
      <p:sp>
        <p:nvSpPr>
          <p:cNvPr id="11" name="Arrow: Chevron 82">
            <a:extLst>
              <a:ext uri="{FF2B5EF4-FFF2-40B4-BE49-F238E27FC236}">
                <a16:creationId xmlns:a16="http://schemas.microsoft.com/office/drawing/2014/main" id="{658191E7-66E8-EED5-7385-BB4CEA9B4800}"/>
              </a:ext>
            </a:extLst>
          </p:cNvPr>
          <p:cNvSpPr/>
          <p:nvPr/>
        </p:nvSpPr>
        <p:spPr>
          <a:xfrm>
            <a:off x="10373552" y="2387602"/>
            <a:ext cx="885741" cy="173219"/>
          </a:xfrm>
          <a:prstGeom prst="chevron">
            <a:avLst/>
          </a:prstGeom>
          <a:pattFill prst="dk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100" b="1">
                <a:solidFill>
                  <a:schemeClr val="tx2"/>
                </a:solidFill>
              </a:rPr>
              <a:t>setup</a:t>
            </a:r>
          </a:p>
        </p:txBody>
      </p:sp>
      <p:cxnSp>
        <p:nvCxnSpPr>
          <p:cNvPr id="17" name="Connettore 4 16">
            <a:extLst>
              <a:ext uri="{FF2B5EF4-FFF2-40B4-BE49-F238E27FC236}">
                <a16:creationId xmlns:a16="http://schemas.microsoft.com/office/drawing/2014/main" id="{B76FBD88-2E8F-6250-6EDC-221B0094B842}"/>
              </a:ext>
            </a:extLst>
          </p:cNvPr>
          <p:cNvCxnSpPr>
            <a:stCxn id="3" idx="3"/>
            <a:endCxn id="4" idx="0"/>
          </p:cNvCxnSpPr>
          <p:nvPr/>
        </p:nvCxnSpPr>
        <p:spPr>
          <a:xfrm>
            <a:off x="4349268" y="3011729"/>
            <a:ext cx="1494626" cy="1921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64">
            <a:extLst>
              <a:ext uri="{FF2B5EF4-FFF2-40B4-BE49-F238E27FC236}">
                <a16:creationId xmlns:a16="http://schemas.microsoft.com/office/drawing/2014/main" id="{FFE2B041-2CB4-13FC-50FC-AC924943E531}"/>
              </a:ext>
            </a:extLst>
          </p:cNvPr>
          <p:cNvSpPr/>
          <p:nvPr/>
        </p:nvSpPr>
        <p:spPr>
          <a:xfrm>
            <a:off x="4447090" y="2106339"/>
            <a:ext cx="1074971" cy="183600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</a:rPr>
              <a:t>wfe-be test</a:t>
            </a:r>
          </a:p>
        </p:txBody>
      </p:sp>
      <p:sp>
        <p:nvSpPr>
          <p:cNvPr id="21" name="Rectangle: Rounded Corners 64">
            <a:extLst>
              <a:ext uri="{FF2B5EF4-FFF2-40B4-BE49-F238E27FC236}">
                <a16:creationId xmlns:a16="http://schemas.microsoft.com/office/drawing/2014/main" id="{84EEB019-A5DB-ACDB-BA2E-6837F28D2E4D}"/>
              </a:ext>
            </a:extLst>
          </p:cNvPr>
          <p:cNvSpPr/>
          <p:nvPr/>
        </p:nvSpPr>
        <p:spPr>
          <a:xfrm>
            <a:off x="7233402" y="1907476"/>
            <a:ext cx="1074971" cy="183600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</a:rPr>
              <a:t>RDA 1.9</a:t>
            </a:r>
          </a:p>
        </p:txBody>
      </p:sp>
      <p:sp>
        <p:nvSpPr>
          <p:cNvPr id="22" name="Arrow: Chevron 82">
            <a:extLst>
              <a:ext uri="{FF2B5EF4-FFF2-40B4-BE49-F238E27FC236}">
                <a16:creationId xmlns:a16="http://schemas.microsoft.com/office/drawing/2014/main" id="{14FFA878-7FD9-2711-79D1-68210C3CC286}"/>
              </a:ext>
            </a:extLst>
          </p:cNvPr>
          <p:cNvSpPr/>
          <p:nvPr/>
        </p:nvSpPr>
        <p:spPr>
          <a:xfrm>
            <a:off x="8032843" y="1907475"/>
            <a:ext cx="2118794" cy="382464"/>
          </a:xfrm>
          <a:prstGeom prst="chevron">
            <a:avLst/>
          </a:prstGeom>
          <a:pattFill prst="dk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100" b="1">
                <a:solidFill>
                  <a:schemeClr val="tx2"/>
                </a:solidFill>
              </a:rPr>
              <a:t>hotfix su 1.9</a:t>
            </a:r>
          </a:p>
        </p:txBody>
      </p:sp>
      <p:sp>
        <p:nvSpPr>
          <p:cNvPr id="23" name="Rectangle: Rounded Corners 64">
            <a:extLst>
              <a:ext uri="{FF2B5EF4-FFF2-40B4-BE49-F238E27FC236}">
                <a16:creationId xmlns:a16="http://schemas.microsoft.com/office/drawing/2014/main" id="{98DDC5E5-E2EB-071B-F858-2870D2299BAC}"/>
              </a:ext>
            </a:extLst>
          </p:cNvPr>
          <p:cNvSpPr/>
          <p:nvPr/>
        </p:nvSpPr>
        <p:spPr>
          <a:xfrm>
            <a:off x="7230605" y="2106339"/>
            <a:ext cx="1074971" cy="183600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</a:rPr>
              <a:t>   wfe-be prod</a:t>
            </a:r>
          </a:p>
        </p:txBody>
      </p:sp>
      <p:sp>
        <p:nvSpPr>
          <p:cNvPr id="6" name="Rectangle: Rounded Corners 64">
            <a:extLst>
              <a:ext uri="{FF2B5EF4-FFF2-40B4-BE49-F238E27FC236}">
                <a16:creationId xmlns:a16="http://schemas.microsoft.com/office/drawing/2014/main" id="{18ABE8AC-AE58-4B72-3558-5682FECADA8A}"/>
              </a:ext>
            </a:extLst>
          </p:cNvPr>
          <p:cNvSpPr/>
          <p:nvPr/>
        </p:nvSpPr>
        <p:spPr>
          <a:xfrm>
            <a:off x="4433685" y="1907476"/>
            <a:ext cx="1074971" cy="183600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</a:rPr>
              <a:t>RDA 1.8</a:t>
            </a:r>
          </a:p>
        </p:txBody>
      </p:sp>
      <p:sp>
        <p:nvSpPr>
          <p:cNvPr id="14" name="Arrow: Chevron 82">
            <a:extLst>
              <a:ext uri="{FF2B5EF4-FFF2-40B4-BE49-F238E27FC236}">
                <a16:creationId xmlns:a16="http://schemas.microsoft.com/office/drawing/2014/main" id="{05114005-EDDA-F9B0-6E3F-430D3FA3B949}"/>
              </a:ext>
            </a:extLst>
          </p:cNvPr>
          <p:cNvSpPr/>
          <p:nvPr/>
        </p:nvSpPr>
        <p:spPr>
          <a:xfrm>
            <a:off x="3031055" y="1909492"/>
            <a:ext cx="1589397" cy="392428"/>
          </a:xfrm>
          <a:prstGeom prst="chevron">
            <a:avLst/>
          </a:prstGeom>
          <a:pattFill prst="dk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100" b="1">
                <a:solidFill>
                  <a:schemeClr val="tx2"/>
                </a:solidFill>
              </a:rPr>
              <a:t>setup</a:t>
            </a:r>
          </a:p>
        </p:txBody>
      </p:sp>
      <p:sp>
        <p:nvSpPr>
          <p:cNvPr id="63" name="Arrow: Chevron 82">
            <a:extLst>
              <a:ext uri="{FF2B5EF4-FFF2-40B4-BE49-F238E27FC236}">
                <a16:creationId xmlns:a16="http://schemas.microsoft.com/office/drawing/2014/main" id="{E8844C07-BF90-F455-43AD-52E6A7B30967}"/>
              </a:ext>
            </a:extLst>
          </p:cNvPr>
          <p:cNvSpPr/>
          <p:nvPr/>
        </p:nvSpPr>
        <p:spPr>
          <a:xfrm>
            <a:off x="5431972" y="1907476"/>
            <a:ext cx="1966130" cy="183600"/>
          </a:xfrm>
          <a:prstGeom prst="chevron">
            <a:avLst/>
          </a:prstGeom>
          <a:pattFill prst="dk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100" b="1">
                <a:solidFill>
                  <a:schemeClr val="tx2"/>
                </a:solidFill>
              </a:rPr>
              <a:t>hotfix su 1.8</a:t>
            </a:r>
          </a:p>
        </p:txBody>
      </p:sp>
      <p:sp>
        <p:nvSpPr>
          <p:cNvPr id="24" name="Arrow: Chevron 82">
            <a:extLst>
              <a:ext uri="{FF2B5EF4-FFF2-40B4-BE49-F238E27FC236}">
                <a16:creationId xmlns:a16="http://schemas.microsoft.com/office/drawing/2014/main" id="{C30577FC-DC7C-83D7-EEEF-013650FB0D88}"/>
              </a:ext>
            </a:extLst>
          </p:cNvPr>
          <p:cNvSpPr/>
          <p:nvPr/>
        </p:nvSpPr>
        <p:spPr>
          <a:xfrm>
            <a:off x="5431972" y="2114064"/>
            <a:ext cx="1966130" cy="183600"/>
          </a:xfrm>
          <a:prstGeom prst="chevron">
            <a:avLst/>
          </a:prstGeom>
          <a:pattFill prst="dk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100" b="1">
                <a:solidFill>
                  <a:schemeClr val="tx2"/>
                </a:solidFill>
              </a:rPr>
              <a:t>test 1.9</a:t>
            </a:r>
          </a:p>
        </p:txBody>
      </p:sp>
      <p:sp>
        <p:nvSpPr>
          <p:cNvPr id="26" name="Rectangle: Rounded Corners 52">
            <a:extLst>
              <a:ext uri="{FF2B5EF4-FFF2-40B4-BE49-F238E27FC236}">
                <a16:creationId xmlns:a16="http://schemas.microsoft.com/office/drawing/2014/main" id="{D63DB3CA-7469-73E6-3174-5E11F47CDF85}"/>
              </a:ext>
            </a:extLst>
          </p:cNvPr>
          <p:cNvSpPr/>
          <p:nvPr/>
        </p:nvSpPr>
        <p:spPr>
          <a:xfrm>
            <a:off x="2909268" y="3541074"/>
            <a:ext cx="6013251" cy="288000"/>
          </a:xfrm>
          <a:prstGeom prst="homePlate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noProof="1">
                <a:solidFill>
                  <a:schemeClr val="bg1"/>
                </a:solidFill>
              </a:rPr>
              <a:t>finengine-be 2.0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8485DD-F5C7-1800-A660-D7FA536C196D}"/>
              </a:ext>
            </a:extLst>
          </p:cNvPr>
          <p:cNvGrpSpPr/>
          <p:nvPr/>
        </p:nvGrpSpPr>
        <p:grpSpPr>
          <a:xfrm>
            <a:off x="9322910" y="174800"/>
            <a:ext cx="1516419" cy="488932"/>
            <a:chOff x="10890488" y="761611"/>
            <a:chExt cx="1241547" cy="30559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82524F3-9694-EA3D-8772-4822DBC89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27011" y="773457"/>
              <a:ext cx="1205024" cy="281906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8C4716D-D9F5-DA3D-2652-BEBBD57DAAAA}"/>
                </a:ext>
              </a:extLst>
            </p:cNvPr>
            <p:cNvSpPr/>
            <p:nvPr/>
          </p:nvSpPr>
          <p:spPr>
            <a:xfrm>
              <a:off x="10890488" y="761611"/>
              <a:ext cx="947413" cy="305598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9" name="Picture 2" descr="L'INFN CAMBIA LOGO">
            <a:extLst>
              <a:ext uri="{FF2B5EF4-FFF2-40B4-BE49-F238E27FC236}">
                <a16:creationId xmlns:a16="http://schemas.microsoft.com/office/drawing/2014/main" id="{190AF785-E55D-7A47-F463-A733527B2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8AA46CB-6BC5-AE31-7BBF-7D5E18DC5C54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264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B866C1-B05C-43D5-A65C-20757AD2BD00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noProof="1">
                <a:latin typeface="Calibri" panose="020F0502020204030204" pitchFamily="34" charset="0"/>
                <a:cs typeface="Calibri" panose="020F0502020204030204" pitchFamily="34" charset="0"/>
              </a:rPr>
              <a:t>Area Ricerca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it-IT" b="1" noProof="1">
                <a:latin typeface="Calibri" panose="020F0502020204030204" pitchFamily="34" charset="0"/>
                <a:cs typeface="Calibri" panose="020F0502020204030204" pitchFamily="34" charset="0"/>
              </a:rPr>
              <a:t> Piano H1 2024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389198-6328-BB23-4A88-95954FEAF0A4}"/>
              </a:ext>
            </a:extLst>
          </p:cNvPr>
          <p:cNvGrpSpPr/>
          <p:nvPr/>
        </p:nvGrpSpPr>
        <p:grpSpPr>
          <a:xfrm>
            <a:off x="346077" y="1663383"/>
            <a:ext cx="3778250" cy="4355147"/>
            <a:chOff x="1022350" y="1847533"/>
            <a:chExt cx="3778250" cy="4355147"/>
          </a:xfrm>
        </p:grpSpPr>
        <p:sp>
          <p:nvSpPr>
            <p:cNvPr id="4" name="Rectangle: Rounded Corners 14">
              <a:extLst>
                <a:ext uri="{FF2B5EF4-FFF2-40B4-BE49-F238E27FC236}">
                  <a16:creationId xmlns:a16="http://schemas.microsoft.com/office/drawing/2014/main" id="{68A5E796-7EEB-AE51-ECAD-E71E4627ADE3}"/>
                </a:ext>
              </a:extLst>
            </p:cNvPr>
            <p:cNvSpPr/>
            <p:nvPr/>
          </p:nvSpPr>
          <p:spPr>
            <a:xfrm>
              <a:off x="1022350" y="1917700"/>
              <a:ext cx="3778250" cy="4284980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Manutenzione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App prodotti</a:t>
              </a: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Bugfix post rilascio</a:t>
              </a: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Adeguamenti</a:t>
              </a: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Interazioni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con GLV</a:t>
              </a: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Produzione dataset</a:t>
              </a: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ectangle: Rounded Corners 1">
              <a:extLst>
                <a:ext uri="{FF2B5EF4-FFF2-40B4-BE49-F238E27FC236}">
                  <a16:creationId xmlns:a16="http://schemas.microsoft.com/office/drawing/2014/main" id="{1736C054-6476-13F8-7997-653EC9A663D1}"/>
                </a:ext>
              </a:extLst>
            </p:cNvPr>
            <p:cNvSpPr/>
            <p:nvPr/>
          </p:nvSpPr>
          <p:spPr>
            <a:xfrm>
              <a:off x="1022350" y="1847533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VQR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090D20-73EE-5A0B-0198-001E23F4B916}"/>
              </a:ext>
            </a:extLst>
          </p:cNvPr>
          <p:cNvGrpSpPr/>
          <p:nvPr/>
        </p:nvGrpSpPr>
        <p:grpSpPr>
          <a:xfrm>
            <a:off x="9276522" y="174800"/>
            <a:ext cx="1562801" cy="488932"/>
            <a:chOff x="10852513" y="761611"/>
            <a:chExt cx="1279522" cy="30559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D17874A-C7C1-939A-537A-BADCECFBD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27011" y="773457"/>
              <a:ext cx="1205024" cy="281906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4E9645-23ED-AC3A-082C-1DA69C6F1582}"/>
                </a:ext>
              </a:extLst>
            </p:cNvPr>
            <p:cNvSpPr/>
            <p:nvPr/>
          </p:nvSpPr>
          <p:spPr>
            <a:xfrm>
              <a:off x="10852513" y="761611"/>
              <a:ext cx="981931" cy="305598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5" name="Picture 2" descr="L'INFN CAMBIA LOGO">
            <a:extLst>
              <a:ext uri="{FF2B5EF4-FFF2-40B4-BE49-F238E27FC236}">
                <a16:creationId xmlns:a16="http://schemas.microsoft.com/office/drawing/2014/main" id="{92C6A6FD-450A-886A-12AE-125034E81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5F98F49-AB3A-327F-0D2B-50A8DEFC172C}"/>
              </a:ext>
            </a:extLst>
          </p:cNvPr>
          <p:cNvGrpSpPr/>
          <p:nvPr/>
        </p:nvGrpSpPr>
        <p:grpSpPr>
          <a:xfrm>
            <a:off x="4337285" y="1663383"/>
            <a:ext cx="6816436" cy="4355147"/>
            <a:chOff x="4717495" y="1663383"/>
            <a:chExt cx="6816436" cy="4355147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118CE15-9736-EE6B-14F9-6FF6A25A75F1}"/>
                </a:ext>
              </a:extLst>
            </p:cNvPr>
            <p:cNvSpPr/>
            <p:nvPr/>
          </p:nvSpPr>
          <p:spPr>
            <a:xfrm>
              <a:off x="4717495" y="1733550"/>
              <a:ext cx="6816436" cy="4284980"/>
            </a:xfrm>
            <a:prstGeom prst="roundRect">
              <a:avLst/>
            </a:prstGeom>
            <a:noFill/>
            <a:ln>
              <a:solidFill>
                <a:srgbClr val="4497B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b="1" noProof="1">
                <a:solidFill>
                  <a:schemeClr val="tx2"/>
                </a:solidFill>
              </a:endParaRPr>
            </a:p>
            <a:p>
              <a:endParaRPr lang="en-GB" b="1" noProof="1">
                <a:solidFill>
                  <a:schemeClr val="tx2"/>
                </a:solidFill>
              </a:endParaRPr>
            </a:p>
            <a:p>
              <a:endParaRPr lang="en-GB" b="1" noProof="1">
                <a:solidFill>
                  <a:schemeClr val="tx2"/>
                </a:solidFill>
              </a:endParaRPr>
            </a:p>
            <a:p>
              <a:r>
                <a:rPr lang="en-GB" b="1" noProof="1">
                  <a:solidFill>
                    <a:schemeClr val="tx2"/>
                  </a:solidFill>
                </a:rPr>
                <a:t>Il nuovo bando è uscito e questa volta abbiamo tempo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noProof="1">
                  <a:solidFill>
                    <a:schemeClr val="tx2"/>
                  </a:solidFill>
                </a:rPr>
                <a:t>Articoli di riferimento 2020-2024 (un anno è tutto da «scrivere»)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noProof="1">
                  <a:solidFill>
                    <a:schemeClr val="tx2"/>
                  </a:solidFill>
                </a:rPr>
                <a:t>Dati provenienti dal nuovo gestionale prodotti</a:t>
              </a:r>
            </a:p>
            <a:p>
              <a:endParaRPr lang="en-GB" noProof="1">
                <a:solidFill>
                  <a:schemeClr val="tx2"/>
                </a:solidFill>
              </a:endParaRPr>
            </a:p>
            <a:p>
              <a:r>
                <a:rPr lang="en-GB" b="1" noProof="1">
                  <a:solidFill>
                    <a:schemeClr val="tx2"/>
                  </a:solidFill>
                </a:rPr>
                <a:t>Attività strategica con forte focus del management (“porta soldi”)</a:t>
              </a:r>
            </a:p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n-GB" noProof="1">
                  <a:solidFill>
                    <a:schemeClr val="tx2"/>
                  </a:solidFill>
                </a:rPr>
                <a:t>Finora l’INFN ha sempre «vinto» in area 02 (fisica)</a:t>
              </a:r>
            </a:p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n-GB" noProof="1">
                  <a:solidFill>
                    <a:schemeClr val="tx2"/>
                  </a:solidFill>
                </a:rPr>
                <a:t>Competizione con CNR, INAF e Università</a:t>
              </a:r>
            </a:p>
            <a:p>
              <a:endParaRPr lang="en-GB" noProof="1">
                <a:solidFill>
                  <a:schemeClr val="tx2"/>
                </a:solidFill>
              </a:endParaRPr>
            </a:p>
            <a:p>
              <a:r>
                <a:rPr lang="en-GB" b="1" noProof="1">
                  <a:solidFill>
                    <a:schemeClr val="tx2"/>
                  </a:solidFill>
                </a:rPr>
                <a:t>Criticità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noProof="1">
                  <a:solidFill>
                    <a:schemeClr val="tx2"/>
                  </a:solidFill>
                </a:rPr>
                <a:t>Poca memoria storica di dominio (GLV quasi del tutto rinnovato)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noProof="1">
                  <a:solidFill>
                    <a:schemeClr val="tx2"/>
                  </a:solidFill>
                </a:rPr>
                <a:t>Attività «disordinata» dipendente da fonti interne ed esterne all’INFN</a:t>
              </a:r>
            </a:p>
            <a:p>
              <a:endParaRPr lang="en-GB" noProof="1">
                <a:solidFill>
                  <a:schemeClr val="tx2"/>
                </a:solidFill>
              </a:endParaRPr>
            </a:p>
          </p:txBody>
        </p:sp>
        <p:sp>
          <p:nvSpPr>
            <p:cNvPr id="17" name="Rectangle: Rounded Corners 1">
              <a:extLst>
                <a:ext uri="{FF2B5EF4-FFF2-40B4-BE49-F238E27FC236}">
                  <a16:creationId xmlns:a16="http://schemas.microsoft.com/office/drawing/2014/main" id="{F265EB41-099F-871B-FB2F-6117F710AD5F}"/>
                </a:ext>
              </a:extLst>
            </p:cNvPr>
            <p:cNvSpPr/>
            <p:nvPr/>
          </p:nvSpPr>
          <p:spPr>
            <a:xfrm>
              <a:off x="4717495" y="1663383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Prossime sfide</a:t>
              </a: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7725AE9-B8EB-B1BB-4EF9-1375490469AA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886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B866C1-B05C-43D5-A65C-20757AD2BD00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noProof="1">
                <a:latin typeface="Calibri" panose="020F0502020204030204" pitchFamily="34" charset="0"/>
                <a:cs typeface="Calibri" panose="020F0502020204030204" pitchFamily="34" charset="0"/>
              </a:rPr>
              <a:t>Area Ricerca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it-IT" b="1" noProof="1">
                <a:latin typeface="Calibri" panose="020F0502020204030204" pitchFamily="34" charset="0"/>
                <a:cs typeface="Calibri" panose="020F0502020204030204" pitchFamily="34" charset="0"/>
              </a:rPr>
              <a:t> Piano H1 2024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389198-6328-BB23-4A88-95954FEAF0A4}"/>
              </a:ext>
            </a:extLst>
          </p:cNvPr>
          <p:cNvGrpSpPr/>
          <p:nvPr/>
        </p:nvGrpSpPr>
        <p:grpSpPr>
          <a:xfrm>
            <a:off x="346077" y="1663383"/>
            <a:ext cx="3778250" cy="4355147"/>
            <a:chOff x="1022350" y="1847533"/>
            <a:chExt cx="3778250" cy="4355147"/>
          </a:xfrm>
        </p:grpSpPr>
        <p:sp>
          <p:nvSpPr>
            <p:cNvPr id="4" name="Rectangle: Rounded Corners 14">
              <a:extLst>
                <a:ext uri="{FF2B5EF4-FFF2-40B4-BE49-F238E27FC236}">
                  <a16:creationId xmlns:a16="http://schemas.microsoft.com/office/drawing/2014/main" id="{68A5E796-7EEB-AE51-ECAD-E71E4627ADE3}"/>
                </a:ext>
              </a:extLst>
            </p:cNvPr>
            <p:cNvSpPr/>
            <p:nvPr/>
          </p:nvSpPr>
          <p:spPr>
            <a:xfrm>
              <a:off x="1022350" y="1917700"/>
              <a:ext cx="3778250" cy="4284980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Manutenzione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App prodotti</a:t>
              </a: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Bugfix post rilascio</a:t>
              </a: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Adeguamenti</a:t>
              </a: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Interazioni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con GLV</a:t>
              </a: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Produzione dataset</a:t>
              </a: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ectangle: Rounded Corners 1">
              <a:extLst>
                <a:ext uri="{FF2B5EF4-FFF2-40B4-BE49-F238E27FC236}">
                  <a16:creationId xmlns:a16="http://schemas.microsoft.com/office/drawing/2014/main" id="{1736C054-6476-13F8-7997-653EC9A663D1}"/>
                </a:ext>
              </a:extLst>
            </p:cNvPr>
            <p:cNvSpPr/>
            <p:nvPr/>
          </p:nvSpPr>
          <p:spPr>
            <a:xfrm>
              <a:off x="1022350" y="1847533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VQR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7F3B1B0-5EE7-DB75-7C52-051A8FAF02C6}"/>
              </a:ext>
            </a:extLst>
          </p:cNvPr>
          <p:cNvGrpSpPr/>
          <p:nvPr/>
        </p:nvGrpSpPr>
        <p:grpSpPr>
          <a:xfrm>
            <a:off x="4337285" y="1663383"/>
            <a:ext cx="3778250" cy="4355147"/>
            <a:chOff x="5502277" y="1847533"/>
            <a:chExt cx="3778250" cy="4355147"/>
          </a:xfrm>
        </p:grpSpPr>
        <p:sp>
          <p:nvSpPr>
            <p:cNvPr id="7" name="Rectangle: Rounded Corners 15">
              <a:extLst>
                <a:ext uri="{FF2B5EF4-FFF2-40B4-BE49-F238E27FC236}">
                  <a16:creationId xmlns:a16="http://schemas.microsoft.com/office/drawing/2014/main" id="{1441D7D5-ED0B-8348-D04B-40B01B8E9CB1}"/>
                </a:ext>
              </a:extLst>
            </p:cNvPr>
            <p:cNvSpPr/>
            <p:nvPr/>
          </p:nvSpPr>
          <p:spPr>
            <a:xfrm>
              <a:off x="5502277" y="1917700"/>
              <a:ext cx="3778250" cy="42849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Manutenzione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dopo rilascio nuovo codice degli appalti</a:t>
              </a: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Nuovo </a:t>
              </a: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libro firma</a:t>
              </a: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Nuovo motore di </a:t>
              </a: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workflow</a:t>
              </a: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Interazione con </a:t>
              </a:r>
              <a:r>
                <a:rPr lang="it-IT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NovaPA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?</a:t>
              </a: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UI 2.0 ?</a:t>
              </a:r>
            </a:p>
          </p:txBody>
        </p:sp>
        <p:sp>
          <p:nvSpPr>
            <p:cNvPr id="8" name="Rectangle: Rounded Corners 16">
              <a:extLst>
                <a:ext uri="{FF2B5EF4-FFF2-40B4-BE49-F238E27FC236}">
                  <a16:creationId xmlns:a16="http://schemas.microsoft.com/office/drawing/2014/main" id="{13DFCD44-B7B9-DF97-A0E5-9FAD72A97F7A}"/>
                </a:ext>
              </a:extLst>
            </p:cNvPr>
            <p:cNvSpPr/>
            <p:nvPr/>
          </p:nvSpPr>
          <p:spPr>
            <a:xfrm>
              <a:off x="5502277" y="1847533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RDA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6B8579B-CD29-D818-2A21-9556E00182B2}"/>
              </a:ext>
            </a:extLst>
          </p:cNvPr>
          <p:cNvGrpSpPr/>
          <p:nvPr/>
        </p:nvGrpSpPr>
        <p:grpSpPr>
          <a:xfrm>
            <a:off x="8328492" y="1659891"/>
            <a:ext cx="3778251" cy="4355147"/>
            <a:chOff x="8328492" y="1844041"/>
            <a:chExt cx="3778251" cy="4355147"/>
          </a:xfrm>
        </p:grpSpPr>
        <p:sp>
          <p:nvSpPr>
            <p:cNvPr id="10" name="Rectangle: Rounded Corners 17">
              <a:extLst>
                <a:ext uri="{FF2B5EF4-FFF2-40B4-BE49-F238E27FC236}">
                  <a16:creationId xmlns:a16="http://schemas.microsoft.com/office/drawing/2014/main" id="{55DEB923-449A-6353-47C4-DF6E39CFEAA7}"/>
                </a:ext>
              </a:extLst>
            </p:cNvPr>
            <p:cNvSpPr/>
            <p:nvPr/>
          </p:nvSpPr>
          <p:spPr>
            <a:xfrm>
              <a:off x="8328493" y="1914208"/>
              <a:ext cx="3778250" cy="42849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Aggiornamento </a:t>
              </a:r>
              <a:r>
                <a:rPr lang="it-IT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Servizi-</a:t>
              </a:r>
              <a:r>
                <a:rPr lang="it-IT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dac</a:t>
              </a:r>
              <a:endParaRPr lang="it-IT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Riscrittura app legacy</a:t>
              </a:r>
            </a:p>
            <a:p>
              <a:pPr marL="742950" lvl="1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Assicurazioni</a:t>
              </a:r>
            </a:p>
            <a:p>
              <a:pPr marL="742950" lvl="1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Convenzioni</a:t>
              </a:r>
            </a:p>
            <a:p>
              <a:pPr marL="742950" lvl="1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Delibere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: Rounded Corners 18">
              <a:extLst>
                <a:ext uri="{FF2B5EF4-FFF2-40B4-BE49-F238E27FC236}">
                  <a16:creationId xmlns:a16="http://schemas.microsoft.com/office/drawing/2014/main" id="{FBCCE661-94E3-F8D0-BE78-317AA095B81D}"/>
                </a:ext>
              </a:extLst>
            </p:cNvPr>
            <p:cNvSpPr/>
            <p:nvPr/>
          </p:nvSpPr>
          <p:spPr>
            <a:xfrm>
              <a:off x="8328492" y="1844041"/>
              <a:ext cx="2563625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PHP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090D20-73EE-5A0B-0198-001E23F4B916}"/>
              </a:ext>
            </a:extLst>
          </p:cNvPr>
          <p:cNvGrpSpPr/>
          <p:nvPr/>
        </p:nvGrpSpPr>
        <p:grpSpPr>
          <a:xfrm>
            <a:off x="9276522" y="174800"/>
            <a:ext cx="1562801" cy="488932"/>
            <a:chOff x="10852513" y="761611"/>
            <a:chExt cx="1279522" cy="30559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D17874A-C7C1-939A-537A-BADCECFBD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27011" y="773457"/>
              <a:ext cx="1205024" cy="281906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4E9645-23ED-AC3A-082C-1DA69C6F1582}"/>
                </a:ext>
              </a:extLst>
            </p:cNvPr>
            <p:cNvSpPr/>
            <p:nvPr/>
          </p:nvSpPr>
          <p:spPr>
            <a:xfrm>
              <a:off x="10852513" y="761611"/>
              <a:ext cx="981931" cy="305598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5" name="Picture 2" descr="L'INFN CAMBIA LOGO">
            <a:extLst>
              <a:ext uri="{FF2B5EF4-FFF2-40B4-BE49-F238E27FC236}">
                <a16:creationId xmlns:a16="http://schemas.microsoft.com/office/drawing/2014/main" id="{92C6A6FD-450A-886A-12AE-125034E81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65AFC87-52F4-D4A6-56D5-926EA9C2E4E1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788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74A8A6-0FCA-31A6-B4D8-FAC319B771D4}"/>
              </a:ext>
            </a:extLst>
          </p:cNvPr>
          <p:cNvGrpSpPr/>
          <p:nvPr/>
        </p:nvGrpSpPr>
        <p:grpSpPr>
          <a:xfrm>
            <a:off x="1035050" y="1059109"/>
            <a:ext cx="10236200" cy="4960691"/>
            <a:chOff x="1035050" y="1059109"/>
            <a:chExt cx="10236200" cy="4960691"/>
          </a:xfrm>
        </p:grpSpPr>
        <p:sp>
          <p:nvSpPr>
            <p:cNvPr id="3" name="Rectangle: Rounded Corners 14">
              <a:extLst>
                <a:ext uri="{FF2B5EF4-FFF2-40B4-BE49-F238E27FC236}">
                  <a16:creationId xmlns:a16="http://schemas.microsoft.com/office/drawing/2014/main" id="{E3DDBC6C-6978-CA59-7F21-A94FAAF5822F}"/>
                </a:ext>
              </a:extLst>
            </p:cNvPr>
            <p:cNvSpPr/>
            <p:nvPr/>
          </p:nvSpPr>
          <p:spPr>
            <a:xfrm>
              <a:off x="1035050" y="1059109"/>
              <a:ext cx="10236200" cy="4960691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ctangle: Rounded Corners 1">
              <a:extLst>
                <a:ext uri="{FF2B5EF4-FFF2-40B4-BE49-F238E27FC236}">
                  <a16:creationId xmlns:a16="http://schemas.microsoft.com/office/drawing/2014/main" id="{953F5257-0632-ADB5-A9E2-DA542609976B}"/>
                </a:ext>
              </a:extLst>
            </p:cNvPr>
            <p:cNvSpPr/>
            <p:nvPr/>
          </p:nvSpPr>
          <p:spPr>
            <a:xfrm>
              <a:off x="1612900" y="1459941"/>
              <a:ext cx="5454649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b="1" dirty="0">
                  <a:solidFill>
                    <a:schemeClr val="bg1"/>
                  </a:solidFill>
                </a:rPr>
                <a:t>	Il Servizio e gli Uffici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BAC3284-8C91-872B-B074-3748C35BBCE1}"/>
                </a:ext>
              </a:extLst>
            </p:cNvPr>
            <p:cNvSpPr/>
            <p:nvPr/>
          </p:nvSpPr>
          <p:spPr>
            <a:xfrm>
              <a:off x="1504950" y="1296709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  <p:pic>
          <p:nvPicPr>
            <p:cNvPr id="9" name="Graphic 8" descr="Teacher with solid fill">
              <a:extLst>
                <a:ext uri="{FF2B5EF4-FFF2-40B4-BE49-F238E27FC236}">
                  <a16:creationId xmlns:a16="http://schemas.microsoft.com/office/drawing/2014/main" id="{F8B2D168-8860-CE70-31EF-831272922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41318" y="1414586"/>
              <a:ext cx="476564" cy="476564"/>
            </a:xfrm>
            <a:prstGeom prst="rect">
              <a:avLst/>
            </a:prstGeom>
          </p:spPr>
        </p:pic>
        <p:sp>
          <p:nvSpPr>
            <p:cNvPr id="10" name="Rectangle: Rounded Corners 33">
              <a:extLst>
                <a:ext uri="{FF2B5EF4-FFF2-40B4-BE49-F238E27FC236}">
                  <a16:creationId xmlns:a16="http://schemas.microsoft.com/office/drawing/2014/main" id="{D9C5F04F-1C8B-072B-9E0A-4A677D10F4D4}"/>
                </a:ext>
              </a:extLst>
            </p:cNvPr>
            <p:cNvSpPr/>
            <p:nvPr/>
          </p:nvSpPr>
          <p:spPr>
            <a:xfrm>
              <a:off x="1612900" y="2531044"/>
              <a:ext cx="5454650" cy="1349090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b="1" noProof="1"/>
                <a:t>	Attività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8C0F806-5B5D-5003-E6EA-653EF1E7BF93}"/>
                </a:ext>
              </a:extLst>
            </p:cNvPr>
            <p:cNvSpPr/>
            <p:nvPr/>
          </p:nvSpPr>
          <p:spPr>
            <a:xfrm>
              <a:off x="1504950" y="2380349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  <p:pic>
          <p:nvPicPr>
            <p:cNvPr id="13" name="Graphic 12" descr="Monthly calendar with solid fill">
              <a:extLst>
                <a:ext uri="{FF2B5EF4-FFF2-40B4-BE49-F238E27FC236}">
                  <a16:creationId xmlns:a16="http://schemas.microsoft.com/office/drawing/2014/main" id="{E20A6687-7C07-D680-37C7-4BEDEECFE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42000" y="2466634"/>
              <a:ext cx="475200" cy="475200"/>
            </a:xfrm>
            <a:prstGeom prst="rect">
              <a:avLst/>
            </a:prstGeom>
          </p:spPr>
        </p:pic>
        <p:pic>
          <p:nvPicPr>
            <p:cNvPr id="14" name="Picture 2" descr="L'INFN CAMBIA LOGO">
              <a:extLst>
                <a:ext uri="{FF2B5EF4-FFF2-40B4-BE49-F238E27FC236}">
                  <a16:creationId xmlns:a16="http://schemas.microsoft.com/office/drawing/2014/main" id="{396C1554-CA85-668F-29B0-A874205D37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0281" y="4609105"/>
              <a:ext cx="2276669" cy="1263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: Rounded Corners 39">
              <a:extLst>
                <a:ext uri="{FF2B5EF4-FFF2-40B4-BE49-F238E27FC236}">
                  <a16:creationId xmlns:a16="http://schemas.microsoft.com/office/drawing/2014/main" id="{78DA1E24-1C91-BD77-E6A9-96BD3336E7E1}"/>
                </a:ext>
              </a:extLst>
            </p:cNvPr>
            <p:cNvSpPr/>
            <p:nvPr/>
          </p:nvSpPr>
          <p:spPr>
            <a:xfrm>
              <a:off x="1612900" y="4595077"/>
              <a:ext cx="5454650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it-IT" b="1" dirty="0"/>
                <a:t>	Feedback e miglioramenti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0A68DFB-8371-8D3F-BCF6-973B00F9A13D}"/>
                </a:ext>
              </a:extLst>
            </p:cNvPr>
            <p:cNvSpPr/>
            <p:nvPr/>
          </p:nvSpPr>
          <p:spPr>
            <a:xfrm>
              <a:off x="1504950" y="4431845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 dirty="0"/>
            </a:p>
          </p:txBody>
        </p:sp>
        <p:pic>
          <p:nvPicPr>
            <p:cNvPr id="35" name="Graphic 34" descr="Research with solid fill">
              <a:extLst>
                <a:ext uri="{FF2B5EF4-FFF2-40B4-BE49-F238E27FC236}">
                  <a16:creationId xmlns:a16="http://schemas.microsoft.com/office/drawing/2014/main" id="{81052EA7-24B1-5975-E8C9-85BAC5765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42000" y="4525379"/>
              <a:ext cx="475200" cy="475200"/>
            </a:xfrm>
            <a:prstGeom prst="rect">
              <a:avLst/>
            </a:prstGeom>
          </p:spPr>
        </p:pic>
      </p:grpSp>
      <p:sp>
        <p:nvSpPr>
          <p:cNvPr id="4" name="Titolo 1">
            <a:extLst>
              <a:ext uri="{FF2B5EF4-FFF2-40B4-BE49-F238E27FC236}">
                <a16:creationId xmlns:a16="http://schemas.microsoft.com/office/drawing/2014/main" id="{C666D87B-F45E-4D0F-9B30-EB40BF87B508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0A7760-C9F5-BF41-5F2B-7299809575B9}"/>
              </a:ext>
            </a:extLst>
          </p:cNvPr>
          <p:cNvSpPr/>
          <p:nvPr/>
        </p:nvSpPr>
        <p:spPr>
          <a:xfrm>
            <a:off x="1504950" y="1254522"/>
            <a:ext cx="6089650" cy="3032579"/>
          </a:xfrm>
          <a:prstGeom prst="rect">
            <a:avLst/>
          </a:prstGeom>
          <a:solidFill>
            <a:srgbClr val="DEECF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AB3891-3B5D-CE7A-BDC3-9B85F385AAEE}"/>
              </a:ext>
            </a:extLst>
          </p:cNvPr>
          <p:cNvSpPr txBox="1"/>
          <p:nvPr/>
        </p:nvSpPr>
        <p:spPr>
          <a:xfrm>
            <a:off x="2650378" y="2979481"/>
            <a:ext cx="24943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Completate e in corso 2023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Piano primo semestre 2024</a:t>
            </a:r>
          </a:p>
        </p:txBody>
      </p:sp>
    </p:spTree>
    <p:extLst>
      <p:ext uri="{BB962C8B-B14F-4D97-AF65-F5344CB8AC3E}">
        <p14:creationId xmlns:p14="http://schemas.microsoft.com/office/powerpoint/2010/main" val="267384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AA8201F6-06E2-EECB-17E9-F9F90ECB5D0E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Feedback e miglioramenti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443A29-47FD-43AF-99C4-8E369A4BEFF8}"/>
              </a:ext>
            </a:extLst>
          </p:cNvPr>
          <p:cNvCxnSpPr>
            <a:cxnSpLocks/>
          </p:cNvCxnSpPr>
          <p:nvPr/>
        </p:nvCxnSpPr>
        <p:spPr>
          <a:xfrm>
            <a:off x="5684882" y="1057073"/>
            <a:ext cx="0" cy="555125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D1DE267-0D7A-4A5F-9CE8-5F050B74C352}"/>
              </a:ext>
            </a:extLst>
          </p:cNvPr>
          <p:cNvCxnSpPr>
            <a:cxnSpLocks/>
          </p:cNvCxnSpPr>
          <p:nvPr/>
        </p:nvCxnSpPr>
        <p:spPr>
          <a:xfrm>
            <a:off x="453957" y="3819728"/>
            <a:ext cx="11284085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026BFE30-61E8-46D3-A509-F79FF5A05014}"/>
              </a:ext>
            </a:extLst>
          </p:cNvPr>
          <p:cNvGrpSpPr/>
          <p:nvPr/>
        </p:nvGrpSpPr>
        <p:grpSpPr>
          <a:xfrm>
            <a:off x="240789" y="1015617"/>
            <a:ext cx="2284623" cy="600135"/>
            <a:chOff x="240789" y="972501"/>
            <a:chExt cx="2284623" cy="600135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C7370856-A3D3-4CF6-8776-776BAD22EB15}"/>
                </a:ext>
              </a:extLst>
            </p:cNvPr>
            <p:cNvSpPr/>
            <p:nvPr/>
          </p:nvSpPr>
          <p:spPr>
            <a:xfrm>
              <a:off x="735332" y="1110210"/>
              <a:ext cx="1790080" cy="324716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>
                  <a:solidFill>
                    <a:schemeClr val="bg1"/>
                  </a:solidFill>
                </a:rPr>
                <a:t>Bene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17B46BF-65CC-4F1A-B5F3-71EF439EE105}"/>
                </a:ext>
              </a:extLst>
            </p:cNvPr>
            <p:cNvSpPr/>
            <p:nvPr/>
          </p:nvSpPr>
          <p:spPr>
            <a:xfrm>
              <a:off x="240789" y="972501"/>
              <a:ext cx="635000" cy="600135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Graphic 10" descr="Thumbs up sign with solid fill">
              <a:extLst>
                <a:ext uri="{FF2B5EF4-FFF2-40B4-BE49-F238E27FC236}">
                  <a16:creationId xmlns:a16="http://schemas.microsoft.com/office/drawing/2014/main" id="{DD9C9FEE-1BD5-4099-BA1A-3D2DFF87E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9658" y="1057073"/>
              <a:ext cx="399424" cy="399424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BECECD07-FC6C-4B36-B390-6F75B110C7B4}"/>
              </a:ext>
            </a:extLst>
          </p:cNvPr>
          <p:cNvSpPr/>
          <p:nvPr/>
        </p:nvSpPr>
        <p:spPr>
          <a:xfrm>
            <a:off x="9198707" y="2838956"/>
            <a:ext cx="1857555" cy="660093"/>
          </a:xfrm>
          <a:prstGeom prst="rect">
            <a:avLst/>
          </a:prstGeom>
          <a:pattFill prst="dkUpDiag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i="1">
                <a:solidFill>
                  <a:schemeClr val="tx2"/>
                </a:solidFill>
              </a:rPr>
              <a:t>Software dell’INFN e non della DSI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8C5F5A2-D99F-4898-BDB7-E320ED1B5BBA}"/>
              </a:ext>
            </a:extLst>
          </p:cNvPr>
          <p:cNvSpPr/>
          <p:nvPr/>
        </p:nvSpPr>
        <p:spPr>
          <a:xfrm>
            <a:off x="6834964" y="1695499"/>
            <a:ext cx="1378388" cy="652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2"/>
                </a:solidFill>
              </a:rPr>
              <a:t>Condivisione delle priorità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2305EF1-3D81-4755-AFED-A26EA7E28653}"/>
              </a:ext>
            </a:extLst>
          </p:cNvPr>
          <p:cNvSpPr/>
          <p:nvPr/>
        </p:nvSpPr>
        <p:spPr>
          <a:xfrm>
            <a:off x="794861" y="1808026"/>
            <a:ext cx="1593639" cy="6001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solidFill>
                  <a:schemeClr val="tx2"/>
                </a:solidFill>
              </a:rPr>
              <a:t>Team collaboration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C1170AA-3AE6-4C7F-8DFF-15009A754D54}"/>
              </a:ext>
            </a:extLst>
          </p:cNvPr>
          <p:cNvSpPr/>
          <p:nvPr/>
        </p:nvSpPr>
        <p:spPr>
          <a:xfrm>
            <a:off x="1936780" y="2718440"/>
            <a:ext cx="1688394" cy="8236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solidFill>
                  <a:schemeClr val="tx2"/>
                </a:solidFill>
              </a:rPr>
              <a:t>Interazione tra uffici/servizi della DSI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824BB6A-24FA-4FB9-87CB-E870F5B7C06B}"/>
              </a:ext>
            </a:extLst>
          </p:cNvPr>
          <p:cNvSpPr/>
          <p:nvPr/>
        </p:nvSpPr>
        <p:spPr>
          <a:xfrm>
            <a:off x="3171223" y="1695537"/>
            <a:ext cx="2015550" cy="8176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solidFill>
                  <a:schemeClr val="tx2"/>
                </a:solidFill>
              </a:rPr>
              <a:t>Interazione uffici di altre direzioni aventi obiettivi in comune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A788EEE-7B09-4223-9700-1F775DFA2718}"/>
              </a:ext>
            </a:extLst>
          </p:cNvPr>
          <p:cNvSpPr/>
          <p:nvPr/>
        </p:nvSpPr>
        <p:spPr>
          <a:xfrm>
            <a:off x="758089" y="3997068"/>
            <a:ext cx="2019760" cy="7520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solidFill>
                  <a:schemeClr val="tx2"/>
                </a:solidFill>
              </a:rPr>
              <a:t>Modalità di lavoro che segue le urgenze anziché la pianificazione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42ABDF4-09C0-4315-8F68-57B91F3802BC}"/>
              </a:ext>
            </a:extLst>
          </p:cNvPr>
          <p:cNvSpPr/>
          <p:nvPr/>
        </p:nvSpPr>
        <p:spPr>
          <a:xfrm>
            <a:off x="1352703" y="5105991"/>
            <a:ext cx="1533851" cy="7520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solidFill>
                  <a:schemeClr val="tx2"/>
                </a:solidFill>
              </a:rPr>
              <a:t>Content switching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83B0246-7889-440C-9C72-70A4C5F4CDA4}"/>
              </a:ext>
            </a:extLst>
          </p:cNvPr>
          <p:cNvSpPr/>
          <p:nvPr/>
        </p:nvSpPr>
        <p:spPr>
          <a:xfrm>
            <a:off x="3193710" y="3985651"/>
            <a:ext cx="1579859" cy="9724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solidFill>
                  <a:schemeClr val="tx2"/>
                </a:solidFill>
              </a:rPr>
              <a:t>Personale limitato per le attività da seguire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BBB67A5-FF04-4CF2-9B5B-5D5DE88A715B}"/>
              </a:ext>
            </a:extLst>
          </p:cNvPr>
          <p:cNvSpPr/>
          <p:nvPr/>
        </p:nvSpPr>
        <p:spPr>
          <a:xfrm>
            <a:off x="5927651" y="4097980"/>
            <a:ext cx="2365737" cy="7316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solidFill>
                  <a:schemeClr val="tx2"/>
                </a:solidFill>
              </a:rPr>
              <a:t>Condivisione periodica e trasparenza su andamento progetti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6EBBFA5-8770-4CF2-8147-9C8E6ACBC52D}"/>
              </a:ext>
            </a:extLst>
          </p:cNvPr>
          <p:cNvSpPr/>
          <p:nvPr/>
        </p:nvSpPr>
        <p:spPr>
          <a:xfrm>
            <a:off x="9644613" y="4962194"/>
            <a:ext cx="1080535" cy="660113"/>
          </a:xfrm>
          <a:prstGeom prst="rect">
            <a:avLst/>
          </a:prstGeom>
          <a:pattFill prst="dkUpDiag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solidFill>
                  <a:schemeClr val="tx2"/>
                </a:solidFill>
              </a:rPr>
              <a:t>Considerare urgenze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3A6409A-2398-4F74-B1E3-8D41DFFCFA48}"/>
              </a:ext>
            </a:extLst>
          </p:cNvPr>
          <p:cNvSpPr/>
          <p:nvPr/>
        </p:nvSpPr>
        <p:spPr>
          <a:xfrm>
            <a:off x="9373841" y="3997068"/>
            <a:ext cx="1622081" cy="6516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solidFill>
                  <a:schemeClr val="tx2"/>
                </a:solidFill>
              </a:rPr>
              <a:t>Razionalizzare i nostri obiettivi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1F034A-A1D9-CD1E-FF28-050266A604A6}"/>
              </a:ext>
            </a:extLst>
          </p:cNvPr>
          <p:cNvSpPr/>
          <p:nvPr/>
        </p:nvSpPr>
        <p:spPr>
          <a:xfrm>
            <a:off x="9142048" y="1774035"/>
            <a:ext cx="1970874" cy="7680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>
                <a:solidFill>
                  <a:schemeClr val="tx2"/>
                </a:solidFill>
              </a:rPr>
              <a:t>Percezione del ruolo della DSI nei processi di AC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499A41-F15A-43D2-9A2A-7A6CECE58DBE}"/>
              </a:ext>
            </a:extLst>
          </p:cNvPr>
          <p:cNvGrpSpPr/>
          <p:nvPr/>
        </p:nvGrpSpPr>
        <p:grpSpPr>
          <a:xfrm>
            <a:off x="9142048" y="1015617"/>
            <a:ext cx="2472101" cy="600135"/>
            <a:chOff x="9142048" y="1058733"/>
            <a:chExt cx="2472101" cy="60013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BDE3D28-ADBF-4085-94AA-59A57B8EB707}"/>
                </a:ext>
              </a:extLst>
            </p:cNvPr>
            <p:cNvSpPr/>
            <p:nvPr/>
          </p:nvSpPr>
          <p:spPr>
            <a:xfrm>
              <a:off x="9636590" y="1196442"/>
              <a:ext cx="1977559" cy="324716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>
                  <a:solidFill>
                    <a:schemeClr val="bg1"/>
                  </a:solidFill>
                </a:rPr>
                <a:t>Da migliorare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3E55FD1-01BA-4297-87C3-2B3002C1442C}"/>
                </a:ext>
              </a:extLst>
            </p:cNvPr>
            <p:cNvSpPr/>
            <p:nvPr/>
          </p:nvSpPr>
          <p:spPr>
            <a:xfrm>
              <a:off x="9142048" y="1058733"/>
              <a:ext cx="635000" cy="600135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" name="Graphic 3" descr="Building Brick Wall outline">
              <a:extLst>
                <a:ext uri="{FF2B5EF4-FFF2-40B4-BE49-F238E27FC236}">
                  <a16:creationId xmlns:a16="http://schemas.microsoft.com/office/drawing/2014/main" id="{442A3681-1E84-44D1-8E68-167BC87A0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59748" y="1159000"/>
              <a:ext cx="399600" cy="3996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1A1135B-C303-4427-B6E4-BDBE84BF8A6D}"/>
              </a:ext>
            </a:extLst>
          </p:cNvPr>
          <p:cNvGrpSpPr/>
          <p:nvPr/>
        </p:nvGrpSpPr>
        <p:grpSpPr>
          <a:xfrm>
            <a:off x="240789" y="5949806"/>
            <a:ext cx="2284623" cy="600135"/>
            <a:chOff x="1135829" y="6145898"/>
            <a:chExt cx="2284623" cy="600135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0642A0F-800D-45E4-B81E-CEE97429DF74}"/>
                </a:ext>
              </a:extLst>
            </p:cNvPr>
            <p:cNvSpPr/>
            <p:nvPr/>
          </p:nvSpPr>
          <p:spPr>
            <a:xfrm>
              <a:off x="1630372" y="6283607"/>
              <a:ext cx="1790080" cy="324716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>
                  <a:solidFill>
                    <a:schemeClr val="bg1"/>
                  </a:solidFill>
                </a:rPr>
                <a:t>Criticità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08F74DC-F77C-444A-B762-2D540F75433A}"/>
                </a:ext>
              </a:extLst>
            </p:cNvPr>
            <p:cNvSpPr/>
            <p:nvPr/>
          </p:nvSpPr>
          <p:spPr>
            <a:xfrm>
              <a:off x="1135829" y="6145898"/>
              <a:ext cx="635000" cy="600135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8" name="Graphic 27" descr="Continuous Improvement with solid fill">
              <a:extLst>
                <a:ext uri="{FF2B5EF4-FFF2-40B4-BE49-F238E27FC236}">
                  <a16:creationId xmlns:a16="http://schemas.microsoft.com/office/drawing/2014/main" id="{85C4F51A-FDCB-4AD4-9726-48452EA91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53529" y="6246165"/>
              <a:ext cx="399600" cy="3996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E3666B0-1228-4D4A-BA64-1029155E2D18}"/>
              </a:ext>
            </a:extLst>
          </p:cNvPr>
          <p:cNvGrpSpPr/>
          <p:nvPr/>
        </p:nvGrpSpPr>
        <p:grpSpPr>
          <a:xfrm>
            <a:off x="9142048" y="5949806"/>
            <a:ext cx="2593082" cy="600135"/>
            <a:chOff x="9344918" y="6053952"/>
            <a:chExt cx="2593082" cy="600135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89B9898A-2317-46DB-BA56-4924E36E61B9}"/>
                </a:ext>
              </a:extLst>
            </p:cNvPr>
            <p:cNvSpPr/>
            <p:nvPr/>
          </p:nvSpPr>
          <p:spPr>
            <a:xfrm>
              <a:off x="9839460" y="6191661"/>
              <a:ext cx="2098540" cy="324716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>
                  <a:solidFill>
                    <a:schemeClr val="bg1"/>
                  </a:solidFill>
                </a:rPr>
                <a:t>Abbiamo imparato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5C6115F-3C7B-4227-9DF4-96126850E0C4}"/>
                </a:ext>
              </a:extLst>
            </p:cNvPr>
            <p:cNvSpPr/>
            <p:nvPr/>
          </p:nvSpPr>
          <p:spPr>
            <a:xfrm>
              <a:off x="9344918" y="6053952"/>
              <a:ext cx="635000" cy="600135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9" name="Graphic 18" descr="Graduation cap with solid fill">
              <a:extLst>
                <a:ext uri="{FF2B5EF4-FFF2-40B4-BE49-F238E27FC236}">
                  <a16:creationId xmlns:a16="http://schemas.microsoft.com/office/drawing/2014/main" id="{BFE16BB2-EEF6-404D-AC00-7A550E9E8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462618" y="6154219"/>
              <a:ext cx="399600" cy="399600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2D5FD07-0680-0198-515A-325DA1E297D8}"/>
              </a:ext>
            </a:extLst>
          </p:cNvPr>
          <p:cNvSpPr/>
          <p:nvPr/>
        </p:nvSpPr>
        <p:spPr>
          <a:xfrm>
            <a:off x="7004275" y="2703895"/>
            <a:ext cx="1480631" cy="7951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tx2"/>
                </a:solidFill>
              </a:rPr>
              <a:t>Prioritizzazione</a:t>
            </a:r>
            <a:r>
              <a:rPr lang="it-IT" sz="1400" dirty="0">
                <a:solidFill>
                  <a:schemeClr val="tx2"/>
                </a:solidFill>
              </a:rPr>
              <a:t> delle richieste che ci arrivano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7D0A7D-DC60-28D6-8E98-413A0378F0F5}"/>
              </a:ext>
            </a:extLst>
          </p:cNvPr>
          <p:cNvSpPr/>
          <p:nvPr/>
        </p:nvSpPr>
        <p:spPr>
          <a:xfrm>
            <a:off x="6822060" y="5126298"/>
            <a:ext cx="1826704" cy="7316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solidFill>
                  <a:schemeClr val="tx2"/>
                </a:solidFill>
              </a:rPr>
              <a:t>Garantire tempo per manutenzione applicativi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8E14AB8-902C-44CD-8ABD-19F6841F9D5E}"/>
              </a:ext>
            </a:extLst>
          </p:cNvPr>
          <p:cNvCxnSpPr>
            <a:stCxn id="29" idx="2"/>
            <a:endCxn id="70" idx="0"/>
          </p:cNvCxnSpPr>
          <p:nvPr/>
        </p:nvCxnSpPr>
        <p:spPr>
          <a:xfrm>
            <a:off x="10127485" y="2542067"/>
            <a:ext cx="0" cy="296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E090BC-5FAA-5BCD-3544-0BCD9A30A68E}"/>
              </a:ext>
            </a:extLst>
          </p:cNvPr>
          <p:cNvCxnSpPr>
            <a:stCxn id="89" idx="2"/>
            <a:endCxn id="88" idx="0"/>
          </p:cNvCxnSpPr>
          <p:nvPr/>
        </p:nvCxnSpPr>
        <p:spPr>
          <a:xfrm flipH="1">
            <a:off x="10184881" y="4648674"/>
            <a:ext cx="1" cy="313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9D510CC-AC50-D1E0-6E53-D789A23A3FAA}"/>
              </a:ext>
            </a:extLst>
          </p:cNvPr>
          <p:cNvSpPr/>
          <p:nvPr/>
        </p:nvSpPr>
        <p:spPr>
          <a:xfrm>
            <a:off x="3455143" y="5177967"/>
            <a:ext cx="1829495" cy="910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noProof="1">
                <a:solidFill>
                  <a:schemeClr val="tx2"/>
                </a:solidFill>
              </a:rPr>
              <a:t>Interazione con ditte esterne</a:t>
            </a:r>
          </a:p>
        </p:txBody>
      </p:sp>
      <p:pic>
        <p:nvPicPr>
          <p:cNvPr id="18" name="Picture 2" descr="L'INFN CAMBIA LOGO">
            <a:extLst>
              <a:ext uri="{FF2B5EF4-FFF2-40B4-BE49-F238E27FC236}">
                <a16:creationId xmlns:a16="http://schemas.microsoft.com/office/drawing/2014/main" id="{4B8DBFDE-D472-F69B-1BCE-A953ED951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53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7" grpId="0" animBg="1"/>
      <p:bldP spid="79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29" grpId="0" animBg="1"/>
      <p:bldP spid="3" grpId="0" animBg="1"/>
      <p:bldP spid="10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66E62C-88FB-557F-C954-E1A2E9472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0787" y="1364443"/>
            <a:ext cx="5510426" cy="209641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4400" b="1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Grazie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A7BCA3E-9526-A993-366C-FCBD9238F969}"/>
              </a:ext>
            </a:extLst>
          </p:cNvPr>
          <p:cNvSpPr txBox="1"/>
          <p:nvPr/>
        </p:nvSpPr>
        <p:spPr>
          <a:xfrm>
            <a:off x="12560060" y="21652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C8AC9EB-3473-3142-27F9-E0C67A718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713"/>
          <a:stretch/>
        </p:blipFill>
        <p:spPr bwMode="auto">
          <a:xfrm>
            <a:off x="547740" y="3154017"/>
            <a:ext cx="4290739" cy="361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'INFN CAMBIA LOGO">
            <a:extLst>
              <a:ext uri="{FF2B5EF4-FFF2-40B4-BE49-F238E27FC236}">
                <a16:creationId xmlns:a16="http://schemas.microsoft.com/office/drawing/2014/main" id="{50236A4E-E366-EE48-9C24-FFA19BF64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126527"/>
            <a:ext cx="2893304" cy="160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17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7ECC2298-66A0-9DD5-278B-C5E20B85AD2C}"/>
              </a:ext>
            </a:extLst>
          </p:cNvPr>
          <p:cNvGrpSpPr/>
          <p:nvPr/>
        </p:nvGrpSpPr>
        <p:grpSpPr>
          <a:xfrm>
            <a:off x="522474" y="1386699"/>
            <a:ext cx="2538001" cy="2549197"/>
            <a:chOff x="1035049" y="958255"/>
            <a:chExt cx="2538001" cy="2549197"/>
          </a:xfrm>
        </p:grpSpPr>
        <p:sp>
          <p:nvSpPr>
            <p:cNvPr id="28" name="Rectangle: Rounded Corners 15">
              <a:extLst>
                <a:ext uri="{FF2B5EF4-FFF2-40B4-BE49-F238E27FC236}">
                  <a16:creationId xmlns:a16="http://schemas.microsoft.com/office/drawing/2014/main" id="{4E295478-4053-40B7-0C64-FCF1B482D99A}"/>
                </a:ext>
              </a:extLst>
            </p:cNvPr>
            <p:cNvSpPr/>
            <p:nvPr/>
          </p:nvSpPr>
          <p:spPr>
            <a:xfrm>
              <a:off x="1035050" y="1059109"/>
              <a:ext cx="2538000" cy="2448343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lang="it-IT" sz="1200" b="1" dirty="0">
                <a:solidFill>
                  <a:schemeClr val="tx2"/>
                </a:solidFill>
              </a:endParaRPr>
            </a:p>
            <a:p>
              <a:pPr marL="457200" indent="-457200">
                <a:spcBef>
                  <a:spcPts val="300"/>
                </a:spcBef>
                <a:spcAft>
                  <a:spcPts val="300"/>
                </a:spcAft>
                <a:buFont typeface="Calibri" panose="020F0502020204030204" pitchFamily="34" charset="0"/>
                <a:buChar char="→"/>
              </a:pPr>
              <a:endParaRPr lang="it-IT" sz="1100" b="1" dirty="0">
                <a:solidFill>
                  <a:schemeClr val="tx2"/>
                </a:solidFill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it-IT" b="1" dirty="0">
                <a:solidFill>
                  <a:schemeClr val="tx2"/>
                </a:solidFill>
              </a:endParaRPr>
            </a:p>
          </p:txBody>
        </p:sp>
        <p:sp>
          <p:nvSpPr>
            <p:cNvPr id="29" name="Rectangle: Rounded Corners 12">
              <a:extLst>
                <a:ext uri="{FF2B5EF4-FFF2-40B4-BE49-F238E27FC236}">
                  <a16:creationId xmlns:a16="http://schemas.microsoft.com/office/drawing/2014/main" id="{99E5F978-DEA6-FE5E-C23B-F427D5A2A97B}"/>
                </a:ext>
              </a:extLst>
            </p:cNvPr>
            <p:cNvSpPr/>
            <p:nvPr/>
          </p:nvSpPr>
          <p:spPr>
            <a:xfrm>
              <a:off x="1035049" y="958255"/>
              <a:ext cx="2533473" cy="520300"/>
            </a:xfrm>
            <a:prstGeom prst="roundRect">
              <a:avLst/>
            </a:prstGeom>
            <a:solidFill>
              <a:srgbClr val="4497B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it-IT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551B8AF-1751-F4F3-9239-FF763588D7EE}"/>
              </a:ext>
            </a:extLst>
          </p:cNvPr>
          <p:cNvGrpSpPr/>
          <p:nvPr/>
        </p:nvGrpSpPr>
        <p:grpSpPr>
          <a:xfrm>
            <a:off x="6261841" y="1386699"/>
            <a:ext cx="2538001" cy="2549197"/>
            <a:chOff x="1187449" y="1110655"/>
            <a:chExt cx="2538001" cy="2549197"/>
          </a:xfrm>
        </p:grpSpPr>
        <p:sp>
          <p:nvSpPr>
            <p:cNvPr id="34" name="Rectangle: Rounded Corners 15">
              <a:extLst>
                <a:ext uri="{FF2B5EF4-FFF2-40B4-BE49-F238E27FC236}">
                  <a16:creationId xmlns:a16="http://schemas.microsoft.com/office/drawing/2014/main" id="{C7CC7E3E-9699-A1EA-0155-B7D9389FBFE8}"/>
                </a:ext>
              </a:extLst>
            </p:cNvPr>
            <p:cNvSpPr/>
            <p:nvPr/>
          </p:nvSpPr>
          <p:spPr>
            <a:xfrm>
              <a:off x="1187450" y="1211509"/>
              <a:ext cx="2538000" cy="2448343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lang="it-IT" sz="2400" b="1" dirty="0">
                <a:solidFill>
                  <a:schemeClr val="tx2"/>
                </a:solidFill>
              </a:endParaRPr>
            </a:p>
            <a:p>
              <a:pPr marL="457200" indent="-457200">
                <a:spcBef>
                  <a:spcPts val="300"/>
                </a:spcBef>
                <a:spcAft>
                  <a:spcPts val="300"/>
                </a:spcAft>
                <a:buFont typeface="Calibri" panose="020F0502020204030204" pitchFamily="34" charset="0"/>
                <a:buChar char="→"/>
              </a:pPr>
              <a:endParaRPr lang="it-IT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35" name="Rectangle: Rounded Corners 12">
              <a:extLst>
                <a:ext uri="{FF2B5EF4-FFF2-40B4-BE49-F238E27FC236}">
                  <a16:creationId xmlns:a16="http://schemas.microsoft.com/office/drawing/2014/main" id="{C5379306-DAAE-E523-1D02-1EE319347D19}"/>
                </a:ext>
              </a:extLst>
            </p:cNvPr>
            <p:cNvSpPr/>
            <p:nvPr/>
          </p:nvSpPr>
          <p:spPr>
            <a:xfrm>
              <a:off x="1187449" y="1110655"/>
              <a:ext cx="2533474" cy="520300"/>
            </a:xfrm>
            <a:prstGeom prst="roundRect">
              <a:avLst/>
            </a:prstGeom>
            <a:solidFill>
              <a:srgbClr val="4497B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it-IT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75A8C2E-D982-C862-7884-E659037D21B5}"/>
              </a:ext>
            </a:extLst>
          </p:cNvPr>
          <p:cNvGrpSpPr/>
          <p:nvPr/>
        </p:nvGrpSpPr>
        <p:grpSpPr>
          <a:xfrm>
            <a:off x="9131525" y="1386699"/>
            <a:ext cx="2538001" cy="2549197"/>
            <a:chOff x="6301814" y="1231059"/>
            <a:chExt cx="2538001" cy="2549197"/>
          </a:xfrm>
        </p:grpSpPr>
        <p:sp>
          <p:nvSpPr>
            <p:cNvPr id="36" name="Rectangle: Rounded Corners 15">
              <a:extLst>
                <a:ext uri="{FF2B5EF4-FFF2-40B4-BE49-F238E27FC236}">
                  <a16:creationId xmlns:a16="http://schemas.microsoft.com/office/drawing/2014/main" id="{316D6E8D-FE1C-3F1D-0CF9-2DADDA596066}"/>
                </a:ext>
              </a:extLst>
            </p:cNvPr>
            <p:cNvSpPr/>
            <p:nvPr/>
          </p:nvSpPr>
          <p:spPr>
            <a:xfrm>
              <a:off x="6301815" y="1331913"/>
              <a:ext cx="2538000" cy="2448343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it-IT" sz="2400" b="1" dirty="0">
                <a:solidFill>
                  <a:schemeClr val="tx2"/>
                </a:solidFill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it-IT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37" name="Rectangle: Rounded Corners 12">
              <a:extLst>
                <a:ext uri="{FF2B5EF4-FFF2-40B4-BE49-F238E27FC236}">
                  <a16:creationId xmlns:a16="http://schemas.microsoft.com/office/drawing/2014/main" id="{7902F60A-F4B9-2704-A8DA-82FEE69527E9}"/>
                </a:ext>
              </a:extLst>
            </p:cNvPr>
            <p:cNvSpPr/>
            <p:nvPr/>
          </p:nvSpPr>
          <p:spPr>
            <a:xfrm>
              <a:off x="6301814" y="1231059"/>
              <a:ext cx="2533474" cy="520300"/>
            </a:xfrm>
            <a:prstGeom prst="roundRect">
              <a:avLst/>
            </a:prstGeom>
            <a:solidFill>
              <a:srgbClr val="4497B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it-IT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ADB4D9F-73A4-38A6-F982-B3CDF1EFC5CA}"/>
              </a:ext>
            </a:extLst>
          </p:cNvPr>
          <p:cNvGrpSpPr/>
          <p:nvPr/>
        </p:nvGrpSpPr>
        <p:grpSpPr>
          <a:xfrm>
            <a:off x="3392158" y="1386699"/>
            <a:ext cx="2533473" cy="2549197"/>
            <a:chOff x="8599018" y="1231059"/>
            <a:chExt cx="2533473" cy="2549197"/>
          </a:xfrm>
        </p:grpSpPr>
        <p:sp>
          <p:nvSpPr>
            <p:cNvPr id="38" name="Rectangle: Rounded Corners 15">
              <a:extLst>
                <a:ext uri="{FF2B5EF4-FFF2-40B4-BE49-F238E27FC236}">
                  <a16:creationId xmlns:a16="http://schemas.microsoft.com/office/drawing/2014/main" id="{7903C807-0A45-E96D-A8F4-53147DD05FD3}"/>
                </a:ext>
              </a:extLst>
            </p:cNvPr>
            <p:cNvSpPr/>
            <p:nvPr/>
          </p:nvSpPr>
          <p:spPr>
            <a:xfrm>
              <a:off x="8599018" y="1331913"/>
              <a:ext cx="2533473" cy="2448343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it-IT" sz="2400" b="1" dirty="0">
                <a:solidFill>
                  <a:schemeClr val="tx2"/>
                </a:solidFill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it-IT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39" name="Rectangle: Rounded Corners 12">
              <a:extLst>
                <a:ext uri="{FF2B5EF4-FFF2-40B4-BE49-F238E27FC236}">
                  <a16:creationId xmlns:a16="http://schemas.microsoft.com/office/drawing/2014/main" id="{380DAF9A-F4A8-09AE-9301-820EF2EAD1C1}"/>
                </a:ext>
              </a:extLst>
            </p:cNvPr>
            <p:cNvSpPr/>
            <p:nvPr/>
          </p:nvSpPr>
          <p:spPr>
            <a:xfrm>
              <a:off x="8599018" y="1231059"/>
              <a:ext cx="2533473" cy="520300"/>
            </a:xfrm>
            <a:prstGeom prst="roundRect">
              <a:avLst/>
            </a:prstGeom>
            <a:solidFill>
              <a:srgbClr val="4497B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it-IT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Titolo 1">
            <a:extLst>
              <a:ext uri="{FF2B5EF4-FFF2-40B4-BE49-F238E27FC236}">
                <a16:creationId xmlns:a16="http://schemas.microsoft.com/office/drawing/2014/main" id="{890218A0-E994-8D1B-1B69-4B09C37C39BA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Servizio – Attività 2023 &amp; Piano H1’24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E8E18D8-90B8-DBEF-0F46-5219B0A9EC55}"/>
              </a:ext>
            </a:extLst>
          </p:cNvPr>
          <p:cNvSpPr/>
          <p:nvPr/>
        </p:nvSpPr>
        <p:spPr>
          <a:xfrm>
            <a:off x="3392158" y="1386699"/>
            <a:ext cx="2533473" cy="5203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79C2BBA-F835-B0A9-B5D2-D1420CE91CD7}"/>
              </a:ext>
            </a:extLst>
          </p:cNvPr>
          <p:cNvSpPr/>
          <p:nvPr/>
        </p:nvSpPr>
        <p:spPr>
          <a:xfrm>
            <a:off x="6257314" y="1386699"/>
            <a:ext cx="2542528" cy="5203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9C975B1-4274-796C-46F5-76D58913B384}"/>
              </a:ext>
            </a:extLst>
          </p:cNvPr>
          <p:cNvSpPr/>
          <p:nvPr/>
        </p:nvSpPr>
        <p:spPr>
          <a:xfrm>
            <a:off x="9131526" y="1386699"/>
            <a:ext cx="2533473" cy="5203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62314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944C-06A1-CA45-F0C5-32DEBF4C8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174938"/>
            <a:ext cx="10515600" cy="870551"/>
          </a:xfrm>
        </p:spPr>
        <p:txBody>
          <a:bodyPr>
            <a:normAutofit/>
          </a:bodyPr>
          <a:lstStyle/>
          <a:p>
            <a:r>
              <a:rPr lang="it-IT" sz="4400" b="1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Servizio Sviluppo e Gestione </a:t>
            </a:r>
            <a:r>
              <a:rPr lang="it-IT" b="1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it-IT" sz="4400" b="1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pplicativi</a:t>
            </a:r>
            <a:endParaRPr lang="it-IT" b="1" dirty="0">
              <a:solidFill>
                <a:srgbClr val="445469"/>
              </a:solidFill>
              <a:latin typeface="+mn-lt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47DD838C-48C9-A1F3-5927-1EE350320688}"/>
              </a:ext>
            </a:extLst>
          </p:cNvPr>
          <p:cNvSpPr/>
          <p:nvPr/>
        </p:nvSpPr>
        <p:spPr>
          <a:xfrm>
            <a:off x="5031947" y="4154553"/>
            <a:ext cx="2140150" cy="1439999"/>
          </a:xfrm>
          <a:prstGeom prst="roundRect">
            <a:avLst/>
          </a:prstGeom>
          <a:noFill/>
          <a:ln w="19050">
            <a:solidFill>
              <a:srgbClr val="4497B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1600" noProof="1">
              <a:solidFill>
                <a:schemeClr val="tx2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noProof="1">
                <a:solidFill>
                  <a:schemeClr val="tx2"/>
                </a:solidFill>
              </a:rPr>
              <a:t>Marco Canaparo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A1CFF0CA-5FFF-64DB-5615-7DB9735E3BEB}"/>
              </a:ext>
            </a:extLst>
          </p:cNvPr>
          <p:cNvSpPr/>
          <p:nvPr/>
        </p:nvSpPr>
        <p:spPr>
          <a:xfrm>
            <a:off x="7414022" y="4154553"/>
            <a:ext cx="2119235" cy="1439999"/>
          </a:xfrm>
          <a:prstGeom prst="roundRect">
            <a:avLst/>
          </a:prstGeom>
          <a:noFill/>
          <a:ln w="19050">
            <a:solidFill>
              <a:srgbClr val="4497B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1600" noProof="1">
              <a:solidFill>
                <a:schemeClr val="tx2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noProof="1">
                <a:solidFill>
                  <a:schemeClr val="tx2"/>
                </a:solidFill>
              </a:rPr>
              <a:t>Marzio D’Alessandro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noProof="1">
                <a:solidFill>
                  <a:schemeClr val="tx2"/>
                </a:solidFill>
              </a:rPr>
              <a:t>Giancarlo Terilli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58ABE12-B8A6-F4B2-2380-56F8E4933351}"/>
              </a:ext>
            </a:extLst>
          </p:cNvPr>
          <p:cNvSpPr/>
          <p:nvPr/>
        </p:nvSpPr>
        <p:spPr>
          <a:xfrm>
            <a:off x="2648828" y="4154553"/>
            <a:ext cx="2140150" cy="1440000"/>
          </a:xfrm>
          <a:prstGeom prst="roundRect">
            <a:avLst/>
          </a:prstGeom>
          <a:noFill/>
          <a:ln w="19050">
            <a:solidFill>
              <a:srgbClr val="4497B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1600" noProof="1">
              <a:solidFill>
                <a:schemeClr val="tx2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noProof="1">
                <a:solidFill>
                  <a:schemeClr val="tx2"/>
                </a:solidFill>
              </a:rPr>
              <a:t>Enrico Capannini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noProof="1">
                <a:solidFill>
                  <a:schemeClr val="tx2"/>
                </a:solidFill>
              </a:rPr>
              <a:t>Savino A. Palermo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EA4F360-FE0C-6805-1418-9DD5BF193D28}"/>
              </a:ext>
            </a:extLst>
          </p:cNvPr>
          <p:cNvCxnSpPr>
            <a:cxnSpLocks/>
          </p:cNvCxnSpPr>
          <p:nvPr/>
        </p:nvCxnSpPr>
        <p:spPr>
          <a:xfrm>
            <a:off x="3705692" y="3359428"/>
            <a:ext cx="13200" cy="96740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20E5CE6-B38E-B9F3-4E84-50736C35A315}"/>
              </a:ext>
            </a:extLst>
          </p:cNvPr>
          <p:cNvCxnSpPr>
            <a:cxnSpLocks/>
          </p:cNvCxnSpPr>
          <p:nvPr/>
        </p:nvCxnSpPr>
        <p:spPr>
          <a:xfrm>
            <a:off x="8380394" y="3359428"/>
            <a:ext cx="0" cy="91439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CE8304D-DDA2-DD31-3042-9DFD223D488F}"/>
              </a:ext>
            </a:extLst>
          </p:cNvPr>
          <p:cNvCxnSpPr>
            <a:cxnSpLocks/>
          </p:cNvCxnSpPr>
          <p:nvPr/>
        </p:nvCxnSpPr>
        <p:spPr>
          <a:xfrm>
            <a:off x="5998317" y="2186609"/>
            <a:ext cx="0" cy="20872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E063263-61B2-D764-5212-257F47AC0C45}"/>
              </a:ext>
            </a:extLst>
          </p:cNvPr>
          <p:cNvSpPr/>
          <p:nvPr/>
        </p:nvSpPr>
        <p:spPr>
          <a:xfrm>
            <a:off x="5020969" y="1311965"/>
            <a:ext cx="1954696" cy="874644"/>
          </a:xfrm>
          <a:prstGeom prst="roundRect">
            <a:avLst/>
          </a:prstGeom>
          <a:solidFill>
            <a:srgbClr val="4454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b="1" noProof="1"/>
              <a:t>Resp. Servizio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noProof="1"/>
              <a:t>Francesco Serafini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95A363B-08B1-99D2-5780-DF031A3EA682}"/>
              </a:ext>
            </a:extLst>
          </p:cNvPr>
          <p:cNvSpPr>
            <a:spLocks/>
          </p:cNvSpPr>
          <p:nvPr/>
        </p:nvSpPr>
        <p:spPr>
          <a:xfrm>
            <a:off x="2638892" y="3778397"/>
            <a:ext cx="2160000" cy="718593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b="1" noProof="1"/>
              <a:t>Ufficio Area Contabile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noProof="1"/>
              <a:t>Rosario Pompeo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6882971-2C46-9B03-D70A-CE550385B4CC}"/>
              </a:ext>
            </a:extLst>
          </p:cNvPr>
          <p:cNvSpPr>
            <a:spLocks/>
          </p:cNvSpPr>
          <p:nvPr/>
        </p:nvSpPr>
        <p:spPr>
          <a:xfrm>
            <a:off x="7393108" y="3776146"/>
            <a:ext cx="2160000" cy="720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b="1" noProof="1"/>
              <a:t>Ufficio Area Ricerca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noProof="1"/>
              <a:t>Antonello Paoletti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126C9D3-3D69-EC03-8B4A-ADBAE84923D0}"/>
              </a:ext>
            </a:extLst>
          </p:cNvPr>
          <p:cNvSpPr>
            <a:spLocks/>
          </p:cNvSpPr>
          <p:nvPr/>
        </p:nvSpPr>
        <p:spPr>
          <a:xfrm>
            <a:off x="5020968" y="3776148"/>
            <a:ext cx="2160000" cy="720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b="1" noProof="1"/>
              <a:t>Ufficio Area Personale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noProof="1"/>
              <a:t>Luca Sanelli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3AA51FF-162E-55A3-7639-EDEE30C83D97}"/>
              </a:ext>
            </a:extLst>
          </p:cNvPr>
          <p:cNvCxnSpPr>
            <a:cxnSpLocks/>
            <a:stCxn id="29" idx="1"/>
          </p:cNvCxnSpPr>
          <p:nvPr/>
        </p:nvCxnSpPr>
        <p:spPr>
          <a:xfrm>
            <a:off x="4218446" y="2769707"/>
            <a:ext cx="2896642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C476EC4-5745-8D45-05EE-4B7A1D7EB138}"/>
              </a:ext>
            </a:extLst>
          </p:cNvPr>
          <p:cNvCxnSpPr>
            <a:cxnSpLocks/>
          </p:cNvCxnSpPr>
          <p:nvPr/>
        </p:nvCxnSpPr>
        <p:spPr>
          <a:xfrm>
            <a:off x="3705692" y="3359428"/>
            <a:ext cx="46747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64A6BB9-83FC-F9DE-A7B2-C1570E8D8895}"/>
              </a:ext>
            </a:extLst>
          </p:cNvPr>
          <p:cNvSpPr/>
          <p:nvPr/>
        </p:nvSpPr>
        <p:spPr>
          <a:xfrm>
            <a:off x="6305088" y="2314300"/>
            <a:ext cx="162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1"/>
              <a:t>Fabio Capannini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1520B04-755C-DEDC-2DAD-63B535B770CC}"/>
              </a:ext>
            </a:extLst>
          </p:cNvPr>
          <p:cNvSpPr/>
          <p:nvPr/>
        </p:nvSpPr>
        <p:spPr>
          <a:xfrm>
            <a:off x="4218446" y="2589707"/>
            <a:ext cx="162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1"/>
              <a:t>Mauro Gattari</a:t>
            </a:r>
          </a:p>
        </p:txBody>
      </p:sp>
      <p:pic>
        <p:nvPicPr>
          <p:cNvPr id="56" name="Picture 2" descr="L'INFN CAMBIA LOGO">
            <a:extLst>
              <a:ext uri="{FF2B5EF4-FFF2-40B4-BE49-F238E27FC236}">
                <a16:creationId xmlns:a16="http://schemas.microsoft.com/office/drawing/2014/main" id="{C30EE5F7-37BE-C028-7627-1DF04F1ED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300EA1B-AE8A-C69B-7F7F-9CC4DEF3612A}"/>
              </a:ext>
            </a:extLst>
          </p:cNvPr>
          <p:cNvGrpSpPr/>
          <p:nvPr/>
        </p:nvGrpSpPr>
        <p:grpSpPr>
          <a:xfrm>
            <a:off x="8279286" y="6221223"/>
            <a:ext cx="3820165" cy="610446"/>
            <a:chOff x="8122443" y="6082513"/>
            <a:chExt cx="3820165" cy="610446"/>
          </a:xfrm>
        </p:grpSpPr>
        <p:sp>
          <p:nvSpPr>
            <p:cNvPr id="12" name="Rectangle: Rounded Corners 14">
              <a:extLst>
                <a:ext uri="{FF2B5EF4-FFF2-40B4-BE49-F238E27FC236}">
                  <a16:creationId xmlns:a16="http://schemas.microsoft.com/office/drawing/2014/main" id="{4AF07345-E5A3-CA95-8871-C0377F771BEB}"/>
                </a:ext>
              </a:extLst>
            </p:cNvPr>
            <p:cNvSpPr/>
            <p:nvPr/>
          </p:nvSpPr>
          <p:spPr>
            <a:xfrm>
              <a:off x="8122443" y="6082513"/>
              <a:ext cx="3820165" cy="61044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t-IT" dirty="0">
                  <a:hlinkClick r:id="rId4"/>
                </a:rPr>
                <a:t>https://www.dsi.infn.it/</a:t>
              </a:r>
              <a:endParaRPr lang="it-IT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1A0B260-1054-5C01-FEED-A44E332EC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52729" y="6193632"/>
              <a:ext cx="413592" cy="388208"/>
            </a:xfrm>
            <a:prstGeom prst="rect">
              <a:avLst/>
            </a:prstGeom>
          </p:spPr>
        </p:pic>
      </p:grp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755E66F-BB3B-2FF4-8A13-5DC113369658}"/>
              </a:ext>
            </a:extLst>
          </p:cNvPr>
          <p:cNvSpPr/>
          <p:nvPr/>
        </p:nvSpPr>
        <p:spPr>
          <a:xfrm>
            <a:off x="6305088" y="2874485"/>
            <a:ext cx="162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1"/>
              <a:t>Fabio Luccioletti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8B60B0-AF83-B806-4C8B-A729E7CC5D8E}"/>
              </a:ext>
            </a:extLst>
          </p:cNvPr>
          <p:cNvCxnSpPr>
            <a:cxnSpLocks/>
            <a:stCxn id="22" idx="2"/>
            <a:endCxn id="3" idx="0"/>
          </p:cNvCxnSpPr>
          <p:nvPr/>
        </p:nvCxnSpPr>
        <p:spPr>
          <a:xfrm>
            <a:off x="7115088" y="2674300"/>
            <a:ext cx="0" cy="200185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47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5B6C483-88C9-D9C9-3227-5BB858857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Visibilità</a:t>
            </a:r>
          </a:p>
        </p:txBody>
      </p:sp>
      <p:pic>
        <p:nvPicPr>
          <p:cNvPr id="5" name="Immagine 4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ACC50859-2E18-5232-E89C-7AFAA7780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48" y="2878231"/>
            <a:ext cx="5131088" cy="2604026"/>
          </a:xfrm>
          <a:prstGeom prst="rect">
            <a:avLst/>
          </a:prstGeom>
        </p:spPr>
      </p:pic>
      <p:pic>
        <p:nvPicPr>
          <p:cNvPr id="7" name="Immagine 6" descr="Immagine che contiene testo, schermata, Carattere, documento&#10;&#10;Descrizione generata automaticamente">
            <a:extLst>
              <a:ext uri="{FF2B5EF4-FFF2-40B4-BE49-F238E27FC236}">
                <a16:creationId xmlns:a16="http://schemas.microsoft.com/office/drawing/2014/main" id="{65210539-E26A-DC4C-B8B1-7A44E54D2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165" y="2324643"/>
            <a:ext cx="5131087" cy="37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2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0188433-D7D2-64D9-48CA-8FAB2C54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it-IT"/>
              <a:t>Data Model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4A28D3-A24F-6650-F2C6-2F03B6191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r>
              <a:rPr lang="it-IT" sz="1700"/>
              <a:t>Passaggio da un modello dati relazionale a struttura fissa a una struttura variabile </a:t>
            </a:r>
            <a:r>
              <a:rPr lang="it-IT" sz="1700" b="1"/>
              <a:t>non relazionale</a:t>
            </a:r>
          </a:p>
          <a:p>
            <a:r>
              <a:rPr lang="it-IT" sz="1700"/>
              <a:t>Popolamento del modello dati a partire da </a:t>
            </a:r>
            <a:r>
              <a:rPr lang="it-IT" sz="1700" b="1"/>
              <a:t>fonti</a:t>
            </a:r>
            <a:r>
              <a:rPr lang="it-IT" sz="1700"/>
              <a:t> dati eterogenee (ISI vs Inspire) con politiche di </a:t>
            </a:r>
            <a:r>
              <a:rPr lang="it-IT" sz="1700" b="1"/>
              <a:t>conversione</a:t>
            </a:r>
            <a:r>
              <a:rPr lang="it-IT" sz="1700"/>
              <a:t>, </a:t>
            </a:r>
            <a:r>
              <a:rPr lang="it-IT" sz="1700" b="1"/>
              <a:t>priorità</a:t>
            </a:r>
            <a:r>
              <a:rPr lang="it-IT" sz="1700"/>
              <a:t> e </a:t>
            </a:r>
            <a:r>
              <a:rPr lang="it-IT" sz="1700" b="1"/>
              <a:t>coesistenza</a:t>
            </a:r>
            <a:r>
              <a:rPr lang="it-IT" sz="1700"/>
              <a:t> dei </a:t>
            </a:r>
            <a:r>
              <a:rPr lang="it-IT" sz="1700" u="sng"/>
              <a:t>singoli metadati</a:t>
            </a:r>
            <a:r>
              <a:rPr lang="it-IT" sz="1700"/>
              <a:t> definite a sistema.</a:t>
            </a:r>
          </a:p>
          <a:p>
            <a:r>
              <a:rPr lang="it-IT" sz="1700"/>
              <a:t>Salvataggio dei record originali e possibile (</a:t>
            </a:r>
            <a:r>
              <a:rPr lang="it-IT" sz="1700" dirty="0" err="1"/>
              <a:t>ri</a:t>
            </a:r>
            <a:r>
              <a:rPr lang="it-IT" sz="1700"/>
              <a:t>) definizione delle politiche di </a:t>
            </a:r>
            <a:r>
              <a:rPr lang="it-IT" sz="1700" b="1"/>
              <a:t>convergenza</a:t>
            </a:r>
            <a:r>
              <a:rPr lang="it-IT" sz="1700"/>
              <a:t> dei metadati (anche dopo l’aggiunta di nuove fonti)</a:t>
            </a:r>
          </a:p>
          <a:p>
            <a:r>
              <a:rPr lang="it-IT" sz="1700"/>
              <a:t>Metadati addizionali ed etichette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B51B1C3-E71E-68D5-B539-32AABA4935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" r="-3" b="3738"/>
          <a:stretch/>
        </p:blipFill>
        <p:spPr>
          <a:xfrm>
            <a:off x="6800986" y="2074953"/>
            <a:ext cx="4747547" cy="27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0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62D363-192B-0D66-9975-D6F95B0F6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10348146" cy="1283471"/>
          </a:xfrm>
        </p:spPr>
        <p:txBody>
          <a:bodyPr anchor="t">
            <a:normAutofit/>
          </a:bodyPr>
          <a:lstStyle/>
          <a:p>
            <a:r>
              <a:rPr lang="it-IT">
                <a:solidFill>
                  <a:schemeClr val="tx2"/>
                </a:solidFill>
              </a:rPr>
              <a:t>Gestione degli autori</a:t>
            </a:r>
          </a:p>
        </p:txBody>
      </p:sp>
      <p:graphicFrame>
        <p:nvGraphicFramePr>
          <p:cNvPr id="12" name="Segnaposto contenuto 2">
            <a:extLst>
              <a:ext uri="{FF2B5EF4-FFF2-40B4-BE49-F238E27FC236}">
                <a16:creationId xmlns:a16="http://schemas.microsoft.com/office/drawing/2014/main" id="{F577FC29-42AF-EAB1-E684-F5F037DFA09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97268" y="1843284"/>
          <a:ext cx="10156531" cy="4333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B550B-9A7B-9C93-16FD-E2F02B2DB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UI/UX: nuova interfaccia</a:t>
            </a:r>
          </a:p>
        </p:txBody>
      </p:sp>
      <p:sp>
        <p:nvSpPr>
          <p:cNvPr id="6" name="AutoShape 2" descr="NgRx">
            <a:extLst>
              <a:ext uri="{FF2B5EF4-FFF2-40B4-BE49-F238E27FC236}">
                <a16:creationId xmlns:a16="http://schemas.microsoft.com/office/drawing/2014/main" id="{7DDE476C-A7E5-3731-8AC8-509F0AE44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Immagine 7" descr="Immagine che contiene testo, numero, Carattere, ricevuta&#10;&#10;Descrizione generata automaticamente">
            <a:extLst>
              <a:ext uri="{FF2B5EF4-FFF2-40B4-BE49-F238E27FC236}">
                <a16:creationId xmlns:a16="http://schemas.microsoft.com/office/drawing/2014/main" id="{68379021-5BE4-7A73-479B-91834F8EA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55" y="1501362"/>
            <a:ext cx="7772400" cy="4142623"/>
          </a:xfrm>
          <a:prstGeom prst="rect">
            <a:avLst/>
          </a:prstGeom>
        </p:spPr>
      </p:pic>
      <p:pic>
        <p:nvPicPr>
          <p:cNvPr id="5" name="Immagine 4" descr="Immagine che contiene testo, schermata, numero&#10;&#10;Descrizione generata automaticamente">
            <a:extLst>
              <a:ext uri="{FF2B5EF4-FFF2-40B4-BE49-F238E27FC236}">
                <a16:creationId xmlns:a16="http://schemas.microsoft.com/office/drawing/2014/main" id="{C45F94CA-7183-18B9-C537-94474A292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978" y="2923877"/>
            <a:ext cx="7772400" cy="3718303"/>
          </a:xfrm>
          <a:prstGeom prst="rect">
            <a:avLst/>
          </a:prstGeom>
        </p:spPr>
      </p:pic>
      <p:pic>
        <p:nvPicPr>
          <p:cNvPr id="1034" name="Picture 10" descr="NgRx: Patterns and Techniques. Victor Savkin is a co-founder of Nrwl… | by  Victor Savkin | Nx Devtools">
            <a:extLst>
              <a:ext uri="{FF2B5EF4-FFF2-40B4-BE49-F238E27FC236}">
                <a16:creationId xmlns:a16="http://schemas.microsoft.com/office/drawing/2014/main" id="{20ABD0C7-8272-8CF6-3AE8-047794E51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222" y="3263900"/>
            <a:ext cx="1834118" cy="98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ome installare PHP 7 su Windows - kallo.it">
            <a:extLst>
              <a:ext uri="{FF2B5EF4-FFF2-40B4-BE49-F238E27FC236}">
                <a16:creationId xmlns:a16="http://schemas.microsoft.com/office/drawing/2014/main" id="{AB23BD8A-6312-2282-8BE3-64F1E3F99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07" y="2761566"/>
            <a:ext cx="864565" cy="51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ccessibilità: pubblicato il decreto del MIUR - FPA">
            <a:extLst>
              <a:ext uri="{FF2B5EF4-FFF2-40B4-BE49-F238E27FC236}">
                <a16:creationId xmlns:a16="http://schemas.microsoft.com/office/drawing/2014/main" id="{7AC7A864-EA4E-7836-13A0-DB44DC4C5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755" y="1501362"/>
            <a:ext cx="2528915" cy="14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ccia curva 15">
            <a:extLst>
              <a:ext uri="{FF2B5EF4-FFF2-40B4-BE49-F238E27FC236}">
                <a16:creationId xmlns:a16="http://schemas.microsoft.com/office/drawing/2014/main" id="{96B58D53-B5EF-F35E-DDD8-0E0B44E7B975}"/>
              </a:ext>
            </a:extLst>
          </p:cNvPr>
          <p:cNvSpPr/>
          <p:nvPr/>
        </p:nvSpPr>
        <p:spPr>
          <a:xfrm rot="10800000" flipH="1">
            <a:off x="2661761" y="5779147"/>
            <a:ext cx="1224366" cy="737202"/>
          </a:xfrm>
          <a:prstGeom prst="bentArrow">
            <a:avLst>
              <a:gd name="adj1" fmla="val 28135"/>
              <a:gd name="adj2" fmla="val 29702"/>
              <a:gd name="adj3" fmla="val 50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595541-45A7-A4D4-B2C7-4C9E9B0E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VQR e prossime sfide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845B6E-3DDE-2ACE-D96A-385D798D2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Il nuovo bando è uscito e questa volta abbiamo tempo</a:t>
            </a:r>
          </a:p>
          <a:p>
            <a:pPr lvl="1"/>
            <a:r>
              <a:rPr lang="it-IT"/>
              <a:t>Articoli di riferimento 2020-2024 (un anno è tutto da «scrivere»)</a:t>
            </a:r>
          </a:p>
          <a:p>
            <a:pPr lvl="1"/>
            <a:r>
              <a:rPr lang="it-IT"/>
              <a:t>Dati provenienti dal nuovo gestionale prodotti</a:t>
            </a:r>
          </a:p>
          <a:p>
            <a:r>
              <a:rPr lang="it-IT"/>
              <a:t>Attività strategica con forte focus del management (porta «soldi)</a:t>
            </a:r>
          </a:p>
          <a:p>
            <a:pPr lvl="1"/>
            <a:r>
              <a:rPr lang="it-IT"/>
              <a:t>Finora l’INFN ha sempre «vinto» in area 02 (fisica)</a:t>
            </a:r>
          </a:p>
          <a:p>
            <a:pPr lvl="1"/>
            <a:r>
              <a:rPr lang="it-IT"/>
              <a:t>Competizione con CNR, INAF e Università</a:t>
            </a:r>
          </a:p>
          <a:p>
            <a:r>
              <a:rPr lang="it-IT"/>
              <a:t>Criticità</a:t>
            </a:r>
          </a:p>
          <a:p>
            <a:pPr lvl="1"/>
            <a:r>
              <a:rPr lang="it-IT"/>
              <a:t>Poca memoria storica di dominio (GLV quasi del tutto rinnovato)</a:t>
            </a:r>
          </a:p>
          <a:p>
            <a:pPr lvl="1"/>
            <a:r>
              <a:rPr lang="it-IT"/>
              <a:t>Attività «disordinata» dipendente da fonti interne ed esterne all’INFN</a:t>
            </a:r>
          </a:p>
        </p:txBody>
      </p:sp>
    </p:spTree>
    <p:extLst>
      <p:ext uri="{BB962C8B-B14F-4D97-AF65-F5344CB8AC3E}">
        <p14:creationId xmlns:p14="http://schemas.microsoft.com/office/powerpoint/2010/main" val="105076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C9E62B-EE2F-F804-3AB1-12DC91711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it-IT"/>
              <a:t>AI/ML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8F4EDB79-9060-F02E-5D93-C220B19E00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73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FAD4F14-536F-E286-727E-1A35B32B2406}"/>
              </a:ext>
            </a:extLst>
          </p:cNvPr>
          <p:cNvGrpSpPr/>
          <p:nvPr/>
        </p:nvGrpSpPr>
        <p:grpSpPr>
          <a:xfrm>
            <a:off x="346077" y="1663383"/>
            <a:ext cx="3778250" cy="4355147"/>
            <a:chOff x="1022350" y="1847533"/>
            <a:chExt cx="3778250" cy="4355147"/>
          </a:xfrm>
        </p:grpSpPr>
        <p:sp>
          <p:nvSpPr>
            <p:cNvPr id="5" name="Rectangle: Rounded Corners 14">
              <a:extLst>
                <a:ext uri="{FF2B5EF4-FFF2-40B4-BE49-F238E27FC236}">
                  <a16:creationId xmlns:a16="http://schemas.microsoft.com/office/drawing/2014/main" id="{6883B901-7FAD-91D4-A8FF-4CC1A996D6FB}"/>
                </a:ext>
              </a:extLst>
            </p:cNvPr>
            <p:cNvSpPr/>
            <p:nvPr/>
          </p:nvSpPr>
          <p:spPr>
            <a:xfrm>
              <a:off x="1022350" y="1917700"/>
              <a:ext cx="3778250" cy="4284980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Recepire le modifiche introdotte dal nuovo codice degli appalti</a:t>
              </a: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Acquisire i dati necessari e mancanti per introdurre la </a:t>
              </a:r>
              <a:r>
                <a:rPr lang="it-IT" u="sng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determina unica</a:t>
              </a: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u="sng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Produzione del documento di nomina del RUP</a:t>
              </a: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: Rounded Corners 1">
              <a:extLst>
                <a:ext uri="{FF2B5EF4-FFF2-40B4-BE49-F238E27FC236}">
                  <a16:creationId xmlns:a16="http://schemas.microsoft.com/office/drawing/2014/main" id="{65F9E5D8-A6DD-B8EE-2B8C-604092150C10}"/>
                </a:ext>
              </a:extLst>
            </p:cNvPr>
            <p:cNvSpPr/>
            <p:nvPr/>
          </p:nvSpPr>
          <p:spPr>
            <a:xfrm>
              <a:off x="1022350" y="1847533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Obiettivi</a:t>
              </a:r>
            </a:p>
          </p:txBody>
        </p:sp>
      </p:grpSp>
      <p:grpSp>
        <p:nvGrpSpPr>
          <p:cNvPr id="7" name="Group 4">
            <a:extLst>
              <a:ext uri="{FF2B5EF4-FFF2-40B4-BE49-F238E27FC236}">
                <a16:creationId xmlns:a16="http://schemas.microsoft.com/office/drawing/2014/main" id="{5E1052E2-F9B6-3297-6C6A-28AC521A1FA4}"/>
              </a:ext>
            </a:extLst>
          </p:cNvPr>
          <p:cNvGrpSpPr/>
          <p:nvPr/>
        </p:nvGrpSpPr>
        <p:grpSpPr>
          <a:xfrm>
            <a:off x="4337285" y="1663383"/>
            <a:ext cx="3778250" cy="4355147"/>
            <a:chOff x="5502277" y="1847533"/>
            <a:chExt cx="3778250" cy="4355147"/>
          </a:xfrm>
        </p:grpSpPr>
        <p:sp>
          <p:nvSpPr>
            <p:cNvPr id="8" name="Rectangle: Rounded Corners 15">
              <a:extLst>
                <a:ext uri="{FF2B5EF4-FFF2-40B4-BE49-F238E27FC236}">
                  <a16:creationId xmlns:a16="http://schemas.microsoft.com/office/drawing/2014/main" id="{DF7B87C3-7C8A-9B97-AD08-92538C2A092B}"/>
                </a:ext>
              </a:extLst>
            </p:cNvPr>
            <p:cNvSpPr/>
            <p:nvPr/>
          </p:nvSpPr>
          <p:spPr>
            <a:xfrm>
              <a:off x="5502277" y="1917700"/>
              <a:ext cx="3778250" cy="42849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Nuovi campi e passaggi di workflow introdotti su UI, </a:t>
              </a:r>
              <a:r>
                <a:rPr lang="it-IT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backend</a:t>
              </a: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e DB</a:t>
              </a: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Interazioni con PROPDOM, DAF ed ESPDOM</a:t>
              </a: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Aggiornamenti infrastrutturali e di sicurezza</a:t>
              </a: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: Rounded Corners 16">
              <a:extLst>
                <a:ext uri="{FF2B5EF4-FFF2-40B4-BE49-F238E27FC236}">
                  <a16:creationId xmlns:a16="http://schemas.microsoft.com/office/drawing/2014/main" id="{01C0500B-FCAF-6726-0565-D30E95E8E194}"/>
                </a:ext>
              </a:extLst>
            </p:cNvPr>
            <p:cNvSpPr/>
            <p:nvPr/>
          </p:nvSpPr>
          <p:spPr>
            <a:xfrm>
              <a:off x="5502277" y="1847533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Adeguamenti</a:t>
              </a:r>
            </a:p>
          </p:txBody>
        </p:sp>
      </p:grpSp>
      <p:grpSp>
        <p:nvGrpSpPr>
          <p:cNvPr id="10" name="Group 5">
            <a:extLst>
              <a:ext uri="{FF2B5EF4-FFF2-40B4-BE49-F238E27FC236}">
                <a16:creationId xmlns:a16="http://schemas.microsoft.com/office/drawing/2014/main" id="{26327346-E9C0-DD93-BC37-CFD202625E69}"/>
              </a:ext>
            </a:extLst>
          </p:cNvPr>
          <p:cNvGrpSpPr/>
          <p:nvPr/>
        </p:nvGrpSpPr>
        <p:grpSpPr>
          <a:xfrm>
            <a:off x="8328493" y="1659891"/>
            <a:ext cx="3778250" cy="4355147"/>
            <a:chOff x="8328493" y="1844041"/>
            <a:chExt cx="3778250" cy="4355147"/>
          </a:xfrm>
        </p:grpSpPr>
        <p:sp>
          <p:nvSpPr>
            <p:cNvPr id="11" name="Rectangle: Rounded Corners 17">
              <a:extLst>
                <a:ext uri="{FF2B5EF4-FFF2-40B4-BE49-F238E27FC236}">
                  <a16:creationId xmlns:a16="http://schemas.microsoft.com/office/drawing/2014/main" id="{B1B14339-53FD-9A72-E50D-B63E61230A48}"/>
                </a:ext>
              </a:extLst>
            </p:cNvPr>
            <p:cNvSpPr/>
            <p:nvPr/>
          </p:nvSpPr>
          <p:spPr>
            <a:xfrm>
              <a:off x="8328493" y="1914208"/>
              <a:ext cx="3778250" cy="42849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Riduzione delle attività extra sistema di RUP e amministrazioni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Prodotta documentazione normativa aggiornata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u="sng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Velocizzazione generale del processo di acquisto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endPara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: Rounded Corners 18">
              <a:extLst>
                <a:ext uri="{FF2B5EF4-FFF2-40B4-BE49-F238E27FC236}">
                  <a16:creationId xmlns:a16="http://schemas.microsoft.com/office/drawing/2014/main" id="{B0B6D31F-D616-3279-99B7-AF8C6C09E52D}"/>
                </a:ext>
              </a:extLst>
            </p:cNvPr>
            <p:cNvSpPr/>
            <p:nvPr/>
          </p:nvSpPr>
          <p:spPr>
            <a:xfrm>
              <a:off x="8328493" y="1844041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Risultati / Benefici</a:t>
              </a:r>
            </a:p>
          </p:txBody>
        </p:sp>
      </p:grpSp>
      <p:sp>
        <p:nvSpPr>
          <p:cNvPr id="13" name="Titolo 1">
            <a:extLst>
              <a:ext uri="{FF2B5EF4-FFF2-40B4-BE49-F238E27FC236}">
                <a16:creationId xmlns:a16="http://schemas.microsoft.com/office/drawing/2014/main" id="{1542E9E5-4B5B-0156-AF41-C1D6C5436C2A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11091577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Ciclo </a:t>
            </a:r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acquisti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 nuovo codice</a:t>
            </a:r>
          </a:p>
        </p:txBody>
      </p:sp>
      <p:pic>
        <p:nvPicPr>
          <p:cNvPr id="15" name="Picture 2" descr="L'INFN CAMBIA LOGO">
            <a:extLst>
              <a:ext uri="{FF2B5EF4-FFF2-40B4-BE49-F238E27FC236}">
                <a16:creationId xmlns:a16="http://schemas.microsoft.com/office/drawing/2014/main" id="{708D320F-E846-EDE5-B753-25C7DD353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3A81D50-7096-E303-54EE-A31052469BB3}"/>
              </a:ext>
            </a:extLst>
          </p:cNvPr>
          <p:cNvGrpSpPr/>
          <p:nvPr/>
        </p:nvGrpSpPr>
        <p:grpSpPr>
          <a:xfrm>
            <a:off x="9322910" y="174800"/>
            <a:ext cx="1516419" cy="488932"/>
            <a:chOff x="10890488" y="761611"/>
            <a:chExt cx="1241547" cy="30559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DE2C5E2-325F-4F8F-767C-C914041A5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27011" y="773457"/>
              <a:ext cx="1205024" cy="281906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3E601AD-25D5-56B9-342F-8D6D38BED0CD}"/>
                </a:ext>
              </a:extLst>
            </p:cNvPr>
            <p:cNvSpPr/>
            <p:nvPr/>
          </p:nvSpPr>
          <p:spPr>
            <a:xfrm>
              <a:off x="10890488" y="761611"/>
              <a:ext cx="947413" cy="305598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27049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5BC6E25-DE80-3F01-4C5D-5D4F17F11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Nomina RUP</a:t>
            </a:r>
          </a:p>
        </p:txBody>
      </p:sp>
      <p:pic>
        <p:nvPicPr>
          <p:cNvPr id="5" name="Immagine 4" descr="Immagine che contiene testo, schermata, Carattere, documento&#10;&#10;Descrizione generata automaticamente">
            <a:extLst>
              <a:ext uri="{FF2B5EF4-FFF2-40B4-BE49-F238E27FC236}">
                <a16:creationId xmlns:a16="http://schemas.microsoft.com/office/drawing/2014/main" id="{B24C8995-8F69-8502-4D47-4E1E604D4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254" y="467208"/>
            <a:ext cx="6600095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1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A6047F1-AA11-92E5-4532-C7A92C010C27}"/>
              </a:ext>
            </a:extLst>
          </p:cNvPr>
          <p:cNvSpPr/>
          <p:nvPr/>
        </p:nvSpPr>
        <p:spPr>
          <a:xfrm>
            <a:off x="3380348" y="2056165"/>
            <a:ext cx="2680252" cy="2810365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it-IT" sz="1600">
              <a:solidFill>
                <a:schemeClr val="tx2"/>
              </a:solidFill>
            </a:endParaRPr>
          </a:p>
          <a:p>
            <a:pPr marL="179388" indent="-179388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1600">
                <a:solidFill>
                  <a:schemeClr val="tx2"/>
                </a:solidFill>
              </a:rPr>
              <a:t>gestione </a:t>
            </a:r>
            <a:r>
              <a:rPr lang="it-IT" sz="1600" b="1">
                <a:solidFill>
                  <a:schemeClr val="tx2"/>
                </a:solidFill>
              </a:rPr>
              <a:t>infrastruttura software </a:t>
            </a:r>
            <a:r>
              <a:rPr lang="it-IT" sz="1600">
                <a:solidFill>
                  <a:schemeClr val="tx2"/>
                </a:solidFill>
              </a:rPr>
              <a:t>(liberie comuni)</a:t>
            </a:r>
          </a:p>
          <a:p>
            <a:pPr marL="179388" indent="-179388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1600">
                <a:solidFill>
                  <a:schemeClr val="tx2"/>
                </a:solidFill>
              </a:rPr>
              <a:t>verifica </a:t>
            </a:r>
            <a:r>
              <a:rPr lang="it-IT" sz="1600" b="1">
                <a:solidFill>
                  <a:schemeClr val="tx2"/>
                </a:solidFill>
              </a:rPr>
              <a:t>sicurezza</a:t>
            </a:r>
          </a:p>
          <a:p>
            <a:pPr marL="179388" indent="-179388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1600">
                <a:solidFill>
                  <a:schemeClr val="tx2"/>
                </a:solidFill>
              </a:rPr>
              <a:t>assistenza</a:t>
            </a:r>
            <a:r>
              <a:rPr lang="it-IT" sz="1600" b="1">
                <a:solidFill>
                  <a:schemeClr val="tx2"/>
                </a:solidFill>
              </a:rPr>
              <a:t> 2 livello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it-IT" sz="1600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773577-0D6E-B902-CF4B-412872E44DB3}"/>
              </a:ext>
            </a:extLst>
          </p:cNvPr>
          <p:cNvSpPr/>
          <p:nvPr/>
        </p:nvSpPr>
        <p:spPr>
          <a:xfrm>
            <a:off x="6374818" y="2056165"/>
            <a:ext cx="2680252" cy="2810365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it-IT" sz="1600">
              <a:solidFill>
                <a:schemeClr val="tx2"/>
              </a:solidFill>
            </a:endParaRPr>
          </a:p>
          <a:p>
            <a:pPr marL="179388" indent="-179388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1600" b="1">
                <a:solidFill>
                  <a:schemeClr val="tx2"/>
                </a:solidFill>
              </a:rPr>
              <a:t>evoluzioni tecnologiche</a:t>
            </a:r>
          </a:p>
          <a:p>
            <a:pPr marL="179388" indent="-179388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1600" b="1">
                <a:solidFill>
                  <a:schemeClr val="tx2"/>
                </a:solidFill>
              </a:rPr>
              <a:t>procedure di rilascio</a:t>
            </a:r>
          </a:p>
          <a:p>
            <a:pPr marL="179388" indent="-179388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it-IT" sz="1600" b="1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it-IT" sz="1600" b="1">
              <a:solidFill>
                <a:schemeClr val="tx2"/>
              </a:solidFill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it-IT" sz="1600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8AB0CE-A547-4CFE-5E79-C151CD44FEE5}"/>
              </a:ext>
            </a:extLst>
          </p:cNvPr>
          <p:cNvSpPr/>
          <p:nvPr/>
        </p:nvSpPr>
        <p:spPr>
          <a:xfrm>
            <a:off x="9369287" y="2056165"/>
            <a:ext cx="2680252" cy="2810365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9388" indent="-179388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it-IT" sz="1600">
              <a:solidFill>
                <a:schemeClr val="tx2"/>
              </a:solidFill>
            </a:endParaRPr>
          </a:p>
          <a:p>
            <a:pPr marL="179388" indent="-179388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1600">
                <a:solidFill>
                  <a:schemeClr val="tx2"/>
                </a:solidFill>
              </a:rPr>
              <a:t>servizi di </a:t>
            </a:r>
            <a:r>
              <a:rPr lang="it-IT" sz="1600" b="1">
                <a:solidFill>
                  <a:schemeClr val="tx2"/>
                </a:solidFill>
              </a:rPr>
              <a:t>terze parti</a:t>
            </a:r>
          </a:p>
          <a:p>
            <a:pPr marL="179388" indent="-179388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1600">
                <a:solidFill>
                  <a:schemeClr val="tx2"/>
                </a:solidFill>
              </a:rPr>
              <a:t>Coordinamento attività  </a:t>
            </a:r>
            <a:r>
              <a:rPr lang="it-IT" sz="1600" b="1">
                <a:solidFill>
                  <a:schemeClr val="tx2"/>
                </a:solidFill>
              </a:rPr>
              <a:t>ditte esterne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it-IT" sz="160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it-IT" sz="160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2D251E-36F0-28EC-15DD-BF60A87D1580}"/>
              </a:ext>
            </a:extLst>
          </p:cNvPr>
          <p:cNvSpPr/>
          <p:nvPr/>
        </p:nvSpPr>
        <p:spPr>
          <a:xfrm>
            <a:off x="386752" y="2056165"/>
            <a:ext cx="2680252" cy="2810365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it-IT" sz="1600" dirty="0">
              <a:solidFill>
                <a:schemeClr val="tx2"/>
              </a:solidFill>
            </a:endParaRPr>
          </a:p>
          <a:p>
            <a:pPr marL="179388" indent="-179388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tx2"/>
                </a:solidFill>
              </a:rPr>
              <a:t>Informatizzazione </a:t>
            </a:r>
            <a:r>
              <a:rPr lang="it-IT" sz="1600" b="1" dirty="0">
                <a:solidFill>
                  <a:schemeClr val="tx2"/>
                </a:solidFill>
              </a:rPr>
              <a:t>processi</a:t>
            </a:r>
          </a:p>
          <a:p>
            <a:pPr marL="179388" indent="-179388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tx2"/>
                </a:solidFill>
              </a:rPr>
              <a:t>Armonizzazione</a:t>
            </a:r>
            <a:br>
              <a:rPr lang="it-IT" sz="1600" dirty="0">
                <a:solidFill>
                  <a:schemeClr val="tx2"/>
                </a:solidFill>
              </a:rPr>
            </a:br>
            <a:r>
              <a:rPr lang="it-IT" sz="1600" b="1" dirty="0">
                <a:solidFill>
                  <a:schemeClr val="tx2"/>
                </a:solidFill>
              </a:rPr>
              <a:t>banche dati</a:t>
            </a:r>
          </a:p>
          <a:p>
            <a:pPr marL="179388" indent="-179388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tx2"/>
                </a:solidFill>
              </a:rPr>
              <a:t>sviluppo </a:t>
            </a:r>
            <a:r>
              <a:rPr lang="it-IT" sz="1600" b="1" dirty="0">
                <a:solidFill>
                  <a:schemeClr val="tx2"/>
                </a:solidFill>
              </a:rPr>
              <a:t>cooperativo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it-IT" sz="1600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E944C-06A1-CA45-F0C5-32DEBF4C8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174938"/>
            <a:ext cx="10515600" cy="870551"/>
          </a:xfrm>
        </p:spPr>
        <p:txBody>
          <a:bodyPr/>
          <a:lstStyle/>
          <a:p>
            <a:r>
              <a:rPr lang="it-IT" b="1" dirty="0">
                <a:solidFill>
                  <a:srgbClr val="445469"/>
                </a:solidFill>
                <a:latin typeface="+mn-lt"/>
              </a:rPr>
              <a:t>I compiti del Servizio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BD179F-6911-68C6-2638-7361941DBA12}"/>
              </a:ext>
            </a:extLst>
          </p:cNvPr>
          <p:cNvSpPr/>
          <p:nvPr/>
        </p:nvSpPr>
        <p:spPr>
          <a:xfrm>
            <a:off x="387626" y="1626021"/>
            <a:ext cx="2680252" cy="870551"/>
          </a:xfrm>
          <a:prstGeom prst="roundRect">
            <a:avLst/>
          </a:prstGeom>
          <a:solidFill>
            <a:srgbClr val="4497B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COORDINAMENTO, PROGETTAZIONE &amp; SVILUPPO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55EC395-C82C-9A8D-1A26-C8EEE51B3187}"/>
              </a:ext>
            </a:extLst>
          </p:cNvPr>
          <p:cNvSpPr/>
          <p:nvPr/>
        </p:nvSpPr>
        <p:spPr>
          <a:xfrm>
            <a:off x="3380348" y="1626021"/>
            <a:ext cx="2682000" cy="870551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/>
              <a:t>MANUTENZIONE E SUPPORTO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073C29-957C-5FAF-0DB3-09B3E1E31713}"/>
              </a:ext>
            </a:extLst>
          </p:cNvPr>
          <p:cNvSpPr/>
          <p:nvPr/>
        </p:nvSpPr>
        <p:spPr>
          <a:xfrm>
            <a:off x="6374818" y="1626021"/>
            <a:ext cx="2682000" cy="870551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PIANIFICAZIONE</a:t>
            </a:r>
            <a:endParaRPr lang="it-IT" sz="1600" b="1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A9E1DE1-4810-527D-FC1F-7914117FE2B3}"/>
              </a:ext>
            </a:extLst>
          </p:cNvPr>
          <p:cNvSpPr/>
          <p:nvPr/>
        </p:nvSpPr>
        <p:spPr>
          <a:xfrm>
            <a:off x="9369287" y="1626021"/>
            <a:ext cx="2682000" cy="870551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/>
              <a:t>INTEGRAZIONE</a:t>
            </a:r>
          </a:p>
        </p:txBody>
      </p:sp>
      <p:pic>
        <p:nvPicPr>
          <p:cNvPr id="19" name="Graphic 18" descr="Blueprint outline">
            <a:extLst>
              <a:ext uri="{FF2B5EF4-FFF2-40B4-BE49-F238E27FC236}">
                <a16:creationId xmlns:a16="http://schemas.microsoft.com/office/drawing/2014/main" id="{48965853-B77E-C395-9C64-CDC1DB95C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58618" y="5186999"/>
            <a:ext cx="914400" cy="914400"/>
          </a:xfrm>
          <a:prstGeom prst="rect">
            <a:avLst/>
          </a:prstGeom>
        </p:spPr>
      </p:pic>
      <p:pic>
        <p:nvPicPr>
          <p:cNvPr id="21" name="Graphic 20" descr="Arrow circle with solid fill">
            <a:extLst>
              <a:ext uri="{FF2B5EF4-FFF2-40B4-BE49-F238E27FC236}">
                <a16:creationId xmlns:a16="http://schemas.microsoft.com/office/drawing/2014/main" id="{C28DD366-3F7B-7348-8D78-27C6F147D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53087" y="5186999"/>
            <a:ext cx="914400" cy="914400"/>
          </a:xfrm>
          <a:prstGeom prst="rect">
            <a:avLst/>
          </a:prstGeom>
        </p:spPr>
      </p:pic>
      <p:pic>
        <p:nvPicPr>
          <p:cNvPr id="23" name="Graphic 22" descr="Gears with solid fill">
            <a:extLst>
              <a:ext uri="{FF2B5EF4-FFF2-40B4-BE49-F238E27FC236}">
                <a16:creationId xmlns:a16="http://schemas.microsoft.com/office/drawing/2014/main" id="{F959E1AE-15D6-51DA-B33F-5D1AB467AC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3322" y="5160495"/>
            <a:ext cx="914400" cy="914400"/>
          </a:xfrm>
          <a:prstGeom prst="rect">
            <a:avLst/>
          </a:prstGeom>
        </p:spPr>
      </p:pic>
      <p:pic>
        <p:nvPicPr>
          <p:cNvPr id="25" name="Graphic 24" descr="Tools with solid fill">
            <a:extLst>
              <a:ext uri="{FF2B5EF4-FFF2-40B4-BE49-F238E27FC236}">
                <a16:creationId xmlns:a16="http://schemas.microsoft.com/office/drawing/2014/main" id="{EF7FA371-C048-DB9B-DC1E-8804B04341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64149" y="5186999"/>
            <a:ext cx="914400" cy="914400"/>
          </a:xfrm>
          <a:prstGeom prst="rect">
            <a:avLst/>
          </a:prstGeom>
        </p:spPr>
      </p:pic>
      <p:pic>
        <p:nvPicPr>
          <p:cNvPr id="11" name="Picture 2" descr="L'INFN CAMBIA LOGO">
            <a:extLst>
              <a:ext uri="{FF2B5EF4-FFF2-40B4-BE49-F238E27FC236}">
                <a16:creationId xmlns:a16="http://schemas.microsoft.com/office/drawing/2014/main" id="{1E755D85-4791-9DAE-F954-014E4A3A6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4339C68-4D8C-4CDF-A158-002DEA509462}"/>
              </a:ext>
            </a:extLst>
          </p:cNvPr>
          <p:cNvGrpSpPr/>
          <p:nvPr/>
        </p:nvGrpSpPr>
        <p:grpSpPr>
          <a:xfrm>
            <a:off x="8279286" y="6221223"/>
            <a:ext cx="3820165" cy="610446"/>
            <a:chOff x="8122443" y="6082513"/>
            <a:chExt cx="3820165" cy="610446"/>
          </a:xfrm>
        </p:grpSpPr>
        <p:sp>
          <p:nvSpPr>
            <p:cNvPr id="20" name="Rectangle: Rounded Corners 14">
              <a:extLst>
                <a:ext uri="{FF2B5EF4-FFF2-40B4-BE49-F238E27FC236}">
                  <a16:creationId xmlns:a16="http://schemas.microsoft.com/office/drawing/2014/main" id="{D19B31C4-6E74-5B0F-662C-CA770B82B3AB}"/>
                </a:ext>
              </a:extLst>
            </p:cNvPr>
            <p:cNvSpPr/>
            <p:nvPr/>
          </p:nvSpPr>
          <p:spPr>
            <a:xfrm>
              <a:off x="8122443" y="6082513"/>
              <a:ext cx="3820165" cy="61044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t-IT" dirty="0">
                  <a:hlinkClick r:id="rId12"/>
                </a:rPr>
                <a:t>https://www.dsi.infn.it/</a:t>
              </a:r>
              <a:endParaRPr lang="it-IT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86E30DC-4DDA-3AEC-32BD-245DC44C0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52729" y="6193632"/>
              <a:ext cx="413592" cy="3882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622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927F63B-4436-54DE-B19D-78F277F6F06B}"/>
              </a:ext>
            </a:extLst>
          </p:cNvPr>
          <p:cNvGrpSpPr/>
          <p:nvPr/>
        </p:nvGrpSpPr>
        <p:grpSpPr>
          <a:xfrm>
            <a:off x="443948" y="1584508"/>
            <a:ext cx="3240001" cy="4026576"/>
            <a:chOff x="443948" y="2041712"/>
            <a:chExt cx="3240001" cy="40265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A791668-5CB7-7077-FEC6-94C217046DD0}"/>
                </a:ext>
              </a:extLst>
            </p:cNvPr>
            <p:cNvSpPr/>
            <p:nvPr/>
          </p:nvSpPr>
          <p:spPr>
            <a:xfrm>
              <a:off x="443948" y="2991681"/>
              <a:ext cx="3240000" cy="3076607"/>
            </a:xfrm>
            <a:prstGeom prst="rect">
              <a:avLst/>
            </a:prstGeom>
            <a:noFill/>
            <a:ln w="19050">
              <a:solidFill>
                <a:srgbClr val="DAE3F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endParaRPr lang="en-US" sz="1600" noProof="1">
                <a:solidFill>
                  <a:schemeClr val="tx2"/>
                </a:solidFill>
              </a:endParaRP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600" noProof="1">
                  <a:solidFill>
                    <a:srgbClr val="445469"/>
                  </a:solidFill>
                </a:rPr>
                <a:t>Analisi, pianificazione e sviluppo funzionalità nel </a:t>
              </a:r>
              <a:r>
                <a:rPr lang="it-IT" sz="1600" b="1" noProof="1">
                  <a:solidFill>
                    <a:srgbClr val="445469"/>
                  </a:solidFill>
                </a:rPr>
                <a:t>sistema contabile </a:t>
              </a:r>
              <a:r>
                <a:rPr lang="it-IT" sz="1600" noProof="1">
                  <a:solidFill>
                    <a:srgbClr val="445469"/>
                  </a:solidFill>
                </a:rPr>
                <a:t>e nei tool annessi, a supporto degli uffici della </a:t>
              </a:r>
              <a:r>
                <a:rPr lang="it-IT" sz="1600" b="1" noProof="1">
                  <a:solidFill>
                    <a:srgbClr val="445469"/>
                  </a:solidFill>
                </a:rPr>
                <a:t>DAFC</a:t>
              </a:r>
              <a:r>
                <a:rPr lang="it-IT" sz="1600" noProof="1">
                  <a:solidFill>
                    <a:srgbClr val="445469"/>
                  </a:solidFill>
                </a:rPr>
                <a:t> (contabilità, ragioneria, bilancio e patrimonio)</a:t>
              </a: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600" b="1" noProof="1">
                  <a:solidFill>
                    <a:srgbClr val="445469"/>
                  </a:solidFill>
                </a:rPr>
                <a:t>Apertura</a:t>
              </a:r>
              <a:r>
                <a:rPr lang="it-IT" sz="1600" noProof="1">
                  <a:solidFill>
                    <a:srgbClr val="445469"/>
                  </a:solidFill>
                </a:rPr>
                <a:t> e </a:t>
              </a:r>
              <a:r>
                <a:rPr lang="it-IT" sz="1600" b="1" noProof="1">
                  <a:solidFill>
                    <a:srgbClr val="445469"/>
                  </a:solidFill>
                </a:rPr>
                <a:t>chiusura</a:t>
              </a:r>
              <a:r>
                <a:rPr lang="it-IT" sz="1600" noProof="1">
                  <a:solidFill>
                    <a:srgbClr val="445469"/>
                  </a:solidFill>
                </a:rPr>
                <a:t> dell’esercizio contabile</a:t>
              </a:r>
              <a:endParaRPr lang="it-IT" sz="1600" noProof="1">
                <a:solidFill>
                  <a:schemeClr val="tx2"/>
                </a:solidFill>
              </a:endParaRPr>
            </a:p>
          </p:txBody>
        </p:sp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839E88C1-D19B-EAC1-4F81-DEFA2533ED7E}"/>
                </a:ext>
              </a:extLst>
            </p:cNvPr>
            <p:cNvSpPr txBox="1">
              <a:spLocks/>
            </p:cNvSpPr>
            <p:nvPr/>
          </p:nvSpPr>
          <p:spPr>
            <a:xfrm>
              <a:off x="443949" y="2496158"/>
              <a:ext cx="3240000" cy="648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DAE3F3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t-IT" sz="1800" b="1">
                  <a:solidFill>
                    <a:srgbClr val="445469"/>
                  </a:solidFill>
                  <a:latin typeface="+mn-lt"/>
                </a:rPr>
                <a:t>Ufficio Area Contabile</a:t>
              </a:r>
              <a:endParaRPr lang="it-IT" sz="1800">
                <a:solidFill>
                  <a:srgbClr val="445469"/>
                </a:solidFill>
                <a:latin typeface="+mn-lt"/>
              </a:endParaRPr>
            </a:p>
          </p:txBody>
        </p:sp>
        <p:pic>
          <p:nvPicPr>
            <p:cNvPr id="10" name="Graphic 9" descr="Abacus with solid fill">
              <a:extLst>
                <a:ext uri="{FF2B5EF4-FFF2-40B4-BE49-F238E27FC236}">
                  <a16:creationId xmlns:a16="http://schemas.microsoft.com/office/drawing/2014/main" id="{75092C43-7404-E35B-7EA5-B59D610C7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3948" y="2496158"/>
              <a:ext cx="563307" cy="622852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CA79507-11C7-5193-B9AA-A159AFD3C192}"/>
                </a:ext>
              </a:extLst>
            </p:cNvPr>
            <p:cNvSpPr/>
            <p:nvPr/>
          </p:nvSpPr>
          <p:spPr>
            <a:xfrm>
              <a:off x="1066801" y="2041712"/>
              <a:ext cx="2617148" cy="3677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2"/>
                  </a:solidFill>
                </a:rPr>
                <a:t>Resp. Rosario Pompeo</a:t>
              </a:r>
              <a:endParaRPr lang="it-IT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9670F4C-2239-824C-98E3-F531D9F7FA9C}"/>
              </a:ext>
            </a:extLst>
          </p:cNvPr>
          <p:cNvGrpSpPr/>
          <p:nvPr/>
        </p:nvGrpSpPr>
        <p:grpSpPr>
          <a:xfrm>
            <a:off x="4417943" y="1584508"/>
            <a:ext cx="3240001" cy="4026578"/>
            <a:chOff x="4417942" y="2041712"/>
            <a:chExt cx="3240001" cy="402657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A8648AE-6C35-F22F-3160-EC34FB35B336}"/>
                </a:ext>
              </a:extLst>
            </p:cNvPr>
            <p:cNvSpPr/>
            <p:nvPr/>
          </p:nvSpPr>
          <p:spPr>
            <a:xfrm>
              <a:off x="4417942" y="2991682"/>
              <a:ext cx="3240000" cy="3076608"/>
            </a:xfrm>
            <a:prstGeom prst="rect">
              <a:avLst/>
            </a:prstGeom>
            <a:noFill/>
            <a:ln w="19050">
              <a:solidFill>
                <a:srgbClr val="DAE3F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endParaRPr lang="it-IT" sz="1600" noProof="1">
                <a:solidFill>
                  <a:schemeClr val="tx2"/>
                </a:solidFill>
              </a:endParaRP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600" noProof="1">
                  <a:solidFill>
                    <a:schemeClr val="tx2"/>
                  </a:solidFill>
                </a:rPr>
                <a:t>Analisi, progettazione e sviluppo di applicativi relativi alle attività di </a:t>
              </a:r>
              <a:r>
                <a:rPr lang="it-IT" sz="1600" b="1" noProof="1">
                  <a:solidFill>
                    <a:schemeClr val="tx2"/>
                  </a:solidFill>
                </a:rPr>
                <a:t>reclutamento</a:t>
              </a:r>
              <a:r>
                <a:rPr lang="it-IT" sz="1600" noProof="1">
                  <a:solidFill>
                    <a:schemeClr val="tx2"/>
                  </a:solidFill>
                </a:rPr>
                <a:t> e gestione del </a:t>
              </a:r>
              <a:r>
                <a:rPr lang="it-IT" sz="1600" b="1" noProof="1">
                  <a:solidFill>
                    <a:schemeClr val="tx2"/>
                  </a:solidFill>
                </a:rPr>
                <a:t>personale</a:t>
              </a:r>
              <a:r>
                <a:rPr lang="it-IT" sz="1600" noProof="1">
                  <a:solidFill>
                    <a:schemeClr val="tx2"/>
                  </a:solidFill>
                </a:rPr>
                <a:t> dell'INFN</a:t>
              </a: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600" noProof="1">
                  <a:solidFill>
                    <a:schemeClr val="tx2"/>
                  </a:solidFill>
                </a:rPr>
                <a:t>Integrazione dell’</a:t>
              </a:r>
              <a:r>
                <a:rPr lang="it-IT" sz="1600" b="1" noProof="1">
                  <a:solidFill>
                    <a:schemeClr val="tx2"/>
                  </a:solidFill>
                </a:rPr>
                <a:t>Identity Management</a:t>
              </a:r>
              <a:r>
                <a:rPr lang="it-IT" sz="1600" noProof="1">
                  <a:solidFill>
                    <a:schemeClr val="tx2"/>
                  </a:solidFill>
                </a:rPr>
                <a:t> – </a:t>
              </a:r>
              <a:r>
                <a:rPr lang="it-IT" sz="1600" b="1" noProof="1">
                  <a:solidFill>
                    <a:schemeClr val="tx2"/>
                  </a:solidFill>
                </a:rPr>
                <a:t>GODiVA</a:t>
              </a:r>
              <a:r>
                <a:rPr lang="it-IT" sz="1600" noProof="1">
                  <a:solidFill>
                    <a:schemeClr val="tx2"/>
                  </a:solidFill>
                </a:rPr>
                <a:t> con i software del Sistema Informativo e della CCR</a:t>
              </a: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F6355C87-9E03-E62E-3144-8A62A73823DF}"/>
                </a:ext>
              </a:extLst>
            </p:cNvPr>
            <p:cNvSpPr txBox="1">
              <a:spLocks/>
            </p:cNvSpPr>
            <p:nvPr/>
          </p:nvSpPr>
          <p:spPr>
            <a:xfrm>
              <a:off x="4417943" y="2496158"/>
              <a:ext cx="3240000" cy="64792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t-IT" sz="1800" b="1">
                  <a:solidFill>
                    <a:srgbClr val="445469"/>
                  </a:solidFill>
                  <a:latin typeface="+mn-lt"/>
                </a:rPr>
                <a:t>Ufficio Area Personale</a:t>
              </a:r>
              <a:endParaRPr lang="it-IT" sz="1800">
                <a:solidFill>
                  <a:srgbClr val="445469"/>
                </a:solidFill>
                <a:latin typeface="+mn-lt"/>
              </a:endParaRPr>
            </a:p>
          </p:txBody>
        </p:sp>
        <p:pic>
          <p:nvPicPr>
            <p:cNvPr id="12" name="Graphic 11" descr="Cycle with people with solid fill">
              <a:extLst>
                <a:ext uri="{FF2B5EF4-FFF2-40B4-BE49-F238E27FC236}">
                  <a16:creationId xmlns:a16="http://schemas.microsoft.com/office/drawing/2014/main" id="{8B696A8B-34C5-ECE3-3013-42C403296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17943" y="2496184"/>
              <a:ext cx="622800" cy="62280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843B736-DA3C-4DE5-5335-62AD2746BE3E}"/>
                </a:ext>
              </a:extLst>
            </p:cNvPr>
            <p:cNvSpPr/>
            <p:nvPr/>
          </p:nvSpPr>
          <p:spPr>
            <a:xfrm>
              <a:off x="4916556" y="2041712"/>
              <a:ext cx="2741386" cy="3677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noProof="1">
                  <a:solidFill>
                    <a:schemeClr val="tx2"/>
                  </a:solidFill>
                </a:rPr>
                <a:t>Resp. Luca Sanelli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517AE58-CBED-7435-64D1-2DDCD7B604F8}"/>
              </a:ext>
            </a:extLst>
          </p:cNvPr>
          <p:cNvGrpSpPr/>
          <p:nvPr/>
        </p:nvGrpSpPr>
        <p:grpSpPr>
          <a:xfrm>
            <a:off x="8391938" y="1584508"/>
            <a:ext cx="3240002" cy="4026578"/>
            <a:chOff x="8391938" y="2041712"/>
            <a:chExt cx="3240002" cy="402657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E43821F-42E7-EC65-B02E-02F6B38DD5E6}"/>
                </a:ext>
              </a:extLst>
            </p:cNvPr>
            <p:cNvSpPr/>
            <p:nvPr/>
          </p:nvSpPr>
          <p:spPr>
            <a:xfrm>
              <a:off x="8391940" y="2991681"/>
              <a:ext cx="3240000" cy="3076609"/>
            </a:xfrm>
            <a:prstGeom prst="rect">
              <a:avLst/>
            </a:prstGeom>
            <a:noFill/>
            <a:ln w="19050">
              <a:solidFill>
                <a:srgbClr val="DAE3F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endParaRPr lang="it-IT" sz="1600" noProof="1">
                <a:solidFill>
                  <a:schemeClr val="tx2"/>
                </a:solidFill>
              </a:endParaRP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600" noProof="1">
                  <a:solidFill>
                    <a:schemeClr val="tx2"/>
                  </a:solidFill>
                </a:rPr>
                <a:t>Analisi, progettazione e sviluppo di software a supporto delle </a:t>
              </a:r>
              <a:r>
                <a:rPr lang="it-IT" sz="1600" b="1" noProof="1">
                  <a:solidFill>
                    <a:schemeClr val="tx2"/>
                  </a:solidFill>
                </a:rPr>
                <a:t>CSN</a:t>
              </a:r>
              <a:r>
                <a:rPr lang="it-IT" sz="1600" noProof="1">
                  <a:solidFill>
                    <a:schemeClr val="tx2"/>
                  </a:solidFill>
                </a:rPr>
                <a:t>, della </a:t>
              </a:r>
              <a:r>
                <a:rPr lang="it-IT" sz="1600" b="1" noProof="1">
                  <a:solidFill>
                    <a:schemeClr val="tx2"/>
                  </a:solidFill>
                </a:rPr>
                <a:t>DSR</a:t>
              </a:r>
              <a:r>
                <a:rPr lang="it-IT" sz="1600" noProof="1">
                  <a:solidFill>
                    <a:schemeClr val="tx2"/>
                  </a:solidFill>
                </a:rPr>
                <a:t> e del </a:t>
              </a:r>
              <a:r>
                <a:rPr lang="it-IT" sz="1600" b="1" noProof="1">
                  <a:solidFill>
                    <a:schemeClr val="tx2"/>
                  </a:solidFill>
                </a:rPr>
                <a:t>GLV</a:t>
              </a:r>
              <a:r>
                <a:rPr lang="it-IT" sz="1600" noProof="1">
                  <a:solidFill>
                    <a:schemeClr val="tx2"/>
                  </a:solidFill>
                </a:rPr>
                <a:t> per la gestione delle attività di </a:t>
              </a:r>
              <a:r>
                <a:rPr lang="it-IT" sz="1600" b="1" noProof="1">
                  <a:solidFill>
                    <a:schemeClr val="tx2"/>
                  </a:solidFill>
                </a:rPr>
                <a:t>ricerca</a:t>
              </a:r>
              <a:r>
                <a:rPr lang="it-IT" sz="1600" noProof="1">
                  <a:solidFill>
                    <a:schemeClr val="tx2"/>
                  </a:solidFill>
                </a:rPr>
                <a:t> dell'Ente</a:t>
              </a: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600" noProof="1">
                  <a:solidFill>
                    <a:schemeClr val="tx2"/>
                  </a:solidFill>
                </a:rPr>
                <a:t>Censimento dei progetti, della allocazione di </a:t>
              </a:r>
              <a:r>
                <a:rPr lang="it-IT" sz="1600" b="1" noProof="1">
                  <a:solidFill>
                    <a:schemeClr val="tx2"/>
                  </a:solidFill>
                </a:rPr>
                <a:t>fondi</a:t>
              </a:r>
              <a:r>
                <a:rPr lang="it-IT" sz="1600" noProof="1">
                  <a:solidFill>
                    <a:schemeClr val="tx2"/>
                  </a:solidFill>
                </a:rPr>
                <a:t> e </a:t>
              </a:r>
              <a:r>
                <a:rPr lang="it-IT" sz="1600" b="1" noProof="1">
                  <a:solidFill>
                    <a:schemeClr val="tx2"/>
                  </a:solidFill>
                </a:rPr>
                <a:t>persone</a:t>
              </a:r>
              <a:r>
                <a:rPr lang="it-IT" sz="1600" noProof="1">
                  <a:solidFill>
                    <a:schemeClr val="tx2"/>
                  </a:solidFill>
                </a:rPr>
                <a:t>, degli archivi di </a:t>
              </a:r>
              <a:r>
                <a:rPr lang="it-IT" sz="1600" b="1" noProof="1">
                  <a:solidFill>
                    <a:schemeClr val="tx2"/>
                  </a:solidFill>
                </a:rPr>
                <a:t>prodotti della ricerca </a:t>
              </a:r>
              <a:r>
                <a:rPr lang="it-IT" sz="1600" noProof="1">
                  <a:solidFill>
                    <a:schemeClr val="tx2"/>
                  </a:solidFill>
                </a:rPr>
                <a:t>e dei </a:t>
              </a:r>
              <a:r>
                <a:rPr lang="it-IT" sz="1600" b="1" noProof="1">
                  <a:solidFill>
                    <a:schemeClr val="tx2"/>
                  </a:solidFill>
                </a:rPr>
                <a:t>timesheet</a:t>
              </a: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882647E0-8234-3066-732B-A533B50022D3}"/>
                </a:ext>
              </a:extLst>
            </p:cNvPr>
            <p:cNvSpPr txBox="1">
              <a:spLocks/>
            </p:cNvSpPr>
            <p:nvPr/>
          </p:nvSpPr>
          <p:spPr>
            <a:xfrm>
              <a:off x="8391938" y="2496158"/>
              <a:ext cx="3240000" cy="64792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DAE3F3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t-IT" sz="1800" b="1" dirty="0">
                  <a:solidFill>
                    <a:srgbClr val="445469"/>
                  </a:solidFill>
                  <a:latin typeface="+mn-lt"/>
                </a:rPr>
                <a:t>Ufficio Area Ricerca</a:t>
              </a:r>
              <a:endParaRPr lang="it-IT" sz="1800" dirty="0">
                <a:solidFill>
                  <a:srgbClr val="445469"/>
                </a:solidFill>
                <a:latin typeface="+mn-lt"/>
              </a:endParaRPr>
            </a:p>
          </p:txBody>
        </p:sp>
        <p:pic>
          <p:nvPicPr>
            <p:cNvPr id="14" name="Graphic 13" descr="Atom with solid fill">
              <a:extLst>
                <a:ext uri="{FF2B5EF4-FFF2-40B4-BE49-F238E27FC236}">
                  <a16:creationId xmlns:a16="http://schemas.microsoft.com/office/drawing/2014/main" id="{C3FA4DE9-166A-3F3C-F155-5242DB7AE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91938" y="2496184"/>
              <a:ext cx="622800" cy="6228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25EF1FE-43DC-DE59-4108-E70A127B2FC2}"/>
                </a:ext>
              </a:extLst>
            </p:cNvPr>
            <p:cNvSpPr/>
            <p:nvPr/>
          </p:nvSpPr>
          <p:spPr>
            <a:xfrm>
              <a:off x="8935356" y="2041712"/>
              <a:ext cx="2696582" cy="3677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noProof="1">
                  <a:solidFill>
                    <a:schemeClr val="tx2"/>
                  </a:solidFill>
                </a:rPr>
                <a:t>Resp. Antonello Paoletti</a:t>
              </a:r>
            </a:p>
          </p:txBody>
        </p:sp>
      </p:grpSp>
      <p:pic>
        <p:nvPicPr>
          <p:cNvPr id="9" name="Graphic 8" descr="User with solid fill">
            <a:extLst>
              <a:ext uri="{FF2B5EF4-FFF2-40B4-BE49-F238E27FC236}">
                <a16:creationId xmlns:a16="http://schemas.microsoft.com/office/drawing/2014/main" id="{13D3A3ED-ED1E-3DB7-A26D-79523D6E8E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3948" y="1521889"/>
            <a:ext cx="491917" cy="491917"/>
          </a:xfrm>
          <a:prstGeom prst="rect">
            <a:avLst/>
          </a:prstGeom>
        </p:spPr>
      </p:pic>
      <p:pic>
        <p:nvPicPr>
          <p:cNvPr id="11" name="Graphic 10" descr="User with solid fill">
            <a:extLst>
              <a:ext uri="{FF2B5EF4-FFF2-40B4-BE49-F238E27FC236}">
                <a16:creationId xmlns:a16="http://schemas.microsoft.com/office/drawing/2014/main" id="{996F47D1-6540-821E-AC61-5D52266159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35148" y="1521889"/>
            <a:ext cx="491917" cy="491917"/>
          </a:xfrm>
          <a:prstGeom prst="rect">
            <a:avLst/>
          </a:prstGeom>
        </p:spPr>
      </p:pic>
      <p:pic>
        <p:nvPicPr>
          <p:cNvPr id="13" name="Graphic 12" descr="User with solid fill">
            <a:extLst>
              <a:ext uri="{FF2B5EF4-FFF2-40B4-BE49-F238E27FC236}">
                <a16:creationId xmlns:a16="http://schemas.microsoft.com/office/drawing/2014/main" id="{F63CCECC-BA31-2FBC-A2EA-3391CAED69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1938" y="1521889"/>
            <a:ext cx="491917" cy="49191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07918DE-294D-B1E4-A0A9-6BA9FD53942C}"/>
              </a:ext>
            </a:extLst>
          </p:cNvPr>
          <p:cNvSpPr txBox="1">
            <a:spLocks/>
          </p:cNvSpPr>
          <p:nvPr/>
        </p:nvSpPr>
        <p:spPr>
          <a:xfrm>
            <a:off x="387626" y="174938"/>
            <a:ext cx="10515600" cy="870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445469"/>
                </a:solidFill>
                <a:latin typeface="+mn-lt"/>
              </a:rPr>
              <a:t>I compiti degli Uffici</a:t>
            </a:r>
          </a:p>
        </p:txBody>
      </p:sp>
      <p:pic>
        <p:nvPicPr>
          <p:cNvPr id="19" name="Picture 2" descr="L'INFN CAMBIA LOGO">
            <a:extLst>
              <a:ext uri="{FF2B5EF4-FFF2-40B4-BE49-F238E27FC236}">
                <a16:creationId xmlns:a16="http://schemas.microsoft.com/office/drawing/2014/main" id="{4CAC5DF7-F6FA-1C91-4018-D4566BDE2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2AF5788-835C-92C3-5CDF-405B0622D395}"/>
              </a:ext>
            </a:extLst>
          </p:cNvPr>
          <p:cNvGrpSpPr/>
          <p:nvPr/>
        </p:nvGrpSpPr>
        <p:grpSpPr>
          <a:xfrm>
            <a:off x="8279286" y="6221223"/>
            <a:ext cx="3820165" cy="610446"/>
            <a:chOff x="8122443" y="6082513"/>
            <a:chExt cx="3820165" cy="610446"/>
          </a:xfrm>
        </p:grpSpPr>
        <p:sp>
          <p:nvSpPr>
            <p:cNvPr id="29" name="Rectangle: Rounded Corners 14">
              <a:extLst>
                <a:ext uri="{FF2B5EF4-FFF2-40B4-BE49-F238E27FC236}">
                  <a16:creationId xmlns:a16="http://schemas.microsoft.com/office/drawing/2014/main" id="{CFE245A4-CCF8-F716-3020-0EDFEE6C097A}"/>
                </a:ext>
              </a:extLst>
            </p:cNvPr>
            <p:cNvSpPr/>
            <p:nvPr/>
          </p:nvSpPr>
          <p:spPr>
            <a:xfrm>
              <a:off x="8122443" y="6082513"/>
              <a:ext cx="3820165" cy="61044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t-IT" dirty="0">
                  <a:hlinkClick r:id="rId11"/>
                </a:rPr>
                <a:t>https://www.dsi.infn.it/</a:t>
              </a:r>
              <a:endParaRPr lang="it-IT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1EA8E14-7CE5-9C63-E458-59223DFCF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52729" y="6193632"/>
              <a:ext cx="413592" cy="3882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54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74A8A6-0FCA-31A6-B4D8-FAC319B771D4}"/>
              </a:ext>
            </a:extLst>
          </p:cNvPr>
          <p:cNvGrpSpPr/>
          <p:nvPr/>
        </p:nvGrpSpPr>
        <p:grpSpPr>
          <a:xfrm>
            <a:off x="1035050" y="1059109"/>
            <a:ext cx="10236200" cy="4960691"/>
            <a:chOff x="1035050" y="1059109"/>
            <a:chExt cx="10236200" cy="4960691"/>
          </a:xfrm>
        </p:grpSpPr>
        <p:sp>
          <p:nvSpPr>
            <p:cNvPr id="3" name="Rectangle: Rounded Corners 14">
              <a:extLst>
                <a:ext uri="{FF2B5EF4-FFF2-40B4-BE49-F238E27FC236}">
                  <a16:creationId xmlns:a16="http://schemas.microsoft.com/office/drawing/2014/main" id="{E3DDBC6C-6978-CA59-7F21-A94FAAF5822F}"/>
                </a:ext>
              </a:extLst>
            </p:cNvPr>
            <p:cNvSpPr/>
            <p:nvPr/>
          </p:nvSpPr>
          <p:spPr>
            <a:xfrm>
              <a:off x="1035050" y="1059109"/>
              <a:ext cx="10236200" cy="4960691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ctangle: Rounded Corners 1">
              <a:extLst>
                <a:ext uri="{FF2B5EF4-FFF2-40B4-BE49-F238E27FC236}">
                  <a16:creationId xmlns:a16="http://schemas.microsoft.com/office/drawing/2014/main" id="{953F5257-0632-ADB5-A9E2-DA542609976B}"/>
                </a:ext>
              </a:extLst>
            </p:cNvPr>
            <p:cNvSpPr/>
            <p:nvPr/>
          </p:nvSpPr>
          <p:spPr>
            <a:xfrm>
              <a:off x="1612900" y="1459941"/>
              <a:ext cx="5454649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b="1" dirty="0">
                  <a:solidFill>
                    <a:schemeClr val="bg1"/>
                  </a:solidFill>
                </a:rPr>
                <a:t>	Il Servizio e gli Uffici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BAC3284-8C91-872B-B074-3748C35BBCE1}"/>
                </a:ext>
              </a:extLst>
            </p:cNvPr>
            <p:cNvSpPr/>
            <p:nvPr/>
          </p:nvSpPr>
          <p:spPr>
            <a:xfrm>
              <a:off x="1504950" y="1296709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  <p:pic>
          <p:nvPicPr>
            <p:cNvPr id="9" name="Graphic 8" descr="Teacher with solid fill">
              <a:extLst>
                <a:ext uri="{FF2B5EF4-FFF2-40B4-BE49-F238E27FC236}">
                  <a16:creationId xmlns:a16="http://schemas.microsoft.com/office/drawing/2014/main" id="{F8B2D168-8860-CE70-31EF-831272922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41318" y="1414586"/>
              <a:ext cx="476564" cy="476564"/>
            </a:xfrm>
            <a:prstGeom prst="rect">
              <a:avLst/>
            </a:prstGeom>
          </p:spPr>
        </p:pic>
        <p:sp>
          <p:nvSpPr>
            <p:cNvPr id="10" name="Rectangle: Rounded Corners 33">
              <a:extLst>
                <a:ext uri="{FF2B5EF4-FFF2-40B4-BE49-F238E27FC236}">
                  <a16:creationId xmlns:a16="http://schemas.microsoft.com/office/drawing/2014/main" id="{D9C5F04F-1C8B-072B-9E0A-4A677D10F4D4}"/>
                </a:ext>
              </a:extLst>
            </p:cNvPr>
            <p:cNvSpPr/>
            <p:nvPr/>
          </p:nvSpPr>
          <p:spPr>
            <a:xfrm>
              <a:off x="1612900" y="2531044"/>
              <a:ext cx="5454650" cy="1349090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b="1" noProof="1"/>
                <a:t>	Attività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8C0F806-5B5D-5003-E6EA-653EF1E7BF93}"/>
                </a:ext>
              </a:extLst>
            </p:cNvPr>
            <p:cNvSpPr/>
            <p:nvPr/>
          </p:nvSpPr>
          <p:spPr>
            <a:xfrm>
              <a:off x="1504950" y="2380349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  <p:pic>
          <p:nvPicPr>
            <p:cNvPr id="13" name="Graphic 12" descr="Monthly calendar with solid fill">
              <a:extLst>
                <a:ext uri="{FF2B5EF4-FFF2-40B4-BE49-F238E27FC236}">
                  <a16:creationId xmlns:a16="http://schemas.microsoft.com/office/drawing/2014/main" id="{E20A6687-7C07-D680-37C7-4BEDEECFE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42000" y="2466634"/>
              <a:ext cx="475200" cy="475200"/>
            </a:xfrm>
            <a:prstGeom prst="rect">
              <a:avLst/>
            </a:prstGeom>
          </p:spPr>
        </p:pic>
        <p:pic>
          <p:nvPicPr>
            <p:cNvPr id="14" name="Picture 2" descr="L'INFN CAMBIA LOGO">
              <a:extLst>
                <a:ext uri="{FF2B5EF4-FFF2-40B4-BE49-F238E27FC236}">
                  <a16:creationId xmlns:a16="http://schemas.microsoft.com/office/drawing/2014/main" id="{396C1554-CA85-668F-29B0-A874205D37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0281" y="4609105"/>
              <a:ext cx="2276669" cy="1263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: Rounded Corners 39">
              <a:extLst>
                <a:ext uri="{FF2B5EF4-FFF2-40B4-BE49-F238E27FC236}">
                  <a16:creationId xmlns:a16="http://schemas.microsoft.com/office/drawing/2014/main" id="{78DA1E24-1C91-BD77-E6A9-96BD3336E7E1}"/>
                </a:ext>
              </a:extLst>
            </p:cNvPr>
            <p:cNvSpPr/>
            <p:nvPr/>
          </p:nvSpPr>
          <p:spPr>
            <a:xfrm>
              <a:off x="1612900" y="4595077"/>
              <a:ext cx="5454650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it-IT" b="1" dirty="0"/>
                <a:t>	Feedback e miglioramenti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0A68DFB-8371-8D3F-BCF6-973B00F9A13D}"/>
                </a:ext>
              </a:extLst>
            </p:cNvPr>
            <p:cNvSpPr/>
            <p:nvPr/>
          </p:nvSpPr>
          <p:spPr>
            <a:xfrm>
              <a:off x="1504950" y="4431845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 dirty="0"/>
            </a:p>
          </p:txBody>
        </p:sp>
        <p:pic>
          <p:nvPicPr>
            <p:cNvPr id="35" name="Graphic 34" descr="Research with solid fill">
              <a:extLst>
                <a:ext uri="{FF2B5EF4-FFF2-40B4-BE49-F238E27FC236}">
                  <a16:creationId xmlns:a16="http://schemas.microsoft.com/office/drawing/2014/main" id="{81052EA7-24B1-5975-E8C9-85BAC5765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42000" y="4525379"/>
              <a:ext cx="475200" cy="475200"/>
            </a:xfrm>
            <a:prstGeom prst="rect">
              <a:avLst/>
            </a:prstGeom>
          </p:spPr>
        </p:pic>
      </p:grpSp>
      <p:sp>
        <p:nvSpPr>
          <p:cNvPr id="4" name="Titolo 1">
            <a:extLst>
              <a:ext uri="{FF2B5EF4-FFF2-40B4-BE49-F238E27FC236}">
                <a16:creationId xmlns:a16="http://schemas.microsoft.com/office/drawing/2014/main" id="{C666D87B-F45E-4D0F-9B30-EB40BF87B508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7EF5ED-C061-4E80-93BD-CFAEEDAF09B9}"/>
              </a:ext>
            </a:extLst>
          </p:cNvPr>
          <p:cNvSpPr/>
          <p:nvPr/>
        </p:nvSpPr>
        <p:spPr>
          <a:xfrm>
            <a:off x="1295399" y="4094324"/>
            <a:ext cx="6089650" cy="1349090"/>
          </a:xfrm>
          <a:prstGeom prst="rect">
            <a:avLst/>
          </a:prstGeom>
          <a:solidFill>
            <a:srgbClr val="DEECF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0A7760-C9F5-BF41-5F2B-7299809575B9}"/>
              </a:ext>
            </a:extLst>
          </p:cNvPr>
          <p:cNvSpPr/>
          <p:nvPr/>
        </p:nvSpPr>
        <p:spPr>
          <a:xfrm>
            <a:off x="1504950" y="1254523"/>
            <a:ext cx="6089650" cy="825338"/>
          </a:xfrm>
          <a:prstGeom prst="rect">
            <a:avLst/>
          </a:prstGeom>
          <a:solidFill>
            <a:srgbClr val="DEECF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3CD09-C23A-901F-CBCE-227D93529CCF}"/>
              </a:ext>
            </a:extLst>
          </p:cNvPr>
          <p:cNvSpPr txBox="1"/>
          <p:nvPr/>
        </p:nvSpPr>
        <p:spPr>
          <a:xfrm>
            <a:off x="2650378" y="2979481"/>
            <a:ext cx="24943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Completate e in corso 2023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Piano primo semestre 2024</a:t>
            </a:r>
          </a:p>
        </p:txBody>
      </p:sp>
    </p:spTree>
    <p:extLst>
      <p:ext uri="{BB962C8B-B14F-4D97-AF65-F5344CB8AC3E}">
        <p14:creationId xmlns:p14="http://schemas.microsoft.com/office/powerpoint/2010/main" val="319096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7ECC2298-66A0-9DD5-278B-C5E20B85AD2C}"/>
              </a:ext>
            </a:extLst>
          </p:cNvPr>
          <p:cNvGrpSpPr/>
          <p:nvPr/>
        </p:nvGrpSpPr>
        <p:grpSpPr>
          <a:xfrm>
            <a:off x="522474" y="1386699"/>
            <a:ext cx="2538001" cy="2549197"/>
            <a:chOff x="1035049" y="958255"/>
            <a:chExt cx="2538001" cy="2549197"/>
          </a:xfrm>
        </p:grpSpPr>
        <p:sp>
          <p:nvSpPr>
            <p:cNvPr id="28" name="Rectangle: Rounded Corners 15">
              <a:extLst>
                <a:ext uri="{FF2B5EF4-FFF2-40B4-BE49-F238E27FC236}">
                  <a16:creationId xmlns:a16="http://schemas.microsoft.com/office/drawing/2014/main" id="{4E295478-4053-40B7-0C64-FCF1B482D99A}"/>
                </a:ext>
              </a:extLst>
            </p:cNvPr>
            <p:cNvSpPr/>
            <p:nvPr/>
          </p:nvSpPr>
          <p:spPr>
            <a:xfrm>
              <a:off x="1035050" y="1059109"/>
              <a:ext cx="2538000" cy="2448343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it-IT" sz="2400" b="1" dirty="0">
                <a:solidFill>
                  <a:schemeClr val="tx2"/>
                </a:solidFill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it-IT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29" name="Rectangle: Rounded Corners 12">
              <a:extLst>
                <a:ext uri="{FF2B5EF4-FFF2-40B4-BE49-F238E27FC236}">
                  <a16:creationId xmlns:a16="http://schemas.microsoft.com/office/drawing/2014/main" id="{99E5F978-DEA6-FE5E-C23B-F427D5A2A97B}"/>
                </a:ext>
              </a:extLst>
            </p:cNvPr>
            <p:cNvSpPr/>
            <p:nvPr/>
          </p:nvSpPr>
          <p:spPr>
            <a:xfrm>
              <a:off x="1035049" y="958255"/>
              <a:ext cx="2533473" cy="520300"/>
            </a:xfrm>
            <a:prstGeom prst="round2SameRect">
              <a:avLst/>
            </a:prstGeom>
            <a:solidFill>
              <a:srgbClr val="4497B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Servizio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551B8AF-1751-F4F3-9239-FF763588D7EE}"/>
              </a:ext>
            </a:extLst>
          </p:cNvPr>
          <p:cNvGrpSpPr/>
          <p:nvPr/>
        </p:nvGrpSpPr>
        <p:grpSpPr>
          <a:xfrm>
            <a:off x="6261841" y="1386699"/>
            <a:ext cx="2538001" cy="2549197"/>
            <a:chOff x="1187449" y="1110655"/>
            <a:chExt cx="2538001" cy="2549197"/>
          </a:xfrm>
        </p:grpSpPr>
        <p:sp>
          <p:nvSpPr>
            <p:cNvPr id="34" name="Rectangle: Rounded Corners 15">
              <a:extLst>
                <a:ext uri="{FF2B5EF4-FFF2-40B4-BE49-F238E27FC236}">
                  <a16:creationId xmlns:a16="http://schemas.microsoft.com/office/drawing/2014/main" id="{C7CC7E3E-9699-A1EA-0155-B7D9389FBFE8}"/>
                </a:ext>
              </a:extLst>
            </p:cNvPr>
            <p:cNvSpPr/>
            <p:nvPr/>
          </p:nvSpPr>
          <p:spPr>
            <a:xfrm>
              <a:off x="1187450" y="1211509"/>
              <a:ext cx="2538000" cy="2448343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it-IT" sz="2400" b="1" dirty="0">
                <a:solidFill>
                  <a:schemeClr val="tx2"/>
                </a:solidFill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it-IT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35" name="Rectangle: Rounded Corners 12">
              <a:extLst>
                <a:ext uri="{FF2B5EF4-FFF2-40B4-BE49-F238E27FC236}">
                  <a16:creationId xmlns:a16="http://schemas.microsoft.com/office/drawing/2014/main" id="{C5379306-DAAE-E523-1D02-1EE319347D19}"/>
                </a:ext>
              </a:extLst>
            </p:cNvPr>
            <p:cNvSpPr/>
            <p:nvPr/>
          </p:nvSpPr>
          <p:spPr>
            <a:xfrm>
              <a:off x="1187449" y="1110655"/>
              <a:ext cx="2533474" cy="520300"/>
            </a:xfrm>
            <a:prstGeom prst="roundRect">
              <a:avLst/>
            </a:prstGeom>
            <a:solidFill>
              <a:srgbClr val="4497B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Area Personale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75A8C2E-D982-C862-7884-E659037D21B5}"/>
              </a:ext>
            </a:extLst>
          </p:cNvPr>
          <p:cNvGrpSpPr/>
          <p:nvPr/>
        </p:nvGrpSpPr>
        <p:grpSpPr>
          <a:xfrm>
            <a:off x="9131525" y="1386699"/>
            <a:ext cx="2538001" cy="2549197"/>
            <a:chOff x="6301814" y="1231059"/>
            <a:chExt cx="2538001" cy="2549197"/>
          </a:xfrm>
        </p:grpSpPr>
        <p:sp>
          <p:nvSpPr>
            <p:cNvPr id="36" name="Rectangle: Rounded Corners 15">
              <a:extLst>
                <a:ext uri="{FF2B5EF4-FFF2-40B4-BE49-F238E27FC236}">
                  <a16:creationId xmlns:a16="http://schemas.microsoft.com/office/drawing/2014/main" id="{316D6E8D-FE1C-3F1D-0CF9-2DADDA596066}"/>
                </a:ext>
              </a:extLst>
            </p:cNvPr>
            <p:cNvSpPr/>
            <p:nvPr/>
          </p:nvSpPr>
          <p:spPr>
            <a:xfrm>
              <a:off x="6301815" y="1331913"/>
              <a:ext cx="2538000" cy="2448343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it-IT" sz="2400" b="1" dirty="0">
                <a:solidFill>
                  <a:schemeClr val="tx2"/>
                </a:solidFill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it-IT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37" name="Rectangle: Rounded Corners 12">
              <a:extLst>
                <a:ext uri="{FF2B5EF4-FFF2-40B4-BE49-F238E27FC236}">
                  <a16:creationId xmlns:a16="http://schemas.microsoft.com/office/drawing/2014/main" id="{7902F60A-F4B9-2704-A8DA-82FEE69527E9}"/>
                </a:ext>
              </a:extLst>
            </p:cNvPr>
            <p:cNvSpPr/>
            <p:nvPr/>
          </p:nvSpPr>
          <p:spPr>
            <a:xfrm>
              <a:off x="6301814" y="1231059"/>
              <a:ext cx="2533474" cy="520300"/>
            </a:xfrm>
            <a:prstGeom prst="roundRect">
              <a:avLst/>
            </a:prstGeom>
            <a:solidFill>
              <a:srgbClr val="4497B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Area Ricerca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ADB4D9F-73A4-38A6-F982-B3CDF1EFC5CA}"/>
              </a:ext>
            </a:extLst>
          </p:cNvPr>
          <p:cNvGrpSpPr/>
          <p:nvPr/>
        </p:nvGrpSpPr>
        <p:grpSpPr>
          <a:xfrm>
            <a:off x="3392158" y="1386699"/>
            <a:ext cx="2533473" cy="2549197"/>
            <a:chOff x="8599018" y="1231059"/>
            <a:chExt cx="2533473" cy="2549197"/>
          </a:xfrm>
        </p:grpSpPr>
        <p:sp>
          <p:nvSpPr>
            <p:cNvPr id="38" name="Rectangle: Rounded Corners 15">
              <a:extLst>
                <a:ext uri="{FF2B5EF4-FFF2-40B4-BE49-F238E27FC236}">
                  <a16:creationId xmlns:a16="http://schemas.microsoft.com/office/drawing/2014/main" id="{7903C807-0A45-E96D-A8F4-53147DD05FD3}"/>
                </a:ext>
              </a:extLst>
            </p:cNvPr>
            <p:cNvSpPr/>
            <p:nvPr/>
          </p:nvSpPr>
          <p:spPr>
            <a:xfrm>
              <a:off x="8599018" y="1331913"/>
              <a:ext cx="2533473" cy="2448343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it-IT" sz="2400" b="1" dirty="0">
                <a:solidFill>
                  <a:schemeClr val="tx2"/>
                </a:solidFill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it-IT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39" name="Rectangle: Rounded Corners 12">
              <a:extLst>
                <a:ext uri="{FF2B5EF4-FFF2-40B4-BE49-F238E27FC236}">
                  <a16:creationId xmlns:a16="http://schemas.microsoft.com/office/drawing/2014/main" id="{380DAF9A-F4A8-09AE-9301-820EF2EAD1C1}"/>
                </a:ext>
              </a:extLst>
            </p:cNvPr>
            <p:cNvSpPr/>
            <p:nvPr/>
          </p:nvSpPr>
          <p:spPr>
            <a:xfrm>
              <a:off x="8599018" y="1231059"/>
              <a:ext cx="2533473" cy="520300"/>
            </a:xfrm>
            <a:prstGeom prst="roundRect">
              <a:avLst/>
            </a:prstGeom>
            <a:solidFill>
              <a:srgbClr val="4497B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Area Contabile</a:t>
              </a:r>
            </a:p>
          </p:txBody>
        </p:sp>
      </p:grpSp>
      <p:sp>
        <p:nvSpPr>
          <p:cNvPr id="45" name="Titolo 1">
            <a:extLst>
              <a:ext uri="{FF2B5EF4-FFF2-40B4-BE49-F238E27FC236}">
                <a16:creationId xmlns:a16="http://schemas.microsoft.com/office/drawing/2014/main" id="{890218A0-E994-8D1B-1B69-4B09C37C39BA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Top Projects nel 2023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287776-316A-9E4C-A206-585F31260124}"/>
              </a:ext>
            </a:extLst>
          </p:cNvPr>
          <p:cNvGrpSpPr/>
          <p:nvPr/>
        </p:nvGrpSpPr>
        <p:grpSpPr>
          <a:xfrm>
            <a:off x="709208" y="4220822"/>
            <a:ext cx="2160000" cy="2247625"/>
            <a:chOff x="709208" y="4220822"/>
            <a:chExt cx="2160000" cy="2247625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3C253876-21CA-C6E7-C701-0A33A6E2D63E}"/>
                </a:ext>
              </a:extLst>
            </p:cNvPr>
            <p:cNvSpPr/>
            <p:nvPr/>
          </p:nvSpPr>
          <p:spPr>
            <a:xfrm>
              <a:off x="709208" y="4272447"/>
              <a:ext cx="2160000" cy="2196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noProof="1">
                <a:solidFill>
                  <a:srgbClr val="00B050"/>
                </a:solidFill>
              </a:endParaRPr>
            </a:p>
            <a:p>
              <a:pPr algn="ctr"/>
              <a:endParaRPr lang="en-US" noProof="1">
                <a:solidFill>
                  <a:srgbClr val="00B050"/>
                </a:solidFill>
              </a:endParaRPr>
            </a:p>
            <a:p>
              <a:pPr algn="ctr"/>
              <a:r>
                <a:rPr lang="en-US" b="1" noProof="1">
                  <a:solidFill>
                    <a:srgbClr val="00B050"/>
                  </a:solidFill>
                </a:rPr>
                <a:t>Informatizzazione</a:t>
              </a:r>
              <a:r>
                <a:rPr lang="en-US" noProof="1">
                  <a:solidFill>
                    <a:srgbClr val="00B050"/>
                  </a:solidFill>
                </a:rPr>
                <a:t> della gestione del budget degli esperimenti</a:t>
              </a:r>
            </a:p>
          </p:txBody>
        </p:sp>
        <p:pic>
          <p:nvPicPr>
            <p:cNvPr id="4" name="Graphic 3" descr="Tick with solid fill">
              <a:extLst>
                <a:ext uri="{FF2B5EF4-FFF2-40B4-BE49-F238E27FC236}">
                  <a16:creationId xmlns:a16="http://schemas.microsoft.com/office/drawing/2014/main" id="{1BC264BD-5620-13F8-C80E-514A3FF8F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83676" y="4220822"/>
              <a:ext cx="611063" cy="611063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2DFF4D-0B79-AA5F-3114-8AAB978D93A7}"/>
              </a:ext>
            </a:extLst>
          </p:cNvPr>
          <p:cNvGrpSpPr/>
          <p:nvPr/>
        </p:nvGrpSpPr>
        <p:grpSpPr>
          <a:xfrm>
            <a:off x="3578893" y="4220822"/>
            <a:ext cx="2160000" cy="2247625"/>
            <a:chOff x="3578893" y="4220822"/>
            <a:chExt cx="2160000" cy="2247625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13BC7993-342C-94C5-2BCE-9DA1BE143C11}"/>
                </a:ext>
              </a:extLst>
            </p:cNvPr>
            <p:cNvSpPr/>
            <p:nvPr/>
          </p:nvSpPr>
          <p:spPr>
            <a:xfrm>
              <a:off x="3578893" y="4272447"/>
              <a:ext cx="2160000" cy="2196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noProof="1">
                <a:solidFill>
                  <a:srgbClr val="00B050"/>
                </a:solidFill>
              </a:endParaRPr>
            </a:p>
            <a:p>
              <a:pPr algn="ctr"/>
              <a:endParaRPr lang="en-US" noProof="1">
                <a:solidFill>
                  <a:srgbClr val="00B050"/>
                </a:solidFill>
              </a:endParaRPr>
            </a:p>
            <a:p>
              <a:pPr algn="ctr"/>
              <a:r>
                <a:rPr lang="en-US" b="1" noProof="1">
                  <a:solidFill>
                    <a:srgbClr val="00B050"/>
                  </a:solidFill>
                </a:rPr>
                <a:t>Contabilizzazione </a:t>
              </a:r>
              <a:r>
                <a:rPr lang="en-US" noProof="1">
                  <a:solidFill>
                    <a:srgbClr val="00B050"/>
                  </a:solidFill>
                </a:rPr>
                <a:t>mensile flussi stipendiali</a:t>
              </a:r>
            </a:p>
          </p:txBody>
        </p:sp>
        <p:pic>
          <p:nvPicPr>
            <p:cNvPr id="6" name="Graphic 5" descr="Tick with solid fill">
              <a:extLst>
                <a:ext uri="{FF2B5EF4-FFF2-40B4-BE49-F238E27FC236}">
                  <a16:creationId xmlns:a16="http://schemas.microsoft.com/office/drawing/2014/main" id="{E9E2F958-4ABF-2137-5EF6-0EDF91ABD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953" y="4220822"/>
              <a:ext cx="611063" cy="61106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C49343-D802-8AB9-6102-C91281C6E9FD}"/>
              </a:ext>
            </a:extLst>
          </p:cNvPr>
          <p:cNvGrpSpPr/>
          <p:nvPr/>
        </p:nvGrpSpPr>
        <p:grpSpPr>
          <a:xfrm>
            <a:off x="6448578" y="4220822"/>
            <a:ext cx="2160000" cy="2247625"/>
            <a:chOff x="6448578" y="4220822"/>
            <a:chExt cx="2160000" cy="2247625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BAFB0582-7453-3A90-7522-F17C9196ADE3}"/>
                </a:ext>
              </a:extLst>
            </p:cNvPr>
            <p:cNvSpPr/>
            <p:nvPr/>
          </p:nvSpPr>
          <p:spPr>
            <a:xfrm>
              <a:off x="6448578" y="4272447"/>
              <a:ext cx="2160000" cy="2196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noProof="1">
                <a:solidFill>
                  <a:srgbClr val="00B050"/>
                </a:solidFill>
              </a:endParaRPr>
            </a:p>
            <a:p>
              <a:pPr algn="ctr"/>
              <a:endParaRPr lang="en-US" noProof="1">
                <a:solidFill>
                  <a:srgbClr val="00B050"/>
                </a:solidFill>
              </a:endParaRPr>
            </a:p>
            <a:p>
              <a:pPr algn="ctr"/>
              <a:r>
                <a:rPr lang="en-US" noProof="1">
                  <a:solidFill>
                    <a:srgbClr val="00B050"/>
                  </a:solidFill>
                </a:rPr>
                <a:t>Core </a:t>
              </a:r>
              <a:r>
                <a:rPr lang="en-US" b="1" noProof="1">
                  <a:solidFill>
                    <a:srgbClr val="00B050"/>
                  </a:solidFill>
                </a:rPr>
                <a:t>upgrade</a:t>
              </a:r>
              <a:r>
                <a:rPr lang="en-US" noProof="1">
                  <a:solidFill>
                    <a:srgbClr val="00B050"/>
                  </a:solidFill>
                </a:rPr>
                <a:t> per prevedere nuove modalità di concorso</a:t>
              </a:r>
            </a:p>
          </p:txBody>
        </p:sp>
        <p:pic>
          <p:nvPicPr>
            <p:cNvPr id="8" name="Graphic 7" descr="Tick with solid fill">
              <a:extLst>
                <a:ext uri="{FF2B5EF4-FFF2-40B4-BE49-F238E27FC236}">
                  <a16:creationId xmlns:a16="http://schemas.microsoft.com/office/drawing/2014/main" id="{32DE1B64-A614-F874-8D95-D11DCCD88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20230" y="4220822"/>
              <a:ext cx="611063" cy="611063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4547FB6-9075-3479-2936-671FFB18F30D}"/>
              </a:ext>
            </a:extLst>
          </p:cNvPr>
          <p:cNvGrpSpPr/>
          <p:nvPr/>
        </p:nvGrpSpPr>
        <p:grpSpPr>
          <a:xfrm>
            <a:off x="9318262" y="4220822"/>
            <a:ext cx="2160000" cy="2247625"/>
            <a:chOff x="9318262" y="4220822"/>
            <a:chExt cx="2160000" cy="2247625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154AC92-DC80-4A3D-2F32-64AF5856EB96}"/>
                </a:ext>
              </a:extLst>
            </p:cNvPr>
            <p:cNvSpPr/>
            <p:nvPr/>
          </p:nvSpPr>
          <p:spPr>
            <a:xfrm>
              <a:off x="9318262" y="4272447"/>
              <a:ext cx="2160000" cy="2196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noProof="1">
                <a:solidFill>
                  <a:srgbClr val="00B050"/>
                </a:solidFill>
              </a:endParaRPr>
            </a:p>
            <a:p>
              <a:pPr algn="ctr"/>
              <a:endParaRPr lang="en-US" noProof="1">
                <a:solidFill>
                  <a:srgbClr val="00B050"/>
                </a:solidFill>
              </a:endParaRPr>
            </a:p>
            <a:p>
              <a:pPr algn="ctr"/>
              <a:r>
                <a:rPr lang="en-US" noProof="1">
                  <a:solidFill>
                    <a:srgbClr val="00B050"/>
                  </a:solidFill>
                </a:rPr>
                <a:t>Completo </a:t>
              </a:r>
              <a:r>
                <a:rPr lang="en-US" b="1" noProof="1">
                  <a:solidFill>
                    <a:srgbClr val="00B050"/>
                  </a:solidFill>
                </a:rPr>
                <a:t>redesign</a:t>
              </a:r>
              <a:r>
                <a:rPr lang="en-US" noProof="1">
                  <a:solidFill>
                    <a:srgbClr val="00B050"/>
                  </a:solidFill>
                </a:rPr>
                <a:t> del software e </a:t>
              </a:r>
              <a:r>
                <a:rPr lang="en-US" b="1" noProof="1">
                  <a:solidFill>
                    <a:srgbClr val="00B050"/>
                  </a:solidFill>
                </a:rPr>
                <a:t>riconoscimento</a:t>
              </a:r>
              <a:r>
                <a:rPr lang="en-US" noProof="1">
                  <a:solidFill>
                    <a:srgbClr val="00B050"/>
                  </a:solidFill>
                </a:rPr>
                <a:t> autori e sigle</a:t>
              </a:r>
            </a:p>
          </p:txBody>
        </p:sp>
        <p:pic>
          <p:nvPicPr>
            <p:cNvPr id="10" name="Graphic 9" descr="Tick with solid fill">
              <a:extLst>
                <a:ext uri="{FF2B5EF4-FFF2-40B4-BE49-F238E27FC236}">
                  <a16:creationId xmlns:a16="http://schemas.microsoft.com/office/drawing/2014/main" id="{E7B3AB05-3CE4-7FE5-98F8-AEAD21F6C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88507" y="4220822"/>
              <a:ext cx="611063" cy="611063"/>
            </a:xfrm>
            <a:prstGeom prst="rect">
              <a:avLst/>
            </a:prstGeom>
          </p:spPr>
        </p:pic>
      </p:grpSp>
      <p:pic>
        <p:nvPicPr>
          <p:cNvPr id="11" name="Graphic 10" descr="Cycle with people with solid fill">
            <a:extLst>
              <a:ext uri="{FF2B5EF4-FFF2-40B4-BE49-F238E27FC236}">
                <a16:creationId xmlns:a16="http://schemas.microsoft.com/office/drawing/2014/main" id="{899B3EEF-F8D2-408C-AD0C-ED8DFEC94B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79127" y="1363167"/>
            <a:ext cx="468000" cy="468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E8E18D8-90B8-DBEF-0F46-5219B0A9EC55}"/>
              </a:ext>
            </a:extLst>
          </p:cNvPr>
          <p:cNvSpPr/>
          <p:nvPr/>
        </p:nvSpPr>
        <p:spPr>
          <a:xfrm>
            <a:off x="3392158" y="1815547"/>
            <a:ext cx="2533473" cy="9145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79C2BBA-F835-B0A9-B5D2-D1420CE91CD7}"/>
              </a:ext>
            </a:extLst>
          </p:cNvPr>
          <p:cNvSpPr/>
          <p:nvPr/>
        </p:nvSpPr>
        <p:spPr>
          <a:xfrm>
            <a:off x="6261842" y="1815547"/>
            <a:ext cx="2535572" cy="9145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9C975B1-4274-796C-46F5-76D58913B384}"/>
              </a:ext>
            </a:extLst>
          </p:cNvPr>
          <p:cNvSpPr/>
          <p:nvPr/>
        </p:nvSpPr>
        <p:spPr>
          <a:xfrm>
            <a:off x="9131526" y="1815547"/>
            <a:ext cx="2533473" cy="9145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Graphic 14" descr="Abacus with solid fill">
            <a:extLst>
              <a:ext uri="{FF2B5EF4-FFF2-40B4-BE49-F238E27FC236}">
                <a16:creationId xmlns:a16="http://schemas.microsoft.com/office/drawing/2014/main" id="{229EBDB1-4224-8EEF-D495-F541DC073905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15240" y="1364187"/>
            <a:ext cx="468000" cy="468000"/>
          </a:xfrm>
          <a:prstGeom prst="rect">
            <a:avLst/>
          </a:prstGeom>
        </p:spPr>
      </p:pic>
      <p:pic>
        <p:nvPicPr>
          <p:cNvPr id="16" name="Graphic 15" descr="Atom with solid fill">
            <a:extLst>
              <a:ext uri="{FF2B5EF4-FFF2-40B4-BE49-F238E27FC236}">
                <a16:creationId xmlns:a16="http://schemas.microsoft.com/office/drawing/2014/main" id="{F19165A7-E9ED-0BD5-3036-FD7D0BD312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07715" y="1364188"/>
            <a:ext cx="468000" cy="468000"/>
          </a:xfrm>
          <a:prstGeom prst="rect">
            <a:avLst/>
          </a:prstGeom>
        </p:spPr>
      </p:pic>
      <p:pic>
        <p:nvPicPr>
          <p:cNvPr id="17" name="Picture 2" descr="L'INFN CAMBIA LOGO">
            <a:extLst>
              <a:ext uri="{FF2B5EF4-FFF2-40B4-BE49-F238E27FC236}">
                <a16:creationId xmlns:a16="http://schemas.microsoft.com/office/drawing/2014/main" id="{4CCBB37A-AF7E-5765-8330-A416C977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B2A84F-385B-8574-DEB4-47517AB93DD5}"/>
              </a:ext>
            </a:extLst>
          </p:cNvPr>
          <p:cNvSpPr txBox="1"/>
          <p:nvPr/>
        </p:nvSpPr>
        <p:spPr>
          <a:xfrm>
            <a:off x="522474" y="2275114"/>
            <a:ext cx="2533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tx2"/>
                </a:solidFill>
              </a:rPr>
              <a:t>Fondi del Personale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6C6D9D-280B-1CB3-D9AF-9416AEF3DBAE}"/>
              </a:ext>
            </a:extLst>
          </p:cNvPr>
          <p:cNvSpPr txBox="1"/>
          <p:nvPr/>
        </p:nvSpPr>
        <p:spPr>
          <a:xfrm>
            <a:off x="3393096" y="2275114"/>
            <a:ext cx="2530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it-IT" sz="2400" b="1" dirty="0">
                <a:solidFill>
                  <a:schemeClr val="tx2"/>
                </a:solidFill>
              </a:rPr>
              <a:t>Regolarizzazione Stipendiale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129552-159C-A6FF-A914-625CEDD6361A}"/>
              </a:ext>
            </a:extLst>
          </p:cNvPr>
          <p:cNvSpPr txBox="1"/>
          <p:nvPr/>
        </p:nvSpPr>
        <p:spPr>
          <a:xfrm>
            <a:off x="6260904" y="2275114"/>
            <a:ext cx="2530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it-IT" sz="2400" b="1" dirty="0">
                <a:solidFill>
                  <a:schemeClr val="tx2"/>
                </a:solidFill>
              </a:rPr>
              <a:t>Reclutamento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06C055-A52D-1616-3DE6-160AF84773C2}"/>
              </a:ext>
            </a:extLst>
          </p:cNvPr>
          <p:cNvSpPr txBox="1"/>
          <p:nvPr/>
        </p:nvSpPr>
        <p:spPr>
          <a:xfrm>
            <a:off x="9128712" y="2275114"/>
            <a:ext cx="2530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it-IT" sz="2400" b="1" dirty="0">
                <a:solidFill>
                  <a:schemeClr val="tx2"/>
                </a:solidFill>
              </a:rPr>
              <a:t>Prodotti della Ricerca</a:t>
            </a:r>
            <a:endParaRPr lang="it-IT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7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7ECC2298-66A0-9DD5-278B-C5E20B85AD2C}"/>
              </a:ext>
            </a:extLst>
          </p:cNvPr>
          <p:cNvGrpSpPr/>
          <p:nvPr/>
        </p:nvGrpSpPr>
        <p:grpSpPr>
          <a:xfrm>
            <a:off x="522474" y="1386699"/>
            <a:ext cx="11152691" cy="2549197"/>
            <a:chOff x="1035049" y="958255"/>
            <a:chExt cx="2538001" cy="2549197"/>
          </a:xfrm>
        </p:grpSpPr>
        <p:sp>
          <p:nvSpPr>
            <p:cNvPr id="28" name="Rectangle: Rounded Corners 15">
              <a:extLst>
                <a:ext uri="{FF2B5EF4-FFF2-40B4-BE49-F238E27FC236}">
                  <a16:creationId xmlns:a16="http://schemas.microsoft.com/office/drawing/2014/main" id="{4E295478-4053-40B7-0C64-FCF1B482D99A}"/>
                </a:ext>
              </a:extLst>
            </p:cNvPr>
            <p:cNvSpPr/>
            <p:nvPr/>
          </p:nvSpPr>
          <p:spPr>
            <a:xfrm>
              <a:off x="1035050" y="1059109"/>
              <a:ext cx="2538000" cy="2448343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lang="it-IT" sz="2400" b="1" dirty="0">
                <a:solidFill>
                  <a:schemeClr val="tx2"/>
                </a:solidFill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it-IT" sz="3600" b="1" dirty="0">
                  <a:solidFill>
                    <a:schemeClr val="tx2"/>
                  </a:solidFill>
                </a:rPr>
                <a:t>Attività 2023 &amp; Piano H1 2024</a:t>
              </a:r>
            </a:p>
          </p:txBody>
        </p:sp>
        <p:sp>
          <p:nvSpPr>
            <p:cNvPr id="29" name="Rectangle: Rounded Corners 12">
              <a:extLst>
                <a:ext uri="{FF2B5EF4-FFF2-40B4-BE49-F238E27FC236}">
                  <a16:creationId xmlns:a16="http://schemas.microsoft.com/office/drawing/2014/main" id="{99E5F978-DEA6-FE5E-C23B-F427D5A2A97B}"/>
                </a:ext>
              </a:extLst>
            </p:cNvPr>
            <p:cNvSpPr/>
            <p:nvPr/>
          </p:nvSpPr>
          <p:spPr>
            <a:xfrm>
              <a:off x="1035049" y="958255"/>
              <a:ext cx="2533473" cy="520300"/>
            </a:xfrm>
            <a:prstGeom prst="roundRect">
              <a:avLst/>
            </a:prstGeom>
            <a:solidFill>
              <a:srgbClr val="4497B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200" b="1" dirty="0">
                  <a:solidFill>
                    <a:schemeClr val="bg1"/>
                  </a:solidFill>
                </a:rPr>
                <a:t>Servizio</a:t>
              </a:r>
            </a:p>
          </p:txBody>
        </p:sp>
      </p:grpSp>
      <p:pic>
        <p:nvPicPr>
          <p:cNvPr id="2" name="Picture 2" descr="L'INFN CAMBIA LOGO">
            <a:extLst>
              <a:ext uri="{FF2B5EF4-FFF2-40B4-BE49-F238E27FC236}">
                <a16:creationId xmlns:a16="http://schemas.microsoft.com/office/drawing/2014/main" id="{E4195462-B97A-1366-42CB-2E6C54A23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19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3259</Words>
  <Application>Microsoft Macintosh PowerPoint</Application>
  <PresentationFormat>Widescreen</PresentationFormat>
  <Paragraphs>722</Paragraphs>
  <Slides>47</Slides>
  <Notes>24</Notes>
  <HiddenSlides>9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System Font Regular</vt:lpstr>
      <vt:lpstr>Arial</vt:lpstr>
      <vt:lpstr>Calibri</vt:lpstr>
      <vt:lpstr>Calibri Light</vt:lpstr>
      <vt:lpstr>Courier New</vt:lpstr>
      <vt:lpstr>Wingdings</vt:lpstr>
      <vt:lpstr>Office Theme</vt:lpstr>
      <vt:lpstr>SERVIZIO SVILUPPO E GESTIONE APPLICATIVI</vt:lpstr>
      <vt:lpstr>PowerPoint Presentation</vt:lpstr>
      <vt:lpstr>PowerPoint Presentation</vt:lpstr>
      <vt:lpstr>Servizio Sviluppo e Gestione Applicativi</vt:lpstr>
      <vt:lpstr>I compiti del Servizio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Grazie</vt:lpstr>
      <vt:lpstr>PowerPoint Presentation</vt:lpstr>
      <vt:lpstr>Visibilità</vt:lpstr>
      <vt:lpstr>Data Model</vt:lpstr>
      <vt:lpstr>Gestione degli autori</vt:lpstr>
      <vt:lpstr>UI/UX: nuova interfaccia</vt:lpstr>
      <vt:lpstr>VQR e prossime sfide</vt:lpstr>
      <vt:lpstr>AI/ML</vt:lpstr>
      <vt:lpstr>PowerPoint Presentation</vt:lpstr>
      <vt:lpstr>Nomina RUP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Plenaria Giugno 2022</dc:title>
  <dc:creator>Marzio D'Alessandro</dc:creator>
  <cp:lastModifiedBy>Francesco Serafini</cp:lastModifiedBy>
  <cp:revision>1</cp:revision>
  <dcterms:created xsi:type="dcterms:W3CDTF">2022-05-27T08:59:30Z</dcterms:created>
  <dcterms:modified xsi:type="dcterms:W3CDTF">2023-12-05T08:15:21Z</dcterms:modified>
</cp:coreProperties>
</file>