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4.xml" ContentType="application/vnd.openxmlformats-officedocument.themeOverr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5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4"/>
  </p:sldMasterIdLst>
  <p:notesMasterIdLst>
    <p:notesMasterId r:id="rId25"/>
  </p:notesMasterIdLst>
  <p:sldIdLst>
    <p:sldId id="292" r:id="rId5"/>
    <p:sldId id="332" r:id="rId6"/>
    <p:sldId id="384" r:id="rId7"/>
    <p:sldId id="345" r:id="rId8"/>
    <p:sldId id="324" r:id="rId9"/>
    <p:sldId id="372" r:id="rId10"/>
    <p:sldId id="371" r:id="rId11"/>
    <p:sldId id="373" r:id="rId12"/>
    <p:sldId id="374" r:id="rId13"/>
    <p:sldId id="376" r:id="rId14"/>
    <p:sldId id="381" r:id="rId15"/>
    <p:sldId id="377" r:id="rId16"/>
    <p:sldId id="378" r:id="rId17"/>
    <p:sldId id="375" r:id="rId18"/>
    <p:sldId id="380" r:id="rId19"/>
    <p:sldId id="382" r:id="rId20"/>
    <p:sldId id="320" r:id="rId21"/>
    <p:sldId id="383" r:id="rId22"/>
    <p:sldId id="328" r:id="rId23"/>
    <p:sldId id="31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tività 2022-2023" id="{F383C870-C725-4ACF-A75D-3A8DB87B6C7C}">
          <p14:sldIdLst>
            <p14:sldId id="292"/>
            <p14:sldId id="332"/>
            <p14:sldId id="384"/>
            <p14:sldId id="345"/>
            <p14:sldId id="324"/>
            <p14:sldId id="372"/>
            <p14:sldId id="371"/>
            <p14:sldId id="373"/>
            <p14:sldId id="374"/>
            <p14:sldId id="376"/>
            <p14:sldId id="381"/>
            <p14:sldId id="377"/>
            <p14:sldId id="378"/>
            <p14:sldId id="375"/>
            <p14:sldId id="380"/>
            <p14:sldId id="382"/>
            <p14:sldId id="320"/>
            <p14:sldId id="383"/>
            <p14:sldId id="328"/>
            <p14:sldId id="317"/>
          </p14:sldIdLst>
        </p14:section>
        <p14:section name="Non mostrate" id="{0F0AA742-56C8-4A6D-9483-390D7A147E2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15A1E-F416-4A8E-2562-B42D0959443D}" name="Barbara Demin" initials="BD" userId="S::bdemin@infn.it::c457065a-2420-4756-9846-5915a1265946" providerId="AD"/>
  <p188:author id="{93DE898C-14E5-787E-B301-E41FE7FE655A}" name="Claudio Galli" initials="CG" userId="S::cgalli@infn.it::f83aea53-bc16-4aa1-8d54-65dd944bd18c" providerId="AD"/>
  <p188:author id="{87C79592-EAA4-E9C4-7381-2CB2109D67D2}" name="Alberto Moni" initials="AM" userId="S::moni@infn.it::546c147c-c4a9-42a8-b697-901c7fae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oni" initials="AM" lastIdx="1" clrIdx="0">
    <p:extLst>
      <p:ext uri="{19B8F6BF-5375-455C-9EA6-DF929625EA0E}">
        <p15:presenceInfo xmlns:p15="http://schemas.microsoft.com/office/powerpoint/2012/main" userId="S::moni@infn.it::546c147c-c4a9-42a8-b697-901c7fae7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691D"/>
    <a:srgbClr val="158EAC"/>
    <a:srgbClr val="F4AD92"/>
    <a:srgbClr val="EA7124"/>
    <a:srgbClr val="F6B39A"/>
    <a:srgbClr val="ED9269"/>
    <a:srgbClr val="E98147"/>
    <a:srgbClr val="C2907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7EE9-E2D5-4862-9FE9-2AD88C3F7296}" v="2025" dt="2023-12-05T10:25:54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99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un ticket deve essere evaso entro 3 giorni dalla sua apertura</a:t>
            </a:r>
            <a:br>
              <a:rPr lang="it-IT" dirty="0"/>
            </a:br>
            <a:r>
              <a:rPr lang="it-IT" sz="1200" dirty="0"/>
              <a:t>(o messo in analisi in caso di sospetto bug)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% Ticket evasi entro 3 giorni sul totale (da maggio 2023)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Foglio1!$A$4</c:f>
              <c:numCache>
                <c:formatCode>General</c:formatCode>
                <c:ptCount val="1"/>
                <c:pt idx="0">
                  <c:v>2023</c:v>
                </c:pt>
              </c:numCache>
              <c:extLst/>
            </c:numRef>
          </c:cat>
          <c:val>
            <c:numRef>
              <c:f>Foglio1!$D$4</c:f>
              <c:numCache>
                <c:formatCode>General</c:formatCode>
                <c:ptCount val="1"/>
                <c:pt idx="0">
                  <c:v>0.86601138127263322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E0C-493D-A630-80711DA211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478287"/>
        <c:axId val="168564223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Foglio1!$B$1</c15:sqref>
                        </c15:formulaRef>
                      </c:ext>
                    </c:extLst>
                    <c:strCache>
                      <c:ptCount val="1"/>
                      <c:pt idx="0">
                        <c:v>Ticket evasi entro 3 giorni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65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hade val="65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shade val="65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Foglio1!$A$4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Foglio1!$B$4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1674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E0C-493D-A630-80711DA2118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</c15:sqref>
                        </c15:formulaRef>
                      </c:ext>
                    </c:extLst>
                    <c:strCache>
                      <c:ptCount val="1"/>
                      <c:pt idx="0">
                        <c:v>Totale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1933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E0C-493D-A630-80711DA21183}"/>
                  </c:ext>
                </c:extLst>
              </c15:ser>
            </c15:filteredBarSeries>
          </c:ext>
        </c:extLst>
      </c:bar3DChart>
      <c:catAx>
        <c:axId val="99478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564223"/>
        <c:crosses val="autoZero"/>
        <c:auto val="1"/>
        <c:lblAlgn val="ctr"/>
        <c:lblOffset val="100"/>
        <c:noMultiLvlLbl val="0"/>
      </c:catAx>
      <c:valAx>
        <c:axId val="168564223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47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un ticket deve essere evaso entro 3 giorni dalla sua apertura</a:t>
            </a:r>
            <a:br>
              <a:rPr lang="it-IT" dirty="0"/>
            </a:br>
            <a:r>
              <a:rPr lang="it-IT" sz="1200" dirty="0"/>
              <a:t>(o messo in analisi in caso di sospetto bug)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3"/>
          <c:order val="3"/>
          <c:tx>
            <c:strRef>
              <c:f>Foglio1!$D$1</c:f>
              <c:strCache>
                <c:ptCount val="1"/>
                <c:pt idx="0">
                  <c:v>% Ticket evasi entro 3 giorni sul totale (da maggio 2023)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9BA-42E1-AFB7-B7524716A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Foglio1!$A$1:$D$1</c:f>
              <c:strCache>
                <c:ptCount val="4"/>
                <c:pt idx="0">
                  <c:v>2023</c:v>
                </c:pt>
                <c:pt idx="1">
                  <c:v>Ticket evasi entro 3 giorni</c:v>
                </c:pt>
                <c:pt idx="2">
                  <c:v>Totale </c:v>
                </c:pt>
                <c:pt idx="3">
                  <c:v>% Ticket evasi entro 3 giorni sul totale (da maggio 2023)</c:v>
                </c:pt>
              </c:strCache>
            </c:strRef>
          </c:cat>
          <c:val>
            <c:numRef>
              <c:f>Foglio1!$D$5</c:f>
              <c:numCache>
                <c:formatCode>General</c:formatCode>
                <c:ptCount val="1"/>
                <c:pt idx="0">
                  <c:v>0.88515261251939992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BA-42E1-AFB7-B7524716AB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478287"/>
        <c:axId val="168564223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Foglio1!$A$1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58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tint val="58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tint val="58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Foglio1!$A$1:$D$1</c15:sqref>
                        </c15:formulaRef>
                      </c:ext>
                    </c:extLst>
                    <c:strCache>
                      <c:ptCount val="4"/>
                      <c:pt idx="0">
                        <c:v>2023</c:v>
                      </c:pt>
                      <c:pt idx="1">
                        <c:v>Ticket evasi entro 3 giorni</c:v>
                      </c:pt>
                      <c:pt idx="2">
                        <c:v>Totale </c:v>
                      </c:pt>
                      <c:pt idx="3">
                        <c:v>% Ticket evasi entro 3 giorni sul totale (da maggio 2023)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Foglio1!$A$5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E0C-493D-A630-80711DA2118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Foglio1!$B$1</c15:sqref>
                        </c15:formulaRef>
                      </c:ext>
                    </c:extLst>
                    <c:strCache>
                      <c:ptCount val="1"/>
                      <c:pt idx="0">
                        <c:v>Ticket evasi entro 3 giorni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86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tint val="86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tint val="86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Foglio1!$A$1:$D$1</c15:sqref>
                        </c15:formulaRef>
                      </c:ext>
                    </c:extLst>
                    <c:strCache>
                      <c:ptCount val="4"/>
                      <c:pt idx="0">
                        <c:v>2023</c:v>
                      </c:pt>
                      <c:pt idx="1">
                        <c:v>Ticket evasi entro 3 giorni</c:v>
                      </c:pt>
                      <c:pt idx="2">
                        <c:v>Totale </c:v>
                      </c:pt>
                      <c:pt idx="3">
                        <c:v>% Ticket evasi entro 3 giorni sul totale (da maggio 2023)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F9BA-42E1-AFB7-B7524716ABE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</c15:sqref>
                        </c15:formulaRef>
                      </c:ext>
                    </c:extLst>
                    <c:strCache>
                      <c:ptCount val="1"/>
                      <c:pt idx="0">
                        <c:v>Totale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86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hade val="86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shade val="86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Foglio1!$A$1:$D$1</c15:sqref>
                        </c15:formulaRef>
                      </c:ext>
                    </c:extLst>
                    <c:strCache>
                      <c:ptCount val="4"/>
                      <c:pt idx="0">
                        <c:v>2023</c:v>
                      </c:pt>
                      <c:pt idx="1">
                        <c:v>Ticket evasi entro 3 giorni</c:v>
                      </c:pt>
                      <c:pt idx="2">
                        <c:v>Totale </c:v>
                      </c:pt>
                      <c:pt idx="3">
                        <c:v>% Ticket evasi entro 3 giorni sul totale (da maggio 2023)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1933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9BA-42E1-AFB7-B7524716ABE4}"/>
                  </c:ext>
                </c:extLst>
              </c15:ser>
            </c15:filteredBarSeries>
          </c:ext>
        </c:extLst>
      </c:bar3DChart>
      <c:catAx>
        <c:axId val="99478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564223"/>
        <c:crosses val="autoZero"/>
        <c:auto val="1"/>
        <c:lblAlgn val="ctr"/>
        <c:lblOffset val="100"/>
        <c:noMultiLvlLbl val="0"/>
      </c:catAx>
      <c:valAx>
        <c:axId val="168564223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47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Foglio1!$A$2:$B$20</cx:f>
        <cx:lvl ptCount="19">
          <cx:pt idx="0">Bilancio</cx:pt>
          <cx:pt idx="1">Ciclo passivo</cx:pt>
          <cx:pt idx="2">Fondo economale</cx:pt>
          <cx:pt idx="3">Missioni</cx:pt>
          <cx:pt idx="4">Patrimonio</cx:pt>
          <cx:pt idx="5">Post-ordine</cx:pt>
          <cx:pt idx="6">Seminari</cx:pt>
          <cx:pt idx="7">Ciclo acquisti</cx:pt>
          <cx:pt idx="8">Fondi del Personale</cx:pt>
          <cx:pt idx="9">Business Intelligence</cx:pt>
          <cx:pt idx="10">Bilanci  Ricerca</cx:pt>
          <cx:pt idx="11">Godiva</cx:pt>
          <cx:pt idx="12">Prodotti  Ricerca</cx:pt>
          <cx:pt idx="13">Progetti (sigle)</cx:pt>
          <cx:pt idx="14">Timesheet</cx:pt>
          <cx:pt idx="15">Affari legali</cx:pt>
          <cx:pt idx="16">Anagr. Unica</cx:pt>
          <cx:pt idx="17">Accordi</cx:pt>
          <cx:pt idx="18">Presenze</cx:pt>
        </cx:lvl>
        <cx:lvl ptCount="19">
          <cx:pt idx="0">Sprint con pesatura 35%</cx:pt>
          <cx:pt idx="1"/>
          <cx:pt idx="2"/>
          <cx:pt idx="3"/>
          <cx:pt idx="4"/>
          <cx:pt idx="5"/>
          <cx:pt idx="6"/>
          <cx:pt idx="7">Sprint senza pesatura 15%</cx:pt>
          <cx:pt idx="8"/>
          <cx:pt idx="9"/>
          <cx:pt idx="10">User stories 25%</cx:pt>
          <cx:pt idx="11"/>
          <cx:pt idx="12"/>
          <cx:pt idx="13"/>
          <cx:pt idx="14"/>
          <cx:pt idx="15">No 25%</cx:pt>
          <cx:pt idx="16"/>
          <cx:pt idx="17"/>
          <cx:pt idx="18"/>
        </cx:lvl>
      </cx:strDim>
      <cx:numDim type="size">
        <cx:f>Foglio1!$C$2:$C$21</cx:f>
        <cx:lvl ptCount="19" formatCode="Standard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</cx:lvl>
      </cx:numDim>
    </cx:data>
  </cx:chartData>
  <cx:chart>
    <cx:plotArea>
      <cx:plotAreaRegion>
        <cx:series layoutId="sunburst" uniqueId="{11E5A22D-81FC-4844-8FEF-C74445072CC4}">
          <cx:tx>
            <cx:txData>
              <cx:f>Foglio1!$C$1</cx:f>
              <cx:v>Peso</cx:v>
            </cx:txData>
          </cx:tx>
          <cx:dataPt idx="0">
            <cx:spPr>
              <a:solidFill>
                <a:srgbClr val="70AD47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</cx:spPr>
          </cx:dataPt>
          <cx:dataPt idx="8">
            <cx:spPr>
              <a:solidFill>
                <a:srgbClr val="5B9BD5"/>
              </a:solidFill>
            </cx:spPr>
          </cx:dataPt>
          <cx:dataPt idx="12">
            <cx:spPr>
              <a:solidFill>
                <a:srgbClr val="A5A5A5"/>
              </a:solidFill>
            </cx:spPr>
          </cx:dataPt>
          <cx:dataPt idx="18">
            <cx:spPr>
              <a:solidFill>
                <a:srgbClr val="ED7D31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endParaRPr lang="it-IT" sz="12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1" value="0"/>
            <cx:separator>, </cx:separator>
            <cx:dataLabel idx="12">
              <cx:numFmt formatCode="Standard" sourceLinked="0"/>
              <cx:visibility seriesName="0" categoryName="1" value="0"/>
              <cx:separator>,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8E5C7-D090-45CE-9232-DFE212DE6E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9AFB75-2198-414C-8537-FBFB7B46919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Apertura ticket in </a:t>
          </a:r>
          <a:r>
            <a:rPr lang="en-US" dirty="0" err="1"/>
            <a:t>diminuzione</a:t>
          </a:r>
          <a:r>
            <a:rPr lang="en-US" dirty="0"/>
            <a:t>, ma </a:t>
          </a:r>
          <a:r>
            <a:rPr lang="en-US" dirty="0" err="1"/>
            <a:t>rallentata</a:t>
          </a:r>
          <a:r>
            <a:rPr lang="en-US" dirty="0"/>
            <a:t> rispetto al </a:t>
          </a:r>
          <a:r>
            <a:rPr lang="en-US" dirty="0" err="1"/>
            <a:t>passato</a:t>
          </a:r>
          <a:r>
            <a:rPr lang="en-US" dirty="0"/>
            <a:t>…</a:t>
          </a:r>
          <a:endParaRPr lang="it-IT" dirty="0"/>
        </a:p>
      </dgm:t>
    </dgm:pt>
    <dgm:pt modelId="{2FB92AA8-DFEC-4379-BA49-ABF5BC7500D9}" type="parTrans" cxnId="{1E684693-EB78-4E6A-8D28-661E2CB69FA5}">
      <dgm:prSet/>
      <dgm:spPr/>
      <dgm:t>
        <a:bodyPr/>
        <a:lstStyle/>
        <a:p>
          <a:endParaRPr lang="it-IT"/>
        </a:p>
      </dgm:t>
    </dgm:pt>
    <dgm:pt modelId="{815C3814-BF39-4378-A646-A99E67C010FD}" type="sibTrans" cxnId="{1E684693-EB78-4E6A-8D28-661E2CB69FA5}">
      <dgm:prSet/>
      <dgm:spPr/>
      <dgm:t>
        <a:bodyPr/>
        <a:lstStyle/>
        <a:p>
          <a:endParaRPr lang="it-IT"/>
        </a:p>
      </dgm:t>
    </dgm:pt>
    <dgm:pt modelId="{F8DC7E68-5726-4061-9FBD-E7F450CCF5B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Corsi</a:t>
          </a:r>
          <a:r>
            <a:rPr lang="en-US" dirty="0"/>
            <a:t> di </a:t>
          </a:r>
          <a:r>
            <a:rPr lang="en-US" dirty="0" err="1"/>
            <a:t>formazione</a:t>
          </a:r>
          <a:endParaRPr lang="it-IT" dirty="0"/>
        </a:p>
      </dgm:t>
    </dgm:pt>
    <dgm:pt modelId="{645EE283-E2CA-41EC-970C-927C292C07A1}" type="parTrans" cxnId="{5140B47C-8740-4B35-8645-654B0738B5D7}">
      <dgm:prSet/>
      <dgm:spPr/>
      <dgm:t>
        <a:bodyPr/>
        <a:lstStyle/>
        <a:p>
          <a:endParaRPr lang="it-IT"/>
        </a:p>
      </dgm:t>
    </dgm:pt>
    <dgm:pt modelId="{83442DF2-9B68-4830-99EC-7FCE649460A8}" type="sibTrans" cxnId="{5140B47C-8740-4B35-8645-654B0738B5D7}">
      <dgm:prSet/>
      <dgm:spPr/>
      <dgm:t>
        <a:bodyPr/>
        <a:lstStyle/>
        <a:p>
          <a:endParaRPr lang="it-IT"/>
        </a:p>
      </dgm:t>
    </dgm:pt>
    <dgm:pt modelId="{6AAEB67B-3541-4A33-A0D1-F601B0919B1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Manualistica</a:t>
          </a:r>
          <a:r>
            <a:rPr lang="en-US" dirty="0"/>
            <a:t> e </a:t>
          </a:r>
          <a:r>
            <a:rPr lang="en-US" dirty="0" err="1"/>
            <a:t>comunicazione</a:t>
          </a:r>
          <a:r>
            <a:rPr lang="en-US" dirty="0"/>
            <a:t> (</a:t>
          </a:r>
          <a:r>
            <a:rPr lang="en-US" dirty="0" err="1"/>
            <a:t>sito</a:t>
          </a:r>
          <a:r>
            <a:rPr lang="en-US" dirty="0"/>
            <a:t> web)</a:t>
          </a:r>
          <a:endParaRPr lang="it-IT" dirty="0"/>
        </a:p>
      </dgm:t>
    </dgm:pt>
    <dgm:pt modelId="{FAD82688-3712-452C-88ED-76B23843CD06}" type="parTrans" cxnId="{B1EEBAC3-49AD-4FD6-9879-86C370F791F5}">
      <dgm:prSet/>
      <dgm:spPr/>
      <dgm:t>
        <a:bodyPr/>
        <a:lstStyle/>
        <a:p>
          <a:endParaRPr lang="it-IT"/>
        </a:p>
      </dgm:t>
    </dgm:pt>
    <dgm:pt modelId="{C156E0F6-0C5B-4E4C-8F62-00E4594F0F1B}" type="sibTrans" cxnId="{B1EEBAC3-49AD-4FD6-9879-86C370F791F5}">
      <dgm:prSet/>
      <dgm:spPr/>
      <dgm:t>
        <a:bodyPr/>
        <a:lstStyle/>
        <a:p>
          <a:endParaRPr lang="it-IT"/>
        </a:p>
      </dgm:t>
    </dgm:pt>
    <dgm:pt modelId="{7FEDD660-8B89-4F68-840B-E1D58132B9A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Maggior</a:t>
          </a:r>
          <a:r>
            <a:rPr lang="en-US" dirty="0"/>
            <a:t> </a:t>
          </a:r>
          <a:r>
            <a:rPr lang="en-US" dirty="0" err="1"/>
            <a:t>comprensibilità</a:t>
          </a:r>
          <a:r>
            <a:rPr lang="en-US" dirty="0"/>
            <a:t> del software </a:t>
          </a:r>
          <a:r>
            <a:rPr lang="en-US" dirty="0" err="1"/>
            <a:t>lato</a:t>
          </a:r>
          <a:r>
            <a:rPr lang="en-US" dirty="0"/>
            <a:t> </a:t>
          </a:r>
          <a:r>
            <a:rPr lang="en-US" dirty="0" err="1"/>
            <a:t>utente</a:t>
          </a:r>
          <a:endParaRPr lang="it-IT" dirty="0"/>
        </a:p>
      </dgm:t>
    </dgm:pt>
    <dgm:pt modelId="{933DB387-4336-4BBB-A6C4-2CFAEFA0879C}" type="parTrans" cxnId="{270369B9-6F8D-4166-94E1-C16735FFAA64}">
      <dgm:prSet/>
      <dgm:spPr/>
      <dgm:t>
        <a:bodyPr/>
        <a:lstStyle/>
        <a:p>
          <a:endParaRPr lang="it-IT"/>
        </a:p>
      </dgm:t>
    </dgm:pt>
    <dgm:pt modelId="{D49A7E01-9F7E-412F-B341-1348542DCB02}" type="sibTrans" cxnId="{270369B9-6F8D-4166-94E1-C16735FFAA64}">
      <dgm:prSet/>
      <dgm:spPr/>
      <dgm:t>
        <a:bodyPr/>
        <a:lstStyle/>
        <a:p>
          <a:endParaRPr lang="it-IT"/>
        </a:p>
      </dgm:t>
    </dgm:pt>
    <dgm:pt modelId="{16153BC2-55A1-4D4F-97D5-D268513285D3}" type="pres">
      <dgm:prSet presAssocID="{01E8E5C7-D090-45CE-9232-DFE212DE6EFC}" presName="Name0" presStyleCnt="0">
        <dgm:presLayoutVars>
          <dgm:dir/>
          <dgm:animLvl val="lvl"/>
          <dgm:resizeHandles val="exact"/>
        </dgm:presLayoutVars>
      </dgm:prSet>
      <dgm:spPr/>
    </dgm:pt>
    <dgm:pt modelId="{DC2FA0DA-A5B2-4948-B67C-4C4CC98AE298}" type="pres">
      <dgm:prSet presAssocID="{829AFB75-2198-414C-8537-FBFB7B46919F}" presName="linNode" presStyleCnt="0"/>
      <dgm:spPr/>
    </dgm:pt>
    <dgm:pt modelId="{E1C0F2BA-CBD1-44A8-B6AD-3C3D8DBD4022}" type="pres">
      <dgm:prSet presAssocID="{829AFB75-2198-414C-8537-FBFB7B46919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EEB5908-C4F7-46EF-980A-448CDB30B8DB}" type="pres">
      <dgm:prSet presAssocID="{829AFB75-2198-414C-8537-FBFB7B46919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1B0560F-6D00-4335-A806-AD0234EB0FE7}" type="presOf" srcId="{6AAEB67B-3541-4A33-A0D1-F601B0919B1A}" destId="{2EEB5908-C4F7-46EF-980A-448CDB30B8DB}" srcOrd="0" destOrd="1" presId="urn:microsoft.com/office/officeart/2005/8/layout/vList5"/>
    <dgm:cxn modelId="{649AB246-3AC0-428F-A022-E8D298A2DD4F}" type="presOf" srcId="{829AFB75-2198-414C-8537-FBFB7B46919F}" destId="{E1C0F2BA-CBD1-44A8-B6AD-3C3D8DBD4022}" srcOrd="0" destOrd="0" presId="urn:microsoft.com/office/officeart/2005/8/layout/vList5"/>
    <dgm:cxn modelId="{5140B47C-8740-4B35-8645-654B0738B5D7}" srcId="{829AFB75-2198-414C-8537-FBFB7B46919F}" destId="{F8DC7E68-5726-4061-9FBD-E7F450CCF5B7}" srcOrd="0" destOrd="0" parTransId="{645EE283-E2CA-41EC-970C-927C292C07A1}" sibTransId="{83442DF2-9B68-4830-99EC-7FCE649460A8}"/>
    <dgm:cxn modelId="{41E9A28F-5E54-47A4-B9CB-B8F563301431}" type="presOf" srcId="{F8DC7E68-5726-4061-9FBD-E7F450CCF5B7}" destId="{2EEB5908-C4F7-46EF-980A-448CDB30B8DB}" srcOrd="0" destOrd="0" presId="urn:microsoft.com/office/officeart/2005/8/layout/vList5"/>
    <dgm:cxn modelId="{1E684693-EB78-4E6A-8D28-661E2CB69FA5}" srcId="{01E8E5C7-D090-45CE-9232-DFE212DE6EFC}" destId="{829AFB75-2198-414C-8537-FBFB7B46919F}" srcOrd="0" destOrd="0" parTransId="{2FB92AA8-DFEC-4379-BA49-ABF5BC7500D9}" sibTransId="{815C3814-BF39-4378-A646-A99E67C010FD}"/>
    <dgm:cxn modelId="{270369B9-6F8D-4166-94E1-C16735FFAA64}" srcId="{829AFB75-2198-414C-8537-FBFB7B46919F}" destId="{7FEDD660-8B89-4F68-840B-E1D58132B9A8}" srcOrd="2" destOrd="0" parTransId="{933DB387-4336-4BBB-A6C4-2CFAEFA0879C}" sibTransId="{D49A7E01-9F7E-412F-B341-1348542DCB02}"/>
    <dgm:cxn modelId="{63E87EBB-DD91-4F52-8197-DA6B0A509FDD}" type="presOf" srcId="{01E8E5C7-D090-45CE-9232-DFE212DE6EFC}" destId="{16153BC2-55A1-4D4F-97D5-D268513285D3}" srcOrd="0" destOrd="0" presId="urn:microsoft.com/office/officeart/2005/8/layout/vList5"/>
    <dgm:cxn modelId="{B1EEBAC3-49AD-4FD6-9879-86C370F791F5}" srcId="{829AFB75-2198-414C-8537-FBFB7B46919F}" destId="{6AAEB67B-3541-4A33-A0D1-F601B0919B1A}" srcOrd="1" destOrd="0" parTransId="{FAD82688-3712-452C-88ED-76B23843CD06}" sibTransId="{C156E0F6-0C5B-4E4C-8F62-00E4594F0F1B}"/>
    <dgm:cxn modelId="{341D2FE7-7231-4AE7-AA23-6159A5D8E8BE}" type="presOf" srcId="{7FEDD660-8B89-4F68-840B-E1D58132B9A8}" destId="{2EEB5908-C4F7-46EF-980A-448CDB30B8DB}" srcOrd="0" destOrd="2" presId="urn:microsoft.com/office/officeart/2005/8/layout/vList5"/>
    <dgm:cxn modelId="{7B5046EC-C41A-4BFE-B6DA-CBCEF41AA3E0}" type="presParOf" srcId="{16153BC2-55A1-4D4F-97D5-D268513285D3}" destId="{DC2FA0DA-A5B2-4948-B67C-4C4CC98AE298}" srcOrd="0" destOrd="0" presId="urn:microsoft.com/office/officeart/2005/8/layout/vList5"/>
    <dgm:cxn modelId="{DE4F35AF-7E98-4A79-A8DD-30C5D99383AA}" type="presParOf" srcId="{DC2FA0DA-A5B2-4948-B67C-4C4CC98AE298}" destId="{E1C0F2BA-CBD1-44A8-B6AD-3C3D8DBD4022}" srcOrd="0" destOrd="0" presId="urn:microsoft.com/office/officeart/2005/8/layout/vList5"/>
    <dgm:cxn modelId="{6325B03D-A844-45D2-ACB5-F2F6526C5E44}" type="presParOf" srcId="{DC2FA0DA-A5B2-4948-B67C-4C4CC98AE298}" destId="{2EEB5908-C4F7-46EF-980A-448CDB30B8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8E5C7-D090-45CE-9232-DFE212DE6E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9AFB75-2198-414C-8537-FBFB7B46919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Dobbiamo</a:t>
          </a:r>
          <a:r>
            <a:rPr lang="en-US" dirty="0"/>
            <a:t> </a:t>
          </a:r>
          <a:r>
            <a:rPr lang="en-US" dirty="0" err="1"/>
            <a:t>ragionare</a:t>
          </a:r>
          <a:r>
            <a:rPr lang="en-US" dirty="0"/>
            <a:t> e </a:t>
          </a:r>
          <a:r>
            <a:rPr lang="en-US" dirty="0" err="1"/>
            <a:t>investire</a:t>
          </a:r>
          <a:r>
            <a:rPr lang="en-US" dirty="0"/>
            <a:t>  </a:t>
          </a:r>
          <a:r>
            <a:rPr lang="en-US" dirty="0" err="1"/>
            <a:t>su</a:t>
          </a:r>
          <a:r>
            <a:rPr lang="en-US" dirty="0"/>
            <a:t>:</a:t>
          </a:r>
          <a:endParaRPr lang="it-IT" dirty="0"/>
        </a:p>
      </dgm:t>
    </dgm:pt>
    <dgm:pt modelId="{2FB92AA8-DFEC-4379-BA49-ABF5BC7500D9}" type="parTrans" cxnId="{1E684693-EB78-4E6A-8D28-661E2CB69FA5}">
      <dgm:prSet/>
      <dgm:spPr/>
      <dgm:t>
        <a:bodyPr/>
        <a:lstStyle/>
        <a:p>
          <a:endParaRPr lang="it-IT"/>
        </a:p>
      </dgm:t>
    </dgm:pt>
    <dgm:pt modelId="{815C3814-BF39-4378-A646-A99E67C010FD}" type="sibTrans" cxnId="{1E684693-EB78-4E6A-8D28-661E2CB69FA5}">
      <dgm:prSet/>
      <dgm:spPr/>
      <dgm:t>
        <a:bodyPr/>
        <a:lstStyle/>
        <a:p>
          <a:endParaRPr lang="it-IT"/>
        </a:p>
      </dgm:t>
    </dgm:pt>
    <dgm:pt modelId="{F8DC7E68-5726-4061-9FBD-E7F450CCF5B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Anagrafiche</a:t>
          </a:r>
          <a:endParaRPr lang="it-IT" dirty="0"/>
        </a:p>
      </dgm:t>
    </dgm:pt>
    <dgm:pt modelId="{645EE283-E2CA-41EC-970C-927C292C07A1}" type="parTrans" cxnId="{5140B47C-8740-4B35-8645-654B0738B5D7}">
      <dgm:prSet/>
      <dgm:spPr/>
      <dgm:t>
        <a:bodyPr/>
        <a:lstStyle/>
        <a:p>
          <a:endParaRPr lang="it-IT"/>
        </a:p>
      </dgm:t>
    </dgm:pt>
    <dgm:pt modelId="{83442DF2-9B68-4830-99EC-7FCE649460A8}" type="sibTrans" cxnId="{5140B47C-8740-4B35-8645-654B0738B5D7}">
      <dgm:prSet/>
      <dgm:spPr/>
      <dgm:t>
        <a:bodyPr/>
        <a:lstStyle/>
        <a:p>
          <a:endParaRPr lang="it-IT"/>
        </a:p>
      </dgm:t>
    </dgm:pt>
    <dgm:pt modelId="{8EB44B99-B873-4C6E-A122-29A54B3AC4D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Fatture</a:t>
          </a:r>
        </a:p>
      </dgm:t>
    </dgm:pt>
    <dgm:pt modelId="{163EDC36-FEDF-403E-BF1D-0A4AE347F52C}" type="parTrans" cxnId="{1D829153-A95B-4DCC-8F35-9A350BB1CBEA}">
      <dgm:prSet/>
      <dgm:spPr/>
      <dgm:t>
        <a:bodyPr/>
        <a:lstStyle/>
        <a:p>
          <a:endParaRPr lang="it-IT"/>
        </a:p>
      </dgm:t>
    </dgm:pt>
    <dgm:pt modelId="{BCE9DBB1-48DD-46B9-AA2F-9CADD1712F22}" type="sibTrans" cxnId="{1D829153-A95B-4DCC-8F35-9A350BB1CBEA}">
      <dgm:prSet/>
      <dgm:spPr/>
      <dgm:t>
        <a:bodyPr/>
        <a:lstStyle/>
        <a:p>
          <a:endParaRPr lang="it-IT"/>
        </a:p>
      </dgm:t>
    </dgm:pt>
    <dgm:pt modelId="{D18D5A2B-4EC9-4776-9196-8E3C553AAD7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Mandati e reversali </a:t>
          </a:r>
        </a:p>
      </dgm:t>
    </dgm:pt>
    <dgm:pt modelId="{6B849263-F3C7-48F9-9075-1502C40812FD}" type="parTrans" cxnId="{626400C9-57B7-4706-8801-3C932BAD8A93}">
      <dgm:prSet/>
      <dgm:spPr/>
      <dgm:t>
        <a:bodyPr/>
        <a:lstStyle/>
        <a:p>
          <a:endParaRPr lang="it-IT"/>
        </a:p>
      </dgm:t>
    </dgm:pt>
    <dgm:pt modelId="{594AEF46-1907-4343-81FF-7EA82D8E5615}" type="sibTrans" cxnId="{626400C9-57B7-4706-8801-3C932BAD8A93}">
      <dgm:prSet/>
      <dgm:spPr/>
      <dgm:t>
        <a:bodyPr/>
        <a:lstStyle/>
        <a:p>
          <a:endParaRPr lang="it-IT"/>
        </a:p>
      </dgm:t>
    </dgm:pt>
    <dgm:pt modelId="{BA062728-582B-45A9-96D2-C9148055E28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Fatture EBS </a:t>
          </a:r>
        </a:p>
      </dgm:t>
    </dgm:pt>
    <dgm:pt modelId="{293F6706-F805-48B9-9BB9-FE9726B7E257}" type="parTrans" cxnId="{42974B1D-E939-40EB-862D-8A22BD1BC9E4}">
      <dgm:prSet/>
      <dgm:spPr/>
      <dgm:t>
        <a:bodyPr/>
        <a:lstStyle/>
        <a:p>
          <a:endParaRPr lang="it-IT"/>
        </a:p>
      </dgm:t>
    </dgm:pt>
    <dgm:pt modelId="{0225EF7E-DC09-4FBC-8C71-FDBDB553EE63}" type="sibTrans" cxnId="{42974B1D-E939-40EB-862D-8A22BD1BC9E4}">
      <dgm:prSet/>
      <dgm:spPr/>
      <dgm:t>
        <a:bodyPr/>
        <a:lstStyle/>
        <a:p>
          <a:endParaRPr lang="it-IT"/>
        </a:p>
      </dgm:t>
    </dgm:pt>
    <dgm:pt modelId="{8014111E-C527-466B-9F56-416987B03ED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Fatture estere</a:t>
          </a:r>
        </a:p>
      </dgm:t>
    </dgm:pt>
    <dgm:pt modelId="{3BD4E93D-F382-4857-AB79-BA05CF4AC6D7}" type="parTrans" cxnId="{5B6FC15E-6DAB-491A-8301-823AFBC7E423}">
      <dgm:prSet/>
      <dgm:spPr/>
      <dgm:t>
        <a:bodyPr/>
        <a:lstStyle/>
        <a:p>
          <a:endParaRPr lang="it-IT"/>
        </a:p>
      </dgm:t>
    </dgm:pt>
    <dgm:pt modelId="{639645C8-2F93-4C05-B6EC-7CEC8255792C}" type="sibTrans" cxnId="{5B6FC15E-6DAB-491A-8301-823AFBC7E423}">
      <dgm:prSet/>
      <dgm:spPr/>
      <dgm:t>
        <a:bodyPr/>
        <a:lstStyle/>
        <a:p>
          <a:endParaRPr lang="it-IT"/>
        </a:p>
      </dgm:t>
    </dgm:pt>
    <dgm:pt modelId="{16153BC2-55A1-4D4F-97D5-D268513285D3}" type="pres">
      <dgm:prSet presAssocID="{01E8E5C7-D090-45CE-9232-DFE212DE6EFC}" presName="Name0" presStyleCnt="0">
        <dgm:presLayoutVars>
          <dgm:dir/>
          <dgm:animLvl val="lvl"/>
          <dgm:resizeHandles val="exact"/>
        </dgm:presLayoutVars>
      </dgm:prSet>
      <dgm:spPr/>
    </dgm:pt>
    <dgm:pt modelId="{DC2FA0DA-A5B2-4948-B67C-4C4CC98AE298}" type="pres">
      <dgm:prSet presAssocID="{829AFB75-2198-414C-8537-FBFB7B46919F}" presName="linNode" presStyleCnt="0"/>
      <dgm:spPr/>
    </dgm:pt>
    <dgm:pt modelId="{E1C0F2BA-CBD1-44A8-B6AD-3C3D8DBD4022}" type="pres">
      <dgm:prSet presAssocID="{829AFB75-2198-414C-8537-FBFB7B46919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EEB5908-C4F7-46EF-980A-448CDB30B8DB}" type="pres">
      <dgm:prSet presAssocID="{829AFB75-2198-414C-8537-FBFB7B46919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935A308-5C09-49A7-8237-4FEC2D30AE66}" type="presOf" srcId="{BA062728-582B-45A9-96D2-C9148055E288}" destId="{2EEB5908-C4F7-46EF-980A-448CDB30B8DB}" srcOrd="0" destOrd="3" presId="urn:microsoft.com/office/officeart/2005/8/layout/vList5"/>
    <dgm:cxn modelId="{9D297413-6105-4FAA-BA7B-4DB129FD92DD}" type="presOf" srcId="{8EB44B99-B873-4C6E-A122-29A54B3AC4DD}" destId="{2EEB5908-C4F7-46EF-980A-448CDB30B8DB}" srcOrd="0" destOrd="1" presId="urn:microsoft.com/office/officeart/2005/8/layout/vList5"/>
    <dgm:cxn modelId="{42974B1D-E939-40EB-862D-8A22BD1BC9E4}" srcId="{8EB44B99-B873-4C6E-A122-29A54B3AC4DD}" destId="{BA062728-582B-45A9-96D2-C9148055E288}" srcOrd="1" destOrd="0" parTransId="{293F6706-F805-48B9-9BB9-FE9726B7E257}" sibTransId="{0225EF7E-DC09-4FBC-8C71-FDBDB553EE63}"/>
    <dgm:cxn modelId="{5B6FC15E-6DAB-491A-8301-823AFBC7E423}" srcId="{8EB44B99-B873-4C6E-A122-29A54B3AC4DD}" destId="{8014111E-C527-466B-9F56-416987B03ED3}" srcOrd="2" destOrd="0" parTransId="{3BD4E93D-F382-4857-AB79-BA05CF4AC6D7}" sibTransId="{639645C8-2F93-4C05-B6EC-7CEC8255792C}"/>
    <dgm:cxn modelId="{649AB246-3AC0-428F-A022-E8D298A2DD4F}" type="presOf" srcId="{829AFB75-2198-414C-8537-FBFB7B46919F}" destId="{E1C0F2BA-CBD1-44A8-B6AD-3C3D8DBD4022}" srcOrd="0" destOrd="0" presId="urn:microsoft.com/office/officeart/2005/8/layout/vList5"/>
    <dgm:cxn modelId="{7868C76B-5CA2-4A4A-81D2-199057999580}" type="presOf" srcId="{8014111E-C527-466B-9F56-416987B03ED3}" destId="{2EEB5908-C4F7-46EF-980A-448CDB30B8DB}" srcOrd="0" destOrd="4" presId="urn:microsoft.com/office/officeart/2005/8/layout/vList5"/>
    <dgm:cxn modelId="{1D829153-A95B-4DCC-8F35-9A350BB1CBEA}" srcId="{829AFB75-2198-414C-8537-FBFB7B46919F}" destId="{8EB44B99-B873-4C6E-A122-29A54B3AC4DD}" srcOrd="1" destOrd="0" parTransId="{163EDC36-FEDF-403E-BF1D-0A4AE347F52C}" sibTransId="{BCE9DBB1-48DD-46B9-AA2F-9CADD1712F22}"/>
    <dgm:cxn modelId="{E6FE1154-905B-493A-BC9D-A2ACAEDC3FBF}" type="presOf" srcId="{D18D5A2B-4EC9-4776-9196-8E3C553AAD70}" destId="{2EEB5908-C4F7-46EF-980A-448CDB30B8DB}" srcOrd="0" destOrd="2" presId="urn:microsoft.com/office/officeart/2005/8/layout/vList5"/>
    <dgm:cxn modelId="{5140B47C-8740-4B35-8645-654B0738B5D7}" srcId="{829AFB75-2198-414C-8537-FBFB7B46919F}" destId="{F8DC7E68-5726-4061-9FBD-E7F450CCF5B7}" srcOrd="0" destOrd="0" parTransId="{645EE283-E2CA-41EC-970C-927C292C07A1}" sibTransId="{83442DF2-9B68-4830-99EC-7FCE649460A8}"/>
    <dgm:cxn modelId="{41E9A28F-5E54-47A4-B9CB-B8F563301431}" type="presOf" srcId="{F8DC7E68-5726-4061-9FBD-E7F450CCF5B7}" destId="{2EEB5908-C4F7-46EF-980A-448CDB30B8DB}" srcOrd="0" destOrd="0" presId="urn:microsoft.com/office/officeart/2005/8/layout/vList5"/>
    <dgm:cxn modelId="{1E684693-EB78-4E6A-8D28-661E2CB69FA5}" srcId="{01E8E5C7-D090-45CE-9232-DFE212DE6EFC}" destId="{829AFB75-2198-414C-8537-FBFB7B46919F}" srcOrd="0" destOrd="0" parTransId="{2FB92AA8-DFEC-4379-BA49-ABF5BC7500D9}" sibTransId="{815C3814-BF39-4378-A646-A99E67C010FD}"/>
    <dgm:cxn modelId="{63E87EBB-DD91-4F52-8197-DA6B0A509FDD}" type="presOf" srcId="{01E8E5C7-D090-45CE-9232-DFE212DE6EFC}" destId="{16153BC2-55A1-4D4F-97D5-D268513285D3}" srcOrd="0" destOrd="0" presId="urn:microsoft.com/office/officeart/2005/8/layout/vList5"/>
    <dgm:cxn modelId="{626400C9-57B7-4706-8801-3C932BAD8A93}" srcId="{8EB44B99-B873-4C6E-A122-29A54B3AC4DD}" destId="{D18D5A2B-4EC9-4776-9196-8E3C553AAD70}" srcOrd="0" destOrd="0" parTransId="{6B849263-F3C7-48F9-9075-1502C40812FD}" sibTransId="{594AEF46-1907-4343-81FF-7EA82D8E5615}"/>
    <dgm:cxn modelId="{7B5046EC-C41A-4BFE-B6DA-CBCEF41AA3E0}" type="presParOf" srcId="{16153BC2-55A1-4D4F-97D5-D268513285D3}" destId="{DC2FA0DA-A5B2-4948-B67C-4C4CC98AE298}" srcOrd="0" destOrd="0" presId="urn:microsoft.com/office/officeart/2005/8/layout/vList5"/>
    <dgm:cxn modelId="{DE4F35AF-7E98-4A79-A8DD-30C5D99383AA}" type="presParOf" srcId="{DC2FA0DA-A5B2-4948-B67C-4C4CC98AE298}" destId="{E1C0F2BA-CBD1-44A8-B6AD-3C3D8DBD4022}" srcOrd="0" destOrd="0" presId="urn:microsoft.com/office/officeart/2005/8/layout/vList5"/>
    <dgm:cxn modelId="{6325B03D-A844-45D2-ACB5-F2F6526C5E44}" type="presParOf" srcId="{DC2FA0DA-A5B2-4948-B67C-4C4CC98AE298}" destId="{2EEB5908-C4F7-46EF-980A-448CDB30B8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342E4-0870-4E6F-8CE1-7CFAA6736E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47E8D4-C61C-4E13-903F-D154AF00400F}">
      <dgm:prSet/>
      <dgm:spPr/>
      <dgm:t>
        <a:bodyPr/>
        <a:lstStyle/>
        <a:p>
          <a:r>
            <a:rPr lang="it-IT" b="0" i="0" dirty="0"/>
            <a:t>2022</a:t>
          </a:r>
          <a:endParaRPr lang="it-IT" dirty="0"/>
        </a:p>
      </dgm:t>
    </dgm:pt>
    <dgm:pt modelId="{1699D5A2-3115-44DB-8CE2-9E78A218AD76}" type="parTrans" cxnId="{16109183-69F8-4953-B50B-13B65177A199}">
      <dgm:prSet/>
      <dgm:spPr/>
      <dgm:t>
        <a:bodyPr/>
        <a:lstStyle/>
        <a:p>
          <a:endParaRPr lang="it-IT"/>
        </a:p>
      </dgm:t>
    </dgm:pt>
    <dgm:pt modelId="{CE782CBE-D695-4342-BC09-D3C13C5E48B1}" type="sibTrans" cxnId="{16109183-69F8-4953-B50B-13B65177A199}">
      <dgm:prSet/>
      <dgm:spPr/>
      <dgm:t>
        <a:bodyPr/>
        <a:lstStyle/>
        <a:p>
          <a:endParaRPr lang="it-IT"/>
        </a:p>
      </dgm:t>
    </dgm:pt>
    <dgm:pt modelId="{D2D8F3AB-F49C-41A5-9BED-31B807A2D197}">
      <dgm:prSet/>
      <dgm:spPr/>
      <dgm:t>
        <a:bodyPr/>
        <a:lstStyle/>
        <a:p>
          <a:r>
            <a:rPr lang="it-IT" b="0" i="0" dirty="0"/>
            <a:t>2023</a:t>
          </a:r>
          <a:endParaRPr lang="it-IT" dirty="0"/>
        </a:p>
      </dgm:t>
    </dgm:pt>
    <dgm:pt modelId="{E1CD0007-40AB-466E-BEB7-ED1FFD6F7114}" type="parTrans" cxnId="{80D1922E-2799-405C-B009-8F8B0622B6EC}">
      <dgm:prSet/>
      <dgm:spPr/>
      <dgm:t>
        <a:bodyPr/>
        <a:lstStyle/>
        <a:p>
          <a:endParaRPr lang="it-IT"/>
        </a:p>
      </dgm:t>
    </dgm:pt>
    <dgm:pt modelId="{F31FFCB5-0978-4169-8D76-77D604CE61BC}" type="sibTrans" cxnId="{80D1922E-2799-405C-B009-8F8B0622B6EC}">
      <dgm:prSet/>
      <dgm:spPr/>
      <dgm:t>
        <a:bodyPr/>
        <a:lstStyle/>
        <a:p>
          <a:endParaRPr lang="it-IT"/>
        </a:p>
      </dgm:t>
    </dgm:pt>
    <dgm:pt modelId="{3515A35D-DC83-4CD9-B514-06D805063E3F}">
      <dgm:prSet/>
      <dgm:spPr/>
      <dgm:t>
        <a:bodyPr/>
        <a:lstStyle/>
        <a:p>
          <a:r>
            <a:rPr lang="it-IT" dirty="0"/>
            <a:t>2025</a:t>
          </a:r>
        </a:p>
      </dgm:t>
    </dgm:pt>
    <dgm:pt modelId="{019D2130-57D2-4BD2-8F13-1EAE86A1418D}" type="parTrans" cxnId="{087A5465-9EB6-4A4E-AAB0-882C0A81E833}">
      <dgm:prSet/>
      <dgm:spPr/>
      <dgm:t>
        <a:bodyPr/>
        <a:lstStyle/>
        <a:p>
          <a:endParaRPr lang="it-IT"/>
        </a:p>
      </dgm:t>
    </dgm:pt>
    <dgm:pt modelId="{C3DEF0CD-2456-49C1-AFC1-01BDBB0C6FC1}" type="sibTrans" cxnId="{087A5465-9EB6-4A4E-AAB0-882C0A81E833}">
      <dgm:prSet/>
      <dgm:spPr/>
      <dgm:t>
        <a:bodyPr/>
        <a:lstStyle/>
        <a:p>
          <a:endParaRPr lang="it-IT"/>
        </a:p>
      </dgm:t>
    </dgm:pt>
    <dgm:pt modelId="{3E59FED7-6EC5-4B5E-A302-BE600B4B501F}">
      <dgm:prSet/>
      <dgm:spPr/>
      <dgm:t>
        <a:bodyPr/>
        <a:lstStyle/>
        <a:p>
          <a:r>
            <a:rPr lang="it-IT" b="0" i="0"/>
            <a:t>25%</a:t>
          </a:r>
          <a:endParaRPr lang="it-IT"/>
        </a:p>
      </dgm:t>
    </dgm:pt>
    <dgm:pt modelId="{4C8053B5-E179-4A3A-B021-2B3BC382D06A}" type="parTrans" cxnId="{6025482A-1C15-44F8-BC9E-6F72A4544F4C}">
      <dgm:prSet/>
      <dgm:spPr/>
      <dgm:t>
        <a:bodyPr/>
        <a:lstStyle/>
        <a:p>
          <a:endParaRPr lang="it-IT"/>
        </a:p>
      </dgm:t>
    </dgm:pt>
    <dgm:pt modelId="{B3463E42-C24E-437C-B0B9-BA0073BE0E06}" type="sibTrans" cxnId="{6025482A-1C15-44F8-BC9E-6F72A4544F4C}">
      <dgm:prSet/>
      <dgm:spPr/>
      <dgm:t>
        <a:bodyPr/>
        <a:lstStyle/>
        <a:p>
          <a:endParaRPr lang="it-IT"/>
        </a:p>
      </dgm:t>
    </dgm:pt>
    <dgm:pt modelId="{CA373946-EE13-4CB0-97F3-27DF0FF5E9DF}">
      <dgm:prSet/>
      <dgm:spPr/>
      <dgm:t>
        <a:bodyPr/>
        <a:lstStyle/>
        <a:p>
          <a:r>
            <a:rPr lang="it-IT" b="0" i="0" dirty="0"/>
            <a:t>50%</a:t>
          </a:r>
          <a:endParaRPr lang="it-IT" dirty="0"/>
        </a:p>
      </dgm:t>
    </dgm:pt>
    <dgm:pt modelId="{3F704731-0D65-4DA9-BC78-42453FB8CDDA}" type="parTrans" cxnId="{AC496770-1B5E-4A6F-A12E-1673018D9400}">
      <dgm:prSet/>
      <dgm:spPr/>
      <dgm:t>
        <a:bodyPr/>
        <a:lstStyle/>
        <a:p>
          <a:endParaRPr lang="it-IT"/>
        </a:p>
      </dgm:t>
    </dgm:pt>
    <dgm:pt modelId="{6799D88A-0E7B-4FCD-9E11-4502B0F8CC41}" type="sibTrans" cxnId="{AC496770-1B5E-4A6F-A12E-1673018D9400}">
      <dgm:prSet/>
      <dgm:spPr/>
      <dgm:t>
        <a:bodyPr/>
        <a:lstStyle/>
        <a:p>
          <a:endParaRPr lang="it-IT"/>
        </a:p>
      </dgm:t>
    </dgm:pt>
    <dgm:pt modelId="{7586D1F3-08A0-4BB2-BDC7-6095982B8202}">
      <dgm:prSet/>
      <dgm:spPr/>
      <dgm:t>
        <a:bodyPr/>
        <a:lstStyle/>
        <a:p>
          <a:r>
            <a:rPr lang="it-IT" b="0" i="0" dirty="0"/>
            <a:t>2024</a:t>
          </a:r>
          <a:endParaRPr lang="it-IT" dirty="0"/>
        </a:p>
      </dgm:t>
    </dgm:pt>
    <dgm:pt modelId="{8469FD56-EDDD-45B0-A4EC-06369C3B3AA5}" type="parTrans" cxnId="{D2243E94-6CBF-43B3-8A4A-FF6A2EC2B3CA}">
      <dgm:prSet/>
      <dgm:spPr/>
      <dgm:t>
        <a:bodyPr/>
        <a:lstStyle/>
        <a:p>
          <a:endParaRPr lang="it-IT"/>
        </a:p>
      </dgm:t>
    </dgm:pt>
    <dgm:pt modelId="{02C209A4-08C6-4987-BA08-48C81A7F4F62}" type="sibTrans" cxnId="{D2243E94-6CBF-43B3-8A4A-FF6A2EC2B3CA}">
      <dgm:prSet/>
      <dgm:spPr/>
      <dgm:t>
        <a:bodyPr/>
        <a:lstStyle/>
        <a:p>
          <a:endParaRPr lang="it-IT"/>
        </a:p>
      </dgm:t>
    </dgm:pt>
    <dgm:pt modelId="{577E9A49-88EC-4B98-858F-F410FED28EC4}">
      <dgm:prSet/>
      <dgm:spPr/>
      <dgm:t>
        <a:bodyPr/>
        <a:lstStyle/>
        <a:p>
          <a:r>
            <a:rPr lang="it-IT" b="0" i="0"/>
            <a:t>75</a:t>
          </a:r>
          <a:r>
            <a:rPr lang="it-IT" b="0" i="0" dirty="0"/>
            <a:t>%</a:t>
          </a:r>
          <a:endParaRPr lang="it-IT" dirty="0"/>
        </a:p>
      </dgm:t>
    </dgm:pt>
    <dgm:pt modelId="{FB97009B-DC08-4C9F-AD12-4C968D723ECF}" type="parTrans" cxnId="{EDE6ADA6-463D-4BBA-91F7-6842F8E65D2F}">
      <dgm:prSet/>
      <dgm:spPr/>
      <dgm:t>
        <a:bodyPr/>
        <a:lstStyle/>
        <a:p>
          <a:endParaRPr lang="it-IT"/>
        </a:p>
      </dgm:t>
    </dgm:pt>
    <dgm:pt modelId="{2D22D6A4-F273-4491-AD8C-308FE1B93B12}" type="sibTrans" cxnId="{EDE6ADA6-463D-4BBA-91F7-6842F8E65D2F}">
      <dgm:prSet/>
      <dgm:spPr/>
      <dgm:t>
        <a:bodyPr/>
        <a:lstStyle/>
        <a:p>
          <a:endParaRPr lang="it-IT"/>
        </a:p>
      </dgm:t>
    </dgm:pt>
    <dgm:pt modelId="{75E682F6-585D-4D5E-BED2-83AD9B37C419}">
      <dgm:prSet/>
      <dgm:spPr/>
      <dgm:t>
        <a:bodyPr/>
        <a:lstStyle/>
        <a:p>
          <a:r>
            <a:rPr lang="it-IT" dirty="0"/>
            <a:t>? (80%)</a:t>
          </a:r>
        </a:p>
      </dgm:t>
    </dgm:pt>
    <dgm:pt modelId="{746FC92E-4890-4141-999A-1613009CC28F}" type="parTrans" cxnId="{B02FAC35-8F82-494C-8780-AB77E9A15FFD}">
      <dgm:prSet/>
      <dgm:spPr/>
      <dgm:t>
        <a:bodyPr/>
        <a:lstStyle/>
        <a:p>
          <a:endParaRPr lang="it-IT"/>
        </a:p>
      </dgm:t>
    </dgm:pt>
    <dgm:pt modelId="{7129BE88-8081-47DB-B911-63DA526F55E5}" type="sibTrans" cxnId="{B02FAC35-8F82-494C-8780-AB77E9A15FFD}">
      <dgm:prSet/>
      <dgm:spPr/>
      <dgm:t>
        <a:bodyPr/>
        <a:lstStyle/>
        <a:p>
          <a:endParaRPr lang="it-IT"/>
        </a:p>
      </dgm:t>
    </dgm:pt>
    <dgm:pt modelId="{8F5BE2FC-EE28-44E3-B9F9-2F2924C5A10C}" type="pres">
      <dgm:prSet presAssocID="{9F3342E4-0870-4E6F-8CE1-7CFAA6736E0A}" presName="vert0" presStyleCnt="0">
        <dgm:presLayoutVars>
          <dgm:dir/>
          <dgm:animOne val="branch"/>
          <dgm:animLvl val="lvl"/>
        </dgm:presLayoutVars>
      </dgm:prSet>
      <dgm:spPr/>
    </dgm:pt>
    <dgm:pt modelId="{9DC8ACE7-A4A0-4B2E-96C1-D07423EA2DA9}" type="pres">
      <dgm:prSet presAssocID="{9347E8D4-C61C-4E13-903F-D154AF00400F}" presName="thickLine" presStyleLbl="alignNode1" presStyleIdx="0" presStyleCnt="4"/>
      <dgm:spPr/>
    </dgm:pt>
    <dgm:pt modelId="{520E86C6-AFE0-4D8F-B426-BD9190D40A00}" type="pres">
      <dgm:prSet presAssocID="{9347E8D4-C61C-4E13-903F-D154AF00400F}" presName="horz1" presStyleCnt="0"/>
      <dgm:spPr/>
    </dgm:pt>
    <dgm:pt modelId="{726B8DC8-1A5D-4468-AE44-EC5CC760B3B0}" type="pres">
      <dgm:prSet presAssocID="{9347E8D4-C61C-4E13-903F-D154AF00400F}" presName="tx1" presStyleLbl="revTx" presStyleIdx="0" presStyleCnt="8"/>
      <dgm:spPr/>
    </dgm:pt>
    <dgm:pt modelId="{069FC6EA-BCF3-4C95-B43D-93B5A7FCC3F8}" type="pres">
      <dgm:prSet presAssocID="{9347E8D4-C61C-4E13-903F-D154AF00400F}" presName="vert1" presStyleCnt="0"/>
      <dgm:spPr/>
    </dgm:pt>
    <dgm:pt modelId="{56A88066-2246-47DC-917F-985CAED61722}" type="pres">
      <dgm:prSet presAssocID="{3E59FED7-6EC5-4B5E-A302-BE600B4B501F}" presName="vertSpace2a" presStyleCnt="0"/>
      <dgm:spPr/>
    </dgm:pt>
    <dgm:pt modelId="{CD9AFD54-0D11-4667-B674-E2BE6046EFF3}" type="pres">
      <dgm:prSet presAssocID="{3E59FED7-6EC5-4B5E-A302-BE600B4B501F}" presName="horz2" presStyleCnt="0"/>
      <dgm:spPr/>
    </dgm:pt>
    <dgm:pt modelId="{9C2992CD-F7EC-4B74-B41B-5A1BB626E189}" type="pres">
      <dgm:prSet presAssocID="{3E59FED7-6EC5-4B5E-A302-BE600B4B501F}" presName="horzSpace2" presStyleCnt="0"/>
      <dgm:spPr/>
    </dgm:pt>
    <dgm:pt modelId="{ABBC8A43-705D-43C7-A37D-C9D0C6FAAAB3}" type="pres">
      <dgm:prSet presAssocID="{3E59FED7-6EC5-4B5E-A302-BE600B4B501F}" presName="tx2" presStyleLbl="revTx" presStyleIdx="1" presStyleCnt="8"/>
      <dgm:spPr/>
    </dgm:pt>
    <dgm:pt modelId="{23423F71-E697-4897-9A4D-EA79E217F08E}" type="pres">
      <dgm:prSet presAssocID="{3E59FED7-6EC5-4B5E-A302-BE600B4B501F}" presName="vert2" presStyleCnt="0"/>
      <dgm:spPr/>
    </dgm:pt>
    <dgm:pt modelId="{D86E619D-79E2-4BA4-9617-CD3D1CD0B279}" type="pres">
      <dgm:prSet presAssocID="{3E59FED7-6EC5-4B5E-A302-BE600B4B501F}" presName="thinLine2b" presStyleLbl="callout" presStyleIdx="0" presStyleCnt="4"/>
      <dgm:spPr/>
    </dgm:pt>
    <dgm:pt modelId="{7642A94E-C2CE-4710-8B0D-C376813B7A30}" type="pres">
      <dgm:prSet presAssocID="{3E59FED7-6EC5-4B5E-A302-BE600B4B501F}" presName="vertSpace2b" presStyleCnt="0"/>
      <dgm:spPr/>
    </dgm:pt>
    <dgm:pt modelId="{B3DA48DF-E8EA-4AC6-B446-31CF53E0FC8F}" type="pres">
      <dgm:prSet presAssocID="{D2D8F3AB-F49C-41A5-9BED-31B807A2D197}" presName="thickLine" presStyleLbl="alignNode1" presStyleIdx="1" presStyleCnt="4"/>
      <dgm:spPr/>
    </dgm:pt>
    <dgm:pt modelId="{33C8CBEB-4CE6-4ECF-915F-D09BCAF99083}" type="pres">
      <dgm:prSet presAssocID="{D2D8F3AB-F49C-41A5-9BED-31B807A2D197}" presName="horz1" presStyleCnt="0"/>
      <dgm:spPr/>
    </dgm:pt>
    <dgm:pt modelId="{BFA40693-23B7-47E1-BAC9-8DB77204A7C4}" type="pres">
      <dgm:prSet presAssocID="{D2D8F3AB-F49C-41A5-9BED-31B807A2D197}" presName="tx1" presStyleLbl="revTx" presStyleIdx="2" presStyleCnt="8"/>
      <dgm:spPr/>
    </dgm:pt>
    <dgm:pt modelId="{B2B6EF04-2F71-42E3-A843-14D051FA5F8B}" type="pres">
      <dgm:prSet presAssocID="{D2D8F3AB-F49C-41A5-9BED-31B807A2D197}" presName="vert1" presStyleCnt="0"/>
      <dgm:spPr/>
    </dgm:pt>
    <dgm:pt modelId="{4F8A7954-B4F4-4AFA-8F1C-4C3FA167CEE9}" type="pres">
      <dgm:prSet presAssocID="{CA373946-EE13-4CB0-97F3-27DF0FF5E9DF}" presName="vertSpace2a" presStyleCnt="0"/>
      <dgm:spPr/>
    </dgm:pt>
    <dgm:pt modelId="{F05C0162-593D-4E03-9496-F3B3B0AE3F5E}" type="pres">
      <dgm:prSet presAssocID="{CA373946-EE13-4CB0-97F3-27DF0FF5E9DF}" presName="horz2" presStyleCnt="0"/>
      <dgm:spPr/>
    </dgm:pt>
    <dgm:pt modelId="{1FB81AE3-F797-4448-BBCE-C9B67CFC6469}" type="pres">
      <dgm:prSet presAssocID="{CA373946-EE13-4CB0-97F3-27DF0FF5E9DF}" presName="horzSpace2" presStyleCnt="0"/>
      <dgm:spPr/>
    </dgm:pt>
    <dgm:pt modelId="{850FD5D1-01C8-48AA-AD90-84C3D6A009E9}" type="pres">
      <dgm:prSet presAssocID="{CA373946-EE13-4CB0-97F3-27DF0FF5E9DF}" presName="tx2" presStyleLbl="revTx" presStyleIdx="3" presStyleCnt="8"/>
      <dgm:spPr/>
    </dgm:pt>
    <dgm:pt modelId="{0C4414DF-71CE-427A-AAC3-362986953BAF}" type="pres">
      <dgm:prSet presAssocID="{CA373946-EE13-4CB0-97F3-27DF0FF5E9DF}" presName="vert2" presStyleCnt="0"/>
      <dgm:spPr/>
    </dgm:pt>
    <dgm:pt modelId="{520277CB-808C-4A1F-A92B-B4C56FC79101}" type="pres">
      <dgm:prSet presAssocID="{CA373946-EE13-4CB0-97F3-27DF0FF5E9DF}" presName="thinLine2b" presStyleLbl="callout" presStyleIdx="1" presStyleCnt="4"/>
      <dgm:spPr/>
    </dgm:pt>
    <dgm:pt modelId="{55528788-09AB-44B9-8AD4-ABAA4E682B84}" type="pres">
      <dgm:prSet presAssocID="{CA373946-EE13-4CB0-97F3-27DF0FF5E9DF}" presName="vertSpace2b" presStyleCnt="0"/>
      <dgm:spPr/>
    </dgm:pt>
    <dgm:pt modelId="{3BFFB2D0-6EF8-4218-B6A9-AF198871B42A}" type="pres">
      <dgm:prSet presAssocID="{7586D1F3-08A0-4BB2-BDC7-6095982B8202}" presName="thickLine" presStyleLbl="alignNode1" presStyleIdx="2" presStyleCnt="4"/>
      <dgm:spPr/>
    </dgm:pt>
    <dgm:pt modelId="{5A7D86EE-8AFA-4C3F-AFCE-32029285D66C}" type="pres">
      <dgm:prSet presAssocID="{7586D1F3-08A0-4BB2-BDC7-6095982B8202}" presName="horz1" presStyleCnt="0"/>
      <dgm:spPr/>
    </dgm:pt>
    <dgm:pt modelId="{58C530A6-E944-4A0D-BD6C-9689048593B9}" type="pres">
      <dgm:prSet presAssocID="{7586D1F3-08A0-4BB2-BDC7-6095982B8202}" presName="tx1" presStyleLbl="revTx" presStyleIdx="4" presStyleCnt="8"/>
      <dgm:spPr/>
    </dgm:pt>
    <dgm:pt modelId="{4EDBE1EB-7AA6-41E3-B3AF-32CE45B8A3A6}" type="pres">
      <dgm:prSet presAssocID="{7586D1F3-08A0-4BB2-BDC7-6095982B8202}" presName="vert1" presStyleCnt="0"/>
      <dgm:spPr/>
    </dgm:pt>
    <dgm:pt modelId="{F8F134B9-27F5-4563-8B8E-D0123940B1D7}" type="pres">
      <dgm:prSet presAssocID="{577E9A49-88EC-4B98-858F-F410FED28EC4}" presName="vertSpace2a" presStyleCnt="0"/>
      <dgm:spPr/>
    </dgm:pt>
    <dgm:pt modelId="{4217D8AF-7A0D-4950-B1A4-A6F7134BCED2}" type="pres">
      <dgm:prSet presAssocID="{577E9A49-88EC-4B98-858F-F410FED28EC4}" presName="horz2" presStyleCnt="0"/>
      <dgm:spPr/>
    </dgm:pt>
    <dgm:pt modelId="{364020D0-2D58-4E08-8690-77143870F4F5}" type="pres">
      <dgm:prSet presAssocID="{577E9A49-88EC-4B98-858F-F410FED28EC4}" presName="horzSpace2" presStyleCnt="0"/>
      <dgm:spPr/>
    </dgm:pt>
    <dgm:pt modelId="{8B0EB34B-7270-49A5-A433-A52C76B3EB13}" type="pres">
      <dgm:prSet presAssocID="{577E9A49-88EC-4B98-858F-F410FED28EC4}" presName="tx2" presStyleLbl="revTx" presStyleIdx="5" presStyleCnt="8"/>
      <dgm:spPr/>
    </dgm:pt>
    <dgm:pt modelId="{457BF70C-8493-4414-8A1B-3FA132A9FFDE}" type="pres">
      <dgm:prSet presAssocID="{577E9A49-88EC-4B98-858F-F410FED28EC4}" presName="vert2" presStyleCnt="0"/>
      <dgm:spPr/>
    </dgm:pt>
    <dgm:pt modelId="{1BCAC7FF-CD1F-40C7-9134-AB2DE2C32ADA}" type="pres">
      <dgm:prSet presAssocID="{577E9A49-88EC-4B98-858F-F410FED28EC4}" presName="thinLine2b" presStyleLbl="callout" presStyleIdx="2" presStyleCnt="4"/>
      <dgm:spPr/>
    </dgm:pt>
    <dgm:pt modelId="{99E54B1F-7EDD-4004-89A7-0BF3C5BEC46B}" type="pres">
      <dgm:prSet presAssocID="{577E9A49-88EC-4B98-858F-F410FED28EC4}" presName="vertSpace2b" presStyleCnt="0"/>
      <dgm:spPr/>
    </dgm:pt>
    <dgm:pt modelId="{8BC0C9AD-C06F-4B69-B11D-C5B550D1A9CC}" type="pres">
      <dgm:prSet presAssocID="{3515A35D-DC83-4CD9-B514-06D805063E3F}" presName="thickLine" presStyleLbl="alignNode1" presStyleIdx="3" presStyleCnt="4"/>
      <dgm:spPr/>
    </dgm:pt>
    <dgm:pt modelId="{33677B5B-169C-484B-B58B-535452136C5B}" type="pres">
      <dgm:prSet presAssocID="{3515A35D-DC83-4CD9-B514-06D805063E3F}" presName="horz1" presStyleCnt="0"/>
      <dgm:spPr/>
    </dgm:pt>
    <dgm:pt modelId="{EEC4A095-57AF-4252-BB6A-9D1D2FA1C0DA}" type="pres">
      <dgm:prSet presAssocID="{3515A35D-DC83-4CD9-B514-06D805063E3F}" presName="tx1" presStyleLbl="revTx" presStyleIdx="6" presStyleCnt="8"/>
      <dgm:spPr/>
    </dgm:pt>
    <dgm:pt modelId="{FEFF3FC0-12D0-48DF-85C8-68449E3C583C}" type="pres">
      <dgm:prSet presAssocID="{3515A35D-DC83-4CD9-B514-06D805063E3F}" presName="vert1" presStyleCnt="0"/>
      <dgm:spPr/>
    </dgm:pt>
    <dgm:pt modelId="{65E535C5-1D96-4B68-9116-57C15FD525F7}" type="pres">
      <dgm:prSet presAssocID="{75E682F6-585D-4D5E-BED2-83AD9B37C419}" presName="vertSpace2a" presStyleCnt="0"/>
      <dgm:spPr/>
    </dgm:pt>
    <dgm:pt modelId="{E97A5E29-25DC-4AEB-8DB2-5EC035BC7E50}" type="pres">
      <dgm:prSet presAssocID="{75E682F6-585D-4D5E-BED2-83AD9B37C419}" presName="horz2" presStyleCnt="0"/>
      <dgm:spPr/>
    </dgm:pt>
    <dgm:pt modelId="{D75056F3-431A-4CAF-8683-EB3D24228553}" type="pres">
      <dgm:prSet presAssocID="{75E682F6-585D-4D5E-BED2-83AD9B37C419}" presName="horzSpace2" presStyleCnt="0"/>
      <dgm:spPr/>
    </dgm:pt>
    <dgm:pt modelId="{BC44B612-DF09-40F9-8F08-5160E6D0DA2E}" type="pres">
      <dgm:prSet presAssocID="{75E682F6-585D-4D5E-BED2-83AD9B37C419}" presName="tx2" presStyleLbl="revTx" presStyleIdx="7" presStyleCnt="8"/>
      <dgm:spPr/>
    </dgm:pt>
    <dgm:pt modelId="{C62E55F4-D7E8-4B00-92C6-34FA9A0564FF}" type="pres">
      <dgm:prSet presAssocID="{75E682F6-585D-4D5E-BED2-83AD9B37C419}" presName="vert2" presStyleCnt="0"/>
      <dgm:spPr/>
    </dgm:pt>
    <dgm:pt modelId="{E8ECF65A-345A-450E-ADDE-CB5F2B44A75C}" type="pres">
      <dgm:prSet presAssocID="{75E682F6-585D-4D5E-BED2-83AD9B37C419}" presName="thinLine2b" presStyleLbl="callout" presStyleIdx="3" presStyleCnt="4"/>
      <dgm:spPr/>
    </dgm:pt>
    <dgm:pt modelId="{D62F6AF1-2EFC-4358-8621-8E971A5A027E}" type="pres">
      <dgm:prSet presAssocID="{75E682F6-585D-4D5E-BED2-83AD9B37C419}" presName="vertSpace2b" presStyleCnt="0"/>
      <dgm:spPr/>
    </dgm:pt>
  </dgm:ptLst>
  <dgm:cxnLst>
    <dgm:cxn modelId="{4FE6F806-04AD-4EFF-B177-7C0DB55FCE70}" type="presOf" srcId="{3515A35D-DC83-4CD9-B514-06D805063E3F}" destId="{EEC4A095-57AF-4252-BB6A-9D1D2FA1C0DA}" srcOrd="0" destOrd="0" presId="urn:microsoft.com/office/officeart/2008/layout/LinedList"/>
    <dgm:cxn modelId="{6025482A-1C15-44F8-BC9E-6F72A4544F4C}" srcId="{9347E8D4-C61C-4E13-903F-D154AF00400F}" destId="{3E59FED7-6EC5-4B5E-A302-BE600B4B501F}" srcOrd="0" destOrd="0" parTransId="{4C8053B5-E179-4A3A-B021-2B3BC382D06A}" sibTransId="{B3463E42-C24E-437C-B0B9-BA0073BE0E06}"/>
    <dgm:cxn modelId="{80D1922E-2799-405C-B009-8F8B0622B6EC}" srcId="{9F3342E4-0870-4E6F-8CE1-7CFAA6736E0A}" destId="{D2D8F3AB-F49C-41A5-9BED-31B807A2D197}" srcOrd="1" destOrd="0" parTransId="{E1CD0007-40AB-466E-BEB7-ED1FFD6F7114}" sibTransId="{F31FFCB5-0978-4169-8D76-77D604CE61BC}"/>
    <dgm:cxn modelId="{F223F434-8618-4BF4-A4AB-DBF1E638A718}" type="presOf" srcId="{9347E8D4-C61C-4E13-903F-D154AF00400F}" destId="{726B8DC8-1A5D-4468-AE44-EC5CC760B3B0}" srcOrd="0" destOrd="0" presId="urn:microsoft.com/office/officeart/2008/layout/LinedList"/>
    <dgm:cxn modelId="{B02FAC35-8F82-494C-8780-AB77E9A15FFD}" srcId="{3515A35D-DC83-4CD9-B514-06D805063E3F}" destId="{75E682F6-585D-4D5E-BED2-83AD9B37C419}" srcOrd="0" destOrd="0" parTransId="{746FC92E-4890-4141-999A-1613009CC28F}" sibTransId="{7129BE88-8081-47DB-B911-63DA526F55E5}"/>
    <dgm:cxn modelId="{E54C5F63-DE62-4E38-9630-848A70D85E56}" type="presOf" srcId="{D2D8F3AB-F49C-41A5-9BED-31B807A2D197}" destId="{BFA40693-23B7-47E1-BAC9-8DB77204A7C4}" srcOrd="0" destOrd="0" presId="urn:microsoft.com/office/officeart/2008/layout/LinedList"/>
    <dgm:cxn modelId="{087A5465-9EB6-4A4E-AAB0-882C0A81E833}" srcId="{9F3342E4-0870-4E6F-8CE1-7CFAA6736E0A}" destId="{3515A35D-DC83-4CD9-B514-06D805063E3F}" srcOrd="3" destOrd="0" parTransId="{019D2130-57D2-4BD2-8F13-1EAE86A1418D}" sibTransId="{C3DEF0CD-2456-49C1-AFC1-01BDBB0C6FC1}"/>
    <dgm:cxn modelId="{AC496770-1B5E-4A6F-A12E-1673018D9400}" srcId="{D2D8F3AB-F49C-41A5-9BED-31B807A2D197}" destId="{CA373946-EE13-4CB0-97F3-27DF0FF5E9DF}" srcOrd="0" destOrd="0" parTransId="{3F704731-0D65-4DA9-BC78-42453FB8CDDA}" sibTransId="{6799D88A-0E7B-4FCD-9E11-4502B0F8CC41}"/>
    <dgm:cxn modelId="{90EF8179-02F0-4CC0-B588-543DCDDA9382}" type="presOf" srcId="{3E59FED7-6EC5-4B5E-A302-BE600B4B501F}" destId="{ABBC8A43-705D-43C7-A37D-C9D0C6FAAAB3}" srcOrd="0" destOrd="0" presId="urn:microsoft.com/office/officeart/2008/layout/LinedList"/>
    <dgm:cxn modelId="{16109183-69F8-4953-B50B-13B65177A199}" srcId="{9F3342E4-0870-4E6F-8CE1-7CFAA6736E0A}" destId="{9347E8D4-C61C-4E13-903F-D154AF00400F}" srcOrd="0" destOrd="0" parTransId="{1699D5A2-3115-44DB-8CE2-9E78A218AD76}" sibTransId="{CE782CBE-D695-4342-BC09-D3C13C5E48B1}"/>
    <dgm:cxn modelId="{8D55E283-07CB-4A28-AE02-4CB5751B8E3C}" type="presOf" srcId="{75E682F6-585D-4D5E-BED2-83AD9B37C419}" destId="{BC44B612-DF09-40F9-8F08-5160E6D0DA2E}" srcOrd="0" destOrd="0" presId="urn:microsoft.com/office/officeart/2008/layout/LinedList"/>
    <dgm:cxn modelId="{20930790-8807-4291-98D2-41C633678D07}" type="presOf" srcId="{7586D1F3-08A0-4BB2-BDC7-6095982B8202}" destId="{58C530A6-E944-4A0D-BD6C-9689048593B9}" srcOrd="0" destOrd="0" presId="urn:microsoft.com/office/officeart/2008/layout/LinedList"/>
    <dgm:cxn modelId="{D2243E94-6CBF-43B3-8A4A-FF6A2EC2B3CA}" srcId="{9F3342E4-0870-4E6F-8CE1-7CFAA6736E0A}" destId="{7586D1F3-08A0-4BB2-BDC7-6095982B8202}" srcOrd="2" destOrd="0" parTransId="{8469FD56-EDDD-45B0-A4EC-06369C3B3AA5}" sibTransId="{02C209A4-08C6-4987-BA08-48C81A7F4F62}"/>
    <dgm:cxn modelId="{EDE6ADA6-463D-4BBA-91F7-6842F8E65D2F}" srcId="{7586D1F3-08A0-4BB2-BDC7-6095982B8202}" destId="{577E9A49-88EC-4B98-858F-F410FED28EC4}" srcOrd="0" destOrd="0" parTransId="{FB97009B-DC08-4C9F-AD12-4C968D723ECF}" sibTransId="{2D22D6A4-F273-4491-AD8C-308FE1B93B12}"/>
    <dgm:cxn modelId="{6E6DBECB-4ED0-444D-A4B6-FACAB34FA132}" type="presOf" srcId="{CA373946-EE13-4CB0-97F3-27DF0FF5E9DF}" destId="{850FD5D1-01C8-48AA-AD90-84C3D6A009E9}" srcOrd="0" destOrd="0" presId="urn:microsoft.com/office/officeart/2008/layout/LinedList"/>
    <dgm:cxn modelId="{83EF85E7-FAC3-4865-A271-CB8BEE15A65E}" type="presOf" srcId="{9F3342E4-0870-4E6F-8CE1-7CFAA6736E0A}" destId="{8F5BE2FC-EE28-44E3-B9F9-2F2924C5A10C}" srcOrd="0" destOrd="0" presId="urn:microsoft.com/office/officeart/2008/layout/LinedList"/>
    <dgm:cxn modelId="{046176E8-FB07-44C5-B361-08C175C41FBA}" type="presOf" srcId="{577E9A49-88EC-4B98-858F-F410FED28EC4}" destId="{8B0EB34B-7270-49A5-A433-A52C76B3EB13}" srcOrd="0" destOrd="0" presId="urn:microsoft.com/office/officeart/2008/layout/LinedList"/>
    <dgm:cxn modelId="{C21F46E4-A08F-480F-BBCE-E7769582F7A2}" type="presParOf" srcId="{8F5BE2FC-EE28-44E3-B9F9-2F2924C5A10C}" destId="{9DC8ACE7-A4A0-4B2E-96C1-D07423EA2DA9}" srcOrd="0" destOrd="0" presId="urn:microsoft.com/office/officeart/2008/layout/LinedList"/>
    <dgm:cxn modelId="{1A6F55D1-66E3-415B-AF81-1890CA251302}" type="presParOf" srcId="{8F5BE2FC-EE28-44E3-B9F9-2F2924C5A10C}" destId="{520E86C6-AFE0-4D8F-B426-BD9190D40A00}" srcOrd="1" destOrd="0" presId="urn:microsoft.com/office/officeart/2008/layout/LinedList"/>
    <dgm:cxn modelId="{C04EAB00-92E5-42DA-8283-7E1CED908EB4}" type="presParOf" srcId="{520E86C6-AFE0-4D8F-B426-BD9190D40A00}" destId="{726B8DC8-1A5D-4468-AE44-EC5CC760B3B0}" srcOrd="0" destOrd="0" presId="urn:microsoft.com/office/officeart/2008/layout/LinedList"/>
    <dgm:cxn modelId="{4CDC2D13-B8C4-4FA3-919A-A59703890548}" type="presParOf" srcId="{520E86C6-AFE0-4D8F-B426-BD9190D40A00}" destId="{069FC6EA-BCF3-4C95-B43D-93B5A7FCC3F8}" srcOrd="1" destOrd="0" presId="urn:microsoft.com/office/officeart/2008/layout/LinedList"/>
    <dgm:cxn modelId="{707803DE-67B8-4A06-96B8-18591F1020E6}" type="presParOf" srcId="{069FC6EA-BCF3-4C95-B43D-93B5A7FCC3F8}" destId="{56A88066-2246-47DC-917F-985CAED61722}" srcOrd="0" destOrd="0" presId="urn:microsoft.com/office/officeart/2008/layout/LinedList"/>
    <dgm:cxn modelId="{B6AFFFA1-AC91-4680-A3C6-C32655601410}" type="presParOf" srcId="{069FC6EA-BCF3-4C95-B43D-93B5A7FCC3F8}" destId="{CD9AFD54-0D11-4667-B674-E2BE6046EFF3}" srcOrd="1" destOrd="0" presId="urn:microsoft.com/office/officeart/2008/layout/LinedList"/>
    <dgm:cxn modelId="{A042D2A3-0932-4960-B122-F854F23316B3}" type="presParOf" srcId="{CD9AFD54-0D11-4667-B674-E2BE6046EFF3}" destId="{9C2992CD-F7EC-4B74-B41B-5A1BB626E189}" srcOrd="0" destOrd="0" presId="urn:microsoft.com/office/officeart/2008/layout/LinedList"/>
    <dgm:cxn modelId="{1C0941D3-D7D1-4E79-A29C-63E0F1FAB715}" type="presParOf" srcId="{CD9AFD54-0D11-4667-B674-E2BE6046EFF3}" destId="{ABBC8A43-705D-43C7-A37D-C9D0C6FAAAB3}" srcOrd="1" destOrd="0" presId="urn:microsoft.com/office/officeart/2008/layout/LinedList"/>
    <dgm:cxn modelId="{F28B1B77-74FF-40F4-A6DA-12BC07B92D22}" type="presParOf" srcId="{CD9AFD54-0D11-4667-B674-E2BE6046EFF3}" destId="{23423F71-E697-4897-9A4D-EA79E217F08E}" srcOrd="2" destOrd="0" presId="urn:microsoft.com/office/officeart/2008/layout/LinedList"/>
    <dgm:cxn modelId="{F73F980D-B122-4237-81DF-1E9CA1204629}" type="presParOf" srcId="{069FC6EA-BCF3-4C95-B43D-93B5A7FCC3F8}" destId="{D86E619D-79E2-4BA4-9617-CD3D1CD0B279}" srcOrd="2" destOrd="0" presId="urn:microsoft.com/office/officeart/2008/layout/LinedList"/>
    <dgm:cxn modelId="{76B02762-CB32-444F-9D72-F9174924CAA8}" type="presParOf" srcId="{069FC6EA-BCF3-4C95-B43D-93B5A7FCC3F8}" destId="{7642A94E-C2CE-4710-8B0D-C376813B7A30}" srcOrd="3" destOrd="0" presId="urn:microsoft.com/office/officeart/2008/layout/LinedList"/>
    <dgm:cxn modelId="{38ED55DE-8332-4271-9F2A-33CC2A5896BA}" type="presParOf" srcId="{8F5BE2FC-EE28-44E3-B9F9-2F2924C5A10C}" destId="{B3DA48DF-E8EA-4AC6-B446-31CF53E0FC8F}" srcOrd="2" destOrd="0" presId="urn:microsoft.com/office/officeart/2008/layout/LinedList"/>
    <dgm:cxn modelId="{63A61BEC-4527-403F-BCD0-4E460D737C1E}" type="presParOf" srcId="{8F5BE2FC-EE28-44E3-B9F9-2F2924C5A10C}" destId="{33C8CBEB-4CE6-4ECF-915F-D09BCAF99083}" srcOrd="3" destOrd="0" presId="urn:microsoft.com/office/officeart/2008/layout/LinedList"/>
    <dgm:cxn modelId="{48438791-EDF4-4197-BA40-5BB1AA94EF93}" type="presParOf" srcId="{33C8CBEB-4CE6-4ECF-915F-D09BCAF99083}" destId="{BFA40693-23B7-47E1-BAC9-8DB77204A7C4}" srcOrd="0" destOrd="0" presId="urn:microsoft.com/office/officeart/2008/layout/LinedList"/>
    <dgm:cxn modelId="{6F415697-774C-4EBD-9E34-0A71874B939A}" type="presParOf" srcId="{33C8CBEB-4CE6-4ECF-915F-D09BCAF99083}" destId="{B2B6EF04-2F71-42E3-A843-14D051FA5F8B}" srcOrd="1" destOrd="0" presId="urn:microsoft.com/office/officeart/2008/layout/LinedList"/>
    <dgm:cxn modelId="{53E84F85-E258-484E-8070-2AD14E86351D}" type="presParOf" srcId="{B2B6EF04-2F71-42E3-A843-14D051FA5F8B}" destId="{4F8A7954-B4F4-4AFA-8F1C-4C3FA167CEE9}" srcOrd="0" destOrd="0" presId="urn:microsoft.com/office/officeart/2008/layout/LinedList"/>
    <dgm:cxn modelId="{E13E779B-BF24-4119-9E11-C9A805490D2F}" type="presParOf" srcId="{B2B6EF04-2F71-42E3-A843-14D051FA5F8B}" destId="{F05C0162-593D-4E03-9496-F3B3B0AE3F5E}" srcOrd="1" destOrd="0" presId="urn:microsoft.com/office/officeart/2008/layout/LinedList"/>
    <dgm:cxn modelId="{06BCE99B-26EA-4537-AFE0-3CB19A84535B}" type="presParOf" srcId="{F05C0162-593D-4E03-9496-F3B3B0AE3F5E}" destId="{1FB81AE3-F797-4448-BBCE-C9B67CFC6469}" srcOrd="0" destOrd="0" presId="urn:microsoft.com/office/officeart/2008/layout/LinedList"/>
    <dgm:cxn modelId="{D16B1132-9C50-4764-A19C-06667357B4A4}" type="presParOf" srcId="{F05C0162-593D-4E03-9496-F3B3B0AE3F5E}" destId="{850FD5D1-01C8-48AA-AD90-84C3D6A009E9}" srcOrd="1" destOrd="0" presId="urn:microsoft.com/office/officeart/2008/layout/LinedList"/>
    <dgm:cxn modelId="{7B1320F1-9F58-480C-A2A1-DA9BCF12892E}" type="presParOf" srcId="{F05C0162-593D-4E03-9496-F3B3B0AE3F5E}" destId="{0C4414DF-71CE-427A-AAC3-362986953BAF}" srcOrd="2" destOrd="0" presId="urn:microsoft.com/office/officeart/2008/layout/LinedList"/>
    <dgm:cxn modelId="{D844680F-A264-4725-B403-E867E8000CE9}" type="presParOf" srcId="{B2B6EF04-2F71-42E3-A843-14D051FA5F8B}" destId="{520277CB-808C-4A1F-A92B-B4C56FC79101}" srcOrd="2" destOrd="0" presId="urn:microsoft.com/office/officeart/2008/layout/LinedList"/>
    <dgm:cxn modelId="{F1F69410-6414-44A5-AB6F-21D43550524E}" type="presParOf" srcId="{B2B6EF04-2F71-42E3-A843-14D051FA5F8B}" destId="{55528788-09AB-44B9-8AD4-ABAA4E682B84}" srcOrd="3" destOrd="0" presId="urn:microsoft.com/office/officeart/2008/layout/LinedList"/>
    <dgm:cxn modelId="{C228A58E-83D1-4C55-B182-CF39594775A7}" type="presParOf" srcId="{8F5BE2FC-EE28-44E3-B9F9-2F2924C5A10C}" destId="{3BFFB2D0-6EF8-4218-B6A9-AF198871B42A}" srcOrd="4" destOrd="0" presId="urn:microsoft.com/office/officeart/2008/layout/LinedList"/>
    <dgm:cxn modelId="{B1771870-BBF5-4350-90DE-5F3FA6881069}" type="presParOf" srcId="{8F5BE2FC-EE28-44E3-B9F9-2F2924C5A10C}" destId="{5A7D86EE-8AFA-4C3F-AFCE-32029285D66C}" srcOrd="5" destOrd="0" presId="urn:microsoft.com/office/officeart/2008/layout/LinedList"/>
    <dgm:cxn modelId="{FBC197EF-FE5B-4EDB-8994-E56D2BC8B164}" type="presParOf" srcId="{5A7D86EE-8AFA-4C3F-AFCE-32029285D66C}" destId="{58C530A6-E944-4A0D-BD6C-9689048593B9}" srcOrd="0" destOrd="0" presId="urn:microsoft.com/office/officeart/2008/layout/LinedList"/>
    <dgm:cxn modelId="{1BE869AD-9EB3-4894-B844-51349E57FE0B}" type="presParOf" srcId="{5A7D86EE-8AFA-4C3F-AFCE-32029285D66C}" destId="{4EDBE1EB-7AA6-41E3-B3AF-32CE45B8A3A6}" srcOrd="1" destOrd="0" presId="urn:microsoft.com/office/officeart/2008/layout/LinedList"/>
    <dgm:cxn modelId="{8F2BFDDC-9A44-4545-B16C-B6C8BB964EEB}" type="presParOf" srcId="{4EDBE1EB-7AA6-41E3-B3AF-32CE45B8A3A6}" destId="{F8F134B9-27F5-4563-8B8E-D0123940B1D7}" srcOrd="0" destOrd="0" presId="urn:microsoft.com/office/officeart/2008/layout/LinedList"/>
    <dgm:cxn modelId="{A119D13E-EAEE-4C90-BB20-1FBE9BDD8FCF}" type="presParOf" srcId="{4EDBE1EB-7AA6-41E3-B3AF-32CE45B8A3A6}" destId="{4217D8AF-7A0D-4950-B1A4-A6F7134BCED2}" srcOrd="1" destOrd="0" presId="urn:microsoft.com/office/officeart/2008/layout/LinedList"/>
    <dgm:cxn modelId="{7F083077-F39C-421C-9DB4-16BF27E5764A}" type="presParOf" srcId="{4217D8AF-7A0D-4950-B1A4-A6F7134BCED2}" destId="{364020D0-2D58-4E08-8690-77143870F4F5}" srcOrd="0" destOrd="0" presId="urn:microsoft.com/office/officeart/2008/layout/LinedList"/>
    <dgm:cxn modelId="{3E9A8141-757C-4374-B0E8-5916FC8F6354}" type="presParOf" srcId="{4217D8AF-7A0D-4950-B1A4-A6F7134BCED2}" destId="{8B0EB34B-7270-49A5-A433-A52C76B3EB13}" srcOrd="1" destOrd="0" presId="urn:microsoft.com/office/officeart/2008/layout/LinedList"/>
    <dgm:cxn modelId="{F15BA633-A287-4ACA-B442-3A30370BEBB5}" type="presParOf" srcId="{4217D8AF-7A0D-4950-B1A4-A6F7134BCED2}" destId="{457BF70C-8493-4414-8A1B-3FA132A9FFDE}" srcOrd="2" destOrd="0" presId="urn:microsoft.com/office/officeart/2008/layout/LinedList"/>
    <dgm:cxn modelId="{D9BA5C6E-9784-4537-8C0A-C80DE9601BF9}" type="presParOf" srcId="{4EDBE1EB-7AA6-41E3-B3AF-32CE45B8A3A6}" destId="{1BCAC7FF-CD1F-40C7-9134-AB2DE2C32ADA}" srcOrd="2" destOrd="0" presId="urn:microsoft.com/office/officeart/2008/layout/LinedList"/>
    <dgm:cxn modelId="{AEC98AFF-BAEA-4497-8D6B-8EC17A79A0C2}" type="presParOf" srcId="{4EDBE1EB-7AA6-41E3-B3AF-32CE45B8A3A6}" destId="{99E54B1F-7EDD-4004-89A7-0BF3C5BEC46B}" srcOrd="3" destOrd="0" presId="urn:microsoft.com/office/officeart/2008/layout/LinedList"/>
    <dgm:cxn modelId="{60FF6C12-0C8C-4BA1-ACA1-763C2C66B7EC}" type="presParOf" srcId="{8F5BE2FC-EE28-44E3-B9F9-2F2924C5A10C}" destId="{8BC0C9AD-C06F-4B69-B11D-C5B550D1A9CC}" srcOrd="6" destOrd="0" presId="urn:microsoft.com/office/officeart/2008/layout/LinedList"/>
    <dgm:cxn modelId="{268C902E-3433-4F00-A95A-520452EC02E3}" type="presParOf" srcId="{8F5BE2FC-EE28-44E3-B9F9-2F2924C5A10C}" destId="{33677B5B-169C-484B-B58B-535452136C5B}" srcOrd="7" destOrd="0" presId="urn:microsoft.com/office/officeart/2008/layout/LinedList"/>
    <dgm:cxn modelId="{CA4FCF0C-E756-4FBA-9745-49BD5345A3F9}" type="presParOf" srcId="{33677B5B-169C-484B-B58B-535452136C5B}" destId="{EEC4A095-57AF-4252-BB6A-9D1D2FA1C0DA}" srcOrd="0" destOrd="0" presId="urn:microsoft.com/office/officeart/2008/layout/LinedList"/>
    <dgm:cxn modelId="{F93C7DF1-5E1E-4DBB-A08E-98FE4F0413C7}" type="presParOf" srcId="{33677B5B-169C-484B-B58B-535452136C5B}" destId="{FEFF3FC0-12D0-48DF-85C8-68449E3C583C}" srcOrd="1" destOrd="0" presId="urn:microsoft.com/office/officeart/2008/layout/LinedList"/>
    <dgm:cxn modelId="{7C1503DC-A929-4638-B9DB-25BC6E664489}" type="presParOf" srcId="{FEFF3FC0-12D0-48DF-85C8-68449E3C583C}" destId="{65E535C5-1D96-4B68-9116-57C15FD525F7}" srcOrd="0" destOrd="0" presId="urn:microsoft.com/office/officeart/2008/layout/LinedList"/>
    <dgm:cxn modelId="{1BC07AA0-6E86-4EA4-B7DE-38D2281E7BA6}" type="presParOf" srcId="{FEFF3FC0-12D0-48DF-85C8-68449E3C583C}" destId="{E97A5E29-25DC-4AEB-8DB2-5EC035BC7E50}" srcOrd="1" destOrd="0" presId="urn:microsoft.com/office/officeart/2008/layout/LinedList"/>
    <dgm:cxn modelId="{6F725895-7B81-409A-B1AF-FBF1955C28DD}" type="presParOf" srcId="{E97A5E29-25DC-4AEB-8DB2-5EC035BC7E50}" destId="{D75056F3-431A-4CAF-8683-EB3D24228553}" srcOrd="0" destOrd="0" presId="urn:microsoft.com/office/officeart/2008/layout/LinedList"/>
    <dgm:cxn modelId="{14638BF2-350E-4E8F-9E53-8A0E139698C0}" type="presParOf" srcId="{E97A5E29-25DC-4AEB-8DB2-5EC035BC7E50}" destId="{BC44B612-DF09-40F9-8F08-5160E6D0DA2E}" srcOrd="1" destOrd="0" presId="urn:microsoft.com/office/officeart/2008/layout/LinedList"/>
    <dgm:cxn modelId="{85F579AD-6B78-4B1A-A731-4ECED680D454}" type="presParOf" srcId="{E97A5E29-25DC-4AEB-8DB2-5EC035BC7E50}" destId="{C62E55F4-D7E8-4B00-92C6-34FA9A0564FF}" srcOrd="2" destOrd="0" presId="urn:microsoft.com/office/officeart/2008/layout/LinedList"/>
    <dgm:cxn modelId="{F40726B5-8601-4952-970F-3B71E2DF3E8E}" type="presParOf" srcId="{FEFF3FC0-12D0-48DF-85C8-68449E3C583C}" destId="{E8ECF65A-345A-450E-ADDE-CB5F2B44A75C}" srcOrd="2" destOrd="0" presId="urn:microsoft.com/office/officeart/2008/layout/LinedList"/>
    <dgm:cxn modelId="{88B17853-F376-4841-8C68-F9682BEF953E}" type="presParOf" srcId="{FEFF3FC0-12D0-48DF-85C8-68449E3C583C}" destId="{D62F6AF1-2EFC-4358-8621-8E971A5A027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D76806-B904-4505-84BC-8F0116B43BE4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19CC00-12AE-4754-B032-95369F19ECB0}">
      <dgm:prSet/>
      <dgm:spPr/>
      <dgm:t>
        <a:bodyPr/>
        <a:lstStyle/>
        <a:p>
          <a:r>
            <a:rPr lang="it-IT" dirty="0"/>
            <a:t>Le </a:t>
          </a:r>
          <a:r>
            <a:rPr lang="it-IT" dirty="0" err="1"/>
            <a:t>automation</a:t>
          </a:r>
          <a:endParaRPr lang="en-US" dirty="0"/>
        </a:p>
      </dgm:t>
    </dgm:pt>
    <dgm:pt modelId="{E3F0B808-AE71-4170-9F07-4D90856318EC}" type="parTrans" cxnId="{1AC3DAD5-2680-4157-9BF0-D19B2E6FE9CA}">
      <dgm:prSet/>
      <dgm:spPr/>
      <dgm:t>
        <a:bodyPr/>
        <a:lstStyle/>
        <a:p>
          <a:endParaRPr lang="en-US"/>
        </a:p>
      </dgm:t>
    </dgm:pt>
    <dgm:pt modelId="{89FB8217-84E1-466F-A4F4-F11133BC575A}" type="sibTrans" cxnId="{1AC3DAD5-2680-4157-9BF0-D19B2E6FE9CA}">
      <dgm:prSet/>
      <dgm:spPr/>
      <dgm:t>
        <a:bodyPr/>
        <a:lstStyle/>
        <a:p>
          <a:endParaRPr lang="en-US"/>
        </a:p>
      </dgm:t>
    </dgm:pt>
    <dgm:pt modelId="{2090258C-4526-4533-9993-8A8134F3222C}">
      <dgm:prSet/>
      <dgm:spPr/>
      <dgm:t>
        <a:bodyPr/>
        <a:lstStyle/>
        <a:p>
          <a:r>
            <a:rPr lang="it-IT" dirty="0"/>
            <a:t>Il monitoraggio umano</a:t>
          </a:r>
          <a:endParaRPr lang="en-US" dirty="0"/>
        </a:p>
      </dgm:t>
    </dgm:pt>
    <dgm:pt modelId="{4446E3B2-7DE6-4812-A7E6-99783E034AC2}" type="parTrans" cxnId="{3F21C6E4-AAED-44A1-BBCF-C8346C560FF9}">
      <dgm:prSet/>
      <dgm:spPr/>
      <dgm:t>
        <a:bodyPr/>
        <a:lstStyle/>
        <a:p>
          <a:endParaRPr lang="en-US"/>
        </a:p>
      </dgm:t>
    </dgm:pt>
    <dgm:pt modelId="{6C546156-71E1-4CFE-8232-37780344F281}" type="sibTrans" cxnId="{3F21C6E4-AAED-44A1-BBCF-C8346C560FF9}">
      <dgm:prSet/>
      <dgm:spPr/>
      <dgm:t>
        <a:bodyPr/>
        <a:lstStyle/>
        <a:p>
          <a:endParaRPr lang="en-US"/>
        </a:p>
      </dgm:t>
    </dgm:pt>
    <dgm:pt modelId="{B0051235-516F-43E3-80DF-4411CCD79BA9}">
      <dgm:prSet/>
      <dgm:spPr/>
      <dgm:t>
        <a:bodyPr/>
        <a:lstStyle/>
        <a:p>
          <a:r>
            <a:rPr lang="it-IT" dirty="0"/>
            <a:t>Il nuovo portale (</a:t>
          </a:r>
          <a:r>
            <a:rPr lang="it-IT" dirty="0" err="1"/>
            <a:t>Refined</a:t>
          </a:r>
          <a:r>
            <a:rPr lang="it-IT" dirty="0"/>
            <a:t>)</a:t>
          </a:r>
          <a:endParaRPr lang="en-US" dirty="0"/>
        </a:p>
      </dgm:t>
    </dgm:pt>
    <dgm:pt modelId="{98D90D23-8821-403A-A0F7-FA02505AFAA8}" type="parTrans" cxnId="{62A0B7A7-E328-4BFD-AA0D-141974E060A9}">
      <dgm:prSet/>
      <dgm:spPr/>
      <dgm:t>
        <a:bodyPr/>
        <a:lstStyle/>
        <a:p>
          <a:endParaRPr lang="en-US"/>
        </a:p>
      </dgm:t>
    </dgm:pt>
    <dgm:pt modelId="{8F6584BF-78CE-4A26-A40C-C3C13FCBC195}" type="sibTrans" cxnId="{62A0B7A7-E328-4BFD-AA0D-141974E060A9}">
      <dgm:prSet/>
      <dgm:spPr/>
      <dgm:t>
        <a:bodyPr/>
        <a:lstStyle/>
        <a:p>
          <a:endParaRPr lang="en-US"/>
        </a:p>
      </dgm:t>
    </dgm:pt>
    <dgm:pt modelId="{11B2449B-0920-4853-8819-E0D0E835B145}">
      <dgm:prSet/>
      <dgm:spPr/>
      <dgm:t>
        <a:bodyPr/>
        <a:lstStyle/>
        <a:p>
          <a:r>
            <a:rPr lang="it-IT"/>
            <a:t>Le request type</a:t>
          </a:r>
          <a:endParaRPr lang="en-US"/>
        </a:p>
      </dgm:t>
    </dgm:pt>
    <dgm:pt modelId="{CC64795A-33FB-4242-A2E5-DE2C4738C529}" type="parTrans" cxnId="{301083B0-5A44-4A7B-86B3-A420721DA51E}">
      <dgm:prSet/>
      <dgm:spPr/>
      <dgm:t>
        <a:bodyPr/>
        <a:lstStyle/>
        <a:p>
          <a:endParaRPr lang="en-US"/>
        </a:p>
      </dgm:t>
    </dgm:pt>
    <dgm:pt modelId="{1EFEB049-726E-4090-B935-D67A2CC3BBDA}" type="sibTrans" cxnId="{301083B0-5A44-4A7B-86B3-A420721DA51E}">
      <dgm:prSet/>
      <dgm:spPr/>
      <dgm:t>
        <a:bodyPr/>
        <a:lstStyle/>
        <a:p>
          <a:endParaRPr lang="en-US"/>
        </a:p>
      </dgm:t>
    </dgm:pt>
    <dgm:pt modelId="{25898084-E1C4-4D24-A8E0-ADB2D7F9E69A}" type="pres">
      <dgm:prSet presAssocID="{1ED76806-B904-4505-84BC-8F0116B43BE4}" presName="Name0" presStyleCnt="0">
        <dgm:presLayoutVars>
          <dgm:dir/>
          <dgm:animLvl val="lvl"/>
          <dgm:resizeHandles val="exact"/>
        </dgm:presLayoutVars>
      </dgm:prSet>
      <dgm:spPr/>
    </dgm:pt>
    <dgm:pt modelId="{4A462ECD-1534-4C2E-96C8-D8DF3C5FEBD8}" type="pres">
      <dgm:prSet presAssocID="{3319CC00-12AE-4754-B032-95369F19ECB0}" presName="linNode" presStyleCnt="0"/>
      <dgm:spPr/>
    </dgm:pt>
    <dgm:pt modelId="{32CC0C82-CA0E-4665-8345-F13DEB4146F5}" type="pres">
      <dgm:prSet presAssocID="{3319CC00-12AE-4754-B032-95369F19ECB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C29279E-41FB-4811-B861-99B0CF9430AA}" type="pres">
      <dgm:prSet presAssocID="{89FB8217-84E1-466F-A4F4-F11133BC575A}" presName="sp" presStyleCnt="0"/>
      <dgm:spPr/>
    </dgm:pt>
    <dgm:pt modelId="{C3FF098B-EB83-42CD-A78A-B2D2E611BF2E}" type="pres">
      <dgm:prSet presAssocID="{2090258C-4526-4533-9993-8A8134F3222C}" presName="linNode" presStyleCnt="0"/>
      <dgm:spPr/>
    </dgm:pt>
    <dgm:pt modelId="{F945F696-AE5F-4BF8-BCB9-2DE27061FC28}" type="pres">
      <dgm:prSet presAssocID="{2090258C-4526-4533-9993-8A8134F3222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6287AA0-6E46-42F0-9FAE-3DBFF658F532}" type="pres">
      <dgm:prSet presAssocID="{6C546156-71E1-4CFE-8232-37780344F281}" presName="sp" presStyleCnt="0"/>
      <dgm:spPr/>
    </dgm:pt>
    <dgm:pt modelId="{9C3A1FDE-BD8D-4377-9064-B6AE7F954228}" type="pres">
      <dgm:prSet presAssocID="{B0051235-516F-43E3-80DF-4411CCD79BA9}" presName="linNode" presStyleCnt="0"/>
      <dgm:spPr/>
    </dgm:pt>
    <dgm:pt modelId="{A9565FA2-F775-428E-819F-A780BC8E5144}" type="pres">
      <dgm:prSet presAssocID="{B0051235-516F-43E3-80DF-4411CCD79BA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8C70A52-2FDF-47B4-A038-AE87D6746BCE}" type="pres">
      <dgm:prSet presAssocID="{8F6584BF-78CE-4A26-A40C-C3C13FCBC195}" presName="sp" presStyleCnt="0"/>
      <dgm:spPr/>
    </dgm:pt>
    <dgm:pt modelId="{3A411B5F-FDA5-42AA-A188-EA3891D4A854}" type="pres">
      <dgm:prSet presAssocID="{11B2449B-0920-4853-8819-E0D0E835B145}" presName="linNode" presStyleCnt="0"/>
      <dgm:spPr/>
    </dgm:pt>
    <dgm:pt modelId="{359ECCE4-72B0-49B7-BA9A-C873C3AAA5C6}" type="pres">
      <dgm:prSet presAssocID="{11B2449B-0920-4853-8819-E0D0E835B14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BC7DE23-D071-413C-89C3-226D01195406}" type="presOf" srcId="{3319CC00-12AE-4754-B032-95369F19ECB0}" destId="{32CC0C82-CA0E-4665-8345-F13DEB4146F5}" srcOrd="0" destOrd="0" presId="urn:microsoft.com/office/officeart/2005/8/layout/vList5"/>
    <dgm:cxn modelId="{486AF260-BDA4-409D-BF46-3F0912ED539E}" type="presOf" srcId="{1ED76806-B904-4505-84BC-8F0116B43BE4}" destId="{25898084-E1C4-4D24-A8E0-ADB2D7F9E69A}" srcOrd="0" destOrd="0" presId="urn:microsoft.com/office/officeart/2005/8/layout/vList5"/>
    <dgm:cxn modelId="{7AA2616E-6F46-416A-94A8-37CE6B00928A}" type="presOf" srcId="{2090258C-4526-4533-9993-8A8134F3222C}" destId="{F945F696-AE5F-4BF8-BCB9-2DE27061FC28}" srcOrd="0" destOrd="0" presId="urn:microsoft.com/office/officeart/2005/8/layout/vList5"/>
    <dgm:cxn modelId="{763A0250-B170-4D53-817B-D64BC5185F82}" type="presOf" srcId="{11B2449B-0920-4853-8819-E0D0E835B145}" destId="{359ECCE4-72B0-49B7-BA9A-C873C3AAA5C6}" srcOrd="0" destOrd="0" presId="urn:microsoft.com/office/officeart/2005/8/layout/vList5"/>
    <dgm:cxn modelId="{2E249F9A-9A82-4415-81E3-16AF715ACB31}" type="presOf" srcId="{B0051235-516F-43E3-80DF-4411CCD79BA9}" destId="{A9565FA2-F775-428E-819F-A780BC8E5144}" srcOrd="0" destOrd="0" presId="urn:microsoft.com/office/officeart/2005/8/layout/vList5"/>
    <dgm:cxn modelId="{62A0B7A7-E328-4BFD-AA0D-141974E060A9}" srcId="{1ED76806-B904-4505-84BC-8F0116B43BE4}" destId="{B0051235-516F-43E3-80DF-4411CCD79BA9}" srcOrd="2" destOrd="0" parTransId="{98D90D23-8821-403A-A0F7-FA02505AFAA8}" sibTransId="{8F6584BF-78CE-4A26-A40C-C3C13FCBC195}"/>
    <dgm:cxn modelId="{301083B0-5A44-4A7B-86B3-A420721DA51E}" srcId="{1ED76806-B904-4505-84BC-8F0116B43BE4}" destId="{11B2449B-0920-4853-8819-E0D0E835B145}" srcOrd="3" destOrd="0" parTransId="{CC64795A-33FB-4242-A2E5-DE2C4738C529}" sibTransId="{1EFEB049-726E-4090-B935-D67A2CC3BBDA}"/>
    <dgm:cxn modelId="{1AC3DAD5-2680-4157-9BF0-D19B2E6FE9CA}" srcId="{1ED76806-B904-4505-84BC-8F0116B43BE4}" destId="{3319CC00-12AE-4754-B032-95369F19ECB0}" srcOrd="0" destOrd="0" parTransId="{E3F0B808-AE71-4170-9F07-4D90856318EC}" sibTransId="{89FB8217-84E1-466F-A4F4-F11133BC575A}"/>
    <dgm:cxn modelId="{3F21C6E4-AAED-44A1-BBCF-C8346C560FF9}" srcId="{1ED76806-B904-4505-84BC-8F0116B43BE4}" destId="{2090258C-4526-4533-9993-8A8134F3222C}" srcOrd="1" destOrd="0" parTransId="{4446E3B2-7DE6-4812-A7E6-99783E034AC2}" sibTransId="{6C546156-71E1-4CFE-8232-37780344F281}"/>
    <dgm:cxn modelId="{923D61E7-C37B-4EC8-AE14-5A662C6B3CD4}" type="presParOf" srcId="{25898084-E1C4-4D24-A8E0-ADB2D7F9E69A}" destId="{4A462ECD-1534-4C2E-96C8-D8DF3C5FEBD8}" srcOrd="0" destOrd="0" presId="urn:microsoft.com/office/officeart/2005/8/layout/vList5"/>
    <dgm:cxn modelId="{34E095F5-951C-4F8A-9043-FEB0B0DAA0CD}" type="presParOf" srcId="{4A462ECD-1534-4C2E-96C8-D8DF3C5FEBD8}" destId="{32CC0C82-CA0E-4665-8345-F13DEB4146F5}" srcOrd="0" destOrd="0" presId="urn:microsoft.com/office/officeart/2005/8/layout/vList5"/>
    <dgm:cxn modelId="{56256A6C-23AF-4EC8-A219-9536F0125002}" type="presParOf" srcId="{25898084-E1C4-4D24-A8E0-ADB2D7F9E69A}" destId="{0C29279E-41FB-4811-B861-99B0CF9430AA}" srcOrd="1" destOrd="0" presId="urn:microsoft.com/office/officeart/2005/8/layout/vList5"/>
    <dgm:cxn modelId="{A60853AC-809D-4708-87DC-C2D475395B19}" type="presParOf" srcId="{25898084-E1C4-4D24-A8E0-ADB2D7F9E69A}" destId="{C3FF098B-EB83-42CD-A78A-B2D2E611BF2E}" srcOrd="2" destOrd="0" presId="urn:microsoft.com/office/officeart/2005/8/layout/vList5"/>
    <dgm:cxn modelId="{D358D023-F063-4D09-B000-BB992D1605AC}" type="presParOf" srcId="{C3FF098B-EB83-42CD-A78A-B2D2E611BF2E}" destId="{F945F696-AE5F-4BF8-BCB9-2DE27061FC28}" srcOrd="0" destOrd="0" presId="urn:microsoft.com/office/officeart/2005/8/layout/vList5"/>
    <dgm:cxn modelId="{40176E23-A704-4411-B5F8-F50961BC96BE}" type="presParOf" srcId="{25898084-E1C4-4D24-A8E0-ADB2D7F9E69A}" destId="{F6287AA0-6E46-42F0-9FAE-3DBFF658F532}" srcOrd="3" destOrd="0" presId="urn:microsoft.com/office/officeart/2005/8/layout/vList5"/>
    <dgm:cxn modelId="{8734F8A2-0A42-4AF2-929B-9D983DDD7BAD}" type="presParOf" srcId="{25898084-E1C4-4D24-A8E0-ADB2D7F9E69A}" destId="{9C3A1FDE-BD8D-4377-9064-B6AE7F954228}" srcOrd="4" destOrd="0" presId="urn:microsoft.com/office/officeart/2005/8/layout/vList5"/>
    <dgm:cxn modelId="{6AAA09BE-9D62-4BC0-BD70-CD4983514E71}" type="presParOf" srcId="{9C3A1FDE-BD8D-4377-9064-B6AE7F954228}" destId="{A9565FA2-F775-428E-819F-A780BC8E5144}" srcOrd="0" destOrd="0" presId="urn:microsoft.com/office/officeart/2005/8/layout/vList5"/>
    <dgm:cxn modelId="{191EC5C9-68A1-427F-B941-D176237C87BC}" type="presParOf" srcId="{25898084-E1C4-4D24-A8E0-ADB2D7F9E69A}" destId="{68C70A52-2FDF-47B4-A038-AE87D6746BCE}" srcOrd="5" destOrd="0" presId="urn:microsoft.com/office/officeart/2005/8/layout/vList5"/>
    <dgm:cxn modelId="{757D7E5C-CB8C-42F6-B7AD-F8BF1AF0E0C1}" type="presParOf" srcId="{25898084-E1C4-4D24-A8E0-ADB2D7F9E69A}" destId="{3A411B5F-FDA5-42AA-A188-EA3891D4A854}" srcOrd="6" destOrd="0" presId="urn:microsoft.com/office/officeart/2005/8/layout/vList5"/>
    <dgm:cxn modelId="{FFB9643D-B06B-4735-AB57-3CFE2D2BAEB8}" type="presParOf" srcId="{3A411B5F-FDA5-42AA-A188-EA3891D4A854}" destId="{359ECCE4-72B0-49B7-BA9A-C873C3AAA5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1CB6E-04D1-4F6D-93BF-B83C8B6801F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it-IT"/>
        </a:p>
      </dgm:t>
    </dgm:pt>
    <dgm:pt modelId="{4DAD83AE-21C9-4CFA-98F8-D2440C8DD172}">
      <dgm:prSet custT="1"/>
      <dgm:spPr/>
      <dgm:t>
        <a:bodyPr/>
        <a:lstStyle/>
        <a:p>
          <a:pPr>
            <a:defRPr b="1"/>
          </a:pPr>
          <a:r>
            <a:rPr lang="en-US" sz="2000" dirty="0"/>
            <a:t>IN PROGRESS</a:t>
          </a:r>
          <a:endParaRPr lang="it-IT" sz="2000" dirty="0"/>
        </a:p>
      </dgm:t>
    </dgm:pt>
    <dgm:pt modelId="{1F036BA3-60C2-472E-AB56-2E3CEECA08CA}" type="parTrans" cxnId="{BA48351C-6C70-4DF1-BD46-DCDD9DB2F348}">
      <dgm:prSet/>
      <dgm:spPr/>
      <dgm:t>
        <a:bodyPr/>
        <a:lstStyle/>
        <a:p>
          <a:endParaRPr lang="it-IT" sz="1800"/>
        </a:p>
      </dgm:t>
    </dgm:pt>
    <dgm:pt modelId="{D9BBB82B-98E7-4EDE-9B58-BC9BDCEF50AA}" type="sibTrans" cxnId="{BA48351C-6C70-4DF1-BD46-DCDD9DB2F348}">
      <dgm:prSet/>
      <dgm:spPr/>
      <dgm:t>
        <a:bodyPr/>
        <a:lstStyle/>
        <a:p>
          <a:endParaRPr lang="it-IT" sz="1800"/>
        </a:p>
      </dgm:t>
    </dgm:pt>
    <dgm:pt modelId="{26D07043-0C9D-4181-8423-3D300733383B}">
      <dgm:prSet custT="1"/>
      <dgm:spPr/>
      <dgm:t>
        <a:bodyPr/>
        <a:lstStyle/>
        <a:p>
          <a:r>
            <a:rPr lang="it-IT" sz="2000" i="1" dirty="0"/>
            <a:t>In </a:t>
          </a:r>
          <a:r>
            <a:rPr lang="it-IT" sz="2000" i="1" dirty="0" err="1"/>
            <a:t>development</a:t>
          </a:r>
          <a:r>
            <a:rPr lang="it-IT" sz="2000" dirty="0"/>
            <a:t>: </a:t>
          </a:r>
          <a:r>
            <a:rPr lang="it-IT" sz="2000" b="1" dirty="0"/>
            <a:t>apertura automatica </a:t>
          </a:r>
          <a:r>
            <a:rPr lang="it-IT" sz="2000" b="1" dirty="0" err="1"/>
            <a:t>tkt</a:t>
          </a:r>
          <a:r>
            <a:rPr lang="it-IT" sz="2000" b="1" dirty="0"/>
            <a:t> </a:t>
          </a:r>
          <a:r>
            <a:rPr lang="it-IT" sz="2000" dirty="0"/>
            <a:t>correlato su </a:t>
          </a:r>
          <a:r>
            <a:rPr lang="it-IT" sz="2000" dirty="0" err="1"/>
            <a:t>issues</a:t>
          </a:r>
          <a:endParaRPr lang="it-IT" sz="2000" dirty="0"/>
        </a:p>
      </dgm:t>
    </dgm:pt>
    <dgm:pt modelId="{2E2B7BD2-40B1-4E7A-9ECC-310E1A79FF20}" type="parTrans" cxnId="{F9AE9D46-6BE3-412F-9D16-06565B5F9542}">
      <dgm:prSet/>
      <dgm:spPr/>
      <dgm:t>
        <a:bodyPr/>
        <a:lstStyle/>
        <a:p>
          <a:endParaRPr lang="it-IT" sz="1800"/>
        </a:p>
      </dgm:t>
    </dgm:pt>
    <dgm:pt modelId="{99A4BD40-47D1-42C2-93B1-41862B652FCC}" type="sibTrans" cxnId="{F9AE9D46-6BE3-412F-9D16-06565B5F9542}">
      <dgm:prSet/>
      <dgm:spPr/>
      <dgm:t>
        <a:bodyPr/>
        <a:lstStyle/>
        <a:p>
          <a:endParaRPr lang="it-IT" sz="1800"/>
        </a:p>
      </dgm:t>
    </dgm:pt>
    <dgm:pt modelId="{4A766999-1250-46E8-B8B2-77B46C6919BC}">
      <dgm:prSet custT="1"/>
      <dgm:spPr/>
      <dgm:t>
        <a:bodyPr/>
        <a:lstStyle/>
        <a:p>
          <a:pPr>
            <a:defRPr b="1"/>
          </a:pPr>
          <a:r>
            <a:rPr lang="it-IT" sz="2000" dirty="0"/>
            <a:t>DONE (TEST)</a:t>
          </a:r>
        </a:p>
      </dgm:t>
    </dgm:pt>
    <dgm:pt modelId="{85435479-532D-4DC8-98C7-8B5B98066C85}" type="parTrans" cxnId="{CA87A083-EE57-404B-BAF1-986A33FF41CE}">
      <dgm:prSet/>
      <dgm:spPr/>
      <dgm:t>
        <a:bodyPr/>
        <a:lstStyle/>
        <a:p>
          <a:endParaRPr lang="it-IT" sz="1800"/>
        </a:p>
      </dgm:t>
    </dgm:pt>
    <dgm:pt modelId="{4217000C-9594-4457-A427-10D5421C3105}" type="sibTrans" cxnId="{CA87A083-EE57-404B-BAF1-986A33FF41CE}">
      <dgm:prSet/>
      <dgm:spPr/>
      <dgm:t>
        <a:bodyPr/>
        <a:lstStyle/>
        <a:p>
          <a:endParaRPr lang="it-IT" sz="1800"/>
        </a:p>
      </dgm:t>
    </dgm:pt>
    <dgm:pt modelId="{4C8A7717-8E45-4A82-86B3-9C715CCBC219}">
      <dgm:prSet custT="1"/>
      <dgm:spPr/>
      <dgm:t>
        <a:bodyPr/>
        <a:lstStyle/>
        <a:p>
          <a:r>
            <a:rPr lang="it-IT" sz="2000" b="1" dirty="0"/>
            <a:t>Script </a:t>
          </a:r>
          <a:r>
            <a:rPr lang="it-IT" sz="2000" b="1" dirty="0" err="1"/>
            <a:t>Herzum</a:t>
          </a:r>
          <a:r>
            <a:rPr lang="it-IT" sz="2000" b="1" dirty="0"/>
            <a:t> </a:t>
          </a:r>
          <a:r>
            <a:rPr lang="it-IT" sz="2000" dirty="0"/>
            <a:t>per link da </a:t>
          </a:r>
          <a:r>
            <a:rPr lang="it-IT" sz="2000" i="1" dirty="0" err="1"/>
            <a:t>issues</a:t>
          </a:r>
          <a:r>
            <a:rPr lang="it-IT" sz="2000" dirty="0"/>
            <a:t>  v/ </a:t>
          </a:r>
          <a:r>
            <a:rPr lang="it-IT" sz="2000" i="1" dirty="0" err="1"/>
            <a:t>servicedesk</a:t>
          </a:r>
          <a:r>
            <a:rPr lang="it-IT" sz="2000" dirty="0"/>
            <a:t> (puntano ancora a </a:t>
          </a:r>
          <a:r>
            <a:rPr lang="it-IT" sz="2000" i="1" dirty="0"/>
            <a:t>supporto</a:t>
          </a:r>
          <a:r>
            <a:rPr lang="it-IT" sz="2000" dirty="0"/>
            <a:t>)</a:t>
          </a:r>
          <a:r>
            <a:rPr lang="en-US" sz="2000" dirty="0"/>
            <a:t>​</a:t>
          </a:r>
          <a:endParaRPr lang="it-IT" sz="2000" dirty="0"/>
        </a:p>
      </dgm:t>
    </dgm:pt>
    <dgm:pt modelId="{5635D175-1145-40AF-AAF2-EC6F1D53E884}" type="parTrans" cxnId="{E6CCCD79-103E-4EC9-B386-8764AC89DA5E}">
      <dgm:prSet/>
      <dgm:spPr/>
      <dgm:t>
        <a:bodyPr/>
        <a:lstStyle/>
        <a:p>
          <a:endParaRPr lang="it-IT" sz="1800"/>
        </a:p>
      </dgm:t>
    </dgm:pt>
    <dgm:pt modelId="{76F0910D-CC62-4145-98F4-D5FE20708710}" type="sibTrans" cxnId="{E6CCCD79-103E-4EC9-B386-8764AC89DA5E}">
      <dgm:prSet/>
      <dgm:spPr/>
      <dgm:t>
        <a:bodyPr/>
        <a:lstStyle/>
        <a:p>
          <a:endParaRPr lang="it-IT" sz="1800"/>
        </a:p>
      </dgm:t>
    </dgm:pt>
    <dgm:pt modelId="{B8E88916-3DD5-4EE8-8957-27F057962F9E}">
      <dgm:prSet custT="1"/>
      <dgm:spPr/>
      <dgm:t>
        <a:bodyPr/>
        <a:lstStyle/>
        <a:p>
          <a:pPr>
            <a:defRPr b="1"/>
          </a:pPr>
          <a:r>
            <a:rPr lang="en-US" sz="2000" dirty="0"/>
            <a:t>TO DO</a:t>
          </a:r>
          <a:endParaRPr lang="it-IT" sz="2000" dirty="0"/>
        </a:p>
      </dgm:t>
    </dgm:pt>
    <dgm:pt modelId="{D870D2CA-AF37-4538-9DA7-B8F84C4B97BC}" type="parTrans" cxnId="{94DDDF9C-FD46-4180-80F6-DA82CC4E9A6D}">
      <dgm:prSet/>
      <dgm:spPr/>
      <dgm:t>
        <a:bodyPr/>
        <a:lstStyle/>
        <a:p>
          <a:endParaRPr lang="it-IT" sz="1800"/>
        </a:p>
      </dgm:t>
    </dgm:pt>
    <dgm:pt modelId="{E59E790E-6DD9-4EC1-BFB7-2D5C00FB5E8F}" type="sibTrans" cxnId="{94DDDF9C-FD46-4180-80F6-DA82CC4E9A6D}">
      <dgm:prSet/>
      <dgm:spPr/>
      <dgm:t>
        <a:bodyPr/>
        <a:lstStyle/>
        <a:p>
          <a:endParaRPr lang="it-IT" sz="1800"/>
        </a:p>
      </dgm:t>
    </dgm:pt>
    <dgm:pt modelId="{CDA81FFC-58BA-410A-BDDE-9D42F53EA730}">
      <dgm:prSet custT="1"/>
      <dgm:spPr/>
      <dgm:t>
        <a:bodyPr/>
        <a:lstStyle/>
        <a:p>
          <a:r>
            <a:rPr lang="it-IT" sz="2000" dirty="0"/>
            <a:t>Ticket </a:t>
          </a:r>
          <a:r>
            <a:rPr lang="it-IT" sz="2000" i="1" dirty="0"/>
            <a:t>in progress </a:t>
          </a:r>
          <a:r>
            <a:rPr lang="it-IT" sz="2000" dirty="0"/>
            <a:t>al </a:t>
          </a:r>
          <a:r>
            <a:rPr lang="it-IT" sz="2000" b="1" dirty="0"/>
            <a:t>commento utente </a:t>
          </a:r>
          <a:r>
            <a:rPr lang="it-IT" sz="2000" dirty="0"/>
            <a:t>(&gt;10 caratteri)</a:t>
          </a:r>
        </a:p>
      </dgm:t>
    </dgm:pt>
    <dgm:pt modelId="{DD55E219-C5FF-4CCC-88CF-CE153B28FC48}" type="parTrans" cxnId="{AEEB83A7-0F5F-44C8-BE88-725AE230DC73}">
      <dgm:prSet/>
      <dgm:spPr/>
      <dgm:t>
        <a:bodyPr/>
        <a:lstStyle/>
        <a:p>
          <a:endParaRPr lang="it-IT" sz="1800"/>
        </a:p>
      </dgm:t>
    </dgm:pt>
    <dgm:pt modelId="{6BE9FC22-7375-4EA5-AB67-9FA265E1FC03}" type="sibTrans" cxnId="{AEEB83A7-0F5F-44C8-BE88-725AE230DC73}">
      <dgm:prSet/>
      <dgm:spPr/>
      <dgm:t>
        <a:bodyPr/>
        <a:lstStyle/>
        <a:p>
          <a:endParaRPr lang="it-IT" sz="1800"/>
        </a:p>
      </dgm:t>
    </dgm:pt>
    <dgm:pt modelId="{5B05A6D1-1043-4E2C-9815-549D23112E51}">
      <dgm:prSet custT="1"/>
      <dgm:spPr/>
      <dgm:t>
        <a:bodyPr/>
        <a:lstStyle/>
        <a:p>
          <a:r>
            <a:rPr lang="en-US" sz="2000" b="1" dirty="0" err="1"/>
            <a:t>Assegnazione</a:t>
          </a:r>
          <a:r>
            <a:rPr lang="en-US" sz="2000" b="1" dirty="0"/>
            <a:t> </a:t>
          </a:r>
          <a:r>
            <a:rPr lang="en-US" sz="2000" b="1" dirty="0" err="1"/>
            <a:t>automatica</a:t>
          </a:r>
          <a:r>
            <a:rPr lang="en-US" sz="2000" b="1" dirty="0"/>
            <a:t> </a:t>
          </a:r>
          <a:r>
            <a:rPr lang="en-US" sz="2000" dirty="0"/>
            <a:t>a </a:t>
          </a:r>
          <a:br>
            <a:rPr lang="en-US" sz="2000" dirty="0"/>
          </a:br>
          <a:r>
            <a:rPr lang="en-US" sz="2000" dirty="0"/>
            <a:t>Helpdesk/Developers dopo 1 </a:t>
          </a:r>
          <a:r>
            <a:rPr lang="en-US" sz="2000" dirty="0" err="1"/>
            <a:t>giorno</a:t>
          </a:r>
          <a:r>
            <a:rPr lang="en-US" sz="2000" dirty="0"/>
            <a:t> non </a:t>
          </a:r>
          <a:r>
            <a:rPr lang="en-US" sz="2000" dirty="0" err="1"/>
            <a:t>preso</a:t>
          </a:r>
          <a:r>
            <a:rPr lang="en-US" sz="2000" dirty="0"/>
            <a:t> in </a:t>
          </a:r>
          <a:r>
            <a:rPr lang="en-US" sz="2000" dirty="0" err="1"/>
            <a:t>carico</a:t>
          </a:r>
          <a:endParaRPr lang="it-IT" sz="2000" dirty="0"/>
        </a:p>
      </dgm:t>
    </dgm:pt>
    <dgm:pt modelId="{BC705EBD-3737-4ABD-A58D-B819BC0245CF}" type="parTrans" cxnId="{138C7CE0-DBF0-4243-9ADD-201B068785C0}">
      <dgm:prSet/>
      <dgm:spPr/>
      <dgm:t>
        <a:bodyPr/>
        <a:lstStyle/>
        <a:p>
          <a:endParaRPr lang="it-IT" sz="1800"/>
        </a:p>
      </dgm:t>
    </dgm:pt>
    <dgm:pt modelId="{BA555605-292D-4B2D-B3B9-49B39CC7C11F}" type="sibTrans" cxnId="{138C7CE0-DBF0-4243-9ADD-201B068785C0}">
      <dgm:prSet/>
      <dgm:spPr/>
      <dgm:t>
        <a:bodyPr/>
        <a:lstStyle/>
        <a:p>
          <a:endParaRPr lang="it-IT" sz="1800"/>
        </a:p>
      </dgm:t>
    </dgm:pt>
    <dgm:pt modelId="{B1BDDD45-0689-4E6E-ADD2-B61C7C70DE22}">
      <dgm:prSet custT="1"/>
      <dgm:spPr/>
      <dgm:t>
        <a:bodyPr/>
        <a:lstStyle/>
        <a:p>
          <a:r>
            <a:rPr lang="en-US" sz="2000" dirty="0" err="1"/>
            <a:t>All’assegnatario</a:t>
          </a:r>
          <a:r>
            <a:rPr lang="en-US" sz="2000" dirty="0"/>
            <a:t> </a:t>
          </a:r>
          <a:r>
            <a:rPr lang="en-US" sz="2000" dirty="0" err="1"/>
            <a:t>arriva</a:t>
          </a:r>
          <a:r>
            <a:rPr lang="en-US" sz="2000" dirty="0"/>
            <a:t> </a:t>
          </a:r>
          <a:r>
            <a:rPr lang="en-US" sz="2000" dirty="0" err="1"/>
            <a:t>un’email</a:t>
          </a:r>
          <a:r>
            <a:rPr lang="en-US" sz="2000" dirty="0"/>
            <a:t> </a:t>
          </a:r>
          <a:r>
            <a:rPr lang="en-US" sz="2000" b="1" dirty="0"/>
            <a:t>1 </a:t>
          </a:r>
          <a:r>
            <a:rPr lang="en-US" sz="2000" b="1" dirty="0" err="1"/>
            <a:t>giorno</a:t>
          </a:r>
          <a:r>
            <a:rPr lang="en-US" sz="2000" b="1" dirty="0"/>
            <a:t> prima </a:t>
          </a:r>
          <a:r>
            <a:rPr lang="en-US" sz="2000" b="1" dirty="0" err="1"/>
            <a:t>della</a:t>
          </a:r>
          <a:r>
            <a:rPr lang="en-US" sz="2000" b="1" dirty="0"/>
            <a:t> </a:t>
          </a:r>
          <a:r>
            <a:rPr lang="en-US" sz="2000" b="1" dirty="0" err="1"/>
            <a:t>scadenza</a:t>
          </a:r>
          <a:r>
            <a:rPr lang="en-US" sz="2000" b="1" dirty="0"/>
            <a:t> </a:t>
          </a:r>
          <a:r>
            <a:rPr lang="en-US" sz="2000" b="1" dirty="0" err="1"/>
            <a:t>dello</a:t>
          </a:r>
          <a:r>
            <a:rPr lang="en-US" sz="2000" b="1" dirty="0"/>
            <a:t> SLA</a:t>
          </a:r>
          <a:endParaRPr lang="it-IT" sz="2000" b="1" dirty="0"/>
        </a:p>
      </dgm:t>
    </dgm:pt>
    <dgm:pt modelId="{8377136A-BFF9-4BD5-A7C4-8EB9F2B01026}" type="parTrans" cxnId="{4A4FA5C8-5492-49E3-AE9C-A7758BFA8375}">
      <dgm:prSet/>
      <dgm:spPr/>
      <dgm:t>
        <a:bodyPr/>
        <a:lstStyle/>
        <a:p>
          <a:endParaRPr lang="it-IT" sz="1800"/>
        </a:p>
      </dgm:t>
    </dgm:pt>
    <dgm:pt modelId="{71C22133-FFB6-4876-9C48-2F9748C8F9CC}" type="sibTrans" cxnId="{4A4FA5C8-5492-49E3-AE9C-A7758BFA8375}">
      <dgm:prSet/>
      <dgm:spPr/>
      <dgm:t>
        <a:bodyPr/>
        <a:lstStyle/>
        <a:p>
          <a:endParaRPr lang="it-IT" sz="1800"/>
        </a:p>
      </dgm:t>
    </dgm:pt>
    <dgm:pt modelId="{FDBB2D6F-005F-42F4-A79C-037787644D55}">
      <dgm:prSet custT="1"/>
      <dgm:spPr/>
      <dgm:t>
        <a:bodyPr/>
        <a:lstStyle/>
        <a:p>
          <a:r>
            <a:rPr lang="en-US" sz="2000" b="1" dirty="0" err="1"/>
            <a:t>Chiusura</a:t>
          </a:r>
          <a:r>
            <a:rPr lang="en-US" sz="2000" dirty="0"/>
            <a:t> del ticket dopo 2 </a:t>
          </a:r>
          <a:r>
            <a:rPr lang="en-US" sz="2000" dirty="0" err="1"/>
            <a:t>mesi</a:t>
          </a:r>
          <a:r>
            <a:rPr lang="en-US" sz="2000" dirty="0"/>
            <a:t> di </a:t>
          </a:r>
          <a:r>
            <a:rPr lang="en-US" sz="2000" b="1" dirty="0" err="1"/>
            <a:t>inerzia</a:t>
          </a:r>
          <a:r>
            <a:rPr lang="en-US" sz="2000" dirty="0"/>
            <a:t> (</a:t>
          </a:r>
          <a:r>
            <a:rPr lang="en-US" sz="2000" dirty="0" err="1"/>
            <a:t>utente</a:t>
          </a:r>
          <a:r>
            <a:rPr lang="en-US" sz="2000" dirty="0"/>
            <a:t> o </a:t>
          </a:r>
          <a:r>
            <a:rPr lang="en-US" sz="2000" dirty="0" err="1"/>
            <a:t>assistenza</a:t>
          </a:r>
          <a:r>
            <a:rPr lang="en-US" sz="2000" dirty="0"/>
            <a:t>) </a:t>
          </a:r>
          <a:endParaRPr lang="it-IT" sz="2000" dirty="0"/>
        </a:p>
      </dgm:t>
    </dgm:pt>
    <dgm:pt modelId="{BA192080-2716-434C-B090-957E52C5679F}" type="parTrans" cxnId="{9075CF80-8D74-42C8-B2A3-7E0EF262ACB3}">
      <dgm:prSet/>
      <dgm:spPr/>
      <dgm:t>
        <a:bodyPr/>
        <a:lstStyle/>
        <a:p>
          <a:endParaRPr lang="it-IT" sz="1800"/>
        </a:p>
      </dgm:t>
    </dgm:pt>
    <dgm:pt modelId="{34B2A6D9-55E3-49C7-B274-32AAD85926F0}" type="sibTrans" cxnId="{9075CF80-8D74-42C8-B2A3-7E0EF262ACB3}">
      <dgm:prSet/>
      <dgm:spPr/>
      <dgm:t>
        <a:bodyPr/>
        <a:lstStyle/>
        <a:p>
          <a:endParaRPr lang="it-IT" sz="1800"/>
        </a:p>
      </dgm:t>
    </dgm:pt>
    <dgm:pt modelId="{0A3E1C2E-0EAA-49AB-9183-D44EF95CC619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dirty="0"/>
            <a:t>​</a:t>
          </a:r>
          <a:r>
            <a:rPr lang="en-US" sz="2000" b="1" i="1" dirty="0"/>
            <a:t>In development</a:t>
          </a:r>
          <a:r>
            <a:rPr lang="en-US" sz="2000" b="1" dirty="0"/>
            <a:t>: max 3 </a:t>
          </a:r>
          <a:r>
            <a:rPr lang="en-US" sz="2000" b="1" dirty="0" err="1"/>
            <a:t>mesi</a:t>
          </a:r>
          <a:endParaRPr lang="it-IT" sz="2000" b="1" dirty="0"/>
        </a:p>
      </dgm:t>
    </dgm:pt>
    <dgm:pt modelId="{B1695F33-DCB5-4CB3-9012-FA9FF9EE88DC}" type="parTrans" cxnId="{C59B7068-B239-4F72-9631-83BAD6EA00FC}">
      <dgm:prSet/>
      <dgm:spPr/>
      <dgm:t>
        <a:bodyPr/>
        <a:lstStyle/>
        <a:p>
          <a:endParaRPr lang="it-IT" sz="1800"/>
        </a:p>
      </dgm:t>
    </dgm:pt>
    <dgm:pt modelId="{EC01BF83-EB94-4C3D-81E7-B24EB7F8E727}" type="sibTrans" cxnId="{C59B7068-B239-4F72-9631-83BAD6EA00FC}">
      <dgm:prSet/>
      <dgm:spPr/>
      <dgm:t>
        <a:bodyPr/>
        <a:lstStyle/>
        <a:p>
          <a:endParaRPr lang="it-IT" sz="1800"/>
        </a:p>
      </dgm:t>
    </dgm:pt>
    <dgm:pt modelId="{C3EC15CA-7B88-4622-A5D7-DF6A859F19C4}">
      <dgm:prSet custT="1"/>
      <dgm:spPr/>
      <dgm:t>
        <a:bodyPr/>
        <a:lstStyle/>
        <a:p>
          <a:r>
            <a:rPr lang="en-US" sz="2000" b="1" dirty="0" err="1"/>
            <a:t>Analisi</a:t>
          </a:r>
          <a:r>
            <a:rPr lang="en-US" sz="2000" b="1" dirty="0"/>
            <a:t> 100 </a:t>
          </a:r>
          <a:r>
            <a:rPr lang="en-US" sz="2000" dirty="0" err="1"/>
            <a:t>tkt</a:t>
          </a:r>
          <a:r>
            <a:rPr lang="en-US" sz="2000" dirty="0"/>
            <a:t> a cui </a:t>
          </a:r>
          <a:r>
            <a:rPr lang="en-US" sz="2000" dirty="0" err="1"/>
            <a:t>manca</a:t>
          </a:r>
          <a:r>
            <a:rPr lang="en-US" sz="2000" dirty="0"/>
            <a:t> il </a:t>
          </a:r>
          <a:r>
            <a:rPr lang="en-US" sz="2000" dirty="0" err="1"/>
            <a:t>correlato</a:t>
          </a:r>
          <a:r>
            <a:rPr lang="en-US" sz="2000" dirty="0"/>
            <a:t> </a:t>
          </a:r>
          <a:r>
            <a:rPr lang="en-US" sz="2000" dirty="0" err="1"/>
            <a:t>su</a:t>
          </a:r>
          <a:r>
            <a:rPr lang="en-US" sz="2000" dirty="0"/>
            <a:t> issues (</a:t>
          </a:r>
          <a:r>
            <a:rPr lang="en-US" sz="2000" dirty="0" err="1"/>
            <a:t>risolti</a:t>
          </a:r>
          <a:r>
            <a:rPr lang="en-US" sz="2000" dirty="0"/>
            <a:t>?)​</a:t>
          </a:r>
          <a:endParaRPr lang="it-IT" sz="2000" dirty="0"/>
        </a:p>
      </dgm:t>
    </dgm:pt>
    <dgm:pt modelId="{F8DF49B9-EC3D-4D27-90E6-DBF8DDA0D8F4}" type="parTrans" cxnId="{63A043C7-975C-4826-AC50-E2CC3C386C72}">
      <dgm:prSet/>
      <dgm:spPr/>
      <dgm:t>
        <a:bodyPr/>
        <a:lstStyle/>
        <a:p>
          <a:endParaRPr lang="it-IT" sz="1800"/>
        </a:p>
      </dgm:t>
    </dgm:pt>
    <dgm:pt modelId="{FAEEE72B-8137-4D28-BDCA-6937F05A56B0}" type="sibTrans" cxnId="{63A043C7-975C-4826-AC50-E2CC3C386C72}">
      <dgm:prSet/>
      <dgm:spPr/>
      <dgm:t>
        <a:bodyPr/>
        <a:lstStyle/>
        <a:p>
          <a:endParaRPr lang="it-IT" sz="1800"/>
        </a:p>
      </dgm:t>
    </dgm:pt>
    <dgm:pt modelId="{281DB851-7AC0-4413-BC2D-877C4700EDE0}">
      <dgm:prSet custT="1"/>
      <dgm:spPr/>
      <dgm:t>
        <a:bodyPr/>
        <a:lstStyle/>
        <a:p>
          <a:r>
            <a:rPr lang="en-US" sz="2000" b="0" dirty="0" err="1"/>
            <a:t>Promemoria</a:t>
          </a:r>
          <a:r>
            <a:rPr lang="en-US" sz="2000" dirty="0"/>
            <a:t> (</a:t>
          </a:r>
          <a:r>
            <a:rPr lang="en-US" sz="2000" b="1" dirty="0"/>
            <a:t>email</a:t>
          </a:r>
          <a:r>
            <a:rPr lang="en-US" sz="2000" dirty="0"/>
            <a:t>) per </a:t>
          </a:r>
          <a:r>
            <a:rPr lang="en-US" sz="2000" dirty="0" err="1"/>
            <a:t>i</a:t>
          </a:r>
          <a:r>
            <a:rPr lang="en-US" sz="2000" dirty="0"/>
            <a:t> ticket a cui </a:t>
          </a:r>
          <a:r>
            <a:rPr lang="en-US" sz="2000" dirty="0" err="1"/>
            <a:t>manca</a:t>
          </a:r>
          <a:r>
            <a:rPr lang="en-US" sz="2000" dirty="0"/>
            <a:t> un mese</a:t>
          </a:r>
          <a:endParaRPr lang="it-IT" sz="2000" dirty="0"/>
        </a:p>
      </dgm:t>
    </dgm:pt>
    <dgm:pt modelId="{FE7BA8B1-25ED-407A-98A2-6562004B43A1}" type="parTrans" cxnId="{D9E62E0F-0D25-4A9F-B650-4B89728A0603}">
      <dgm:prSet/>
      <dgm:spPr/>
      <dgm:t>
        <a:bodyPr/>
        <a:lstStyle/>
        <a:p>
          <a:endParaRPr lang="it-IT" sz="1800"/>
        </a:p>
      </dgm:t>
    </dgm:pt>
    <dgm:pt modelId="{7A9C2791-67F1-40A7-8EC1-82BC25DB8537}" type="sibTrans" cxnId="{D9E62E0F-0D25-4A9F-B650-4B89728A0603}">
      <dgm:prSet/>
      <dgm:spPr/>
      <dgm:t>
        <a:bodyPr/>
        <a:lstStyle/>
        <a:p>
          <a:endParaRPr lang="it-IT" sz="1800"/>
        </a:p>
      </dgm:t>
    </dgm:pt>
    <dgm:pt modelId="{AAC5DF0C-821E-40FC-9D76-0233D85E59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/>
            <a:t>Knowledge base utenti / milestones sviluppo (per </a:t>
          </a:r>
          <a:r>
            <a:rPr lang="it-IT" sz="2000" dirty="0" err="1"/>
            <a:t>proprdom</a:t>
          </a:r>
          <a:r>
            <a:rPr lang="it-IT" sz="2000" dirty="0"/>
            <a:t> e management): </a:t>
          </a:r>
          <a:r>
            <a:rPr lang="it-IT" sz="2000" b="1" dirty="0"/>
            <a:t>proxy per </a:t>
          </a:r>
          <a:r>
            <a:rPr lang="it-IT" sz="2000" b="1" dirty="0" err="1"/>
            <a:t>Confluence</a:t>
          </a:r>
          <a:r>
            <a:rPr lang="it-IT" sz="2000" b="1" dirty="0"/>
            <a:t> </a:t>
          </a:r>
          <a:r>
            <a:rPr lang="it-IT" sz="2000" dirty="0"/>
            <a:t>(Amministratori </a:t>
          </a:r>
          <a:r>
            <a:rPr lang="it-IT" sz="2000" dirty="0" err="1"/>
            <a:t>Jira</a:t>
          </a:r>
          <a:r>
            <a:rPr lang="it-IT" sz="2000" dirty="0"/>
            <a:t>)</a:t>
          </a:r>
        </a:p>
      </dgm:t>
    </dgm:pt>
    <dgm:pt modelId="{67E2C8B7-89F7-4B31-ADEE-FC6D24522A4A}" type="parTrans" cxnId="{BD983107-E43D-4FB4-9D97-2EFE21951B87}">
      <dgm:prSet/>
      <dgm:spPr/>
      <dgm:t>
        <a:bodyPr/>
        <a:lstStyle/>
        <a:p>
          <a:endParaRPr lang="it-IT" sz="1800"/>
        </a:p>
      </dgm:t>
    </dgm:pt>
    <dgm:pt modelId="{B0C99BA5-C7E3-4F5A-944D-0FD8886C6669}" type="sibTrans" cxnId="{BD983107-E43D-4FB4-9D97-2EFE21951B87}">
      <dgm:prSet/>
      <dgm:spPr/>
      <dgm:t>
        <a:bodyPr/>
        <a:lstStyle/>
        <a:p>
          <a:endParaRPr lang="it-IT" sz="1800"/>
        </a:p>
      </dgm:t>
    </dgm:pt>
    <dgm:pt modelId="{1ACD5089-5912-4A74-B3C9-FAC7F5FE4535}">
      <dgm:prSet custT="1"/>
      <dgm:spPr/>
      <dgm:t>
        <a:bodyPr/>
        <a:lstStyle/>
        <a:p>
          <a:pPr>
            <a:buNone/>
          </a:pPr>
          <a:r>
            <a:rPr lang="it-IT" sz="2000" dirty="0"/>
            <a:t>Integrazione </a:t>
          </a:r>
          <a:r>
            <a:rPr lang="it-IT" sz="2000" i="1" dirty="0" err="1"/>
            <a:t>issues</a:t>
          </a:r>
          <a:r>
            <a:rPr lang="it-IT" sz="2000" i="1" dirty="0"/>
            <a:t> </a:t>
          </a:r>
          <a:r>
            <a:rPr lang="it-IT" sz="2000" dirty="0"/>
            <a:t>&lt;-&gt; </a:t>
          </a:r>
          <a:r>
            <a:rPr lang="it-IT" sz="2000" b="1" dirty="0"/>
            <a:t>GITLAB</a:t>
          </a:r>
          <a:endParaRPr lang="en-US" sz="2000" b="1" dirty="0"/>
        </a:p>
      </dgm:t>
    </dgm:pt>
    <dgm:pt modelId="{20C18D0B-9E42-4990-814C-DAAB141DF191}" type="parTrans" cxnId="{C480DCD2-9FEB-433F-BF80-7C0C0BCB3D9A}">
      <dgm:prSet/>
      <dgm:spPr/>
      <dgm:t>
        <a:bodyPr/>
        <a:lstStyle/>
        <a:p>
          <a:endParaRPr lang="it-IT" sz="1800"/>
        </a:p>
      </dgm:t>
    </dgm:pt>
    <dgm:pt modelId="{51A15BBC-F3A0-4178-8259-19D14081A78F}" type="sibTrans" cxnId="{C480DCD2-9FEB-433F-BF80-7C0C0BCB3D9A}">
      <dgm:prSet/>
      <dgm:spPr/>
      <dgm:t>
        <a:bodyPr/>
        <a:lstStyle/>
        <a:p>
          <a:endParaRPr lang="it-IT" sz="1800"/>
        </a:p>
      </dgm:t>
    </dgm:pt>
    <dgm:pt modelId="{3926799C-53D9-46E5-8446-615F4124F438}" type="pres">
      <dgm:prSet presAssocID="{E781CB6E-04D1-4F6D-93BF-B83C8B6801FF}" presName="root" presStyleCnt="0">
        <dgm:presLayoutVars>
          <dgm:dir/>
          <dgm:resizeHandles val="exact"/>
        </dgm:presLayoutVars>
      </dgm:prSet>
      <dgm:spPr/>
    </dgm:pt>
    <dgm:pt modelId="{800C5034-9763-47B5-A55E-BFA47149E055}" type="pres">
      <dgm:prSet presAssocID="{B8E88916-3DD5-4EE8-8957-27F057962F9E}" presName="compNode" presStyleCnt="0"/>
      <dgm:spPr/>
    </dgm:pt>
    <dgm:pt modelId="{800C06B2-0904-43A0-8A35-EE5FA61F0C7B}" type="pres">
      <dgm:prSet presAssocID="{B8E88916-3DD5-4EE8-8957-27F057962F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ttotitoli"/>
        </a:ext>
      </dgm:extLst>
    </dgm:pt>
    <dgm:pt modelId="{4E495C3E-F00E-434A-82C5-FB0B5BC49967}" type="pres">
      <dgm:prSet presAssocID="{B8E88916-3DD5-4EE8-8957-27F057962F9E}" presName="iconSpace" presStyleCnt="0"/>
      <dgm:spPr/>
    </dgm:pt>
    <dgm:pt modelId="{95460C78-80D3-42D2-BD40-75602E64983D}" type="pres">
      <dgm:prSet presAssocID="{B8E88916-3DD5-4EE8-8957-27F057962F9E}" presName="parTx" presStyleLbl="revTx" presStyleIdx="0" presStyleCnt="6" custLinFactNeighborX="875" custLinFactNeighborY="-68005">
        <dgm:presLayoutVars>
          <dgm:chMax val="0"/>
          <dgm:chPref val="0"/>
        </dgm:presLayoutVars>
      </dgm:prSet>
      <dgm:spPr/>
    </dgm:pt>
    <dgm:pt modelId="{24FC9E2F-42AC-4FDC-BD4E-E40367E13302}" type="pres">
      <dgm:prSet presAssocID="{B8E88916-3DD5-4EE8-8957-27F057962F9E}" presName="txSpace" presStyleCnt="0"/>
      <dgm:spPr/>
    </dgm:pt>
    <dgm:pt modelId="{DD313802-9694-482A-8347-B5490713BD1A}" type="pres">
      <dgm:prSet presAssocID="{B8E88916-3DD5-4EE8-8957-27F057962F9E}" presName="desTx" presStyleLbl="revTx" presStyleIdx="1" presStyleCnt="6" custLinFactNeighborY="-15028">
        <dgm:presLayoutVars/>
      </dgm:prSet>
      <dgm:spPr/>
    </dgm:pt>
    <dgm:pt modelId="{8F83EF41-E13B-48D7-96D8-1222A03B9DBE}" type="pres">
      <dgm:prSet presAssocID="{E59E790E-6DD9-4EC1-BFB7-2D5C00FB5E8F}" presName="sibTrans" presStyleCnt="0"/>
      <dgm:spPr/>
    </dgm:pt>
    <dgm:pt modelId="{60F92C09-C8DB-438D-8A87-76A4A4A0EAA0}" type="pres">
      <dgm:prSet presAssocID="{4DAD83AE-21C9-4CFA-98F8-D2440C8DD172}" presName="compNode" presStyleCnt="0"/>
      <dgm:spPr/>
    </dgm:pt>
    <dgm:pt modelId="{700BCE0B-5293-4D84-B682-FCBF3AFCA8AB}" type="pres">
      <dgm:prSet presAssocID="{4DAD83AE-21C9-4CFA-98F8-D2440C8DD1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9EDDB6FC-D6BF-477E-A3BF-FC4AEC17516E}" type="pres">
      <dgm:prSet presAssocID="{4DAD83AE-21C9-4CFA-98F8-D2440C8DD172}" presName="iconSpace" presStyleCnt="0"/>
      <dgm:spPr/>
    </dgm:pt>
    <dgm:pt modelId="{8542A68C-DB5F-489F-B7E0-63C22EFF2849}" type="pres">
      <dgm:prSet presAssocID="{4DAD83AE-21C9-4CFA-98F8-D2440C8DD172}" presName="parTx" presStyleLbl="revTx" presStyleIdx="2" presStyleCnt="6" custLinFactNeighborX="875" custLinFactNeighborY="-68005">
        <dgm:presLayoutVars>
          <dgm:chMax val="0"/>
          <dgm:chPref val="0"/>
        </dgm:presLayoutVars>
      </dgm:prSet>
      <dgm:spPr/>
    </dgm:pt>
    <dgm:pt modelId="{8074F598-0174-4EDF-939F-3744EA80CE1B}" type="pres">
      <dgm:prSet presAssocID="{4DAD83AE-21C9-4CFA-98F8-D2440C8DD172}" presName="txSpace" presStyleCnt="0"/>
      <dgm:spPr/>
    </dgm:pt>
    <dgm:pt modelId="{472BB377-CECF-4F2C-8F3E-79881C5C98D7}" type="pres">
      <dgm:prSet presAssocID="{4DAD83AE-21C9-4CFA-98F8-D2440C8DD172}" presName="desTx" presStyleLbl="revTx" presStyleIdx="3" presStyleCnt="6" custLinFactNeighborY="-15028">
        <dgm:presLayoutVars/>
      </dgm:prSet>
      <dgm:spPr/>
    </dgm:pt>
    <dgm:pt modelId="{99D53BD1-9235-4C3F-A1D6-00C8C961F427}" type="pres">
      <dgm:prSet presAssocID="{D9BBB82B-98E7-4EDE-9B58-BC9BDCEF50AA}" presName="sibTrans" presStyleCnt="0"/>
      <dgm:spPr/>
    </dgm:pt>
    <dgm:pt modelId="{50743ABF-9873-430D-A03E-51E060125C67}" type="pres">
      <dgm:prSet presAssocID="{4A766999-1250-46E8-B8B2-77B46C6919BC}" presName="compNode" presStyleCnt="0"/>
      <dgm:spPr/>
    </dgm:pt>
    <dgm:pt modelId="{AE9A640D-25F8-4528-9359-BC405F50C491}" type="pres">
      <dgm:prSet presAssocID="{4A766999-1250-46E8-B8B2-77B46C6919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1E58147-4BD4-4A42-91C4-A474DBB8D8C9}" type="pres">
      <dgm:prSet presAssocID="{4A766999-1250-46E8-B8B2-77B46C6919BC}" presName="iconSpace" presStyleCnt="0"/>
      <dgm:spPr/>
    </dgm:pt>
    <dgm:pt modelId="{44CC5D4C-7836-4348-AB4E-30B4F60577D4}" type="pres">
      <dgm:prSet presAssocID="{4A766999-1250-46E8-B8B2-77B46C6919BC}" presName="parTx" presStyleLbl="revTx" presStyleIdx="4" presStyleCnt="6" custLinFactNeighborY="-68005">
        <dgm:presLayoutVars>
          <dgm:chMax val="0"/>
          <dgm:chPref val="0"/>
        </dgm:presLayoutVars>
      </dgm:prSet>
      <dgm:spPr/>
    </dgm:pt>
    <dgm:pt modelId="{53807CA2-E640-4F38-8C2F-41EBF24151E9}" type="pres">
      <dgm:prSet presAssocID="{4A766999-1250-46E8-B8B2-77B46C6919BC}" presName="txSpace" presStyleCnt="0"/>
      <dgm:spPr/>
    </dgm:pt>
    <dgm:pt modelId="{5E74A1F7-9D2D-4B2C-9FC1-B0194C78BAC1}" type="pres">
      <dgm:prSet presAssocID="{4A766999-1250-46E8-B8B2-77B46C6919BC}" presName="desTx" presStyleLbl="revTx" presStyleIdx="5" presStyleCnt="6" custLinFactNeighborY="-15028">
        <dgm:presLayoutVars/>
      </dgm:prSet>
      <dgm:spPr/>
    </dgm:pt>
  </dgm:ptLst>
  <dgm:cxnLst>
    <dgm:cxn modelId="{85BCF901-D20F-448E-BEE9-F4CA495BD927}" type="presOf" srcId="{C3EC15CA-7B88-4622-A5D7-DF6A859F19C4}" destId="{DD313802-9694-482A-8347-B5490713BD1A}" srcOrd="0" destOrd="1" presId="urn:microsoft.com/office/officeart/2018/5/layout/CenteredIconLabelDescriptionList"/>
    <dgm:cxn modelId="{BD983107-E43D-4FB4-9D97-2EFE21951B87}" srcId="{B8E88916-3DD5-4EE8-8957-27F057962F9E}" destId="{AAC5DF0C-821E-40FC-9D76-0233D85E59BC}" srcOrd="1" destOrd="0" parTransId="{67E2C8B7-89F7-4B31-ADEE-FC6D24522A4A}" sibTransId="{B0C99BA5-C7E3-4F5A-944D-0FD8886C6669}"/>
    <dgm:cxn modelId="{D18B020F-AC66-425C-8367-9F954E129B49}" type="presOf" srcId="{B8E88916-3DD5-4EE8-8957-27F057962F9E}" destId="{95460C78-80D3-42D2-BD40-75602E64983D}" srcOrd="0" destOrd="0" presId="urn:microsoft.com/office/officeart/2018/5/layout/CenteredIconLabelDescriptionList"/>
    <dgm:cxn modelId="{D9E62E0F-0D25-4A9F-B650-4B89728A0603}" srcId="{0A3E1C2E-0EAA-49AB-9183-D44EF95CC619}" destId="{281DB851-7AC0-4413-BC2D-877C4700EDE0}" srcOrd="1" destOrd="0" parTransId="{FE7BA8B1-25ED-407A-98A2-6562004B43A1}" sibTransId="{7A9C2791-67F1-40A7-8EC1-82BC25DB8537}"/>
    <dgm:cxn modelId="{BA48351C-6C70-4DF1-BD46-DCDD9DB2F348}" srcId="{E781CB6E-04D1-4F6D-93BF-B83C8B6801FF}" destId="{4DAD83AE-21C9-4CFA-98F8-D2440C8DD172}" srcOrd="1" destOrd="0" parTransId="{1F036BA3-60C2-472E-AB56-2E3CEECA08CA}" sibTransId="{D9BBB82B-98E7-4EDE-9B58-BC9BDCEF50AA}"/>
    <dgm:cxn modelId="{7F27D01D-F86B-43B3-BAB6-253873734461}" type="presOf" srcId="{4DAD83AE-21C9-4CFA-98F8-D2440C8DD172}" destId="{8542A68C-DB5F-489F-B7E0-63C22EFF2849}" srcOrd="0" destOrd="0" presId="urn:microsoft.com/office/officeart/2018/5/layout/CenteredIconLabelDescriptionList"/>
    <dgm:cxn modelId="{BE5CEF2E-0588-4A46-829A-43F26C5282C1}" type="presOf" srcId="{281DB851-7AC0-4413-BC2D-877C4700EDE0}" destId="{DD313802-9694-482A-8347-B5490713BD1A}" srcOrd="0" destOrd="2" presId="urn:microsoft.com/office/officeart/2018/5/layout/CenteredIconLabelDescriptionList"/>
    <dgm:cxn modelId="{72048F65-5AE4-4717-A44A-CD9B656977CB}" type="presOf" srcId="{26D07043-0C9D-4181-8423-3D300733383B}" destId="{472BB377-CECF-4F2C-8F3E-79881C5C98D7}" srcOrd="0" destOrd="0" presId="urn:microsoft.com/office/officeart/2018/5/layout/CenteredIconLabelDescriptionList"/>
    <dgm:cxn modelId="{F9AE9D46-6BE3-412F-9D16-06565B5F9542}" srcId="{4DAD83AE-21C9-4CFA-98F8-D2440C8DD172}" destId="{26D07043-0C9D-4181-8423-3D300733383B}" srcOrd="0" destOrd="0" parTransId="{2E2B7BD2-40B1-4E7A-9ECC-310E1A79FF20}" sibTransId="{99A4BD40-47D1-42C2-93B1-41862B652FCC}"/>
    <dgm:cxn modelId="{C59B7068-B239-4F72-9631-83BAD6EA00FC}" srcId="{B8E88916-3DD5-4EE8-8957-27F057962F9E}" destId="{0A3E1C2E-0EAA-49AB-9183-D44EF95CC619}" srcOrd="0" destOrd="0" parTransId="{B1695F33-DCB5-4CB3-9012-FA9FF9EE88DC}" sibTransId="{EC01BF83-EB94-4C3D-81E7-B24EB7F8E727}"/>
    <dgm:cxn modelId="{27150E4D-7036-46AD-9293-D00209AA9315}" type="presOf" srcId="{AAC5DF0C-821E-40FC-9D76-0233D85E59BC}" destId="{DD313802-9694-482A-8347-B5490713BD1A}" srcOrd="0" destOrd="3" presId="urn:microsoft.com/office/officeart/2018/5/layout/CenteredIconLabelDescriptionList"/>
    <dgm:cxn modelId="{4F3F106D-329D-41C3-B95C-363B83103CFE}" type="presOf" srcId="{4A766999-1250-46E8-B8B2-77B46C6919BC}" destId="{44CC5D4C-7836-4348-AB4E-30B4F60577D4}" srcOrd="0" destOrd="0" presId="urn:microsoft.com/office/officeart/2018/5/layout/CenteredIconLabelDescriptionList"/>
    <dgm:cxn modelId="{378E0A71-1D9C-4CFC-8CD8-488969413C2E}" type="presOf" srcId="{CDA81FFC-58BA-410A-BDDE-9D42F53EA730}" destId="{5E74A1F7-9D2D-4B2C-9FC1-B0194C78BAC1}" srcOrd="0" destOrd="0" presId="urn:microsoft.com/office/officeart/2018/5/layout/CenteredIconLabelDescriptionList"/>
    <dgm:cxn modelId="{1A0E6271-B880-4D95-9856-628695D064F3}" type="presOf" srcId="{5B05A6D1-1043-4E2C-9815-549D23112E51}" destId="{5E74A1F7-9D2D-4B2C-9FC1-B0194C78BAC1}" srcOrd="0" destOrd="1" presId="urn:microsoft.com/office/officeart/2018/5/layout/CenteredIconLabelDescriptionList"/>
    <dgm:cxn modelId="{E6CCCD79-103E-4EC9-B386-8764AC89DA5E}" srcId="{4DAD83AE-21C9-4CFA-98F8-D2440C8DD172}" destId="{4C8A7717-8E45-4A82-86B3-9C715CCBC219}" srcOrd="1" destOrd="0" parTransId="{5635D175-1145-40AF-AAF2-EC6F1D53E884}" sibTransId="{76F0910D-CC62-4145-98F4-D5FE20708710}"/>
    <dgm:cxn modelId="{9075CF80-8D74-42C8-B2A3-7E0EF262ACB3}" srcId="{4A766999-1250-46E8-B8B2-77B46C6919BC}" destId="{FDBB2D6F-005F-42F4-A79C-037787644D55}" srcOrd="3" destOrd="0" parTransId="{BA192080-2716-434C-B090-957E52C5679F}" sibTransId="{34B2A6D9-55E3-49C7-B274-32AAD85926F0}"/>
    <dgm:cxn modelId="{CA87A083-EE57-404B-BAF1-986A33FF41CE}" srcId="{E781CB6E-04D1-4F6D-93BF-B83C8B6801FF}" destId="{4A766999-1250-46E8-B8B2-77B46C6919BC}" srcOrd="2" destOrd="0" parTransId="{85435479-532D-4DC8-98C7-8B5B98066C85}" sibTransId="{4217000C-9594-4457-A427-10D5421C3105}"/>
    <dgm:cxn modelId="{94DDDF9C-FD46-4180-80F6-DA82CC4E9A6D}" srcId="{E781CB6E-04D1-4F6D-93BF-B83C8B6801FF}" destId="{B8E88916-3DD5-4EE8-8957-27F057962F9E}" srcOrd="0" destOrd="0" parTransId="{D870D2CA-AF37-4538-9DA7-B8F84C4B97BC}" sibTransId="{E59E790E-6DD9-4EC1-BFB7-2D5C00FB5E8F}"/>
    <dgm:cxn modelId="{5AB1F2A5-1C4C-44B0-B9BC-3B46AA447ADC}" type="presOf" srcId="{B1BDDD45-0689-4E6E-ADD2-B61C7C70DE22}" destId="{5E74A1F7-9D2D-4B2C-9FC1-B0194C78BAC1}" srcOrd="0" destOrd="2" presId="urn:microsoft.com/office/officeart/2018/5/layout/CenteredIconLabelDescriptionList"/>
    <dgm:cxn modelId="{AEEB83A7-0F5F-44C8-BE88-725AE230DC73}" srcId="{4A766999-1250-46E8-B8B2-77B46C6919BC}" destId="{CDA81FFC-58BA-410A-BDDE-9D42F53EA730}" srcOrd="0" destOrd="0" parTransId="{DD55E219-C5FF-4CCC-88CF-CE153B28FC48}" sibTransId="{6BE9FC22-7375-4EA5-AB67-9FA265E1FC03}"/>
    <dgm:cxn modelId="{63714AAE-5C16-4074-9CE0-BBCC3715F3BD}" type="presOf" srcId="{1ACD5089-5912-4A74-B3C9-FAC7F5FE4535}" destId="{DD313802-9694-482A-8347-B5490713BD1A}" srcOrd="0" destOrd="4" presId="urn:microsoft.com/office/officeart/2018/5/layout/CenteredIconLabelDescriptionList"/>
    <dgm:cxn modelId="{A99764BE-3649-4C96-AF2A-D9907A7CDB12}" type="presOf" srcId="{FDBB2D6F-005F-42F4-A79C-037787644D55}" destId="{5E74A1F7-9D2D-4B2C-9FC1-B0194C78BAC1}" srcOrd="0" destOrd="3" presId="urn:microsoft.com/office/officeart/2018/5/layout/CenteredIconLabelDescriptionList"/>
    <dgm:cxn modelId="{63A043C7-975C-4826-AC50-E2CC3C386C72}" srcId="{0A3E1C2E-0EAA-49AB-9183-D44EF95CC619}" destId="{C3EC15CA-7B88-4622-A5D7-DF6A859F19C4}" srcOrd="0" destOrd="0" parTransId="{F8DF49B9-EC3D-4D27-90E6-DBF8DDA0D8F4}" sibTransId="{FAEEE72B-8137-4D28-BDCA-6937F05A56B0}"/>
    <dgm:cxn modelId="{4A4FA5C8-5492-49E3-AE9C-A7758BFA8375}" srcId="{4A766999-1250-46E8-B8B2-77B46C6919BC}" destId="{B1BDDD45-0689-4E6E-ADD2-B61C7C70DE22}" srcOrd="2" destOrd="0" parTransId="{8377136A-BFF9-4BD5-A7C4-8EB9F2B01026}" sibTransId="{71C22133-FFB6-4876-9C48-2F9748C8F9CC}"/>
    <dgm:cxn modelId="{F49B1CCB-A86E-4EE0-B310-DDC103F8A2DA}" type="presOf" srcId="{4C8A7717-8E45-4A82-86B3-9C715CCBC219}" destId="{472BB377-CECF-4F2C-8F3E-79881C5C98D7}" srcOrd="0" destOrd="1" presId="urn:microsoft.com/office/officeart/2018/5/layout/CenteredIconLabelDescriptionList"/>
    <dgm:cxn modelId="{C480DCD2-9FEB-433F-BF80-7C0C0BCB3D9A}" srcId="{B8E88916-3DD5-4EE8-8957-27F057962F9E}" destId="{1ACD5089-5912-4A74-B3C9-FAC7F5FE4535}" srcOrd="2" destOrd="0" parTransId="{20C18D0B-9E42-4990-814C-DAAB141DF191}" sibTransId="{51A15BBC-F3A0-4178-8259-19D14081A78F}"/>
    <dgm:cxn modelId="{138C7CE0-DBF0-4243-9ADD-201B068785C0}" srcId="{4A766999-1250-46E8-B8B2-77B46C6919BC}" destId="{5B05A6D1-1043-4E2C-9815-549D23112E51}" srcOrd="1" destOrd="0" parTransId="{BC705EBD-3737-4ABD-A58D-B819BC0245CF}" sibTransId="{BA555605-292D-4B2D-B3B9-49B39CC7C11F}"/>
    <dgm:cxn modelId="{A06E86F9-CB67-4CC4-803C-655415BFDD69}" type="presOf" srcId="{E781CB6E-04D1-4F6D-93BF-B83C8B6801FF}" destId="{3926799C-53D9-46E5-8446-615F4124F438}" srcOrd="0" destOrd="0" presId="urn:microsoft.com/office/officeart/2018/5/layout/CenteredIconLabelDescriptionList"/>
    <dgm:cxn modelId="{74E3C8FC-7D3E-4C52-934C-779441B32932}" type="presOf" srcId="{0A3E1C2E-0EAA-49AB-9183-D44EF95CC619}" destId="{DD313802-9694-482A-8347-B5490713BD1A}" srcOrd="0" destOrd="0" presId="urn:microsoft.com/office/officeart/2018/5/layout/CenteredIconLabelDescriptionList"/>
    <dgm:cxn modelId="{C433635A-2F6B-4BD3-A58A-C055F3F716F0}" type="presParOf" srcId="{3926799C-53D9-46E5-8446-615F4124F438}" destId="{800C5034-9763-47B5-A55E-BFA47149E055}" srcOrd="0" destOrd="0" presId="urn:microsoft.com/office/officeart/2018/5/layout/CenteredIconLabelDescriptionList"/>
    <dgm:cxn modelId="{3D921268-9CDC-4DA0-A5B0-377DBF6A689D}" type="presParOf" srcId="{800C5034-9763-47B5-A55E-BFA47149E055}" destId="{800C06B2-0904-43A0-8A35-EE5FA61F0C7B}" srcOrd="0" destOrd="0" presId="urn:microsoft.com/office/officeart/2018/5/layout/CenteredIconLabelDescriptionList"/>
    <dgm:cxn modelId="{10849810-F71F-498E-8D3E-C1C952365E97}" type="presParOf" srcId="{800C5034-9763-47B5-A55E-BFA47149E055}" destId="{4E495C3E-F00E-434A-82C5-FB0B5BC49967}" srcOrd="1" destOrd="0" presId="urn:microsoft.com/office/officeart/2018/5/layout/CenteredIconLabelDescriptionList"/>
    <dgm:cxn modelId="{A8F4DD0D-BF4C-423A-AD84-4278C1972E42}" type="presParOf" srcId="{800C5034-9763-47B5-A55E-BFA47149E055}" destId="{95460C78-80D3-42D2-BD40-75602E64983D}" srcOrd="2" destOrd="0" presId="urn:microsoft.com/office/officeart/2018/5/layout/CenteredIconLabelDescriptionList"/>
    <dgm:cxn modelId="{138624AD-C6F2-4E47-B8E0-79A060B40D97}" type="presParOf" srcId="{800C5034-9763-47B5-A55E-BFA47149E055}" destId="{24FC9E2F-42AC-4FDC-BD4E-E40367E13302}" srcOrd="3" destOrd="0" presId="urn:microsoft.com/office/officeart/2018/5/layout/CenteredIconLabelDescriptionList"/>
    <dgm:cxn modelId="{DCE44685-F063-4711-9072-073033E64957}" type="presParOf" srcId="{800C5034-9763-47B5-A55E-BFA47149E055}" destId="{DD313802-9694-482A-8347-B5490713BD1A}" srcOrd="4" destOrd="0" presId="urn:microsoft.com/office/officeart/2018/5/layout/CenteredIconLabelDescriptionList"/>
    <dgm:cxn modelId="{214D1362-34CA-40EB-B733-89CB42FBBE42}" type="presParOf" srcId="{3926799C-53D9-46E5-8446-615F4124F438}" destId="{8F83EF41-E13B-48D7-96D8-1222A03B9DBE}" srcOrd="1" destOrd="0" presId="urn:microsoft.com/office/officeart/2018/5/layout/CenteredIconLabelDescriptionList"/>
    <dgm:cxn modelId="{88694EE3-8B06-4583-8EF0-EAD05AB5FE7C}" type="presParOf" srcId="{3926799C-53D9-46E5-8446-615F4124F438}" destId="{60F92C09-C8DB-438D-8A87-76A4A4A0EAA0}" srcOrd="2" destOrd="0" presId="urn:microsoft.com/office/officeart/2018/5/layout/CenteredIconLabelDescriptionList"/>
    <dgm:cxn modelId="{29CD4DCB-F8A6-47BC-909B-64D1D98B8AC5}" type="presParOf" srcId="{60F92C09-C8DB-438D-8A87-76A4A4A0EAA0}" destId="{700BCE0B-5293-4D84-B682-FCBF3AFCA8AB}" srcOrd="0" destOrd="0" presId="urn:microsoft.com/office/officeart/2018/5/layout/CenteredIconLabelDescriptionList"/>
    <dgm:cxn modelId="{901CB764-A904-44A3-9594-050EF5F29005}" type="presParOf" srcId="{60F92C09-C8DB-438D-8A87-76A4A4A0EAA0}" destId="{9EDDB6FC-D6BF-477E-A3BF-FC4AEC17516E}" srcOrd="1" destOrd="0" presId="urn:microsoft.com/office/officeart/2018/5/layout/CenteredIconLabelDescriptionList"/>
    <dgm:cxn modelId="{3F912119-DF5E-4AFF-BE84-C026562746CA}" type="presParOf" srcId="{60F92C09-C8DB-438D-8A87-76A4A4A0EAA0}" destId="{8542A68C-DB5F-489F-B7E0-63C22EFF2849}" srcOrd="2" destOrd="0" presId="urn:microsoft.com/office/officeart/2018/5/layout/CenteredIconLabelDescriptionList"/>
    <dgm:cxn modelId="{51D3AAAF-429A-4577-9B50-DAA750751636}" type="presParOf" srcId="{60F92C09-C8DB-438D-8A87-76A4A4A0EAA0}" destId="{8074F598-0174-4EDF-939F-3744EA80CE1B}" srcOrd="3" destOrd="0" presId="urn:microsoft.com/office/officeart/2018/5/layout/CenteredIconLabelDescriptionList"/>
    <dgm:cxn modelId="{0E9FA7B0-E363-445F-A497-906C99D79A89}" type="presParOf" srcId="{60F92C09-C8DB-438D-8A87-76A4A4A0EAA0}" destId="{472BB377-CECF-4F2C-8F3E-79881C5C98D7}" srcOrd="4" destOrd="0" presId="urn:microsoft.com/office/officeart/2018/5/layout/CenteredIconLabelDescriptionList"/>
    <dgm:cxn modelId="{520B7A62-35D4-4FEC-BFC0-875931576053}" type="presParOf" srcId="{3926799C-53D9-46E5-8446-615F4124F438}" destId="{99D53BD1-9235-4C3F-A1D6-00C8C961F427}" srcOrd="3" destOrd="0" presId="urn:microsoft.com/office/officeart/2018/5/layout/CenteredIconLabelDescriptionList"/>
    <dgm:cxn modelId="{177B4770-5DC3-4A12-AA09-F92A7A20302E}" type="presParOf" srcId="{3926799C-53D9-46E5-8446-615F4124F438}" destId="{50743ABF-9873-430D-A03E-51E060125C67}" srcOrd="4" destOrd="0" presId="urn:microsoft.com/office/officeart/2018/5/layout/CenteredIconLabelDescriptionList"/>
    <dgm:cxn modelId="{69167C75-639C-42B0-AB9F-37585A593FF3}" type="presParOf" srcId="{50743ABF-9873-430D-A03E-51E060125C67}" destId="{AE9A640D-25F8-4528-9359-BC405F50C491}" srcOrd="0" destOrd="0" presId="urn:microsoft.com/office/officeart/2018/5/layout/CenteredIconLabelDescriptionList"/>
    <dgm:cxn modelId="{1C394289-7933-4FAD-95EC-08D69090FF26}" type="presParOf" srcId="{50743ABF-9873-430D-A03E-51E060125C67}" destId="{51E58147-4BD4-4A42-91C4-A474DBB8D8C9}" srcOrd="1" destOrd="0" presId="urn:microsoft.com/office/officeart/2018/5/layout/CenteredIconLabelDescriptionList"/>
    <dgm:cxn modelId="{0CCE0581-ED20-4534-A916-9B2016C8A0DE}" type="presParOf" srcId="{50743ABF-9873-430D-A03E-51E060125C67}" destId="{44CC5D4C-7836-4348-AB4E-30B4F60577D4}" srcOrd="2" destOrd="0" presId="urn:microsoft.com/office/officeart/2018/5/layout/CenteredIconLabelDescriptionList"/>
    <dgm:cxn modelId="{6ADAF4BA-35BD-4AE1-9581-AC00BE704889}" type="presParOf" srcId="{50743ABF-9873-430D-A03E-51E060125C67}" destId="{53807CA2-E640-4F38-8C2F-41EBF24151E9}" srcOrd="3" destOrd="0" presId="urn:microsoft.com/office/officeart/2018/5/layout/CenteredIconLabelDescriptionList"/>
    <dgm:cxn modelId="{76836864-AD91-4616-9545-F077474B4C86}" type="presParOf" srcId="{50743ABF-9873-430D-A03E-51E060125C67}" destId="{5E74A1F7-9D2D-4B2C-9FC1-B0194C78BAC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34D71F-DDE0-4C7F-9131-40B619CA08B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B63F-E592-495D-AC7B-1676FC3E51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Il portale generale conterrà i link ai vari siti (DSI, AAI, portali locali…)</a:t>
          </a:r>
          <a:endParaRPr lang="en-US" sz="1800" dirty="0"/>
        </a:p>
      </dgm:t>
    </dgm:pt>
    <dgm:pt modelId="{4752177F-073A-475C-AA28-8A2C34A2FAD2}" type="parTrans" cxnId="{1950D57D-1747-44C0-AD7C-02EA83677735}">
      <dgm:prSet/>
      <dgm:spPr/>
      <dgm:t>
        <a:bodyPr/>
        <a:lstStyle/>
        <a:p>
          <a:pPr algn="l"/>
          <a:endParaRPr lang="en-US" sz="3200"/>
        </a:p>
      </dgm:t>
    </dgm:pt>
    <dgm:pt modelId="{AD5B7456-5E9E-412B-8C94-295DB1AEDC4E}" type="sibTrans" cxnId="{1950D57D-1747-44C0-AD7C-02EA83677735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C2820613-F0B6-484C-8C86-EDD68F5D92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I progetti DSI non saranno più direttamente accessibili da portale generale, ma l’utenza verrà guidata verso il nostro sito</a:t>
          </a:r>
          <a:endParaRPr lang="en-US" sz="1800" dirty="0"/>
        </a:p>
      </dgm:t>
    </dgm:pt>
    <dgm:pt modelId="{9790EDF0-D53F-4FFE-BB81-62E98F2330AF}" type="parTrans" cxnId="{E76DC69C-5751-4828-AE22-C949139DC8FB}">
      <dgm:prSet/>
      <dgm:spPr/>
      <dgm:t>
        <a:bodyPr/>
        <a:lstStyle/>
        <a:p>
          <a:pPr algn="l"/>
          <a:endParaRPr lang="en-US" sz="3200"/>
        </a:p>
      </dgm:t>
    </dgm:pt>
    <dgm:pt modelId="{709041E4-1908-40A6-B38C-0F3252ECC809}" type="sibTrans" cxnId="{E76DC69C-5751-4828-AE22-C949139DC8FB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15962F34-15CA-4E96-88C8-0BADBFA6C7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Una volta nel sito (DSI, </a:t>
          </a:r>
          <a:r>
            <a:rPr lang="it-IT" sz="1800" dirty="0" err="1"/>
            <a:t>ecc</a:t>
          </a:r>
          <a:r>
            <a:rPr lang="it-IT" sz="1800" dirty="0"/>
            <a:t>) la ricerca funziona solo per quel sito (non è più generale).</a:t>
          </a:r>
          <a:endParaRPr lang="en-US" sz="1800" dirty="0"/>
        </a:p>
      </dgm:t>
    </dgm:pt>
    <dgm:pt modelId="{ABF7BB16-782D-4B85-8F48-4F4AEEACAE9C}" type="parTrans" cxnId="{A33436B5-054E-4FEE-BB01-6F6EC78F79AB}">
      <dgm:prSet/>
      <dgm:spPr/>
      <dgm:t>
        <a:bodyPr/>
        <a:lstStyle/>
        <a:p>
          <a:pPr algn="l"/>
          <a:endParaRPr lang="en-US" sz="3200"/>
        </a:p>
      </dgm:t>
    </dgm:pt>
    <dgm:pt modelId="{AA55BAA6-2418-433F-95FE-0AB98529F8FF}" type="sibTrans" cxnId="{A33436B5-054E-4FEE-BB01-6F6EC78F79AB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17A6DA53-D9D0-400C-8C34-596C7224A6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Il portale generale dovrà contenere le richieste più frequenti e/o più ambigue</a:t>
          </a:r>
          <a:endParaRPr lang="en-US" sz="1800" dirty="0"/>
        </a:p>
      </dgm:t>
    </dgm:pt>
    <dgm:pt modelId="{8A846078-C546-49A7-928C-AA37FF0938E4}" type="parTrans" cxnId="{EDA41E96-6EC5-450E-A0B6-FEC60480A76C}">
      <dgm:prSet/>
      <dgm:spPr/>
      <dgm:t>
        <a:bodyPr/>
        <a:lstStyle/>
        <a:p>
          <a:pPr algn="l"/>
          <a:endParaRPr lang="en-US" sz="3200"/>
        </a:p>
      </dgm:t>
    </dgm:pt>
    <dgm:pt modelId="{01398D8E-42F6-4616-80E7-EC68285D4B17}" type="sibTrans" cxnId="{EDA41E96-6EC5-450E-A0B6-FEC60480A76C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28186279-94A3-4B25-86E1-7BD5109248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CMS user friendly</a:t>
          </a:r>
          <a:br>
            <a:rPr lang="it-IT" sz="1800" dirty="0"/>
          </a:br>
          <a:r>
            <a:rPr lang="it-IT" sz="1800" dirty="0"/>
            <a:t>- portale DSI con Simona e Marzio (</a:t>
          </a:r>
          <a:r>
            <a:rPr lang="it-IT" sz="1800" dirty="0" err="1"/>
            <a:t>inziato</a:t>
          </a:r>
          <a:r>
            <a:rPr lang="it-IT" sz="1800" dirty="0"/>
            <a:t>)</a:t>
          </a:r>
          <a:br>
            <a:rPr lang="it-IT" sz="1800" dirty="0"/>
          </a:br>
          <a:r>
            <a:rPr lang="it-IT" sz="1800" dirty="0"/>
            <a:t>- portale generale con Amministratori </a:t>
          </a:r>
          <a:r>
            <a:rPr lang="it-IT" sz="1800" dirty="0" err="1"/>
            <a:t>Jira</a:t>
          </a:r>
          <a:r>
            <a:rPr lang="it-IT" sz="1800" dirty="0"/>
            <a:t> (da iniziare)</a:t>
          </a:r>
          <a:endParaRPr lang="en-US" sz="1800" dirty="0"/>
        </a:p>
      </dgm:t>
    </dgm:pt>
    <dgm:pt modelId="{3B930684-C815-450C-AC1C-84208DB7618F}" type="parTrans" cxnId="{0C963384-D882-40D2-96B1-492EBED0895A}">
      <dgm:prSet/>
      <dgm:spPr/>
      <dgm:t>
        <a:bodyPr/>
        <a:lstStyle/>
        <a:p>
          <a:pPr algn="l"/>
          <a:endParaRPr lang="en-US" sz="3200"/>
        </a:p>
      </dgm:t>
    </dgm:pt>
    <dgm:pt modelId="{ABC2AF63-1868-4FB8-90DA-DAA0A48A2B99}" type="sibTrans" cxnId="{0C963384-D882-40D2-96B1-492EBED0895A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3200"/>
        </a:p>
      </dgm:t>
    </dgm:pt>
    <dgm:pt modelId="{18E72C95-6B4D-4CB4-8BD5-6788840014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Possibilità</a:t>
          </a:r>
          <a:r>
            <a:rPr lang="en-US" sz="1800" dirty="0"/>
            <a:t> di </a:t>
          </a:r>
          <a:r>
            <a:rPr lang="en-US" sz="1800" dirty="0" err="1"/>
            <a:t>aggiungere</a:t>
          </a:r>
          <a:r>
            <a:rPr lang="en-US" sz="1800" dirty="0"/>
            <a:t> </a:t>
          </a:r>
          <a:r>
            <a:rPr lang="en-US" sz="1800" dirty="0" err="1"/>
            <a:t>risultati</a:t>
          </a:r>
          <a:r>
            <a:rPr lang="en-US" sz="1800" dirty="0"/>
            <a:t> di </a:t>
          </a:r>
          <a:r>
            <a:rPr lang="en-US" sz="1800" dirty="0" err="1"/>
            <a:t>ricerca</a:t>
          </a:r>
          <a:r>
            <a:rPr lang="en-US" sz="1800" dirty="0"/>
            <a:t>, </a:t>
          </a:r>
          <a:r>
            <a:rPr lang="en-US" sz="1800" dirty="0" err="1"/>
            <a:t>oltre</a:t>
          </a:r>
          <a:r>
            <a:rPr lang="en-US" sz="1800" dirty="0"/>
            <a:t> alle request type (link </a:t>
          </a:r>
          <a:r>
            <a:rPr lang="en-US" sz="1800" dirty="0" err="1"/>
            <a:t>pillole</a:t>
          </a:r>
          <a:r>
            <a:rPr lang="en-US" sz="1800" dirty="0"/>
            <a:t> formative?)</a:t>
          </a:r>
        </a:p>
      </dgm:t>
    </dgm:pt>
    <dgm:pt modelId="{75B96CAB-DC00-4227-99AD-378E9D2E0750}" type="parTrans" cxnId="{33D2B73E-8E77-48B0-8594-E5BD10388CF7}">
      <dgm:prSet/>
      <dgm:spPr/>
      <dgm:t>
        <a:bodyPr/>
        <a:lstStyle/>
        <a:p>
          <a:pPr algn="l"/>
          <a:endParaRPr lang="it-IT" sz="2000"/>
        </a:p>
      </dgm:t>
    </dgm:pt>
    <dgm:pt modelId="{98ADBD3A-A6FE-4728-BCAC-3B6F767D5D3B}" type="sibTrans" cxnId="{33D2B73E-8E77-48B0-8594-E5BD10388CF7}">
      <dgm:prSet/>
      <dgm:spPr/>
      <dgm:t>
        <a:bodyPr/>
        <a:lstStyle/>
        <a:p>
          <a:pPr>
            <a:lnSpc>
              <a:spcPct val="100000"/>
            </a:lnSpc>
          </a:pPr>
          <a:endParaRPr lang="it-IT" sz="2000"/>
        </a:p>
      </dgm:t>
    </dgm:pt>
    <dgm:pt modelId="{531D3D0F-8D13-44AB-932F-4AF7C0F98F7F}" type="pres">
      <dgm:prSet presAssocID="{CC34D71F-DDE0-4C7F-9131-40B619CA08B4}" presName="root" presStyleCnt="0">
        <dgm:presLayoutVars>
          <dgm:dir/>
          <dgm:resizeHandles val="exact"/>
        </dgm:presLayoutVars>
      </dgm:prSet>
      <dgm:spPr/>
    </dgm:pt>
    <dgm:pt modelId="{0E2E1A1F-B1B4-414F-A959-D0B93AEB76A6}" type="pres">
      <dgm:prSet presAssocID="{CC34D71F-DDE0-4C7F-9131-40B619CA08B4}" presName="container" presStyleCnt="0">
        <dgm:presLayoutVars>
          <dgm:dir/>
          <dgm:resizeHandles val="exact"/>
        </dgm:presLayoutVars>
      </dgm:prSet>
      <dgm:spPr/>
    </dgm:pt>
    <dgm:pt modelId="{316EF4EA-4573-4AB8-89E5-645A7567C646}" type="pres">
      <dgm:prSet presAssocID="{AA2FB63F-E592-495D-AC7B-1676FC3E5185}" presName="compNode" presStyleCnt="0"/>
      <dgm:spPr/>
    </dgm:pt>
    <dgm:pt modelId="{4837CD56-3408-4006-8DAE-450268C75CE6}" type="pres">
      <dgm:prSet presAssocID="{AA2FB63F-E592-495D-AC7B-1676FC3E5185}" presName="iconBgRect" presStyleLbl="bgShp" presStyleIdx="0" presStyleCnt="6"/>
      <dgm:spPr/>
    </dgm:pt>
    <dgm:pt modelId="{04DDD166-EE3F-4343-B1D6-44277CA3F768}" type="pres">
      <dgm:prSet presAssocID="{AA2FB63F-E592-495D-AC7B-1676FC3E518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llegamento"/>
        </a:ext>
      </dgm:extLst>
    </dgm:pt>
    <dgm:pt modelId="{59BF7898-8B32-4495-BA55-BF09FDBAAD9D}" type="pres">
      <dgm:prSet presAssocID="{AA2FB63F-E592-495D-AC7B-1676FC3E5185}" presName="spaceRect" presStyleCnt="0"/>
      <dgm:spPr/>
    </dgm:pt>
    <dgm:pt modelId="{D4482D1D-67AD-480E-A23F-452A8971E952}" type="pres">
      <dgm:prSet presAssocID="{AA2FB63F-E592-495D-AC7B-1676FC3E5185}" presName="textRect" presStyleLbl="revTx" presStyleIdx="0" presStyleCnt="6" custScaleX="119003">
        <dgm:presLayoutVars>
          <dgm:chMax val="1"/>
          <dgm:chPref val="1"/>
        </dgm:presLayoutVars>
      </dgm:prSet>
      <dgm:spPr/>
    </dgm:pt>
    <dgm:pt modelId="{DBA339FA-8119-46DC-8137-8E9384EFCBFE}" type="pres">
      <dgm:prSet presAssocID="{AD5B7456-5E9E-412B-8C94-295DB1AEDC4E}" presName="sibTrans" presStyleLbl="sibTrans2D1" presStyleIdx="0" presStyleCnt="0"/>
      <dgm:spPr/>
    </dgm:pt>
    <dgm:pt modelId="{EB36EC81-30E8-4853-9225-9895B7FB2A30}" type="pres">
      <dgm:prSet presAssocID="{C2820613-F0B6-484C-8C86-EDD68F5D92A0}" presName="compNode" presStyleCnt="0"/>
      <dgm:spPr/>
    </dgm:pt>
    <dgm:pt modelId="{01091F16-6600-436C-8A78-3D80F62558D9}" type="pres">
      <dgm:prSet presAssocID="{C2820613-F0B6-484C-8C86-EDD68F5D92A0}" presName="iconBgRect" presStyleLbl="bgShp" presStyleIdx="1" presStyleCnt="6"/>
      <dgm:spPr/>
    </dgm:pt>
    <dgm:pt modelId="{EB2F7B56-A09C-489B-B283-F3446EC7254F}" type="pres">
      <dgm:prSet presAssocID="{C2820613-F0B6-484C-8C86-EDD68F5D92A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817B70D5-EAA8-4372-A1FB-51F31EE7CC10}" type="pres">
      <dgm:prSet presAssocID="{C2820613-F0B6-484C-8C86-EDD68F5D92A0}" presName="spaceRect" presStyleCnt="0"/>
      <dgm:spPr/>
    </dgm:pt>
    <dgm:pt modelId="{1D981880-EB01-44BF-AC78-6A5D89C07270}" type="pres">
      <dgm:prSet presAssocID="{C2820613-F0B6-484C-8C86-EDD68F5D92A0}" presName="textRect" presStyleLbl="revTx" presStyleIdx="1" presStyleCnt="6" custScaleX="115658">
        <dgm:presLayoutVars>
          <dgm:chMax val="1"/>
          <dgm:chPref val="1"/>
        </dgm:presLayoutVars>
      </dgm:prSet>
      <dgm:spPr/>
    </dgm:pt>
    <dgm:pt modelId="{ADAC5728-9290-4B8E-8D80-D8DB5A672838}" type="pres">
      <dgm:prSet presAssocID="{709041E4-1908-40A6-B38C-0F3252ECC809}" presName="sibTrans" presStyleLbl="sibTrans2D1" presStyleIdx="0" presStyleCnt="0"/>
      <dgm:spPr/>
    </dgm:pt>
    <dgm:pt modelId="{6665BB01-9CA2-43B3-9AD1-0A7835F16B60}" type="pres">
      <dgm:prSet presAssocID="{15962F34-15CA-4E96-88C8-0BADBFA6C7DA}" presName="compNode" presStyleCnt="0"/>
      <dgm:spPr/>
    </dgm:pt>
    <dgm:pt modelId="{F2F12073-8141-4809-AC12-1CA19089CB14}" type="pres">
      <dgm:prSet presAssocID="{15962F34-15CA-4E96-88C8-0BADBFA6C7DA}" presName="iconBgRect" presStyleLbl="bgShp" presStyleIdx="2" presStyleCnt="6"/>
      <dgm:spPr/>
    </dgm:pt>
    <dgm:pt modelId="{DD40AAE6-26F0-4ABE-9ACF-EB331C9601CB}" type="pres">
      <dgm:prSet presAssocID="{15962F34-15CA-4E96-88C8-0BADBFA6C7D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6B00D7D6-AA80-4718-BE4D-0839B3E234AA}" type="pres">
      <dgm:prSet presAssocID="{15962F34-15CA-4E96-88C8-0BADBFA6C7DA}" presName="spaceRect" presStyleCnt="0"/>
      <dgm:spPr/>
    </dgm:pt>
    <dgm:pt modelId="{8F0E7690-67A9-4840-BD52-059F11646746}" type="pres">
      <dgm:prSet presAssocID="{15962F34-15CA-4E96-88C8-0BADBFA6C7DA}" presName="textRect" presStyleLbl="revTx" presStyleIdx="2" presStyleCnt="6" custScaleX="119003">
        <dgm:presLayoutVars>
          <dgm:chMax val="1"/>
          <dgm:chPref val="1"/>
        </dgm:presLayoutVars>
      </dgm:prSet>
      <dgm:spPr/>
    </dgm:pt>
    <dgm:pt modelId="{30450221-FC88-4F0B-9367-695B57510BC2}" type="pres">
      <dgm:prSet presAssocID="{AA55BAA6-2418-433F-95FE-0AB98529F8FF}" presName="sibTrans" presStyleLbl="sibTrans2D1" presStyleIdx="0" presStyleCnt="0"/>
      <dgm:spPr/>
    </dgm:pt>
    <dgm:pt modelId="{67AC560A-7C3A-4F0E-A13D-457E6282D049}" type="pres">
      <dgm:prSet presAssocID="{18E72C95-6B4D-4CB4-8BD5-6788840014DC}" presName="compNode" presStyleCnt="0"/>
      <dgm:spPr/>
    </dgm:pt>
    <dgm:pt modelId="{E840F978-084A-4F79-947A-3DE41CB2DB51}" type="pres">
      <dgm:prSet presAssocID="{18E72C95-6B4D-4CB4-8BD5-6788840014DC}" presName="iconBgRect" presStyleLbl="bgShp" presStyleIdx="3" presStyleCnt="6"/>
      <dgm:spPr/>
    </dgm:pt>
    <dgm:pt modelId="{7D535D34-DA00-4211-82C2-C2D63D069E40}" type="pres">
      <dgm:prSet presAssocID="{18E72C95-6B4D-4CB4-8BD5-6788840014D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a con riempimento a tinta unita"/>
        </a:ext>
      </dgm:extLst>
    </dgm:pt>
    <dgm:pt modelId="{21F841C3-605D-4378-93DF-E11093358950}" type="pres">
      <dgm:prSet presAssocID="{18E72C95-6B4D-4CB4-8BD5-6788840014DC}" presName="spaceRect" presStyleCnt="0"/>
      <dgm:spPr/>
    </dgm:pt>
    <dgm:pt modelId="{EB464F2C-4314-4CE6-BC5C-D06AFD59C564}" type="pres">
      <dgm:prSet presAssocID="{18E72C95-6B4D-4CB4-8BD5-6788840014DC}" presName="textRect" presStyleLbl="revTx" presStyleIdx="3" presStyleCnt="6">
        <dgm:presLayoutVars>
          <dgm:chMax val="1"/>
          <dgm:chPref val="1"/>
        </dgm:presLayoutVars>
      </dgm:prSet>
      <dgm:spPr/>
    </dgm:pt>
    <dgm:pt modelId="{B4BE1E71-9DF1-4A56-B609-2CED867A142F}" type="pres">
      <dgm:prSet presAssocID="{98ADBD3A-A6FE-4728-BCAC-3B6F767D5D3B}" presName="sibTrans" presStyleLbl="sibTrans2D1" presStyleIdx="0" presStyleCnt="0"/>
      <dgm:spPr/>
    </dgm:pt>
    <dgm:pt modelId="{63D6D137-FB10-428F-955A-37847EBE3615}" type="pres">
      <dgm:prSet presAssocID="{17A6DA53-D9D0-400C-8C34-596C7224A659}" presName="compNode" presStyleCnt="0"/>
      <dgm:spPr/>
    </dgm:pt>
    <dgm:pt modelId="{EC7B1100-C4C5-48B1-AA3C-1FC754BC37A1}" type="pres">
      <dgm:prSet presAssocID="{17A6DA53-D9D0-400C-8C34-596C7224A659}" presName="iconBgRect" presStyleLbl="bgShp" presStyleIdx="4" presStyleCnt="6"/>
      <dgm:spPr/>
    </dgm:pt>
    <dgm:pt modelId="{1A918CE6-A26C-4A62-BC3C-8F3F5CA18656}" type="pres">
      <dgm:prSet presAssocID="{17A6DA53-D9D0-400C-8C34-596C7224A65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metto"/>
        </a:ext>
      </dgm:extLst>
    </dgm:pt>
    <dgm:pt modelId="{9CEFB5BD-31D3-41C5-8A7F-230956A3284C}" type="pres">
      <dgm:prSet presAssocID="{17A6DA53-D9D0-400C-8C34-596C7224A659}" presName="spaceRect" presStyleCnt="0"/>
      <dgm:spPr/>
    </dgm:pt>
    <dgm:pt modelId="{531E8B42-7BF4-4B66-80F7-CCC3C4FED674}" type="pres">
      <dgm:prSet presAssocID="{17A6DA53-D9D0-400C-8C34-596C7224A659}" presName="textRect" presStyleLbl="revTx" presStyleIdx="4" presStyleCnt="6" custScaleX="115658">
        <dgm:presLayoutVars>
          <dgm:chMax val="1"/>
          <dgm:chPref val="1"/>
        </dgm:presLayoutVars>
      </dgm:prSet>
      <dgm:spPr/>
    </dgm:pt>
    <dgm:pt modelId="{23170E1A-A4CE-4C69-AADD-0ECC255778BC}" type="pres">
      <dgm:prSet presAssocID="{01398D8E-42F6-4616-80E7-EC68285D4B17}" presName="sibTrans" presStyleLbl="sibTrans2D1" presStyleIdx="0" presStyleCnt="0"/>
      <dgm:spPr/>
    </dgm:pt>
    <dgm:pt modelId="{B12CCB16-B998-46C3-9401-C2161F6113B2}" type="pres">
      <dgm:prSet presAssocID="{28186279-94A3-4B25-86E1-7BD51092482A}" presName="compNode" presStyleCnt="0"/>
      <dgm:spPr/>
    </dgm:pt>
    <dgm:pt modelId="{9ACE471A-AED5-463E-8CE4-C52C358C4137}" type="pres">
      <dgm:prSet presAssocID="{28186279-94A3-4B25-86E1-7BD51092482A}" presName="iconBgRect" presStyleLbl="bgShp" presStyleIdx="5" presStyleCnt="6"/>
      <dgm:spPr/>
    </dgm:pt>
    <dgm:pt modelId="{EB4A86A5-9AAF-4A43-BB6C-0E53BBC8D209}" type="pres">
      <dgm:prSet presAssocID="{28186279-94A3-4B25-86E1-7BD51092482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gramma di flusso"/>
        </a:ext>
      </dgm:extLst>
    </dgm:pt>
    <dgm:pt modelId="{DE67DCB9-2E28-4D0E-8D4C-83BFF6CB727A}" type="pres">
      <dgm:prSet presAssocID="{28186279-94A3-4B25-86E1-7BD51092482A}" presName="spaceRect" presStyleCnt="0"/>
      <dgm:spPr/>
    </dgm:pt>
    <dgm:pt modelId="{CE496BA7-A076-4D5A-9A5A-CE99FAF0D9ED}" type="pres">
      <dgm:prSet presAssocID="{28186279-94A3-4B25-86E1-7BD51092482A}" presName="textRect" presStyleLbl="revTx" presStyleIdx="5" presStyleCnt="6" custScaleX="119003">
        <dgm:presLayoutVars>
          <dgm:chMax val="1"/>
          <dgm:chPref val="1"/>
        </dgm:presLayoutVars>
      </dgm:prSet>
      <dgm:spPr/>
    </dgm:pt>
  </dgm:ptLst>
  <dgm:cxnLst>
    <dgm:cxn modelId="{4925772F-EEDC-4538-BCC0-A25B59E7C651}" type="presOf" srcId="{01398D8E-42F6-4616-80E7-EC68285D4B17}" destId="{23170E1A-A4CE-4C69-AADD-0ECC255778BC}" srcOrd="0" destOrd="0" presId="urn:microsoft.com/office/officeart/2018/2/layout/IconCircleList"/>
    <dgm:cxn modelId="{1C7CAD32-F53C-40E2-A34D-CA01BC96A9BF}" type="presOf" srcId="{15962F34-15CA-4E96-88C8-0BADBFA6C7DA}" destId="{8F0E7690-67A9-4840-BD52-059F11646746}" srcOrd="0" destOrd="0" presId="urn:microsoft.com/office/officeart/2018/2/layout/IconCircleList"/>
    <dgm:cxn modelId="{5DC73F3A-7F4F-47F3-81D7-5B34AA246AA7}" type="presOf" srcId="{17A6DA53-D9D0-400C-8C34-596C7224A659}" destId="{531E8B42-7BF4-4B66-80F7-CCC3C4FED674}" srcOrd="0" destOrd="0" presId="urn:microsoft.com/office/officeart/2018/2/layout/IconCircleList"/>
    <dgm:cxn modelId="{33D2B73E-8E77-48B0-8594-E5BD10388CF7}" srcId="{CC34D71F-DDE0-4C7F-9131-40B619CA08B4}" destId="{18E72C95-6B4D-4CB4-8BD5-6788840014DC}" srcOrd="3" destOrd="0" parTransId="{75B96CAB-DC00-4227-99AD-378E9D2E0750}" sibTransId="{98ADBD3A-A6FE-4728-BCAC-3B6F767D5D3B}"/>
    <dgm:cxn modelId="{83162566-D4DD-4ACA-B1E5-A63E77DF8551}" type="presOf" srcId="{AA2FB63F-E592-495D-AC7B-1676FC3E5185}" destId="{D4482D1D-67AD-480E-A23F-452A8971E952}" srcOrd="0" destOrd="0" presId="urn:microsoft.com/office/officeart/2018/2/layout/IconCircleList"/>
    <dgm:cxn modelId="{7F3BB16C-5669-4A64-95F0-CD099BC2B2D9}" type="presOf" srcId="{AA55BAA6-2418-433F-95FE-0AB98529F8FF}" destId="{30450221-FC88-4F0B-9367-695B57510BC2}" srcOrd="0" destOrd="0" presId="urn:microsoft.com/office/officeart/2018/2/layout/IconCircleList"/>
    <dgm:cxn modelId="{9B627052-1382-4B27-92C3-2B0E5B3EF27B}" type="presOf" srcId="{28186279-94A3-4B25-86E1-7BD51092482A}" destId="{CE496BA7-A076-4D5A-9A5A-CE99FAF0D9ED}" srcOrd="0" destOrd="0" presId="urn:microsoft.com/office/officeart/2018/2/layout/IconCircleList"/>
    <dgm:cxn modelId="{1950D57D-1747-44C0-AD7C-02EA83677735}" srcId="{CC34D71F-DDE0-4C7F-9131-40B619CA08B4}" destId="{AA2FB63F-E592-495D-AC7B-1676FC3E5185}" srcOrd="0" destOrd="0" parTransId="{4752177F-073A-475C-AA28-8A2C34A2FAD2}" sibTransId="{AD5B7456-5E9E-412B-8C94-295DB1AEDC4E}"/>
    <dgm:cxn modelId="{0C963384-D882-40D2-96B1-492EBED0895A}" srcId="{CC34D71F-DDE0-4C7F-9131-40B619CA08B4}" destId="{28186279-94A3-4B25-86E1-7BD51092482A}" srcOrd="5" destOrd="0" parTransId="{3B930684-C815-450C-AC1C-84208DB7618F}" sibTransId="{ABC2AF63-1868-4FB8-90DA-DAA0A48A2B99}"/>
    <dgm:cxn modelId="{663C2B92-12DB-4C3C-B27B-64237DAB617E}" type="presOf" srcId="{AD5B7456-5E9E-412B-8C94-295DB1AEDC4E}" destId="{DBA339FA-8119-46DC-8137-8E9384EFCBFE}" srcOrd="0" destOrd="0" presId="urn:microsoft.com/office/officeart/2018/2/layout/IconCircleList"/>
    <dgm:cxn modelId="{EDA41E96-6EC5-450E-A0B6-FEC60480A76C}" srcId="{CC34D71F-DDE0-4C7F-9131-40B619CA08B4}" destId="{17A6DA53-D9D0-400C-8C34-596C7224A659}" srcOrd="4" destOrd="0" parTransId="{8A846078-C546-49A7-928C-AA37FF0938E4}" sibTransId="{01398D8E-42F6-4616-80E7-EC68285D4B17}"/>
    <dgm:cxn modelId="{E76DC69C-5751-4828-AE22-C949139DC8FB}" srcId="{CC34D71F-DDE0-4C7F-9131-40B619CA08B4}" destId="{C2820613-F0B6-484C-8C86-EDD68F5D92A0}" srcOrd="1" destOrd="0" parTransId="{9790EDF0-D53F-4FFE-BB81-62E98F2330AF}" sibTransId="{709041E4-1908-40A6-B38C-0F3252ECC809}"/>
    <dgm:cxn modelId="{95075EA7-9437-48E6-99F1-B89F4605B8D1}" type="presOf" srcId="{98ADBD3A-A6FE-4728-BCAC-3B6F767D5D3B}" destId="{B4BE1E71-9DF1-4A56-B609-2CED867A142F}" srcOrd="0" destOrd="0" presId="urn:microsoft.com/office/officeart/2018/2/layout/IconCircleList"/>
    <dgm:cxn modelId="{E73D55AD-98A1-4A16-897E-D7B40A618390}" type="presOf" srcId="{709041E4-1908-40A6-B38C-0F3252ECC809}" destId="{ADAC5728-9290-4B8E-8D80-D8DB5A672838}" srcOrd="0" destOrd="0" presId="urn:microsoft.com/office/officeart/2018/2/layout/IconCircleList"/>
    <dgm:cxn modelId="{7F54C6AE-A500-48ED-BEFB-BABC907DCEA1}" type="presOf" srcId="{18E72C95-6B4D-4CB4-8BD5-6788840014DC}" destId="{EB464F2C-4314-4CE6-BC5C-D06AFD59C564}" srcOrd="0" destOrd="0" presId="urn:microsoft.com/office/officeart/2018/2/layout/IconCircleList"/>
    <dgm:cxn modelId="{A33436B5-054E-4FEE-BB01-6F6EC78F79AB}" srcId="{CC34D71F-DDE0-4C7F-9131-40B619CA08B4}" destId="{15962F34-15CA-4E96-88C8-0BADBFA6C7DA}" srcOrd="2" destOrd="0" parTransId="{ABF7BB16-782D-4B85-8F48-4F4AEEACAE9C}" sibTransId="{AA55BAA6-2418-433F-95FE-0AB98529F8FF}"/>
    <dgm:cxn modelId="{4187C6BE-359B-43F0-813D-006DD4CF3533}" type="presOf" srcId="{CC34D71F-DDE0-4C7F-9131-40B619CA08B4}" destId="{531D3D0F-8D13-44AB-932F-4AF7C0F98F7F}" srcOrd="0" destOrd="0" presId="urn:microsoft.com/office/officeart/2018/2/layout/IconCircleList"/>
    <dgm:cxn modelId="{26CB8BDD-6300-472E-A7CC-64CA2D05FA2E}" type="presOf" srcId="{C2820613-F0B6-484C-8C86-EDD68F5D92A0}" destId="{1D981880-EB01-44BF-AC78-6A5D89C07270}" srcOrd="0" destOrd="0" presId="urn:microsoft.com/office/officeart/2018/2/layout/IconCircleList"/>
    <dgm:cxn modelId="{43D843B1-BF3E-4322-B41F-314C46B4692C}" type="presParOf" srcId="{531D3D0F-8D13-44AB-932F-4AF7C0F98F7F}" destId="{0E2E1A1F-B1B4-414F-A959-D0B93AEB76A6}" srcOrd="0" destOrd="0" presId="urn:microsoft.com/office/officeart/2018/2/layout/IconCircleList"/>
    <dgm:cxn modelId="{81121CD1-BB81-4A6C-B16C-CECC2D359AE3}" type="presParOf" srcId="{0E2E1A1F-B1B4-414F-A959-D0B93AEB76A6}" destId="{316EF4EA-4573-4AB8-89E5-645A7567C646}" srcOrd="0" destOrd="0" presId="urn:microsoft.com/office/officeart/2018/2/layout/IconCircleList"/>
    <dgm:cxn modelId="{D1C2DFC0-102A-428E-932F-600B08ADE6C5}" type="presParOf" srcId="{316EF4EA-4573-4AB8-89E5-645A7567C646}" destId="{4837CD56-3408-4006-8DAE-450268C75CE6}" srcOrd="0" destOrd="0" presId="urn:microsoft.com/office/officeart/2018/2/layout/IconCircleList"/>
    <dgm:cxn modelId="{CBDD2468-9E8B-477C-BB3C-99DC896A03DA}" type="presParOf" srcId="{316EF4EA-4573-4AB8-89E5-645A7567C646}" destId="{04DDD166-EE3F-4343-B1D6-44277CA3F768}" srcOrd="1" destOrd="0" presId="urn:microsoft.com/office/officeart/2018/2/layout/IconCircleList"/>
    <dgm:cxn modelId="{51B63538-D85A-4FA6-86F4-98607D0A58AF}" type="presParOf" srcId="{316EF4EA-4573-4AB8-89E5-645A7567C646}" destId="{59BF7898-8B32-4495-BA55-BF09FDBAAD9D}" srcOrd="2" destOrd="0" presId="urn:microsoft.com/office/officeart/2018/2/layout/IconCircleList"/>
    <dgm:cxn modelId="{C72A1E5A-85C9-4C8B-A736-14A71D66A962}" type="presParOf" srcId="{316EF4EA-4573-4AB8-89E5-645A7567C646}" destId="{D4482D1D-67AD-480E-A23F-452A8971E952}" srcOrd="3" destOrd="0" presId="urn:microsoft.com/office/officeart/2018/2/layout/IconCircleList"/>
    <dgm:cxn modelId="{24C8B1E8-2B93-40D7-AF6C-4543D1168407}" type="presParOf" srcId="{0E2E1A1F-B1B4-414F-A959-D0B93AEB76A6}" destId="{DBA339FA-8119-46DC-8137-8E9384EFCBFE}" srcOrd="1" destOrd="0" presId="urn:microsoft.com/office/officeart/2018/2/layout/IconCircleList"/>
    <dgm:cxn modelId="{F99186DF-F0D3-442A-9ECE-B0CCBB59E466}" type="presParOf" srcId="{0E2E1A1F-B1B4-414F-A959-D0B93AEB76A6}" destId="{EB36EC81-30E8-4853-9225-9895B7FB2A30}" srcOrd="2" destOrd="0" presId="urn:microsoft.com/office/officeart/2018/2/layout/IconCircleList"/>
    <dgm:cxn modelId="{18AD7438-ADAE-479D-BC44-F6C5495B96F6}" type="presParOf" srcId="{EB36EC81-30E8-4853-9225-9895B7FB2A30}" destId="{01091F16-6600-436C-8A78-3D80F62558D9}" srcOrd="0" destOrd="0" presId="urn:microsoft.com/office/officeart/2018/2/layout/IconCircleList"/>
    <dgm:cxn modelId="{3324FB43-A7FE-4744-A240-04B3A6F02342}" type="presParOf" srcId="{EB36EC81-30E8-4853-9225-9895B7FB2A30}" destId="{EB2F7B56-A09C-489B-B283-F3446EC7254F}" srcOrd="1" destOrd="0" presId="urn:microsoft.com/office/officeart/2018/2/layout/IconCircleList"/>
    <dgm:cxn modelId="{00611FC9-CD0E-4C51-B752-8275C9ECF3AD}" type="presParOf" srcId="{EB36EC81-30E8-4853-9225-9895B7FB2A30}" destId="{817B70D5-EAA8-4372-A1FB-51F31EE7CC10}" srcOrd="2" destOrd="0" presId="urn:microsoft.com/office/officeart/2018/2/layout/IconCircleList"/>
    <dgm:cxn modelId="{166FFECB-01DC-45FF-A890-6D3148F12283}" type="presParOf" srcId="{EB36EC81-30E8-4853-9225-9895B7FB2A30}" destId="{1D981880-EB01-44BF-AC78-6A5D89C07270}" srcOrd="3" destOrd="0" presId="urn:microsoft.com/office/officeart/2018/2/layout/IconCircleList"/>
    <dgm:cxn modelId="{7925EFFD-6D70-46A5-A345-FE2380B89D5D}" type="presParOf" srcId="{0E2E1A1F-B1B4-414F-A959-D0B93AEB76A6}" destId="{ADAC5728-9290-4B8E-8D80-D8DB5A672838}" srcOrd="3" destOrd="0" presId="urn:microsoft.com/office/officeart/2018/2/layout/IconCircleList"/>
    <dgm:cxn modelId="{6F4D6951-A228-4403-A449-F78012DF0C9B}" type="presParOf" srcId="{0E2E1A1F-B1B4-414F-A959-D0B93AEB76A6}" destId="{6665BB01-9CA2-43B3-9AD1-0A7835F16B60}" srcOrd="4" destOrd="0" presId="urn:microsoft.com/office/officeart/2018/2/layout/IconCircleList"/>
    <dgm:cxn modelId="{910637EB-87A4-47BE-85FB-6A6CC3526FB1}" type="presParOf" srcId="{6665BB01-9CA2-43B3-9AD1-0A7835F16B60}" destId="{F2F12073-8141-4809-AC12-1CA19089CB14}" srcOrd="0" destOrd="0" presId="urn:microsoft.com/office/officeart/2018/2/layout/IconCircleList"/>
    <dgm:cxn modelId="{63293A4D-740C-4B10-8208-F9ECA8E433F4}" type="presParOf" srcId="{6665BB01-9CA2-43B3-9AD1-0A7835F16B60}" destId="{DD40AAE6-26F0-4ABE-9ACF-EB331C9601CB}" srcOrd="1" destOrd="0" presId="urn:microsoft.com/office/officeart/2018/2/layout/IconCircleList"/>
    <dgm:cxn modelId="{B1D4A062-D865-40A9-B961-B90895609B60}" type="presParOf" srcId="{6665BB01-9CA2-43B3-9AD1-0A7835F16B60}" destId="{6B00D7D6-AA80-4718-BE4D-0839B3E234AA}" srcOrd="2" destOrd="0" presId="urn:microsoft.com/office/officeart/2018/2/layout/IconCircleList"/>
    <dgm:cxn modelId="{9652E380-E34C-496D-BEC0-0A83915F353D}" type="presParOf" srcId="{6665BB01-9CA2-43B3-9AD1-0A7835F16B60}" destId="{8F0E7690-67A9-4840-BD52-059F11646746}" srcOrd="3" destOrd="0" presId="urn:microsoft.com/office/officeart/2018/2/layout/IconCircleList"/>
    <dgm:cxn modelId="{17B31010-A013-4C91-A42A-5D66C8C176B3}" type="presParOf" srcId="{0E2E1A1F-B1B4-414F-A959-D0B93AEB76A6}" destId="{30450221-FC88-4F0B-9367-695B57510BC2}" srcOrd="5" destOrd="0" presId="urn:microsoft.com/office/officeart/2018/2/layout/IconCircleList"/>
    <dgm:cxn modelId="{74EF7CA1-EF3E-49E1-A4BF-4926D9B51E1A}" type="presParOf" srcId="{0E2E1A1F-B1B4-414F-A959-D0B93AEB76A6}" destId="{67AC560A-7C3A-4F0E-A13D-457E6282D049}" srcOrd="6" destOrd="0" presId="urn:microsoft.com/office/officeart/2018/2/layout/IconCircleList"/>
    <dgm:cxn modelId="{6FD6A095-D205-472D-89FB-FEA1396921A1}" type="presParOf" srcId="{67AC560A-7C3A-4F0E-A13D-457E6282D049}" destId="{E840F978-084A-4F79-947A-3DE41CB2DB51}" srcOrd="0" destOrd="0" presId="urn:microsoft.com/office/officeart/2018/2/layout/IconCircleList"/>
    <dgm:cxn modelId="{3FDBACBD-3CBA-456D-A4D8-8A2DD8CEDAB6}" type="presParOf" srcId="{67AC560A-7C3A-4F0E-A13D-457E6282D049}" destId="{7D535D34-DA00-4211-82C2-C2D63D069E40}" srcOrd="1" destOrd="0" presId="urn:microsoft.com/office/officeart/2018/2/layout/IconCircleList"/>
    <dgm:cxn modelId="{8245F346-BFE8-477A-8E6B-C64E9A5936DD}" type="presParOf" srcId="{67AC560A-7C3A-4F0E-A13D-457E6282D049}" destId="{21F841C3-605D-4378-93DF-E11093358950}" srcOrd="2" destOrd="0" presId="urn:microsoft.com/office/officeart/2018/2/layout/IconCircleList"/>
    <dgm:cxn modelId="{D3C025B9-0DC8-42B7-9BAE-90DEBDC52ED1}" type="presParOf" srcId="{67AC560A-7C3A-4F0E-A13D-457E6282D049}" destId="{EB464F2C-4314-4CE6-BC5C-D06AFD59C564}" srcOrd="3" destOrd="0" presId="urn:microsoft.com/office/officeart/2018/2/layout/IconCircleList"/>
    <dgm:cxn modelId="{93D14ED7-6331-497A-9905-C986A35F79AE}" type="presParOf" srcId="{0E2E1A1F-B1B4-414F-A959-D0B93AEB76A6}" destId="{B4BE1E71-9DF1-4A56-B609-2CED867A142F}" srcOrd="7" destOrd="0" presId="urn:microsoft.com/office/officeart/2018/2/layout/IconCircleList"/>
    <dgm:cxn modelId="{FFA5C951-DA4A-40AD-AC5B-D28B1A2830F8}" type="presParOf" srcId="{0E2E1A1F-B1B4-414F-A959-D0B93AEB76A6}" destId="{63D6D137-FB10-428F-955A-37847EBE3615}" srcOrd="8" destOrd="0" presId="urn:microsoft.com/office/officeart/2018/2/layout/IconCircleList"/>
    <dgm:cxn modelId="{F4FF9179-89F7-402D-BAC6-A236901BBB03}" type="presParOf" srcId="{63D6D137-FB10-428F-955A-37847EBE3615}" destId="{EC7B1100-C4C5-48B1-AA3C-1FC754BC37A1}" srcOrd="0" destOrd="0" presId="urn:microsoft.com/office/officeart/2018/2/layout/IconCircleList"/>
    <dgm:cxn modelId="{BD54DDAF-2E20-4E0C-B06D-00C1744EF7BD}" type="presParOf" srcId="{63D6D137-FB10-428F-955A-37847EBE3615}" destId="{1A918CE6-A26C-4A62-BC3C-8F3F5CA18656}" srcOrd="1" destOrd="0" presId="urn:microsoft.com/office/officeart/2018/2/layout/IconCircleList"/>
    <dgm:cxn modelId="{C931EB5E-9955-4D9C-932E-105C0EFEFABF}" type="presParOf" srcId="{63D6D137-FB10-428F-955A-37847EBE3615}" destId="{9CEFB5BD-31D3-41C5-8A7F-230956A3284C}" srcOrd="2" destOrd="0" presId="urn:microsoft.com/office/officeart/2018/2/layout/IconCircleList"/>
    <dgm:cxn modelId="{0C2362DB-7E52-491C-BA0D-EC710E39358A}" type="presParOf" srcId="{63D6D137-FB10-428F-955A-37847EBE3615}" destId="{531E8B42-7BF4-4B66-80F7-CCC3C4FED674}" srcOrd="3" destOrd="0" presId="urn:microsoft.com/office/officeart/2018/2/layout/IconCircleList"/>
    <dgm:cxn modelId="{8EC138A4-9E83-4732-973F-9147A865F69A}" type="presParOf" srcId="{0E2E1A1F-B1B4-414F-A959-D0B93AEB76A6}" destId="{23170E1A-A4CE-4C69-AADD-0ECC255778BC}" srcOrd="9" destOrd="0" presId="urn:microsoft.com/office/officeart/2018/2/layout/IconCircleList"/>
    <dgm:cxn modelId="{E0536B09-7517-4409-87B2-647A7AAB3489}" type="presParOf" srcId="{0E2E1A1F-B1B4-414F-A959-D0B93AEB76A6}" destId="{B12CCB16-B998-46C3-9401-C2161F6113B2}" srcOrd="10" destOrd="0" presId="urn:microsoft.com/office/officeart/2018/2/layout/IconCircleList"/>
    <dgm:cxn modelId="{60AB4E5A-3815-437C-B70F-41CF4824E3C8}" type="presParOf" srcId="{B12CCB16-B998-46C3-9401-C2161F6113B2}" destId="{9ACE471A-AED5-463E-8CE4-C52C358C4137}" srcOrd="0" destOrd="0" presId="urn:microsoft.com/office/officeart/2018/2/layout/IconCircleList"/>
    <dgm:cxn modelId="{04ABAC4E-0B28-4AC4-9991-DF0B1D57BA82}" type="presParOf" srcId="{B12CCB16-B998-46C3-9401-C2161F6113B2}" destId="{EB4A86A5-9AAF-4A43-BB6C-0E53BBC8D209}" srcOrd="1" destOrd="0" presId="urn:microsoft.com/office/officeart/2018/2/layout/IconCircleList"/>
    <dgm:cxn modelId="{ECE8845D-A4BB-4640-AF5A-A2272A0B6399}" type="presParOf" srcId="{B12CCB16-B998-46C3-9401-C2161F6113B2}" destId="{DE67DCB9-2E28-4D0E-8D4C-83BFF6CB727A}" srcOrd="2" destOrd="0" presId="urn:microsoft.com/office/officeart/2018/2/layout/IconCircleList"/>
    <dgm:cxn modelId="{B47C253C-9D3D-4B38-93F0-97CD1CD3EE41}" type="presParOf" srcId="{B12CCB16-B998-46C3-9401-C2161F6113B2}" destId="{CE496BA7-A076-4D5A-9A5A-CE99FAF0D9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B1D34-98F5-46AC-A88D-8D7BA2CC1F3D}" type="doc">
      <dgm:prSet loTypeId="urn:microsoft.com/office/officeart/2005/8/layout/cycle4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1E9A54-290D-4E3D-8013-402D03D36CC1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dirty="0"/>
            <a:t>Positività verificate</a:t>
          </a:r>
          <a:r>
            <a:rPr lang="en-US" b="0" i="0" dirty="0"/>
            <a:t>​</a:t>
          </a:r>
          <a:endParaRPr lang="it-IT" dirty="0"/>
        </a:p>
      </dgm:t>
    </dgm:pt>
    <dgm:pt modelId="{B2BDEF78-7588-4C0E-B9AE-E3B797898ED6}" type="parTrans" cxnId="{ED7A3190-4C54-4EAD-9F09-361981E18B37}">
      <dgm:prSet/>
      <dgm:spPr/>
      <dgm:t>
        <a:bodyPr/>
        <a:lstStyle/>
        <a:p>
          <a:endParaRPr lang="it-IT"/>
        </a:p>
      </dgm:t>
    </dgm:pt>
    <dgm:pt modelId="{9EE7715B-94FF-4BBA-B7AA-9FFFA1147829}" type="sibTrans" cxnId="{ED7A3190-4C54-4EAD-9F09-361981E18B37}">
      <dgm:prSet/>
      <dgm:spPr/>
      <dgm:t>
        <a:bodyPr/>
        <a:lstStyle/>
        <a:p>
          <a:endParaRPr lang="it-IT"/>
        </a:p>
      </dgm:t>
    </dgm:pt>
    <dgm:pt modelId="{45657673-99CB-4FA7-9B4E-CE13792CA60D}">
      <dgm:prSet phldrT="[Testo]"/>
      <dgm:spPr/>
      <dgm:t>
        <a:bodyPr/>
        <a:lstStyle/>
        <a:p>
          <a:r>
            <a:rPr lang="it-IT" dirty="0"/>
            <a:t>Aspetti da migliorare</a:t>
          </a:r>
        </a:p>
      </dgm:t>
    </dgm:pt>
    <dgm:pt modelId="{FB25D0A8-147D-4BC2-8BD6-D906F0894BD8}" type="parTrans" cxnId="{F3F21CEA-1417-4523-AB2A-F5F7134397BE}">
      <dgm:prSet/>
      <dgm:spPr/>
      <dgm:t>
        <a:bodyPr/>
        <a:lstStyle/>
        <a:p>
          <a:endParaRPr lang="it-IT"/>
        </a:p>
      </dgm:t>
    </dgm:pt>
    <dgm:pt modelId="{8773F54E-C7D4-449C-8B00-C43D83479A0F}" type="sibTrans" cxnId="{F3F21CEA-1417-4523-AB2A-F5F7134397BE}">
      <dgm:prSet/>
      <dgm:spPr/>
      <dgm:t>
        <a:bodyPr/>
        <a:lstStyle/>
        <a:p>
          <a:endParaRPr lang="it-IT"/>
        </a:p>
      </dgm:t>
    </dgm:pt>
    <dgm:pt modelId="{BFD0F4D0-0B0E-4EC1-B166-C8C5B2FBCD4C}">
      <dgm:prSet custT="1"/>
      <dgm:spPr/>
      <dgm:t>
        <a:bodyPr lIns="72000" rIns="0"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Specifiche</a:t>
          </a:r>
          <a:endParaRPr lang="en-US" sz="1800" b="0" i="0" dirty="0"/>
        </a:p>
      </dgm:t>
    </dgm:pt>
    <dgm:pt modelId="{359D3D3D-4328-4CF1-8BED-78951450E845}" type="parTrans" cxnId="{313CF049-7ABA-4667-A66F-183919EF215D}">
      <dgm:prSet/>
      <dgm:spPr/>
      <dgm:t>
        <a:bodyPr/>
        <a:lstStyle/>
        <a:p>
          <a:endParaRPr lang="it-IT"/>
        </a:p>
      </dgm:t>
    </dgm:pt>
    <dgm:pt modelId="{BC8D72E3-EA21-4597-88F5-D935D4B23EEE}" type="sibTrans" cxnId="{313CF049-7ABA-4667-A66F-183919EF215D}">
      <dgm:prSet/>
      <dgm:spPr/>
      <dgm:t>
        <a:bodyPr/>
        <a:lstStyle/>
        <a:p>
          <a:endParaRPr lang="it-IT"/>
        </a:p>
      </dgm:t>
    </dgm:pt>
    <dgm:pt modelId="{89BE1778-B11E-40CE-B31A-581ABD67FD7B}">
      <dgm:prSet custT="1"/>
      <dgm:spPr/>
      <dgm:t>
        <a:bodyPr lIns="72000" rIns="0"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più rapide </a:t>
          </a:r>
          <a:endParaRPr lang="en-US" sz="1800" b="0" i="0" dirty="0"/>
        </a:p>
      </dgm:t>
    </dgm:pt>
    <dgm:pt modelId="{D43E2991-F1B1-45DB-8226-52CFA9CFBFF1}" type="parTrans" cxnId="{E58D88DC-D021-451E-9DD8-63B6D500155A}">
      <dgm:prSet/>
      <dgm:spPr/>
      <dgm:t>
        <a:bodyPr/>
        <a:lstStyle/>
        <a:p>
          <a:endParaRPr lang="it-IT"/>
        </a:p>
      </dgm:t>
    </dgm:pt>
    <dgm:pt modelId="{4A780D45-C6DE-452F-AA67-ADDC479540AE}" type="sibTrans" cxnId="{E58D88DC-D021-451E-9DD8-63B6D500155A}">
      <dgm:prSet/>
      <dgm:spPr/>
      <dgm:t>
        <a:bodyPr/>
        <a:lstStyle/>
        <a:p>
          <a:endParaRPr lang="it-IT"/>
        </a:p>
      </dgm:t>
    </dgm:pt>
    <dgm:pt modelId="{CAB60474-1A23-4916-AA9C-A476671CE674}">
      <dgm:prSet custT="1"/>
      <dgm:spPr/>
      <dgm:t>
        <a:bodyPr lIns="72000" rIns="0"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scelte condivise (</a:t>
          </a:r>
          <a:r>
            <a:rPr lang="it-IT" sz="1800" b="0" i="0" dirty="0" err="1"/>
            <a:t>espdom</a:t>
          </a:r>
          <a:r>
            <a:rPr lang="it-IT" sz="1800" b="0" i="0" dirty="0"/>
            <a:t>)</a:t>
          </a:r>
          <a:r>
            <a:rPr lang="en-US" sz="1800" b="0" i="0" dirty="0"/>
            <a:t>​</a:t>
          </a:r>
        </a:p>
      </dgm:t>
    </dgm:pt>
    <dgm:pt modelId="{06043B25-6E20-4F9F-A8F9-F674AC5FA005}" type="parTrans" cxnId="{DF916E3E-F914-47A4-A29A-934824ABB2BE}">
      <dgm:prSet/>
      <dgm:spPr/>
      <dgm:t>
        <a:bodyPr/>
        <a:lstStyle/>
        <a:p>
          <a:endParaRPr lang="it-IT"/>
        </a:p>
      </dgm:t>
    </dgm:pt>
    <dgm:pt modelId="{CB1BF765-485D-4A22-B86A-829CC453C228}" type="sibTrans" cxnId="{DF916E3E-F914-47A4-A29A-934824ABB2BE}">
      <dgm:prSet/>
      <dgm:spPr/>
      <dgm:t>
        <a:bodyPr/>
        <a:lstStyle/>
        <a:p>
          <a:endParaRPr lang="it-IT"/>
        </a:p>
      </dgm:t>
    </dgm:pt>
    <dgm:pt modelId="{505B00AB-E654-436E-8089-89FD76CE17B4}">
      <dgm:prSet custT="1"/>
      <dgm:spPr/>
      <dgm:t>
        <a:bodyPr lIns="72000" rIns="0"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SW è degli utenti, più comprensibile e difeso</a:t>
          </a:r>
          <a:endParaRPr lang="en-US" sz="1800" b="0" i="0" dirty="0"/>
        </a:p>
      </dgm:t>
    </dgm:pt>
    <dgm:pt modelId="{CA482678-9760-4AFA-B804-1470EA5B08D0}" type="parTrans" cxnId="{4945D66C-8179-4BDE-A774-B7B6F0A8F1ED}">
      <dgm:prSet/>
      <dgm:spPr/>
      <dgm:t>
        <a:bodyPr/>
        <a:lstStyle/>
        <a:p>
          <a:endParaRPr lang="it-IT"/>
        </a:p>
      </dgm:t>
    </dgm:pt>
    <dgm:pt modelId="{450CA0A6-347A-43E6-818C-76BB27DF6211}" type="sibTrans" cxnId="{4945D66C-8179-4BDE-A774-B7B6F0A8F1ED}">
      <dgm:prSet/>
      <dgm:spPr/>
      <dgm:t>
        <a:bodyPr/>
        <a:lstStyle/>
        <a:p>
          <a:endParaRPr lang="it-IT"/>
        </a:p>
      </dgm:t>
    </dgm:pt>
    <dgm:pt modelId="{AF8474A5-42A1-4315-BE7B-564AD05EC0F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dirty="0"/>
            <a:t>Positività da confermare nel lungo periodo</a:t>
          </a:r>
          <a:endParaRPr lang="en-US" b="0" i="0" dirty="0"/>
        </a:p>
      </dgm:t>
    </dgm:pt>
    <dgm:pt modelId="{C293E6ED-31AE-49C1-A6AD-1972DD5B5A41}" type="parTrans" cxnId="{2D4CEA28-803F-421D-A697-BEE69BE26BEB}">
      <dgm:prSet/>
      <dgm:spPr/>
      <dgm:t>
        <a:bodyPr/>
        <a:lstStyle/>
        <a:p>
          <a:endParaRPr lang="it-IT"/>
        </a:p>
      </dgm:t>
    </dgm:pt>
    <dgm:pt modelId="{8E8B4BBA-CB35-44B8-BEAC-EE9CBAE06C8F}" type="sibTrans" cxnId="{2D4CEA28-803F-421D-A697-BEE69BE26BEB}">
      <dgm:prSet/>
      <dgm:spPr/>
      <dgm:t>
        <a:bodyPr/>
        <a:lstStyle/>
        <a:p>
          <a:endParaRPr lang="it-IT"/>
        </a:p>
      </dgm:t>
    </dgm:pt>
    <dgm:pt modelId="{1F9F9AF0-040F-45C9-9B0D-9C65EE63A57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Riduzione </a:t>
          </a:r>
          <a:r>
            <a:rPr lang="it-IT" sz="1800" b="0" i="0" dirty="0" err="1"/>
            <a:t>bugfixing</a:t>
          </a:r>
          <a:r>
            <a:rPr lang="it-IT" sz="1800" b="0" i="0" dirty="0"/>
            <a:t> post messa in produzione</a:t>
          </a:r>
          <a:r>
            <a:rPr lang="en-US" sz="1800" b="0" i="0" dirty="0"/>
            <a:t>​</a:t>
          </a:r>
        </a:p>
      </dgm:t>
    </dgm:pt>
    <dgm:pt modelId="{FD00F807-4CF5-4C53-8DD2-528E8CA82CE5}" type="parTrans" cxnId="{7BDE6DBF-CFD8-4638-9A28-674109748B5F}">
      <dgm:prSet/>
      <dgm:spPr/>
      <dgm:t>
        <a:bodyPr/>
        <a:lstStyle/>
        <a:p>
          <a:endParaRPr lang="it-IT"/>
        </a:p>
      </dgm:t>
    </dgm:pt>
    <dgm:pt modelId="{9364C89F-915D-4F1D-8136-760026ECB25E}" type="sibTrans" cxnId="{7BDE6DBF-CFD8-4638-9A28-674109748B5F}">
      <dgm:prSet/>
      <dgm:spPr/>
      <dgm:t>
        <a:bodyPr/>
        <a:lstStyle/>
        <a:p>
          <a:endParaRPr lang="it-IT"/>
        </a:p>
      </dgm:t>
    </dgm:pt>
    <dgm:pt modelId="{0163ED6E-CAE5-46AD-BEF2-05911B52332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dirty="0"/>
            <a:t>Negatività riscontrate</a:t>
          </a:r>
          <a:r>
            <a:rPr lang="en-US" b="0" i="0" dirty="0"/>
            <a:t>​</a:t>
          </a:r>
        </a:p>
      </dgm:t>
    </dgm:pt>
    <dgm:pt modelId="{7EB8A4B1-937A-445F-846D-C97B106AB063}" type="parTrans" cxnId="{049130E3-BF74-4690-80FB-F83A523ABCF1}">
      <dgm:prSet/>
      <dgm:spPr/>
      <dgm:t>
        <a:bodyPr/>
        <a:lstStyle/>
        <a:p>
          <a:endParaRPr lang="it-IT"/>
        </a:p>
      </dgm:t>
    </dgm:pt>
    <dgm:pt modelId="{C0F501BC-262C-498E-AC23-E71371768621}" type="sibTrans" cxnId="{049130E3-BF74-4690-80FB-F83A523ABCF1}">
      <dgm:prSet/>
      <dgm:spPr/>
      <dgm:t>
        <a:bodyPr/>
        <a:lstStyle/>
        <a:p>
          <a:endParaRPr lang="it-IT"/>
        </a:p>
      </dgm:t>
    </dgm:pt>
    <dgm:pt modelId="{2E321925-7622-4213-A619-8FE689DFF54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 err="1"/>
            <a:t>Assenza</a:t>
          </a:r>
          <a:r>
            <a:rPr lang="en-US" sz="1800" b="0" i="0" dirty="0"/>
            <a:t> / </a:t>
          </a:r>
          <a:r>
            <a:rPr lang="en-US" sz="1800" b="0" i="0" dirty="0" err="1"/>
            <a:t>impreparazione</a:t>
          </a:r>
          <a:r>
            <a:rPr lang="en-US" sz="1800" b="0" i="0" dirty="0"/>
            <a:t> </a:t>
          </a:r>
          <a:r>
            <a:rPr lang="en-US" sz="1800" b="0" i="0" dirty="0" err="1"/>
            <a:t>dei</a:t>
          </a:r>
          <a:r>
            <a:rPr lang="en-US" sz="1800" b="0" i="0" dirty="0"/>
            <a:t> </a:t>
          </a:r>
          <a:r>
            <a:rPr lang="en-US" sz="1800" b="0" i="0" dirty="0" err="1"/>
            <a:t>proprietari</a:t>
          </a:r>
          <a:r>
            <a:rPr lang="en-US" sz="1800" b="0" i="0" dirty="0"/>
            <a:t> di </a:t>
          </a:r>
          <a:r>
            <a:rPr lang="en-US" sz="1800" b="0" i="0" dirty="0" err="1"/>
            <a:t>dominio</a:t>
          </a:r>
          <a:endParaRPr lang="en-US" sz="1800" b="0" i="0" dirty="0"/>
        </a:p>
      </dgm:t>
    </dgm:pt>
    <dgm:pt modelId="{EB556DA6-01D8-4763-8A0A-E2C723994C49}" type="parTrans" cxnId="{331F8033-00B3-4305-BA03-4F64B61C597C}">
      <dgm:prSet/>
      <dgm:spPr/>
      <dgm:t>
        <a:bodyPr/>
        <a:lstStyle/>
        <a:p>
          <a:endParaRPr lang="it-IT"/>
        </a:p>
      </dgm:t>
    </dgm:pt>
    <dgm:pt modelId="{D16342D5-B3CC-4B80-8350-1CCB0C0B2170}" type="sibTrans" cxnId="{331F8033-00B3-4305-BA03-4F64B61C597C}">
      <dgm:prSet/>
      <dgm:spPr/>
      <dgm:t>
        <a:bodyPr/>
        <a:lstStyle/>
        <a:p>
          <a:endParaRPr lang="it-IT"/>
        </a:p>
      </dgm:t>
    </dgm:pt>
    <dgm:pt modelId="{606C5B4A-686F-4971-9129-B85622ED8FE1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tempo:</a:t>
          </a:r>
          <a:endParaRPr lang="it-IT" sz="1800" dirty="0"/>
        </a:p>
      </dgm:t>
    </dgm:pt>
    <dgm:pt modelId="{A0178771-0DAA-4DEB-875A-4E1FF83CDD72}" type="parTrans" cxnId="{E0A8E201-3340-44E0-B593-6D4832A20F83}">
      <dgm:prSet/>
      <dgm:spPr/>
      <dgm:t>
        <a:bodyPr/>
        <a:lstStyle/>
        <a:p>
          <a:endParaRPr lang="it-IT"/>
        </a:p>
      </dgm:t>
    </dgm:pt>
    <dgm:pt modelId="{61BA85A4-7130-4643-B52E-05B0A53B11CD}" type="sibTrans" cxnId="{E0A8E201-3340-44E0-B593-6D4832A20F83}">
      <dgm:prSet/>
      <dgm:spPr/>
      <dgm:t>
        <a:bodyPr/>
        <a:lstStyle/>
        <a:p>
          <a:endParaRPr lang="it-IT"/>
        </a:p>
      </dgm:t>
    </dgm:pt>
    <dgm:pt modelId="{37A77F0D-9DD4-4260-9009-5E60C28BCBDE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test validazione</a:t>
          </a:r>
        </a:p>
      </dgm:t>
    </dgm:pt>
    <dgm:pt modelId="{D92DDDD9-CD67-486D-9794-E1ADB02DFD6A}" type="parTrans" cxnId="{22C75700-9932-47DC-876C-92A49394DBE4}">
      <dgm:prSet/>
      <dgm:spPr/>
      <dgm:t>
        <a:bodyPr/>
        <a:lstStyle/>
        <a:p>
          <a:endParaRPr lang="it-IT"/>
        </a:p>
      </dgm:t>
    </dgm:pt>
    <dgm:pt modelId="{2B967C72-A072-4F14-A5B9-0ACB02DC8849}" type="sibTrans" cxnId="{22C75700-9932-47DC-876C-92A49394DBE4}">
      <dgm:prSet/>
      <dgm:spPr/>
      <dgm:t>
        <a:bodyPr/>
        <a:lstStyle/>
        <a:p>
          <a:endParaRPr lang="it-IT"/>
        </a:p>
      </dgm:t>
    </dgm:pt>
    <dgm:pt modelId="{05E60B10-1B67-4981-8FC3-B06A8E6AC7B8}">
      <dgm:prSet custT="1"/>
      <dgm:spPr/>
      <dgm:t>
        <a:bodyPr lIns="72000" rIns="0"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comprensibili (storico)</a:t>
          </a:r>
          <a:r>
            <a:rPr lang="en-US" sz="1800" b="0" i="0" dirty="0"/>
            <a:t>​</a:t>
          </a:r>
        </a:p>
      </dgm:t>
    </dgm:pt>
    <dgm:pt modelId="{83E181AE-CB6D-477D-9A79-381FFF7BDEDE}" type="parTrans" cxnId="{ED97842A-8CF3-47E4-948B-B715ED256640}">
      <dgm:prSet/>
      <dgm:spPr/>
      <dgm:t>
        <a:bodyPr/>
        <a:lstStyle/>
        <a:p>
          <a:endParaRPr lang="it-IT"/>
        </a:p>
      </dgm:t>
    </dgm:pt>
    <dgm:pt modelId="{B3A13F97-8746-43B3-9048-280381D4EA70}" type="sibTrans" cxnId="{ED97842A-8CF3-47E4-948B-B715ED256640}">
      <dgm:prSet/>
      <dgm:spPr/>
      <dgm:t>
        <a:bodyPr/>
        <a:lstStyle/>
        <a:p>
          <a:endParaRPr lang="it-IT"/>
        </a:p>
      </dgm:t>
    </dgm:pt>
    <dgm:pt modelId="{4B8A598A-F4B1-42D2-AD70-58BC463E0F3B}">
      <dgm:prSet custT="1"/>
      <dgm:spPr/>
      <dgm:t>
        <a:bodyPr/>
        <a:lstStyle/>
        <a:p>
          <a:r>
            <a:rPr lang="it-IT" sz="1800" b="0" i="0" dirty="0"/>
            <a:t>Riduzione assistenza </a:t>
          </a:r>
          <a:endParaRPr lang="en-US" sz="1800" b="0" i="0" dirty="0"/>
        </a:p>
      </dgm:t>
    </dgm:pt>
    <dgm:pt modelId="{70C4122A-8362-4C8A-95F9-5CCB3BD0EFA5}" type="parTrans" cxnId="{491951A8-CE7F-4757-9BB5-2D9998A7A482}">
      <dgm:prSet/>
      <dgm:spPr/>
      <dgm:t>
        <a:bodyPr/>
        <a:lstStyle/>
        <a:p>
          <a:endParaRPr lang="it-IT"/>
        </a:p>
      </dgm:t>
    </dgm:pt>
    <dgm:pt modelId="{D2E979C5-2056-496B-A99F-460C31DA3433}" type="sibTrans" cxnId="{491951A8-CE7F-4757-9BB5-2D9998A7A482}">
      <dgm:prSet/>
      <dgm:spPr/>
      <dgm:t>
        <a:bodyPr/>
        <a:lstStyle/>
        <a:p>
          <a:endParaRPr lang="it-IT"/>
        </a:p>
      </dgm:t>
    </dgm:pt>
    <dgm:pt modelId="{46935980-B67A-460D-B86D-0905D813559A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Interazione </a:t>
          </a:r>
          <a:r>
            <a:rPr lang="it-IT" sz="1800" dirty="0" err="1"/>
            <a:t>espdom</a:t>
          </a:r>
          <a:r>
            <a:rPr lang="it-IT" sz="1800" dirty="0"/>
            <a:t> con il sistema di </a:t>
          </a:r>
          <a:r>
            <a:rPr lang="it-IT" sz="1800" dirty="0" err="1"/>
            <a:t>tkt</a:t>
          </a:r>
          <a:endParaRPr lang="it-IT" sz="1800" dirty="0"/>
        </a:p>
      </dgm:t>
    </dgm:pt>
    <dgm:pt modelId="{78E21B4B-108B-4206-9950-04EF3EAEF2EB}" type="parTrans" cxnId="{F40E2B2D-CB5C-45E8-B521-AD717EBBB8F0}">
      <dgm:prSet/>
      <dgm:spPr/>
      <dgm:t>
        <a:bodyPr/>
        <a:lstStyle/>
        <a:p>
          <a:endParaRPr lang="it-IT"/>
        </a:p>
      </dgm:t>
    </dgm:pt>
    <dgm:pt modelId="{7A61E5D6-831B-4F67-AAA8-4FB87EFF4CFC}" type="sibTrans" cxnId="{F40E2B2D-CB5C-45E8-B521-AD717EBBB8F0}">
      <dgm:prSet/>
      <dgm:spPr/>
      <dgm:t>
        <a:bodyPr/>
        <a:lstStyle/>
        <a:p>
          <a:endParaRPr lang="it-IT"/>
        </a:p>
      </dgm:t>
    </dgm:pt>
    <dgm:pt modelId="{9B232B51-7D25-42AF-8946-52BC09B22FC6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b="0" i="0" dirty="0"/>
            <a:t>primo livello </a:t>
          </a:r>
          <a:r>
            <a:rPr lang="it-IT" sz="1800" b="0" i="0" dirty="0" err="1"/>
            <a:t>espdom</a:t>
          </a:r>
          <a:endParaRPr lang="it-IT" sz="1800" dirty="0"/>
        </a:p>
      </dgm:t>
    </dgm:pt>
    <dgm:pt modelId="{BCCD254D-F07B-42F1-B5F8-5C677F430608}" type="parTrans" cxnId="{0B7DFF9B-E6AC-43D1-AF68-E5017C472BA1}">
      <dgm:prSet/>
      <dgm:spPr/>
    </dgm:pt>
    <dgm:pt modelId="{C7FF0E06-4716-47E2-A0B9-CD32FC6E0053}" type="sibTrans" cxnId="{0B7DFF9B-E6AC-43D1-AF68-E5017C472BA1}">
      <dgm:prSet/>
      <dgm:spPr/>
    </dgm:pt>
    <dgm:pt modelId="{0F58894A-4DDF-4B39-84BB-6FF0EACC97FF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adozione pesatura</a:t>
          </a:r>
        </a:p>
      </dgm:t>
    </dgm:pt>
    <dgm:pt modelId="{DF26163C-F485-4E43-90BE-A8DA9AA16C7C}" type="parTrans" cxnId="{FC3C2B8F-52E9-40B9-94ED-C5D46F72C66F}">
      <dgm:prSet/>
      <dgm:spPr/>
    </dgm:pt>
    <dgm:pt modelId="{DEFD764D-9FDF-415B-9C61-1EE0003F4E68}" type="sibTrans" cxnId="{FC3C2B8F-52E9-40B9-94ED-C5D46F72C66F}">
      <dgm:prSet/>
      <dgm:spPr/>
    </dgm:pt>
    <dgm:pt modelId="{7946C7D7-EC39-4CD5-85CE-3C88A0107ABC}" type="pres">
      <dgm:prSet presAssocID="{2B2B1D34-98F5-46AC-A88D-8D7BA2CC1F3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0370365-6304-4173-A200-DBDA0232B086}" type="pres">
      <dgm:prSet presAssocID="{2B2B1D34-98F5-46AC-A88D-8D7BA2CC1F3D}" presName="children" presStyleCnt="0"/>
      <dgm:spPr/>
    </dgm:pt>
    <dgm:pt modelId="{94F5164C-966A-40EA-886B-EF4B9F5D6992}" type="pres">
      <dgm:prSet presAssocID="{2B2B1D34-98F5-46AC-A88D-8D7BA2CC1F3D}" presName="child1group" presStyleCnt="0"/>
      <dgm:spPr/>
    </dgm:pt>
    <dgm:pt modelId="{D0C0F388-275A-4C35-A84F-F5F2C656A9DF}" type="pres">
      <dgm:prSet presAssocID="{2B2B1D34-98F5-46AC-A88D-8D7BA2CC1F3D}" presName="child1" presStyleLbl="bgAcc1" presStyleIdx="0" presStyleCnt="4" custScaleX="147809" custScaleY="140344" custLinFactNeighborX="-30601" custLinFactNeighborY="21294"/>
      <dgm:spPr/>
    </dgm:pt>
    <dgm:pt modelId="{5D8BC4B9-D552-41E3-8B07-53890EBDF178}" type="pres">
      <dgm:prSet presAssocID="{2B2B1D34-98F5-46AC-A88D-8D7BA2CC1F3D}" presName="child1Text" presStyleLbl="bgAcc1" presStyleIdx="0" presStyleCnt="4">
        <dgm:presLayoutVars>
          <dgm:bulletEnabled val="1"/>
        </dgm:presLayoutVars>
      </dgm:prSet>
      <dgm:spPr/>
    </dgm:pt>
    <dgm:pt modelId="{2D9330F9-78DE-434E-B813-36CA315ACFD1}" type="pres">
      <dgm:prSet presAssocID="{2B2B1D34-98F5-46AC-A88D-8D7BA2CC1F3D}" presName="child2group" presStyleCnt="0"/>
      <dgm:spPr/>
    </dgm:pt>
    <dgm:pt modelId="{AF9B63F3-CE56-4335-A29B-5E573341F3D8}" type="pres">
      <dgm:prSet presAssocID="{2B2B1D34-98F5-46AC-A88D-8D7BA2CC1F3D}" presName="child2" presStyleLbl="bgAcc1" presStyleIdx="1" presStyleCnt="4" custScaleX="148914" custLinFactNeighborX="18630" custLinFactNeighborY="1791"/>
      <dgm:spPr/>
    </dgm:pt>
    <dgm:pt modelId="{B956298A-05F6-4E1F-BF82-4EDF93020C7A}" type="pres">
      <dgm:prSet presAssocID="{2B2B1D34-98F5-46AC-A88D-8D7BA2CC1F3D}" presName="child2Text" presStyleLbl="bgAcc1" presStyleIdx="1" presStyleCnt="4">
        <dgm:presLayoutVars>
          <dgm:bulletEnabled val="1"/>
        </dgm:presLayoutVars>
      </dgm:prSet>
      <dgm:spPr/>
    </dgm:pt>
    <dgm:pt modelId="{12134C4F-005F-460B-8F17-7045F4416A74}" type="pres">
      <dgm:prSet presAssocID="{2B2B1D34-98F5-46AC-A88D-8D7BA2CC1F3D}" presName="child3group" presStyleCnt="0"/>
      <dgm:spPr/>
    </dgm:pt>
    <dgm:pt modelId="{424C0616-1E50-46A3-B542-E121CA69426C}" type="pres">
      <dgm:prSet presAssocID="{2B2B1D34-98F5-46AC-A88D-8D7BA2CC1F3D}" presName="child3" presStyleLbl="bgAcc1" presStyleIdx="2" presStyleCnt="4" custScaleX="144113" custScaleY="145338" custLinFactNeighborX="25856" custLinFactNeighborY="-33270"/>
      <dgm:spPr/>
    </dgm:pt>
    <dgm:pt modelId="{1CC76FC4-34ED-498B-B171-1A0AE2B10776}" type="pres">
      <dgm:prSet presAssocID="{2B2B1D34-98F5-46AC-A88D-8D7BA2CC1F3D}" presName="child3Text" presStyleLbl="bgAcc1" presStyleIdx="2" presStyleCnt="4">
        <dgm:presLayoutVars>
          <dgm:bulletEnabled val="1"/>
        </dgm:presLayoutVars>
      </dgm:prSet>
      <dgm:spPr/>
    </dgm:pt>
    <dgm:pt modelId="{862D197A-33A8-4E58-94DC-0D86FD0C1E90}" type="pres">
      <dgm:prSet presAssocID="{2B2B1D34-98F5-46AC-A88D-8D7BA2CC1F3D}" presName="child4group" presStyleCnt="0"/>
      <dgm:spPr/>
    </dgm:pt>
    <dgm:pt modelId="{777BB72A-ED95-42A0-A28A-9C19D40789D0}" type="pres">
      <dgm:prSet presAssocID="{2B2B1D34-98F5-46AC-A88D-8D7BA2CC1F3D}" presName="child4" presStyleLbl="bgAcc1" presStyleIdx="3" presStyleCnt="4" custScaleX="156929" custLinFactNeighborX="-23569" custLinFactNeighborY="-34411"/>
      <dgm:spPr/>
    </dgm:pt>
    <dgm:pt modelId="{37FB0962-A1C1-4046-B41D-E2F5BD36A6C9}" type="pres">
      <dgm:prSet presAssocID="{2B2B1D34-98F5-46AC-A88D-8D7BA2CC1F3D}" presName="child4Text" presStyleLbl="bgAcc1" presStyleIdx="3" presStyleCnt="4">
        <dgm:presLayoutVars>
          <dgm:bulletEnabled val="1"/>
        </dgm:presLayoutVars>
      </dgm:prSet>
      <dgm:spPr/>
    </dgm:pt>
    <dgm:pt modelId="{D3E2CD59-ABCA-44EE-9B33-F9F3A7F85171}" type="pres">
      <dgm:prSet presAssocID="{2B2B1D34-98F5-46AC-A88D-8D7BA2CC1F3D}" presName="childPlaceholder" presStyleCnt="0"/>
      <dgm:spPr/>
    </dgm:pt>
    <dgm:pt modelId="{B3BCFDCC-FB30-41AE-A8CC-10C21B5774A6}" type="pres">
      <dgm:prSet presAssocID="{2B2B1D34-98F5-46AC-A88D-8D7BA2CC1F3D}" presName="circle" presStyleCnt="0"/>
      <dgm:spPr/>
    </dgm:pt>
    <dgm:pt modelId="{E7D9328A-4363-4BDD-856C-1C91E92A4E44}" type="pres">
      <dgm:prSet presAssocID="{2B2B1D34-98F5-46AC-A88D-8D7BA2CC1F3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6FAA61D-4064-4714-9910-FB9EF134A491}" type="pres">
      <dgm:prSet presAssocID="{2B2B1D34-98F5-46AC-A88D-8D7BA2CC1F3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8E32ACB-4802-4B7E-8151-F82266ED125B}" type="pres">
      <dgm:prSet presAssocID="{2B2B1D34-98F5-46AC-A88D-8D7BA2CC1F3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5924603-6D64-44F2-BFF1-FFB5A6DC1119}" type="pres">
      <dgm:prSet presAssocID="{2B2B1D34-98F5-46AC-A88D-8D7BA2CC1F3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3E8E27A-47CA-4F88-A7B1-07EB5C9C3F11}" type="pres">
      <dgm:prSet presAssocID="{2B2B1D34-98F5-46AC-A88D-8D7BA2CC1F3D}" presName="quadrantPlaceholder" presStyleCnt="0"/>
      <dgm:spPr/>
    </dgm:pt>
    <dgm:pt modelId="{99392056-DEF5-4861-9C41-E51DDA744870}" type="pres">
      <dgm:prSet presAssocID="{2B2B1D34-98F5-46AC-A88D-8D7BA2CC1F3D}" presName="center1" presStyleLbl="fgShp" presStyleIdx="0" presStyleCnt="2"/>
      <dgm:spPr/>
    </dgm:pt>
    <dgm:pt modelId="{0E06927D-9552-4359-8A03-0F219513446F}" type="pres">
      <dgm:prSet presAssocID="{2B2B1D34-98F5-46AC-A88D-8D7BA2CC1F3D}" presName="center2" presStyleLbl="fgShp" presStyleIdx="1" presStyleCnt="2"/>
      <dgm:spPr/>
    </dgm:pt>
  </dgm:ptLst>
  <dgm:cxnLst>
    <dgm:cxn modelId="{22C75700-9932-47DC-876C-92A49394DBE4}" srcId="{606C5B4A-686F-4971-9129-B85622ED8FE1}" destId="{37A77F0D-9DD4-4260-9009-5E60C28BCBDE}" srcOrd="1" destOrd="0" parTransId="{D92DDDD9-CD67-486D-9794-E1ADB02DFD6A}" sibTransId="{2B967C72-A072-4F14-A5B9-0ACB02DC8849}"/>
    <dgm:cxn modelId="{E0A8E201-3340-44E0-B593-6D4832A20F83}" srcId="{45657673-99CB-4FA7-9B4E-CE13792CA60D}" destId="{606C5B4A-686F-4971-9129-B85622ED8FE1}" srcOrd="0" destOrd="0" parTransId="{A0178771-0DAA-4DEB-875A-4E1FF83CDD72}" sibTransId="{61BA85A4-7130-4643-B52E-05B0A53B11CD}"/>
    <dgm:cxn modelId="{E8C67804-3291-4EA6-A469-D46C095AC60A}" type="presOf" srcId="{CAB60474-1A23-4916-AA9C-A476671CE674}" destId="{5D8BC4B9-D552-41E3-8B07-53890EBDF178}" srcOrd="1" destOrd="3" presId="urn:microsoft.com/office/officeart/2005/8/layout/cycle4"/>
    <dgm:cxn modelId="{1E29DC0F-4A5F-44E6-9652-8CA038E5C028}" type="presOf" srcId="{0F58894A-4DDF-4B39-84BB-6FF0EACC97FF}" destId="{1CC76FC4-34ED-498B-B171-1A0AE2B10776}" srcOrd="1" destOrd="4" presId="urn:microsoft.com/office/officeart/2005/8/layout/cycle4"/>
    <dgm:cxn modelId="{32F55312-86AE-42DB-A6D3-CB1921D4BB51}" type="presOf" srcId="{9B232B51-7D25-42AF-8946-52BC09B22FC6}" destId="{1CC76FC4-34ED-498B-B171-1A0AE2B10776}" srcOrd="1" destOrd="1" presId="urn:microsoft.com/office/officeart/2005/8/layout/cycle4"/>
    <dgm:cxn modelId="{D6EF061B-BD1A-482B-A3AE-C01D13CA70C6}" type="presOf" srcId="{37A77F0D-9DD4-4260-9009-5E60C28BCBDE}" destId="{424C0616-1E50-46A3-B542-E121CA69426C}" srcOrd="0" destOrd="2" presId="urn:microsoft.com/office/officeart/2005/8/layout/cycle4"/>
    <dgm:cxn modelId="{DE203C22-E1D8-4848-B795-AC1A3D4ED498}" type="presOf" srcId="{05E60B10-1B67-4981-8FC3-B06A8E6AC7B8}" destId="{5D8BC4B9-D552-41E3-8B07-53890EBDF178}" srcOrd="1" destOrd="1" presId="urn:microsoft.com/office/officeart/2005/8/layout/cycle4"/>
    <dgm:cxn modelId="{2D4CEA28-803F-421D-A697-BEE69BE26BEB}" srcId="{2B2B1D34-98F5-46AC-A88D-8D7BA2CC1F3D}" destId="{AF8474A5-42A1-4315-BE7B-564AD05EC0FD}" srcOrd="3" destOrd="0" parTransId="{C293E6ED-31AE-49C1-A6AD-1972DD5B5A41}" sibTransId="{8E8B4BBA-CB35-44B8-BEAC-EE9CBAE06C8F}"/>
    <dgm:cxn modelId="{ED97842A-8CF3-47E4-948B-B715ED256640}" srcId="{BFD0F4D0-0B0E-4EC1-B166-C8C5B2FBCD4C}" destId="{05E60B10-1B67-4981-8FC3-B06A8E6AC7B8}" srcOrd="0" destOrd="0" parTransId="{83E181AE-CB6D-477D-9A79-381FFF7BDEDE}" sibTransId="{B3A13F97-8746-43B3-9048-280381D4EA70}"/>
    <dgm:cxn modelId="{F40E2B2D-CB5C-45E8-B521-AD717EBBB8F0}" srcId="{606C5B4A-686F-4971-9129-B85622ED8FE1}" destId="{46935980-B67A-460D-B86D-0905D813559A}" srcOrd="2" destOrd="0" parTransId="{78E21B4B-108B-4206-9950-04EF3EAEF2EB}" sibTransId="{7A61E5D6-831B-4F67-AAA8-4FB87EFF4CFC}"/>
    <dgm:cxn modelId="{F7C90A2E-2249-4156-938C-D3BB1CE589D6}" type="presOf" srcId="{2E321925-7622-4213-A619-8FE689DFF54D}" destId="{B956298A-05F6-4E1F-BF82-4EDF93020C7A}" srcOrd="1" destOrd="0" presId="urn:microsoft.com/office/officeart/2005/8/layout/cycle4"/>
    <dgm:cxn modelId="{72EA7433-4C60-4A6D-AD31-01A89F3FE3BF}" type="presOf" srcId="{89BE1778-B11E-40CE-B31A-581ABD67FD7B}" destId="{D0C0F388-275A-4C35-A84F-F5F2C656A9DF}" srcOrd="0" destOrd="2" presId="urn:microsoft.com/office/officeart/2005/8/layout/cycle4"/>
    <dgm:cxn modelId="{331F8033-00B3-4305-BA03-4F64B61C597C}" srcId="{0163ED6E-CAE5-46AD-BEF2-05911B52332A}" destId="{2E321925-7622-4213-A619-8FE689DFF54D}" srcOrd="0" destOrd="0" parTransId="{EB556DA6-01D8-4763-8A0A-E2C723994C49}" sibTransId="{D16342D5-B3CC-4B80-8350-1CCB0C0B2170}"/>
    <dgm:cxn modelId="{34BA9E33-3F0D-43EB-9D54-DD6C3DC5D05B}" type="presOf" srcId="{89BE1778-B11E-40CE-B31A-581ABD67FD7B}" destId="{5D8BC4B9-D552-41E3-8B07-53890EBDF178}" srcOrd="1" destOrd="2" presId="urn:microsoft.com/office/officeart/2005/8/layout/cycle4"/>
    <dgm:cxn modelId="{CE8B7C38-10E5-4075-95BE-608F1B194451}" type="presOf" srcId="{9B232B51-7D25-42AF-8946-52BC09B22FC6}" destId="{424C0616-1E50-46A3-B542-E121CA69426C}" srcOrd="0" destOrd="1" presId="urn:microsoft.com/office/officeart/2005/8/layout/cycle4"/>
    <dgm:cxn modelId="{DF916E3E-F914-47A4-A29A-934824ABB2BE}" srcId="{BFD0F4D0-0B0E-4EC1-B166-C8C5B2FBCD4C}" destId="{CAB60474-1A23-4916-AA9C-A476671CE674}" srcOrd="2" destOrd="0" parTransId="{06043B25-6E20-4F9F-A8F9-F674AC5FA005}" sibTransId="{CB1BF765-485D-4A22-B86A-829CC453C228}"/>
    <dgm:cxn modelId="{14E0E33E-EEC5-45AC-834E-94E7F3CC8833}" type="presOf" srcId="{37A77F0D-9DD4-4260-9009-5E60C28BCBDE}" destId="{1CC76FC4-34ED-498B-B171-1A0AE2B10776}" srcOrd="1" destOrd="2" presId="urn:microsoft.com/office/officeart/2005/8/layout/cycle4"/>
    <dgm:cxn modelId="{2341F940-4EF3-402F-BDC4-FE9DA5BDA732}" type="presOf" srcId="{4B8A598A-F4B1-42D2-AD70-58BC463E0F3B}" destId="{37FB0962-A1C1-4046-B41D-E2F5BD36A6C9}" srcOrd="1" destOrd="1" presId="urn:microsoft.com/office/officeart/2005/8/layout/cycle4"/>
    <dgm:cxn modelId="{AE651B5C-C69F-431B-9C30-82FB865979B7}" type="presOf" srcId="{CAB60474-1A23-4916-AA9C-A476671CE674}" destId="{D0C0F388-275A-4C35-A84F-F5F2C656A9DF}" srcOrd="0" destOrd="3" presId="urn:microsoft.com/office/officeart/2005/8/layout/cycle4"/>
    <dgm:cxn modelId="{6B4D7263-310A-48BC-9C70-4546BDC42284}" type="presOf" srcId="{4B8A598A-F4B1-42D2-AD70-58BC463E0F3B}" destId="{777BB72A-ED95-42A0-A28A-9C19D40789D0}" srcOrd="0" destOrd="1" presId="urn:microsoft.com/office/officeart/2005/8/layout/cycle4"/>
    <dgm:cxn modelId="{313CF049-7ABA-4667-A66F-183919EF215D}" srcId="{451E9A54-290D-4E3D-8013-402D03D36CC1}" destId="{BFD0F4D0-0B0E-4EC1-B166-C8C5B2FBCD4C}" srcOrd="0" destOrd="0" parTransId="{359D3D3D-4328-4CF1-8BED-78951450E845}" sibTransId="{BC8D72E3-EA21-4597-88F5-D935D4B23EEE}"/>
    <dgm:cxn modelId="{72FC864C-A096-42E2-AAF5-6C9790883D4B}" type="presOf" srcId="{505B00AB-E654-436E-8089-89FD76CE17B4}" destId="{5D8BC4B9-D552-41E3-8B07-53890EBDF178}" srcOrd="1" destOrd="4" presId="urn:microsoft.com/office/officeart/2005/8/layout/cycle4"/>
    <dgm:cxn modelId="{4945D66C-8179-4BDE-A774-B7B6F0A8F1ED}" srcId="{451E9A54-290D-4E3D-8013-402D03D36CC1}" destId="{505B00AB-E654-436E-8089-89FD76CE17B4}" srcOrd="1" destOrd="0" parTransId="{CA482678-9760-4AFA-B804-1470EA5B08D0}" sibTransId="{450CA0A6-347A-43E6-818C-76BB27DF6211}"/>
    <dgm:cxn modelId="{9D59164E-A5C6-4364-88CB-EDE1BE1E970A}" type="presOf" srcId="{1F9F9AF0-040F-45C9-9B0D-9C65EE63A571}" destId="{37FB0962-A1C1-4046-B41D-E2F5BD36A6C9}" srcOrd="1" destOrd="0" presId="urn:microsoft.com/office/officeart/2005/8/layout/cycle4"/>
    <dgm:cxn modelId="{61108E6F-76A1-4A7E-A9BB-D9A3A3363EDE}" type="presOf" srcId="{606C5B4A-686F-4971-9129-B85622ED8FE1}" destId="{1CC76FC4-34ED-498B-B171-1A0AE2B10776}" srcOrd="1" destOrd="0" presId="urn:microsoft.com/office/officeart/2005/8/layout/cycle4"/>
    <dgm:cxn modelId="{3E44AE6F-AA6C-42E9-A3D3-514BA7CD351C}" type="presOf" srcId="{505B00AB-E654-436E-8089-89FD76CE17B4}" destId="{D0C0F388-275A-4C35-A84F-F5F2C656A9DF}" srcOrd="0" destOrd="4" presId="urn:microsoft.com/office/officeart/2005/8/layout/cycle4"/>
    <dgm:cxn modelId="{FC3C2B8F-52E9-40B9-94ED-C5D46F72C66F}" srcId="{606C5B4A-686F-4971-9129-B85622ED8FE1}" destId="{0F58894A-4DDF-4B39-84BB-6FF0EACC97FF}" srcOrd="3" destOrd="0" parTransId="{DF26163C-F485-4E43-90BE-A8DA9AA16C7C}" sibTransId="{DEFD764D-9FDF-415B-9C61-1EE0003F4E68}"/>
    <dgm:cxn modelId="{ED7A3190-4C54-4EAD-9F09-361981E18B37}" srcId="{2B2B1D34-98F5-46AC-A88D-8D7BA2CC1F3D}" destId="{451E9A54-290D-4E3D-8013-402D03D36CC1}" srcOrd="0" destOrd="0" parTransId="{B2BDEF78-7588-4C0E-B9AE-E3B797898ED6}" sibTransId="{9EE7715B-94FF-4BBA-B7AA-9FFFA1147829}"/>
    <dgm:cxn modelId="{12D67590-1939-4304-9F10-CFB202D12765}" type="presOf" srcId="{45657673-99CB-4FA7-9B4E-CE13792CA60D}" destId="{18E32ACB-4802-4B7E-8151-F82266ED125B}" srcOrd="0" destOrd="0" presId="urn:microsoft.com/office/officeart/2005/8/layout/cycle4"/>
    <dgm:cxn modelId="{0B7DFF9B-E6AC-43D1-AF68-E5017C472BA1}" srcId="{606C5B4A-686F-4971-9129-B85622ED8FE1}" destId="{9B232B51-7D25-42AF-8946-52BC09B22FC6}" srcOrd="0" destOrd="0" parTransId="{BCCD254D-F07B-42F1-B5F8-5C677F430608}" sibTransId="{C7FF0E06-4716-47E2-A0B9-CD32FC6E0053}"/>
    <dgm:cxn modelId="{491951A8-CE7F-4757-9BB5-2D9998A7A482}" srcId="{AF8474A5-42A1-4315-BE7B-564AD05EC0FD}" destId="{4B8A598A-F4B1-42D2-AD70-58BC463E0F3B}" srcOrd="1" destOrd="0" parTransId="{70C4122A-8362-4C8A-95F9-5CCB3BD0EFA5}" sibTransId="{D2E979C5-2056-496B-A99F-460C31DA3433}"/>
    <dgm:cxn modelId="{8F9CEBAB-1F5C-434C-9EA7-3B2E1474B296}" type="presOf" srcId="{BFD0F4D0-0B0E-4EC1-B166-C8C5B2FBCD4C}" destId="{D0C0F388-275A-4C35-A84F-F5F2C656A9DF}" srcOrd="0" destOrd="0" presId="urn:microsoft.com/office/officeart/2005/8/layout/cycle4"/>
    <dgm:cxn modelId="{D76C29AE-A536-4689-A122-C53EF28E8FC4}" type="presOf" srcId="{46935980-B67A-460D-B86D-0905D813559A}" destId="{1CC76FC4-34ED-498B-B171-1A0AE2B10776}" srcOrd="1" destOrd="3" presId="urn:microsoft.com/office/officeart/2005/8/layout/cycle4"/>
    <dgm:cxn modelId="{888DC5B0-525B-4F1E-858A-08E44BC63343}" type="presOf" srcId="{1F9F9AF0-040F-45C9-9B0D-9C65EE63A571}" destId="{777BB72A-ED95-42A0-A28A-9C19D40789D0}" srcOrd="0" destOrd="0" presId="urn:microsoft.com/office/officeart/2005/8/layout/cycle4"/>
    <dgm:cxn modelId="{0224D4B6-1883-4DBC-8C8C-8169436CEB85}" type="presOf" srcId="{46935980-B67A-460D-B86D-0905D813559A}" destId="{424C0616-1E50-46A3-B542-E121CA69426C}" srcOrd="0" destOrd="3" presId="urn:microsoft.com/office/officeart/2005/8/layout/cycle4"/>
    <dgm:cxn modelId="{7BDE6DBF-CFD8-4638-9A28-674109748B5F}" srcId="{AF8474A5-42A1-4315-BE7B-564AD05EC0FD}" destId="{1F9F9AF0-040F-45C9-9B0D-9C65EE63A571}" srcOrd="0" destOrd="0" parTransId="{FD00F807-4CF5-4C53-8DD2-528E8CA82CE5}" sibTransId="{9364C89F-915D-4F1D-8136-760026ECB25E}"/>
    <dgm:cxn modelId="{C1F395CF-E053-46AF-A821-DB4EDB415944}" type="presOf" srcId="{451E9A54-290D-4E3D-8013-402D03D36CC1}" destId="{E7D9328A-4363-4BDD-856C-1C91E92A4E44}" srcOrd="0" destOrd="0" presId="urn:microsoft.com/office/officeart/2005/8/layout/cycle4"/>
    <dgm:cxn modelId="{657A3ADC-828C-43E2-9C97-77B5C510A575}" type="presOf" srcId="{2B2B1D34-98F5-46AC-A88D-8D7BA2CC1F3D}" destId="{7946C7D7-EC39-4CD5-85CE-3C88A0107ABC}" srcOrd="0" destOrd="0" presId="urn:microsoft.com/office/officeart/2005/8/layout/cycle4"/>
    <dgm:cxn modelId="{E58D88DC-D021-451E-9DD8-63B6D500155A}" srcId="{BFD0F4D0-0B0E-4EC1-B166-C8C5B2FBCD4C}" destId="{89BE1778-B11E-40CE-B31A-581ABD67FD7B}" srcOrd="1" destOrd="0" parTransId="{D43E2991-F1B1-45DB-8226-52CFA9CFBFF1}" sibTransId="{4A780D45-C6DE-452F-AA67-ADDC479540AE}"/>
    <dgm:cxn modelId="{A9CE6CE1-FA6A-4E09-B3A5-5C87BEC1316C}" type="presOf" srcId="{606C5B4A-686F-4971-9129-B85622ED8FE1}" destId="{424C0616-1E50-46A3-B542-E121CA69426C}" srcOrd="0" destOrd="0" presId="urn:microsoft.com/office/officeart/2005/8/layout/cycle4"/>
    <dgm:cxn modelId="{049130E3-BF74-4690-80FB-F83A523ABCF1}" srcId="{2B2B1D34-98F5-46AC-A88D-8D7BA2CC1F3D}" destId="{0163ED6E-CAE5-46AD-BEF2-05911B52332A}" srcOrd="1" destOrd="0" parTransId="{7EB8A4B1-937A-445F-846D-C97B106AB063}" sibTransId="{C0F501BC-262C-498E-AC23-E71371768621}"/>
    <dgm:cxn modelId="{F3F21CEA-1417-4523-AB2A-F5F7134397BE}" srcId="{2B2B1D34-98F5-46AC-A88D-8D7BA2CC1F3D}" destId="{45657673-99CB-4FA7-9B4E-CE13792CA60D}" srcOrd="2" destOrd="0" parTransId="{FB25D0A8-147D-4BC2-8BD6-D906F0894BD8}" sibTransId="{8773F54E-C7D4-449C-8B00-C43D83479A0F}"/>
    <dgm:cxn modelId="{9F9C41EB-EDC3-48F5-AE25-9897EBDF4F44}" type="presOf" srcId="{0F58894A-4DDF-4B39-84BB-6FF0EACC97FF}" destId="{424C0616-1E50-46A3-B542-E121CA69426C}" srcOrd="0" destOrd="4" presId="urn:microsoft.com/office/officeart/2005/8/layout/cycle4"/>
    <dgm:cxn modelId="{9E8A3CEF-F85B-464E-809C-CD485BDD339C}" type="presOf" srcId="{AF8474A5-42A1-4315-BE7B-564AD05EC0FD}" destId="{B5924603-6D64-44F2-BFF1-FFB5A6DC1119}" srcOrd="0" destOrd="0" presId="urn:microsoft.com/office/officeart/2005/8/layout/cycle4"/>
    <dgm:cxn modelId="{3726EDF0-C974-4362-960F-42248138F9B5}" type="presOf" srcId="{05E60B10-1B67-4981-8FC3-B06A8E6AC7B8}" destId="{D0C0F388-275A-4C35-A84F-F5F2C656A9DF}" srcOrd="0" destOrd="1" presId="urn:microsoft.com/office/officeart/2005/8/layout/cycle4"/>
    <dgm:cxn modelId="{04953EF2-D351-4044-9DF0-4C3B703ED96F}" type="presOf" srcId="{2E321925-7622-4213-A619-8FE689DFF54D}" destId="{AF9B63F3-CE56-4335-A29B-5E573341F3D8}" srcOrd="0" destOrd="0" presId="urn:microsoft.com/office/officeart/2005/8/layout/cycle4"/>
    <dgm:cxn modelId="{A5FB7EF5-D5C3-4D42-9C3D-FD17C6F1AE17}" type="presOf" srcId="{0163ED6E-CAE5-46AD-BEF2-05911B52332A}" destId="{36FAA61D-4064-4714-9910-FB9EF134A491}" srcOrd="0" destOrd="0" presId="urn:microsoft.com/office/officeart/2005/8/layout/cycle4"/>
    <dgm:cxn modelId="{482A3CF7-C7AE-4C35-A9D4-5C244492E317}" type="presOf" srcId="{BFD0F4D0-0B0E-4EC1-B166-C8C5B2FBCD4C}" destId="{5D8BC4B9-D552-41E3-8B07-53890EBDF178}" srcOrd="1" destOrd="0" presId="urn:microsoft.com/office/officeart/2005/8/layout/cycle4"/>
    <dgm:cxn modelId="{ADD5C38A-5FB2-4D23-A685-73199EBFCC57}" type="presParOf" srcId="{7946C7D7-EC39-4CD5-85CE-3C88A0107ABC}" destId="{E0370365-6304-4173-A200-DBDA0232B086}" srcOrd="0" destOrd="0" presId="urn:microsoft.com/office/officeart/2005/8/layout/cycle4"/>
    <dgm:cxn modelId="{801F0FE1-E7AE-46E1-8D4D-09B21CD0FF25}" type="presParOf" srcId="{E0370365-6304-4173-A200-DBDA0232B086}" destId="{94F5164C-966A-40EA-886B-EF4B9F5D6992}" srcOrd="0" destOrd="0" presId="urn:microsoft.com/office/officeart/2005/8/layout/cycle4"/>
    <dgm:cxn modelId="{FB3BDEA0-4D08-4535-A1F3-C3B7CE91A0FD}" type="presParOf" srcId="{94F5164C-966A-40EA-886B-EF4B9F5D6992}" destId="{D0C0F388-275A-4C35-A84F-F5F2C656A9DF}" srcOrd="0" destOrd="0" presId="urn:microsoft.com/office/officeart/2005/8/layout/cycle4"/>
    <dgm:cxn modelId="{CAD21382-9B16-4837-A1E6-FA6FB2C15392}" type="presParOf" srcId="{94F5164C-966A-40EA-886B-EF4B9F5D6992}" destId="{5D8BC4B9-D552-41E3-8B07-53890EBDF178}" srcOrd="1" destOrd="0" presId="urn:microsoft.com/office/officeart/2005/8/layout/cycle4"/>
    <dgm:cxn modelId="{00BB33F6-46AC-4FED-A5F6-9B1B9A245E47}" type="presParOf" srcId="{E0370365-6304-4173-A200-DBDA0232B086}" destId="{2D9330F9-78DE-434E-B813-36CA315ACFD1}" srcOrd="1" destOrd="0" presId="urn:microsoft.com/office/officeart/2005/8/layout/cycle4"/>
    <dgm:cxn modelId="{C6C86674-D502-429A-B410-AB703C91CEDF}" type="presParOf" srcId="{2D9330F9-78DE-434E-B813-36CA315ACFD1}" destId="{AF9B63F3-CE56-4335-A29B-5E573341F3D8}" srcOrd="0" destOrd="0" presId="urn:microsoft.com/office/officeart/2005/8/layout/cycle4"/>
    <dgm:cxn modelId="{820B4B12-EB48-47F3-B53D-39DF8581F5AB}" type="presParOf" srcId="{2D9330F9-78DE-434E-B813-36CA315ACFD1}" destId="{B956298A-05F6-4E1F-BF82-4EDF93020C7A}" srcOrd="1" destOrd="0" presId="urn:microsoft.com/office/officeart/2005/8/layout/cycle4"/>
    <dgm:cxn modelId="{A206F4A5-6BC9-4F00-AE1E-5AF7A2847461}" type="presParOf" srcId="{E0370365-6304-4173-A200-DBDA0232B086}" destId="{12134C4F-005F-460B-8F17-7045F4416A74}" srcOrd="2" destOrd="0" presId="urn:microsoft.com/office/officeart/2005/8/layout/cycle4"/>
    <dgm:cxn modelId="{830E1231-7035-4B10-8ECD-F45D9692F039}" type="presParOf" srcId="{12134C4F-005F-460B-8F17-7045F4416A74}" destId="{424C0616-1E50-46A3-B542-E121CA69426C}" srcOrd="0" destOrd="0" presId="urn:microsoft.com/office/officeart/2005/8/layout/cycle4"/>
    <dgm:cxn modelId="{A822A9A8-9373-4F08-8E6A-531A70CB057E}" type="presParOf" srcId="{12134C4F-005F-460B-8F17-7045F4416A74}" destId="{1CC76FC4-34ED-498B-B171-1A0AE2B10776}" srcOrd="1" destOrd="0" presId="urn:microsoft.com/office/officeart/2005/8/layout/cycle4"/>
    <dgm:cxn modelId="{1F81E825-BBAC-42E0-9AE9-35BECB8A8C44}" type="presParOf" srcId="{E0370365-6304-4173-A200-DBDA0232B086}" destId="{862D197A-33A8-4E58-94DC-0D86FD0C1E90}" srcOrd="3" destOrd="0" presId="urn:microsoft.com/office/officeart/2005/8/layout/cycle4"/>
    <dgm:cxn modelId="{2469CFF3-3CAC-4E50-A59F-F6B50746C323}" type="presParOf" srcId="{862D197A-33A8-4E58-94DC-0D86FD0C1E90}" destId="{777BB72A-ED95-42A0-A28A-9C19D40789D0}" srcOrd="0" destOrd="0" presId="urn:microsoft.com/office/officeart/2005/8/layout/cycle4"/>
    <dgm:cxn modelId="{5D4304FC-75BE-4ADF-9935-87184346822C}" type="presParOf" srcId="{862D197A-33A8-4E58-94DC-0D86FD0C1E90}" destId="{37FB0962-A1C1-4046-B41D-E2F5BD36A6C9}" srcOrd="1" destOrd="0" presId="urn:microsoft.com/office/officeart/2005/8/layout/cycle4"/>
    <dgm:cxn modelId="{18DA9B68-697D-4D46-B6B9-A61016ABB9C8}" type="presParOf" srcId="{E0370365-6304-4173-A200-DBDA0232B086}" destId="{D3E2CD59-ABCA-44EE-9B33-F9F3A7F85171}" srcOrd="4" destOrd="0" presId="urn:microsoft.com/office/officeart/2005/8/layout/cycle4"/>
    <dgm:cxn modelId="{83182B74-5B10-4D5F-B6C8-AD958517B597}" type="presParOf" srcId="{7946C7D7-EC39-4CD5-85CE-3C88A0107ABC}" destId="{B3BCFDCC-FB30-41AE-A8CC-10C21B5774A6}" srcOrd="1" destOrd="0" presId="urn:microsoft.com/office/officeart/2005/8/layout/cycle4"/>
    <dgm:cxn modelId="{1B2302C5-7048-41B3-817D-D95E0F030515}" type="presParOf" srcId="{B3BCFDCC-FB30-41AE-A8CC-10C21B5774A6}" destId="{E7D9328A-4363-4BDD-856C-1C91E92A4E44}" srcOrd="0" destOrd="0" presId="urn:microsoft.com/office/officeart/2005/8/layout/cycle4"/>
    <dgm:cxn modelId="{EA0F9AA1-0D95-450A-B115-F7EB79615575}" type="presParOf" srcId="{B3BCFDCC-FB30-41AE-A8CC-10C21B5774A6}" destId="{36FAA61D-4064-4714-9910-FB9EF134A491}" srcOrd="1" destOrd="0" presId="urn:microsoft.com/office/officeart/2005/8/layout/cycle4"/>
    <dgm:cxn modelId="{07677D5E-833A-4EE0-A10F-CAAD86617454}" type="presParOf" srcId="{B3BCFDCC-FB30-41AE-A8CC-10C21B5774A6}" destId="{18E32ACB-4802-4B7E-8151-F82266ED125B}" srcOrd="2" destOrd="0" presId="urn:microsoft.com/office/officeart/2005/8/layout/cycle4"/>
    <dgm:cxn modelId="{001084F2-67F8-4CA4-B47F-465EAFEAC7C0}" type="presParOf" srcId="{B3BCFDCC-FB30-41AE-A8CC-10C21B5774A6}" destId="{B5924603-6D64-44F2-BFF1-FFB5A6DC1119}" srcOrd="3" destOrd="0" presId="urn:microsoft.com/office/officeart/2005/8/layout/cycle4"/>
    <dgm:cxn modelId="{B5CAB1CD-1C84-46B3-BD32-D6D6B20C9879}" type="presParOf" srcId="{B3BCFDCC-FB30-41AE-A8CC-10C21B5774A6}" destId="{23E8E27A-47CA-4F88-A7B1-07EB5C9C3F11}" srcOrd="4" destOrd="0" presId="urn:microsoft.com/office/officeart/2005/8/layout/cycle4"/>
    <dgm:cxn modelId="{3F2A7D15-A8D0-4F53-8481-0F6E277C4B94}" type="presParOf" srcId="{7946C7D7-EC39-4CD5-85CE-3C88A0107ABC}" destId="{99392056-DEF5-4861-9C41-E51DDA744870}" srcOrd="2" destOrd="0" presId="urn:microsoft.com/office/officeart/2005/8/layout/cycle4"/>
    <dgm:cxn modelId="{9178EFF7-9B97-48F9-B2DE-8756EFB2D806}" type="presParOf" srcId="{7946C7D7-EC39-4CD5-85CE-3C88A0107ABC}" destId="{0E06927D-9552-4359-8A03-0F21951344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5908-C4F7-46EF-980A-448CDB30B8DB}">
      <dsp:nvSpPr>
        <dsp:cNvPr id="0" name=""/>
        <dsp:cNvSpPr/>
      </dsp:nvSpPr>
      <dsp:spPr>
        <a:xfrm rot="5400000">
          <a:off x="1824189" y="249438"/>
          <a:ext cx="2842864" cy="3054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Corsi</a:t>
          </a:r>
          <a:r>
            <a:rPr lang="en-US" sz="2300" kern="1200" dirty="0"/>
            <a:t> di </a:t>
          </a:r>
          <a:r>
            <a:rPr lang="en-US" sz="2300" kern="1200" dirty="0" err="1"/>
            <a:t>formazione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Manualistica</a:t>
          </a:r>
          <a:r>
            <a:rPr lang="en-US" sz="2300" kern="1200" dirty="0"/>
            <a:t> e </a:t>
          </a:r>
          <a:r>
            <a:rPr lang="en-US" sz="2300" kern="1200" dirty="0" err="1"/>
            <a:t>comunicazione</a:t>
          </a:r>
          <a:r>
            <a:rPr lang="en-US" sz="2300" kern="1200" dirty="0"/>
            <a:t> (</a:t>
          </a:r>
          <a:r>
            <a:rPr lang="en-US" sz="2300" kern="1200" dirty="0" err="1"/>
            <a:t>sito</a:t>
          </a:r>
          <a:r>
            <a:rPr lang="en-US" sz="2300" kern="1200" dirty="0"/>
            <a:t> web)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Maggior</a:t>
          </a:r>
          <a:r>
            <a:rPr lang="en-US" sz="2300" kern="1200" dirty="0"/>
            <a:t> </a:t>
          </a:r>
          <a:r>
            <a:rPr lang="en-US" sz="2300" kern="1200" dirty="0" err="1"/>
            <a:t>comprensibilità</a:t>
          </a:r>
          <a:r>
            <a:rPr lang="en-US" sz="2300" kern="1200" dirty="0"/>
            <a:t> del software </a:t>
          </a:r>
          <a:r>
            <a:rPr lang="en-US" sz="2300" kern="1200" dirty="0" err="1"/>
            <a:t>lato</a:t>
          </a:r>
          <a:r>
            <a:rPr lang="en-US" sz="2300" kern="1200" dirty="0"/>
            <a:t> </a:t>
          </a:r>
          <a:r>
            <a:rPr lang="en-US" sz="2300" kern="1200" dirty="0" err="1"/>
            <a:t>utente</a:t>
          </a:r>
          <a:endParaRPr lang="it-IT" sz="2300" kern="1200" dirty="0"/>
        </a:p>
      </dsp:txBody>
      <dsp:txXfrm rot="-5400000">
        <a:off x="1718270" y="494135"/>
        <a:ext cx="2915926" cy="2565310"/>
      </dsp:txXfrm>
    </dsp:sp>
    <dsp:sp modelId="{E1C0F2BA-CBD1-44A8-B6AD-3C3D8DBD4022}">
      <dsp:nvSpPr>
        <dsp:cNvPr id="0" name=""/>
        <dsp:cNvSpPr/>
      </dsp:nvSpPr>
      <dsp:spPr>
        <a:xfrm>
          <a:off x="0" y="0"/>
          <a:ext cx="1718270" cy="3553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Apertura ticket in </a:t>
          </a:r>
          <a:r>
            <a:rPr lang="en-US" sz="2000" kern="1200" dirty="0" err="1"/>
            <a:t>diminuzione</a:t>
          </a:r>
          <a:r>
            <a:rPr lang="en-US" sz="2000" kern="1200" dirty="0"/>
            <a:t>, ma </a:t>
          </a:r>
          <a:r>
            <a:rPr lang="en-US" sz="2000" kern="1200" dirty="0" err="1"/>
            <a:t>rallentata</a:t>
          </a:r>
          <a:r>
            <a:rPr lang="en-US" sz="2000" kern="1200" dirty="0"/>
            <a:t> rispetto al </a:t>
          </a:r>
          <a:r>
            <a:rPr lang="en-US" sz="2000" kern="1200" dirty="0" err="1"/>
            <a:t>passato</a:t>
          </a:r>
          <a:r>
            <a:rPr lang="en-US" sz="2000" kern="1200" dirty="0"/>
            <a:t>…</a:t>
          </a:r>
          <a:endParaRPr lang="it-IT" sz="2000" kern="1200" dirty="0"/>
        </a:p>
      </dsp:txBody>
      <dsp:txXfrm>
        <a:off x="83879" y="83879"/>
        <a:ext cx="1550512" cy="338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5908-C4F7-46EF-980A-448CDB30B8DB}">
      <dsp:nvSpPr>
        <dsp:cNvPr id="0" name=""/>
        <dsp:cNvSpPr/>
      </dsp:nvSpPr>
      <dsp:spPr>
        <a:xfrm rot="5400000">
          <a:off x="1708686" y="106911"/>
          <a:ext cx="2337658" cy="27082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Anagrafiche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Fatture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Mandati e reversali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Fatture EBS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Fatture estere</a:t>
          </a:r>
        </a:p>
      </dsp:txBody>
      <dsp:txXfrm rot="-5400000">
        <a:off x="1523391" y="406322"/>
        <a:ext cx="2594134" cy="2109428"/>
      </dsp:txXfrm>
    </dsp:sp>
    <dsp:sp modelId="{E1C0F2BA-CBD1-44A8-B6AD-3C3D8DBD4022}">
      <dsp:nvSpPr>
        <dsp:cNvPr id="0" name=""/>
        <dsp:cNvSpPr/>
      </dsp:nvSpPr>
      <dsp:spPr>
        <a:xfrm>
          <a:off x="0" y="0"/>
          <a:ext cx="1523390" cy="292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Dobbiamo</a:t>
          </a:r>
          <a:r>
            <a:rPr lang="en-US" sz="2200" kern="1200" dirty="0"/>
            <a:t> </a:t>
          </a:r>
          <a:r>
            <a:rPr lang="en-US" sz="2200" kern="1200" dirty="0" err="1"/>
            <a:t>ragionare</a:t>
          </a:r>
          <a:r>
            <a:rPr lang="en-US" sz="2200" kern="1200" dirty="0"/>
            <a:t> e </a:t>
          </a:r>
          <a:r>
            <a:rPr lang="en-US" sz="2200" kern="1200" dirty="0" err="1"/>
            <a:t>investire</a:t>
          </a:r>
          <a:r>
            <a:rPr lang="en-US" sz="2200" kern="1200" dirty="0"/>
            <a:t>  </a:t>
          </a:r>
          <a:r>
            <a:rPr lang="en-US" sz="2200" kern="1200" dirty="0" err="1"/>
            <a:t>su</a:t>
          </a:r>
          <a:r>
            <a:rPr lang="en-US" sz="2200" kern="1200" dirty="0"/>
            <a:t>:</a:t>
          </a:r>
          <a:endParaRPr lang="it-IT" sz="2200" kern="1200" dirty="0"/>
        </a:p>
      </dsp:txBody>
      <dsp:txXfrm>
        <a:off x="74366" y="74366"/>
        <a:ext cx="1374658" cy="2773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8ACE7-A4A0-4B2E-96C1-D07423EA2DA9}">
      <dsp:nvSpPr>
        <dsp:cNvPr id="0" name=""/>
        <dsp:cNvSpPr/>
      </dsp:nvSpPr>
      <dsp:spPr>
        <a:xfrm>
          <a:off x="0" y="0"/>
          <a:ext cx="110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8DC8-1A5D-4468-AE44-EC5CC760B3B0}">
      <dsp:nvSpPr>
        <dsp:cNvPr id="0" name=""/>
        <dsp:cNvSpPr/>
      </dsp:nvSpPr>
      <dsp:spPr>
        <a:xfrm>
          <a:off x="0" y="0"/>
          <a:ext cx="220294" cy="43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b="0" i="0" kern="1200" dirty="0"/>
            <a:t>2022</a:t>
          </a:r>
          <a:endParaRPr lang="it-IT" sz="600" kern="1200" dirty="0"/>
        </a:p>
      </dsp:txBody>
      <dsp:txXfrm>
        <a:off x="0" y="0"/>
        <a:ext cx="220294" cy="437951"/>
      </dsp:txXfrm>
    </dsp:sp>
    <dsp:sp modelId="{ABBC8A43-705D-43C7-A37D-C9D0C6FAAAB3}">
      <dsp:nvSpPr>
        <dsp:cNvPr id="0" name=""/>
        <dsp:cNvSpPr/>
      </dsp:nvSpPr>
      <dsp:spPr>
        <a:xfrm>
          <a:off x="236816" y="19887"/>
          <a:ext cx="864653" cy="39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/>
            <a:t>25%</a:t>
          </a:r>
          <a:endParaRPr lang="it-IT" sz="1800" kern="1200"/>
        </a:p>
      </dsp:txBody>
      <dsp:txXfrm>
        <a:off x="236816" y="19887"/>
        <a:ext cx="864653" cy="397748"/>
      </dsp:txXfrm>
    </dsp:sp>
    <dsp:sp modelId="{D86E619D-79E2-4BA4-9617-CD3D1CD0B279}">
      <dsp:nvSpPr>
        <dsp:cNvPr id="0" name=""/>
        <dsp:cNvSpPr/>
      </dsp:nvSpPr>
      <dsp:spPr>
        <a:xfrm>
          <a:off x="220294" y="417636"/>
          <a:ext cx="8811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A48DF-E8EA-4AC6-B446-31CF53E0FC8F}">
      <dsp:nvSpPr>
        <dsp:cNvPr id="0" name=""/>
        <dsp:cNvSpPr/>
      </dsp:nvSpPr>
      <dsp:spPr>
        <a:xfrm>
          <a:off x="0" y="437951"/>
          <a:ext cx="110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0693-23B7-47E1-BAC9-8DB77204A7C4}">
      <dsp:nvSpPr>
        <dsp:cNvPr id="0" name=""/>
        <dsp:cNvSpPr/>
      </dsp:nvSpPr>
      <dsp:spPr>
        <a:xfrm>
          <a:off x="0" y="437951"/>
          <a:ext cx="220294" cy="43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b="0" i="0" kern="1200" dirty="0"/>
            <a:t>2023</a:t>
          </a:r>
          <a:endParaRPr lang="it-IT" sz="600" kern="1200" dirty="0"/>
        </a:p>
      </dsp:txBody>
      <dsp:txXfrm>
        <a:off x="0" y="437951"/>
        <a:ext cx="220294" cy="437951"/>
      </dsp:txXfrm>
    </dsp:sp>
    <dsp:sp modelId="{850FD5D1-01C8-48AA-AD90-84C3D6A009E9}">
      <dsp:nvSpPr>
        <dsp:cNvPr id="0" name=""/>
        <dsp:cNvSpPr/>
      </dsp:nvSpPr>
      <dsp:spPr>
        <a:xfrm>
          <a:off x="236816" y="457838"/>
          <a:ext cx="864653" cy="39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50%</a:t>
          </a:r>
          <a:endParaRPr lang="it-IT" sz="1800" kern="1200" dirty="0"/>
        </a:p>
      </dsp:txBody>
      <dsp:txXfrm>
        <a:off x="236816" y="457838"/>
        <a:ext cx="864653" cy="397748"/>
      </dsp:txXfrm>
    </dsp:sp>
    <dsp:sp modelId="{520277CB-808C-4A1F-A92B-B4C56FC79101}">
      <dsp:nvSpPr>
        <dsp:cNvPr id="0" name=""/>
        <dsp:cNvSpPr/>
      </dsp:nvSpPr>
      <dsp:spPr>
        <a:xfrm>
          <a:off x="220294" y="855587"/>
          <a:ext cx="8811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FB2D0-6EF8-4218-B6A9-AF198871B42A}">
      <dsp:nvSpPr>
        <dsp:cNvPr id="0" name=""/>
        <dsp:cNvSpPr/>
      </dsp:nvSpPr>
      <dsp:spPr>
        <a:xfrm>
          <a:off x="0" y="875902"/>
          <a:ext cx="110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530A6-E944-4A0D-BD6C-9689048593B9}">
      <dsp:nvSpPr>
        <dsp:cNvPr id="0" name=""/>
        <dsp:cNvSpPr/>
      </dsp:nvSpPr>
      <dsp:spPr>
        <a:xfrm>
          <a:off x="0" y="875902"/>
          <a:ext cx="220294" cy="43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b="0" i="0" kern="1200" dirty="0"/>
            <a:t>2024</a:t>
          </a:r>
          <a:endParaRPr lang="it-IT" sz="600" kern="1200" dirty="0"/>
        </a:p>
      </dsp:txBody>
      <dsp:txXfrm>
        <a:off x="0" y="875902"/>
        <a:ext cx="220294" cy="437951"/>
      </dsp:txXfrm>
    </dsp:sp>
    <dsp:sp modelId="{8B0EB34B-7270-49A5-A433-A52C76B3EB13}">
      <dsp:nvSpPr>
        <dsp:cNvPr id="0" name=""/>
        <dsp:cNvSpPr/>
      </dsp:nvSpPr>
      <dsp:spPr>
        <a:xfrm>
          <a:off x="236816" y="895789"/>
          <a:ext cx="864653" cy="39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/>
            <a:t>75</a:t>
          </a:r>
          <a:r>
            <a:rPr lang="it-IT" sz="1800" b="0" i="0" kern="1200" dirty="0"/>
            <a:t>%</a:t>
          </a:r>
          <a:endParaRPr lang="it-IT" sz="1800" kern="1200" dirty="0"/>
        </a:p>
      </dsp:txBody>
      <dsp:txXfrm>
        <a:off x="236816" y="895789"/>
        <a:ext cx="864653" cy="397748"/>
      </dsp:txXfrm>
    </dsp:sp>
    <dsp:sp modelId="{1BCAC7FF-CD1F-40C7-9134-AB2DE2C32ADA}">
      <dsp:nvSpPr>
        <dsp:cNvPr id="0" name=""/>
        <dsp:cNvSpPr/>
      </dsp:nvSpPr>
      <dsp:spPr>
        <a:xfrm>
          <a:off x="220294" y="1293538"/>
          <a:ext cx="8811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0C9AD-C06F-4B69-B11D-C5B550D1A9CC}">
      <dsp:nvSpPr>
        <dsp:cNvPr id="0" name=""/>
        <dsp:cNvSpPr/>
      </dsp:nvSpPr>
      <dsp:spPr>
        <a:xfrm>
          <a:off x="0" y="1313853"/>
          <a:ext cx="1101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4A095-57AF-4252-BB6A-9D1D2FA1C0DA}">
      <dsp:nvSpPr>
        <dsp:cNvPr id="0" name=""/>
        <dsp:cNvSpPr/>
      </dsp:nvSpPr>
      <dsp:spPr>
        <a:xfrm>
          <a:off x="0" y="1313853"/>
          <a:ext cx="220294" cy="43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2025</a:t>
          </a:r>
        </a:p>
      </dsp:txBody>
      <dsp:txXfrm>
        <a:off x="0" y="1313853"/>
        <a:ext cx="220294" cy="437951"/>
      </dsp:txXfrm>
    </dsp:sp>
    <dsp:sp modelId="{BC44B612-DF09-40F9-8F08-5160E6D0DA2E}">
      <dsp:nvSpPr>
        <dsp:cNvPr id="0" name=""/>
        <dsp:cNvSpPr/>
      </dsp:nvSpPr>
      <dsp:spPr>
        <a:xfrm>
          <a:off x="236816" y="1333741"/>
          <a:ext cx="864653" cy="39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? (80%)</a:t>
          </a:r>
        </a:p>
      </dsp:txBody>
      <dsp:txXfrm>
        <a:off x="236816" y="1333741"/>
        <a:ext cx="864653" cy="397748"/>
      </dsp:txXfrm>
    </dsp:sp>
    <dsp:sp modelId="{E8ECF65A-345A-450E-ADDE-CB5F2B44A75C}">
      <dsp:nvSpPr>
        <dsp:cNvPr id="0" name=""/>
        <dsp:cNvSpPr/>
      </dsp:nvSpPr>
      <dsp:spPr>
        <a:xfrm>
          <a:off x="220294" y="1731489"/>
          <a:ext cx="8811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C0C82-CA0E-4665-8345-F13DEB4146F5}">
      <dsp:nvSpPr>
        <dsp:cNvPr id="0" name=""/>
        <dsp:cNvSpPr/>
      </dsp:nvSpPr>
      <dsp:spPr>
        <a:xfrm>
          <a:off x="3570289" y="2177"/>
          <a:ext cx="401657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Le </a:t>
          </a:r>
          <a:r>
            <a:rPr lang="it-IT" sz="2900" kern="1200" dirty="0" err="1"/>
            <a:t>automation</a:t>
          </a:r>
          <a:endParaRPr lang="en-US" sz="2900" kern="1200" dirty="0"/>
        </a:p>
      </dsp:txBody>
      <dsp:txXfrm>
        <a:off x="3621422" y="53310"/>
        <a:ext cx="3914310" cy="945199"/>
      </dsp:txXfrm>
    </dsp:sp>
    <dsp:sp modelId="{F945F696-AE5F-4BF8-BCB9-2DE27061FC28}">
      <dsp:nvSpPr>
        <dsp:cNvPr id="0" name=""/>
        <dsp:cNvSpPr/>
      </dsp:nvSpPr>
      <dsp:spPr>
        <a:xfrm>
          <a:off x="3570289" y="1102016"/>
          <a:ext cx="4016576" cy="104746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Il monitoraggio umano</a:t>
          </a:r>
          <a:endParaRPr lang="en-US" sz="2900" kern="1200" dirty="0"/>
        </a:p>
      </dsp:txBody>
      <dsp:txXfrm>
        <a:off x="3621422" y="1153149"/>
        <a:ext cx="3914310" cy="945199"/>
      </dsp:txXfrm>
    </dsp:sp>
    <dsp:sp modelId="{A9565FA2-F775-428E-819F-A780BC8E5144}">
      <dsp:nvSpPr>
        <dsp:cNvPr id="0" name=""/>
        <dsp:cNvSpPr/>
      </dsp:nvSpPr>
      <dsp:spPr>
        <a:xfrm>
          <a:off x="3570289" y="2201855"/>
          <a:ext cx="4016576" cy="104746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Il nuovo portale (</a:t>
          </a:r>
          <a:r>
            <a:rPr lang="it-IT" sz="2900" kern="1200" dirty="0" err="1"/>
            <a:t>Refined</a:t>
          </a:r>
          <a:r>
            <a:rPr lang="it-IT" sz="2900" kern="1200" dirty="0"/>
            <a:t>)</a:t>
          </a:r>
          <a:endParaRPr lang="en-US" sz="2900" kern="1200" dirty="0"/>
        </a:p>
      </dsp:txBody>
      <dsp:txXfrm>
        <a:off x="3621422" y="2252988"/>
        <a:ext cx="3914310" cy="945199"/>
      </dsp:txXfrm>
    </dsp:sp>
    <dsp:sp modelId="{359ECCE4-72B0-49B7-BA9A-C873C3AAA5C6}">
      <dsp:nvSpPr>
        <dsp:cNvPr id="0" name=""/>
        <dsp:cNvSpPr/>
      </dsp:nvSpPr>
      <dsp:spPr>
        <a:xfrm>
          <a:off x="3570289" y="3301694"/>
          <a:ext cx="4016576" cy="10474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Le request type</a:t>
          </a:r>
          <a:endParaRPr lang="en-US" sz="2900" kern="1200"/>
        </a:p>
      </dsp:txBody>
      <dsp:txXfrm>
        <a:off x="3621422" y="3352827"/>
        <a:ext cx="3914310" cy="94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C06B2-0904-43A0-8A35-EE5FA61F0C7B}">
      <dsp:nvSpPr>
        <dsp:cNvPr id="0" name=""/>
        <dsp:cNvSpPr/>
      </dsp:nvSpPr>
      <dsp:spPr>
        <a:xfrm>
          <a:off x="1105889" y="0"/>
          <a:ext cx="1181571" cy="1136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60C78-80D3-42D2-BD40-75602E64983D}">
      <dsp:nvSpPr>
        <dsp:cNvPr id="0" name=""/>
        <dsp:cNvSpPr/>
      </dsp:nvSpPr>
      <dsp:spPr>
        <a:xfrm>
          <a:off x="38255" y="1035862"/>
          <a:ext cx="3375918" cy="48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TO DO</a:t>
          </a:r>
          <a:endParaRPr lang="it-IT" sz="2000" kern="1200" dirty="0"/>
        </a:p>
      </dsp:txBody>
      <dsp:txXfrm>
        <a:off x="38255" y="1035862"/>
        <a:ext cx="3375918" cy="487080"/>
      </dsp:txXfrm>
    </dsp:sp>
    <dsp:sp modelId="{DD313802-9694-482A-8347-B5490713BD1A}">
      <dsp:nvSpPr>
        <dsp:cNvPr id="0" name=""/>
        <dsp:cNvSpPr/>
      </dsp:nvSpPr>
      <dsp:spPr>
        <a:xfrm>
          <a:off x="8716" y="1418397"/>
          <a:ext cx="3375918" cy="361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​</a:t>
          </a:r>
          <a:r>
            <a:rPr lang="en-US" sz="2000" b="1" i="1" kern="1200" dirty="0"/>
            <a:t>In development</a:t>
          </a:r>
          <a:r>
            <a:rPr lang="en-US" sz="2000" b="1" kern="1200" dirty="0"/>
            <a:t>: max 3 </a:t>
          </a:r>
          <a:r>
            <a:rPr lang="en-US" sz="2000" b="1" kern="1200" dirty="0" err="1"/>
            <a:t>mesi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Analisi</a:t>
          </a:r>
          <a:r>
            <a:rPr lang="en-US" sz="2000" b="1" kern="1200" dirty="0"/>
            <a:t> 100 </a:t>
          </a:r>
          <a:r>
            <a:rPr lang="en-US" sz="2000" kern="1200" dirty="0" err="1"/>
            <a:t>tkt</a:t>
          </a:r>
          <a:r>
            <a:rPr lang="en-US" sz="2000" kern="1200" dirty="0"/>
            <a:t> a cui </a:t>
          </a:r>
          <a:r>
            <a:rPr lang="en-US" sz="2000" kern="1200" dirty="0" err="1"/>
            <a:t>manca</a:t>
          </a:r>
          <a:r>
            <a:rPr lang="en-US" sz="2000" kern="1200" dirty="0"/>
            <a:t> il </a:t>
          </a:r>
          <a:r>
            <a:rPr lang="en-US" sz="2000" kern="1200" dirty="0" err="1"/>
            <a:t>correlato</a:t>
          </a:r>
          <a:r>
            <a:rPr lang="en-US" sz="2000" kern="1200" dirty="0"/>
            <a:t> </a:t>
          </a:r>
          <a:r>
            <a:rPr lang="en-US" sz="2000" kern="1200" dirty="0" err="1"/>
            <a:t>su</a:t>
          </a:r>
          <a:r>
            <a:rPr lang="en-US" sz="2000" kern="1200" dirty="0"/>
            <a:t> issues (</a:t>
          </a:r>
          <a:r>
            <a:rPr lang="en-US" sz="2000" kern="1200" dirty="0" err="1"/>
            <a:t>risolti</a:t>
          </a:r>
          <a:r>
            <a:rPr lang="en-US" sz="2000" kern="1200" dirty="0"/>
            <a:t>?)​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/>
            <a:t>Promemoria</a:t>
          </a:r>
          <a:r>
            <a:rPr lang="en-US" sz="2000" kern="1200" dirty="0"/>
            <a:t> (</a:t>
          </a:r>
          <a:r>
            <a:rPr lang="en-US" sz="2000" b="1" kern="1200" dirty="0"/>
            <a:t>email</a:t>
          </a:r>
          <a:r>
            <a:rPr lang="en-US" sz="2000" kern="1200" dirty="0"/>
            <a:t>) per </a:t>
          </a:r>
          <a:r>
            <a:rPr lang="en-US" sz="2000" kern="1200" dirty="0" err="1"/>
            <a:t>i</a:t>
          </a:r>
          <a:r>
            <a:rPr lang="en-US" sz="2000" kern="1200" dirty="0"/>
            <a:t> ticket a cui </a:t>
          </a:r>
          <a:r>
            <a:rPr lang="en-US" sz="2000" kern="1200" dirty="0" err="1"/>
            <a:t>manca</a:t>
          </a:r>
          <a:r>
            <a:rPr lang="en-US" sz="2000" kern="1200" dirty="0"/>
            <a:t> un mese</a:t>
          </a:r>
          <a:endParaRPr lang="it-IT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/>
            <a:t>Knowledge base utenti / milestones sviluppo (per </a:t>
          </a:r>
          <a:r>
            <a:rPr lang="it-IT" sz="2000" kern="1200" dirty="0" err="1"/>
            <a:t>proprdom</a:t>
          </a:r>
          <a:r>
            <a:rPr lang="it-IT" sz="2000" kern="1200" dirty="0"/>
            <a:t> e management): </a:t>
          </a:r>
          <a:r>
            <a:rPr lang="it-IT" sz="2000" b="1" kern="1200" dirty="0"/>
            <a:t>proxy per </a:t>
          </a:r>
          <a:r>
            <a:rPr lang="it-IT" sz="2000" b="1" kern="1200" dirty="0" err="1"/>
            <a:t>Confluence</a:t>
          </a:r>
          <a:r>
            <a:rPr lang="it-IT" sz="2000" b="1" kern="1200" dirty="0"/>
            <a:t> </a:t>
          </a:r>
          <a:r>
            <a:rPr lang="it-IT" sz="2000" kern="1200" dirty="0"/>
            <a:t>(Amministratori </a:t>
          </a:r>
          <a:r>
            <a:rPr lang="it-IT" sz="2000" kern="1200" dirty="0" err="1"/>
            <a:t>Jira</a:t>
          </a:r>
          <a:r>
            <a:rPr lang="it-IT" sz="2000" kern="1200" dirty="0"/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Integrazione </a:t>
          </a:r>
          <a:r>
            <a:rPr lang="it-IT" sz="2000" i="1" kern="1200" dirty="0" err="1"/>
            <a:t>issues</a:t>
          </a:r>
          <a:r>
            <a:rPr lang="it-IT" sz="2000" i="1" kern="1200" dirty="0"/>
            <a:t> </a:t>
          </a:r>
          <a:r>
            <a:rPr lang="it-IT" sz="2000" kern="1200" dirty="0"/>
            <a:t>&lt;-&gt; </a:t>
          </a:r>
          <a:r>
            <a:rPr lang="it-IT" sz="2000" b="1" kern="1200" dirty="0"/>
            <a:t>GITLAB</a:t>
          </a:r>
          <a:endParaRPr lang="en-US" sz="2000" b="1" kern="1200" dirty="0"/>
        </a:p>
      </dsp:txBody>
      <dsp:txXfrm>
        <a:off x="8716" y="1418397"/>
        <a:ext cx="3375918" cy="3613461"/>
      </dsp:txXfrm>
    </dsp:sp>
    <dsp:sp modelId="{700BCE0B-5293-4D84-B682-FCBF3AFCA8AB}">
      <dsp:nvSpPr>
        <dsp:cNvPr id="0" name=""/>
        <dsp:cNvSpPr/>
      </dsp:nvSpPr>
      <dsp:spPr>
        <a:xfrm>
          <a:off x="5072594" y="0"/>
          <a:ext cx="1181571" cy="1136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2A68C-DB5F-489F-B7E0-63C22EFF2849}">
      <dsp:nvSpPr>
        <dsp:cNvPr id="0" name=""/>
        <dsp:cNvSpPr/>
      </dsp:nvSpPr>
      <dsp:spPr>
        <a:xfrm>
          <a:off x="4004959" y="1035862"/>
          <a:ext cx="3375918" cy="48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IN PROGRESS</a:t>
          </a:r>
          <a:endParaRPr lang="it-IT" sz="2000" kern="1200" dirty="0"/>
        </a:p>
      </dsp:txBody>
      <dsp:txXfrm>
        <a:off x="4004959" y="1035862"/>
        <a:ext cx="3375918" cy="487080"/>
      </dsp:txXfrm>
    </dsp:sp>
    <dsp:sp modelId="{472BB377-CECF-4F2C-8F3E-79881C5C98D7}">
      <dsp:nvSpPr>
        <dsp:cNvPr id="0" name=""/>
        <dsp:cNvSpPr/>
      </dsp:nvSpPr>
      <dsp:spPr>
        <a:xfrm>
          <a:off x="3975420" y="1418397"/>
          <a:ext cx="3375918" cy="361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 dirty="0"/>
            <a:t>In </a:t>
          </a:r>
          <a:r>
            <a:rPr lang="it-IT" sz="2000" i="1" kern="1200" dirty="0" err="1"/>
            <a:t>development</a:t>
          </a:r>
          <a:r>
            <a:rPr lang="it-IT" sz="2000" kern="1200" dirty="0"/>
            <a:t>: </a:t>
          </a:r>
          <a:r>
            <a:rPr lang="it-IT" sz="2000" b="1" kern="1200" dirty="0"/>
            <a:t>apertura automatica </a:t>
          </a:r>
          <a:r>
            <a:rPr lang="it-IT" sz="2000" b="1" kern="1200" dirty="0" err="1"/>
            <a:t>tkt</a:t>
          </a:r>
          <a:r>
            <a:rPr lang="it-IT" sz="2000" b="1" kern="1200" dirty="0"/>
            <a:t> </a:t>
          </a:r>
          <a:r>
            <a:rPr lang="it-IT" sz="2000" kern="1200" dirty="0"/>
            <a:t>correlato su </a:t>
          </a:r>
          <a:r>
            <a:rPr lang="it-IT" sz="2000" kern="1200" dirty="0" err="1"/>
            <a:t>issues</a:t>
          </a: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Script </a:t>
          </a:r>
          <a:r>
            <a:rPr lang="it-IT" sz="2000" b="1" kern="1200" dirty="0" err="1"/>
            <a:t>Herzum</a:t>
          </a:r>
          <a:r>
            <a:rPr lang="it-IT" sz="2000" b="1" kern="1200" dirty="0"/>
            <a:t> </a:t>
          </a:r>
          <a:r>
            <a:rPr lang="it-IT" sz="2000" kern="1200" dirty="0"/>
            <a:t>per link da </a:t>
          </a:r>
          <a:r>
            <a:rPr lang="it-IT" sz="2000" i="1" kern="1200" dirty="0" err="1"/>
            <a:t>issues</a:t>
          </a:r>
          <a:r>
            <a:rPr lang="it-IT" sz="2000" kern="1200" dirty="0"/>
            <a:t>  v/ </a:t>
          </a:r>
          <a:r>
            <a:rPr lang="it-IT" sz="2000" i="1" kern="1200" dirty="0" err="1"/>
            <a:t>servicedesk</a:t>
          </a:r>
          <a:r>
            <a:rPr lang="it-IT" sz="2000" kern="1200" dirty="0"/>
            <a:t> (puntano ancora a </a:t>
          </a:r>
          <a:r>
            <a:rPr lang="it-IT" sz="2000" i="1" kern="1200" dirty="0"/>
            <a:t>supporto</a:t>
          </a:r>
          <a:r>
            <a:rPr lang="it-IT" sz="2000" kern="1200" dirty="0"/>
            <a:t>)</a:t>
          </a:r>
          <a:r>
            <a:rPr lang="en-US" sz="2000" kern="1200" dirty="0"/>
            <a:t>​</a:t>
          </a:r>
          <a:endParaRPr lang="it-IT" sz="2000" kern="1200" dirty="0"/>
        </a:p>
      </dsp:txBody>
      <dsp:txXfrm>
        <a:off x="3975420" y="1418397"/>
        <a:ext cx="3375918" cy="3613461"/>
      </dsp:txXfrm>
    </dsp:sp>
    <dsp:sp modelId="{AE9A640D-25F8-4528-9359-BC405F50C491}">
      <dsp:nvSpPr>
        <dsp:cNvPr id="0" name=""/>
        <dsp:cNvSpPr/>
      </dsp:nvSpPr>
      <dsp:spPr>
        <a:xfrm>
          <a:off x="9039298" y="0"/>
          <a:ext cx="1181571" cy="1136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5D4C-7836-4348-AB4E-30B4F60577D4}">
      <dsp:nvSpPr>
        <dsp:cNvPr id="0" name=""/>
        <dsp:cNvSpPr/>
      </dsp:nvSpPr>
      <dsp:spPr>
        <a:xfrm>
          <a:off x="7942125" y="1035862"/>
          <a:ext cx="3375918" cy="48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 dirty="0"/>
            <a:t>DONE (TEST)</a:t>
          </a:r>
        </a:p>
      </dsp:txBody>
      <dsp:txXfrm>
        <a:off x="7942125" y="1035862"/>
        <a:ext cx="3375918" cy="487080"/>
      </dsp:txXfrm>
    </dsp:sp>
    <dsp:sp modelId="{5E74A1F7-9D2D-4B2C-9FC1-B0194C78BAC1}">
      <dsp:nvSpPr>
        <dsp:cNvPr id="0" name=""/>
        <dsp:cNvSpPr/>
      </dsp:nvSpPr>
      <dsp:spPr>
        <a:xfrm>
          <a:off x="7942125" y="1418397"/>
          <a:ext cx="3375918" cy="361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Ticket </a:t>
          </a:r>
          <a:r>
            <a:rPr lang="it-IT" sz="2000" i="1" kern="1200" dirty="0"/>
            <a:t>in progress </a:t>
          </a:r>
          <a:r>
            <a:rPr lang="it-IT" sz="2000" kern="1200" dirty="0"/>
            <a:t>al </a:t>
          </a:r>
          <a:r>
            <a:rPr lang="it-IT" sz="2000" b="1" kern="1200" dirty="0"/>
            <a:t>commento utente </a:t>
          </a:r>
          <a:r>
            <a:rPr lang="it-IT" sz="2000" kern="1200" dirty="0"/>
            <a:t>(&gt;10 caratteri)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Assegnazione</a:t>
          </a:r>
          <a:r>
            <a:rPr lang="en-US" sz="2000" b="1" kern="1200" dirty="0"/>
            <a:t> </a:t>
          </a:r>
          <a:r>
            <a:rPr lang="en-US" sz="2000" b="1" kern="1200" dirty="0" err="1"/>
            <a:t>automatica</a:t>
          </a:r>
          <a:r>
            <a:rPr lang="en-US" sz="2000" b="1" kern="1200" dirty="0"/>
            <a:t> </a:t>
          </a:r>
          <a:r>
            <a:rPr lang="en-US" sz="2000" kern="1200" dirty="0"/>
            <a:t>a </a:t>
          </a:r>
          <a:br>
            <a:rPr lang="en-US" sz="2000" kern="1200" dirty="0"/>
          </a:br>
          <a:r>
            <a:rPr lang="en-US" sz="2000" kern="1200" dirty="0"/>
            <a:t>Helpdesk/Developers dopo 1 </a:t>
          </a:r>
          <a:r>
            <a:rPr lang="en-US" sz="2000" kern="1200" dirty="0" err="1"/>
            <a:t>giorno</a:t>
          </a:r>
          <a:r>
            <a:rPr lang="en-US" sz="2000" kern="1200" dirty="0"/>
            <a:t> non </a:t>
          </a:r>
          <a:r>
            <a:rPr lang="en-US" sz="2000" kern="1200" dirty="0" err="1"/>
            <a:t>preso</a:t>
          </a:r>
          <a:r>
            <a:rPr lang="en-US" sz="2000" kern="1200" dirty="0"/>
            <a:t> in </a:t>
          </a:r>
          <a:r>
            <a:rPr lang="en-US" sz="2000" kern="1200" dirty="0" err="1"/>
            <a:t>carico</a:t>
          </a: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All’assegnatario</a:t>
          </a:r>
          <a:r>
            <a:rPr lang="en-US" sz="2000" kern="1200" dirty="0"/>
            <a:t> </a:t>
          </a:r>
          <a:r>
            <a:rPr lang="en-US" sz="2000" kern="1200" dirty="0" err="1"/>
            <a:t>arriva</a:t>
          </a:r>
          <a:r>
            <a:rPr lang="en-US" sz="2000" kern="1200" dirty="0"/>
            <a:t> </a:t>
          </a:r>
          <a:r>
            <a:rPr lang="en-US" sz="2000" kern="1200" dirty="0" err="1"/>
            <a:t>un’email</a:t>
          </a:r>
          <a:r>
            <a:rPr lang="en-US" sz="2000" kern="1200" dirty="0"/>
            <a:t> </a:t>
          </a:r>
          <a:r>
            <a:rPr lang="en-US" sz="2000" b="1" kern="1200" dirty="0"/>
            <a:t>1 </a:t>
          </a:r>
          <a:r>
            <a:rPr lang="en-US" sz="2000" b="1" kern="1200" dirty="0" err="1"/>
            <a:t>giorno</a:t>
          </a:r>
          <a:r>
            <a:rPr lang="en-US" sz="2000" b="1" kern="1200" dirty="0"/>
            <a:t> prima </a:t>
          </a:r>
          <a:r>
            <a:rPr lang="en-US" sz="2000" b="1" kern="1200" dirty="0" err="1"/>
            <a:t>della</a:t>
          </a:r>
          <a:r>
            <a:rPr lang="en-US" sz="2000" b="1" kern="1200" dirty="0"/>
            <a:t> </a:t>
          </a:r>
          <a:r>
            <a:rPr lang="en-US" sz="2000" b="1" kern="1200" dirty="0" err="1"/>
            <a:t>scadenza</a:t>
          </a:r>
          <a:r>
            <a:rPr lang="en-US" sz="2000" b="1" kern="1200" dirty="0"/>
            <a:t> </a:t>
          </a:r>
          <a:r>
            <a:rPr lang="en-US" sz="2000" b="1" kern="1200" dirty="0" err="1"/>
            <a:t>dello</a:t>
          </a:r>
          <a:r>
            <a:rPr lang="en-US" sz="2000" b="1" kern="1200" dirty="0"/>
            <a:t> SLA</a:t>
          </a:r>
          <a:endParaRPr lang="it-IT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Chiusura</a:t>
          </a:r>
          <a:r>
            <a:rPr lang="en-US" sz="2000" kern="1200" dirty="0"/>
            <a:t> del ticket dopo 2 </a:t>
          </a:r>
          <a:r>
            <a:rPr lang="en-US" sz="2000" kern="1200" dirty="0" err="1"/>
            <a:t>mesi</a:t>
          </a:r>
          <a:r>
            <a:rPr lang="en-US" sz="2000" kern="1200" dirty="0"/>
            <a:t> di </a:t>
          </a:r>
          <a:r>
            <a:rPr lang="en-US" sz="2000" b="1" kern="1200" dirty="0" err="1"/>
            <a:t>inerzia</a:t>
          </a:r>
          <a:r>
            <a:rPr lang="en-US" sz="2000" kern="1200" dirty="0"/>
            <a:t> (</a:t>
          </a:r>
          <a:r>
            <a:rPr lang="en-US" sz="2000" kern="1200" dirty="0" err="1"/>
            <a:t>utente</a:t>
          </a:r>
          <a:r>
            <a:rPr lang="en-US" sz="2000" kern="1200" dirty="0"/>
            <a:t> o </a:t>
          </a:r>
          <a:r>
            <a:rPr lang="en-US" sz="2000" kern="1200" dirty="0" err="1"/>
            <a:t>assistenza</a:t>
          </a:r>
          <a:r>
            <a:rPr lang="en-US" sz="2000" kern="1200" dirty="0"/>
            <a:t>) </a:t>
          </a:r>
          <a:endParaRPr lang="it-IT" sz="2000" kern="1200" dirty="0"/>
        </a:p>
      </dsp:txBody>
      <dsp:txXfrm>
        <a:off x="7942125" y="1418397"/>
        <a:ext cx="3375918" cy="3613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7CD56-3408-4006-8DAE-450268C75CE6}">
      <dsp:nvSpPr>
        <dsp:cNvPr id="0" name=""/>
        <dsp:cNvSpPr/>
      </dsp:nvSpPr>
      <dsp:spPr>
        <a:xfrm>
          <a:off x="1410567" y="113596"/>
          <a:ext cx="1098830" cy="10988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DD166-EE3F-4343-B1D6-44277CA3F768}">
      <dsp:nvSpPr>
        <dsp:cNvPr id="0" name=""/>
        <dsp:cNvSpPr/>
      </dsp:nvSpPr>
      <dsp:spPr>
        <a:xfrm>
          <a:off x="1641322" y="344350"/>
          <a:ext cx="637321" cy="637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82D1D-67AD-480E-A23F-452A8971E952}">
      <dsp:nvSpPr>
        <dsp:cNvPr id="0" name=""/>
        <dsp:cNvSpPr/>
      </dsp:nvSpPr>
      <dsp:spPr>
        <a:xfrm>
          <a:off x="2498763" y="113596"/>
          <a:ext cx="3082298" cy="10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portale generale conterrà i link ai vari siti (DSI, AAI, portali locali…)</a:t>
          </a:r>
          <a:endParaRPr lang="en-US" sz="1800" kern="1200" dirty="0"/>
        </a:p>
      </dsp:txBody>
      <dsp:txXfrm>
        <a:off x="2498763" y="113596"/>
        <a:ext cx="3082298" cy="1098830"/>
      </dsp:txXfrm>
    </dsp:sp>
    <dsp:sp modelId="{01091F16-6600-436C-8A78-3D80F62558D9}">
      <dsp:nvSpPr>
        <dsp:cNvPr id="0" name=""/>
        <dsp:cNvSpPr/>
      </dsp:nvSpPr>
      <dsp:spPr>
        <a:xfrm>
          <a:off x="6032367" y="113596"/>
          <a:ext cx="1098830" cy="10988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F7B56-A09C-489B-B283-F3446EC7254F}">
      <dsp:nvSpPr>
        <dsp:cNvPr id="0" name=""/>
        <dsp:cNvSpPr/>
      </dsp:nvSpPr>
      <dsp:spPr>
        <a:xfrm>
          <a:off x="6263121" y="344350"/>
          <a:ext cx="637321" cy="637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1880-EB01-44BF-AC78-6A5D89C07270}">
      <dsp:nvSpPr>
        <dsp:cNvPr id="0" name=""/>
        <dsp:cNvSpPr/>
      </dsp:nvSpPr>
      <dsp:spPr>
        <a:xfrm>
          <a:off x="7163882" y="113596"/>
          <a:ext cx="2995659" cy="10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 progetti DSI non saranno più direttamente accessibili da portale generale, ma l’utenza verrà guidata verso il nostro sito</a:t>
          </a:r>
          <a:endParaRPr lang="en-US" sz="1800" kern="1200" dirty="0"/>
        </a:p>
      </dsp:txBody>
      <dsp:txXfrm>
        <a:off x="7163882" y="113596"/>
        <a:ext cx="2995659" cy="1098830"/>
      </dsp:txXfrm>
    </dsp:sp>
    <dsp:sp modelId="{F2F12073-8141-4809-AC12-1CA19089CB14}">
      <dsp:nvSpPr>
        <dsp:cNvPr id="0" name=""/>
        <dsp:cNvSpPr/>
      </dsp:nvSpPr>
      <dsp:spPr>
        <a:xfrm>
          <a:off x="1410567" y="2120043"/>
          <a:ext cx="1098830" cy="10988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0AAE6-26F0-4ABE-9ACF-EB331C9601CB}">
      <dsp:nvSpPr>
        <dsp:cNvPr id="0" name=""/>
        <dsp:cNvSpPr/>
      </dsp:nvSpPr>
      <dsp:spPr>
        <a:xfrm>
          <a:off x="1641322" y="2350797"/>
          <a:ext cx="637321" cy="637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E7690-67A9-4840-BD52-059F11646746}">
      <dsp:nvSpPr>
        <dsp:cNvPr id="0" name=""/>
        <dsp:cNvSpPr/>
      </dsp:nvSpPr>
      <dsp:spPr>
        <a:xfrm>
          <a:off x="2498763" y="2120043"/>
          <a:ext cx="3082298" cy="10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Una volta nel sito (DSI, </a:t>
          </a:r>
          <a:r>
            <a:rPr lang="it-IT" sz="1800" kern="1200" dirty="0" err="1"/>
            <a:t>ecc</a:t>
          </a:r>
          <a:r>
            <a:rPr lang="it-IT" sz="1800" kern="1200" dirty="0"/>
            <a:t>) la ricerca funziona solo per quel sito (non è più generale).</a:t>
          </a:r>
          <a:endParaRPr lang="en-US" sz="1800" kern="1200" dirty="0"/>
        </a:p>
      </dsp:txBody>
      <dsp:txXfrm>
        <a:off x="2498763" y="2120043"/>
        <a:ext cx="3082298" cy="1098830"/>
      </dsp:txXfrm>
    </dsp:sp>
    <dsp:sp modelId="{E840F978-084A-4F79-947A-3DE41CB2DB51}">
      <dsp:nvSpPr>
        <dsp:cNvPr id="0" name=""/>
        <dsp:cNvSpPr/>
      </dsp:nvSpPr>
      <dsp:spPr>
        <a:xfrm>
          <a:off x="6032367" y="2120043"/>
          <a:ext cx="1098830" cy="10988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35D34-DA00-4211-82C2-C2D63D069E40}">
      <dsp:nvSpPr>
        <dsp:cNvPr id="0" name=""/>
        <dsp:cNvSpPr/>
      </dsp:nvSpPr>
      <dsp:spPr>
        <a:xfrm>
          <a:off x="6263121" y="2350797"/>
          <a:ext cx="637321" cy="637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4F2C-4314-4CE6-BC5C-D06AFD59C564}">
      <dsp:nvSpPr>
        <dsp:cNvPr id="0" name=""/>
        <dsp:cNvSpPr/>
      </dsp:nvSpPr>
      <dsp:spPr>
        <a:xfrm>
          <a:off x="7366661" y="2120043"/>
          <a:ext cx="2590101" cy="10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Possibilità</a:t>
          </a:r>
          <a:r>
            <a:rPr lang="en-US" sz="1800" kern="1200" dirty="0"/>
            <a:t> di </a:t>
          </a:r>
          <a:r>
            <a:rPr lang="en-US" sz="1800" kern="1200" dirty="0" err="1"/>
            <a:t>aggiungere</a:t>
          </a:r>
          <a:r>
            <a:rPr lang="en-US" sz="1800" kern="1200" dirty="0"/>
            <a:t> </a:t>
          </a:r>
          <a:r>
            <a:rPr lang="en-US" sz="1800" kern="1200" dirty="0" err="1"/>
            <a:t>risultati</a:t>
          </a:r>
          <a:r>
            <a:rPr lang="en-US" sz="1800" kern="1200" dirty="0"/>
            <a:t> di </a:t>
          </a:r>
          <a:r>
            <a:rPr lang="en-US" sz="1800" kern="1200" dirty="0" err="1"/>
            <a:t>ricerca</a:t>
          </a:r>
          <a:r>
            <a:rPr lang="en-US" sz="1800" kern="1200" dirty="0"/>
            <a:t>, </a:t>
          </a:r>
          <a:r>
            <a:rPr lang="en-US" sz="1800" kern="1200" dirty="0" err="1"/>
            <a:t>oltre</a:t>
          </a:r>
          <a:r>
            <a:rPr lang="en-US" sz="1800" kern="1200" dirty="0"/>
            <a:t> alle request type (link </a:t>
          </a:r>
          <a:r>
            <a:rPr lang="en-US" sz="1800" kern="1200" dirty="0" err="1"/>
            <a:t>pillole</a:t>
          </a:r>
          <a:r>
            <a:rPr lang="en-US" sz="1800" kern="1200" dirty="0"/>
            <a:t> formative?)</a:t>
          </a:r>
        </a:p>
      </dsp:txBody>
      <dsp:txXfrm>
        <a:off x="7366661" y="2120043"/>
        <a:ext cx="2590101" cy="1098830"/>
      </dsp:txXfrm>
    </dsp:sp>
    <dsp:sp modelId="{EC7B1100-C4C5-48B1-AA3C-1FC754BC37A1}">
      <dsp:nvSpPr>
        <dsp:cNvPr id="0" name=""/>
        <dsp:cNvSpPr/>
      </dsp:nvSpPr>
      <dsp:spPr>
        <a:xfrm>
          <a:off x="1410567" y="4126489"/>
          <a:ext cx="1098830" cy="10988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18CE6-A26C-4A62-BC3C-8F3F5CA18656}">
      <dsp:nvSpPr>
        <dsp:cNvPr id="0" name=""/>
        <dsp:cNvSpPr/>
      </dsp:nvSpPr>
      <dsp:spPr>
        <a:xfrm>
          <a:off x="1641322" y="4357244"/>
          <a:ext cx="637321" cy="6373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E8B42-7BF4-4B66-80F7-CCC3C4FED674}">
      <dsp:nvSpPr>
        <dsp:cNvPr id="0" name=""/>
        <dsp:cNvSpPr/>
      </dsp:nvSpPr>
      <dsp:spPr>
        <a:xfrm>
          <a:off x="2542083" y="4126489"/>
          <a:ext cx="2995659" cy="10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portale generale dovrà contenere le richieste più frequenti e/o più ambigue</a:t>
          </a:r>
          <a:endParaRPr lang="en-US" sz="1800" kern="1200" dirty="0"/>
        </a:p>
      </dsp:txBody>
      <dsp:txXfrm>
        <a:off x="2542083" y="4126489"/>
        <a:ext cx="2995659" cy="1098830"/>
      </dsp:txXfrm>
    </dsp:sp>
    <dsp:sp modelId="{9ACE471A-AED5-463E-8CE4-C52C358C4137}">
      <dsp:nvSpPr>
        <dsp:cNvPr id="0" name=""/>
        <dsp:cNvSpPr/>
      </dsp:nvSpPr>
      <dsp:spPr>
        <a:xfrm>
          <a:off x="5989048" y="4126489"/>
          <a:ext cx="1098830" cy="109883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A86A5-9AAF-4A43-BB6C-0E53BBC8D209}">
      <dsp:nvSpPr>
        <dsp:cNvPr id="0" name=""/>
        <dsp:cNvSpPr/>
      </dsp:nvSpPr>
      <dsp:spPr>
        <a:xfrm>
          <a:off x="6219802" y="4357244"/>
          <a:ext cx="637321" cy="6373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96BA7-A076-4D5A-9A5A-CE99FAF0D9ED}">
      <dsp:nvSpPr>
        <dsp:cNvPr id="0" name=""/>
        <dsp:cNvSpPr/>
      </dsp:nvSpPr>
      <dsp:spPr>
        <a:xfrm>
          <a:off x="7077244" y="4126489"/>
          <a:ext cx="3082298" cy="109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CMS user friendly</a:t>
          </a:r>
          <a:br>
            <a:rPr lang="it-IT" sz="1800" kern="1200" dirty="0"/>
          </a:br>
          <a:r>
            <a:rPr lang="it-IT" sz="1800" kern="1200" dirty="0"/>
            <a:t>- portale DSI con Simona e Marzio (</a:t>
          </a:r>
          <a:r>
            <a:rPr lang="it-IT" sz="1800" kern="1200" dirty="0" err="1"/>
            <a:t>inziato</a:t>
          </a:r>
          <a:r>
            <a:rPr lang="it-IT" sz="1800" kern="1200" dirty="0"/>
            <a:t>)</a:t>
          </a:r>
          <a:br>
            <a:rPr lang="it-IT" sz="1800" kern="1200" dirty="0"/>
          </a:br>
          <a:r>
            <a:rPr lang="it-IT" sz="1800" kern="1200" dirty="0"/>
            <a:t>- portale generale con Amministratori </a:t>
          </a:r>
          <a:r>
            <a:rPr lang="it-IT" sz="1800" kern="1200" dirty="0" err="1"/>
            <a:t>Jira</a:t>
          </a:r>
          <a:r>
            <a:rPr lang="it-IT" sz="1800" kern="1200" dirty="0"/>
            <a:t> (da iniziare)</a:t>
          </a:r>
          <a:endParaRPr lang="en-US" sz="1800" kern="1200" dirty="0"/>
        </a:p>
      </dsp:txBody>
      <dsp:txXfrm>
        <a:off x="7077244" y="4126489"/>
        <a:ext cx="3082298" cy="1098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C0616-1E50-46A3-B542-E121CA69426C}">
      <dsp:nvSpPr>
        <dsp:cNvPr id="0" name=""/>
        <dsp:cNvSpPr/>
      </dsp:nvSpPr>
      <dsp:spPr>
        <a:xfrm>
          <a:off x="6565158" y="2661003"/>
          <a:ext cx="3796444" cy="2480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tempo:</a:t>
          </a:r>
          <a:endParaRPr lang="it-I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primo livello </a:t>
          </a:r>
          <a:r>
            <a:rPr lang="it-IT" sz="1800" b="0" i="0" kern="1200" dirty="0" err="1"/>
            <a:t>espdom</a:t>
          </a:r>
          <a:endParaRPr lang="it-I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test validazione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Interazione </a:t>
          </a:r>
          <a:r>
            <a:rPr lang="it-IT" sz="1800" kern="1200" dirty="0" err="1"/>
            <a:t>espdom</a:t>
          </a:r>
          <a:r>
            <a:rPr lang="it-IT" sz="1800" kern="1200" dirty="0"/>
            <a:t> con il sistema di </a:t>
          </a:r>
          <a:r>
            <a:rPr lang="it-IT" sz="1800" kern="1200" dirty="0" err="1"/>
            <a:t>tkt</a:t>
          </a:r>
          <a:endParaRPr lang="it-I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adozione pesatura</a:t>
          </a:r>
        </a:p>
      </dsp:txBody>
      <dsp:txXfrm>
        <a:off x="7758573" y="3335519"/>
        <a:ext cx="2548549" cy="1751142"/>
      </dsp:txXfrm>
    </dsp:sp>
    <dsp:sp modelId="{777BB72A-ED95-42A0-A28A-9C19D40789D0}">
      <dsp:nvSpPr>
        <dsp:cNvPr id="0" name=""/>
        <dsp:cNvSpPr/>
      </dsp:nvSpPr>
      <dsp:spPr>
        <a:xfrm>
          <a:off x="796166" y="3028370"/>
          <a:ext cx="4134063" cy="1706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Riduzione </a:t>
          </a:r>
          <a:r>
            <a:rPr lang="it-IT" sz="1800" b="0" i="0" kern="1200" dirty="0" err="1"/>
            <a:t>bugfixing</a:t>
          </a:r>
          <a:r>
            <a:rPr lang="it-IT" sz="1800" b="0" i="0" kern="1200" dirty="0"/>
            <a:t> post messa in produzione</a:t>
          </a:r>
          <a:r>
            <a:rPr lang="en-US" sz="1800" b="0" i="0" kern="1200" dirty="0"/>
            <a:t>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0" i="0" kern="1200" dirty="0"/>
            <a:t>Riduzione assistenza </a:t>
          </a:r>
          <a:endParaRPr lang="en-US" sz="1800" b="0" i="0" kern="1200" dirty="0"/>
        </a:p>
      </dsp:txBody>
      <dsp:txXfrm>
        <a:off x="833651" y="3492471"/>
        <a:ext cx="2818874" cy="1204877"/>
      </dsp:txXfrm>
    </dsp:sp>
    <dsp:sp modelId="{AF9B63F3-CE56-4335-A29B-5E573341F3D8}">
      <dsp:nvSpPr>
        <dsp:cNvPr id="0" name=""/>
        <dsp:cNvSpPr/>
      </dsp:nvSpPr>
      <dsp:spPr>
        <a:xfrm>
          <a:off x="6311562" y="19910"/>
          <a:ext cx="3922920" cy="1706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 err="1"/>
            <a:t>Assenza</a:t>
          </a:r>
          <a:r>
            <a:rPr lang="en-US" sz="1800" b="0" i="0" kern="1200" dirty="0"/>
            <a:t> / </a:t>
          </a:r>
          <a:r>
            <a:rPr lang="en-US" sz="1800" b="0" i="0" kern="1200" dirty="0" err="1"/>
            <a:t>impreparazione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dei</a:t>
          </a:r>
          <a:r>
            <a:rPr lang="en-US" sz="1800" b="0" i="0" kern="1200" dirty="0"/>
            <a:t> </a:t>
          </a:r>
          <a:r>
            <a:rPr lang="en-US" sz="1800" b="0" i="0" kern="1200" dirty="0" err="1"/>
            <a:t>proprietari</a:t>
          </a:r>
          <a:r>
            <a:rPr lang="en-US" sz="1800" b="0" i="0" kern="1200" dirty="0"/>
            <a:t> di </a:t>
          </a:r>
          <a:r>
            <a:rPr lang="en-US" sz="1800" b="0" i="0" kern="1200" dirty="0" err="1"/>
            <a:t>dominio</a:t>
          </a:r>
          <a:endParaRPr lang="en-US" sz="1800" b="0" i="0" kern="1200" dirty="0"/>
        </a:p>
      </dsp:txBody>
      <dsp:txXfrm>
        <a:off x="7525923" y="57395"/>
        <a:ext cx="2671074" cy="1204877"/>
      </dsp:txXfrm>
    </dsp:sp>
    <dsp:sp modelId="{D0C0F388-275A-4C35-A84F-F5F2C656A9DF}">
      <dsp:nvSpPr>
        <dsp:cNvPr id="0" name=""/>
        <dsp:cNvSpPr/>
      </dsp:nvSpPr>
      <dsp:spPr>
        <a:xfrm>
          <a:off x="731045" y="8493"/>
          <a:ext cx="3893810" cy="239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8580" rIns="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Specifiche</a:t>
          </a:r>
          <a:endParaRPr lang="en-US" sz="1800" b="0" i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comprensibili (storico)</a:t>
          </a:r>
          <a:r>
            <a:rPr lang="en-US" sz="1800" b="0" i="0" kern="1200" dirty="0"/>
            <a:t>​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più rapide </a:t>
          </a:r>
          <a:endParaRPr lang="en-US" sz="1800" b="0" i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scelte condivise (</a:t>
          </a:r>
          <a:r>
            <a:rPr lang="it-IT" sz="1800" b="0" i="0" kern="1200" dirty="0" err="1"/>
            <a:t>espdom</a:t>
          </a:r>
          <a:r>
            <a:rPr lang="it-IT" sz="1800" b="0" i="0" kern="1200" dirty="0"/>
            <a:t>)</a:t>
          </a:r>
          <a:r>
            <a:rPr lang="en-US" sz="1800" b="0" i="0" kern="1200" dirty="0"/>
            <a:t>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0" i="0" kern="1200" dirty="0"/>
            <a:t>SW è degli utenti, più comprensibile e difeso</a:t>
          </a:r>
          <a:endParaRPr lang="en-US" sz="1800" b="0" i="0" kern="1200" dirty="0"/>
        </a:p>
      </dsp:txBody>
      <dsp:txXfrm>
        <a:off x="783654" y="61102"/>
        <a:ext cx="2620449" cy="1690971"/>
      </dsp:txXfrm>
    </dsp:sp>
    <dsp:sp modelId="{E7D9328A-4363-4BDD-856C-1C91E92A4E44}">
      <dsp:nvSpPr>
        <dsp:cNvPr id="0" name=""/>
        <dsp:cNvSpPr/>
      </dsp:nvSpPr>
      <dsp:spPr>
        <a:xfrm>
          <a:off x="3217994" y="314616"/>
          <a:ext cx="2309058" cy="23090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0" i="0" kern="1200" dirty="0"/>
            <a:t>Positività verificate</a:t>
          </a:r>
          <a:r>
            <a:rPr lang="en-US" sz="2100" b="0" i="0" kern="1200" dirty="0"/>
            <a:t>​</a:t>
          </a:r>
          <a:endParaRPr lang="it-IT" sz="2100" kern="1200" dirty="0"/>
        </a:p>
      </dsp:txBody>
      <dsp:txXfrm>
        <a:off x="3894301" y="990923"/>
        <a:ext cx="1632751" cy="1632751"/>
      </dsp:txXfrm>
    </dsp:sp>
    <dsp:sp modelId="{36FAA61D-4064-4714-9910-FB9EF134A491}">
      <dsp:nvSpPr>
        <dsp:cNvPr id="0" name=""/>
        <dsp:cNvSpPr/>
      </dsp:nvSpPr>
      <dsp:spPr>
        <a:xfrm rot="5400000">
          <a:off x="5633706" y="314616"/>
          <a:ext cx="2309058" cy="23090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0" i="0" kern="1200" dirty="0"/>
            <a:t>Negatività riscontrate</a:t>
          </a:r>
          <a:r>
            <a:rPr lang="en-US" sz="2100" b="0" i="0" kern="1200" dirty="0"/>
            <a:t>​</a:t>
          </a:r>
        </a:p>
      </dsp:txBody>
      <dsp:txXfrm rot="-5400000">
        <a:off x="5633706" y="990923"/>
        <a:ext cx="1632751" cy="1632751"/>
      </dsp:txXfrm>
    </dsp:sp>
    <dsp:sp modelId="{18E32ACB-4802-4B7E-8151-F82266ED125B}">
      <dsp:nvSpPr>
        <dsp:cNvPr id="0" name=""/>
        <dsp:cNvSpPr/>
      </dsp:nvSpPr>
      <dsp:spPr>
        <a:xfrm rot="10800000">
          <a:off x="5633706" y="2730328"/>
          <a:ext cx="2309058" cy="23090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Aspetti da migliorare</a:t>
          </a:r>
        </a:p>
      </dsp:txBody>
      <dsp:txXfrm rot="10800000">
        <a:off x="5633706" y="2730328"/>
        <a:ext cx="1632751" cy="1632751"/>
      </dsp:txXfrm>
    </dsp:sp>
    <dsp:sp modelId="{B5924603-6D64-44F2-BFF1-FFB5A6DC1119}">
      <dsp:nvSpPr>
        <dsp:cNvPr id="0" name=""/>
        <dsp:cNvSpPr/>
      </dsp:nvSpPr>
      <dsp:spPr>
        <a:xfrm rot="16200000">
          <a:off x="3217994" y="2730328"/>
          <a:ext cx="2309058" cy="23090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100" b="0" i="0" kern="1200" dirty="0"/>
            <a:t>Positività da confermare nel lungo periodo</a:t>
          </a:r>
          <a:endParaRPr lang="en-US" sz="2100" b="0" i="0" kern="1200" dirty="0"/>
        </a:p>
      </dsp:txBody>
      <dsp:txXfrm rot="5400000">
        <a:off x="3894301" y="2730328"/>
        <a:ext cx="1632751" cy="1632751"/>
      </dsp:txXfrm>
    </dsp:sp>
    <dsp:sp modelId="{99392056-DEF5-4861-9C41-E51DDA744870}">
      <dsp:nvSpPr>
        <dsp:cNvPr id="0" name=""/>
        <dsp:cNvSpPr/>
      </dsp:nvSpPr>
      <dsp:spPr>
        <a:xfrm>
          <a:off x="5181760" y="2197058"/>
          <a:ext cx="797238" cy="693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6927D-9552-4359-8A03-0F219513446F}">
      <dsp:nvSpPr>
        <dsp:cNvPr id="0" name=""/>
        <dsp:cNvSpPr/>
      </dsp:nvSpPr>
      <dsp:spPr>
        <a:xfrm rot="10800000">
          <a:off x="5181760" y="2463693"/>
          <a:ext cx="797238" cy="693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27BF-6AB0-4538-99AA-85C8EE87BED3}" type="datetimeFigureOut">
              <a:rPr lang="it-IT" smtClean="0"/>
              <a:t>05/12/2023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ACA-06DB-4CEE-B266-53A85E73CB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Servizio Datawarehouse e supporto all’utenza. </a:t>
            </a:r>
          </a:p>
          <a:p>
            <a:r>
              <a:rPr lang="it-IT"/>
              <a:t>Non vi parlo di BI perché so che Claudio Galli ha già fatto una presentazione a tutti i Direttori recentemente </a:t>
            </a:r>
          </a:p>
          <a:p>
            <a:r>
              <a:rPr lang="it-IT"/>
              <a:t>E quindi sapete già di cos’altro ci stiamo occupando nel servizio che coordino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02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8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Circa 2000 </a:t>
            </a:r>
            <a:r>
              <a:rPr lang="it-IT" dirty="0" err="1"/>
              <a:t>tkt</a:t>
            </a:r>
            <a:r>
              <a:rPr lang="it-IT" dirty="0"/>
              <a:t> da maggio. 259 fuori sla/223 se tolgo gli errori utente Dei 259 </a:t>
            </a:r>
            <a:r>
              <a:rPr lang="it-IT" dirty="0" err="1"/>
              <a:t>tkt</a:t>
            </a:r>
            <a:r>
              <a:rPr lang="it-IT" dirty="0"/>
              <a:t> non SLA media: 4,5 gg - 20 </a:t>
            </a:r>
            <a:r>
              <a:rPr lang="it-IT" dirty="0" err="1"/>
              <a:t>tkt</a:t>
            </a:r>
            <a:r>
              <a:rPr lang="it-IT" dirty="0"/>
              <a:t> &gt; 10 gg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7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54D73-A6C5-14E8-C5C7-EECF2BA6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3C9691-D4FC-AFFA-64E8-F4B98E487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820FDA-B6EE-51CB-DEEE-3BDFFD84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20DD65-47FF-F51C-6E41-BF633413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8693EE-4B39-B3C9-977F-5952DD9B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A2B4E-F10E-CDAC-CA33-7D2409DD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95A9BA-4018-B9D0-DB97-39B4B1ADA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7F875-3947-4AE1-5A32-2D4A86B6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D422A-C098-B2DF-89EC-70CF4A8B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99FE28-9FCC-7009-E4BD-5B0CB2F8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3D6DEF-6772-DEAC-3C29-BA406CD07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F6D382-655D-DABD-927F-DD793BA41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E018DF-F913-C3ED-3FCF-C4A24711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9E4BCE-7FAA-60D8-6427-F201C4B4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143261-1634-9625-F33A-A7394F5E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DB6C5-952A-8140-173C-D7537329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6B6A29-B62F-78F0-C6A8-D8A934B8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F85A05-928B-E9DC-0C5B-42270E02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6A0E2C-6517-4E1D-E14E-B0C10C6A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F89740-E44B-4248-6A11-01721062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8CCBB-11D8-17E1-798F-ED323ACC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728DF2-A0FA-865E-CE06-4D9E4BC7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0790A-2ED1-5033-D200-E8F0A724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8F366-5124-1380-148E-3B009127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51A27-03E3-4412-4C12-CF9C2BC3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61DF5-2FF2-808B-B55F-ECF950AF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34FB3-22E4-D4E1-FE09-0B1D6BFD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F70CE4-FD96-1824-C678-8BCDBC3EE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5823A8-2385-132E-B389-A00A32C3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ADEC3-875C-7FDD-AD21-CB29B80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59BC46-5174-F162-758E-22B6F78C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5F6D0-7A21-A0C4-4EA3-E4BCF04F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0F9422-4F05-95C6-5870-DFB0F601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5BC583-2E4B-0EAA-0DAF-45D520B1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FD3E02-CE51-DC3A-6869-30A99AFA3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2CB55B-9E51-466F-C7A3-7CD6959B7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4BB6EB-9648-6E89-4C44-42E90F3B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188AC8-DCA4-87C4-9FC3-137A0450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4A8CBF-0F5B-BC47-F0CC-EE5EE001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FA88D-10EF-F05F-707B-FEFDD55B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2AECE7-B24A-C051-607B-FE9BF52D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D6A6D7-016E-EACF-52AD-662C1D28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40A452-F3D6-9141-A7B8-00AA2A35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A94757-9642-C527-34EA-927A22F9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053CE2-3521-D33E-7682-2D2ABC5A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0919A8-0BC3-1E7E-3DB6-8DC66103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38048-1101-4051-848A-61C5695D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EAE6F-0F0E-27F7-E279-EF66DC5F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2E7AE-416D-BC2D-70F6-3983C5828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1AA7F6-0DE9-6341-6BA5-F2355D06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BA1C34-6227-35EE-C929-2728CA19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2C332-3BA4-F78F-34A6-BC02DE6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7F08A-8605-E5D8-351F-885B75D2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3A2B27-7F73-76DC-FA5C-A5E40190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60B64A-B30B-03D6-5455-4F3A44EE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02A1DE-12E0-2B79-9DCC-200C35DB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F9F597-3715-38E1-BC0F-AC572E38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920F4-3646-FF6A-C285-6E1B00D6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9BFA51-21A6-2514-4957-0118C37F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83F685-46E7-BBB4-8689-CA970AC2D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11B7AE-266F-C614-0D64-37E65ADCE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498D58-D1CD-4E54-7A7F-D0C9B8FB5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358F6-C4FC-899A-51A1-4B927C78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servicedesk.infn.it/plugins/servlet/desk/site/dsi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2.xml"/><Relationship Id="rId11" Type="http://schemas.microsoft.com/office/2007/relationships/diagramDrawing" Target="../diagrams/drawing3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3.xml"/><Relationship Id="rId4" Type="http://schemas.openxmlformats.org/officeDocument/2006/relationships/chart" Target="../charts/chart1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7" name="Rectangle 31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sinessman Idea">
            <a:extLst>
              <a:ext uri="{FF2B5EF4-FFF2-40B4-BE49-F238E27FC236}">
                <a16:creationId xmlns:a16="http://schemas.microsoft.com/office/drawing/2014/main" id="{DCDA23E3-F848-A5CE-A3E9-B6396B88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E45AF0-1719-430F-8BFB-2CA28758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5932424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3000" b="1" u="sng" dirty="0">
                <a:latin typeface="Tempus Sans ITC"/>
              </a:rPr>
              <a:t>Supporto all’utenza</a:t>
            </a:r>
            <a:br>
              <a:rPr lang="it-IT" sz="3000" b="1" dirty="0">
                <a:latin typeface="Tempus Sans ITC" panose="04020404030D07020202" pitchFamily="82" charset="0"/>
              </a:rPr>
            </a:br>
            <a:r>
              <a:rPr lang="it-IT" sz="3000" b="1" dirty="0">
                <a:latin typeface="Tempus Sans ITC"/>
              </a:rPr>
              <a:t>Direzione Sistemi Informativi</a:t>
            </a:r>
            <a:endParaRPr lang="en-US" sz="3000" b="1" dirty="0">
              <a:latin typeface="Tempus Sans ITC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310D6-AABF-4688-A19B-CA0A3A379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Lecce, 5 </a:t>
            </a:r>
            <a:r>
              <a:rPr lang="en-US" sz="2200" dirty="0" err="1"/>
              <a:t>dicembre</a:t>
            </a:r>
            <a:r>
              <a:rPr lang="en-US" sz="2200" dirty="0"/>
              <a:t> 2023</a:t>
            </a:r>
          </a:p>
          <a:p>
            <a:pPr marL="0" indent="0">
              <a:buNone/>
            </a:pPr>
            <a:r>
              <a:rPr lang="en-US" sz="2000" i="1" dirty="0" err="1"/>
              <a:t>A.Moni</a:t>
            </a:r>
            <a:endParaRPr lang="en-US" sz="2000" i="1" dirty="0"/>
          </a:p>
        </p:txBody>
      </p:sp>
      <p:pic>
        <p:nvPicPr>
          <p:cNvPr id="4" name="Picture 2" descr="LOGO INFN NEWS sito">
            <a:extLst>
              <a:ext uri="{FF2B5EF4-FFF2-40B4-BE49-F238E27FC236}">
                <a16:creationId xmlns:a16="http://schemas.microsoft.com/office/drawing/2014/main" id="{449BFBDA-5840-46FB-CE9F-EDB4C45B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2" y="5426444"/>
            <a:ext cx="1848814" cy="10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4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B3FD4-9F16-27D6-BE27-F0454934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109906"/>
            <a:ext cx="10515600" cy="1133499"/>
          </a:xfrm>
        </p:spPr>
        <p:txBody>
          <a:bodyPr>
            <a:normAutofit/>
          </a:bodyPr>
          <a:lstStyle/>
          <a:p>
            <a:r>
              <a:rPr lang="it-IT" b="1" dirty="0"/>
              <a:t>Automazioni discusse/promesse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5B300AC-4397-D620-A15C-35EA32116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341032"/>
              </p:ext>
            </p:extLst>
          </p:nvPr>
        </p:nvGraphicFramePr>
        <p:xfrm>
          <a:off x="294969" y="1002891"/>
          <a:ext cx="11326760" cy="557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25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0C06B2-0904-43A0-8A35-EE5FA61F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00C06B2-0904-43A0-8A35-EE5FA61F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60C78-80D3-42D2-BD40-75602E649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5460C78-80D3-42D2-BD40-75602E649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313802-9694-482A-8347-B5490713B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D313802-9694-482A-8347-B5490713B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BCE0B-5293-4D84-B682-FCBF3AFCA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00BCE0B-5293-4D84-B682-FCBF3AFCA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2A68C-DB5F-489F-B7E0-63C22EFF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8542A68C-DB5F-489F-B7E0-63C22EFF2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BB377-CECF-4F2C-8F3E-79881C5C9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72BB377-CECF-4F2C-8F3E-79881C5C9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9A640D-25F8-4528-9359-BC405F50C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E9A640D-25F8-4528-9359-BC405F50C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C5D4C-7836-4348-AB4E-30B4F6057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4CC5D4C-7836-4348-AB4E-30B4F6057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4A1F7-9D2D-4B2C-9FC1-B0194C78B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5E74A1F7-9D2D-4B2C-9FC1-B0194C78B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D455B-97F2-A46D-4B27-D73F744B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/>
              <a:t>Monitoraggio umano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57013B-9A8E-892F-E7B3-1B529EF5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121"/>
            <a:ext cx="10515600" cy="4351338"/>
          </a:xfrm>
        </p:spPr>
        <p:txBody>
          <a:bodyPr/>
          <a:lstStyle/>
          <a:p>
            <a:r>
              <a:rPr lang="it-IT" dirty="0"/>
              <a:t>Serve qualcun altro </a:t>
            </a:r>
          </a:p>
          <a:p>
            <a:pPr lvl="1"/>
            <a:r>
              <a:rPr lang="it-IT" dirty="0"/>
              <a:t>Luigi (non conosce tutti gli applicativi)</a:t>
            </a:r>
          </a:p>
          <a:p>
            <a:pPr lvl="1"/>
            <a:r>
              <a:rPr lang="it-IT" dirty="0"/>
              <a:t>Alberto (part time)</a:t>
            </a:r>
          </a:p>
          <a:p>
            <a:r>
              <a:rPr lang="it-IT" dirty="0"/>
              <a:t>Occhio alla Coda </a:t>
            </a:r>
            <a:r>
              <a:rPr lang="it-IT" i="1" dirty="0"/>
              <a:t>SLA </a:t>
            </a:r>
            <a:r>
              <a:rPr lang="it-IT" i="1" dirty="0" err="1"/>
              <a:t>at</a:t>
            </a:r>
            <a:r>
              <a:rPr lang="it-IT" i="1" dirty="0"/>
              <a:t> risk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13DB86-B31D-2E40-CA1D-89C4F8C4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52" y="3367851"/>
            <a:ext cx="7549548" cy="30177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A33616-27D1-729B-4412-08C9135F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55" y="2743684"/>
            <a:ext cx="3481114" cy="350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60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89D60-7597-2EDF-0406-C40BAAEE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81"/>
            <a:ext cx="10515600" cy="1325563"/>
          </a:xfrm>
        </p:spPr>
        <p:txBody>
          <a:bodyPr/>
          <a:lstStyle/>
          <a:p>
            <a:r>
              <a:rPr lang="it-IT" b="1" dirty="0"/>
              <a:t>Il </a:t>
            </a:r>
            <a:r>
              <a:rPr lang="it-IT" b="1" dirty="0">
                <a:hlinkClick r:id="rId2"/>
              </a:rPr>
              <a:t>nuovo portale assistenza </a:t>
            </a:r>
            <a:r>
              <a:rPr lang="it-IT" b="1" dirty="0"/>
              <a:t>(plugin </a:t>
            </a:r>
            <a:r>
              <a:rPr lang="it-IT" b="1" dirty="0" err="1"/>
              <a:t>Refined</a:t>
            </a:r>
            <a:r>
              <a:rPr lang="it-IT" b="1" dirty="0"/>
              <a:t>)</a:t>
            </a: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D0812455-18C5-5935-9B54-76E983784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266108"/>
              </p:ext>
            </p:extLst>
          </p:nvPr>
        </p:nvGraphicFramePr>
        <p:xfrm>
          <a:off x="39331" y="1199535"/>
          <a:ext cx="11570110" cy="533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28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4B562-1719-4D76-8763-191B4643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-16329"/>
            <a:ext cx="10515600" cy="1325563"/>
          </a:xfrm>
        </p:spPr>
        <p:txBody>
          <a:bodyPr/>
          <a:lstStyle/>
          <a:p>
            <a:r>
              <a:rPr lang="it-IT" b="1" dirty="0"/>
              <a:t>Le ricerche prima e dopo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DC4B7C-143C-147D-6686-81EEABC1E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74" y="1309234"/>
            <a:ext cx="5138950" cy="477351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E710ED-AC53-E188-F626-27C1E341E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41" y="1309233"/>
            <a:ext cx="5169770" cy="47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60CF146-C911-69E4-EAFE-8FF110925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9965"/>
          <a:stretch/>
        </p:blipFill>
        <p:spPr>
          <a:xfrm>
            <a:off x="356448" y="1417379"/>
            <a:ext cx="11479103" cy="436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6B6742-2670-8288-DCF6-B39D7857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it-IT" sz="4000" b="1" dirty="0"/>
              <a:t>Le </a:t>
            </a:r>
            <a:r>
              <a:rPr lang="it-IT" sz="4000" b="1" dirty="0" err="1"/>
              <a:t>request</a:t>
            </a:r>
            <a:r>
              <a:rPr lang="it-IT" sz="4000" b="1" dirty="0"/>
              <a:t> </a:t>
            </a:r>
            <a:r>
              <a:rPr lang="it-IT" sz="4000" b="1" dirty="0" err="1"/>
              <a:t>types</a:t>
            </a:r>
            <a:endParaRPr lang="it-IT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C2B2FD-A17F-05E7-0758-9EF236DD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71" y="1156283"/>
            <a:ext cx="4935808" cy="4744213"/>
          </a:xfrm>
          <a:solidFill>
            <a:schemeClr val="bg1"/>
          </a:solidFill>
          <a:ln w="1270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3709404630">
                  <a:custGeom>
                    <a:avLst/>
                    <a:gdLst>
                      <a:gd name="connsiteX0" fmla="*/ 0 w 4935808"/>
                      <a:gd name="connsiteY0" fmla="*/ 0 h 4744213"/>
                      <a:gd name="connsiteX1" fmla="*/ 518260 w 4935808"/>
                      <a:gd name="connsiteY1" fmla="*/ 0 h 4744213"/>
                      <a:gd name="connsiteX2" fmla="*/ 1233952 w 4935808"/>
                      <a:gd name="connsiteY2" fmla="*/ 0 h 4744213"/>
                      <a:gd name="connsiteX3" fmla="*/ 1850928 w 4935808"/>
                      <a:gd name="connsiteY3" fmla="*/ 0 h 4744213"/>
                      <a:gd name="connsiteX4" fmla="*/ 2319830 w 4935808"/>
                      <a:gd name="connsiteY4" fmla="*/ 0 h 4744213"/>
                      <a:gd name="connsiteX5" fmla="*/ 2936806 w 4935808"/>
                      <a:gd name="connsiteY5" fmla="*/ 0 h 4744213"/>
                      <a:gd name="connsiteX6" fmla="*/ 3553782 w 4935808"/>
                      <a:gd name="connsiteY6" fmla="*/ 0 h 4744213"/>
                      <a:gd name="connsiteX7" fmla="*/ 4269474 w 4935808"/>
                      <a:gd name="connsiteY7" fmla="*/ 0 h 4744213"/>
                      <a:gd name="connsiteX8" fmla="*/ 4935808 w 4935808"/>
                      <a:gd name="connsiteY8" fmla="*/ 0 h 4744213"/>
                      <a:gd name="connsiteX9" fmla="*/ 4935808 w 4935808"/>
                      <a:gd name="connsiteY9" fmla="*/ 772629 h 4744213"/>
                      <a:gd name="connsiteX10" fmla="*/ 4935808 w 4935808"/>
                      <a:gd name="connsiteY10" fmla="*/ 1402932 h 4744213"/>
                      <a:gd name="connsiteX11" fmla="*/ 4935808 w 4935808"/>
                      <a:gd name="connsiteY11" fmla="*/ 2175561 h 4744213"/>
                      <a:gd name="connsiteX12" fmla="*/ 4935808 w 4935808"/>
                      <a:gd name="connsiteY12" fmla="*/ 2948190 h 4744213"/>
                      <a:gd name="connsiteX13" fmla="*/ 4935808 w 4935808"/>
                      <a:gd name="connsiteY13" fmla="*/ 3578492 h 4744213"/>
                      <a:gd name="connsiteX14" fmla="*/ 4935808 w 4935808"/>
                      <a:gd name="connsiteY14" fmla="*/ 4744213 h 4744213"/>
                      <a:gd name="connsiteX15" fmla="*/ 4318832 w 4935808"/>
                      <a:gd name="connsiteY15" fmla="*/ 4744213 h 4744213"/>
                      <a:gd name="connsiteX16" fmla="*/ 3701856 w 4935808"/>
                      <a:gd name="connsiteY16" fmla="*/ 4744213 h 4744213"/>
                      <a:gd name="connsiteX17" fmla="*/ 3084880 w 4935808"/>
                      <a:gd name="connsiteY17" fmla="*/ 4744213 h 4744213"/>
                      <a:gd name="connsiteX18" fmla="*/ 2615978 w 4935808"/>
                      <a:gd name="connsiteY18" fmla="*/ 4744213 h 4744213"/>
                      <a:gd name="connsiteX19" fmla="*/ 1999002 w 4935808"/>
                      <a:gd name="connsiteY19" fmla="*/ 4744213 h 4744213"/>
                      <a:gd name="connsiteX20" fmla="*/ 1332668 w 4935808"/>
                      <a:gd name="connsiteY20" fmla="*/ 4744213 h 4744213"/>
                      <a:gd name="connsiteX21" fmla="*/ 715692 w 4935808"/>
                      <a:gd name="connsiteY21" fmla="*/ 4744213 h 4744213"/>
                      <a:gd name="connsiteX22" fmla="*/ 0 w 4935808"/>
                      <a:gd name="connsiteY22" fmla="*/ 4744213 h 4744213"/>
                      <a:gd name="connsiteX23" fmla="*/ 0 w 4935808"/>
                      <a:gd name="connsiteY23" fmla="*/ 4019026 h 4744213"/>
                      <a:gd name="connsiteX24" fmla="*/ 0 w 4935808"/>
                      <a:gd name="connsiteY24" fmla="*/ 3341281 h 4744213"/>
                      <a:gd name="connsiteX25" fmla="*/ 0 w 4935808"/>
                      <a:gd name="connsiteY25" fmla="*/ 2568652 h 4744213"/>
                      <a:gd name="connsiteX26" fmla="*/ 0 w 4935808"/>
                      <a:gd name="connsiteY26" fmla="*/ 1938350 h 4744213"/>
                      <a:gd name="connsiteX27" fmla="*/ 0 w 4935808"/>
                      <a:gd name="connsiteY27" fmla="*/ 1355489 h 4744213"/>
                      <a:gd name="connsiteX28" fmla="*/ 0 w 4935808"/>
                      <a:gd name="connsiteY28" fmla="*/ 582860 h 4744213"/>
                      <a:gd name="connsiteX29" fmla="*/ 0 w 4935808"/>
                      <a:gd name="connsiteY29" fmla="*/ 0 h 4744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4935808" h="4744213" fill="none" extrusionOk="0">
                        <a:moveTo>
                          <a:pt x="0" y="0"/>
                        </a:moveTo>
                        <a:cubicBezTo>
                          <a:pt x="206898" y="-6994"/>
                          <a:pt x="348230" y="2038"/>
                          <a:pt x="518260" y="0"/>
                        </a:cubicBezTo>
                        <a:cubicBezTo>
                          <a:pt x="688290" y="-2038"/>
                          <a:pt x="1026168" y="28231"/>
                          <a:pt x="1233952" y="0"/>
                        </a:cubicBezTo>
                        <a:cubicBezTo>
                          <a:pt x="1441736" y="-28231"/>
                          <a:pt x="1609385" y="5423"/>
                          <a:pt x="1850928" y="0"/>
                        </a:cubicBezTo>
                        <a:cubicBezTo>
                          <a:pt x="2092471" y="-5423"/>
                          <a:pt x="2144662" y="-12243"/>
                          <a:pt x="2319830" y="0"/>
                        </a:cubicBezTo>
                        <a:cubicBezTo>
                          <a:pt x="2494998" y="12243"/>
                          <a:pt x="2790578" y="-30770"/>
                          <a:pt x="2936806" y="0"/>
                        </a:cubicBezTo>
                        <a:cubicBezTo>
                          <a:pt x="3083034" y="30770"/>
                          <a:pt x="3303744" y="-4553"/>
                          <a:pt x="3553782" y="0"/>
                        </a:cubicBezTo>
                        <a:cubicBezTo>
                          <a:pt x="3803820" y="4553"/>
                          <a:pt x="4023254" y="-33799"/>
                          <a:pt x="4269474" y="0"/>
                        </a:cubicBezTo>
                        <a:cubicBezTo>
                          <a:pt x="4515694" y="33799"/>
                          <a:pt x="4777355" y="15338"/>
                          <a:pt x="4935808" y="0"/>
                        </a:cubicBezTo>
                        <a:cubicBezTo>
                          <a:pt x="4900423" y="304729"/>
                          <a:pt x="4962426" y="443198"/>
                          <a:pt x="4935808" y="772629"/>
                        </a:cubicBezTo>
                        <a:cubicBezTo>
                          <a:pt x="4909190" y="1102060"/>
                          <a:pt x="4931894" y="1263168"/>
                          <a:pt x="4935808" y="1402932"/>
                        </a:cubicBezTo>
                        <a:cubicBezTo>
                          <a:pt x="4939722" y="1542696"/>
                          <a:pt x="4918781" y="1811539"/>
                          <a:pt x="4935808" y="2175561"/>
                        </a:cubicBezTo>
                        <a:cubicBezTo>
                          <a:pt x="4952835" y="2539583"/>
                          <a:pt x="4965651" y="2733346"/>
                          <a:pt x="4935808" y="2948190"/>
                        </a:cubicBezTo>
                        <a:cubicBezTo>
                          <a:pt x="4905965" y="3163034"/>
                          <a:pt x="4967166" y="3327767"/>
                          <a:pt x="4935808" y="3578492"/>
                        </a:cubicBezTo>
                        <a:cubicBezTo>
                          <a:pt x="4904450" y="3829217"/>
                          <a:pt x="4969572" y="4475309"/>
                          <a:pt x="4935808" y="4744213"/>
                        </a:cubicBezTo>
                        <a:cubicBezTo>
                          <a:pt x="4776553" y="4718435"/>
                          <a:pt x="4595392" y="4765005"/>
                          <a:pt x="4318832" y="4744213"/>
                        </a:cubicBezTo>
                        <a:cubicBezTo>
                          <a:pt x="4042272" y="4723421"/>
                          <a:pt x="3932733" y="4751927"/>
                          <a:pt x="3701856" y="4744213"/>
                        </a:cubicBezTo>
                        <a:cubicBezTo>
                          <a:pt x="3470979" y="4736499"/>
                          <a:pt x="3222586" y="4764865"/>
                          <a:pt x="3084880" y="4744213"/>
                        </a:cubicBezTo>
                        <a:cubicBezTo>
                          <a:pt x="2947174" y="4723561"/>
                          <a:pt x="2735469" y="4752503"/>
                          <a:pt x="2615978" y="4744213"/>
                        </a:cubicBezTo>
                        <a:cubicBezTo>
                          <a:pt x="2496487" y="4735923"/>
                          <a:pt x="2192847" y="4744636"/>
                          <a:pt x="1999002" y="4744213"/>
                        </a:cubicBezTo>
                        <a:cubicBezTo>
                          <a:pt x="1805157" y="4743790"/>
                          <a:pt x="1647416" y="4752444"/>
                          <a:pt x="1332668" y="4744213"/>
                        </a:cubicBezTo>
                        <a:cubicBezTo>
                          <a:pt x="1017920" y="4735982"/>
                          <a:pt x="842939" y="4758076"/>
                          <a:pt x="715692" y="4744213"/>
                        </a:cubicBezTo>
                        <a:cubicBezTo>
                          <a:pt x="588445" y="4730350"/>
                          <a:pt x="199920" y="4714538"/>
                          <a:pt x="0" y="4744213"/>
                        </a:cubicBezTo>
                        <a:cubicBezTo>
                          <a:pt x="-34274" y="4444289"/>
                          <a:pt x="9880" y="4257347"/>
                          <a:pt x="0" y="4019026"/>
                        </a:cubicBezTo>
                        <a:cubicBezTo>
                          <a:pt x="-9880" y="3780705"/>
                          <a:pt x="-19459" y="3533160"/>
                          <a:pt x="0" y="3341281"/>
                        </a:cubicBezTo>
                        <a:cubicBezTo>
                          <a:pt x="19459" y="3149402"/>
                          <a:pt x="1073" y="2819917"/>
                          <a:pt x="0" y="2568652"/>
                        </a:cubicBezTo>
                        <a:cubicBezTo>
                          <a:pt x="-1073" y="2317387"/>
                          <a:pt x="3385" y="2147384"/>
                          <a:pt x="0" y="1938350"/>
                        </a:cubicBezTo>
                        <a:cubicBezTo>
                          <a:pt x="-3385" y="1729316"/>
                          <a:pt x="-28594" y="1640765"/>
                          <a:pt x="0" y="1355489"/>
                        </a:cubicBezTo>
                        <a:cubicBezTo>
                          <a:pt x="28594" y="1070213"/>
                          <a:pt x="20988" y="746910"/>
                          <a:pt x="0" y="582860"/>
                        </a:cubicBezTo>
                        <a:cubicBezTo>
                          <a:pt x="-20988" y="418810"/>
                          <a:pt x="-13205" y="257283"/>
                          <a:pt x="0" y="0"/>
                        </a:cubicBezTo>
                        <a:close/>
                      </a:path>
                      <a:path w="4935808" h="4744213" stroke="0" extrusionOk="0">
                        <a:moveTo>
                          <a:pt x="0" y="0"/>
                        </a:moveTo>
                        <a:cubicBezTo>
                          <a:pt x="315203" y="20225"/>
                          <a:pt x="376621" y="-25494"/>
                          <a:pt x="666334" y="0"/>
                        </a:cubicBezTo>
                        <a:cubicBezTo>
                          <a:pt x="956047" y="25494"/>
                          <a:pt x="988512" y="-1033"/>
                          <a:pt x="1135236" y="0"/>
                        </a:cubicBezTo>
                        <a:cubicBezTo>
                          <a:pt x="1281960" y="1033"/>
                          <a:pt x="1545998" y="21223"/>
                          <a:pt x="1653496" y="0"/>
                        </a:cubicBezTo>
                        <a:cubicBezTo>
                          <a:pt x="1760994" y="-21223"/>
                          <a:pt x="2077302" y="25505"/>
                          <a:pt x="2319830" y="0"/>
                        </a:cubicBezTo>
                        <a:cubicBezTo>
                          <a:pt x="2562358" y="-25505"/>
                          <a:pt x="2607760" y="-18934"/>
                          <a:pt x="2887448" y="0"/>
                        </a:cubicBezTo>
                        <a:cubicBezTo>
                          <a:pt x="3167136" y="18934"/>
                          <a:pt x="3279178" y="32443"/>
                          <a:pt x="3553782" y="0"/>
                        </a:cubicBezTo>
                        <a:cubicBezTo>
                          <a:pt x="3828386" y="-32443"/>
                          <a:pt x="3879915" y="-12714"/>
                          <a:pt x="4121400" y="0"/>
                        </a:cubicBezTo>
                        <a:cubicBezTo>
                          <a:pt x="4362885" y="12714"/>
                          <a:pt x="4543472" y="25961"/>
                          <a:pt x="4935808" y="0"/>
                        </a:cubicBezTo>
                        <a:cubicBezTo>
                          <a:pt x="4939011" y="176187"/>
                          <a:pt x="4950262" y="335728"/>
                          <a:pt x="4935808" y="582860"/>
                        </a:cubicBezTo>
                        <a:cubicBezTo>
                          <a:pt x="4921354" y="829992"/>
                          <a:pt x="4918046" y="992699"/>
                          <a:pt x="4935808" y="1118279"/>
                        </a:cubicBezTo>
                        <a:cubicBezTo>
                          <a:pt x="4953570" y="1243859"/>
                          <a:pt x="4943157" y="1625568"/>
                          <a:pt x="4935808" y="1796023"/>
                        </a:cubicBezTo>
                        <a:cubicBezTo>
                          <a:pt x="4928459" y="1966478"/>
                          <a:pt x="4960197" y="2288621"/>
                          <a:pt x="4935808" y="2473768"/>
                        </a:cubicBezTo>
                        <a:cubicBezTo>
                          <a:pt x="4911419" y="2658916"/>
                          <a:pt x="4928469" y="2899137"/>
                          <a:pt x="4935808" y="3056629"/>
                        </a:cubicBezTo>
                        <a:cubicBezTo>
                          <a:pt x="4943147" y="3214121"/>
                          <a:pt x="4902815" y="3512990"/>
                          <a:pt x="4935808" y="3781816"/>
                        </a:cubicBezTo>
                        <a:cubicBezTo>
                          <a:pt x="4968801" y="4050642"/>
                          <a:pt x="4942417" y="4369638"/>
                          <a:pt x="4935808" y="4744213"/>
                        </a:cubicBezTo>
                        <a:cubicBezTo>
                          <a:pt x="4797516" y="4758390"/>
                          <a:pt x="4583190" y="4749300"/>
                          <a:pt x="4466906" y="4744213"/>
                        </a:cubicBezTo>
                        <a:cubicBezTo>
                          <a:pt x="4350622" y="4739126"/>
                          <a:pt x="4095075" y="4752989"/>
                          <a:pt x="3998004" y="4744213"/>
                        </a:cubicBezTo>
                        <a:cubicBezTo>
                          <a:pt x="3900933" y="4735437"/>
                          <a:pt x="3628280" y="4751875"/>
                          <a:pt x="3430387" y="4744213"/>
                        </a:cubicBezTo>
                        <a:cubicBezTo>
                          <a:pt x="3232494" y="4736551"/>
                          <a:pt x="3146283" y="4756518"/>
                          <a:pt x="2961485" y="4744213"/>
                        </a:cubicBezTo>
                        <a:cubicBezTo>
                          <a:pt x="2776687" y="4731908"/>
                          <a:pt x="2619193" y="4736374"/>
                          <a:pt x="2393867" y="4744213"/>
                        </a:cubicBezTo>
                        <a:cubicBezTo>
                          <a:pt x="2168541" y="4752052"/>
                          <a:pt x="2006917" y="4767957"/>
                          <a:pt x="1875607" y="4744213"/>
                        </a:cubicBezTo>
                        <a:cubicBezTo>
                          <a:pt x="1744297" y="4720469"/>
                          <a:pt x="1578001" y="4758244"/>
                          <a:pt x="1406705" y="4744213"/>
                        </a:cubicBezTo>
                        <a:cubicBezTo>
                          <a:pt x="1235409" y="4730182"/>
                          <a:pt x="1101990" y="4746685"/>
                          <a:pt x="839087" y="4744213"/>
                        </a:cubicBezTo>
                        <a:cubicBezTo>
                          <a:pt x="576184" y="4741741"/>
                          <a:pt x="247685" y="4757606"/>
                          <a:pt x="0" y="4744213"/>
                        </a:cubicBezTo>
                        <a:cubicBezTo>
                          <a:pt x="-3675" y="4490441"/>
                          <a:pt x="25954" y="4249908"/>
                          <a:pt x="0" y="3971584"/>
                        </a:cubicBezTo>
                        <a:cubicBezTo>
                          <a:pt x="-25954" y="3693260"/>
                          <a:pt x="28590" y="3597503"/>
                          <a:pt x="0" y="3388724"/>
                        </a:cubicBezTo>
                        <a:cubicBezTo>
                          <a:pt x="-28590" y="3179945"/>
                          <a:pt x="-10301" y="2890465"/>
                          <a:pt x="0" y="2758421"/>
                        </a:cubicBezTo>
                        <a:cubicBezTo>
                          <a:pt x="10301" y="2626377"/>
                          <a:pt x="13842" y="2236272"/>
                          <a:pt x="0" y="2033234"/>
                        </a:cubicBezTo>
                        <a:cubicBezTo>
                          <a:pt x="-13842" y="1830196"/>
                          <a:pt x="-8396" y="1646123"/>
                          <a:pt x="0" y="1497816"/>
                        </a:cubicBezTo>
                        <a:cubicBezTo>
                          <a:pt x="8396" y="1349509"/>
                          <a:pt x="-5988" y="1089258"/>
                          <a:pt x="0" y="962397"/>
                        </a:cubicBezTo>
                        <a:cubicBezTo>
                          <a:pt x="5988" y="835536"/>
                          <a:pt x="11653" y="2876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anchor="ctr">
            <a:normAutofit/>
          </a:bodyPr>
          <a:lstStyle/>
          <a:p>
            <a:pPr lvl="1"/>
            <a:r>
              <a:rPr lang="it-IT" dirty="0"/>
              <a:t>Ci permettono di fare </a:t>
            </a:r>
            <a:r>
              <a:rPr lang="it-IT" b="1" dirty="0"/>
              <a:t>statistica</a:t>
            </a:r>
            <a:r>
              <a:rPr lang="it-IT" dirty="0"/>
              <a:t> (FAQ) </a:t>
            </a:r>
          </a:p>
          <a:p>
            <a:pPr lvl="1"/>
            <a:r>
              <a:rPr lang="it-IT" dirty="0"/>
              <a:t>Evitano all’utente di selezionare il </a:t>
            </a:r>
            <a:r>
              <a:rPr lang="it-IT" b="1" dirty="0"/>
              <a:t>componente</a:t>
            </a:r>
            <a:r>
              <a:rPr lang="it-IT" dirty="0"/>
              <a:t>: in alcuni casi è importante perché, a parità di progetto (es. DSICONCORS) fanno helpdesk gruppi diversi </a:t>
            </a:r>
          </a:p>
          <a:p>
            <a:pPr lvl="1"/>
            <a:r>
              <a:rPr lang="it-IT" dirty="0"/>
              <a:t>Mancano su DSICONCORS, DSIPREV, DSICONS: </a:t>
            </a:r>
            <a:r>
              <a:rPr lang="it-IT" b="1" dirty="0"/>
              <a:t>sensibilizzare gli helpdesk</a:t>
            </a:r>
            <a:r>
              <a:rPr lang="it-IT" dirty="0"/>
              <a:t> di primo livello (contattare Alberto)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022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9B4A7-77CC-387B-7916-7526A951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Uno strumento utile: le </a:t>
            </a:r>
            <a:r>
              <a:rPr lang="it-IT" b="1" i="1" dirty="0" err="1"/>
              <a:t>canned</a:t>
            </a:r>
            <a:r>
              <a:rPr lang="it-IT" b="1" i="1" dirty="0"/>
              <a:t> </a:t>
            </a:r>
            <a:r>
              <a:rPr lang="it-IT" b="1" i="1" dirty="0" err="1"/>
              <a:t>responses</a:t>
            </a:r>
            <a:r>
              <a:rPr lang="it-IT" b="1" i="1" dirty="0"/>
              <a:t>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626A1E-D151-B93B-0146-4A796B137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1789"/>
            <a:ext cx="10515600" cy="221900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3407CB-FE13-A5C5-F8DD-3A9330C966B4}"/>
              </a:ext>
            </a:extLst>
          </p:cNvPr>
          <p:cNvSpPr txBox="1"/>
          <p:nvPr/>
        </p:nvSpPr>
        <p:spPr>
          <a:xfrm>
            <a:off x="838200" y="1517788"/>
            <a:ext cx="1062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 pari delle FAQ, sono </a:t>
            </a:r>
            <a:r>
              <a:rPr lang="it-IT" sz="2400" b="1" dirty="0"/>
              <a:t>le risposte più frequenti</a:t>
            </a:r>
            <a:r>
              <a:rPr lang="it-IT" sz="2400" dirty="0"/>
              <a:t>. </a:t>
            </a:r>
          </a:p>
          <a:p>
            <a:r>
              <a:rPr lang="it-IT" sz="2400" dirty="0"/>
              <a:t>Aggiunte in una delle ultime versioni di JSM, non sono gestibili da Amministratore: </a:t>
            </a:r>
            <a:br>
              <a:rPr lang="it-IT" sz="2400" dirty="0"/>
            </a:br>
            <a:r>
              <a:rPr lang="it-IT" sz="2400" dirty="0"/>
              <a:t>ogni utente deve creare le proprie e valgono solo per quel progetto (per ora)</a:t>
            </a:r>
          </a:p>
        </p:txBody>
      </p:sp>
    </p:spTree>
    <p:extLst>
      <p:ext uri="{BB962C8B-B14F-4D97-AF65-F5344CB8AC3E}">
        <p14:creationId xmlns:p14="http://schemas.microsoft.com/office/powerpoint/2010/main" val="112261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964EF4-9506-2807-842D-B47015D1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9" y="0"/>
            <a:ext cx="10515600" cy="1325563"/>
          </a:xfrm>
        </p:spPr>
        <p:txBody>
          <a:bodyPr/>
          <a:lstStyle/>
          <a:p>
            <a:r>
              <a:rPr lang="it-IT" b="1" dirty="0"/>
              <a:t>I ticket di sviluppo degli ultimi 6 mesi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9B62E97-AF56-63A3-0507-5CD34FB70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705" y="1299240"/>
            <a:ext cx="8594749" cy="51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6473E-57E1-D99C-5FD8-1D9A19F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4336"/>
            <a:ext cx="11428917" cy="731918"/>
          </a:xfrm>
        </p:spPr>
        <p:txBody>
          <a:bodyPr>
            <a:normAutofit/>
          </a:bodyPr>
          <a:lstStyle/>
          <a:p>
            <a:r>
              <a:rPr lang="en-US" b="1"/>
              <a:t>Stato dell’adozione della </a:t>
            </a:r>
            <a:r>
              <a:rPr lang="en-US" b="1" kern="1200">
                <a:latin typeface="+mj-lt"/>
                <a:ea typeface="+mj-ea"/>
                <a:cs typeface="+mj-cs"/>
              </a:rPr>
              <a:t>metodologia Agile Scrum</a:t>
            </a:r>
            <a:endParaRPr lang="it-IT" sz="4000" b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5" name="Grafico 14">
                <a:extLst>
                  <a:ext uri="{FF2B5EF4-FFF2-40B4-BE49-F238E27FC236}">
                    <a16:creationId xmlns:a16="http://schemas.microsoft.com/office/drawing/2014/main" id="{53914B53-95E7-CFB0-CB24-6BE625D00E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0328565"/>
                  </p:ext>
                </p:extLst>
              </p:nvPr>
            </p:nvGraphicFramePr>
            <p:xfrm>
              <a:off x="-904240" y="826253"/>
              <a:ext cx="9022079" cy="57675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5" name="Grafico 14">
                <a:extLst>
                  <a:ext uri="{FF2B5EF4-FFF2-40B4-BE49-F238E27FC236}">
                    <a16:creationId xmlns:a16="http://schemas.microsoft.com/office/drawing/2014/main" id="{53914B53-95E7-CFB0-CB24-6BE625D00E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04240" y="826253"/>
                <a:ext cx="9022079" cy="576758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DDDA43-F1AB-BDF5-52E9-E8C581AE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918" y="2357336"/>
            <a:ext cx="4109720" cy="2763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Perché è importante la pesatura?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Perché ci dà la pianificazione «gratis» </a:t>
            </a:r>
          </a:p>
        </p:txBody>
      </p:sp>
      <p:pic>
        <p:nvPicPr>
          <p:cNvPr id="5" name="Elemento grafico 4" descr="Domande contorno">
            <a:extLst>
              <a:ext uri="{FF2B5EF4-FFF2-40B4-BE49-F238E27FC236}">
                <a16:creationId xmlns:a16="http://schemas.microsoft.com/office/drawing/2014/main" id="{39EAAF49-A6D8-E9D2-B08D-EC6EAC5C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560" y="2306537"/>
            <a:ext cx="914400" cy="914400"/>
          </a:xfrm>
          <a:prstGeom prst="rect">
            <a:avLst/>
          </a:prstGeom>
        </p:spPr>
      </p:pic>
      <p:pic>
        <p:nvPicPr>
          <p:cNvPr id="7" name="Elemento grafico 6" descr="Recensione cliente contorno">
            <a:extLst>
              <a:ext uri="{FF2B5EF4-FFF2-40B4-BE49-F238E27FC236}">
                <a16:creationId xmlns:a16="http://schemas.microsoft.com/office/drawing/2014/main" id="{F5F616DE-1B82-E515-4243-205ABFE4A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0240" y="3764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A708652-DB8E-373E-4F23-8C79DA7C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44" y="295952"/>
            <a:ext cx="10175631" cy="1111843"/>
          </a:xfrm>
        </p:spPr>
        <p:txBody>
          <a:bodyPr anchor="ctr">
            <a:normAutofit/>
          </a:bodyPr>
          <a:lstStyle/>
          <a:p>
            <a:r>
              <a:rPr lang="it-IT" b="1" dirty="0" err="1"/>
              <a:t>Atlassian</a:t>
            </a:r>
            <a:r>
              <a:rPr lang="it-IT" b="1" dirty="0"/>
              <a:t> </a:t>
            </a:r>
            <a:r>
              <a:rPr lang="it-IT" b="1" i="1" dirty="0"/>
              <a:t>Plans</a:t>
            </a:r>
            <a:r>
              <a:rPr lang="it-IT" b="1" dirty="0"/>
              <a:t>: il pulsante </a:t>
            </a:r>
            <a:r>
              <a:rPr lang="it-IT" b="1" dirty="0" err="1"/>
              <a:t>Autoschedule</a:t>
            </a:r>
            <a:endParaRPr lang="it-IT" b="1" dirty="0"/>
          </a:p>
        </p:txBody>
      </p:sp>
      <p:pic>
        <p:nvPicPr>
          <p:cNvPr id="4" name="Segnaposto contenuto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307A545D-5279-4476-AC28-705E5858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9" y="1163955"/>
            <a:ext cx="10969762" cy="50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A515521-5F5D-5A2E-6392-A42AD55E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49645"/>
              </p:ext>
            </p:extLst>
          </p:nvPr>
        </p:nvGraphicFramePr>
        <p:xfrm>
          <a:off x="345440" y="1138872"/>
          <a:ext cx="11160760" cy="535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C124340F-F45D-AC41-85A4-C42EC026C9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0351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A tre anni dall’adozione del modello</a:t>
            </a:r>
          </a:p>
        </p:txBody>
      </p:sp>
    </p:spTree>
    <p:extLst>
      <p:ext uri="{BB962C8B-B14F-4D97-AF65-F5344CB8AC3E}">
        <p14:creationId xmlns:p14="http://schemas.microsoft.com/office/powerpoint/2010/main" val="417334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2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DC4CB5-9AAC-E3DC-DA4D-D01EF61A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siamo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lasciati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 la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domanda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</a:t>
            </a:r>
            <a:r>
              <a:rPr lang="en-US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nel</a:t>
            </a: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futuro</a:t>
            </a: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cosa</a:t>
            </a: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vogliamo</a:t>
            </a: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fare?</a:t>
            </a:r>
          </a:p>
        </p:txBody>
      </p:sp>
      <p:pic>
        <p:nvPicPr>
          <p:cNvPr id="1028" name="Picture 4" descr="Amorevole, Memoria, Memoriale, Dolore">
            <a:extLst>
              <a:ext uri="{FF2B5EF4-FFF2-40B4-BE49-F238E27FC236}">
                <a16:creationId xmlns:a16="http://schemas.microsoft.com/office/drawing/2014/main" id="{FAC8C193-24E9-E180-5AA3-98F2D8DD8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 r="1" b="880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tratto Signora Occhiali Faccia - Foto gratis su Pixabay - Pixabay">
            <a:extLst>
              <a:ext uri="{FF2B5EF4-FFF2-40B4-BE49-F238E27FC236}">
                <a16:creationId xmlns:a16="http://schemas.microsoft.com/office/drawing/2014/main" id="{BC334F54-7DFD-566F-4372-21D0510B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1" r="-2" b="998"/>
          <a:stretch/>
        </p:blipFill>
        <p:spPr bwMode="auto"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57FF1A7F-F349-CA7E-E5CC-BDC075F2A4FA}"/>
              </a:ext>
            </a:extLst>
          </p:cNvPr>
          <p:cNvSpPr txBox="1">
            <a:spLocks/>
          </p:cNvSpPr>
          <p:nvPr/>
        </p:nvSpPr>
        <p:spPr>
          <a:xfrm>
            <a:off x="6248400" y="4031342"/>
            <a:ext cx="5105400" cy="204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>
                <a:latin typeface="+mn-lt"/>
                <a:ea typeface="+mn-ea"/>
                <a:cs typeface="+mn-cs"/>
              </a:rPr>
              <a:t>Il </a:t>
            </a:r>
            <a:r>
              <a:rPr lang="en-US" dirty="0" err="1">
                <a:latin typeface="+mn-lt"/>
                <a:ea typeface="+mn-ea"/>
                <a:cs typeface="+mn-cs"/>
              </a:rPr>
              <a:t>Servizio</a:t>
            </a:r>
            <a:r>
              <a:rPr lang="en-US" dirty="0">
                <a:latin typeface="+mn-lt"/>
                <a:ea typeface="+mn-ea"/>
                <a:cs typeface="+mn-cs"/>
              </a:rPr>
              <a:t> non </a:t>
            </a:r>
            <a:r>
              <a:rPr lang="en-US" dirty="0" err="1">
                <a:latin typeface="+mn-lt"/>
                <a:ea typeface="+mn-ea"/>
                <a:cs typeface="+mn-cs"/>
              </a:rPr>
              <a:t>c’è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più</a:t>
            </a:r>
            <a:r>
              <a:rPr lang="en-US" dirty="0">
                <a:latin typeface="+mn-lt"/>
                <a:ea typeface="+mn-ea"/>
                <a:cs typeface="+mn-cs"/>
              </a:rPr>
              <a:t>, ma </a:t>
            </a:r>
            <a:r>
              <a:rPr lang="en-US" dirty="0" err="1">
                <a:latin typeface="+mn-lt"/>
                <a:ea typeface="+mn-ea"/>
                <a:cs typeface="+mn-cs"/>
              </a:rPr>
              <a:t>resta</a:t>
            </a:r>
            <a:r>
              <a:rPr lang="en-US" dirty="0">
                <a:latin typeface="+mn-lt"/>
                <a:ea typeface="+mn-ea"/>
                <a:cs typeface="+mn-cs"/>
              </a:rPr>
              <a:t> il </a:t>
            </a:r>
            <a:r>
              <a:rPr lang="en-US" b="1" dirty="0" err="1">
                <a:latin typeface="+mn-lt"/>
                <a:ea typeface="+mn-ea"/>
                <a:cs typeface="+mn-cs"/>
              </a:rPr>
              <a:t>metodo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organizzativo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2B0CC-3577-BE1D-4A95-8993EAB6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it-IT" b="1" dirty="0"/>
              <a:t>Domande? Proposte? Richieste? Critiche?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7D4773-567A-14A0-EEA0-525E6A551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9" y="2357888"/>
            <a:ext cx="4265370" cy="3902635"/>
          </a:xfrm>
        </p:spPr>
        <p:txBody>
          <a:bodyPr anchor="ctr">
            <a:normAutofit/>
          </a:bodyPr>
          <a:lstStyle/>
          <a:p>
            <a:endParaRPr lang="it-IT" sz="2000"/>
          </a:p>
        </p:txBody>
      </p:sp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F830D9AB-5E49-252B-2B85-1E9B8DC8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0532" y="1707648"/>
            <a:ext cx="3775494" cy="37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6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6B97F-D17B-1CF4-3358-623C1039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24" y="86400"/>
            <a:ext cx="10515600" cy="1325563"/>
          </a:xfrm>
        </p:spPr>
        <p:txBody>
          <a:bodyPr/>
          <a:lstStyle/>
          <a:p>
            <a:r>
              <a:rPr lang="it-IT" dirty="0"/>
              <a:t>Il nostro modello per i requisiti utenza &lt;-&gt; DSI </a:t>
            </a:r>
          </a:p>
        </p:txBody>
      </p:sp>
      <p:grpSp>
        <p:nvGrpSpPr>
          <p:cNvPr id="216" name="Gruppo 215">
            <a:extLst>
              <a:ext uri="{FF2B5EF4-FFF2-40B4-BE49-F238E27FC236}">
                <a16:creationId xmlns:a16="http://schemas.microsoft.com/office/drawing/2014/main" id="{0D9A21D4-DACB-5382-CCB8-2B2429A919D2}"/>
              </a:ext>
            </a:extLst>
          </p:cNvPr>
          <p:cNvGrpSpPr/>
          <p:nvPr/>
        </p:nvGrpSpPr>
        <p:grpSpPr>
          <a:xfrm>
            <a:off x="755053" y="1411963"/>
            <a:ext cx="10448269" cy="4982342"/>
            <a:chOff x="547184" y="1128966"/>
            <a:chExt cx="9814650" cy="5555134"/>
          </a:xfrm>
        </p:grpSpPr>
        <p:sp>
          <p:nvSpPr>
            <p:cNvPr id="217" name="Rettangolo con angoli arrotondati 216">
              <a:extLst>
                <a:ext uri="{FF2B5EF4-FFF2-40B4-BE49-F238E27FC236}">
                  <a16:creationId xmlns:a16="http://schemas.microsoft.com/office/drawing/2014/main" id="{541A2814-5A46-4085-9DAA-296E6FB91B60}"/>
                </a:ext>
              </a:extLst>
            </p:cNvPr>
            <p:cNvSpPr/>
            <p:nvPr/>
          </p:nvSpPr>
          <p:spPr>
            <a:xfrm>
              <a:off x="2125751" y="1773886"/>
              <a:ext cx="1549064" cy="3769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Supporto</a:t>
              </a:r>
            </a:p>
          </p:txBody>
        </p:sp>
        <p:sp>
          <p:nvSpPr>
            <p:cNvPr id="218" name="Rettangolo con angoli arrotondati 217">
              <a:extLst>
                <a:ext uri="{FF2B5EF4-FFF2-40B4-BE49-F238E27FC236}">
                  <a16:creationId xmlns:a16="http://schemas.microsoft.com/office/drawing/2014/main" id="{6089F917-C1E6-607C-1CD3-670CBDFA35C5}"/>
                </a:ext>
              </a:extLst>
            </p:cNvPr>
            <p:cNvSpPr/>
            <p:nvPr/>
          </p:nvSpPr>
          <p:spPr>
            <a:xfrm>
              <a:off x="6322988" y="3244517"/>
              <a:ext cx="1314535" cy="35701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Requisiti</a:t>
              </a:r>
            </a:p>
          </p:txBody>
        </p:sp>
        <p:cxnSp>
          <p:nvCxnSpPr>
            <p:cNvPr id="219" name="Connettore 4 114">
              <a:extLst>
                <a:ext uri="{FF2B5EF4-FFF2-40B4-BE49-F238E27FC236}">
                  <a16:creationId xmlns:a16="http://schemas.microsoft.com/office/drawing/2014/main" id="{EA5BD3CB-5389-0D04-822B-253DB1263CE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5546" y="1881637"/>
              <a:ext cx="861760" cy="1023221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4 116">
              <a:extLst>
                <a:ext uri="{FF2B5EF4-FFF2-40B4-BE49-F238E27FC236}">
                  <a16:creationId xmlns:a16="http://schemas.microsoft.com/office/drawing/2014/main" id="{1753BE68-2145-6B1C-7049-B7F96F52BB18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36" y="3418128"/>
              <a:ext cx="1030952" cy="489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4 118">
              <a:extLst>
                <a:ext uri="{FF2B5EF4-FFF2-40B4-BE49-F238E27FC236}">
                  <a16:creationId xmlns:a16="http://schemas.microsoft.com/office/drawing/2014/main" id="{D43DBD09-B8F9-3EF5-5B7D-8A57C8C6CD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63762" y="3467951"/>
              <a:ext cx="1235479" cy="3821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4 1077">
              <a:extLst>
                <a:ext uri="{FF2B5EF4-FFF2-40B4-BE49-F238E27FC236}">
                  <a16:creationId xmlns:a16="http://schemas.microsoft.com/office/drawing/2014/main" id="{88668872-C92A-8606-77D1-093301C1FF1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63201" y="1962368"/>
              <a:ext cx="1362549" cy="1888082"/>
            </a:xfrm>
            <a:prstGeom prst="bentConnector3">
              <a:avLst>
                <a:gd name="adj1" fmla="val -167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4 8">
              <a:extLst>
                <a:ext uri="{FF2B5EF4-FFF2-40B4-BE49-F238E27FC236}">
                  <a16:creationId xmlns:a16="http://schemas.microsoft.com/office/drawing/2014/main" id="{3A863C2E-C939-F90C-76F9-A871D0CD23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73869" y="3377263"/>
              <a:ext cx="3551151" cy="1098322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4 10">
              <a:extLst>
                <a:ext uri="{FF2B5EF4-FFF2-40B4-BE49-F238E27FC236}">
                  <a16:creationId xmlns:a16="http://schemas.microsoft.com/office/drawing/2014/main" id="{A44A5B2B-8C6A-58C9-AD91-7142AD8A3F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33197" y="3754940"/>
              <a:ext cx="2100469" cy="1793651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CasellaDiTesto 10">
              <a:extLst>
                <a:ext uri="{FF2B5EF4-FFF2-40B4-BE49-F238E27FC236}">
                  <a16:creationId xmlns:a16="http://schemas.microsoft.com/office/drawing/2014/main" id="{DC5D7646-D949-E47C-716E-F71CAB86A379}"/>
                </a:ext>
              </a:extLst>
            </p:cNvPr>
            <p:cNvSpPr txBox="1"/>
            <p:nvPr/>
          </p:nvSpPr>
          <p:spPr>
            <a:xfrm>
              <a:off x="547184" y="1964240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Richiede</a:t>
              </a:r>
            </a:p>
          </p:txBody>
        </p:sp>
        <p:sp>
          <p:nvSpPr>
            <p:cNvPr id="226" name="CasellaDiTesto 11">
              <a:extLst>
                <a:ext uri="{FF2B5EF4-FFF2-40B4-BE49-F238E27FC236}">
                  <a16:creationId xmlns:a16="http://schemas.microsoft.com/office/drawing/2014/main" id="{9E32C687-A6F3-601F-AC06-1B329744CAED}"/>
                </a:ext>
              </a:extLst>
            </p:cNvPr>
            <p:cNvSpPr txBox="1"/>
            <p:nvPr/>
          </p:nvSpPr>
          <p:spPr>
            <a:xfrm>
              <a:off x="3759212" y="1898755"/>
              <a:ext cx="1047162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Fornisce</a:t>
              </a:r>
            </a:p>
          </p:txBody>
        </p:sp>
        <p:sp>
          <p:nvSpPr>
            <p:cNvPr id="227" name="CasellaDiTesto 12">
              <a:extLst>
                <a:ext uri="{FF2B5EF4-FFF2-40B4-BE49-F238E27FC236}">
                  <a16:creationId xmlns:a16="http://schemas.microsoft.com/office/drawing/2014/main" id="{9EE26424-ED20-0690-9678-8DB385B59C29}"/>
                </a:ext>
              </a:extLst>
            </p:cNvPr>
            <p:cNvSpPr txBox="1"/>
            <p:nvPr/>
          </p:nvSpPr>
          <p:spPr>
            <a:xfrm>
              <a:off x="2880135" y="5380333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Fornisce</a:t>
              </a:r>
            </a:p>
          </p:txBody>
        </p:sp>
        <p:sp>
          <p:nvSpPr>
            <p:cNvPr id="228" name="CasellaDiTesto 13">
              <a:extLst>
                <a:ext uri="{FF2B5EF4-FFF2-40B4-BE49-F238E27FC236}">
                  <a16:creationId xmlns:a16="http://schemas.microsoft.com/office/drawing/2014/main" id="{3B2B65BA-73C3-78B4-B90C-0FB4764724D0}"/>
                </a:ext>
              </a:extLst>
            </p:cNvPr>
            <p:cNvSpPr txBox="1"/>
            <p:nvPr/>
          </p:nvSpPr>
          <p:spPr>
            <a:xfrm>
              <a:off x="5240774" y="3107637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Produce</a:t>
              </a:r>
            </a:p>
          </p:txBody>
        </p:sp>
        <p:sp>
          <p:nvSpPr>
            <p:cNvPr id="229" name="CasellaDiTesto 14">
              <a:extLst>
                <a:ext uri="{FF2B5EF4-FFF2-40B4-BE49-F238E27FC236}">
                  <a16:creationId xmlns:a16="http://schemas.microsoft.com/office/drawing/2014/main" id="{3DDD6A06-3691-D0BF-C655-F63C1286EE40}"/>
                </a:ext>
              </a:extLst>
            </p:cNvPr>
            <p:cNvSpPr txBox="1"/>
            <p:nvPr/>
          </p:nvSpPr>
          <p:spPr>
            <a:xfrm>
              <a:off x="9255362" y="3044912"/>
              <a:ext cx="1053470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Accetta</a:t>
              </a:r>
            </a:p>
          </p:txBody>
        </p:sp>
        <p:sp>
          <p:nvSpPr>
            <p:cNvPr id="230" name="CasellaDiTesto 15">
              <a:extLst>
                <a:ext uri="{FF2B5EF4-FFF2-40B4-BE49-F238E27FC236}">
                  <a16:creationId xmlns:a16="http://schemas.microsoft.com/office/drawing/2014/main" id="{84ED90C6-F4CF-81CF-6029-D720040C2B28}"/>
                </a:ext>
              </a:extLst>
            </p:cNvPr>
            <p:cNvSpPr txBox="1"/>
            <p:nvPr/>
          </p:nvSpPr>
          <p:spPr>
            <a:xfrm>
              <a:off x="5227654" y="5380333"/>
              <a:ext cx="152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Supervisiona</a:t>
              </a:r>
            </a:p>
          </p:txBody>
        </p:sp>
        <p:sp>
          <p:nvSpPr>
            <p:cNvPr id="231" name="Rettangolo con angoli arrotondati sullo stesso lato 17">
              <a:extLst>
                <a:ext uri="{FF2B5EF4-FFF2-40B4-BE49-F238E27FC236}">
                  <a16:creationId xmlns:a16="http://schemas.microsoft.com/office/drawing/2014/main" id="{21566CA4-25ED-2E8E-CFBE-B9FBA0DCDA1A}"/>
                </a:ext>
              </a:extLst>
            </p:cNvPr>
            <p:cNvSpPr/>
            <p:nvPr/>
          </p:nvSpPr>
          <p:spPr>
            <a:xfrm>
              <a:off x="2125750" y="1128966"/>
              <a:ext cx="6129807" cy="35995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Base di conoscenza</a:t>
              </a:r>
            </a:p>
          </p:txBody>
        </p:sp>
        <p:cxnSp>
          <p:nvCxnSpPr>
            <p:cNvPr id="232" name="Connettore 2 231">
              <a:extLst>
                <a:ext uri="{FF2B5EF4-FFF2-40B4-BE49-F238E27FC236}">
                  <a16:creationId xmlns:a16="http://schemas.microsoft.com/office/drawing/2014/main" id="{1526129C-34E1-1297-A20E-B25C185B3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0283" y="1488918"/>
              <a:ext cx="0" cy="284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2 232">
              <a:extLst>
                <a:ext uri="{FF2B5EF4-FFF2-40B4-BE49-F238E27FC236}">
                  <a16:creationId xmlns:a16="http://schemas.microsoft.com/office/drawing/2014/main" id="{E175B3DB-BD8D-94B3-CE39-6ACA0747D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0256" y="1499293"/>
              <a:ext cx="0" cy="1745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4 23">
              <a:extLst>
                <a:ext uri="{FF2B5EF4-FFF2-40B4-BE49-F238E27FC236}">
                  <a16:creationId xmlns:a16="http://schemas.microsoft.com/office/drawing/2014/main" id="{FD84C65B-EDFC-B2E9-33A7-D6441E8F900C}"/>
                </a:ext>
              </a:extLst>
            </p:cNvPr>
            <p:cNvCxnSpPr/>
            <p:nvPr/>
          </p:nvCxnSpPr>
          <p:spPr>
            <a:xfrm rot="10800000" flipV="1">
              <a:off x="1527238" y="1308942"/>
              <a:ext cx="598512" cy="243042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CasellaDiTesto 20">
              <a:extLst>
                <a:ext uri="{FF2B5EF4-FFF2-40B4-BE49-F238E27FC236}">
                  <a16:creationId xmlns:a16="http://schemas.microsoft.com/office/drawing/2014/main" id="{E2606907-9FA1-9DFE-6795-315171F11415}"/>
                </a:ext>
              </a:extLst>
            </p:cNvPr>
            <p:cNvSpPr txBox="1"/>
            <p:nvPr/>
          </p:nvSpPr>
          <p:spPr>
            <a:xfrm rot="16200000">
              <a:off x="1337127" y="2973052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Forma</a:t>
              </a:r>
            </a:p>
          </p:txBody>
        </p:sp>
        <p:grpSp>
          <p:nvGrpSpPr>
            <p:cNvPr id="236" name="Gruppo 235">
              <a:extLst>
                <a:ext uri="{FF2B5EF4-FFF2-40B4-BE49-F238E27FC236}">
                  <a16:creationId xmlns:a16="http://schemas.microsoft.com/office/drawing/2014/main" id="{7EE38483-E05E-8D50-B8C9-D46C8AF5AD02}"/>
                </a:ext>
              </a:extLst>
            </p:cNvPr>
            <p:cNvGrpSpPr/>
            <p:nvPr/>
          </p:nvGrpSpPr>
          <p:grpSpPr>
            <a:xfrm>
              <a:off x="3998605" y="5108000"/>
              <a:ext cx="1188000" cy="1188000"/>
              <a:chOff x="4703189" y="5260865"/>
              <a:chExt cx="1188000" cy="1188000"/>
            </a:xfrm>
          </p:grpSpPr>
          <p:sp>
            <p:nvSpPr>
              <p:cNvPr id="265" name="Rettangolo con angoli arrotondati 264">
                <a:extLst>
                  <a:ext uri="{FF2B5EF4-FFF2-40B4-BE49-F238E27FC236}">
                    <a16:creationId xmlns:a16="http://schemas.microsoft.com/office/drawing/2014/main" id="{31A861D8-7563-761A-17A9-EDFCBFD86324}"/>
                  </a:ext>
                </a:extLst>
              </p:cNvPr>
              <p:cNvSpPr/>
              <p:nvPr/>
            </p:nvSpPr>
            <p:spPr>
              <a:xfrm>
                <a:off x="4703189" y="5260865"/>
                <a:ext cx="1188000" cy="1188000"/>
              </a:xfrm>
              <a:prstGeom prst="roundRect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sp>
            <p:nvSpPr>
              <p:cNvPr id="266" name="CasellaDiTesto 51">
                <a:extLst>
                  <a:ext uri="{FF2B5EF4-FFF2-40B4-BE49-F238E27FC236}">
                    <a16:creationId xmlns:a16="http://schemas.microsoft.com/office/drawing/2014/main" id="{EA6DB1A0-9531-8DF7-0DC5-67794AAC5790}"/>
                  </a:ext>
                </a:extLst>
              </p:cNvPr>
              <p:cNvSpPr txBox="1"/>
              <p:nvPr/>
            </p:nvSpPr>
            <p:spPr>
              <a:xfrm>
                <a:off x="4723880" y="6056356"/>
                <a:ext cx="1141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/>
                  <a:t>DSI</a:t>
                </a:r>
              </a:p>
            </p:txBody>
          </p:sp>
          <p:pic>
            <p:nvPicPr>
              <p:cNvPr id="267" name="Elemento grafico 52" descr="Programmatrice con riempimento a tinta unita">
                <a:extLst>
                  <a:ext uri="{FF2B5EF4-FFF2-40B4-BE49-F238E27FC236}">
                    <a16:creationId xmlns:a16="http://schemas.microsoft.com/office/drawing/2014/main" id="{DF572A38-8C9D-ABC4-6D50-FE017D57D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10470" y="5618489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68" name="Elemento grafico 53" descr="Programmatore (maschile) con riempimento a tinta unita">
                <a:extLst>
                  <a:ext uri="{FF2B5EF4-FFF2-40B4-BE49-F238E27FC236}">
                    <a16:creationId xmlns:a16="http://schemas.microsoft.com/office/drawing/2014/main" id="{D06BEA0B-FFDE-BE25-44A7-EC2FC3D10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26744" y="5390900"/>
                <a:ext cx="432000" cy="432000"/>
              </a:xfrm>
              <a:prstGeom prst="rect">
                <a:avLst/>
              </a:prstGeom>
            </p:spPr>
          </p:pic>
        </p:grpSp>
        <p:grpSp>
          <p:nvGrpSpPr>
            <p:cNvPr id="237" name="Gruppo 236">
              <a:extLst>
                <a:ext uri="{FF2B5EF4-FFF2-40B4-BE49-F238E27FC236}">
                  <a16:creationId xmlns:a16="http://schemas.microsoft.com/office/drawing/2014/main" id="{D95AB3AD-D9CA-DCCB-D586-61EC637A2DC5}"/>
                </a:ext>
              </a:extLst>
            </p:cNvPr>
            <p:cNvGrpSpPr/>
            <p:nvPr/>
          </p:nvGrpSpPr>
          <p:grpSpPr>
            <a:xfrm>
              <a:off x="4104036" y="2824128"/>
              <a:ext cx="1188001" cy="1188000"/>
              <a:chOff x="4770440" y="2992893"/>
              <a:chExt cx="1188001" cy="1188000"/>
            </a:xfrm>
          </p:grpSpPr>
          <p:sp>
            <p:nvSpPr>
              <p:cNvPr id="260" name="Rettangolo con angoli arrotondati 259">
                <a:extLst>
                  <a:ext uri="{FF2B5EF4-FFF2-40B4-BE49-F238E27FC236}">
                    <a16:creationId xmlns:a16="http://schemas.microsoft.com/office/drawing/2014/main" id="{2797FB90-5338-C5C6-6A56-1A86C20B60C2}"/>
                  </a:ext>
                </a:extLst>
              </p:cNvPr>
              <p:cNvSpPr/>
              <p:nvPr/>
            </p:nvSpPr>
            <p:spPr>
              <a:xfrm>
                <a:off x="4770440" y="2992893"/>
                <a:ext cx="1188000" cy="1188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pic>
            <p:nvPicPr>
              <p:cNvPr id="261" name="Elemento grafico 46">
                <a:extLst>
                  <a:ext uri="{FF2B5EF4-FFF2-40B4-BE49-F238E27FC236}">
                    <a16:creationId xmlns:a16="http://schemas.microsoft.com/office/drawing/2014/main" id="{B08EB3E2-A2B0-4352-AE8D-EB654A95E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10505" y="3137675"/>
                <a:ext cx="361214" cy="361214"/>
              </a:xfrm>
              <a:prstGeom prst="rect">
                <a:avLst/>
              </a:prstGeom>
            </p:spPr>
          </p:pic>
          <p:sp>
            <p:nvSpPr>
              <p:cNvPr id="262" name="CasellaDiTesto 47">
                <a:extLst>
                  <a:ext uri="{FF2B5EF4-FFF2-40B4-BE49-F238E27FC236}">
                    <a16:creationId xmlns:a16="http://schemas.microsoft.com/office/drawing/2014/main" id="{9DAE3D62-780E-58AA-B497-3E5FD00DF34D}"/>
                  </a:ext>
                </a:extLst>
              </p:cNvPr>
              <p:cNvSpPr txBox="1"/>
              <p:nvPr/>
            </p:nvSpPr>
            <p:spPr>
              <a:xfrm>
                <a:off x="4770441" y="3582362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600"/>
                  <a:t>Esperti di Dominio</a:t>
                </a:r>
              </a:p>
            </p:txBody>
          </p:sp>
          <p:pic>
            <p:nvPicPr>
              <p:cNvPr id="263" name="Elemento grafico 48" descr="Donna con riempimento a tinta unita">
                <a:extLst>
                  <a:ext uri="{FF2B5EF4-FFF2-40B4-BE49-F238E27FC236}">
                    <a16:creationId xmlns:a16="http://schemas.microsoft.com/office/drawing/2014/main" id="{89F87403-4B7D-B06A-DA1C-1B03B3853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184440" y="3303729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64" name="Elemento grafico 49" descr="Donna con riempimento a tinta unita">
                <a:extLst>
                  <a:ext uri="{FF2B5EF4-FFF2-40B4-BE49-F238E27FC236}">
                    <a16:creationId xmlns:a16="http://schemas.microsoft.com/office/drawing/2014/main" id="{01182685-3C52-83BB-7A1A-328EB3AA0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069852" y="3069252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238" name="Gruppo 237">
              <a:extLst>
                <a:ext uri="{FF2B5EF4-FFF2-40B4-BE49-F238E27FC236}">
                  <a16:creationId xmlns:a16="http://schemas.microsoft.com/office/drawing/2014/main" id="{9817C660-CFFC-9F70-2B8F-A5B443DB31EA}"/>
                </a:ext>
              </a:extLst>
            </p:cNvPr>
            <p:cNvGrpSpPr/>
            <p:nvPr/>
          </p:nvGrpSpPr>
          <p:grpSpPr>
            <a:xfrm>
              <a:off x="8678550" y="1860986"/>
              <a:ext cx="1188001" cy="1188000"/>
              <a:chOff x="8735647" y="3979295"/>
              <a:chExt cx="1188001" cy="1188000"/>
            </a:xfrm>
          </p:grpSpPr>
          <p:sp>
            <p:nvSpPr>
              <p:cNvPr id="257" name="Rettangolo con angoli arrotondati 256">
                <a:extLst>
                  <a:ext uri="{FF2B5EF4-FFF2-40B4-BE49-F238E27FC236}">
                    <a16:creationId xmlns:a16="http://schemas.microsoft.com/office/drawing/2014/main" id="{2F0381FC-DD8D-5759-EED8-B2F0887A5767}"/>
                  </a:ext>
                </a:extLst>
              </p:cNvPr>
              <p:cNvSpPr/>
              <p:nvPr/>
            </p:nvSpPr>
            <p:spPr>
              <a:xfrm>
                <a:off x="8735647" y="3979295"/>
                <a:ext cx="1188000" cy="11880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sp>
            <p:nvSpPr>
              <p:cNvPr id="258" name="CasellaDiTesto 43">
                <a:extLst>
                  <a:ext uri="{FF2B5EF4-FFF2-40B4-BE49-F238E27FC236}">
                    <a16:creationId xmlns:a16="http://schemas.microsoft.com/office/drawing/2014/main" id="{F288D7E5-8574-0336-4F5E-423E0E6343D7}"/>
                  </a:ext>
                </a:extLst>
              </p:cNvPr>
              <p:cNvSpPr txBox="1"/>
              <p:nvPr/>
            </p:nvSpPr>
            <p:spPr>
              <a:xfrm>
                <a:off x="8735648" y="4574796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600"/>
                  <a:t>Proprietari di Dominio</a:t>
                </a:r>
              </a:p>
            </p:txBody>
          </p:sp>
          <p:pic>
            <p:nvPicPr>
              <p:cNvPr id="259" name="Elemento grafico 44" descr="Donna con riempimento a tinta unita">
                <a:extLst>
                  <a:ext uri="{FF2B5EF4-FFF2-40B4-BE49-F238E27FC236}">
                    <a16:creationId xmlns:a16="http://schemas.microsoft.com/office/drawing/2014/main" id="{09A77863-B0C7-782A-E3F8-62930BB29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9647" y="4176611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239" name="Gruppo 238">
              <a:extLst>
                <a:ext uri="{FF2B5EF4-FFF2-40B4-BE49-F238E27FC236}">
                  <a16:creationId xmlns:a16="http://schemas.microsoft.com/office/drawing/2014/main" id="{2EF13DC3-D0B0-0214-4ACB-8BDC2C1ACBF1}"/>
                </a:ext>
              </a:extLst>
            </p:cNvPr>
            <p:cNvGrpSpPr/>
            <p:nvPr/>
          </p:nvGrpSpPr>
          <p:grpSpPr>
            <a:xfrm>
              <a:off x="658524" y="3300853"/>
              <a:ext cx="1118103" cy="1345220"/>
              <a:chOff x="658524" y="3300853"/>
              <a:chExt cx="1118103" cy="1345220"/>
            </a:xfrm>
          </p:grpSpPr>
          <p:pic>
            <p:nvPicPr>
              <p:cNvPr id="249" name="Elemento grafico 34">
                <a:extLst>
                  <a:ext uri="{FF2B5EF4-FFF2-40B4-BE49-F238E27FC236}">
                    <a16:creationId xmlns:a16="http://schemas.microsoft.com/office/drawing/2014/main" id="{F904CDFD-69D2-C9C6-564D-C5FD69067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3202" y="367045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0" name="Elemento grafico 35">
                <a:extLst>
                  <a:ext uri="{FF2B5EF4-FFF2-40B4-BE49-F238E27FC236}">
                    <a16:creationId xmlns:a16="http://schemas.microsoft.com/office/drawing/2014/main" id="{BA3CD41D-9294-C8B1-4F68-9707FDCD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02415" y="388872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1" name="Elemento grafico 36">
                <a:extLst>
                  <a:ext uri="{FF2B5EF4-FFF2-40B4-BE49-F238E27FC236}">
                    <a16:creationId xmlns:a16="http://schemas.microsoft.com/office/drawing/2014/main" id="{959AF37E-A15E-35E5-FD6A-A2CDC42EC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7238" y="355936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2" name="Elemento grafico 37">
                <a:extLst>
                  <a:ext uri="{FF2B5EF4-FFF2-40B4-BE49-F238E27FC236}">
                    <a16:creationId xmlns:a16="http://schemas.microsoft.com/office/drawing/2014/main" id="{FF476E9B-B14D-8980-A810-DC97633C6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6192" y="3300853"/>
                <a:ext cx="360000" cy="360000"/>
              </a:xfrm>
              <a:prstGeom prst="rect">
                <a:avLst/>
              </a:prstGeom>
            </p:spPr>
          </p:pic>
          <p:sp>
            <p:nvSpPr>
              <p:cNvPr id="253" name="CasellaDiTesto 38">
                <a:extLst>
                  <a:ext uri="{FF2B5EF4-FFF2-40B4-BE49-F238E27FC236}">
                    <a16:creationId xmlns:a16="http://schemas.microsoft.com/office/drawing/2014/main" id="{892D6587-6654-69A5-3960-7793E72A4A0B}"/>
                  </a:ext>
                </a:extLst>
              </p:cNvPr>
              <p:cNvSpPr txBox="1"/>
              <p:nvPr/>
            </p:nvSpPr>
            <p:spPr>
              <a:xfrm>
                <a:off x="770957" y="4276741"/>
                <a:ext cx="1005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/>
                  <a:t>Utenza</a:t>
                </a:r>
              </a:p>
            </p:txBody>
          </p:sp>
          <p:pic>
            <p:nvPicPr>
              <p:cNvPr id="254" name="Elemento grafico 39" descr="Donna con riempimento a tinta unita">
                <a:extLst>
                  <a:ext uri="{FF2B5EF4-FFF2-40B4-BE49-F238E27FC236}">
                    <a16:creationId xmlns:a16="http://schemas.microsoft.com/office/drawing/2014/main" id="{74E129B4-CB0B-45F1-6149-F27EE6070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7118" y="33616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5" name="Elemento grafico 40" descr="Donna con riempimento a tinta unita">
                <a:extLst>
                  <a:ext uri="{FF2B5EF4-FFF2-40B4-BE49-F238E27FC236}">
                    <a16:creationId xmlns:a16="http://schemas.microsoft.com/office/drawing/2014/main" id="{F3D50239-7702-ED19-CFBA-1D47C8900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5286" y="368958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6" name="Elemento grafico 41" descr="Donna con riempimento a tinta unita">
                <a:extLst>
                  <a:ext uri="{FF2B5EF4-FFF2-40B4-BE49-F238E27FC236}">
                    <a16:creationId xmlns:a16="http://schemas.microsoft.com/office/drawing/2014/main" id="{694A269E-3E7C-5C09-C094-A4545C904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524" y="3391256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240" name="Rettangolo con angoli arrotondati 239">
              <a:extLst>
                <a:ext uri="{FF2B5EF4-FFF2-40B4-BE49-F238E27FC236}">
                  <a16:creationId xmlns:a16="http://schemas.microsoft.com/office/drawing/2014/main" id="{2A604621-24B6-A83C-B48C-AF28282733D9}"/>
                </a:ext>
              </a:extLst>
            </p:cNvPr>
            <p:cNvSpPr/>
            <p:nvPr/>
          </p:nvSpPr>
          <p:spPr>
            <a:xfrm>
              <a:off x="8296185" y="4276741"/>
              <a:ext cx="1188532" cy="7537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Software</a:t>
              </a:r>
            </a:p>
          </p:txBody>
        </p:sp>
        <p:cxnSp>
          <p:nvCxnSpPr>
            <p:cNvPr id="241" name="Connettore a gomito 240">
              <a:extLst>
                <a:ext uri="{FF2B5EF4-FFF2-40B4-BE49-F238E27FC236}">
                  <a16:creationId xmlns:a16="http://schemas.microsoft.com/office/drawing/2014/main" id="{3B864368-040A-2A99-D2AC-DEE07AFBEFE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76371" y="2533792"/>
              <a:ext cx="641479" cy="3598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a gomito 241">
              <a:extLst>
                <a:ext uri="{FF2B5EF4-FFF2-40B4-BE49-F238E27FC236}">
                  <a16:creationId xmlns:a16="http://schemas.microsoft.com/office/drawing/2014/main" id="{B5B13851-A555-DFB1-3F07-43DC33F8DA5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108764" y="3514314"/>
              <a:ext cx="1265527" cy="4297846"/>
            </a:xfrm>
            <a:prstGeom prst="bentConnector3">
              <a:avLst>
                <a:gd name="adj1" fmla="val -2774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CasellaDiTesto 28">
              <a:extLst>
                <a:ext uri="{FF2B5EF4-FFF2-40B4-BE49-F238E27FC236}">
                  <a16:creationId xmlns:a16="http://schemas.microsoft.com/office/drawing/2014/main" id="{B618632D-29A9-5158-AFAE-E5C6FD24AA5B}"/>
                </a:ext>
              </a:extLst>
            </p:cNvPr>
            <p:cNvSpPr txBox="1"/>
            <p:nvPr/>
          </p:nvSpPr>
          <p:spPr>
            <a:xfrm>
              <a:off x="4570386" y="6310884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Produce</a:t>
              </a:r>
            </a:p>
          </p:txBody>
        </p:sp>
        <p:sp>
          <p:nvSpPr>
            <p:cNvPr id="244" name="CasellaDiTesto 29">
              <a:extLst>
                <a:ext uri="{FF2B5EF4-FFF2-40B4-BE49-F238E27FC236}">
                  <a16:creationId xmlns:a16="http://schemas.microsoft.com/office/drawing/2014/main" id="{ABD8C1C2-C420-5858-2169-A5C54BB30166}"/>
                </a:ext>
              </a:extLst>
            </p:cNvPr>
            <p:cNvSpPr txBox="1"/>
            <p:nvPr/>
          </p:nvSpPr>
          <p:spPr>
            <a:xfrm>
              <a:off x="4714360" y="4305636"/>
              <a:ext cx="152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Valida</a:t>
              </a:r>
            </a:p>
          </p:txBody>
        </p:sp>
        <p:cxnSp>
          <p:nvCxnSpPr>
            <p:cNvPr id="245" name="Connettore 4 118">
              <a:extLst>
                <a:ext uri="{FF2B5EF4-FFF2-40B4-BE49-F238E27FC236}">
                  <a16:creationId xmlns:a16="http://schemas.microsoft.com/office/drawing/2014/main" id="{8EDAD4A1-2C2C-7BD5-461E-14127C4056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637524" y="2454986"/>
              <a:ext cx="1041027" cy="968038"/>
            </a:xfrm>
            <a:prstGeom prst="bentConnector3">
              <a:avLst>
                <a:gd name="adj1" fmla="val 7354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CasellaDiTesto 31">
              <a:extLst>
                <a:ext uri="{FF2B5EF4-FFF2-40B4-BE49-F238E27FC236}">
                  <a16:creationId xmlns:a16="http://schemas.microsoft.com/office/drawing/2014/main" id="{F59133AD-81EA-2B9B-FCD6-36E1976E9C3C}"/>
                </a:ext>
              </a:extLst>
            </p:cNvPr>
            <p:cNvSpPr txBox="1"/>
            <p:nvPr/>
          </p:nvSpPr>
          <p:spPr>
            <a:xfrm>
              <a:off x="7441468" y="2070771"/>
              <a:ext cx="1274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Prioritizza</a:t>
              </a:r>
            </a:p>
          </p:txBody>
        </p:sp>
        <p:sp>
          <p:nvSpPr>
            <p:cNvPr id="247" name="Rettangolo con angoli arrotondati 246">
              <a:extLst>
                <a:ext uri="{FF2B5EF4-FFF2-40B4-BE49-F238E27FC236}">
                  <a16:creationId xmlns:a16="http://schemas.microsoft.com/office/drawing/2014/main" id="{BBBB4957-7CB6-0B7A-C849-13C6D677C81B}"/>
                </a:ext>
              </a:extLst>
            </p:cNvPr>
            <p:cNvSpPr/>
            <p:nvPr/>
          </p:nvSpPr>
          <p:spPr>
            <a:xfrm rot="19325783">
              <a:off x="9525719" y="1670165"/>
              <a:ext cx="836115" cy="35701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>
                  <a:solidFill>
                    <a:schemeClr val="bg1"/>
                  </a:solidFill>
                </a:rPr>
                <a:t>COSA</a:t>
              </a:r>
            </a:p>
          </p:txBody>
        </p:sp>
        <p:sp>
          <p:nvSpPr>
            <p:cNvPr id="248" name="Rettangolo con angoli arrotondati 247">
              <a:extLst>
                <a:ext uri="{FF2B5EF4-FFF2-40B4-BE49-F238E27FC236}">
                  <a16:creationId xmlns:a16="http://schemas.microsoft.com/office/drawing/2014/main" id="{B57CE984-1D7B-9826-F132-3596CD9ECCFE}"/>
                </a:ext>
              </a:extLst>
            </p:cNvPr>
            <p:cNvSpPr/>
            <p:nvPr/>
          </p:nvSpPr>
          <p:spPr>
            <a:xfrm rot="19325783">
              <a:off x="5009879" y="2582135"/>
              <a:ext cx="836115" cy="35701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>
                  <a:solidFill>
                    <a:schemeClr val="bg1"/>
                  </a:solidFill>
                </a:rPr>
                <a:t>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29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 hidden="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BB58B4D-2BB5-7E9F-D7BD-E51498A3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74625" cmpd="thinThick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latin typeface="+mj-lt"/>
                <a:ea typeface="+mj-ea"/>
                <a:cs typeface="+mj-cs"/>
              </a:rPr>
              <a:t>Il nostro </a:t>
            </a:r>
            <a:r>
              <a:rPr lang="en-US" sz="2600" b="1" kern="1200" dirty="0" err="1">
                <a:latin typeface="+mj-lt"/>
                <a:ea typeface="+mj-ea"/>
                <a:cs typeface="+mj-cs"/>
              </a:rPr>
              <a:t>modello</a:t>
            </a:r>
            <a:r>
              <a:rPr lang="en-US" sz="2600" b="1" kern="1200" dirty="0">
                <a:latin typeface="+mj-lt"/>
                <a:ea typeface="+mj-ea"/>
                <a:cs typeface="+mj-cs"/>
              </a:rPr>
              <a:t> Agile</a:t>
            </a:r>
          </a:p>
        </p:txBody>
      </p:sp>
      <p:pic>
        <p:nvPicPr>
          <p:cNvPr id="5" name="Picture 2" descr="Scrum Diagram - The Scrum Framework captured in Simple One Picture">
            <a:extLst>
              <a:ext uri="{FF2B5EF4-FFF2-40B4-BE49-F238E27FC236}">
                <a16:creationId xmlns:a16="http://schemas.microsoft.com/office/drawing/2014/main" id="{BB9C8AF3-FDE1-819A-642B-87DF059B0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434" y="126929"/>
            <a:ext cx="8522626" cy="63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F3BB5E4-1513-EB7B-8864-338B91A12917}"/>
              </a:ext>
            </a:extLst>
          </p:cNvPr>
          <p:cNvSpPr/>
          <p:nvPr/>
        </p:nvSpPr>
        <p:spPr>
          <a:xfrm>
            <a:off x="6468717" y="1998014"/>
            <a:ext cx="1129553" cy="2235243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roce 6">
            <a:extLst>
              <a:ext uri="{FF2B5EF4-FFF2-40B4-BE49-F238E27FC236}">
                <a16:creationId xmlns:a16="http://schemas.microsoft.com/office/drawing/2014/main" id="{6A937ED0-0E75-CD95-BC07-0BF903E60F88}"/>
              </a:ext>
            </a:extLst>
          </p:cNvPr>
          <p:cNvSpPr/>
          <p:nvPr/>
        </p:nvSpPr>
        <p:spPr>
          <a:xfrm rot="2702014">
            <a:off x="8583789" y="3832498"/>
            <a:ext cx="1530798" cy="1521399"/>
          </a:xfrm>
          <a:prstGeom prst="plus">
            <a:avLst>
              <a:gd name="adj" fmla="val 4840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471756-8CEC-08A1-109E-BE266873113C}"/>
              </a:ext>
            </a:extLst>
          </p:cNvPr>
          <p:cNvSpPr txBox="1"/>
          <p:nvPr/>
        </p:nvSpPr>
        <p:spPr>
          <a:xfrm>
            <a:off x="3392434" y="1612698"/>
            <a:ext cx="194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Proprietari di dominio da coinvolgere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8E2FD8B-2331-5611-A7D1-CA6F2E3843F8}"/>
              </a:ext>
            </a:extLst>
          </p:cNvPr>
          <p:cNvCxnSpPr/>
          <p:nvPr/>
        </p:nvCxnSpPr>
        <p:spPr>
          <a:xfrm flipV="1">
            <a:off x="4753541" y="1788948"/>
            <a:ext cx="550404" cy="16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64F523-60AE-66D4-AB86-0902E4B08FD0}"/>
              </a:ext>
            </a:extLst>
          </p:cNvPr>
          <p:cNvSpPr txBox="1"/>
          <p:nvPr/>
        </p:nvSpPr>
        <p:spPr>
          <a:xfrm>
            <a:off x="4518090" y="2940724"/>
            <a:ext cx="14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accent2"/>
                </a:solidFill>
              </a:rPr>
              <a:t>unico ruolo SSU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BE7BF32-DBF3-AB94-43FC-0FED44E62A85}"/>
              </a:ext>
            </a:extLst>
          </p:cNvPr>
          <p:cNvCxnSpPr/>
          <p:nvPr/>
        </p:nvCxnSpPr>
        <p:spPr>
          <a:xfrm flipV="1">
            <a:off x="5805633" y="3063383"/>
            <a:ext cx="550404" cy="16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5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7FEF8-FDDB-06B4-53D4-3E376AF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50649"/>
            <a:ext cx="4772975" cy="1800526"/>
          </a:xfrm>
        </p:spPr>
        <p:txBody>
          <a:bodyPr>
            <a:normAutofit/>
          </a:bodyPr>
          <a:lstStyle/>
          <a:p>
            <a:r>
              <a:rPr lang="it-IT" b="1" dirty="0"/>
              <a:t>Analisi ticketing assistenza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CA75D941-C656-716B-3362-F23E7296B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53894"/>
              </p:ext>
            </p:extLst>
          </p:nvPr>
        </p:nvGraphicFramePr>
        <p:xfrm>
          <a:off x="501229" y="2594806"/>
          <a:ext cx="4772974" cy="355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CFF8228-0B09-07EE-1E5F-60AC9E17B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194" y="471299"/>
            <a:ext cx="6346325" cy="5159614"/>
          </a:xfrm>
          <a:prstGeom prst="rect">
            <a:avLst/>
          </a:prstGeom>
        </p:spPr>
      </p:pic>
      <p:sp>
        <p:nvSpPr>
          <p:cNvPr id="6" name="Callout: linea 5">
            <a:extLst>
              <a:ext uri="{FF2B5EF4-FFF2-40B4-BE49-F238E27FC236}">
                <a16:creationId xmlns:a16="http://schemas.microsoft.com/office/drawing/2014/main" id="{AE4D0894-E195-A3CB-8321-A5CF24D8A002}"/>
              </a:ext>
            </a:extLst>
          </p:cNvPr>
          <p:cNvSpPr/>
          <p:nvPr/>
        </p:nvSpPr>
        <p:spPr>
          <a:xfrm>
            <a:off x="9645650" y="4953000"/>
            <a:ext cx="1035050" cy="1587500"/>
          </a:xfrm>
          <a:prstGeom prst="borderCallout1">
            <a:avLst>
              <a:gd name="adj1" fmla="val 1150"/>
              <a:gd name="adj2" fmla="val 56698"/>
              <a:gd name="adj3" fmla="val -51100"/>
              <a:gd name="adj4" fmla="val 1340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Picco di «pulizia» </a:t>
            </a:r>
          </a:p>
        </p:txBody>
      </p:sp>
    </p:spTree>
    <p:extLst>
      <p:ext uri="{BB962C8B-B14F-4D97-AF65-F5344CB8AC3E}">
        <p14:creationId xmlns:p14="http://schemas.microsoft.com/office/powerpoint/2010/main" val="8075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25922F7-760D-599A-14AA-A0562875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78" y="535819"/>
            <a:ext cx="6832600" cy="12985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A87FEF8-FDDB-06B4-53D4-3E376AF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" y="535819"/>
            <a:ext cx="4231640" cy="13280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Analisi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ticketing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assistenza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044D4547-38CB-9945-9CC3-87B6D6219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53718" y="2348328"/>
            <a:ext cx="6832600" cy="3753975"/>
          </a:xfrm>
          <a:prstGeom prst="rect">
            <a:avLst/>
          </a:prstGeom>
        </p:spPr>
      </p:pic>
      <p:graphicFrame>
        <p:nvGraphicFramePr>
          <p:cNvPr id="16" name="Segnaposto contenuto 7">
            <a:extLst>
              <a:ext uri="{FF2B5EF4-FFF2-40B4-BE49-F238E27FC236}">
                <a16:creationId xmlns:a16="http://schemas.microsoft.com/office/drawing/2014/main" id="{A37BDD70-F328-9470-2BEE-B8AA253DD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47187"/>
              </p:ext>
            </p:extLst>
          </p:nvPr>
        </p:nvGraphicFramePr>
        <p:xfrm>
          <a:off x="572350" y="2940247"/>
          <a:ext cx="4231640" cy="292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783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7FEF8-FDDB-06B4-53D4-3E376AF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2" y="13361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 b="1" dirty="0"/>
              <a:t>Adozione di livelli di servizio (SLA)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1512A82C-0A3D-081F-326A-5DFFD2550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98118"/>
              </p:ext>
            </p:extLst>
          </p:nvPr>
        </p:nvGraphicFramePr>
        <p:xfrm>
          <a:off x="5711546" y="1112063"/>
          <a:ext cx="4245508" cy="457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E6E9A688-46A3-4304-7DAB-7252CD852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9" y="1112063"/>
            <a:ext cx="4728244" cy="318074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D7485E1-5A82-0075-4491-9FD96FD743B9}"/>
              </a:ext>
            </a:extLst>
          </p:cNvPr>
          <p:cNvSpPr txBox="1"/>
          <p:nvPr/>
        </p:nvSpPr>
        <p:spPr>
          <a:xfrm rot="19424528">
            <a:off x="9373235" y="942785"/>
            <a:ext cx="65409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PIAO</a:t>
            </a:r>
          </a:p>
        </p:txBody>
      </p:sp>
      <p:graphicFrame>
        <p:nvGraphicFramePr>
          <p:cNvPr id="12" name="Segnaposto contenuto 9">
            <a:extLst>
              <a:ext uri="{FF2B5EF4-FFF2-40B4-BE49-F238E27FC236}">
                <a16:creationId xmlns:a16="http://schemas.microsoft.com/office/drawing/2014/main" id="{4AC9850A-9525-8B41-6280-C1182CEEA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44830"/>
              </p:ext>
            </p:extLst>
          </p:nvPr>
        </p:nvGraphicFramePr>
        <p:xfrm>
          <a:off x="5711546" y="1112062"/>
          <a:ext cx="4245508" cy="457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82C42E48-9954-8786-6D22-84C6259AF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321394"/>
              </p:ext>
            </p:extLst>
          </p:nvPr>
        </p:nvGraphicFramePr>
        <p:xfrm>
          <a:off x="9957055" y="2401095"/>
          <a:ext cx="1101470" cy="175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44A929B-23A9-DF60-7059-779AE2BD4505}"/>
              </a:ext>
            </a:extLst>
          </p:cNvPr>
          <p:cNvSpPr txBox="1"/>
          <p:nvPr/>
        </p:nvSpPr>
        <p:spPr>
          <a:xfrm>
            <a:off x="6096000" y="5538958"/>
            <a:ext cx="363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se non consideriamo gli errori utente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08E97C9-0761-8D8F-1C3D-12E93C3B1E26}"/>
              </a:ext>
            </a:extLst>
          </p:cNvPr>
          <p:cNvSpPr txBox="1"/>
          <p:nvPr/>
        </p:nvSpPr>
        <p:spPr>
          <a:xfrm>
            <a:off x="514269" y="4440374"/>
            <a:ext cx="49667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Dalle statistiche della SLA sono esclusi: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primo livello non gestito da DSI (Presenze, Preventivi/Consuntivi della ricerca, Fondi esterni e </a:t>
            </a:r>
            <a:r>
              <a:rPr lang="it-IT" dirty="0" err="1"/>
              <a:t>Timesheet</a:t>
            </a:r>
            <a:r>
              <a:rPr lang="it-IT" dirty="0"/>
              <a:t>, Convenzioni)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L’inerzia utente (</a:t>
            </a:r>
            <a:r>
              <a:rPr lang="it-IT" i="1" dirty="0" err="1"/>
              <a:t>waiting</a:t>
            </a:r>
            <a:r>
              <a:rPr lang="it-IT" i="1" dirty="0"/>
              <a:t> for reporter</a:t>
            </a:r>
            <a:r>
              <a:rPr lang="it-IT" dirty="0"/>
              <a:t>, </a:t>
            </a:r>
            <a:r>
              <a:rPr lang="it-IT" i="1" dirty="0" err="1"/>
              <a:t>resolved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 stato </a:t>
            </a:r>
            <a:r>
              <a:rPr lang="it-IT" i="1" dirty="0"/>
              <a:t>In </a:t>
            </a:r>
            <a:r>
              <a:rPr lang="it-IT" i="1" dirty="0" err="1"/>
              <a:t>development</a:t>
            </a:r>
            <a:r>
              <a:rPr lang="it-IT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3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Graphic spid="12" grpId="0">
        <p:bldAsOne/>
      </p:bldGraphic>
      <p:bldGraphic spid="15" grpId="0">
        <p:bldAsOne/>
      </p:bldGraphic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B6742-2670-8288-DCF6-B39D7857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IT" b="1" dirty="0"/>
              <a:t>Gli errori utente (2%) che impattano sulle SLA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C2B2FD-A17F-05E7-0758-9EF236DD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16819"/>
            <a:ext cx="10515600" cy="272653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L’utente trova (spesso) la </a:t>
            </a:r>
            <a:r>
              <a:rPr lang="it-IT" b="1" dirty="0"/>
              <a:t>soluzione in autonomia </a:t>
            </a:r>
            <a:r>
              <a:rPr lang="it-IT" dirty="0"/>
              <a:t>e annulla la richiesta (</a:t>
            </a:r>
            <a:r>
              <a:rPr lang="it-IT" dirty="0" err="1"/>
              <a:t>resolution</a:t>
            </a:r>
            <a:r>
              <a:rPr lang="it-IT" dirty="0"/>
              <a:t> = </a:t>
            </a:r>
            <a:r>
              <a:rPr lang="it-IT" dirty="0" err="1"/>
              <a:t>Annulled</a:t>
            </a:r>
            <a:r>
              <a:rPr lang="it-IT" dirty="0"/>
              <a:t>) </a:t>
            </a:r>
            <a:r>
              <a:rPr lang="it-IT" dirty="0">
                <a:sym typeface="Wingdings" panose="05000000000000000000" pitchFamily="2" charset="2"/>
              </a:rPr>
              <a:t> dobbiamo comunque dargli assistenza</a:t>
            </a:r>
            <a:endParaRPr lang="it-IT" dirty="0"/>
          </a:p>
          <a:p>
            <a:r>
              <a:rPr lang="it-IT" dirty="0"/>
              <a:t>L’importanza della corretta </a:t>
            </a:r>
            <a:r>
              <a:rPr lang="it-IT" b="1" i="1" dirty="0" err="1"/>
              <a:t>Resolution</a:t>
            </a:r>
            <a:endParaRPr lang="it-IT" b="1" i="1" dirty="0"/>
          </a:p>
          <a:p>
            <a:pPr lvl="1"/>
            <a:r>
              <a:rPr lang="it-IT" dirty="0"/>
              <a:t>Ticket non di nostra competenza: </a:t>
            </a:r>
            <a:br>
              <a:rPr lang="it-IT" dirty="0"/>
            </a:br>
            <a:r>
              <a:rPr lang="it-IT" dirty="0" err="1"/>
              <a:t>Won’t</a:t>
            </a:r>
            <a:r>
              <a:rPr lang="it-IT" dirty="0"/>
              <a:t> Do/</a:t>
            </a:r>
            <a:r>
              <a:rPr lang="it-IT" dirty="0" err="1"/>
              <a:t>Declined</a:t>
            </a:r>
            <a:endParaRPr lang="it-IT" dirty="0"/>
          </a:p>
          <a:p>
            <a:pPr lvl="1"/>
            <a:r>
              <a:rPr lang="it-IT" dirty="0"/>
              <a:t>Ticket doppi: Duplicate (e link all’altro </a:t>
            </a:r>
            <a:r>
              <a:rPr lang="it-IT" dirty="0" err="1"/>
              <a:t>tkt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AF18B1-9CB1-6C46-E78A-B3366EFC6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79" b="34127"/>
          <a:stretch/>
        </p:blipFill>
        <p:spPr>
          <a:xfrm>
            <a:off x="7640678" y="2092920"/>
            <a:ext cx="3598822" cy="303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0A521-3A25-C5D2-A647-A32D99FAD6FD}"/>
              </a:ext>
            </a:extLst>
          </p:cNvPr>
          <p:cNvSpPr txBox="1"/>
          <p:nvPr/>
        </p:nvSpPr>
        <p:spPr>
          <a:xfrm>
            <a:off x="619125" y="4114800"/>
            <a:ext cx="6716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 momento non riusciamo a fare analisi sui </a:t>
            </a:r>
            <a:r>
              <a:rPr lang="it-IT" sz="2400" b="1" dirty="0"/>
              <a:t>ticket spostati </a:t>
            </a:r>
            <a:r>
              <a:rPr lang="it-IT" sz="2400" dirty="0"/>
              <a:t>(aperti in area sbagliata):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Plugin </a:t>
            </a:r>
            <a:r>
              <a:rPr lang="it-IT" sz="2400" dirty="0" err="1"/>
              <a:t>scriptrunner</a:t>
            </a:r>
            <a:r>
              <a:rPr lang="it-IT" sz="2400" dirty="0"/>
              <a:t> (costoso se non condiviso)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Query su </a:t>
            </a:r>
            <a:r>
              <a:rPr lang="it-IT" sz="2400" dirty="0" err="1"/>
              <a:t>db</a:t>
            </a:r>
            <a:r>
              <a:rPr lang="it-IT" sz="2400" dirty="0"/>
              <a:t> </a:t>
            </a:r>
            <a:r>
              <a:rPr lang="it-IT" sz="2400" dirty="0" err="1"/>
              <a:t>Jira</a:t>
            </a:r>
            <a:r>
              <a:rPr lang="it-IT" sz="2400" dirty="0"/>
              <a:t> (chiedere ai SSNN l’accesso RO)</a:t>
            </a:r>
          </a:p>
        </p:txBody>
      </p:sp>
    </p:spTree>
    <p:extLst>
      <p:ext uri="{BB962C8B-B14F-4D97-AF65-F5344CB8AC3E}">
        <p14:creationId xmlns:p14="http://schemas.microsoft.com/office/powerpoint/2010/main" val="33233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>
            <a:extLst>
              <a:ext uri="{FF2B5EF4-FFF2-40B4-BE49-F238E27FC236}">
                <a16:creationId xmlns:a16="http://schemas.microsoft.com/office/drawing/2014/main" id="{C7F6ADBC-999B-62D1-F689-75C16696E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069" b="64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6B6742-2670-8288-DCF6-B39D7857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14881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/>
              <a:t>Azioni per ridurre l’errore utente</a:t>
            </a:r>
          </a:p>
        </p:txBody>
      </p:sp>
      <p:graphicFrame>
        <p:nvGraphicFramePr>
          <p:cNvPr id="32" name="Segnaposto contenuto 2">
            <a:extLst>
              <a:ext uri="{FF2B5EF4-FFF2-40B4-BE49-F238E27FC236}">
                <a16:creationId xmlns:a16="http://schemas.microsoft.com/office/drawing/2014/main" id="{7DDE03AE-FC77-4B8F-C54D-1DA89B944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587"/>
              </p:ext>
            </p:extLst>
          </p:nvPr>
        </p:nvGraphicFramePr>
        <p:xfrm>
          <a:off x="838199" y="1825625"/>
          <a:ext cx="111571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32CC0C82-CA0E-4665-8345-F13DEB414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dgm id="{32CC0C82-CA0E-4665-8345-F13DEB414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945F696-AE5F-4BF8-BCB9-2DE27061F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graphicEl>
                                              <a:dgm id="{F945F696-AE5F-4BF8-BCB9-2DE27061F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A9565FA2-F775-428E-819F-A780BC8E5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graphicEl>
                                              <a:dgm id="{A9565FA2-F775-428E-819F-A780BC8E5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359ECCE4-72B0-49B7-BA9A-C873C3AAA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graphicEl>
                                              <a:dgm id="{359ECCE4-72B0-49B7-BA9A-C873C3AAA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7409D6C37E8445800C5B72E88BF051" ma:contentTypeVersion="17" ma:contentTypeDescription="Creare un nuovo documento." ma:contentTypeScope="" ma:versionID="715ee8f29565b32d29921d46c40d3e66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d82d630913d0e9332e3fcfd991f0a405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9257d4-f365-4105-a202-45b3c36adf17}" ma:internalName="TaxCatchAll" ma:showField="CatchAllData" ma:web="262aeeb5-d0c0-46ee-853b-13f0c3f30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cb66a-0687-4087-b916-9fe4529546d7">
      <Terms xmlns="http://schemas.microsoft.com/office/infopath/2007/PartnerControls"/>
    </lcf76f155ced4ddcb4097134ff3c332f>
    <TaxCatchAll xmlns="262aeeb5-d0c0-46ee-853b-13f0c3f3017e" xsi:nil="true"/>
  </documentManagement>
</p:properties>
</file>

<file path=customXml/itemProps1.xml><?xml version="1.0" encoding="utf-8"?>
<ds:datastoreItem xmlns:ds="http://schemas.openxmlformats.org/officeDocument/2006/customXml" ds:itemID="{306DAF92-11BC-4437-AE33-9870A8484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cb66a-0687-4087-b916-9fe4529546d7"/>
    <ds:schemaRef ds:uri="262aeeb5-d0c0-46ee-853b-13f0c3f30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727092-AD37-4100-B0C4-A9DA7B7159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B0F74-FFCB-4152-A86B-90B34E13E15F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262aeeb5-d0c0-46ee-853b-13f0c3f3017e"/>
    <ds:schemaRef ds:uri="http://schemas.openxmlformats.org/package/2006/metadata/core-properties"/>
    <ds:schemaRef ds:uri="b54cb66a-0687-4087-b916-9fe4529546d7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11608</TotalTime>
  <Words>959</Words>
  <Application>Microsoft Office PowerPoint</Application>
  <PresentationFormat>Widescreen</PresentationFormat>
  <Paragraphs>139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Tempus Sans ITC</vt:lpstr>
      <vt:lpstr>Tema di Office</vt:lpstr>
      <vt:lpstr>Supporto all’utenza Direzione Sistemi Informativi</vt:lpstr>
      <vt:lpstr>Ci siamo lasciati con la domanda:  e nel futuro, cosa vogliamo fare?</vt:lpstr>
      <vt:lpstr>Il nostro modello per i requisiti utenza &lt;-&gt; DSI </vt:lpstr>
      <vt:lpstr>Il nostro modello Agile</vt:lpstr>
      <vt:lpstr>Analisi ticketing assistenza</vt:lpstr>
      <vt:lpstr>Analisi ticketing assistenza</vt:lpstr>
      <vt:lpstr>Adozione di livelli di servizio (SLA)</vt:lpstr>
      <vt:lpstr>Gli errori utente (2%) che impattano sulle SLA</vt:lpstr>
      <vt:lpstr>Azioni per ridurre l’errore utente</vt:lpstr>
      <vt:lpstr>Automazioni discusse/promesse</vt:lpstr>
      <vt:lpstr>Monitoraggio umano</vt:lpstr>
      <vt:lpstr>Il nuovo portale assistenza (plugin Refined)</vt:lpstr>
      <vt:lpstr>Le ricerche prima e dopo</vt:lpstr>
      <vt:lpstr>Le request types</vt:lpstr>
      <vt:lpstr>Uno strumento utile: le canned responses </vt:lpstr>
      <vt:lpstr>I ticket di sviluppo degli ultimi 6 mesi</vt:lpstr>
      <vt:lpstr>Stato dell’adozione della metodologia Agile Scrum</vt:lpstr>
      <vt:lpstr>Atlassian Plans: il pulsante Autoschedule</vt:lpstr>
      <vt:lpstr>A tre anni dall’adozione del modello</vt:lpstr>
      <vt:lpstr>Domande? Proposte? Richieste? Critiche?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Moni</dc:creator>
  <cp:lastModifiedBy>Alberto Moni</cp:lastModifiedBy>
  <cp:revision>4</cp:revision>
  <dcterms:created xsi:type="dcterms:W3CDTF">2021-11-16T09:25:37Z</dcterms:created>
  <dcterms:modified xsi:type="dcterms:W3CDTF">2023-12-05T12:03:54Z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  <property fmtid="{D5CDD505-2E9C-101B-9397-08002B2CF9AE}" pid="3" name="MediaServiceImageTags">
    <vt:lpwstr/>
  </property>
</Properties>
</file>