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91"/>
  </p:normalViewPr>
  <p:slideViewPr>
    <p:cSldViewPr snapToGrid="0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666F2-4CBE-465B-EFB2-F47AB3561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CAB3DA2-C8DE-8C5C-8D33-274357CF1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AA0FA5-6357-62CD-EBF4-1FAEFA1A5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80EC3D-7EC1-AECD-D14E-342C9E461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528E17-5A34-5C04-6024-DEED74CB7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79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DAEEF7-ABB3-637B-446A-B7E164CC6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002DB77-660B-DC3F-5E35-B5658840B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F31F3C-A83C-ED83-BF90-937541B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77503D-91C5-0FC2-406C-BC2A39F12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1668CA-6E1C-6D7D-4EFC-2731BA800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79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DB00120-8558-67AF-DCBE-6A31857AC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D04AB1A-E31B-0C55-CC05-71C4D5D90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B5C1AE-CAF1-8E4F-BB6D-8E3E1023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D0404D-40DC-2BDC-5221-8C59BDC28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7F2CC1-C48E-6B47-96B8-77FA615F1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1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BA5461-24BB-6B4B-6472-B227C6017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CC6149-DC15-62B1-EA18-7630C0471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D4260A-C33C-5DA9-7FAA-5943729B5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66F718-0556-D941-A123-397B4FA9B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8AC909-EBD9-18EE-2EF4-BA2F97C7F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56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08A788-58E5-66E3-5A8E-4445DD60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6283D7-16CE-4E5D-F413-8DE2F9A0A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43E5CA-1096-ADFF-B811-73C83EFE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DA9024-8A5F-2AB3-B137-9F5828B5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2FF49F-2C1E-9990-5A5D-EDE0A525A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93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3AA45B-405C-5A21-A839-8C9DB8D83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2CEA0F-23C6-87B6-A391-3436A51C2A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4184C76-04F2-E055-D50E-3D5258F04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88BC70-EA89-CA6C-7553-0F444AF5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224739-B96C-8A0C-20B3-B5D09164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B019DDF-5419-5DE9-C979-7D5135DE0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36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1ADBEB-0871-45C2-D478-16E144EBE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D2FB696-84E0-EDB7-5E0A-1774EFC19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78613EE-F5EE-CE7A-CB06-958C83DD0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761F5D8-23E1-C63B-0A5D-0A7F6EE443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FCA5CE7-9E8D-9A22-D69B-B5E797956F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1941B01-9E2C-6D7E-74EC-3A3522806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8ABBEE6-B02C-116E-C556-3360AA025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28B4F88-05A3-E211-AEF2-6501C5C4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20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4AB073-197B-ACDC-1F1C-08BA5F2E9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2B70A57-AD66-1503-BACC-E998AB7CC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E4FE21D-F7F0-2EB9-F22A-C2E303FE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5EFC814-ACA4-F413-81D5-A4FA2470D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21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ED29134-6843-FCFC-035C-572BC405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6ED2A62-2F5F-28CF-7D3F-2BE4DD66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8EC8C5B-6B1B-EFD5-827D-73B86E89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05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D92448-F678-6C85-E48E-0A392CCBD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9907A0-9C22-8B92-A3DF-A95B8C5C6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A74EA1-07CC-FCCB-487F-9F52114A1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6C9024-887C-9341-2436-8B0811C06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739FAA-C246-4E18-F123-0DD5A61A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6528CC-8540-4DBC-90E7-12FA1CB1B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58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CE28B-1E80-1564-A09D-887C53806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F85B25F-361D-3D3E-CAD1-8AF8829FC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98B680-FFEC-23F2-EF2F-47DEE3678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F9DDFC-6ABD-DF2B-132B-19D7398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5C5EA2-DB19-7D57-3F9E-AAAA5C49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CC0D72-2CFD-4133-DBAC-4BCDFB390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070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E085FFF-994B-DAE7-FA4B-0843B0618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A19CA0-98D0-6F24-EE90-DD0F28A56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1F065E-5F6C-3F1D-B426-A438E64CA6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62FC3-7D3D-594A-8854-0B0D7995E92B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5D154F-F594-4FDE-AC63-5E6125241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7406B9-5CCA-4662-13D6-61C028747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F15E8-293B-B141-805F-89E66A8FF9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98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333BEBE-1B5A-96B5-20B1-9AC040327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it-IT" sz="6700" dirty="0"/>
              <a:t>Tier2 ATLAS Milano</a:t>
            </a:r>
            <a:br>
              <a:rPr lang="it-IT" sz="6700" dirty="0"/>
            </a:br>
            <a:r>
              <a:rPr lang="it-IT" sz="6700" dirty="0"/>
              <a:t>Stato attuale &amp; </a:t>
            </a:r>
            <a:r>
              <a:rPr lang="it-IT" sz="6700" dirty="0" err="1"/>
              <a:t>ToDo</a:t>
            </a:r>
            <a:r>
              <a:rPr lang="it-IT" sz="6700" dirty="0"/>
              <a:t> list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A60DC3-60A3-E368-E997-B7EB69303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it-IT" sz="1500"/>
              <a:t>David Rebatto</a:t>
            </a:r>
          </a:p>
          <a:p>
            <a:r>
              <a:rPr lang="it-IT" sz="1500"/>
              <a:t>Genova 28.11.2023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9543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36FE0E3-BE6C-0360-4883-5DBFD5AB4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5400" dirty="0"/>
              <a:t>Stato attuale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2DFB88-9FA6-B492-DF8F-DE019B775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it-IT" sz="2200" dirty="0"/>
              <a:t>FARM</a:t>
            </a:r>
          </a:p>
          <a:p>
            <a:pPr lvl="1"/>
            <a:r>
              <a:rPr lang="it-IT" sz="2200" dirty="0"/>
              <a:t>Circa 85 WN (5500 job slots), 8 nodi PNRR già in produzione</a:t>
            </a:r>
          </a:p>
          <a:p>
            <a:pPr lvl="1"/>
            <a:r>
              <a:rPr lang="it-IT" sz="2200" dirty="0"/>
              <a:t>WN: </a:t>
            </a:r>
            <a:r>
              <a:rPr lang="it-IT" sz="2200" dirty="0" err="1"/>
              <a:t>HTCondor</a:t>
            </a:r>
            <a:r>
              <a:rPr lang="it-IT" sz="2200" dirty="0"/>
              <a:t> 9.0.16 su </a:t>
            </a:r>
            <a:r>
              <a:rPr lang="it-IT" sz="2200" dirty="0" err="1"/>
              <a:t>CentOS</a:t>
            </a:r>
            <a:r>
              <a:rPr lang="it-IT" sz="2200" dirty="0"/>
              <a:t> 7</a:t>
            </a:r>
          </a:p>
          <a:p>
            <a:pPr lvl="1"/>
            <a:r>
              <a:rPr lang="it-IT" sz="2200" dirty="0"/>
              <a:t>CE e CM: </a:t>
            </a:r>
            <a:r>
              <a:rPr lang="it-IT" sz="2200" dirty="0" err="1"/>
              <a:t>HTCondor</a:t>
            </a:r>
            <a:r>
              <a:rPr lang="it-IT" sz="2200" dirty="0"/>
              <a:t>-CE 5.1.6 e </a:t>
            </a:r>
            <a:r>
              <a:rPr lang="it-IT" sz="2200" dirty="0" err="1"/>
              <a:t>HTCondor</a:t>
            </a:r>
            <a:r>
              <a:rPr lang="it-IT" sz="2200" dirty="0"/>
              <a:t> 9.0.17 su </a:t>
            </a:r>
            <a:r>
              <a:rPr lang="it-IT" sz="2200" dirty="0" err="1"/>
              <a:t>Centos</a:t>
            </a:r>
            <a:r>
              <a:rPr lang="it-IT" sz="2200" dirty="0"/>
              <a:t> Stream 8</a:t>
            </a:r>
          </a:p>
          <a:p>
            <a:r>
              <a:rPr lang="it-IT" sz="2200" dirty="0"/>
              <a:t>STORAGE</a:t>
            </a:r>
          </a:p>
          <a:p>
            <a:pPr lvl="1"/>
            <a:r>
              <a:rPr lang="it-IT" sz="2200" dirty="0"/>
              <a:t>2,3 PB netti in produzione su 3 storage system DELL</a:t>
            </a:r>
          </a:p>
          <a:p>
            <a:pPr lvl="1"/>
            <a:r>
              <a:rPr lang="it-IT" sz="2200" dirty="0"/>
              <a:t>1,6 PB </a:t>
            </a:r>
            <a:r>
              <a:rPr lang="it-IT" sz="2200" dirty="0" err="1"/>
              <a:t>raw</a:t>
            </a:r>
            <a:r>
              <a:rPr lang="it-IT" sz="2200" dirty="0"/>
              <a:t> non ancora in </a:t>
            </a:r>
            <a:r>
              <a:rPr lang="it-IT" sz="2200"/>
              <a:t>produzione (migrazione </a:t>
            </a:r>
            <a:r>
              <a:rPr lang="it-IT" sz="2200" dirty="0"/>
              <a:t>a </a:t>
            </a:r>
            <a:r>
              <a:rPr lang="it-IT" sz="2200" dirty="0" err="1"/>
              <a:t>dCache</a:t>
            </a:r>
            <a:r>
              <a:rPr lang="it-IT" sz="2200" dirty="0"/>
              <a:t>)</a:t>
            </a:r>
          </a:p>
          <a:p>
            <a:r>
              <a:rPr lang="it-IT" sz="2200" dirty="0"/>
              <a:t>NETWORKING</a:t>
            </a:r>
          </a:p>
          <a:p>
            <a:pPr lvl="1"/>
            <a:r>
              <a:rPr lang="it-IT" sz="2200" dirty="0"/>
              <a:t>Recente upgrade dell’uplink a 20 </a:t>
            </a:r>
            <a:r>
              <a:rPr lang="it-IT" sz="2200" dirty="0" err="1"/>
              <a:t>Gbit</a:t>
            </a:r>
            <a:r>
              <a:rPr lang="it-IT" sz="2200" dirty="0"/>
              <a:t>/</a:t>
            </a:r>
            <a:r>
              <a:rPr lang="it-IT" sz="2200" dirty="0" err="1"/>
              <a:t>s</a:t>
            </a:r>
            <a:endParaRPr lang="it-IT" sz="2200" dirty="0"/>
          </a:p>
          <a:p>
            <a:pPr lvl="1"/>
            <a:r>
              <a:rPr lang="it-IT" sz="2200" dirty="0"/>
              <a:t>Abilitazione servizio di Site Networking Monitor</a:t>
            </a:r>
          </a:p>
        </p:txBody>
      </p:sp>
    </p:spTree>
    <p:extLst>
      <p:ext uri="{BB962C8B-B14F-4D97-AF65-F5344CB8AC3E}">
        <p14:creationId xmlns:p14="http://schemas.microsoft.com/office/powerpoint/2010/main" val="3883618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8475811-817C-63D1-F76F-133E81CF4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5400" dirty="0" err="1"/>
              <a:t>ToDo</a:t>
            </a:r>
            <a:r>
              <a:rPr lang="it-IT" sz="5400" dirty="0"/>
              <a:t> list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0E6BC6-F69A-28DE-2F0F-0DD593949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it-IT" sz="2200" dirty="0"/>
              <a:t>Migrazione a </a:t>
            </a:r>
            <a:r>
              <a:rPr lang="it-IT" sz="2200" dirty="0" err="1"/>
              <a:t>dCache</a:t>
            </a:r>
            <a:r>
              <a:rPr lang="it-IT" sz="2200" dirty="0"/>
              <a:t>  🧨</a:t>
            </a:r>
          </a:p>
          <a:p>
            <a:r>
              <a:rPr lang="it-IT" sz="2200" dirty="0"/>
              <a:t>Nuovo </a:t>
            </a:r>
            <a:r>
              <a:rPr lang="it-IT" sz="2200" dirty="0" err="1"/>
              <a:t>deploy</a:t>
            </a:r>
            <a:r>
              <a:rPr lang="it-IT" sz="2200" dirty="0"/>
              <a:t> di Foreman e </a:t>
            </a:r>
            <a:r>
              <a:rPr lang="it-IT" sz="2200" dirty="0" err="1"/>
              <a:t>Puppet</a:t>
            </a:r>
            <a:endParaRPr lang="it-IT" sz="2200" dirty="0"/>
          </a:p>
          <a:p>
            <a:r>
              <a:rPr lang="it-IT" sz="2200" dirty="0"/>
              <a:t>Migrazione di tutti i container e le VM su </a:t>
            </a:r>
            <a:r>
              <a:rPr lang="it-IT" sz="2200" dirty="0" err="1"/>
              <a:t>Proxmox</a:t>
            </a:r>
            <a:endParaRPr lang="it-IT" sz="2200" dirty="0"/>
          </a:p>
          <a:p>
            <a:pPr lvl="1"/>
            <a:r>
              <a:rPr lang="it-IT" sz="1800" dirty="0"/>
              <a:t>finanziamento CCR per nuovi server, probabilmente co-gestisti col Servizio Calcolo</a:t>
            </a:r>
          </a:p>
          <a:p>
            <a:r>
              <a:rPr lang="it-IT" sz="2200" dirty="0"/>
              <a:t>Installazione di due nuovi CE su Alma 9 con </a:t>
            </a:r>
            <a:r>
              <a:rPr lang="it-IT" sz="2200" dirty="0" err="1"/>
              <a:t>HTCondor</a:t>
            </a:r>
            <a:r>
              <a:rPr lang="it-IT" sz="2200" dirty="0"/>
              <a:t> 10</a:t>
            </a:r>
          </a:p>
          <a:p>
            <a:pPr lvl="1"/>
            <a:r>
              <a:rPr lang="it-IT" sz="1800" dirty="0"/>
              <a:t>Conseguente dismissione del CE attuale</a:t>
            </a:r>
          </a:p>
          <a:p>
            <a:r>
              <a:rPr lang="it-IT" sz="2200" dirty="0"/>
              <a:t>Reinstallazione di </a:t>
            </a:r>
            <a:r>
              <a:rPr lang="it-IT" sz="2200" dirty="0" err="1"/>
              <a:t>perfSONAR</a:t>
            </a:r>
            <a:endParaRPr lang="it-IT" sz="2200" dirty="0"/>
          </a:p>
          <a:p>
            <a:pPr lvl="1"/>
            <a:r>
              <a:rPr lang="it-IT" sz="1800" dirty="0"/>
              <a:t>VM o bare metal?</a:t>
            </a:r>
          </a:p>
          <a:p>
            <a:r>
              <a:rPr lang="it-IT" sz="2200" dirty="0"/>
              <a:t>Nuovo sistema di monitoring per sostituire </a:t>
            </a:r>
            <a:r>
              <a:rPr lang="it-IT" sz="2200" dirty="0" err="1"/>
              <a:t>Nagios</a:t>
            </a:r>
            <a:r>
              <a:rPr lang="it-IT" sz="2200" dirty="0"/>
              <a:t> e </a:t>
            </a:r>
            <a:r>
              <a:rPr lang="it-IT" sz="2200" dirty="0" err="1"/>
              <a:t>Ganglia</a:t>
            </a:r>
            <a:endParaRPr lang="it-IT" sz="2200" dirty="0"/>
          </a:p>
          <a:p>
            <a:r>
              <a:rPr lang="it-IT" sz="2200" dirty="0"/>
              <a:t>Reinstallazione </a:t>
            </a:r>
            <a:r>
              <a:rPr lang="it-IT" sz="2200" dirty="0" err="1"/>
              <a:t>Argus</a:t>
            </a:r>
            <a:endParaRPr lang="it-IT" sz="2200" dirty="0"/>
          </a:p>
          <a:p>
            <a:pPr lvl="1"/>
            <a:r>
              <a:rPr lang="it-IT" sz="1800" dirty="0"/>
              <a:t>Ancora necessario?</a:t>
            </a:r>
          </a:p>
        </p:txBody>
      </p:sp>
    </p:spTree>
    <p:extLst>
      <p:ext uri="{BB962C8B-B14F-4D97-AF65-F5344CB8AC3E}">
        <p14:creationId xmlns:p14="http://schemas.microsoft.com/office/powerpoint/2010/main" val="4156458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159</Words>
  <Application>Microsoft Macintosh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Tier2 ATLAS Milano Stato attuale &amp; ToDo list</vt:lpstr>
      <vt:lpstr>Stato attuale</vt:lpstr>
      <vt:lpstr>ToDo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Tier2 ATLAS Milano</dc:title>
  <dc:creator>Davide Rebatto</dc:creator>
  <cp:lastModifiedBy>Davide Rebatto</cp:lastModifiedBy>
  <cp:revision>3</cp:revision>
  <dcterms:created xsi:type="dcterms:W3CDTF">2023-11-28T13:25:12Z</dcterms:created>
  <dcterms:modified xsi:type="dcterms:W3CDTF">2023-11-28T14:09:47Z</dcterms:modified>
</cp:coreProperties>
</file>