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B68C4-D9BA-4DC7-B3DC-218CCB779419}" v="625" dt="2023-11-16T16:26:51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Pennazio" userId="6386268e-28ce-4fbe-9763-866dde43b121" providerId="ADAL" clId="{9D0B68C4-D9BA-4DC7-B3DC-218CCB779419}"/>
    <pc:docChg chg="undo custSel addSld modSld">
      <pc:chgData name="Francesco Pennazio" userId="6386268e-28ce-4fbe-9763-866dde43b121" providerId="ADAL" clId="{9D0B68C4-D9BA-4DC7-B3DC-218CCB779419}" dt="2023-11-16T16:26:51.097" v="962" actId="20577"/>
      <pc:docMkLst>
        <pc:docMk/>
      </pc:docMkLst>
      <pc:sldChg chg="modSp mod">
        <pc:chgData name="Francesco Pennazio" userId="6386268e-28ce-4fbe-9763-866dde43b121" providerId="ADAL" clId="{9D0B68C4-D9BA-4DC7-B3DC-218CCB779419}" dt="2023-11-16T16:04:21.474" v="55" actId="20577"/>
        <pc:sldMkLst>
          <pc:docMk/>
          <pc:sldMk cId="901646732" sldId="256"/>
        </pc:sldMkLst>
        <pc:spChg chg="mod">
          <ac:chgData name="Francesco Pennazio" userId="6386268e-28ce-4fbe-9763-866dde43b121" providerId="ADAL" clId="{9D0B68C4-D9BA-4DC7-B3DC-218CCB779419}" dt="2023-11-16T16:04:12.436" v="37" actId="20577"/>
          <ac:spMkLst>
            <pc:docMk/>
            <pc:sldMk cId="901646732" sldId="256"/>
            <ac:spMk id="2" creationId="{794277C7-F449-96FF-A686-76B8A90114CA}"/>
          </ac:spMkLst>
        </pc:spChg>
        <pc:spChg chg="mod">
          <ac:chgData name="Francesco Pennazio" userId="6386268e-28ce-4fbe-9763-866dde43b121" providerId="ADAL" clId="{9D0B68C4-D9BA-4DC7-B3DC-218CCB779419}" dt="2023-11-16T16:04:21.474" v="55" actId="20577"/>
          <ac:spMkLst>
            <pc:docMk/>
            <pc:sldMk cId="901646732" sldId="256"/>
            <ac:spMk id="3" creationId="{0C7E4CA7-6DE9-841C-9B1E-5B62CA214FA5}"/>
          </ac:spMkLst>
        </pc:spChg>
      </pc:sldChg>
      <pc:sldChg chg="addSp delSp modSp new mod setBg">
        <pc:chgData name="Francesco Pennazio" userId="6386268e-28ce-4fbe-9763-866dde43b121" providerId="ADAL" clId="{9D0B68C4-D9BA-4DC7-B3DC-218CCB779419}" dt="2023-11-16T16:24:01.058" v="630" actId="404"/>
        <pc:sldMkLst>
          <pc:docMk/>
          <pc:sldMk cId="1093637015" sldId="257"/>
        </pc:sldMkLst>
        <pc:spChg chg="mod">
          <ac:chgData name="Francesco Pennazio" userId="6386268e-28ce-4fbe-9763-866dde43b121" providerId="ADAL" clId="{9D0B68C4-D9BA-4DC7-B3DC-218CCB779419}" dt="2023-11-16T16:24:01.058" v="630" actId="404"/>
          <ac:spMkLst>
            <pc:docMk/>
            <pc:sldMk cId="1093637015" sldId="257"/>
            <ac:spMk id="2" creationId="{59B9F15D-CC88-D3B7-E4D3-036A5BD06F09}"/>
          </ac:spMkLst>
        </pc:spChg>
        <pc:spChg chg="del mod">
          <ac:chgData name="Francesco Pennazio" userId="6386268e-28ce-4fbe-9763-866dde43b121" providerId="ADAL" clId="{9D0B68C4-D9BA-4DC7-B3DC-218CCB779419}" dt="2023-11-16T16:08:45.480" v="288" actId="26606"/>
          <ac:spMkLst>
            <pc:docMk/>
            <pc:sldMk cId="1093637015" sldId="257"/>
            <ac:spMk id="3" creationId="{0D8DF3EC-8022-917B-27AB-8C5040CE0369}"/>
          </ac:spMkLst>
        </pc:spChg>
        <pc:spChg chg="add">
          <ac:chgData name="Francesco Pennazio" userId="6386268e-28ce-4fbe-9763-866dde43b121" providerId="ADAL" clId="{9D0B68C4-D9BA-4DC7-B3DC-218CCB779419}" dt="2023-11-16T16:12:19.878" v="513" actId="26606"/>
          <ac:spMkLst>
            <pc:docMk/>
            <pc:sldMk cId="1093637015" sldId="257"/>
            <ac:spMk id="10" creationId="{9DBC8166-481C-4473-95F5-9A5B9073B7F1}"/>
          </ac:spMkLst>
        </pc:spChg>
        <pc:spChg chg="add">
          <ac:chgData name="Francesco Pennazio" userId="6386268e-28ce-4fbe-9763-866dde43b121" providerId="ADAL" clId="{9D0B68C4-D9BA-4DC7-B3DC-218CCB779419}" dt="2023-11-16T16:12:19.878" v="513" actId="26606"/>
          <ac:spMkLst>
            <pc:docMk/>
            <pc:sldMk cId="1093637015" sldId="257"/>
            <ac:spMk id="12" creationId="{A5A5CE6E-90AF-4D43-A014-1F9EC83EB93D}"/>
          </ac:spMkLst>
        </pc:spChg>
        <pc:graphicFrameChg chg="add mod modGraphic">
          <ac:chgData name="Francesco Pennazio" userId="6386268e-28ce-4fbe-9763-866dde43b121" providerId="ADAL" clId="{9D0B68C4-D9BA-4DC7-B3DC-218CCB779419}" dt="2023-11-16T16:17:01.313" v="585" actId="20577"/>
          <ac:graphicFrameMkLst>
            <pc:docMk/>
            <pc:sldMk cId="1093637015" sldId="257"/>
            <ac:graphicFrameMk id="5" creationId="{687B33DD-EE32-AAB4-3FD5-552A1C59733D}"/>
          </ac:graphicFrameMkLst>
        </pc:graphicFrameChg>
      </pc:sldChg>
      <pc:sldChg chg="addSp delSp modSp new mod">
        <pc:chgData name="Francesco Pennazio" userId="6386268e-28ce-4fbe-9763-866dde43b121" providerId="ADAL" clId="{9D0B68C4-D9BA-4DC7-B3DC-218CCB779419}" dt="2023-11-16T16:23:17.607" v="620" actId="20577"/>
        <pc:sldMkLst>
          <pc:docMk/>
          <pc:sldMk cId="3278626736" sldId="258"/>
        </pc:sldMkLst>
        <pc:spChg chg="mod">
          <ac:chgData name="Francesco Pennazio" userId="6386268e-28ce-4fbe-9763-866dde43b121" providerId="ADAL" clId="{9D0B68C4-D9BA-4DC7-B3DC-218CCB779419}" dt="2023-11-16T16:23:17.607" v="620" actId="20577"/>
          <ac:spMkLst>
            <pc:docMk/>
            <pc:sldMk cId="3278626736" sldId="258"/>
            <ac:spMk id="2" creationId="{90FE7409-3CB6-6FA9-B401-35A2A740E3BA}"/>
          </ac:spMkLst>
        </pc:spChg>
        <pc:spChg chg="del">
          <ac:chgData name="Francesco Pennazio" userId="6386268e-28ce-4fbe-9763-866dde43b121" providerId="ADAL" clId="{9D0B68C4-D9BA-4DC7-B3DC-218CCB779419}" dt="2023-11-16T16:22:56.960" v="587" actId="22"/>
          <ac:spMkLst>
            <pc:docMk/>
            <pc:sldMk cId="3278626736" sldId="258"/>
            <ac:spMk id="3" creationId="{2267FEB3-BA6B-F308-5FEC-C6546AA1F7C5}"/>
          </ac:spMkLst>
        </pc:spChg>
        <pc:picChg chg="add mod ord">
          <ac:chgData name="Francesco Pennazio" userId="6386268e-28ce-4fbe-9763-866dde43b121" providerId="ADAL" clId="{9D0B68C4-D9BA-4DC7-B3DC-218CCB779419}" dt="2023-11-16T16:22:56.960" v="587" actId="22"/>
          <ac:picMkLst>
            <pc:docMk/>
            <pc:sldMk cId="3278626736" sldId="258"/>
            <ac:picMk id="5" creationId="{2AD7B1D5-DCBA-86BA-F3DD-D2EA52C225BC}"/>
          </ac:picMkLst>
        </pc:picChg>
      </pc:sldChg>
      <pc:sldChg chg="modSp add mod">
        <pc:chgData name="Francesco Pennazio" userId="6386268e-28ce-4fbe-9763-866dde43b121" providerId="ADAL" clId="{9D0B68C4-D9BA-4DC7-B3DC-218CCB779419}" dt="2023-11-16T16:26:51.097" v="962" actId="20577"/>
        <pc:sldMkLst>
          <pc:docMk/>
          <pc:sldMk cId="1714518615" sldId="259"/>
        </pc:sldMkLst>
        <pc:spChg chg="mod">
          <ac:chgData name="Francesco Pennazio" userId="6386268e-28ce-4fbe-9763-866dde43b121" providerId="ADAL" clId="{9D0B68C4-D9BA-4DC7-B3DC-218CCB779419}" dt="2023-11-16T16:24:21.977" v="632"/>
          <ac:spMkLst>
            <pc:docMk/>
            <pc:sldMk cId="1714518615" sldId="259"/>
            <ac:spMk id="2" creationId="{59B9F15D-CC88-D3B7-E4D3-036A5BD06F09}"/>
          </ac:spMkLst>
        </pc:spChg>
        <pc:graphicFrameChg chg="mod">
          <ac:chgData name="Francesco Pennazio" userId="6386268e-28ce-4fbe-9763-866dde43b121" providerId="ADAL" clId="{9D0B68C4-D9BA-4DC7-B3DC-218CCB779419}" dt="2023-11-16T16:26:51.097" v="962" actId="20577"/>
          <ac:graphicFrameMkLst>
            <pc:docMk/>
            <pc:sldMk cId="1714518615" sldId="259"/>
            <ac:graphicFrameMk id="5" creationId="{687B33DD-EE32-AAB4-3FD5-552A1C59733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34F5D-7A02-40FF-8874-F80269D507A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A60A911-3F5E-4697-BCDA-66F19450C191}">
      <dgm:prSet/>
      <dgm:spPr/>
      <dgm:t>
        <a:bodyPr/>
        <a:lstStyle/>
        <a:p>
          <a:r>
            <a:rPr lang="en-GB"/>
            <a:t>Heterogeneous targets!</a:t>
          </a:r>
        </a:p>
        <a:p>
          <a:r>
            <a:rPr lang="en-GB"/>
            <a:t>CT!</a:t>
          </a:r>
        </a:p>
      </dgm:t>
    </dgm:pt>
    <dgm:pt modelId="{3C3B9519-29E2-471A-A9A1-A8321B42401D}" type="parTrans" cxnId="{C88F06E8-B932-4994-821A-4E69E158E42D}">
      <dgm:prSet/>
      <dgm:spPr/>
      <dgm:t>
        <a:bodyPr/>
        <a:lstStyle/>
        <a:p>
          <a:endParaRPr lang="en-US" sz="2000"/>
        </a:p>
      </dgm:t>
    </dgm:pt>
    <dgm:pt modelId="{E30C466D-7345-49B8-BBD2-D0EBB40E32BD}" type="sibTrans" cxnId="{C88F06E8-B932-4994-821A-4E69E158E42D}">
      <dgm:prSet/>
      <dgm:spPr/>
      <dgm:t>
        <a:bodyPr/>
        <a:lstStyle/>
        <a:p>
          <a:endParaRPr lang="en-US"/>
        </a:p>
      </dgm:t>
    </dgm:pt>
    <dgm:pt modelId="{88EA63C7-69AC-43DD-86E2-D5B953D5A191}">
      <dgm:prSet/>
      <dgm:spPr/>
      <dgm:t>
        <a:bodyPr/>
        <a:lstStyle/>
        <a:p>
          <a:r>
            <a:rPr lang="en-GB"/>
            <a:t>What about PET detectors adapted to PGT?</a:t>
          </a:r>
          <a:endParaRPr lang="en-US"/>
        </a:p>
      </dgm:t>
    </dgm:pt>
    <dgm:pt modelId="{CCC1248C-AFEB-42A5-9C61-4246888D724C}" type="parTrans" cxnId="{4A134C62-A851-4EF3-8D6F-890F82B4AD9A}">
      <dgm:prSet/>
      <dgm:spPr/>
      <dgm:t>
        <a:bodyPr/>
        <a:lstStyle/>
        <a:p>
          <a:endParaRPr lang="en-US" sz="2000"/>
        </a:p>
      </dgm:t>
    </dgm:pt>
    <dgm:pt modelId="{02B6320A-CFC5-4ED4-8DD0-97C9932F535C}" type="sibTrans" cxnId="{4A134C62-A851-4EF3-8D6F-890F82B4AD9A}">
      <dgm:prSet/>
      <dgm:spPr/>
      <dgm:t>
        <a:bodyPr/>
        <a:lstStyle/>
        <a:p>
          <a:endParaRPr lang="en-US"/>
        </a:p>
      </dgm:t>
    </dgm:pt>
    <dgm:pt modelId="{96012CB5-5A4D-4EC9-9947-908B35E72288}">
      <dgm:prSet/>
      <dgm:spPr/>
      <dgm:t>
        <a:bodyPr/>
        <a:lstStyle/>
        <a:p>
          <a:r>
            <a:rPr lang="en-GB"/>
            <a:t>Coarser time measurement!</a:t>
          </a:r>
          <a:endParaRPr lang="en-US"/>
        </a:p>
      </dgm:t>
    </dgm:pt>
    <dgm:pt modelId="{A90020A6-5A12-478F-81A3-74857466C821}" type="parTrans" cxnId="{F28C0060-FFFC-4D26-A90D-8EA057BCEFB4}">
      <dgm:prSet/>
      <dgm:spPr/>
      <dgm:t>
        <a:bodyPr/>
        <a:lstStyle/>
        <a:p>
          <a:endParaRPr lang="en-US" sz="2000"/>
        </a:p>
      </dgm:t>
    </dgm:pt>
    <dgm:pt modelId="{A9E8D9E3-422E-4EC5-8D54-BAE8331CE009}" type="sibTrans" cxnId="{F28C0060-FFFC-4D26-A90D-8EA057BCEFB4}">
      <dgm:prSet/>
      <dgm:spPr/>
      <dgm:t>
        <a:bodyPr/>
        <a:lstStyle/>
        <a:p>
          <a:endParaRPr lang="en-US"/>
        </a:p>
      </dgm:t>
    </dgm:pt>
    <dgm:pt modelId="{31CA1565-A826-4EC4-B2C2-B28E7381DF14}">
      <dgm:prSet/>
      <dgm:spPr/>
      <dgm:t>
        <a:bodyPr/>
        <a:lstStyle/>
        <a:p>
          <a:r>
            <a:rPr lang="en-GB"/>
            <a:t>Stopping power! Stopping power!</a:t>
          </a:r>
          <a:br>
            <a:rPr lang="en-GB"/>
          </a:br>
          <a:r>
            <a:rPr lang="en-GB"/>
            <a:t>Stopping power!</a:t>
          </a:r>
          <a:endParaRPr lang="en-US"/>
        </a:p>
      </dgm:t>
    </dgm:pt>
    <dgm:pt modelId="{29F4FC3C-8F14-4908-B571-2B3DD7540A99}" type="parTrans" cxnId="{12B33B58-FD0D-4B14-9F81-C63C9B7036E1}">
      <dgm:prSet/>
      <dgm:spPr/>
      <dgm:t>
        <a:bodyPr/>
        <a:lstStyle/>
        <a:p>
          <a:endParaRPr lang="en-US" sz="2000"/>
        </a:p>
      </dgm:t>
    </dgm:pt>
    <dgm:pt modelId="{A3860836-99F4-4813-AA87-2D47DAC7085D}" type="sibTrans" cxnId="{12B33B58-FD0D-4B14-9F81-C63C9B7036E1}">
      <dgm:prSet/>
      <dgm:spPr/>
      <dgm:t>
        <a:bodyPr/>
        <a:lstStyle/>
        <a:p>
          <a:endParaRPr lang="en-US"/>
        </a:p>
      </dgm:t>
    </dgm:pt>
    <dgm:pt modelId="{CEA0F9BC-109B-4628-BBCD-0E5ADFAE75D8}">
      <dgm:prSet/>
      <dgm:spPr/>
      <dgm:t>
        <a:bodyPr/>
        <a:lstStyle/>
        <a:p>
          <a:r>
            <a:rPr lang="en-US" dirty="0"/>
            <a:t>Carbon ions measurements! Challenges and opportunities!</a:t>
          </a:r>
        </a:p>
      </dgm:t>
    </dgm:pt>
    <dgm:pt modelId="{037A4B54-CCEE-47CB-B4B3-F5AD4046922E}" type="parTrans" cxnId="{F05FAED7-8B0E-43A3-841C-FEFF9D0F5BB1}">
      <dgm:prSet/>
      <dgm:spPr/>
      <dgm:t>
        <a:bodyPr/>
        <a:lstStyle/>
        <a:p>
          <a:endParaRPr lang="en-GB" sz="2000"/>
        </a:p>
      </dgm:t>
    </dgm:pt>
    <dgm:pt modelId="{EF9D97A6-0124-4B37-BED1-E404D564F165}" type="sibTrans" cxnId="{F05FAED7-8B0E-43A3-841C-FEFF9D0F5BB1}">
      <dgm:prSet/>
      <dgm:spPr/>
      <dgm:t>
        <a:bodyPr/>
        <a:lstStyle/>
        <a:p>
          <a:endParaRPr lang="en-GB"/>
        </a:p>
      </dgm:t>
    </dgm:pt>
    <dgm:pt modelId="{D2CA2611-B09F-453E-9462-8C30569EE485}">
      <dgm:prSet/>
      <dgm:spPr/>
      <dgm:t>
        <a:bodyPr/>
        <a:lstStyle/>
        <a:p>
          <a:r>
            <a:rPr lang="en-US"/>
            <a:t>PET algorithm for in-beam PET!</a:t>
          </a:r>
        </a:p>
      </dgm:t>
    </dgm:pt>
    <dgm:pt modelId="{DDCCE4B9-345A-4A28-AA28-50CF693B9A62}" type="parTrans" cxnId="{BBE72FBD-DF39-4FF9-841D-1A61148F91AB}">
      <dgm:prSet/>
      <dgm:spPr/>
      <dgm:t>
        <a:bodyPr/>
        <a:lstStyle/>
        <a:p>
          <a:endParaRPr lang="en-GB" sz="2000"/>
        </a:p>
      </dgm:t>
    </dgm:pt>
    <dgm:pt modelId="{ACA0C8B1-C96E-4863-B61E-7C60ADF799C2}" type="sibTrans" cxnId="{BBE72FBD-DF39-4FF9-841D-1A61148F91AB}">
      <dgm:prSet/>
      <dgm:spPr/>
      <dgm:t>
        <a:bodyPr/>
        <a:lstStyle/>
        <a:p>
          <a:endParaRPr lang="en-GB"/>
        </a:p>
      </dgm:t>
    </dgm:pt>
    <dgm:pt modelId="{9BE62D68-BCFF-4B9F-9D5F-242BB7E55891}">
      <dgm:prSet/>
      <dgm:spPr/>
      <dgm:t>
        <a:bodyPr/>
        <a:lstStyle/>
        <a:p>
          <a:r>
            <a:rPr lang="en-US" dirty="0"/>
            <a:t>Parameter Optimization! Machine learning!</a:t>
          </a:r>
        </a:p>
      </dgm:t>
    </dgm:pt>
    <dgm:pt modelId="{FCCFFAE2-2571-4B06-BDEE-BC99656C91DC}" type="parTrans" cxnId="{F684959A-409A-4126-87A8-8402E5ED1BEA}">
      <dgm:prSet/>
      <dgm:spPr/>
      <dgm:t>
        <a:bodyPr/>
        <a:lstStyle/>
        <a:p>
          <a:endParaRPr lang="en-GB"/>
        </a:p>
      </dgm:t>
    </dgm:pt>
    <dgm:pt modelId="{1EE35071-BE33-4B7A-85EE-7702DAF7B32D}" type="sibTrans" cxnId="{F684959A-409A-4126-87A8-8402E5ED1BEA}">
      <dgm:prSet/>
      <dgm:spPr/>
      <dgm:t>
        <a:bodyPr/>
        <a:lstStyle/>
        <a:p>
          <a:endParaRPr lang="en-GB"/>
        </a:p>
      </dgm:t>
    </dgm:pt>
    <dgm:pt modelId="{52A5E18D-09D7-4D91-99F0-7562E792C4A7}" type="pres">
      <dgm:prSet presAssocID="{8AE34F5D-7A02-40FF-8874-F80269D507A4}" presName="vert0" presStyleCnt="0">
        <dgm:presLayoutVars>
          <dgm:dir/>
          <dgm:animOne val="branch"/>
          <dgm:animLvl val="lvl"/>
        </dgm:presLayoutVars>
      </dgm:prSet>
      <dgm:spPr/>
    </dgm:pt>
    <dgm:pt modelId="{B06C2297-76A2-46A4-B2DE-B381B22ECEE1}" type="pres">
      <dgm:prSet presAssocID="{4A60A911-3F5E-4697-BCDA-66F19450C191}" presName="thickLine" presStyleLbl="alignNode1" presStyleIdx="0" presStyleCnt="7"/>
      <dgm:spPr/>
    </dgm:pt>
    <dgm:pt modelId="{C540ECFF-0ACA-4B27-AD86-AB3F06ADA581}" type="pres">
      <dgm:prSet presAssocID="{4A60A911-3F5E-4697-BCDA-66F19450C191}" presName="horz1" presStyleCnt="0"/>
      <dgm:spPr/>
    </dgm:pt>
    <dgm:pt modelId="{5E0D3208-8054-40A5-AD47-61A844005B00}" type="pres">
      <dgm:prSet presAssocID="{4A60A911-3F5E-4697-BCDA-66F19450C191}" presName="tx1" presStyleLbl="revTx" presStyleIdx="0" presStyleCnt="7"/>
      <dgm:spPr/>
    </dgm:pt>
    <dgm:pt modelId="{7C357397-7E4F-43B7-97BC-0751B8538E2F}" type="pres">
      <dgm:prSet presAssocID="{4A60A911-3F5E-4697-BCDA-66F19450C191}" presName="vert1" presStyleCnt="0"/>
      <dgm:spPr/>
    </dgm:pt>
    <dgm:pt modelId="{AE11AD13-E57F-4431-976E-115EF2636412}" type="pres">
      <dgm:prSet presAssocID="{88EA63C7-69AC-43DD-86E2-D5B953D5A191}" presName="thickLine" presStyleLbl="alignNode1" presStyleIdx="1" presStyleCnt="7"/>
      <dgm:spPr/>
    </dgm:pt>
    <dgm:pt modelId="{4D78758F-F108-4D11-8B50-E8D5B40EC6E3}" type="pres">
      <dgm:prSet presAssocID="{88EA63C7-69AC-43DD-86E2-D5B953D5A191}" presName="horz1" presStyleCnt="0"/>
      <dgm:spPr/>
    </dgm:pt>
    <dgm:pt modelId="{1E5F12D5-FF53-47D4-8089-1BC85427C526}" type="pres">
      <dgm:prSet presAssocID="{88EA63C7-69AC-43DD-86E2-D5B953D5A191}" presName="tx1" presStyleLbl="revTx" presStyleIdx="1" presStyleCnt="7"/>
      <dgm:spPr/>
    </dgm:pt>
    <dgm:pt modelId="{E5A5B06F-BAFD-4DD4-99FD-B87FE683D0D2}" type="pres">
      <dgm:prSet presAssocID="{88EA63C7-69AC-43DD-86E2-D5B953D5A191}" presName="vert1" presStyleCnt="0"/>
      <dgm:spPr/>
    </dgm:pt>
    <dgm:pt modelId="{FF53AD34-3659-448F-A021-CF62949D5661}" type="pres">
      <dgm:prSet presAssocID="{96012CB5-5A4D-4EC9-9947-908B35E72288}" presName="thickLine" presStyleLbl="alignNode1" presStyleIdx="2" presStyleCnt="7"/>
      <dgm:spPr/>
    </dgm:pt>
    <dgm:pt modelId="{839B2492-C3B5-4988-8359-A417B242FD52}" type="pres">
      <dgm:prSet presAssocID="{96012CB5-5A4D-4EC9-9947-908B35E72288}" presName="horz1" presStyleCnt="0"/>
      <dgm:spPr/>
    </dgm:pt>
    <dgm:pt modelId="{C1D54E5A-BBCD-4F5B-88A9-DFD0A7371D55}" type="pres">
      <dgm:prSet presAssocID="{96012CB5-5A4D-4EC9-9947-908B35E72288}" presName="tx1" presStyleLbl="revTx" presStyleIdx="2" presStyleCnt="7"/>
      <dgm:spPr/>
    </dgm:pt>
    <dgm:pt modelId="{A8FB5FAF-F456-4172-8EE9-507CD77EB40E}" type="pres">
      <dgm:prSet presAssocID="{96012CB5-5A4D-4EC9-9947-908B35E72288}" presName="vert1" presStyleCnt="0"/>
      <dgm:spPr/>
    </dgm:pt>
    <dgm:pt modelId="{977AFF2F-952A-4909-B634-04C959522A1A}" type="pres">
      <dgm:prSet presAssocID="{31CA1565-A826-4EC4-B2C2-B28E7381DF14}" presName="thickLine" presStyleLbl="alignNode1" presStyleIdx="3" presStyleCnt="7"/>
      <dgm:spPr/>
    </dgm:pt>
    <dgm:pt modelId="{D7766058-D32E-4015-84EE-D0803D6483DC}" type="pres">
      <dgm:prSet presAssocID="{31CA1565-A826-4EC4-B2C2-B28E7381DF14}" presName="horz1" presStyleCnt="0"/>
      <dgm:spPr/>
    </dgm:pt>
    <dgm:pt modelId="{EEACD4C2-E401-42F0-AEAE-FB3394835794}" type="pres">
      <dgm:prSet presAssocID="{31CA1565-A826-4EC4-B2C2-B28E7381DF14}" presName="tx1" presStyleLbl="revTx" presStyleIdx="3" presStyleCnt="7"/>
      <dgm:spPr/>
    </dgm:pt>
    <dgm:pt modelId="{7013359C-D894-4A3E-8929-EC9EAAAE2CDE}" type="pres">
      <dgm:prSet presAssocID="{31CA1565-A826-4EC4-B2C2-B28E7381DF14}" presName="vert1" presStyleCnt="0"/>
      <dgm:spPr/>
    </dgm:pt>
    <dgm:pt modelId="{D066DD4C-B341-4142-84AE-D43EB82C8895}" type="pres">
      <dgm:prSet presAssocID="{D2CA2611-B09F-453E-9462-8C30569EE485}" presName="thickLine" presStyleLbl="alignNode1" presStyleIdx="4" presStyleCnt="7"/>
      <dgm:spPr/>
    </dgm:pt>
    <dgm:pt modelId="{68714125-3E1E-478F-A4CB-16E14A1252D0}" type="pres">
      <dgm:prSet presAssocID="{D2CA2611-B09F-453E-9462-8C30569EE485}" presName="horz1" presStyleCnt="0"/>
      <dgm:spPr/>
    </dgm:pt>
    <dgm:pt modelId="{1EF0B082-F525-44D8-9D73-700DB76E87EA}" type="pres">
      <dgm:prSet presAssocID="{D2CA2611-B09F-453E-9462-8C30569EE485}" presName="tx1" presStyleLbl="revTx" presStyleIdx="4" presStyleCnt="7"/>
      <dgm:spPr/>
    </dgm:pt>
    <dgm:pt modelId="{02BCAB63-7711-40BF-A0AF-400ACAF10535}" type="pres">
      <dgm:prSet presAssocID="{D2CA2611-B09F-453E-9462-8C30569EE485}" presName="vert1" presStyleCnt="0"/>
      <dgm:spPr/>
    </dgm:pt>
    <dgm:pt modelId="{F9475300-C65C-4D68-8CFD-F9027898F9D5}" type="pres">
      <dgm:prSet presAssocID="{CEA0F9BC-109B-4628-BBCD-0E5ADFAE75D8}" presName="thickLine" presStyleLbl="alignNode1" presStyleIdx="5" presStyleCnt="7"/>
      <dgm:spPr/>
    </dgm:pt>
    <dgm:pt modelId="{74623843-F8E0-4B94-8D5E-E5F5D5AC7AE5}" type="pres">
      <dgm:prSet presAssocID="{CEA0F9BC-109B-4628-BBCD-0E5ADFAE75D8}" presName="horz1" presStyleCnt="0"/>
      <dgm:spPr/>
    </dgm:pt>
    <dgm:pt modelId="{BD277DEB-2B01-435D-9299-F9311CAC46F6}" type="pres">
      <dgm:prSet presAssocID="{CEA0F9BC-109B-4628-BBCD-0E5ADFAE75D8}" presName="tx1" presStyleLbl="revTx" presStyleIdx="5" presStyleCnt="7"/>
      <dgm:spPr/>
    </dgm:pt>
    <dgm:pt modelId="{91A4ED39-8623-4EA9-8C9C-5617322FEA7E}" type="pres">
      <dgm:prSet presAssocID="{CEA0F9BC-109B-4628-BBCD-0E5ADFAE75D8}" presName="vert1" presStyleCnt="0"/>
      <dgm:spPr/>
    </dgm:pt>
    <dgm:pt modelId="{870AFB7F-DA7D-476F-ADB8-21881CDFD16E}" type="pres">
      <dgm:prSet presAssocID="{9BE62D68-BCFF-4B9F-9D5F-242BB7E55891}" presName="thickLine" presStyleLbl="alignNode1" presStyleIdx="6" presStyleCnt="7"/>
      <dgm:spPr/>
    </dgm:pt>
    <dgm:pt modelId="{5101CE25-4943-4C4B-A711-B0036459C34C}" type="pres">
      <dgm:prSet presAssocID="{9BE62D68-BCFF-4B9F-9D5F-242BB7E55891}" presName="horz1" presStyleCnt="0"/>
      <dgm:spPr/>
    </dgm:pt>
    <dgm:pt modelId="{4415425A-164F-4C6E-B304-8627FF72DEA4}" type="pres">
      <dgm:prSet presAssocID="{9BE62D68-BCFF-4B9F-9D5F-242BB7E55891}" presName="tx1" presStyleLbl="revTx" presStyleIdx="6" presStyleCnt="7"/>
      <dgm:spPr/>
    </dgm:pt>
    <dgm:pt modelId="{6D928F9F-4BC6-46E5-A943-EDD6431E3DB7}" type="pres">
      <dgm:prSet presAssocID="{9BE62D68-BCFF-4B9F-9D5F-242BB7E55891}" presName="vert1" presStyleCnt="0"/>
      <dgm:spPr/>
    </dgm:pt>
  </dgm:ptLst>
  <dgm:cxnLst>
    <dgm:cxn modelId="{757F9229-1D51-4FE6-A877-1D8B2AC3F30E}" type="presOf" srcId="{4A60A911-3F5E-4697-BCDA-66F19450C191}" destId="{5E0D3208-8054-40A5-AD47-61A844005B00}" srcOrd="0" destOrd="0" presId="urn:microsoft.com/office/officeart/2008/layout/LinedList"/>
    <dgm:cxn modelId="{F28C0060-FFFC-4D26-A90D-8EA057BCEFB4}" srcId="{8AE34F5D-7A02-40FF-8874-F80269D507A4}" destId="{96012CB5-5A4D-4EC9-9947-908B35E72288}" srcOrd="2" destOrd="0" parTransId="{A90020A6-5A12-478F-81A3-74857466C821}" sibTransId="{A9E8D9E3-422E-4EC5-8D54-BAE8331CE009}"/>
    <dgm:cxn modelId="{6C144E41-256F-4A38-AD6B-58CD03BB6C73}" type="presOf" srcId="{D2CA2611-B09F-453E-9462-8C30569EE485}" destId="{1EF0B082-F525-44D8-9D73-700DB76E87EA}" srcOrd="0" destOrd="0" presId="urn:microsoft.com/office/officeart/2008/layout/LinedList"/>
    <dgm:cxn modelId="{4A134C62-A851-4EF3-8D6F-890F82B4AD9A}" srcId="{8AE34F5D-7A02-40FF-8874-F80269D507A4}" destId="{88EA63C7-69AC-43DD-86E2-D5B953D5A191}" srcOrd="1" destOrd="0" parTransId="{CCC1248C-AFEB-42A5-9C61-4246888D724C}" sibTransId="{02B6320A-CFC5-4ED4-8DD0-97C9932F535C}"/>
    <dgm:cxn modelId="{8C4FA04A-4D3D-43AC-B6B4-4D0BDF61FE34}" type="presOf" srcId="{9BE62D68-BCFF-4B9F-9D5F-242BB7E55891}" destId="{4415425A-164F-4C6E-B304-8627FF72DEA4}" srcOrd="0" destOrd="0" presId="urn:microsoft.com/office/officeart/2008/layout/LinedList"/>
    <dgm:cxn modelId="{12B33B58-FD0D-4B14-9F81-C63C9B7036E1}" srcId="{8AE34F5D-7A02-40FF-8874-F80269D507A4}" destId="{31CA1565-A826-4EC4-B2C2-B28E7381DF14}" srcOrd="3" destOrd="0" parTransId="{29F4FC3C-8F14-4908-B571-2B3DD7540A99}" sibTransId="{A3860836-99F4-4813-AA87-2D47DAC7085D}"/>
    <dgm:cxn modelId="{2ACB217B-39C3-4C11-AD59-B083F0229AFE}" type="presOf" srcId="{31CA1565-A826-4EC4-B2C2-B28E7381DF14}" destId="{EEACD4C2-E401-42F0-AEAE-FB3394835794}" srcOrd="0" destOrd="0" presId="urn:microsoft.com/office/officeart/2008/layout/LinedList"/>
    <dgm:cxn modelId="{F684959A-409A-4126-87A8-8402E5ED1BEA}" srcId="{8AE34F5D-7A02-40FF-8874-F80269D507A4}" destId="{9BE62D68-BCFF-4B9F-9D5F-242BB7E55891}" srcOrd="6" destOrd="0" parTransId="{FCCFFAE2-2571-4B06-BDEE-BC99656C91DC}" sibTransId="{1EE35071-BE33-4B7A-85EE-7702DAF7B32D}"/>
    <dgm:cxn modelId="{F3BED0AB-7608-4C96-B566-F5AFB9E5AE65}" type="presOf" srcId="{CEA0F9BC-109B-4628-BBCD-0E5ADFAE75D8}" destId="{BD277DEB-2B01-435D-9299-F9311CAC46F6}" srcOrd="0" destOrd="0" presId="urn:microsoft.com/office/officeart/2008/layout/LinedList"/>
    <dgm:cxn modelId="{769E45AD-2A1E-479A-A584-23308C1694D0}" type="presOf" srcId="{8AE34F5D-7A02-40FF-8874-F80269D507A4}" destId="{52A5E18D-09D7-4D91-99F0-7562E792C4A7}" srcOrd="0" destOrd="0" presId="urn:microsoft.com/office/officeart/2008/layout/LinedList"/>
    <dgm:cxn modelId="{4EFD7CB1-0127-4D94-82BC-225A6B01AAAF}" type="presOf" srcId="{96012CB5-5A4D-4EC9-9947-908B35E72288}" destId="{C1D54E5A-BBCD-4F5B-88A9-DFD0A7371D55}" srcOrd="0" destOrd="0" presId="urn:microsoft.com/office/officeart/2008/layout/LinedList"/>
    <dgm:cxn modelId="{BBE72FBD-DF39-4FF9-841D-1A61148F91AB}" srcId="{8AE34F5D-7A02-40FF-8874-F80269D507A4}" destId="{D2CA2611-B09F-453E-9462-8C30569EE485}" srcOrd="4" destOrd="0" parTransId="{DDCCE4B9-345A-4A28-AA28-50CF693B9A62}" sibTransId="{ACA0C8B1-C96E-4863-B61E-7C60ADF799C2}"/>
    <dgm:cxn modelId="{F05FAED7-8B0E-43A3-841C-FEFF9D0F5BB1}" srcId="{8AE34F5D-7A02-40FF-8874-F80269D507A4}" destId="{CEA0F9BC-109B-4628-BBCD-0E5ADFAE75D8}" srcOrd="5" destOrd="0" parTransId="{037A4B54-CCEE-47CB-B4B3-F5AD4046922E}" sibTransId="{EF9D97A6-0124-4B37-BED1-E404D564F165}"/>
    <dgm:cxn modelId="{C88F06E8-B932-4994-821A-4E69E158E42D}" srcId="{8AE34F5D-7A02-40FF-8874-F80269D507A4}" destId="{4A60A911-3F5E-4697-BCDA-66F19450C191}" srcOrd="0" destOrd="0" parTransId="{3C3B9519-29E2-471A-A9A1-A8321B42401D}" sibTransId="{E30C466D-7345-49B8-BBD2-D0EBB40E32BD}"/>
    <dgm:cxn modelId="{E99968F9-6851-46C2-8ED5-C07756B0D9D4}" type="presOf" srcId="{88EA63C7-69AC-43DD-86E2-D5B953D5A191}" destId="{1E5F12D5-FF53-47D4-8089-1BC85427C526}" srcOrd="0" destOrd="0" presId="urn:microsoft.com/office/officeart/2008/layout/LinedList"/>
    <dgm:cxn modelId="{C3B3BE4F-3ADF-4458-BC45-9CC8E03CD047}" type="presParOf" srcId="{52A5E18D-09D7-4D91-99F0-7562E792C4A7}" destId="{B06C2297-76A2-46A4-B2DE-B381B22ECEE1}" srcOrd="0" destOrd="0" presId="urn:microsoft.com/office/officeart/2008/layout/LinedList"/>
    <dgm:cxn modelId="{00041F2B-E10D-4350-AE10-9476B4C83C69}" type="presParOf" srcId="{52A5E18D-09D7-4D91-99F0-7562E792C4A7}" destId="{C540ECFF-0ACA-4B27-AD86-AB3F06ADA581}" srcOrd="1" destOrd="0" presId="urn:microsoft.com/office/officeart/2008/layout/LinedList"/>
    <dgm:cxn modelId="{E7EE0DC4-2ECD-4640-8F96-E424F1D66FC2}" type="presParOf" srcId="{C540ECFF-0ACA-4B27-AD86-AB3F06ADA581}" destId="{5E0D3208-8054-40A5-AD47-61A844005B00}" srcOrd="0" destOrd="0" presId="urn:microsoft.com/office/officeart/2008/layout/LinedList"/>
    <dgm:cxn modelId="{2013318B-9C90-49D5-B655-F9BC4B113799}" type="presParOf" srcId="{C540ECFF-0ACA-4B27-AD86-AB3F06ADA581}" destId="{7C357397-7E4F-43B7-97BC-0751B8538E2F}" srcOrd="1" destOrd="0" presId="urn:microsoft.com/office/officeart/2008/layout/LinedList"/>
    <dgm:cxn modelId="{2AF8C2DF-6D0D-4643-B164-FB24E8036476}" type="presParOf" srcId="{52A5E18D-09D7-4D91-99F0-7562E792C4A7}" destId="{AE11AD13-E57F-4431-976E-115EF2636412}" srcOrd="2" destOrd="0" presId="urn:microsoft.com/office/officeart/2008/layout/LinedList"/>
    <dgm:cxn modelId="{B268677B-AF7C-445C-9AC8-5E1241EF163C}" type="presParOf" srcId="{52A5E18D-09D7-4D91-99F0-7562E792C4A7}" destId="{4D78758F-F108-4D11-8B50-E8D5B40EC6E3}" srcOrd="3" destOrd="0" presId="urn:microsoft.com/office/officeart/2008/layout/LinedList"/>
    <dgm:cxn modelId="{160B7EBC-3B41-47A8-8719-3AF61187C6A9}" type="presParOf" srcId="{4D78758F-F108-4D11-8B50-E8D5B40EC6E3}" destId="{1E5F12D5-FF53-47D4-8089-1BC85427C526}" srcOrd="0" destOrd="0" presId="urn:microsoft.com/office/officeart/2008/layout/LinedList"/>
    <dgm:cxn modelId="{7A268BDB-2EFF-4FA6-87E1-353447BDBFE0}" type="presParOf" srcId="{4D78758F-F108-4D11-8B50-E8D5B40EC6E3}" destId="{E5A5B06F-BAFD-4DD4-99FD-B87FE683D0D2}" srcOrd="1" destOrd="0" presId="urn:microsoft.com/office/officeart/2008/layout/LinedList"/>
    <dgm:cxn modelId="{8F3F1ACE-2DDF-46C6-8C12-22FCA7E2D3F6}" type="presParOf" srcId="{52A5E18D-09D7-4D91-99F0-7562E792C4A7}" destId="{FF53AD34-3659-448F-A021-CF62949D5661}" srcOrd="4" destOrd="0" presId="urn:microsoft.com/office/officeart/2008/layout/LinedList"/>
    <dgm:cxn modelId="{EE0D8BC9-4B60-41B4-8050-A82FEE0101E3}" type="presParOf" srcId="{52A5E18D-09D7-4D91-99F0-7562E792C4A7}" destId="{839B2492-C3B5-4988-8359-A417B242FD52}" srcOrd="5" destOrd="0" presId="urn:microsoft.com/office/officeart/2008/layout/LinedList"/>
    <dgm:cxn modelId="{9F8D6413-E09D-423F-B25A-C75E7CF2A33E}" type="presParOf" srcId="{839B2492-C3B5-4988-8359-A417B242FD52}" destId="{C1D54E5A-BBCD-4F5B-88A9-DFD0A7371D55}" srcOrd="0" destOrd="0" presId="urn:microsoft.com/office/officeart/2008/layout/LinedList"/>
    <dgm:cxn modelId="{A5C3036B-5C04-4CF6-AB5A-D68D856A9E3B}" type="presParOf" srcId="{839B2492-C3B5-4988-8359-A417B242FD52}" destId="{A8FB5FAF-F456-4172-8EE9-507CD77EB40E}" srcOrd="1" destOrd="0" presId="urn:microsoft.com/office/officeart/2008/layout/LinedList"/>
    <dgm:cxn modelId="{180F20C8-B247-464C-84A5-6254BC43FD2D}" type="presParOf" srcId="{52A5E18D-09D7-4D91-99F0-7562E792C4A7}" destId="{977AFF2F-952A-4909-B634-04C959522A1A}" srcOrd="6" destOrd="0" presId="urn:microsoft.com/office/officeart/2008/layout/LinedList"/>
    <dgm:cxn modelId="{5738255E-EEC8-4122-9751-28D428443A92}" type="presParOf" srcId="{52A5E18D-09D7-4D91-99F0-7562E792C4A7}" destId="{D7766058-D32E-4015-84EE-D0803D6483DC}" srcOrd="7" destOrd="0" presId="urn:microsoft.com/office/officeart/2008/layout/LinedList"/>
    <dgm:cxn modelId="{CA625ACA-D3B1-415B-A714-9C404A13A40C}" type="presParOf" srcId="{D7766058-D32E-4015-84EE-D0803D6483DC}" destId="{EEACD4C2-E401-42F0-AEAE-FB3394835794}" srcOrd="0" destOrd="0" presId="urn:microsoft.com/office/officeart/2008/layout/LinedList"/>
    <dgm:cxn modelId="{EC182119-5B00-4A80-A3AD-5A8E92DC7010}" type="presParOf" srcId="{D7766058-D32E-4015-84EE-D0803D6483DC}" destId="{7013359C-D894-4A3E-8929-EC9EAAAE2CDE}" srcOrd="1" destOrd="0" presId="urn:microsoft.com/office/officeart/2008/layout/LinedList"/>
    <dgm:cxn modelId="{81D5ED16-05DA-4CAC-A2F9-58E148BD153E}" type="presParOf" srcId="{52A5E18D-09D7-4D91-99F0-7562E792C4A7}" destId="{D066DD4C-B341-4142-84AE-D43EB82C8895}" srcOrd="8" destOrd="0" presId="urn:microsoft.com/office/officeart/2008/layout/LinedList"/>
    <dgm:cxn modelId="{82C89E0A-6FFC-40DE-AF56-F7FF3C0ED0CE}" type="presParOf" srcId="{52A5E18D-09D7-4D91-99F0-7562E792C4A7}" destId="{68714125-3E1E-478F-A4CB-16E14A1252D0}" srcOrd="9" destOrd="0" presId="urn:microsoft.com/office/officeart/2008/layout/LinedList"/>
    <dgm:cxn modelId="{40AE98B8-1943-478A-B909-C37A3CD430E1}" type="presParOf" srcId="{68714125-3E1E-478F-A4CB-16E14A1252D0}" destId="{1EF0B082-F525-44D8-9D73-700DB76E87EA}" srcOrd="0" destOrd="0" presId="urn:microsoft.com/office/officeart/2008/layout/LinedList"/>
    <dgm:cxn modelId="{3D9EF255-A5F8-496B-B18E-431FB43229F8}" type="presParOf" srcId="{68714125-3E1E-478F-A4CB-16E14A1252D0}" destId="{02BCAB63-7711-40BF-A0AF-400ACAF10535}" srcOrd="1" destOrd="0" presId="urn:microsoft.com/office/officeart/2008/layout/LinedList"/>
    <dgm:cxn modelId="{D139717D-722C-4817-91E0-6767A9290BB4}" type="presParOf" srcId="{52A5E18D-09D7-4D91-99F0-7562E792C4A7}" destId="{F9475300-C65C-4D68-8CFD-F9027898F9D5}" srcOrd="10" destOrd="0" presId="urn:microsoft.com/office/officeart/2008/layout/LinedList"/>
    <dgm:cxn modelId="{DF871B49-6EFA-4446-964F-4E3E5638B879}" type="presParOf" srcId="{52A5E18D-09D7-4D91-99F0-7562E792C4A7}" destId="{74623843-F8E0-4B94-8D5E-E5F5D5AC7AE5}" srcOrd="11" destOrd="0" presId="urn:microsoft.com/office/officeart/2008/layout/LinedList"/>
    <dgm:cxn modelId="{E6A46B90-A607-4324-BD53-B767907CD009}" type="presParOf" srcId="{74623843-F8E0-4B94-8D5E-E5F5D5AC7AE5}" destId="{BD277DEB-2B01-435D-9299-F9311CAC46F6}" srcOrd="0" destOrd="0" presId="urn:microsoft.com/office/officeart/2008/layout/LinedList"/>
    <dgm:cxn modelId="{A7315F5A-E3DB-4BC7-8A83-9BCF817F1B36}" type="presParOf" srcId="{74623843-F8E0-4B94-8D5E-E5F5D5AC7AE5}" destId="{91A4ED39-8623-4EA9-8C9C-5617322FEA7E}" srcOrd="1" destOrd="0" presId="urn:microsoft.com/office/officeart/2008/layout/LinedList"/>
    <dgm:cxn modelId="{4C76A98B-A502-44A8-833A-7203EB7190CD}" type="presParOf" srcId="{52A5E18D-09D7-4D91-99F0-7562E792C4A7}" destId="{870AFB7F-DA7D-476F-ADB8-21881CDFD16E}" srcOrd="12" destOrd="0" presId="urn:microsoft.com/office/officeart/2008/layout/LinedList"/>
    <dgm:cxn modelId="{DA72F346-C13E-4958-A0D8-5048E068D06D}" type="presParOf" srcId="{52A5E18D-09D7-4D91-99F0-7562E792C4A7}" destId="{5101CE25-4943-4C4B-A711-B0036459C34C}" srcOrd="13" destOrd="0" presId="urn:microsoft.com/office/officeart/2008/layout/LinedList"/>
    <dgm:cxn modelId="{98265558-60D7-47BC-A178-E2DAAC6DFC26}" type="presParOf" srcId="{5101CE25-4943-4C4B-A711-B0036459C34C}" destId="{4415425A-164F-4C6E-B304-8627FF72DEA4}" srcOrd="0" destOrd="0" presId="urn:microsoft.com/office/officeart/2008/layout/LinedList"/>
    <dgm:cxn modelId="{B9693338-F885-4D91-A8EE-6C44E9E58E25}" type="presParOf" srcId="{5101CE25-4943-4C4B-A711-B0036459C34C}" destId="{6D928F9F-4BC6-46E5-A943-EDD6431E3DB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E34F5D-7A02-40FF-8874-F80269D507A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A60A911-3F5E-4697-BCDA-66F19450C191}">
      <dgm:prSet/>
      <dgm:spPr/>
      <dgm:t>
        <a:bodyPr/>
        <a:lstStyle/>
        <a:p>
          <a:r>
            <a:rPr lang="en-GB" dirty="0"/>
            <a:t>What implement on firmware?</a:t>
          </a:r>
        </a:p>
      </dgm:t>
    </dgm:pt>
    <dgm:pt modelId="{3C3B9519-29E2-471A-A9A1-A8321B42401D}" type="parTrans" cxnId="{C88F06E8-B932-4994-821A-4E69E158E42D}">
      <dgm:prSet/>
      <dgm:spPr/>
      <dgm:t>
        <a:bodyPr/>
        <a:lstStyle/>
        <a:p>
          <a:endParaRPr lang="en-US" sz="2000"/>
        </a:p>
      </dgm:t>
    </dgm:pt>
    <dgm:pt modelId="{E30C466D-7345-49B8-BBD2-D0EBB40E32BD}" type="sibTrans" cxnId="{C88F06E8-B932-4994-821A-4E69E158E42D}">
      <dgm:prSet/>
      <dgm:spPr/>
      <dgm:t>
        <a:bodyPr/>
        <a:lstStyle/>
        <a:p>
          <a:endParaRPr lang="en-US"/>
        </a:p>
      </dgm:t>
    </dgm:pt>
    <dgm:pt modelId="{D210F952-0957-4280-AE07-CD273AC9C783}">
      <dgm:prSet/>
      <dgm:spPr/>
      <dgm:t>
        <a:bodyPr/>
        <a:lstStyle/>
        <a:p>
          <a:r>
            <a:rPr lang="en-GB" dirty="0"/>
            <a:t>What implement on "embedded software?"</a:t>
          </a:r>
        </a:p>
      </dgm:t>
    </dgm:pt>
    <dgm:pt modelId="{688040CB-B607-46DE-B3DB-4EA8BB82D913}" type="parTrans" cxnId="{F2D0284C-A818-4100-9198-D9C79EAB810E}">
      <dgm:prSet/>
      <dgm:spPr/>
      <dgm:t>
        <a:bodyPr/>
        <a:lstStyle/>
        <a:p>
          <a:endParaRPr lang="en-GB"/>
        </a:p>
      </dgm:t>
    </dgm:pt>
    <dgm:pt modelId="{613F9572-4B92-49FC-90C2-4926F2BF3D09}" type="sibTrans" cxnId="{F2D0284C-A818-4100-9198-D9C79EAB810E}">
      <dgm:prSet/>
      <dgm:spPr/>
      <dgm:t>
        <a:bodyPr/>
        <a:lstStyle/>
        <a:p>
          <a:endParaRPr lang="en-GB"/>
        </a:p>
      </dgm:t>
    </dgm:pt>
    <dgm:pt modelId="{CA80FDDD-E992-4A5A-B742-F991E5571473}">
      <dgm:prSet/>
      <dgm:spPr/>
      <dgm:t>
        <a:bodyPr/>
        <a:lstStyle/>
        <a:p>
          <a:r>
            <a:rPr lang="en-GB" dirty="0"/>
            <a:t>What implement on on-line software?</a:t>
          </a:r>
        </a:p>
      </dgm:t>
    </dgm:pt>
    <dgm:pt modelId="{5FB7D42C-EE69-46DB-BD16-2E16C41EC5D1}" type="parTrans" cxnId="{53E3487C-D2B3-4537-85F0-34C9B60AB610}">
      <dgm:prSet/>
      <dgm:spPr/>
      <dgm:t>
        <a:bodyPr/>
        <a:lstStyle/>
        <a:p>
          <a:endParaRPr lang="en-GB"/>
        </a:p>
      </dgm:t>
    </dgm:pt>
    <dgm:pt modelId="{D79816BA-8802-4C27-A635-288542C8506A}" type="sibTrans" cxnId="{53E3487C-D2B3-4537-85F0-34C9B60AB610}">
      <dgm:prSet/>
      <dgm:spPr/>
      <dgm:t>
        <a:bodyPr/>
        <a:lstStyle/>
        <a:p>
          <a:endParaRPr lang="en-GB"/>
        </a:p>
      </dgm:t>
    </dgm:pt>
    <dgm:pt modelId="{4ECA55DB-B715-4762-8BDD-DAFEEC566B07}">
      <dgm:prSet/>
      <dgm:spPr/>
      <dgm:t>
        <a:bodyPr/>
        <a:lstStyle/>
        <a:p>
          <a:r>
            <a:rPr lang="en-GB" dirty="0"/>
            <a:t>What implement with post-processing software?</a:t>
          </a:r>
        </a:p>
      </dgm:t>
    </dgm:pt>
    <dgm:pt modelId="{A809C747-66C4-4F93-9557-ABED9B32F813}" type="parTrans" cxnId="{45A05EFC-9BFF-4426-BBF3-2828C156E724}">
      <dgm:prSet/>
      <dgm:spPr/>
      <dgm:t>
        <a:bodyPr/>
        <a:lstStyle/>
        <a:p>
          <a:endParaRPr lang="en-GB"/>
        </a:p>
      </dgm:t>
    </dgm:pt>
    <dgm:pt modelId="{C5E4A3C4-056F-4028-90F5-9D3F3D67BA92}" type="sibTrans" cxnId="{45A05EFC-9BFF-4426-BBF3-2828C156E724}">
      <dgm:prSet/>
      <dgm:spPr/>
      <dgm:t>
        <a:bodyPr/>
        <a:lstStyle/>
        <a:p>
          <a:endParaRPr lang="en-GB"/>
        </a:p>
      </dgm:t>
    </dgm:pt>
    <dgm:pt modelId="{2E4A670F-8C1F-4FD0-9363-37BFA99483A7}">
      <dgm:prSet/>
      <dgm:spPr/>
      <dgm:t>
        <a:bodyPr/>
        <a:lstStyle/>
        <a:p>
          <a:r>
            <a:rPr lang="en-GB" dirty="0"/>
            <a:t>First: we need to understand the necessary accuracy vs </a:t>
          </a:r>
          <a:r>
            <a:rPr lang="en-GB"/>
            <a:t>speed compromises, then:</a:t>
          </a:r>
          <a:endParaRPr lang="en-GB" dirty="0"/>
        </a:p>
      </dgm:t>
    </dgm:pt>
    <dgm:pt modelId="{F87BFDF9-0E30-4A75-B4A1-C4E855DCE85B}" type="parTrans" cxnId="{8AB40E1F-A0A4-4EE7-8C96-A9E8023385BF}">
      <dgm:prSet/>
      <dgm:spPr/>
      <dgm:t>
        <a:bodyPr/>
        <a:lstStyle/>
        <a:p>
          <a:endParaRPr lang="en-GB"/>
        </a:p>
      </dgm:t>
    </dgm:pt>
    <dgm:pt modelId="{A87FB20E-DE2F-4EC6-A35A-B832956F5545}" type="sibTrans" cxnId="{8AB40E1F-A0A4-4EE7-8C96-A9E8023385BF}">
      <dgm:prSet/>
      <dgm:spPr/>
      <dgm:t>
        <a:bodyPr/>
        <a:lstStyle/>
        <a:p>
          <a:endParaRPr lang="en-GB"/>
        </a:p>
      </dgm:t>
    </dgm:pt>
    <dgm:pt modelId="{52A5E18D-09D7-4D91-99F0-7562E792C4A7}" type="pres">
      <dgm:prSet presAssocID="{8AE34F5D-7A02-40FF-8874-F80269D507A4}" presName="vert0" presStyleCnt="0">
        <dgm:presLayoutVars>
          <dgm:dir/>
          <dgm:animOne val="branch"/>
          <dgm:animLvl val="lvl"/>
        </dgm:presLayoutVars>
      </dgm:prSet>
      <dgm:spPr/>
    </dgm:pt>
    <dgm:pt modelId="{7B00235C-2E4E-406D-BC0C-93DC283F4BD0}" type="pres">
      <dgm:prSet presAssocID="{2E4A670F-8C1F-4FD0-9363-37BFA99483A7}" presName="thickLine" presStyleLbl="alignNode1" presStyleIdx="0" presStyleCnt="5"/>
      <dgm:spPr/>
    </dgm:pt>
    <dgm:pt modelId="{0D5D815C-702D-4748-938D-4F4F1DF6F02D}" type="pres">
      <dgm:prSet presAssocID="{2E4A670F-8C1F-4FD0-9363-37BFA99483A7}" presName="horz1" presStyleCnt="0"/>
      <dgm:spPr/>
    </dgm:pt>
    <dgm:pt modelId="{E7116749-B686-4988-A71A-03F442EA96DC}" type="pres">
      <dgm:prSet presAssocID="{2E4A670F-8C1F-4FD0-9363-37BFA99483A7}" presName="tx1" presStyleLbl="revTx" presStyleIdx="0" presStyleCnt="5"/>
      <dgm:spPr/>
    </dgm:pt>
    <dgm:pt modelId="{92C2562B-5091-4D64-A837-95EFFFFD173E}" type="pres">
      <dgm:prSet presAssocID="{2E4A670F-8C1F-4FD0-9363-37BFA99483A7}" presName="vert1" presStyleCnt="0"/>
      <dgm:spPr/>
    </dgm:pt>
    <dgm:pt modelId="{B06C2297-76A2-46A4-B2DE-B381B22ECEE1}" type="pres">
      <dgm:prSet presAssocID="{4A60A911-3F5E-4697-BCDA-66F19450C191}" presName="thickLine" presStyleLbl="alignNode1" presStyleIdx="1" presStyleCnt="5"/>
      <dgm:spPr/>
    </dgm:pt>
    <dgm:pt modelId="{C540ECFF-0ACA-4B27-AD86-AB3F06ADA581}" type="pres">
      <dgm:prSet presAssocID="{4A60A911-3F5E-4697-BCDA-66F19450C191}" presName="horz1" presStyleCnt="0"/>
      <dgm:spPr/>
    </dgm:pt>
    <dgm:pt modelId="{5E0D3208-8054-40A5-AD47-61A844005B00}" type="pres">
      <dgm:prSet presAssocID="{4A60A911-3F5E-4697-BCDA-66F19450C191}" presName="tx1" presStyleLbl="revTx" presStyleIdx="1" presStyleCnt="5"/>
      <dgm:spPr/>
    </dgm:pt>
    <dgm:pt modelId="{7C357397-7E4F-43B7-97BC-0751B8538E2F}" type="pres">
      <dgm:prSet presAssocID="{4A60A911-3F5E-4697-BCDA-66F19450C191}" presName="vert1" presStyleCnt="0"/>
      <dgm:spPr/>
    </dgm:pt>
    <dgm:pt modelId="{62232B67-F666-4D1B-9F89-A26700F66F69}" type="pres">
      <dgm:prSet presAssocID="{D210F952-0957-4280-AE07-CD273AC9C783}" presName="thickLine" presStyleLbl="alignNode1" presStyleIdx="2" presStyleCnt="5"/>
      <dgm:spPr/>
    </dgm:pt>
    <dgm:pt modelId="{67D3BB94-31B8-4C81-A907-D75D2F8A0031}" type="pres">
      <dgm:prSet presAssocID="{D210F952-0957-4280-AE07-CD273AC9C783}" presName="horz1" presStyleCnt="0"/>
      <dgm:spPr/>
    </dgm:pt>
    <dgm:pt modelId="{1767EFF7-4BFF-43B3-8828-BD1E54322509}" type="pres">
      <dgm:prSet presAssocID="{D210F952-0957-4280-AE07-CD273AC9C783}" presName="tx1" presStyleLbl="revTx" presStyleIdx="2" presStyleCnt="5"/>
      <dgm:spPr/>
    </dgm:pt>
    <dgm:pt modelId="{8C6CAFD6-1206-491E-A11F-A14A5799D0A0}" type="pres">
      <dgm:prSet presAssocID="{D210F952-0957-4280-AE07-CD273AC9C783}" presName="vert1" presStyleCnt="0"/>
      <dgm:spPr/>
    </dgm:pt>
    <dgm:pt modelId="{3523EF20-16F8-4E4D-B64C-2BE050F8A63E}" type="pres">
      <dgm:prSet presAssocID="{CA80FDDD-E992-4A5A-B742-F991E5571473}" presName="thickLine" presStyleLbl="alignNode1" presStyleIdx="3" presStyleCnt="5"/>
      <dgm:spPr/>
    </dgm:pt>
    <dgm:pt modelId="{0445FE6F-232D-43CF-AF6D-15AD20464CF6}" type="pres">
      <dgm:prSet presAssocID="{CA80FDDD-E992-4A5A-B742-F991E5571473}" presName="horz1" presStyleCnt="0"/>
      <dgm:spPr/>
    </dgm:pt>
    <dgm:pt modelId="{6283317F-EF17-4DB3-993C-EAF4A3378D76}" type="pres">
      <dgm:prSet presAssocID="{CA80FDDD-E992-4A5A-B742-F991E5571473}" presName="tx1" presStyleLbl="revTx" presStyleIdx="3" presStyleCnt="5"/>
      <dgm:spPr/>
    </dgm:pt>
    <dgm:pt modelId="{C36D6933-2E07-4D78-B6AC-7C86B1792984}" type="pres">
      <dgm:prSet presAssocID="{CA80FDDD-E992-4A5A-B742-F991E5571473}" presName="vert1" presStyleCnt="0"/>
      <dgm:spPr/>
    </dgm:pt>
    <dgm:pt modelId="{06B30D62-0CA8-4669-8542-0A7A72AEFE84}" type="pres">
      <dgm:prSet presAssocID="{4ECA55DB-B715-4762-8BDD-DAFEEC566B07}" presName="thickLine" presStyleLbl="alignNode1" presStyleIdx="4" presStyleCnt="5"/>
      <dgm:spPr/>
    </dgm:pt>
    <dgm:pt modelId="{1105906F-617F-4385-83E6-0C8933A6474E}" type="pres">
      <dgm:prSet presAssocID="{4ECA55DB-B715-4762-8BDD-DAFEEC566B07}" presName="horz1" presStyleCnt="0"/>
      <dgm:spPr/>
    </dgm:pt>
    <dgm:pt modelId="{51393865-D654-4885-A7B2-CD5DE46ABA3E}" type="pres">
      <dgm:prSet presAssocID="{4ECA55DB-B715-4762-8BDD-DAFEEC566B07}" presName="tx1" presStyleLbl="revTx" presStyleIdx="4" presStyleCnt="5"/>
      <dgm:spPr/>
    </dgm:pt>
    <dgm:pt modelId="{05C153EB-02A9-47EA-9826-8521E7F93CFB}" type="pres">
      <dgm:prSet presAssocID="{4ECA55DB-B715-4762-8BDD-DAFEEC566B07}" presName="vert1" presStyleCnt="0"/>
      <dgm:spPr/>
    </dgm:pt>
  </dgm:ptLst>
  <dgm:cxnLst>
    <dgm:cxn modelId="{8AB40E1F-A0A4-4EE7-8C96-A9E8023385BF}" srcId="{8AE34F5D-7A02-40FF-8874-F80269D507A4}" destId="{2E4A670F-8C1F-4FD0-9363-37BFA99483A7}" srcOrd="0" destOrd="0" parTransId="{F87BFDF9-0E30-4A75-B4A1-C4E855DCE85B}" sibTransId="{A87FB20E-DE2F-4EC6-A35A-B832956F5545}"/>
    <dgm:cxn modelId="{757F9229-1D51-4FE6-A877-1D8B2AC3F30E}" type="presOf" srcId="{4A60A911-3F5E-4697-BCDA-66F19450C191}" destId="{5E0D3208-8054-40A5-AD47-61A844005B00}" srcOrd="0" destOrd="0" presId="urn:microsoft.com/office/officeart/2008/layout/LinedList"/>
    <dgm:cxn modelId="{F2D0284C-A818-4100-9198-D9C79EAB810E}" srcId="{8AE34F5D-7A02-40FF-8874-F80269D507A4}" destId="{D210F952-0957-4280-AE07-CD273AC9C783}" srcOrd="2" destOrd="0" parTransId="{688040CB-B607-46DE-B3DB-4EA8BB82D913}" sibTransId="{613F9572-4B92-49FC-90C2-4926F2BF3D09}"/>
    <dgm:cxn modelId="{53E3487C-D2B3-4537-85F0-34C9B60AB610}" srcId="{8AE34F5D-7A02-40FF-8874-F80269D507A4}" destId="{CA80FDDD-E992-4A5A-B742-F991E5571473}" srcOrd="3" destOrd="0" parTransId="{5FB7D42C-EE69-46DB-BD16-2E16C41EC5D1}" sibTransId="{D79816BA-8802-4C27-A635-288542C8506A}"/>
    <dgm:cxn modelId="{042943A0-192C-46F0-A126-DE71D016EA8C}" type="presOf" srcId="{D210F952-0957-4280-AE07-CD273AC9C783}" destId="{1767EFF7-4BFF-43B3-8828-BD1E54322509}" srcOrd="0" destOrd="0" presId="urn:microsoft.com/office/officeart/2008/layout/LinedList"/>
    <dgm:cxn modelId="{CD2636A2-B1C5-4BCB-817A-1A333E05B2B7}" type="presOf" srcId="{CA80FDDD-E992-4A5A-B742-F991E5571473}" destId="{6283317F-EF17-4DB3-993C-EAF4A3378D76}" srcOrd="0" destOrd="0" presId="urn:microsoft.com/office/officeart/2008/layout/LinedList"/>
    <dgm:cxn modelId="{8B7099A5-ADA5-418C-BDC8-76A2F773B781}" type="presOf" srcId="{4ECA55DB-B715-4762-8BDD-DAFEEC566B07}" destId="{51393865-D654-4885-A7B2-CD5DE46ABA3E}" srcOrd="0" destOrd="0" presId="urn:microsoft.com/office/officeart/2008/layout/LinedList"/>
    <dgm:cxn modelId="{769E45AD-2A1E-479A-A584-23308C1694D0}" type="presOf" srcId="{8AE34F5D-7A02-40FF-8874-F80269D507A4}" destId="{52A5E18D-09D7-4D91-99F0-7562E792C4A7}" srcOrd="0" destOrd="0" presId="urn:microsoft.com/office/officeart/2008/layout/LinedList"/>
    <dgm:cxn modelId="{E17005D5-9A49-4305-96CE-10AA7FD2DD77}" type="presOf" srcId="{2E4A670F-8C1F-4FD0-9363-37BFA99483A7}" destId="{E7116749-B686-4988-A71A-03F442EA96DC}" srcOrd="0" destOrd="0" presId="urn:microsoft.com/office/officeart/2008/layout/LinedList"/>
    <dgm:cxn modelId="{C88F06E8-B932-4994-821A-4E69E158E42D}" srcId="{8AE34F5D-7A02-40FF-8874-F80269D507A4}" destId="{4A60A911-3F5E-4697-BCDA-66F19450C191}" srcOrd="1" destOrd="0" parTransId="{3C3B9519-29E2-471A-A9A1-A8321B42401D}" sibTransId="{E30C466D-7345-49B8-BBD2-D0EBB40E32BD}"/>
    <dgm:cxn modelId="{45A05EFC-9BFF-4426-BBF3-2828C156E724}" srcId="{8AE34F5D-7A02-40FF-8874-F80269D507A4}" destId="{4ECA55DB-B715-4762-8BDD-DAFEEC566B07}" srcOrd="4" destOrd="0" parTransId="{A809C747-66C4-4F93-9557-ABED9B32F813}" sibTransId="{C5E4A3C4-056F-4028-90F5-9D3F3D67BA92}"/>
    <dgm:cxn modelId="{AC5A67DD-CB5B-4F1E-830B-923CEC1E1F0C}" type="presParOf" srcId="{52A5E18D-09D7-4D91-99F0-7562E792C4A7}" destId="{7B00235C-2E4E-406D-BC0C-93DC283F4BD0}" srcOrd="0" destOrd="0" presId="urn:microsoft.com/office/officeart/2008/layout/LinedList"/>
    <dgm:cxn modelId="{A0F4DAA5-CCA9-4221-9F2C-5C912B544D54}" type="presParOf" srcId="{52A5E18D-09D7-4D91-99F0-7562E792C4A7}" destId="{0D5D815C-702D-4748-938D-4F4F1DF6F02D}" srcOrd="1" destOrd="0" presId="urn:microsoft.com/office/officeart/2008/layout/LinedList"/>
    <dgm:cxn modelId="{EBFF3E00-8AE5-462B-A97D-7288E02CE699}" type="presParOf" srcId="{0D5D815C-702D-4748-938D-4F4F1DF6F02D}" destId="{E7116749-B686-4988-A71A-03F442EA96DC}" srcOrd="0" destOrd="0" presId="urn:microsoft.com/office/officeart/2008/layout/LinedList"/>
    <dgm:cxn modelId="{FBC0783C-7B1A-4D22-A174-0D26BCF91BA4}" type="presParOf" srcId="{0D5D815C-702D-4748-938D-4F4F1DF6F02D}" destId="{92C2562B-5091-4D64-A837-95EFFFFD173E}" srcOrd="1" destOrd="0" presId="urn:microsoft.com/office/officeart/2008/layout/LinedList"/>
    <dgm:cxn modelId="{C3B3BE4F-3ADF-4458-BC45-9CC8E03CD047}" type="presParOf" srcId="{52A5E18D-09D7-4D91-99F0-7562E792C4A7}" destId="{B06C2297-76A2-46A4-B2DE-B381B22ECEE1}" srcOrd="2" destOrd="0" presId="urn:microsoft.com/office/officeart/2008/layout/LinedList"/>
    <dgm:cxn modelId="{00041F2B-E10D-4350-AE10-9476B4C83C69}" type="presParOf" srcId="{52A5E18D-09D7-4D91-99F0-7562E792C4A7}" destId="{C540ECFF-0ACA-4B27-AD86-AB3F06ADA581}" srcOrd="3" destOrd="0" presId="urn:microsoft.com/office/officeart/2008/layout/LinedList"/>
    <dgm:cxn modelId="{E7EE0DC4-2ECD-4640-8F96-E424F1D66FC2}" type="presParOf" srcId="{C540ECFF-0ACA-4B27-AD86-AB3F06ADA581}" destId="{5E0D3208-8054-40A5-AD47-61A844005B00}" srcOrd="0" destOrd="0" presId="urn:microsoft.com/office/officeart/2008/layout/LinedList"/>
    <dgm:cxn modelId="{2013318B-9C90-49D5-B655-F9BC4B113799}" type="presParOf" srcId="{C540ECFF-0ACA-4B27-AD86-AB3F06ADA581}" destId="{7C357397-7E4F-43B7-97BC-0751B8538E2F}" srcOrd="1" destOrd="0" presId="urn:microsoft.com/office/officeart/2008/layout/LinedList"/>
    <dgm:cxn modelId="{742C8583-8C6C-4B37-9D0D-F087EC4D0E0E}" type="presParOf" srcId="{52A5E18D-09D7-4D91-99F0-7562E792C4A7}" destId="{62232B67-F666-4D1B-9F89-A26700F66F69}" srcOrd="4" destOrd="0" presId="urn:microsoft.com/office/officeart/2008/layout/LinedList"/>
    <dgm:cxn modelId="{0E70088C-BA12-4B89-9FCC-6BFD7633A0FA}" type="presParOf" srcId="{52A5E18D-09D7-4D91-99F0-7562E792C4A7}" destId="{67D3BB94-31B8-4C81-A907-D75D2F8A0031}" srcOrd="5" destOrd="0" presId="urn:microsoft.com/office/officeart/2008/layout/LinedList"/>
    <dgm:cxn modelId="{9EBB3B9C-CE13-4BCD-B5AB-B72AAECB3EC8}" type="presParOf" srcId="{67D3BB94-31B8-4C81-A907-D75D2F8A0031}" destId="{1767EFF7-4BFF-43B3-8828-BD1E54322509}" srcOrd="0" destOrd="0" presId="urn:microsoft.com/office/officeart/2008/layout/LinedList"/>
    <dgm:cxn modelId="{89641CA8-567F-4EF9-A6F2-7F50B29C0756}" type="presParOf" srcId="{67D3BB94-31B8-4C81-A907-D75D2F8A0031}" destId="{8C6CAFD6-1206-491E-A11F-A14A5799D0A0}" srcOrd="1" destOrd="0" presId="urn:microsoft.com/office/officeart/2008/layout/LinedList"/>
    <dgm:cxn modelId="{25F23F2C-1A29-4C75-9E07-08CB9F15968D}" type="presParOf" srcId="{52A5E18D-09D7-4D91-99F0-7562E792C4A7}" destId="{3523EF20-16F8-4E4D-B64C-2BE050F8A63E}" srcOrd="6" destOrd="0" presId="urn:microsoft.com/office/officeart/2008/layout/LinedList"/>
    <dgm:cxn modelId="{62B3DBA2-F823-4089-85E8-5830F3988010}" type="presParOf" srcId="{52A5E18D-09D7-4D91-99F0-7562E792C4A7}" destId="{0445FE6F-232D-43CF-AF6D-15AD20464CF6}" srcOrd="7" destOrd="0" presId="urn:microsoft.com/office/officeart/2008/layout/LinedList"/>
    <dgm:cxn modelId="{78D885B5-0C7B-4859-A5F3-6E9C0F671ACD}" type="presParOf" srcId="{0445FE6F-232D-43CF-AF6D-15AD20464CF6}" destId="{6283317F-EF17-4DB3-993C-EAF4A3378D76}" srcOrd="0" destOrd="0" presId="urn:microsoft.com/office/officeart/2008/layout/LinedList"/>
    <dgm:cxn modelId="{88367749-F43F-4B3B-8610-79607669C427}" type="presParOf" srcId="{0445FE6F-232D-43CF-AF6D-15AD20464CF6}" destId="{C36D6933-2E07-4D78-B6AC-7C86B1792984}" srcOrd="1" destOrd="0" presId="urn:microsoft.com/office/officeart/2008/layout/LinedList"/>
    <dgm:cxn modelId="{0B866BC5-6C5C-44BF-ADF1-E7545C2BE5DA}" type="presParOf" srcId="{52A5E18D-09D7-4D91-99F0-7562E792C4A7}" destId="{06B30D62-0CA8-4669-8542-0A7A72AEFE84}" srcOrd="8" destOrd="0" presId="urn:microsoft.com/office/officeart/2008/layout/LinedList"/>
    <dgm:cxn modelId="{12C2AF74-B53F-4FD5-93F2-69C9562457D1}" type="presParOf" srcId="{52A5E18D-09D7-4D91-99F0-7562E792C4A7}" destId="{1105906F-617F-4385-83E6-0C8933A6474E}" srcOrd="9" destOrd="0" presId="urn:microsoft.com/office/officeart/2008/layout/LinedList"/>
    <dgm:cxn modelId="{CD7FC0E5-890C-4B27-9D65-E07A24A039EE}" type="presParOf" srcId="{1105906F-617F-4385-83E6-0C8933A6474E}" destId="{51393865-D654-4885-A7B2-CD5DE46ABA3E}" srcOrd="0" destOrd="0" presId="urn:microsoft.com/office/officeart/2008/layout/LinedList"/>
    <dgm:cxn modelId="{0BCD7355-EC16-424E-A2C5-3240D7397D27}" type="presParOf" srcId="{1105906F-617F-4385-83E6-0C8933A6474E}" destId="{05C153EB-02A9-47EA-9826-8521E7F93C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C2297-76A2-46A4-B2DE-B381B22ECEE1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D3208-8054-40A5-AD47-61A844005B00}">
      <dsp:nvSpPr>
        <dsp:cNvPr id="0" name=""/>
        <dsp:cNvSpPr/>
      </dsp:nvSpPr>
      <dsp:spPr>
        <a:xfrm>
          <a:off x="0" y="675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Heterogeneous targets!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CT!</a:t>
          </a:r>
        </a:p>
      </dsp:txBody>
      <dsp:txXfrm>
        <a:off x="0" y="675"/>
        <a:ext cx="6291714" cy="789912"/>
      </dsp:txXfrm>
    </dsp:sp>
    <dsp:sp modelId="{AE11AD13-E57F-4431-976E-115EF2636412}">
      <dsp:nvSpPr>
        <dsp:cNvPr id="0" name=""/>
        <dsp:cNvSpPr/>
      </dsp:nvSpPr>
      <dsp:spPr>
        <a:xfrm>
          <a:off x="0" y="790587"/>
          <a:ext cx="6291714" cy="0"/>
        </a:xfrm>
        <a:prstGeom prst="line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F12D5-FF53-47D4-8089-1BC85427C526}">
      <dsp:nvSpPr>
        <dsp:cNvPr id="0" name=""/>
        <dsp:cNvSpPr/>
      </dsp:nvSpPr>
      <dsp:spPr>
        <a:xfrm>
          <a:off x="0" y="790587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What about PET detectors adapted to PGT?</a:t>
          </a:r>
          <a:endParaRPr lang="en-US" sz="1900" kern="1200"/>
        </a:p>
      </dsp:txBody>
      <dsp:txXfrm>
        <a:off x="0" y="790587"/>
        <a:ext cx="6291714" cy="789912"/>
      </dsp:txXfrm>
    </dsp:sp>
    <dsp:sp modelId="{FF53AD34-3659-448F-A021-CF62949D5661}">
      <dsp:nvSpPr>
        <dsp:cNvPr id="0" name=""/>
        <dsp:cNvSpPr/>
      </dsp:nvSpPr>
      <dsp:spPr>
        <a:xfrm>
          <a:off x="0" y="1580499"/>
          <a:ext cx="6291714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54E5A-BBCD-4F5B-88A9-DFD0A7371D55}">
      <dsp:nvSpPr>
        <dsp:cNvPr id="0" name=""/>
        <dsp:cNvSpPr/>
      </dsp:nvSpPr>
      <dsp:spPr>
        <a:xfrm>
          <a:off x="0" y="1580499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Coarser time measurement!</a:t>
          </a:r>
          <a:endParaRPr lang="en-US" sz="1900" kern="1200"/>
        </a:p>
      </dsp:txBody>
      <dsp:txXfrm>
        <a:off x="0" y="1580499"/>
        <a:ext cx="6291714" cy="789912"/>
      </dsp:txXfrm>
    </dsp:sp>
    <dsp:sp modelId="{977AFF2F-952A-4909-B634-04C959522A1A}">
      <dsp:nvSpPr>
        <dsp:cNvPr id="0" name=""/>
        <dsp:cNvSpPr/>
      </dsp:nvSpPr>
      <dsp:spPr>
        <a:xfrm>
          <a:off x="0" y="2370411"/>
          <a:ext cx="629171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CD4C2-E401-42F0-AEAE-FB3394835794}">
      <dsp:nvSpPr>
        <dsp:cNvPr id="0" name=""/>
        <dsp:cNvSpPr/>
      </dsp:nvSpPr>
      <dsp:spPr>
        <a:xfrm>
          <a:off x="0" y="2370411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Stopping power! Stopping power!</a:t>
          </a:r>
          <a:br>
            <a:rPr lang="en-GB" sz="1900" kern="1200"/>
          </a:br>
          <a:r>
            <a:rPr lang="en-GB" sz="1900" kern="1200"/>
            <a:t>Stopping power!</a:t>
          </a:r>
          <a:endParaRPr lang="en-US" sz="1900" kern="1200"/>
        </a:p>
      </dsp:txBody>
      <dsp:txXfrm>
        <a:off x="0" y="2370411"/>
        <a:ext cx="6291714" cy="789912"/>
      </dsp:txXfrm>
    </dsp:sp>
    <dsp:sp modelId="{D066DD4C-B341-4142-84AE-D43EB82C8895}">
      <dsp:nvSpPr>
        <dsp:cNvPr id="0" name=""/>
        <dsp:cNvSpPr/>
      </dsp:nvSpPr>
      <dsp:spPr>
        <a:xfrm>
          <a:off x="0" y="3160323"/>
          <a:ext cx="6291714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0B082-F525-44D8-9D73-700DB76E87EA}">
      <dsp:nvSpPr>
        <dsp:cNvPr id="0" name=""/>
        <dsp:cNvSpPr/>
      </dsp:nvSpPr>
      <dsp:spPr>
        <a:xfrm>
          <a:off x="0" y="3160323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PET algorithm for in-beam PET!</a:t>
          </a:r>
        </a:p>
      </dsp:txBody>
      <dsp:txXfrm>
        <a:off x="0" y="3160323"/>
        <a:ext cx="6291714" cy="789912"/>
      </dsp:txXfrm>
    </dsp:sp>
    <dsp:sp modelId="{F9475300-C65C-4D68-8CFD-F9027898F9D5}">
      <dsp:nvSpPr>
        <dsp:cNvPr id="0" name=""/>
        <dsp:cNvSpPr/>
      </dsp:nvSpPr>
      <dsp:spPr>
        <a:xfrm>
          <a:off x="0" y="3950235"/>
          <a:ext cx="6291714" cy="0"/>
        </a:xfrm>
        <a:prstGeom prst="line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77DEB-2B01-435D-9299-F9311CAC46F6}">
      <dsp:nvSpPr>
        <dsp:cNvPr id="0" name=""/>
        <dsp:cNvSpPr/>
      </dsp:nvSpPr>
      <dsp:spPr>
        <a:xfrm>
          <a:off x="0" y="3950235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Carbon ions measurements! Challenges and opportunities!</a:t>
          </a:r>
        </a:p>
      </dsp:txBody>
      <dsp:txXfrm>
        <a:off x="0" y="3950235"/>
        <a:ext cx="6291714" cy="789912"/>
      </dsp:txXfrm>
    </dsp:sp>
    <dsp:sp modelId="{870AFB7F-DA7D-476F-ADB8-21881CDFD16E}">
      <dsp:nvSpPr>
        <dsp:cNvPr id="0" name=""/>
        <dsp:cNvSpPr/>
      </dsp:nvSpPr>
      <dsp:spPr>
        <a:xfrm>
          <a:off x="0" y="4740147"/>
          <a:ext cx="629171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5425A-164F-4C6E-B304-8627FF72DEA4}">
      <dsp:nvSpPr>
        <dsp:cNvPr id="0" name=""/>
        <dsp:cNvSpPr/>
      </dsp:nvSpPr>
      <dsp:spPr>
        <a:xfrm>
          <a:off x="0" y="4740147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Parameter Optimization! Machine learning!</a:t>
          </a:r>
        </a:p>
      </dsp:txBody>
      <dsp:txXfrm>
        <a:off x="0" y="4740147"/>
        <a:ext cx="6291714" cy="789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0235C-2E4E-406D-BC0C-93DC283F4BD0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16749-B686-4988-A71A-03F442EA96DC}">
      <dsp:nvSpPr>
        <dsp:cNvPr id="0" name=""/>
        <dsp:cNvSpPr/>
      </dsp:nvSpPr>
      <dsp:spPr>
        <a:xfrm>
          <a:off x="0" y="67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First: we need to understand the necessary accuracy vs </a:t>
          </a:r>
          <a:r>
            <a:rPr lang="en-GB" sz="2700" kern="1200"/>
            <a:t>speed compromises, then:</a:t>
          </a:r>
          <a:endParaRPr lang="en-GB" sz="2700" kern="1200" dirty="0"/>
        </a:p>
      </dsp:txBody>
      <dsp:txXfrm>
        <a:off x="0" y="675"/>
        <a:ext cx="6291714" cy="1105876"/>
      </dsp:txXfrm>
    </dsp:sp>
    <dsp:sp modelId="{B06C2297-76A2-46A4-B2DE-B381B22ECEE1}">
      <dsp:nvSpPr>
        <dsp:cNvPr id="0" name=""/>
        <dsp:cNvSpPr/>
      </dsp:nvSpPr>
      <dsp:spPr>
        <a:xfrm>
          <a:off x="0" y="1106552"/>
          <a:ext cx="6291714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D3208-8054-40A5-AD47-61A844005B00}">
      <dsp:nvSpPr>
        <dsp:cNvPr id="0" name=""/>
        <dsp:cNvSpPr/>
      </dsp:nvSpPr>
      <dsp:spPr>
        <a:xfrm>
          <a:off x="0" y="110655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What implement on firmware?</a:t>
          </a:r>
        </a:p>
      </dsp:txBody>
      <dsp:txXfrm>
        <a:off x="0" y="1106552"/>
        <a:ext cx="6291714" cy="1105876"/>
      </dsp:txXfrm>
    </dsp:sp>
    <dsp:sp modelId="{62232B67-F666-4D1B-9F89-A26700F66F69}">
      <dsp:nvSpPr>
        <dsp:cNvPr id="0" name=""/>
        <dsp:cNvSpPr/>
      </dsp:nvSpPr>
      <dsp:spPr>
        <a:xfrm>
          <a:off x="0" y="2212429"/>
          <a:ext cx="629171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7EFF7-4BFF-43B3-8828-BD1E54322509}">
      <dsp:nvSpPr>
        <dsp:cNvPr id="0" name=""/>
        <dsp:cNvSpPr/>
      </dsp:nvSpPr>
      <dsp:spPr>
        <a:xfrm>
          <a:off x="0" y="2212429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What implement on "embedded software?"</a:t>
          </a:r>
        </a:p>
      </dsp:txBody>
      <dsp:txXfrm>
        <a:off x="0" y="2212429"/>
        <a:ext cx="6291714" cy="1105876"/>
      </dsp:txXfrm>
    </dsp:sp>
    <dsp:sp modelId="{3523EF20-16F8-4E4D-B64C-2BE050F8A63E}">
      <dsp:nvSpPr>
        <dsp:cNvPr id="0" name=""/>
        <dsp:cNvSpPr/>
      </dsp:nvSpPr>
      <dsp:spPr>
        <a:xfrm>
          <a:off x="0" y="3318305"/>
          <a:ext cx="6291714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3317F-EF17-4DB3-993C-EAF4A3378D76}">
      <dsp:nvSpPr>
        <dsp:cNvPr id="0" name=""/>
        <dsp:cNvSpPr/>
      </dsp:nvSpPr>
      <dsp:spPr>
        <a:xfrm>
          <a:off x="0" y="331830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What implement on on-line software?</a:t>
          </a:r>
        </a:p>
      </dsp:txBody>
      <dsp:txXfrm>
        <a:off x="0" y="3318305"/>
        <a:ext cx="6291714" cy="1105876"/>
      </dsp:txXfrm>
    </dsp:sp>
    <dsp:sp modelId="{06B30D62-0CA8-4669-8542-0A7A72AEFE84}">
      <dsp:nvSpPr>
        <dsp:cNvPr id="0" name=""/>
        <dsp:cNvSpPr/>
      </dsp:nvSpPr>
      <dsp:spPr>
        <a:xfrm>
          <a:off x="0" y="4424182"/>
          <a:ext cx="629171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93865-D654-4885-A7B2-CD5DE46ABA3E}">
      <dsp:nvSpPr>
        <dsp:cNvPr id="0" name=""/>
        <dsp:cNvSpPr/>
      </dsp:nvSpPr>
      <dsp:spPr>
        <a:xfrm>
          <a:off x="0" y="442418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What implement with post-processing software?</a:t>
          </a:r>
        </a:p>
      </dsp:txBody>
      <dsp:txXfrm>
        <a:off x="0" y="4424182"/>
        <a:ext cx="6291714" cy="1105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C5EBF-89E7-54F7-FA89-A23B12595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A73548-9188-7856-A138-468F18C32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FAF8A2-8FEB-69ED-A657-26D92EB1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1C0B1B-39ED-2F4F-74F4-AF9910283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B8CCC7-9247-B2E2-5858-5715F68D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84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E7F3FA-6893-56E3-6A0A-E200E46B6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6AFA05-6019-1A11-FBEE-6ADEF43F0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3BC9E0-0BCB-C877-A904-76D39C47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182374-93F3-2C73-1CA4-3E38D2EB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ABC73A-538C-AC37-2F01-B861472C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68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5F346D8-5C6F-A11D-D227-DCDB56F05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2D7D1F-6490-881E-9100-8360AB72D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70D848-D8DE-E624-6C5F-6BCE626F0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F15142-8A24-AB0E-D69B-3A774432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381358-E8FD-DAFB-C5FD-A53A94D3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31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79E151-5545-0503-EF9F-29D5AD1FD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78EC6C-4A14-E173-F280-97E306B9A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12BCE0-1A3B-7B36-1D3A-70DC5AD6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D086EC-F1FB-4C5D-3997-039752752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2F7224-76D1-BB69-AD4F-97BA8182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62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AC0192-A63A-827C-A4CA-B5E5B5F4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BD1C5C-63FC-64C4-872B-C32359E52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3CD28F-473A-E1E6-CB84-6790814A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2D6092-23A1-948D-5AF5-771CFA5B9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09075C-5E53-9EBA-04CE-9029FBCC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55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B2913-EE11-2067-176D-2C668B509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588370-F31D-17CB-A35B-6C66E2063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64C236-05AC-DCB1-E116-00128D8A0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D02F13-E944-64D1-08EE-0EBC98CD3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942A0C-A7F3-6E84-3ABD-2E8C3A2E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486E0B-02D8-B71F-1982-CD47FEDB9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04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344C16-DE9E-16CE-C347-29F8BBFCA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5881EE-5292-408B-6243-768D39983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CDF20C-128F-A4A5-B079-C1B02DA22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C53DBB5-B842-1FE7-196E-CA46CD578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A5CCF55-1E8E-72C3-6BE1-3CA877168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4DA1F36-4A5A-B167-1203-CCBE0017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4B2C259-13DA-3D2E-BAF6-630F248BC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9AC93E-26FF-6ACA-0C03-D425D3B0B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3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8F5A92-DDBC-C798-2404-3FA03A78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5223C4-7675-076E-3A01-55AA5A3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E66956-E88A-67A1-D586-1C6558F5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240EF8-50B4-E511-702C-1FE8F4FD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9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0AFFB92-DE85-8511-6C6F-A77E2DD7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2AFEC4-5436-3943-6611-1632049D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206CBDA-B9B8-7EEC-A490-BD69F769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76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A8EF83-0F51-FCC1-6692-93E8CAD1A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4270C2-FB0B-94AF-F43A-41B1DF7BC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45703B-5697-C897-587A-A1E86EF16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DBDF92-369D-0674-0B84-CB2C9240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1CD6DD-8080-FFCA-B43A-F89ADC634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8B5C7F-0C5A-B8F3-12B2-8F9562A2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8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FA11-6778-86BA-A123-77B81221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3B3EFF-5474-2DFB-5F7C-D3FE1C864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542BAE-BEDA-067D-F23C-140D1D6A1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AC6AC1-A308-FF5C-5B62-9E7F16D61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352C08-312B-5FE4-812B-1A6BA8D6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8AF726-1408-7939-B815-79419779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41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A69E455-38E7-F556-9F51-8027F3941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5846A5-0910-FED3-385F-C4CA2FF31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124E4F-C30F-109C-D782-9050C6C7A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BD80-5803-48A9-8711-6AA7BC89A958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3A2227-E101-F491-4C7D-EF06B5228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C70D62-B3B7-2B33-C272-3B07B7BC9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E2626-0943-4468-806D-61B6471C886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9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277C7-F449-96FF-A686-76B8A90114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Honey meeting 17/11/2023</a:t>
            </a:r>
            <a:br>
              <a:rPr lang="en-GB" dirty="0"/>
            </a:br>
            <a:r>
              <a:rPr lang="en-GB" dirty="0"/>
              <a:t>WP4: Reconstruction algorithms and data analysis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7E4CA7-6DE9-841C-9B1E-5B62CA214F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Francesco Pennazio</a:t>
            </a:r>
          </a:p>
        </p:txBody>
      </p:sp>
    </p:spTree>
    <p:extLst>
      <p:ext uri="{BB962C8B-B14F-4D97-AF65-F5344CB8AC3E}">
        <p14:creationId xmlns:p14="http://schemas.microsoft.com/office/powerpoint/2010/main" val="90164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E7409-3CB6-6FA9-B401-35A2A740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GANTT Chart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AD7B1D5-DCBA-86BA-F3DD-D2EA52C22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9599" y="3263003"/>
            <a:ext cx="8792802" cy="1476581"/>
          </a:xfrm>
        </p:spPr>
      </p:pic>
    </p:spTree>
    <p:extLst>
      <p:ext uri="{BB962C8B-B14F-4D97-AF65-F5344CB8AC3E}">
        <p14:creationId xmlns:p14="http://schemas.microsoft.com/office/powerpoint/2010/main" val="327862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9B9F15D-CC88-D3B7-E4D3-036A5BD0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43467"/>
            <a:ext cx="3789405" cy="55710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Development of image reconstruction algorithms for PET-PGT data: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sz="3200" dirty="0">
                <a:solidFill>
                  <a:srgbClr val="FFFFFF"/>
                </a:solidFill>
              </a:rPr>
              <a:t>plenty of interesting studies 100% new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87B33DD-EE32-AAB4-3FD5-552A1C597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855011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363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9B9F15D-CC88-D3B7-E4D3-036A5BD0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43467"/>
            <a:ext cx="3789405" cy="55710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Design of online data analysis strategies</a:t>
            </a:r>
            <a:endParaRPr lang="en-GB" sz="3200" dirty="0">
              <a:solidFill>
                <a:srgbClr val="FFFFFF"/>
              </a:solidFill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87B33DD-EE32-AAB4-3FD5-552A1C597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088438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518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Honey meeting 17/11/2023 WP4: Reconstruction algorithms and data analysis</vt:lpstr>
      <vt:lpstr>GANTT Chart</vt:lpstr>
      <vt:lpstr>Development of image reconstruction algorithms for PET-PGT data: plenty of interesting studies 100% new</vt:lpstr>
      <vt:lpstr>Design of online data analysis strategies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Pennazio</dc:creator>
  <cp:lastModifiedBy>Francesco Pennazio</cp:lastModifiedBy>
  <cp:revision>1</cp:revision>
  <dcterms:created xsi:type="dcterms:W3CDTF">2023-11-16T16:03:27Z</dcterms:created>
  <dcterms:modified xsi:type="dcterms:W3CDTF">2023-11-16T16:26:58Z</dcterms:modified>
</cp:coreProperties>
</file>