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3" r:id="rId1"/>
    <p:sldMasterId id="2147483735" r:id="rId2"/>
  </p:sldMasterIdLst>
  <p:notesMasterIdLst>
    <p:notesMasterId r:id="rId23"/>
  </p:notesMasterIdLst>
  <p:handoutMasterIdLst>
    <p:handoutMasterId r:id="rId24"/>
  </p:handoutMasterIdLst>
  <p:sldIdLst>
    <p:sldId id="321" r:id="rId3"/>
    <p:sldId id="326" r:id="rId4"/>
    <p:sldId id="317" r:id="rId5"/>
    <p:sldId id="333" r:id="rId6"/>
    <p:sldId id="334" r:id="rId7"/>
    <p:sldId id="336" r:id="rId8"/>
    <p:sldId id="322" r:id="rId9"/>
    <p:sldId id="345" r:id="rId10"/>
    <p:sldId id="342" r:id="rId11"/>
    <p:sldId id="339" r:id="rId12"/>
    <p:sldId id="346" r:id="rId13"/>
    <p:sldId id="337" r:id="rId14"/>
    <p:sldId id="331" r:id="rId15"/>
    <p:sldId id="343" r:id="rId16"/>
    <p:sldId id="330" r:id="rId17"/>
    <p:sldId id="344" r:id="rId18"/>
    <p:sldId id="327" r:id="rId19"/>
    <p:sldId id="308" r:id="rId20"/>
    <p:sldId id="332" r:id="rId21"/>
    <p:sldId id="34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BA4"/>
    <a:srgbClr val="FCCC3A"/>
    <a:srgbClr val="8497B0"/>
    <a:srgbClr val="FFFFDB"/>
    <a:srgbClr val="FFFFE6"/>
    <a:srgbClr val="135963"/>
    <a:srgbClr val="194666"/>
    <a:srgbClr val="660464"/>
    <a:srgbClr val="FB0D40"/>
    <a:srgbClr val="FA0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C16263-FF73-4169-AD99-88DF8A5C6DE2}" v="4" dt="2023-11-13T12:07:44.104"/>
    <p1510:client id="{32D3F332-F2CA-43C3-FCF3-9703C2929CB3}" v="24" dt="2023-11-14T08:21:44.929"/>
    <p1510:client id="{49EF03E2-826B-8409-4444-DBB3085E2B8E}" v="375" dt="2023-11-14T13:52:54.155"/>
    <p1510:client id="{7054ACBB-FBFF-5BDC-96EF-A202D98B8A01}" v="2453" dt="2023-11-16T23:55:56.835"/>
    <p1510:client id="{C4E8F5D6-608B-9428-B8C8-61681ABD0588}" v="55" dt="2023-11-14T09:07:58.604"/>
    <p1510:client id="{D69A60F8-97B3-B00D-B4BA-4EA9128B9EAB}" v="126" dt="2023-11-13T10:42:22.2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2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0BF71E-BD40-EA22-3A38-B2E488033E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66B99A-7606-2093-A801-4D47EEC63C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62C18-1C51-4573-9898-4A2E2CBF6B87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189462-EDF6-BEC4-4F91-33DC2C55FE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3BF606-FAB0-102E-33B8-3697BB00FD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42C09-90BE-4A21-9219-E007F41B6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43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0E813-3227-419E-9629-582D3B213A41}" type="datetimeFigureOut">
              <a:t>11/16/2023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FD924-4BB7-4C69-B2B5-45CAAF31D17A}" type="slidenum"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7832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HONEY kick-off meeting 2023, November 17th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9362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HONEY kick-off meeting 2023, November 17th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5270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HONEY kick-off meeting 2023, November 17th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2236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13C28-9610-9F15-D799-13EF94752E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B225EC-B897-C182-56D4-13CF272F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7DEAA-41B0-67CC-5026-13F3923B0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B1DD-BD34-4798-B80D-3459C6ECD523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F3955-76AD-6205-1361-038ADDEB7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HONEY kick-off meeting 2023, November 17th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37171-73DF-DA37-27A4-607CB9AF8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6EF4-5AE9-4C06-A6C3-444852DC2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1507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91D5A-4605-8EC3-17A6-EF6FE6402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564F6-5601-35AE-D7C1-428E9BFE1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38886-6530-8849-14F2-6B7C8C30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B1DD-BD34-4798-B80D-3459C6ECD523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15389-61A8-6359-C8C0-46E46C84E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HONEY kick-off meeting 2023, November 17th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36CAE-4C49-5BE4-78E3-F75820D07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6EF4-5AE9-4C06-A6C3-444852DC2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50732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C8738-B12E-7BF1-9404-32028EA06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79FD6-290B-1B30-EBEA-F45CF92CC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B8A06-68B5-92E7-7189-300FD5DF5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B1DD-BD34-4798-B80D-3459C6ECD523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2E792-3489-C688-96CF-D92EE5DD1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HONEY kick-off meeting 2023, November 17th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64D6B-B1D2-E166-5682-BA2A7C17E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6EF4-5AE9-4C06-A6C3-444852DC2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61064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E894C-6A3A-609E-38DE-28320F9F4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81C2F-F68A-80C1-F70E-91428AAFD8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8D6439-1875-EA40-C2AA-B9F45027F0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516E88-BE94-D4FC-2E41-EB5BDE5AA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B1DD-BD34-4798-B80D-3459C6ECD523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2CE63-633B-4B9D-04A3-569722BF1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HONEY kick-off meeting 2023, November 17th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0D3F4F-DF79-CAF5-8EA8-FB8B8D96A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6EF4-5AE9-4C06-A6C3-444852DC2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94747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91F6-3D9E-ED37-FDD7-80D06D46D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D8EC0-ECA8-5FE8-583E-60002613D2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719E24-0FD2-797B-BB4D-2EFCD5239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2D0599-30D0-9141-83ED-110A08F570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2917BC-54BC-5548-95C5-538A58D665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307FD4-2891-2223-9DA4-C53A15817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B1DD-BD34-4798-B80D-3459C6ECD523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0F08FC-73D3-3BBA-6921-0D52BD921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HONEY kick-off meeting 2023, November 17th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903F28-AD80-A1A2-42C5-2912B70E2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6EF4-5AE9-4C06-A6C3-444852DC2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57621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A863A-E689-5E82-D1DF-8A9C3C2F1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5507BA-CAAE-C021-202A-FFE5BD446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B1DD-BD34-4798-B80D-3459C6ECD523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CF4B11-FD6C-12D0-BF72-8112F86F7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HONEY kick-off meeting 2023, November 17th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D49C97-7977-459E-54AB-D8F8C5444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6EF4-5AE9-4C06-A6C3-444852DC2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47166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A02030-8CA8-0788-EF6C-1DC5FE6FC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B1DD-BD34-4798-B80D-3459C6ECD523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57883F-4D31-4359-4FD8-C146BB778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HONEY kick-off meeting 2023, November 17th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7066C-8F01-11BA-E14A-8DEBBC2E3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6EF4-5AE9-4C06-A6C3-444852DC2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13173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35007-23DC-05F7-3447-DE628371A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59E7E-BD01-6199-8BEF-DEF2CA464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1607F2-3084-116D-A50C-73D2014B1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3722AF-766E-57A6-2C73-0CF475A1A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B1DD-BD34-4798-B80D-3459C6ECD523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4CF56D-5F62-80C6-5D25-B7B7A5F48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HONEY kick-off meeting 2023, November 17th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70191-9339-7EDE-BDF8-FCC5AAD15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6EF4-5AE9-4C06-A6C3-444852DC2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75922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HONEY kick-off meeting 2023, November 17th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93290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D1A27-1C5F-3440-4798-E8235C984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648752-2F43-5A21-C542-B3AA538911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811571-FEAF-8834-983B-DF0E4E7B2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A50FE-7C74-BCE5-52C3-E6F07BE04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B1DD-BD34-4798-B80D-3459C6ECD523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66DEC-DAB1-E966-1D28-5AC780D37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HONEY kick-off meeting 2023, November 17th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B0E932-5913-F44E-30F7-8B2765E39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6EF4-5AE9-4C06-A6C3-444852DC2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21046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EE534-3704-EC6D-9A0B-93377FCB6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6841F4-A77F-40F1-1086-5E9D01AF0E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7BC3A-E90E-3973-DB1E-CB5283555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B1DD-BD34-4798-B80D-3459C6ECD523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9D7F8-E254-5416-2B5F-5180FF666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HONEY kick-off meeting 2023, November 17th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9FBB6-A07D-3C8A-A5B6-7AD20C0A6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6EF4-5AE9-4C06-A6C3-444852DC2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54223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CB8576-0918-E124-3971-B3D65614B6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FD1CFD-FBFD-012A-9598-47090E0D93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79282-02B5-D197-2020-A33562365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B1DD-BD34-4798-B80D-3459C6ECD523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9055F8-309E-644E-DACF-73F064CC6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HONEY kick-off meeting 2023, November 17th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5AADA-04F4-C727-33C3-180ECAA1C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6EF4-5AE9-4C06-A6C3-444852DC2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64386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D442A-BA33-70B9-C4D3-B56BEC7F7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209DF9-6B39-EC5D-60F5-73A390AA0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B1DD-BD34-4798-B80D-3459C6ECD523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2A900B-B14E-A7BE-E8B7-1895C1C6C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HONEY kick-off meeting 2023, November 17th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E8921D-B9E5-AB48-E83C-56FE8F54A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6EF4-5AE9-4C06-A6C3-444852DC2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84298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HONEY kick-off meeting 2023, November 17th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58966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HONEY kick-off meeting 2023, November 17th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3131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HONEY kick-off meeting 2023, November 17th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35380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HONEY kick-off meeting 2023, November 17th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03546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HONEY kick-off meeting 2023, November 17th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9869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HONEY kick-off meeting 2023, November 17th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0164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HONEY kick-off meeting 2023, November 17th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31249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HONEY kick-off meeting 2023, November 17th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95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CAB7FB-5AAA-71A5-0AFF-9AA4C7056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57CE33-08C6-8361-91AE-48D44D30A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E820C-5C2C-221F-4B22-8C35CC5786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7B1DD-BD34-4798-B80D-3459C6ECD523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FF6DF-C1B4-DF3B-B54C-8B6D2E4783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HONEY kick-off meeting 2023, November 17th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13559-6977-0122-DCBC-708BD44C95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16EF4-5AE9-4C06-A6C3-444852DC2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3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>
            <a:extLst>
              <a:ext uri="{FF2B5EF4-FFF2-40B4-BE49-F238E27FC236}">
                <a16:creationId xmlns:a16="http://schemas.microsoft.com/office/drawing/2014/main" id="{B8CB5EC9-351E-3B65-7D7E-AD047E1865E7}"/>
              </a:ext>
            </a:extLst>
          </p:cNvPr>
          <p:cNvSpPr/>
          <p:nvPr/>
        </p:nvSpPr>
        <p:spPr>
          <a:xfrm>
            <a:off x="-1" y="4608897"/>
            <a:ext cx="1195915" cy="2254252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cs typeface="Calibri"/>
            </a:endParaRP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55127BBC-7759-C825-14F6-747241506AB3}"/>
              </a:ext>
            </a:extLst>
          </p:cNvPr>
          <p:cNvSpPr/>
          <p:nvPr/>
        </p:nvSpPr>
        <p:spPr>
          <a:xfrm>
            <a:off x="0" y="4947711"/>
            <a:ext cx="1026581" cy="1915586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C1DF3E1-79A1-56D8-574B-A8A2E36A9FBD}"/>
              </a:ext>
            </a:extLst>
          </p:cNvPr>
          <p:cNvSpPr/>
          <p:nvPr/>
        </p:nvSpPr>
        <p:spPr>
          <a:xfrm>
            <a:off x="2263764" y="2840181"/>
            <a:ext cx="9924814" cy="4985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05EE78A-3298-14F2-65C2-00589597389D}"/>
              </a:ext>
            </a:extLst>
          </p:cNvPr>
          <p:cNvSpPr/>
          <p:nvPr/>
        </p:nvSpPr>
        <p:spPr>
          <a:xfrm>
            <a:off x="2216727" y="-856"/>
            <a:ext cx="9971851" cy="3019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F1F66486-DFFF-FBCB-6115-1F75B921A9F0}"/>
              </a:ext>
            </a:extLst>
          </p:cNvPr>
          <p:cNvSpPr/>
          <p:nvPr/>
        </p:nvSpPr>
        <p:spPr>
          <a:xfrm rot="10800000">
            <a:off x="477428" y="5293"/>
            <a:ext cx="1788581" cy="3333752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93708B52-0666-6753-DADA-6DE46D07E0FD}"/>
              </a:ext>
            </a:extLst>
          </p:cNvPr>
          <p:cNvSpPr/>
          <p:nvPr/>
        </p:nvSpPr>
        <p:spPr>
          <a:xfrm rot="10800000">
            <a:off x="646760" y="-4115"/>
            <a:ext cx="1619248" cy="3025660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A5446FBD-52D3-2E98-85DC-D4196B01E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3577696"/>
            <a:ext cx="12191999" cy="1108193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Congenial"/>
              </a:rPr>
              <a:t>Welcome and project summary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9C54DF6-3552-2AB9-8BE2-21272BEF4250}"/>
              </a:ext>
            </a:extLst>
          </p:cNvPr>
          <p:cNvSpPr txBox="1"/>
          <p:nvPr/>
        </p:nvSpPr>
        <p:spPr>
          <a:xfrm>
            <a:off x="2212623" y="3012253"/>
            <a:ext cx="996808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333F50"/>
                </a:solidFill>
                <a:latin typeface="Congenial"/>
              </a:rPr>
              <a:t>HONEY kick-off meeting 2023, November 17th</a:t>
            </a:r>
            <a:endParaRPr lang="en-US" sz="2000" dirty="0"/>
          </a:p>
        </p:txBody>
      </p:sp>
      <p:pic>
        <p:nvPicPr>
          <p:cNvPr id="33" name="Picture 32" descr="A red circle with a black background&#10;&#10;Description automatically generated">
            <a:extLst>
              <a:ext uri="{FF2B5EF4-FFF2-40B4-BE49-F238E27FC236}">
                <a16:creationId xmlns:a16="http://schemas.microsoft.com/office/drawing/2014/main" id="{7AD2AD79-EAE6-D898-62D6-304EC91C5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885" y="96248"/>
            <a:ext cx="1620897" cy="1039872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714CACF3-662F-FD33-79D4-CBBE4991D709}"/>
              </a:ext>
            </a:extLst>
          </p:cNvPr>
          <p:cNvGrpSpPr/>
          <p:nvPr/>
        </p:nvGrpSpPr>
        <p:grpSpPr>
          <a:xfrm>
            <a:off x="10152451" y="50799"/>
            <a:ext cx="1950602" cy="1493721"/>
            <a:chOff x="10152451" y="50799"/>
            <a:chExt cx="1950602" cy="1493721"/>
          </a:xfrm>
        </p:grpSpPr>
        <p:sp>
          <p:nvSpPr>
            <p:cNvPr id="35" name="Google Shape;76;p16">
              <a:extLst>
                <a:ext uri="{FF2B5EF4-FFF2-40B4-BE49-F238E27FC236}">
                  <a16:creationId xmlns:a16="http://schemas.microsoft.com/office/drawing/2014/main" id="{983D5B5B-19BD-6F61-A754-89E5327E6672}"/>
                </a:ext>
              </a:extLst>
            </p:cNvPr>
            <p:cNvSpPr/>
            <p:nvPr/>
          </p:nvSpPr>
          <p:spPr>
            <a:xfrm>
              <a:off x="10528552" y="60207"/>
              <a:ext cx="1555250" cy="1283382"/>
            </a:xfrm>
            <a:custGeom>
              <a:avLst/>
              <a:gdLst/>
              <a:ahLst/>
              <a:cxnLst/>
              <a:rect l="l" t="t" r="r" b="b"/>
              <a:pathLst>
                <a:path w="120396" h="97536" extrusionOk="0">
                  <a:moveTo>
                    <a:pt x="0" y="56388"/>
                  </a:moveTo>
                  <a:lnTo>
                    <a:pt x="31242" y="0"/>
                  </a:lnTo>
                  <a:lnTo>
                    <a:pt x="89916" y="0"/>
                  </a:lnTo>
                  <a:lnTo>
                    <a:pt x="120396" y="56388"/>
                  </a:lnTo>
                  <a:lnTo>
                    <a:pt x="92964" y="97536"/>
                  </a:lnTo>
                  <a:close/>
                </a:path>
              </a:pathLst>
            </a:custGeom>
            <a:gradFill>
              <a:gsLst>
                <a:gs pos="0">
                  <a:srgbClr val="F5FF83"/>
                </a:gs>
                <a:gs pos="100000">
                  <a:srgbClr val="FFFFFF"/>
                </a:gs>
              </a:gsLst>
              <a:lin ang="5400012" scaled="0"/>
            </a:gra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" name="Google Shape;77;p16">
              <a:extLst>
                <a:ext uri="{FF2B5EF4-FFF2-40B4-BE49-F238E27FC236}">
                  <a16:creationId xmlns:a16="http://schemas.microsoft.com/office/drawing/2014/main" id="{06ACED19-1642-BE62-5355-E6043ABA510F}"/>
                </a:ext>
              </a:extLst>
            </p:cNvPr>
            <p:cNvSpPr/>
            <p:nvPr/>
          </p:nvSpPr>
          <p:spPr>
            <a:xfrm>
              <a:off x="10511670" y="100426"/>
              <a:ext cx="1574795" cy="1444094"/>
            </a:xfrm>
            <a:custGeom>
              <a:avLst/>
              <a:gdLst/>
              <a:ahLst/>
              <a:cxnLst/>
              <a:rect l="l" t="t" r="r" b="b"/>
              <a:pathLst>
                <a:path w="121909" h="109750" extrusionOk="0">
                  <a:moveTo>
                    <a:pt x="36676" y="44760"/>
                  </a:moveTo>
                  <a:cubicBezTo>
                    <a:pt x="36994" y="43839"/>
                    <a:pt x="37581" y="40628"/>
                    <a:pt x="38581" y="39236"/>
                  </a:cubicBezTo>
                  <a:cubicBezTo>
                    <a:pt x="39581" y="37844"/>
                    <a:pt x="41296" y="36437"/>
                    <a:pt x="42677" y="36410"/>
                  </a:cubicBezTo>
                  <a:cubicBezTo>
                    <a:pt x="44058" y="36384"/>
                    <a:pt x="46024" y="37026"/>
                    <a:pt x="46868" y="39077"/>
                  </a:cubicBezTo>
                  <a:cubicBezTo>
                    <a:pt x="47712" y="41128"/>
                    <a:pt x="47500" y="44677"/>
                    <a:pt x="47741" y="48714"/>
                  </a:cubicBezTo>
                  <a:cubicBezTo>
                    <a:pt x="47982" y="52751"/>
                    <a:pt x="47899" y="60229"/>
                    <a:pt x="48312" y="63300"/>
                  </a:cubicBezTo>
                  <a:cubicBezTo>
                    <a:pt x="48725" y="66371"/>
                    <a:pt x="49526" y="67182"/>
                    <a:pt x="50217" y="67139"/>
                  </a:cubicBezTo>
                  <a:cubicBezTo>
                    <a:pt x="50908" y="67096"/>
                    <a:pt x="52019" y="65837"/>
                    <a:pt x="52456" y="63044"/>
                  </a:cubicBezTo>
                  <a:cubicBezTo>
                    <a:pt x="52893" y="60251"/>
                    <a:pt x="52678" y="49931"/>
                    <a:pt x="52837" y="50379"/>
                  </a:cubicBezTo>
                  <a:cubicBezTo>
                    <a:pt x="52996" y="50827"/>
                    <a:pt x="52456" y="62854"/>
                    <a:pt x="53408" y="65732"/>
                  </a:cubicBezTo>
                  <a:cubicBezTo>
                    <a:pt x="54361" y="68611"/>
                    <a:pt x="57219" y="68354"/>
                    <a:pt x="58552" y="67650"/>
                  </a:cubicBezTo>
                  <a:cubicBezTo>
                    <a:pt x="59886" y="66946"/>
                    <a:pt x="60703" y="64665"/>
                    <a:pt x="61409" y="61509"/>
                  </a:cubicBezTo>
                  <a:cubicBezTo>
                    <a:pt x="62115" y="58353"/>
                    <a:pt x="62039" y="51469"/>
                    <a:pt x="62790" y="48714"/>
                  </a:cubicBezTo>
                  <a:cubicBezTo>
                    <a:pt x="63542" y="45959"/>
                    <a:pt x="65079" y="46429"/>
                    <a:pt x="65918" y="44981"/>
                  </a:cubicBezTo>
                  <a:cubicBezTo>
                    <a:pt x="66757" y="43533"/>
                    <a:pt x="67315" y="40409"/>
                    <a:pt x="67823" y="40028"/>
                  </a:cubicBezTo>
                  <a:cubicBezTo>
                    <a:pt x="68331" y="39647"/>
                    <a:pt x="67887" y="42759"/>
                    <a:pt x="68966" y="42695"/>
                  </a:cubicBezTo>
                  <a:cubicBezTo>
                    <a:pt x="70046" y="42632"/>
                    <a:pt x="73157" y="39139"/>
                    <a:pt x="74300" y="39647"/>
                  </a:cubicBezTo>
                  <a:cubicBezTo>
                    <a:pt x="75443" y="40155"/>
                    <a:pt x="75697" y="41362"/>
                    <a:pt x="75824" y="45743"/>
                  </a:cubicBezTo>
                  <a:cubicBezTo>
                    <a:pt x="75951" y="50125"/>
                    <a:pt x="74681" y="62952"/>
                    <a:pt x="75062" y="65936"/>
                  </a:cubicBezTo>
                  <a:cubicBezTo>
                    <a:pt x="75443" y="68921"/>
                    <a:pt x="77158" y="64984"/>
                    <a:pt x="78110" y="63650"/>
                  </a:cubicBezTo>
                  <a:cubicBezTo>
                    <a:pt x="79063" y="62317"/>
                    <a:pt x="80079" y="57681"/>
                    <a:pt x="80777" y="57935"/>
                  </a:cubicBezTo>
                  <a:cubicBezTo>
                    <a:pt x="81476" y="58189"/>
                    <a:pt x="81113" y="63745"/>
                    <a:pt x="82301" y="65174"/>
                  </a:cubicBezTo>
                  <a:cubicBezTo>
                    <a:pt x="83489" y="66603"/>
                    <a:pt x="86191" y="67714"/>
                    <a:pt x="87905" y="66507"/>
                  </a:cubicBezTo>
                  <a:cubicBezTo>
                    <a:pt x="89620" y="65301"/>
                    <a:pt x="91617" y="58348"/>
                    <a:pt x="92588" y="57935"/>
                  </a:cubicBezTo>
                  <a:cubicBezTo>
                    <a:pt x="93559" y="57522"/>
                    <a:pt x="93223" y="62507"/>
                    <a:pt x="93731" y="64031"/>
                  </a:cubicBezTo>
                  <a:cubicBezTo>
                    <a:pt x="94239" y="65555"/>
                    <a:pt x="94684" y="67460"/>
                    <a:pt x="95636" y="67079"/>
                  </a:cubicBezTo>
                  <a:cubicBezTo>
                    <a:pt x="96589" y="66698"/>
                    <a:pt x="98830" y="61523"/>
                    <a:pt x="99446" y="61745"/>
                  </a:cubicBezTo>
                  <a:cubicBezTo>
                    <a:pt x="100063" y="61967"/>
                    <a:pt x="100351" y="65618"/>
                    <a:pt x="99335" y="68412"/>
                  </a:cubicBezTo>
                  <a:cubicBezTo>
                    <a:pt x="98319" y="71206"/>
                    <a:pt x="94284" y="75747"/>
                    <a:pt x="93350" y="78509"/>
                  </a:cubicBezTo>
                  <a:cubicBezTo>
                    <a:pt x="92416" y="81271"/>
                    <a:pt x="92969" y="83653"/>
                    <a:pt x="93731" y="84986"/>
                  </a:cubicBezTo>
                  <a:cubicBezTo>
                    <a:pt x="94493" y="86320"/>
                    <a:pt x="96766" y="89177"/>
                    <a:pt x="97922" y="86510"/>
                  </a:cubicBezTo>
                  <a:cubicBezTo>
                    <a:pt x="99078" y="83843"/>
                    <a:pt x="98813" y="74136"/>
                    <a:pt x="100668" y="68984"/>
                  </a:cubicBezTo>
                  <a:cubicBezTo>
                    <a:pt x="102523" y="63833"/>
                    <a:pt x="105621" y="58276"/>
                    <a:pt x="109050" y="55601"/>
                  </a:cubicBezTo>
                  <a:cubicBezTo>
                    <a:pt x="112479" y="52926"/>
                    <a:pt x="119623" y="52259"/>
                    <a:pt x="121242" y="52934"/>
                  </a:cubicBezTo>
                  <a:cubicBezTo>
                    <a:pt x="122861" y="53609"/>
                    <a:pt x="121338" y="54625"/>
                    <a:pt x="118766" y="59649"/>
                  </a:cubicBezTo>
                  <a:cubicBezTo>
                    <a:pt x="116194" y="64674"/>
                    <a:pt x="109971" y="75556"/>
                    <a:pt x="105812" y="83081"/>
                  </a:cubicBezTo>
                  <a:cubicBezTo>
                    <a:pt x="101653" y="90606"/>
                    <a:pt x="96763" y="100409"/>
                    <a:pt x="93810" y="104798"/>
                  </a:cubicBezTo>
                  <a:cubicBezTo>
                    <a:pt x="90857" y="109187"/>
                    <a:pt x="93061" y="108655"/>
                    <a:pt x="88095" y="109417"/>
                  </a:cubicBezTo>
                  <a:cubicBezTo>
                    <a:pt x="83129" y="110179"/>
                    <a:pt x="72681" y="109378"/>
                    <a:pt x="64013" y="109370"/>
                  </a:cubicBezTo>
                  <a:cubicBezTo>
                    <a:pt x="55345" y="109362"/>
                    <a:pt x="41950" y="110227"/>
                    <a:pt x="36089" y="109370"/>
                  </a:cubicBezTo>
                  <a:cubicBezTo>
                    <a:pt x="30229" y="108513"/>
                    <a:pt x="32216" y="109116"/>
                    <a:pt x="28850" y="104226"/>
                  </a:cubicBezTo>
                  <a:cubicBezTo>
                    <a:pt x="25485" y="99337"/>
                    <a:pt x="20196" y="87939"/>
                    <a:pt x="15896" y="80033"/>
                  </a:cubicBezTo>
                  <a:cubicBezTo>
                    <a:pt x="11597" y="72127"/>
                    <a:pt x="5575" y="61301"/>
                    <a:pt x="3053" y="56792"/>
                  </a:cubicBezTo>
                  <a:cubicBezTo>
                    <a:pt x="532" y="52284"/>
                    <a:pt x="-1011" y="53554"/>
                    <a:pt x="767" y="52982"/>
                  </a:cubicBezTo>
                  <a:cubicBezTo>
                    <a:pt x="2545" y="52411"/>
                    <a:pt x="9657" y="53554"/>
                    <a:pt x="13721" y="53363"/>
                  </a:cubicBezTo>
                  <a:cubicBezTo>
                    <a:pt x="17785" y="53173"/>
                    <a:pt x="22675" y="52855"/>
                    <a:pt x="25151" y="51839"/>
                  </a:cubicBezTo>
                  <a:cubicBezTo>
                    <a:pt x="27628" y="50823"/>
                    <a:pt x="27374" y="51014"/>
                    <a:pt x="28580" y="47267"/>
                  </a:cubicBezTo>
                  <a:cubicBezTo>
                    <a:pt x="29787" y="43521"/>
                    <a:pt x="31057" y="37234"/>
                    <a:pt x="32390" y="29360"/>
                  </a:cubicBezTo>
                  <a:cubicBezTo>
                    <a:pt x="33724" y="21486"/>
                    <a:pt x="35883" y="785"/>
                    <a:pt x="36581" y="23"/>
                  </a:cubicBezTo>
                  <a:cubicBezTo>
                    <a:pt x="37280" y="-739"/>
                    <a:pt x="36518" y="17295"/>
                    <a:pt x="36581" y="24788"/>
                  </a:cubicBezTo>
                  <a:cubicBezTo>
                    <a:pt x="36645" y="32281"/>
                    <a:pt x="36899" y="41616"/>
                    <a:pt x="36962" y="44981"/>
                  </a:cubicBezTo>
                </a:path>
              </a:pathLst>
            </a:custGeom>
            <a:gradFill>
              <a:gsLst>
                <a:gs pos="0">
                  <a:srgbClr val="F4E755">
                    <a:alpha val="69803"/>
                  </a:srgbClr>
                </a:gs>
                <a:gs pos="100000">
                  <a:srgbClr val="F6B26B"/>
                </a:gs>
              </a:gsLst>
              <a:lin ang="5400012" scaled="0"/>
            </a:gradFill>
            <a:ln w="12700"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7" name="Google Shape;78;p16">
              <a:extLst>
                <a:ext uri="{FF2B5EF4-FFF2-40B4-BE49-F238E27FC236}">
                  <a16:creationId xmlns:a16="http://schemas.microsoft.com/office/drawing/2014/main" id="{93E8AE26-BE8C-3103-F461-CABF5B0659E3}"/>
                </a:ext>
              </a:extLst>
            </p:cNvPr>
            <p:cNvSpPr/>
            <p:nvPr/>
          </p:nvSpPr>
          <p:spPr>
            <a:xfrm>
              <a:off x="10985442" y="581991"/>
              <a:ext cx="1106964" cy="671797"/>
            </a:xfrm>
            <a:custGeom>
              <a:avLst/>
              <a:gdLst/>
              <a:ahLst/>
              <a:cxnLst/>
              <a:rect l="l" t="t" r="r" b="b"/>
              <a:pathLst>
                <a:path w="85693" h="51056" extrusionOk="0">
                  <a:moveTo>
                    <a:pt x="0" y="8351"/>
                  </a:moveTo>
                  <a:cubicBezTo>
                    <a:pt x="318" y="7430"/>
                    <a:pt x="905" y="4219"/>
                    <a:pt x="1905" y="2827"/>
                  </a:cubicBezTo>
                  <a:cubicBezTo>
                    <a:pt x="2905" y="1435"/>
                    <a:pt x="4620" y="28"/>
                    <a:pt x="6001" y="1"/>
                  </a:cubicBezTo>
                  <a:cubicBezTo>
                    <a:pt x="7382" y="-25"/>
                    <a:pt x="9348" y="617"/>
                    <a:pt x="10192" y="2668"/>
                  </a:cubicBezTo>
                  <a:cubicBezTo>
                    <a:pt x="11036" y="4719"/>
                    <a:pt x="10824" y="8268"/>
                    <a:pt x="11065" y="12305"/>
                  </a:cubicBezTo>
                  <a:cubicBezTo>
                    <a:pt x="11306" y="16342"/>
                    <a:pt x="11223" y="23820"/>
                    <a:pt x="11636" y="26891"/>
                  </a:cubicBezTo>
                  <a:cubicBezTo>
                    <a:pt x="12049" y="29962"/>
                    <a:pt x="12850" y="30773"/>
                    <a:pt x="13541" y="30730"/>
                  </a:cubicBezTo>
                  <a:cubicBezTo>
                    <a:pt x="14232" y="30687"/>
                    <a:pt x="15343" y="29428"/>
                    <a:pt x="15780" y="26635"/>
                  </a:cubicBezTo>
                  <a:cubicBezTo>
                    <a:pt x="16217" y="23842"/>
                    <a:pt x="16002" y="13522"/>
                    <a:pt x="16161" y="13970"/>
                  </a:cubicBezTo>
                  <a:cubicBezTo>
                    <a:pt x="16320" y="14418"/>
                    <a:pt x="15780" y="26445"/>
                    <a:pt x="16732" y="29323"/>
                  </a:cubicBezTo>
                  <a:cubicBezTo>
                    <a:pt x="17685" y="32202"/>
                    <a:pt x="20543" y="31945"/>
                    <a:pt x="21876" y="31241"/>
                  </a:cubicBezTo>
                  <a:cubicBezTo>
                    <a:pt x="23210" y="30537"/>
                    <a:pt x="24027" y="28256"/>
                    <a:pt x="24733" y="25100"/>
                  </a:cubicBezTo>
                  <a:cubicBezTo>
                    <a:pt x="25439" y="21944"/>
                    <a:pt x="26106" y="16101"/>
                    <a:pt x="26114" y="12305"/>
                  </a:cubicBezTo>
                  <a:cubicBezTo>
                    <a:pt x="26122" y="8509"/>
                    <a:pt x="25765" y="4117"/>
                    <a:pt x="24781" y="2326"/>
                  </a:cubicBezTo>
                  <a:cubicBezTo>
                    <a:pt x="23797" y="535"/>
                    <a:pt x="21479" y="407"/>
                    <a:pt x="20209" y="1558"/>
                  </a:cubicBezTo>
                  <a:cubicBezTo>
                    <a:pt x="18939" y="2710"/>
                    <a:pt x="16780" y="7508"/>
                    <a:pt x="17161" y="9235"/>
                  </a:cubicBezTo>
                  <a:cubicBezTo>
                    <a:pt x="17542" y="10962"/>
                    <a:pt x="20685" y="11794"/>
                    <a:pt x="22495" y="11922"/>
                  </a:cubicBezTo>
                  <a:cubicBezTo>
                    <a:pt x="24305" y="12050"/>
                    <a:pt x="26527" y="11474"/>
                    <a:pt x="28019" y="10002"/>
                  </a:cubicBezTo>
                  <a:cubicBezTo>
                    <a:pt x="29511" y="8531"/>
                    <a:pt x="31226" y="-106"/>
                    <a:pt x="31448" y="3093"/>
                  </a:cubicBezTo>
                  <a:cubicBezTo>
                    <a:pt x="31670" y="6292"/>
                    <a:pt x="29417" y="28043"/>
                    <a:pt x="29353" y="29194"/>
                  </a:cubicBezTo>
                  <a:cubicBezTo>
                    <a:pt x="29290" y="30346"/>
                    <a:pt x="29956" y="14288"/>
                    <a:pt x="31067" y="10002"/>
                  </a:cubicBezTo>
                  <a:cubicBezTo>
                    <a:pt x="32178" y="5716"/>
                    <a:pt x="34623" y="4246"/>
                    <a:pt x="36020" y="3478"/>
                  </a:cubicBezTo>
                  <a:cubicBezTo>
                    <a:pt x="37417" y="2710"/>
                    <a:pt x="39068" y="2325"/>
                    <a:pt x="39449" y="5396"/>
                  </a:cubicBezTo>
                  <a:cubicBezTo>
                    <a:pt x="39830" y="8467"/>
                    <a:pt x="38497" y="17936"/>
                    <a:pt x="38306" y="21902"/>
                  </a:cubicBezTo>
                  <a:cubicBezTo>
                    <a:pt x="38116" y="25868"/>
                    <a:pt x="37766" y="28170"/>
                    <a:pt x="38306" y="29194"/>
                  </a:cubicBezTo>
                  <a:cubicBezTo>
                    <a:pt x="38846" y="30218"/>
                    <a:pt x="40410" y="30134"/>
                    <a:pt x="41545" y="28044"/>
                  </a:cubicBezTo>
                  <a:cubicBezTo>
                    <a:pt x="42680" y="25954"/>
                    <a:pt x="43538" y="18809"/>
                    <a:pt x="45117" y="16655"/>
                  </a:cubicBezTo>
                  <a:cubicBezTo>
                    <a:pt x="46697" y="14501"/>
                    <a:pt x="49530" y="16207"/>
                    <a:pt x="51022" y="15120"/>
                  </a:cubicBezTo>
                  <a:cubicBezTo>
                    <a:pt x="52514" y="14033"/>
                    <a:pt x="53721" y="12178"/>
                    <a:pt x="54070" y="10131"/>
                  </a:cubicBezTo>
                  <a:cubicBezTo>
                    <a:pt x="54419" y="8084"/>
                    <a:pt x="53975" y="4244"/>
                    <a:pt x="53118" y="2837"/>
                  </a:cubicBezTo>
                  <a:cubicBezTo>
                    <a:pt x="52261" y="1430"/>
                    <a:pt x="50292" y="343"/>
                    <a:pt x="48927" y="1687"/>
                  </a:cubicBezTo>
                  <a:cubicBezTo>
                    <a:pt x="47562" y="3031"/>
                    <a:pt x="45585" y="6698"/>
                    <a:pt x="44926" y="10899"/>
                  </a:cubicBezTo>
                  <a:cubicBezTo>
                    <a:pt x="44267" y="15100"/>
                    <a:pt x="44204" y="23586"/>
                    <a:pt x="44974" y="26891"/>
                  </a:cubicBezTo>
                  <a:cubicBezTo>
                    <a:pt x="45744" y="30196"/>
                    <a:pt x="47800" y="31434"/>
                    <a:pt x="49546" y="30730"/>
                  </a:cubicBezTo>
                  <a:cubicBezTo>
                    <a:pt x="51292" y="30027"/>
                    <a:pt x="53927" y="27212"/>
                    <a:pt x="55451" y="22670"/>
                  </a:cubicBezTo>
                  <a:cubicBezTo>
                    <a:pt x="56975" y="18128"/>
                    <a:pt x="58500" y="3670"/>
                    <a:pt x="58690" y="3478"/>
                  </a:cubicBezTo>
                  <a:cubicBezTo>
                    <a:pt x="58881" y="3286"/>
                    <a:pt x="56594" y="16975"/>
                    <a:pt x="56594" y="21517"/>
                  </a:cubicBezTo>
                  <a:cubicBezTo>
                    <a:pt x="56594" y="26059"/>
                    <a:pt x="57611" y="30282"/>
                    <a:pt x="58690" y="30730"/>
                  </a:cubicBezTo>
                  <a:cubicBezTo>
                    <a:pt x="59770" y="31178"/>
                    <a:pt x="61928" y="27916"/>
                    <a:pt x="63071" y="24205"/>
                  </a:cubicBezTo>
                  <a:cubicBezTo>
                    <a:pt x="64214" y="20495"/>
                    <a:pt x="65040" y="12114"/>
                    <a:pt x="65548" y="8467"/>
                  </a:cubicBezTo>
                  <a:cubicBezTo>
                    <a:pt x="66056" y="4821"/>
                    <a:pt x="66373" y="-489"/>
                    <a:pt x="66119" y="2326"/>
                  </a:cubicBezTo>
                  <a:cubicBezTo>
                    <a:pt x="65865" y="5141"/>
                    <a:pt x="64659" y="17935"/>
                    <a:pt x="64024" y="25356"/>
                  </a:cubicBezTo>
                  <a:cubicBezTo>
                    <a:pt x="63389" y="32777"/>
                    <a:pt x="63206" y="42607"/>
                    <a:pt x="62309" y="46851"/>
                  </a:cubicBezTo>
                  <a:cubicBezTo>
                    <a:pt x="61412" y="51095"/>
                    <a:pt x="59571" y="51436"/>
                    <a:pt x="58642" y="50818"/>
                  </a:cubicBezTo>
                  <a:cubicBezTo>
                    <a:pt x="57713" y="50200"/>
                    <a:pt x="56547" y="45444"/>
                    <a:pt x="56737" y="43141"/>
                  </a:cubicBezTo>
                  <a:cubicBezTo>
                    <a:pt x="56928" y="40838"/>
                    <a:pt x="58706" y="38855"/>
                    <a:pt x="59785" y="37000"/>
                  </a:cubicBezTo>
                  <a:cubicBezTo>
                    <a:pt x="60865" y="35145"/>
                    <a:pt x="61373" y="34696"/>
                    <a:pt x="63214" y="32009"/>
                  </a:cubicBezTo>
                  <a:cubicBezTo>
                    <a:pt x="65056" y="29322"/>
                    <a:pt x="68834" y="23374"/>
                    <a:pt x="70834" y="20879"/>
                  </a:cubicBezTo>
                  <a:cubicBezTo>
                    <a:pt x="72834" y="18384"/>
                    <a:pt x="73406" y="17808"/>
                    <a:pt x="75216" y="17040"/>
                  </a:cubicBezTo>
                  <a:cubicBezTo>
                    <a:pt x="77026" y="16272"/>
                    <a:pt x="79947" y="16337"/>
                    <a:pt x="81693" y="16273"/>
                  </a:cubicBezTo>
                  <a:cubicBezTo>
                    <a:pt x="83439" y="16209"/>
                    <a:pt x="85026" y="16591"/>
                    <a:pt x="85693" y="16655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8" name="Google Shape;79;p16">
              <a:extLst>
                <a:ext uri="{FF2B5EF4-FFF2-40B4-BE49-F238E27FC236}">
                  <a16:creationId xmlns:a16="http://schemas.microsoft.com/office/drawing/2014/main" id="{52019FFB-26A6-B6BE-2EDA-6738BC99DDBD}"/>
                </a:ext>
              </a:extLst>
            </p:cNvPr>
            <p:cNvSpPr/>
            <p:nvPr/>
          </p:nvSpPr>
          <p:spPr>
            <a:xfrm>
              <a:off x="10528116" y="50799"/>
              <a:ext cx="1574937" cy="1483910"/>
            </a:xfrm>
            <a:custGeom>
              <a:avLst/>
              <a:gdLst/>
              <a:ahLst/>
              <a:cxnLst/>
              <a:rect l="l" t="t" r="r" b="b"/>
              <a:pathLst>
                <a:path w="121920" h="112776" extrusionOk="0">
                  <a:moveTo>
                    <a:pt x="121920" y="56769"/>
                  </a:moveTo>
                  <a:lnTo>
                    <a:pt x="90678" y="112776"/>
                  </a:lnTo>
                  <a:lnTo>
                    <a:pt x="31623" y="112776"/>
                  </a:lnTo>
                  <a:lnTo>
                    <a:pt x="0" y="56388"/>
                  </a:lnTo>
                  <a:lnTo>
                    <a:pt x="32004" y="0"/>
                  </a:lnTo>
                  <a:lnTo>
                    <a:pt x="90678" y="381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" name="Google Shape;80;p16">
              <a:extLst>
                <a:ext uri="{FF2B5EF4-FFF2-40B4-BE49-F238E27FC236}">
                  <a16:creationId xmlns:a16="http://schemas.microsoft.com/office/drawing/2014/main" id="{8F6E178A-0221-DF8A-70EE-E4B95E7F6D33}"/>
                </a:ext>
              </a:extLst>
            </p:cNvPr>
            <p:cNvSpPr/>
            <p:nvPr/>
          </p:nvSpPr>
          <p:spPr>
            <a:xfrm>
              <a:off x="10152451" y="85694"/>
              <a:ext cx="841607" cy="937496"/>
            </a:xfrm>
            <a:custGeom>
              <a:avLst/>
              <a:gdLst/>
              <a:ahLst/>
              <a:cxnLst/>
              <a:rect l="l" t="t" r="r" b="b"/>
              <a:pathLst>
                <a:path w="65151" h="69342" extrusionOk="0">
                  <a:moveTo>
                    <a:pt x="0" y="52326"/>
                  </a:moveTo>
                  <a:cubicBezTo>
                    <a:pt x="7112" y="52326"/>
                    <a:pt x="33465" y="52914"/>
                    <a:pt x="42672" y="52326"/>
                  </a:cubicBezTo>
                  <a:cubicBezTo>
                    <a:pt x="51880" y="51738"/>
                    <a:pt x="52261" y="53012"/>
                    <a:pt x="55245" y="48800"/>
                  </a:cubicBezTo>
                  <a:cubicBezTo>
                    <a:pt x="58230" y="44588"/>
                    <a:pt x="59055" y="35183"/>
                    <a:pt x="60579" y="27052"/>
                  </a:cubicBezTo>
                  <a:cubicBezTo>
                    <a:pt x="62103" y="18921"/>
                    <a:pt x="63767" y="-619"/>
                    <a:pt x="64389" y="15"/>
                  </a:cubicBezTo>
                  <a:cubicBezTo>
                    <a:pt x="65011" y="649"/>
                    <a:pt x="64291" y="22196"/>
                    <a:pt x="64309" y="30857"/>
                  </a:cubicBezTo>
                  <a:cubicBezTo>
                    <a:pt x="64328" y="39518"/>
                    <a:pt x="64360" y="45568"/>
                    <a:pt x="64500" y="51982"/>
                  </a:cubicBezTo>
                  <a:cubicBezTo>
                    <a:pt x="64640" y="58396"/>
                    <a:pt x="65043" y="66449"/>
                    <a:pt x="65151" y="69342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pic>
        <p:nvPicPr>
          <p:cNvPr id="40" name="Picture 39" descr="A blue and black logo&#10;&#10;Description automatically generated">
            <a:extLst>
              <a:ext uri="{FF2B5EF4-FFF2-40B4-BE49-F238E27FC236}">
                <a16:creationId xmlns:a16="http://schemas.microsoft.com/office/drawing/2014/main" id="{85159D4D-84D7-03CC-70D9-B7DDE696B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682" y="191205"/>
            <a:ext cx="1575155" cy="896997"/>
          </a:xfrm>
          <a:prstGeom prst="rect">
            <a:avLst/>
          </a:prstGeom>
        </p:spPr>
      </p:pic>
      <p:pic>
        <p:nvPicPr>
          <p:cNvPr id="41" name="Picture 40" descr="A blue logo with a black background&#10;&#10;Description automatically generated">
            <a:extLst>
              <a:ext uri="{FF2B5EF4-FFF2-40B4-BE49-F238E27FC236}">
                <a16:creationId xmlns:a16="http://schemas.microsoft.com/office/drawing/2014/main" id="{D0EA24D4-76C3-9EF6-182C-004343CFC9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3984" y="-124179"/>
            <a:ext cx="2102180" cy="1480727"/>
          </a:xfrm>
          <a:prstGeom prst="rect">
            <a:avLst/>
          </a:prstGeom>
        </p:spPr>
      </p:pic>
      <p:pic>
        <p:nvPicPr>
          <p:cNvPr id="43" name="Picture 42" descr="A blue and red text on a black background&#10;&#10;Description automatically generated">
            <a:extLst>
              <a:ext uri="{FF2B5EF4-FFF2-40B4-BE49-F238E27FC236}">
                <a16:creationId xmlns:a16="http://schemas.microsoft.com/office/drawing/2014/main" id="{C18D3BC4-DCCC-0D69-5F17-0F22BA4621A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198" t="1003" r="39043" b="-1562"/>
          <a:stretch/>
        </p:blipFill>
        <p:spPr>
          <a:xfrm>
            <a:off x="7874000" y="195125"/>
            <a:ext cx="1815633" cy="8387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691713-93A4-89CC-7237-7034C9530FF1}"/>
              </a:ext>
            </a:extLst>
          </p:cNvPr>
          <p:cNvSpPr txBox="1"/>
          <p:nvPr/>
        </p:nvSpPr>
        <p:spPr>
          <a:xfrm>
            <a:off x="1111957" y="4950178"/>
            <a:ext cx="996808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333F50"/>
                </a:solidFill>
                <a:latin typeface="Congenial"/>
              </a:rPr>
              <a:t>Elisa Fiorina</a:t>
            </a:r>
          </a:p>
        </p:txBody>
      </p:sp>
    </p:spTree>
    <p:extLst>
      <p:ext uri="{BB962C8B-B14F-4D97-AF65-F5344CB8AC3E}">
        <p14:creationId xmlns:p14="http://schemas.microsoft.com/office/powerpoint/2010/main" val="1954499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8F2C213D-7C38-7DDC-9031-209830F07B07}"/>
              </a:ext>
            </a:extLst>
          </p:cNvPr>
          <p:cNvSpPr/>
          <p:nvPr/>
        </p:nvSpPr>
        <p:spPr>
          <a:xfrm rot="10800000">
            <a:off x="10392835" y="5293"/>
            <a:ext cx="1788581" cy="3333752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C99BD54B-C90E-4C6F-8B01-E6F0547702EA}"/>
              </a:ext>
            </a:extLst>
          </p:cNvPr>
          <p:cNvSpPr/>
          <p:nvPr/>
        </p:nvSpPr>
        <p:spPr>
          <a:xfrm rot="10800000">
            <a:off x="10562167" y="5293"/>
            <a:ext cx="1619248" cy="3016253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131" y="398150"/>
            <a:ext cx="10515600" cy="508479"/>
          </a:xfrm>
        </p:spPr>
        <p:txBody>
          <a:bodyPr>
            <a:normAutofit fontScale="90000"/>
          </a:bodyPr>
          <a:lstStyle/>
          <a:p>
            <a:r>
              <a:rPr lang="en-US" sz="4000" u="sng" dirty="0">
                <a:solidFill>
                  <a:schemeClr val="tx2">
                    <a:lumMod val="50000"/>
                  </a:schemeClr>
                </a:solidFill>
                <a:latin typeface="Congenial"/>
                <a:cs typeface="Calibri Light"/>
              </a:rPr>
              <a:t>Prompt photons</a:t>
            </a: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B8CB5EC9-351E-3B65-7D7E-AD047E1865E7}"/>
              </a:ext>
            </a:extLst>
          </p:cNvPr>
          <p:cNvSpPr/>
          <p:nvPr/>
        </p:nvSpPr>
        <p:spPr>
          <a:xfrm>
            <a:off x="-1" y="4608897"/>
            <a:ext cx="1195915" cy="2254252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cs typeface="Calibri"/>
            </a:endParaRP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55127BBC-7759-C825-14F6-747241506AB3}"/>
              </a:ext>
            </a:extLst>
          </p:cNvPr>
          <p:cNvSpPr/>
          <p:nvPr/>
        </p:nvSpPr>
        <p:spPr>
          <a:xfrm>
            <a:off x="0" y="4947711"/>
            <a:ext cx="1026581" cy="1915586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BA3B21E-B4BE-FC04-7D4F-7EF7E3B741C6}"/>
              </a:ext>
            </a:extLst>
          </p:cNvPr>
          <p:cNvGrpSpPr/>
          <p:nvPr/>
        </p:nvGrpSpPr>
        <p:grpSpPr>
          <a:xfrm>
            <a:off x="10152451" y="50799"/>
            <a:ext cx="1950602" cy="1493721"/>
            <a:chOff x="4639711" y="4048948"/>
            <a:chExt cx="1950602" cy="1493721"/>
          </a:xfrm>
        </p:grpSpPr>
        <p:sp>
          <p:nvSpPr>
            <p:cNvPr id="7" name="Google Shape;76;p16">
              <a:extLst>
                <a:ext uri="{FF2B5EF4-FFF2-40B4-BE49-F238E27FC236}">
                  <a16:creationId xmlns:a16="http://schemas.microsoft.com/office/drawing/2014/main" id="{35C79B45-A475-9340-B408-B9D2E15F7E52}"/>
                </a:ext>
              </a:extLst>
            </p:cNvPr>
            <p:cNvSpPr/>
            <p:nvPr/>
          </p:nvSpPr>
          <p:spPr>
            <a:xfrm>
              <a:off x="5015812" y="4058356"/>
              <a:ext cx="1555250" cy="1283382"/>
            </a:xfrm>
            <a:custGeom>
              <a:avLst/>
              <a:gdLst/>
              <a:ahLst/>
              <a:cxnLst/>
              <a:rect l="l" t="t" r="r" b="b"/>
              <a:pathLst>
                <a:path w="120396" h="97536" extrusionOk="0">
                  <a:moveTo>
                    <a:pt x="0" y="56388"/>
                  </a:moveTo>
                  <a:lnTo>
                    <a:pt x="31242" y="0"/>
                  </a:lnTo>
                  <a:lnTo>
                    <a:pt x="89916" y="0"/>
                  </a:lnTo>
                  <a:lnTo>
                    <a:pt x="120396" y="56388"/>
                  </a:lnTo>
                  <a:lnTo>
                    <a:pt x="92964" y="97536"/>
                  </a:lnTo>
                  <a:close/>
                </a:path>
              </a:pathLst>
            </a:custGeom>
            <a:gradFill>
              <a:gsLst>
                <a:gs pos="0">
                  <a:srgbClr val="F5FF83"/>
                </a:gs>
                <a:gs pos="100000">
                  <a:srgbClr val="FFFFFF"/>
                </a:gs>
              </a:gsLst>
              <a:lin ang="5400012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Google Shape;77;p16">
              <a:extLst>
                <a:ext uri="{FF2B5EF4-FFF2-40B4-BE49-F238E27FC236}">
                  <a16:creationId xmlns:a16="http://schemas.microsoft.com/office/drawing/2014/main" id="{9100392A-57F8-0E68-DB7E-7C7F8E7920C6}"/>
                </a:ext>
              </a:extLst>
            </p:cNvPr>
            <p:cNvSpPr/>
            <p:nvPr/>
          </p:nvSpPr>
          <p:spPr>
            <a:xfrm>
              <a:off x="4998930" y="4098575"/>
              <a:ext cx="1574795" cy="1444094"/>
            </a:xfrm>
            <a:custGeom>
              <a:avLst/>
              <a:gdLst/>
              <a:ahLst/>
              <a:cxnLst/>
              <a:rect l="l" t="t" r="r" b="b"/>
              <a:pathLst>
                <a:path w="121909" h="109750" extrusionOk="0">
                  <a:moveTo>
                    <a:pt x="36676" y="44760"/>
                  </a:moveTo>
                  <a:cubicBezTo>
                    <a:pt x="36994" y="43839"/>
                    <a:pt x="37581" y="40628"/>
                    <a:pt x="38581" y="39236"/>
                  </a:cubicBezTo>
                  <a:cubicBezTo>
                    <a:pt x="39581" y="37844"/>
                    <a:pt x="41296" y="36437"/>
                    <a:pt x="42677" y="36410"/>
                  </a:cubicBezTo>
                  <a:cubicBezTo>
                    <a:pt x="44058" y="36384"/>
                    <a:pt x="46024" y="37026"/>
                    <a:pt x="46868" y="39077"/>
                  </a:cubicBezTo>
                  <a:cubicBezTo>
                    <a:pt x="47712" y="41128"/>
                    <a:pt x="47500" y="44677"/>
                    <a:pt x="47741" y="48714"/>
                  </a:cubicBezTo>
                  <a:cubicBezTo>
                    <a:pt x="47982" y="52751"/>
                    <a:pt x="47899" y="60229"/>
                    <a:pt x="48312" y="63300"/>
                  </a:cubicBezTo>
                  <a:cubicBezTo>
                    <a:pt x="48725" y="66371"/>
                    <a:pt x="49526" y="67182"/>
                    <a:pt x="50217" y="67139"/>
                  </a:cubicBezTo>
                  <a:cubicBezTo>
                    <a:pt x="50908" y="67096"/>
                    <a:pt x="52019" y="65837"/>
                    <a:pt x="52456" y="63044"/>
                  </a:cubicBezTo>
                  <a:cubicBezTo>
                    <a:pt x="52893" y="60251"/>
                    <a:pt x="52678" y="49931"/>
                    <a:pt x="52837" y="50379"/>
                  </a:cubicBezTo>
                  <a:cubicBezTo>
                    <a:pt x="52996" y="50827"/>
                    <a:pt x="52456" y="62854"/>
                    <a:pt x="53408" y="65732"/>
                  </a:cubicBezTo>
                  <a:cubicBezTo>
                    <a:pt x="54361" y="68611"/>
                    <a:pt x="57219" y="68354"/>
                    <a:pt x="58552" y="67650"/>
                  </a:cubicBezTo>
                  <a:cubicBezTo>
                    <a:pt x="59886" y="66946"/>
                    <a:pt x="60703" y="64665"/>
                    <a:pt x="61409" y="61509"/>
                  </a:cubicBezTo>
                  <a:cubicBezTo>
                    <a:pt x="62115" y="58353"/>
                    <a:pt x="62039" y="51469"/>
                    <a:pt x="62790" y="48714"/>
                  </a:cubicBezTo>
                  <a:cubicBezTo>
                    <a:pt x="63542" y="45959"/>
                    <a:pt x="65079" y="46429"/>
                    <a:pt x="65918" y="44981"/>
                  </a:cubicBezTo>
                  <a:cubicBezTo>
                    <a:pt x="66757" y="43533"/>
                    <a:pt x="67315" y="40409"/>
                    <a:pt x="67823" y="40028"/>
                  </a:cubicBezTo>
                  <a:cubicBezTo>
                    <a:pt x="68331" y="39647"/>
                    <a:pt x="67887" y="42759"/>
                    <a:pt x="68966" y="42695"/>
                  </a:cubicBezTo>
                  <a:cubicBezTo>
                    <a:pt x="70046" y="42632"/>
                    <a:pt x="73157" y="39139"/>
                    <a:pt x="74300" y="39647"/>
                  </a:cubicBezTo>
                  <a:cubicBezTo>
                    <a:pt x="75443" y="40155"/>
                    <a:pt x="75697" y="41362"/>
                    <a:pt x="75824" y="45743"/>
                  </a:cubicBezTo>
                  <a:cubicBezTo>
                    <a:pt x="75951" y="50125"/>
                    <a:pt x="74681" y="62952"/>
                    <a:pt x="75062" y="65936"/>
                  </a:cubicBezTo>
                  <a:cubicBezTo>
                    <a:pt x="75443" y="68921"/>
                    <a:pt x="77158" y="64984"/>
                    <a:pt x="78110" y="63650"/>
                  </a:cubicBezTo>
                  <a:cubicBezTo>
                    <a:pt x="79063" y="62317"/>
                    <a:pt x="80079" y="57681"/>
                    <a:pt x="80777" y="57935"/>
                  </a:cubicBezTo>
                  <a:cubicBezTo>
                    <a:pt x="81476" y="58189"/>
                    <a:pt x="81113" y="63745"/>
                    <a:pt x="82301" y="65174"/>
                  </a:cubicBezTo>
                  <a:cubicBezTo>
                    <a:pt x="83489" y="66603"/>
                    <a:pt x="86191" y="67714"/>
                    <a:pt x="87905" y="66507"/>
                  </a:cubicBezTo>
                  <a:cubicBezTo>
                    <a:pt x="89620" y="65301"/>
                    <a:pt x="91617" y="58348"/>
                    <a:pt x="92588" y="57935"/>
                  </a:cubicBezTo>
                  <a:cubicBezTo>
                    <a:pt x="93559" y="57522"/>
                    <a:pt x="93223" y="62507"/>
                    <a:pt x="93731" y="64031"/>
                  </a:cubicBezTo>
                  <a:cubicBezTo>
                    <a:pt x="94239" y="65555"/>
                    <a:pt x="94684" y="67460"/>
                    <a:pt x="95636" y="67079"/>
                  </a:cubicBezTo>
                  <a:cubicBezTo>
                    <a:pt x="96589" y="66698"/>
                    <a:pt x="98830" y="61523"/>
                    <a:pt x="99446" y="61745"/>
                  </a:cubicBezTo>
                  <a:cubicBezTo>
                    <a:pt x="100063" y="61967"/>
                    <a:pt x="100351" y="65618"/>
                    <a:pt x="99335" y="68412"/>
                  </a:cubicBezTo>
                  <a:cubicBezTo>
                    <a:pt x="98319" y="71206"/>
                    <a:pt x="94284" y="75747"/>
                    <a:pt x="93350" y="78509"/>
                  </a:cubicBezTo>
                  <a:cubicBezTo>
                    <a:pt x="92416" y="81271"/>
                    <a:pt x="92969" y="83653"/>
                    <a:pt x="93731" y="84986"/>
                  </a:cubicBezTo>
                  <a:cubicBezTo>
                    <a:pt x="94493" y="86320"/>
                    <a:pt x="96766" y="89177"/>
                    <a:pt x="97922" y="86510"/>
                  </a:cubicBezTo>
                  <a:cubicBezTo>
                    <a:pt x="99078" y="83843"/>
                    <a:pt x="98813" y="74136"/>
                    <a:pt x="100668" y="68984"/>
                  </a:cubicBezTo>
                  <a:cubicBezTo>
                    <a:pt x="102523" y="63833"/>
                    <a:pt x="105621" y="58276"/>
                    <a:pt x="109050" y="55601"/>
                  </a:cubicBezTo>
                  <a:cubicBezTo>
                    <a:pt x="112479" y="52926"/>
                    <a:pt x="119623" y="52259"/>
                    <a:pt x="121242" y="52934"/>
                  </a:cubicBezTo>
                  <a:cubicBezTo>
                    <a:pt x="122861" y="53609"/>
                    <a:pt x="121338" y="54625"/>
                    <a:pt x="118766" y="59649"/>
                  </a:cubicBezTo>
                  <a:cubicBezTo>
                    <a:pt x="116194" y="64674"/>
                    <a:pt x="109971" y="75556"/>
                    <a:pt x="105812" y="83081"/>
                  </a:cubicBezTo>
                  <a:cubicBezTo>
                    <a:pt x="101653" y="90606"/>
                    <a:pt x="96763" y="100409"/>
                    <a:pt x="93810" y="104798"/>
                  </a:cubicBezTo>
                  <a:cubicBezTo>
                    <a:pt x="90857" y="109187"/>
                    <a:pt x="93061" y="108655"/>
                    <a:pt x="88095" y="109417"/>
                  </a:cubicBezTo>
                  <a:cubicBezTo>
                    <a:pt x="83129" y="110179"/>
                    <a:pt x="72681" y="109378"/>
                    <a:pt x="64013" y="109370"/>
                  </a:cubicBezTo>
                  <a:cubicBezTo>
                    <a:pt x="55345" y="109362"/>
                    <a:pt x="41950" y="110227"/>
                    <a:pt x="36089" y="109370"/>
                  </a:cubicBezTo>
                  <a:cubicBezTo>
                    <a:pt x="30229" y="108513"/>
                    <a:pt x="32216" y="109116"/>
                    <a:pt x="28850" y="104226"/>
                  </a:cubicBezTo>
                  <a:cubicBezTo>
                    <a:pt x="25485" y="99337"/>
                    <a:pt x="20196" y="87939"/>
                    <a:pt x="15896" y="80033"/>
                  </a:cubicBezTo>
                  <a:cubicBezTo>
                    <a:pt x="11597" y="72127"/>
                    <a:pt x="5575" y="61301"/>
                    <a:pt x="3053" y="56792"/>
                  </a:cubicBezTo>
                  <a:cubicBezTo>
                    <a:pt x="532" y="52284"/>
                    <a:pt x="-1011" y="53554"/>
                    <a:pt x="767" y="52982"/>
                  </a:cubicBezTo>
                  <a:cubicBezTo>
                    <a:pt x="2545" y="52411"/>
                    <a:pt x="9657" y="53554"/>
                    <a:pt x="13721" y="53363"/>
                  </a:cubicBezTo>
                  <a:cubicBezTo>
                    <a:pt x="17785" y="53173"/>
                    <a:pt x="22675" y="52855"/>
                    <a:pt x="25151" y="51839"/>
                  </a:cubicBezTo>
                  <a:cubicBezTo>
                    <a:pt x="27628" y="50823"/>
                    <a:pt x="27374" y="51014"/>
                    <a:pt x="28580" y="47267"/>
                  </a:cubicBezTo>
                  <a:cubicBezTo>
                    <a:pt x="29787" y="43521"/>
                    <a:pt x="31057" y="37234"/>
                    <a:pt x="32390" y="29360"/>
                  </a:cubicBezTo>
                  <a:cubicBezTo>
                    <a:pt x="33724" y="21486"/>
                    <a:pt x="35883" y="785"/>
                    <a:pt x="36581" y="23"/>
                  </a:cubicBezTo>
                  <a:cubicBezTo>
                    <a:pt x="37280" y="-739"/>
                    <a:pt x="36518" y="17295"/>
                    <a:pt x="36581" y="24788"/>
                  </a:cubicBezTo>
                  <a:cubicBezTo>
                    <a:pt x="36645" y="32281"/>
                    <a:pt x="36899" y="41616"/>
                    <a:pt x="36962" y="44981"/>
                  </a:cubicBezTo>
                </a:path>
              </a:pathLst>
            </a:custGeom>
            <a:gradFill>
              <a:gsLst>
                <a:gs pos="0">
                  <a:srgbClr val="F4E755">
                    <a:alpha val="69803"/>
                  </a:srgbClr>
                </a:gs>
                <a:gs pos="100000">
                  <a:srgbClr val="F6B26B"/>
                </a:gs>
              </a:gsLst>
              <a:lin ang="5400012" scaled="0"/>
            </a:gra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Google Shape;78;p16">
              <a:extLst>
                <a:ext uri="{FF2B5EF4-FFF2-40B4-BE49-F238E27FC236}">
                  <a16:creationId xmlns:a16="http://schemas.microsoft.com/office/drawing/2014/main" id="{7FC5814F-9425-24FD-84C0-E9AF6B8E68CA}"/>
                </a:ext>
              </a:extLst>
            </p:cNvPr>
            <p:cNvSpPr/>
            <p:nvPr/>
          </p:nvSpPr>
          <p:spPr>
            <a:xfrm>
              <a:off x="5472702" y="4580140"/>
              <a:ext cx="1106964" cy="671797"/>
            </a:xfrm>
            <a:custGeom>
              <a:avLst/>
              <a:gdLst/>
              <a:ahLst/>
              <a:cxnLst/>
              <a:rect l="l" t="t" r="r" b="b"/>
              <a:pathLst>
                <a:path w="85693" h="51056" extrusionOk="0">
                  <a:moveTo>
                    <a:pt x="0" y="8351"/>
                  </a:moveTo>
                  <a:cubicBezTo>
                    <a:pt x="318" y="7430"/>
                    <a:pt x="905" y="4219"/>
                    <a:pt x="1905" y="2827"/>
                  </a:cubicBezTo>
                  <a:cubicBezTo>
                    <a:pt x="2905" y="1435"/>
                    <a:pt x="4620" y="28"/>
                    <a:pt x="6001" y="1"/>
                  </a:cubicBezTo>
                  <a:cubicBezTo>
                    <a:pt x="7382" y="-25"/>
                    <a:pt x="9348" y="617"/>
                    <a:pt x="10192" y="2668"/>
                  </a:cubicBezTo>
                  <a:cubicBezTo>
                    <a:pt x="11036" y="4719"/>
                    <a:pt x="10824" y="8268"/>
                    <a:pt x="11065" y="12305"/>
                  </a:cubicBezTo>
                  <a:cubicBezTo>
                    <a:pt x="11306" y="16342"/>
                    <a:pt x="11223" y="23820"/>
                    <a:pt x="11636" y="26891"/>
                  </a:cubicBezTo>
                  <a:cubicBezTo>
                    <a:pt x="12049" y="29962"/>
                    <a:pt x="12850" y="30773"/>
                    <a:pt x="13541" y="30730"/>
                  </a:cubicBezTo>
                  <a:cubicBezTo>
                    <a:pt x="14232" y="30687"/>
                    <a:pt x="15343" y="29428"/>
                    <a:pt x="15780" y="26635"/>
                  </a:cubicBezTo>
                  <a:cubicBezTo>
                    <a:pt x="16217" y="23842"/>
                    <a:pt x="16002" y="13522"/>
                    <a:pt x="16161" y="13970"/>
                  </a:cubicBezTo>
                  <a:cubicBezTo>
                    <a:pt x="16320" y="14418"/>
                    <a:pt x="15780" y="26445"/>
                    <a:pt x="16732" y="29323"/>
                  </a:cubicBezTo>
                  <a:cubicBezTo>
                    <a:pt x="17685" y="32202"/>
                    <a:pt x="20543" y="31945"/>
                    <a:pt x="21876" y="31241"/>
                  </a:cubicBezTo>
                  <a:cubicBezTo>
                    <a:pt x="23210" y="30537"/>
                    <a:pt x="24027" y="28256"/>
                    <a:pt x="24733" y="25100"/>
                  </a:cubicBezTo>
                  <a:cubicBezTo>
                    <a:pt x="25439" y="21944"/>
                    <a:pt x="26106" y="16101"/>
                    <a:pt x="26114" y="12305"/>
                  </a:cubicBezTo>
                  <a:cubicBezTo>
                    <a:pt x="26122" y="8509"/>
                    <a:pt x="25765" y="4117"/>
                    <a:pt x="24781" y="2326"/>
                  </a:cubicBezTo>
                  <a:cubicBezTo>
                    <a:pt x="23797" y="535"/>
                    <a:pt x="21479" y="407"/>
                    <a:pt x="20209" y="1558"/>
                  </a:cubicBezTo>
                  <a:cubicBezTo>
                    <a:pt x="18939" y="2710"/>
                    <a:pt x="16780" y="7508"/>
                    <a:pt x="17161" y="9235"/>
                  </a:cubicBezTo>
                  <a:cubicBezTo>
                    <a:pt x="17542" y="10962"/>
                    <a:pt x="20685" y="11794"/>
                    <a:pt x="22495" y="11922"/>
                  </a:cubicBezTo>
                  <a:cubicBezTo>
                    <a:pt x="24305" y="12050"/>
                    <a:pt x="26527" y="11474"/>
                    <a:pt x="28019" y="10002"/>
                  </a:cubicBezTo>
                  <a:cubicBezTo>
                    <a:pt x="29511" y="8531"/>
                    <a:pt x="31226" y="-106"/>
                    <a:pt x="31448" y="3093"/>
                  </a:cubicBezTo>
                  <a:cubicBezTo>
                    <a:pt x="31670" y="6292"/>
                    <a:pt x="29417" y="28043"/>
                    <a:pt x="29353" y="29194"/>
                  </a:cubicBezTo>
                  <a:cubicBezTo>
                    <a:pt x="29290" y="30346"/>
                    <a:pt x="29956" y="14288"/>
                    <a:pt x="31067" y="10002"/>
                  </a:cubicBezTo>
                  <a:cubicBezTo>
                    <a:pt x="32178" y="5716"/>
                    <a:pt x="34623" y="4246"/>
                    <a:pt x="36020" y="3478"/>
                  </a:cubicBezTo>
                  <a:cubicBezTo>
                    <a:pt x="37417" y="2710"/>
                    <a:pt x="39068" y="2325"/>
                    <a:pt x="39449" y="5396"/>
                  </a:cubicBezTo>
                  <a:cubicBezTo>
                    <a:pt x="39830" y="8467"/>
                    <a:pt x="38497" y="17936"/>
                    <a:pt x="38306" y="21902"/>
                  </a:cubicBezTo>
                  <a:cubicBezTo>
                    <a:pt x="38116" y="25868"/>
                    <a:pt x="37766" y="28170"/>
                    <a:pt x="38306" y="29194"/>
                  </a:cubicBezTo>
                  <a:cubicBezTo>
                    <a:pt x="38846" y="30218"/>
                    <a:pt x="40410" y="30134"/>
                    <a:pt x="41545" y="28044"/>
                  </a:cubicBezTo>
                  <a:cubicBezTo>
                    <a:pt x="42680" y="25954"/>
                    <a:pt x="43538" y="18809"/>
                    <a:pt x="45117" y="16655"/>
                  </a:cubicBezTo>
                  <a:cubicBezTo>
                    <a:pt x="46697" y="14501"/>
                    <a:pt x="49530" y="16207"/>
                    <a:pt x="51022" y="15120"/>
                  </a:cubicBezTo>
                  <a:cubicBezTo>
                    <a:pt x="52514" y="14033"/>
                    <a:pt x="53721" y="12178"/>
                    <a:pt x="54070" y="10131"/>
                  </a:cubicBezTo>
                  <a:cubicBezTo>
                    <a:pt x="54419" y="8084"/>
                    <a:pt x="53975" y="4244"/>
                    <a:pt x="53118" y="2837"/>
                  </a:cubicBezTo>
                  <a:cubicBezTo>
                    <a:pt x="52261" y="1430"/>
                    <a:pt x="50292" y="343"/>
                    <a:pt x="48927" y="1687"/>
                  </a:cubicBezTo>
                  <a:cubicBezTo>
                    <a:pt x="47562" y="3031"/>
                    <a:pt x="45585" y="6698"/>
                    <a:pt x="44926" y="10899"/>
                  </a:cubicBezTo>
                  <a:cubicBezTo>
                    <a:pt x="44267" y="15100"/>
                    <a:pt x="44204" y="23586"/>
                    <a:pt x="44974" y="26891"/>
                  </a:cubicBezTo>
                  <a:cubicBezTo>
                    <a:pt x="45744" y="30196"/>
                    <a:pt x="47800" y="31434"/>
                    <a:pt x="49546" y="30730"/>
                  </a:cubicBezTo>
                  <a:cubicBezTo>
                    <a:pt x="51292" y="30027"/>
                    <a:pt x="53927" y="27212"/>
                    <a:pt x="55451" y="22670"/>
                  </a:cubicBezTo>
                  <a:cubicBezTo>
                    <a:pt x="56975" y="18128"/>
                    <a:pt x="58500" y="3670"/>
                    <a:pt x="58690" y="3478"/>
                  </a:cubicBezTo>
                  <a:cubicBezTo>
                    <a:pt x="58881" y="3286"/>
                    <a:pt x="56594" y="16975"/>
                    <a:pt x="56594" y="21517"/>
                  </a:cubicBezTo>
                  <a:cubicBezTo>
                    <a:pt x="56594" y="26059"/>
                    <a:pt x="57611" y="30282"/>
                    <a:pt x="58690" y="30730"/>
                  </a:cubicBezTo>
                  <a:cubicBezTo>
                    <a:pt x="59770" y="31178"/>
                    <a:pt x="61928" y="27916"/>
                    <a:pt x="63071" y="24205"/>
                  </a:cubicBezTo>
                  <a:cubicBezTo>
                    <a:pt x="64214" y="20495"/>
                    <a:pt x="65040" y="12114"/>
                    <a:pt x="65548" y="8467"/>
                  </a:cubicBezTo>
                  <a:cubicBezTo>
                    <a:pt x="66056" y="4821"/>
                    <a:pt x="66373" y="-489"/>
                    <a:pt x="66119" y="2326"/>
                  </a:cubicBezTo>
                  <a:cubicBezTo>
                    <a:pt x="65865" y="5141"/>
                    <a:pt x="64659" y="17935"/>
                    <a:pt x="64024" y="25356"/>
                  </a:cubicBezTo>
                  <a:cubicBezTo>
                    <a:pt x="63389" y="32777"/>
                    <a:pt x="63206" y="42607"/>
                    <a:pt x="62309" y="46851"/>
                  </a:cubicBezTo>
                  <a:cubicBezTo>
                    <a:pt x="61412" y="51095"/>
                    <a:pt x="59571" y="51436"/>
                    <a:pt x="58642" y="50818"/>
                  </a:cubicBezTo>
                  <a:cubicBezTo>
                    <a:pt x="57713" y="50200"/>
                    <a:pt x="56547" y="45444"/>
                    <a:pt x="56737" y="43141"/>
                  </a:cubicBezTo>
                  <a:cubicBezTo>
                    <a:pt x="56928" y="40838"/>
                    <a:pt x="58706" y="38855"/>
                    <a:pt x="59785" y="37000"/>
                  </a:cubicBezTo>
                  <a:cubicBezTo>
                    <a:pt x="60865" y="35145"/>
                    <a:pt x="61373" y="34696"/>
                    <a:pt x="63214" y="32009"/>
                  </a:cubicBezTo>
                  <a:cubicBezTo>
                    <a:pt x="65056" y="29322"/>
                    <a:pt x="68834" y="23374"/>
                    <a:pt x="70834" y="20879"/>
                  </a:cubicBezTo>
                  <a:cubicBezTo>
                    <a:pt x="72834" y="18384"/>
                    <a:pt x="73406" y="17808"/>
                    <a:pt x="75216" y="17040"/>
                  </a:cubicBezTo>
                  <a:cubicBezTo>
                    <a:pt x="77026" y="16272"/>
                    <a:pt x="79947" y="16337"/>
                    <a:pt x="81693" y="16273"/>
                  </a:cubicBezTo>
                  <a:cubicBezTo>
                    <a:pt x="83439" y="16209"/>
                    <a:pt x="85026" y="16591"/>
                    <a:pt x="85693" y="16655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Google Shape;79;p16">
              <a:extLst>
                <a:ext uri="{FF2B5EF4-FFF2-40B4-BE49-F238E27FC236}">
                  <a16:creationId xmlns:a16="http://schemas.microsoft.com/office/drawing/2014/main" id="{E2902989-6A7D-C04B-FEE5-A39DAC926B0F}"/>
                </a:ext>
              </a:extLst>
            </p:cNvPr>
            <p:cNvSpPr/>
            <p:nvPr/>
          </p:nvSpPr>
          <p:spPr>
            <a:xfrm>
              <a:off x="5015376" y="4048948"/>
              <a:ext cx="1574937" cy="1483910"/>
            </a:xfrm>
            <a:custGeom>
              <a:avLst/>
              <a:gdLst/>
              <a:ahLst/>
              <a:cxnLst/>
              <a:rect l="l" t="t" r="r" b="b"/>
              <a:pathLst>
                <a:path w="121920" h="112776" extrusionOk="0">
                  <a:moveTo>
                    <a:pt x="121920" y="56769"/>
                  </a:moveTo>
                  <a:lnTo>
                    <a:pt x="90678" y="112776"/>
                  </a:lnTo>
                  <a:lnTo>
                    <a:pt x="31623" y="112776"/>
                  </a:lnTo>
                  <a:lnTo>
                    <a:pt x="0" y="56388"/>
                  </a:lnTo>
                  <a:lnTo>
                    <a:pt x="32004" y="0"/>
                  </a:lnTo>
                  <a:lnTo>
                    <a:pt x="90678" y="381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Google Shape;80;p16">
              <a:extLst>
                <a:ext uri="{FF2B5EF4-FFF2-40B4-BE49-F238E27FC236}">
                  <a16:creationId xmlns:a16="http://schemas.microsoft.com/office/drawing/2014/main" id="{5C6B5EFD-9D3A-D339-A7BD-51098EFDE947}"/>
                </a:ext>
              </a:extLst>
            </p:cNvPr>
            <p:cNvSpPr/>
            <p:nvPr/>
          </p:nvSpPr>
          <p:spPr>
            <a:xfrm>
              <a:off x="4639711" y="4083843"/>
              <a:ext cx="841607" cy="937496"/>
            </a:xfrm>
            <a:custGeom>
              <a:avLst/>
              <a:gdLst/>
              <a:ahLst/>
              <a:cxnLst/>
              <a:rect l="l" t="t" r="r" b="b"/>
              <a:pathLst>
                <a:path w="65151" h="69342" extrusionOk="0">
                  <a:moveTo>
                    <a:pt x="0" y="52326"/>
                  </a:moveTo>
                  <a:cubicBezTo>
                    <a:pt x="7112" y="52326"/>
                    <a:pt x="33465" y="52914"/>
                    <a:pt x="42672" y="52326"/>
                  </a:cubicBezTo>
                  <a:cubicBezTo>
                    <a:pt x="51880" y="51738"/>
                    <a:pt x="52261" y="53012"/>
                    <a:pt x="55245" y="48800"/>
                  </a:cubicBezTo>
                  <a:cubicBezTo>
                    <a:pt x="58230" y="44588"/>
                    <a:pt x="59055" y="35183"/>
                    <a:pt x="60579" y="27052"/>
                  </a:cubicBezTo>
                  <a:cubicBezTo>
                    <a:pt x="62103" y="18921"/>
                    <a:pt x="63767" y="-619"/>
                    <a:pt x="64389" y="15"/>
                  </a:cubicBezTo>
                  <a:cubicBezTo>
                    <a:pt x="65011" y="649"/>
                    <a:pt x="64291" y="22196"/>
                    <a:pt x="64309" y="30857"/>
                  </a:cubicBezTo>
                  <a:cubicBezTo>
                    <a:pt x="64328" y="39518"/>
                    <a:pt x="64360" y="45568"/>
                    <a:pt x="64500" y="51982"/>
                  </a:cubicBezTo>
                  <a:cubicBezTo>
                    <a:pt x="64640" y="58396"/>
                    <a:pt x="65043" y="66449"/>
                    <a:pt x="65151" y="69342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202B41-1834-0277-A8DB-131776316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F5496"/>
                </a:solidFill>
              </a:rPr>
              <a:t>HONEY kick-off meeting 2023, November 17th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96761C4-1B99-0800-0122-7634408DB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3E69288F-F9A8-2AEE-CEC3-E7F89E5D0D99}"/>
              </a:ext>
            </a:extLst>
          </p:cNvPr>
          <p:cNvSpPr>
            <a:spLocks noGrp="1"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mtClean="0">
                <a:solidFill>
                  <a:srgbClr val="2F5496"/>
                </a:solidFill>
              </a:rPr>
              <a:pPr/>
              <a:t>10</a:t>
            </a:fld>
            <a:endParaRPr lang="en-US" dirty="0">
              <a:solidFill>
                <a:srgbClr val="2F5496"/>
              </a:solidFill>
            </a:endParaRPr>
          </a:p>
        </p:txBody>
      </p:sp>
      <p:pic>
        <p:nvPicPr>
          <p:cNvPr id="18" name="Google Shape;163;p19">
            <a:extLst>
              <a:ext uri="{FF2B5EF4-FFF2-40B4-BE49-F238E27FC236}">
                <a16:creationId xmlns:a16="http://schemas.microsoft.com/office/drawing/2014/main" id="{C122FADF-5CF9-71B9-9B11-977C335721C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6138" t="31465" r="49331" b="19553"/>
          <a:stretch/>
        </p:blipFill>
        <p:spPr>
          <a:xfrm>
            <a:off x="4927853" y="367113"/>
            <a:ext cx="4747829" cy="341389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78;p19">
            <a:extLst>
              <a:ext uri="{FF2B5EF4-FFF2-40B4-BE49-F238E27FC236}">
                <a16:creationId xmlns:a16="http://schemas.microsoft.com/office/drawing/2014/main" id="{98C4B835-BFF6-0CF2-2893-AB0A094F862C}"/>
              </a:ext>
            </a:extLst>
          </p:cNvPr>
          <p:cNvSpPr txBox="1"/>
          <p:nvPr/>
        </p:nvSpPr>
        <p:spPr>
          <a:xfrm rot="16200000">
            <a:off x="8442635" y="1972193"/>
            <a:ext cx="2764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 i="1" dirty="0">
                <a:solidFill>
                  <a:schemeClr val="dk1"/>
                </a:solidFill>
              </a:rPr>
              <a:t>Magalhaes Martins, P.  et al., Sci Rep 10, 7007 (2020)</a:t>
            </a:r>
            <a:endParaRPr sz="800" i="1" dirty="0"/>
          </a:p>
        </p:txBody>
      </p:sp>
      <p:pic>
        <p:nvPicPr>
          <p:cNvPr id="14" name="Picture 13" descr="A diagram of a device&#10;&#10;Description automatically generated">
            <a:extLst>
              <a:ext uri="{FF2B5EF4-FFF2-40B4-BE49-F238E27FC236}">
                <a16:creationId xmlns:a16="http://schemas.microsoft.com/office/drawing/2014/main" id="{150E0CF3-FAF8-6078-C960-096E201721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404" t="42222" r="20517" b="-1168"/>
          <a:stretch/>
        </p:blipFill>
        <p:spPr>
          <a:xfrm>
            <a:off x="1890888" y="1000435"/>
            <a:ext cx="2408412" cy="249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82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8F2C213D-7C38-7DDC-9031-209830F07B07}"/>
              </a:ext>
            </a:extLst>
          </p:cNvPr>
          <p:cNvSpPr/>
          <p:nvPr/>
        </p:nvSpPr>
        <p:spPr>
          <a:xfrm rot="10800000">
            <a:off x="10392835" y="5293"/>
            <a:ext cx="1788581" cy="3333752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C99BD54B-C90E-4C6F-8B01-E6F0547702EA}"/>
              </a:ext>
            </a:extLst>
          </p:cNvPr>
          <p:cNvSpPr/>
          <p:nvPr/>
        </p:nvSpPr>
        <p:spPr>
          <a:xfrm rot="10800000">
            <a:off x="10562167" y="5293"/>
            <a:ext cx="1619248" cy="3016253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131" y="398150"/>
            <a:ext cx="10515600" cy="508479"/>
          </a:xfrm>
        </p:spPr>
        <p:txBody>
          <a:bodyPr>
            <a:normAutofit fontScale="90000"/>
          </a:bodyPr>
          <a:lstStyle/>
          <a:p>
            <a:r>
              <a:rPr lang="en-US" sz="4000" u="sng" dirty="0">
                <a:solidFill>
                  <a:schemeClr val="tx2">
                    <a:lumMod val="50000"/>
                  </a:schemeClr>
                </a:solidFill>
                <a:latin typeface="Congenial"/>
                <a:cs typeface="Calibri Light"/>
              </a:rPr>
              <a:t>Prompt photons</a:t>
            </a: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B8CB5EC9-351E-3B65-7D7E-AD047E1865E7}"/>
              </a:ext>
            </a:extLst>
          </p:cNvPr>
          <p:cNvSpPr/>
          <p:nvPr/>
        </p:nvSpPr>
        <p:spPr>
          <a:xfrm>
            <a:off x="-1" y="4608897"/>
            <a:ext cx="1195915" cy="2254252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cs typeface="Calibri"/>
            </a:endParaRP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55127BBC-7759-C825-14F6-747241506AB3}"/>
              </a:ext>
            </a:extLst>
          </p:cNvPr>
          <p:cNvSpPr/>
          <p:nvPr/>
        </p:nvSpPr>
        <p:spPr>
          <a:xfrm>
            <a:off x="0" y="4947711"/>
            <a:ext cx="1026581" cy="1915586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BA3B21E-B4BE-FC04-7D4F-7EF7E3B741C6}"/>
              </a:ext>
            </a:extLst>
          </p:cNvPr>
          <p:cNvGrpSpPr/>
          <p:nvPr/>
        </p:nvGrpSpPr>
        <p:grpSpPr>
          <a:xfrm>
            <a:off x="10152451" y="50799"/>
            <a:ext cx="1950602" cy="1493721"/>
            <a:chOff x="4639711" y="4048948"/>
            <a:chExt cx="1950602" cy="1493721"/>
          </a:xfrm>
        </p:grpSpPr>
        <p:sp>
          <p:nvSpPr>
            <p:cNvPr id="7" name="Google Shape;76;p16">
              <a:extLst>
                <a:ext uri="{FF2B5EF4-FFF2-40B4-BE49-F238E27FC236}">
                  <a16:creationId xmlns:a16="http://schemas.microsoft.com/office/drawing/2014/main" id="{35C79B45-A475-9340-B408-B9D2E15F7E52}"/>
                </a:ext>
              </a:extLst>
            </p:cNvPr>
            <p:cNvSpPr/>
            <p:nvPr/>
          </p:nvSpPr>
          <p:spPr>
            <a:xfrm>
              <a:off x="5015812" y="4058356"/>
              <a:ext cx="1555250" cy="1283382"/>
            </a:xfrm>
            <a:custGeom>
              <a:avLst/>
              <a:gdLst/>
              <a:ahLst/>
              <a:cxnLst/>
              <a:rect l="l" t="t" r="r" b="b"/>
              <a:pathLst>
                <a:path w="120396" h="97536" extrusionOk="0">
                  <a:moveTo>
                    <a:pt x="0" y="56388"/>
                  </a:moveTo>
                  <a:lnTo>
                    <a:pt x="31242" y="0"/>
                  </a:lnTo>
                  <a:lnTo>
                    <a:pt x="89916" y="0"/>
                  </a:lnTo>
                  <a:lnTo>
                    <a:pt x="120396" y="56388"/>
                  </a:lnTo>
                  <a:lnTo>
                    <a:pt x="92964" y="97536"/>
                  </a:lnTo>
                  <a:close/>
                </a:path>
              </a:pathLst>
            </a:custGeom>
            <a:gradFill>
              <a:gsLst>
                <a:gs pos="0">
                  <a:srgbClr val="F5FF83"/>
                </a:gs>
                <a:gs pos="100000">
                  <a:srgbClr val="FFFFFF"/>
                </a:gs>
              </a:gsLst>
              <a:lin ang="5400012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Google Shape;77;p16">
              <a:extLst>
                <a:ext uri="{FF2B5EF4-FFF2-40B4-BE49-F238E27FC236}">
                  <a16:creationId xmlns:a16="http://schemas.microsoft.com/office/drawing/2014/main" id="{9100392A-57F8-0E68-DB7E-7C7F8E7920C6}"/>
                </a:ext>
              </a:extLst>
            </p:cNvPr>
            <p:cNvSpPr/>
            <p:nvPr/>
          </p:nvSpPr>
          <p:spPr>
            <a:xfrm>
              <a:off x="4998930" y="4098575"/>
              <a:ext cx="1574795" cy="1444094"/>
            </a:xfrm>
            <a:custGeom>
              <a:avLst/>
              <a:gdLst/>
              <a:ahLst/>
              <a:cxnLst/>
              <a:rect l="l" t="t" r="r" b="b"/>
              <a:pathLst>
                <a:path w="121909" h="109750" extrusionOk="0">
                  <a:moveTo>
                    <a:pt x="36676" y="44760"/>
                  </a:moveTo>
                  <a:cubicBezTo>
                    <a:pt x="36994" y="43839"/>
                    <a:pt x="37581" y="40628"/>
                    <a:pt x="38581" y="39236"/>
                  </a:cubicBezTo>
                  <a:cubicBezTo>
                    <a:pt x="39581" y="37844"/>
                    <a:pt x="41296" y="36437"/>
                    <a:pt x="42677" y="36410"/>
                  </a:cubicBezTo>
                  <a:cubicBezTo>
                    <a:pt x="44058" y="36384"/>
                    <a:pt x="46024" y="37026"/>
                    <a:pt x="46868" y="39077"/>
                  </a:cubicBezTo>
                  <a:cubicBezTo>
                    <a:pt x="47712" y="41128"/>
                    <a:pt x="47500" y="44677"/>
                    <a:pt x="47741" y="48714"/>
                  </a:cubicBezTo>
                  <a:cubicBezTo>
                    <a:pt x="47982" y="52751"/>
                    <a:pt x="47899" y="60229"/>
                    <a:pt x="48312" y="63300"/>
                  </a:cubicBezTo>
                  <a:cubicBezTo>
                    <a:pt x="48725" y="66371"/>
                    <a:pt x="49526" y="67182"/>
                    <a:pt x="50217" y="67139"/>
                  </a:cubicBezTo>
                  <a:cubicBezTo>
                    <a:pt x="50908" y="67096"/>
                    <a:pt x="52019" y="65837"/>
                    <a:pt x="52456" y="63044"/>
                  </a:cubicBezTo>
                  <a:cubicBezTo>
                    <a:pt x="52893" y="60251"/>
                    <a:pt x="52678" y="49931"/>
                    <a:pt x="52837" y="50379"/>
                  </a:cubicBezTo>
                  <a:cubicBezTo>
                    <a:pt x="52996" y="50827"/>
                    <a:pt x="52456" y="62854"/>
                    <a:pt x="53408" y="65732"/>
                  </a:cubicBezTo>
                  <a:cubicBezTo>
                    <a:pt x="54361" y="68611"/>
                    <a:pt x="57219" y="68354"/>
                    <a:pt x="58552" y="67650"/>
                  </a:cubicBezTo>
                  <a:cubicBezTo>
                    <a:pt x="59886" y="66946"/>
                    <a:pt x="60703" y="64665"/>
                    <a:pt x="61409" y="61509"/>
                  </a:cubicBezTo>
                  <a:cubicBezTo>
                    <a:pt x="62115" y="58353"/>
                    <a:pt x="62039" y="51469"/>
                    <a:pt x="62790" y="48714"/>
                  </a:cubicBezTo>
                  <a:cubicBezTo>
                    <a:pt x="63542" y="45959"/>
                    <a:pt x="65079" y="46429"/>
                    <a:pt x="65918" y="44981"/>
                  </a:cubicBezTo>
                  <a:cubicBezTo>
                    <a:pt x="66757" y="43533"/>
                    <a:pt x="67315" y="40409"/>
                    <a:pt x="67823" y="40028"/>
                  </a:cubicBezTo>
                  <a:cubicBezTo>
                    <a:pt x="68331" y="39647"/>
                    <a:pt x="67887" y="42759"/>
                    <a:pt x="68966" y="42695"/>
                  </a:cubicBezTo>
                  <a:cubicBezTo>
                    <a:pt x="70046" y="42632"/>
                    <a:pt x="73157" y="39139"/>
                    <a:pt x="74300" y="39647"/>
                  </a:cubicBezTo>
                  <a:cubicBezTo>
                    <a:pt x="75443" y="40155"/>
                    <a:pt x="75697" y="41362"/>
                    <a:pt x="75824" y="45743"/>
                  </a:cubicBezTo>
                  <a:cubicBezTo>
                    <a:pt x="75951" y="50125"/>
                    <a:pt x="74681" y="62952"/>
                    <a:pt x="75062" y="65936"/>
                  </a:cubicBezTo>
                  <a:cubicBezTo>
                    <a:pt x="75443" y="68921"/>
                    <a:pt x="77158" y="64984"/>
                    <a:pt x="78110" y="63650"/>
                  </a:cubicBezTo>
                  <a:cubicBezTo>
                    <a:pt x="79063" y="62317"/>
                    <a:pt x="80079" y="57681"/>
                    <a:pt x="80777" y="57935"/>
                  </a:cubicBezTo>
                  <a:cubicBezTo>
                    <a:pt x="81476" y="58189"/>
                    <a:pt x="81113" y="63745"/>
                    <a:pt x="82301" y="65174"/>
                  </a:cubicBezTo>
                  <a:cubicBezTo>
                    <a:pt x="83489" y="66603"/>
                    <a:pt x="86191" y="67714"/>
                    <a:pt x="87905" y="66507"/>
                  </a:cubicBezTo>
                  <a:cubicBezTo>
                    <a:pt x="89620" y="65301"/>
                    <a:pt x="91617" y="58348"/>
                    <a:pt x="92588" y="57935"/>
                  </a:cubicBezTo>
                  <a:cubicBezTo>
                    <a:pt x="93559" y="57522"/>
                    <a:pt x="93223" y="62507"/>
                    <a:pt x="93731" y="64031"/>
                  </a:cubicBezTo>
                  <a:cubicBezTo>
                    <a:pt x="94239" y="65555"/>
                    <a:pt x="94684" y="67460"/>
                    <a:pt x="95636" y="67079"/>
                  </a:cubicBezTo>
                  <a:cubicBezTo>
                    <a:pt x="96589" y="66698"/>
                    <a:pt x="98830" y="61523"/>
                    <a:pt x="99446" y="61745"/>
                  </a:cubicBezTo>
                  <a:cubicBezTo>
                    <a:pt x="100063" y="61967"/>
                    <a:pt x="100351" y="65618"/>
                    <a:pt x="99335" y="68412"/>
                  </a:cubicBezTo>
                  <a:cubicBezTo>
                    <a:pt x="98319" y="71206"/>
                    <a:pt x="94284" y="75747"/>
                    <a:pt x="93350" y="78509"/>
                  </a:cubicBezTo>
                  <a:cubicBezTo>
                    <a:pt x="92416" y="81271"/>
                    <a:pt x="92969" y="83653"/>
                    <a:pt x="93731" y="84986"/>
                  </a:cubicBezTo>
                  <a:cubicBezTo>
                    <a:pt x="94493" y="86320"/>
                    <a:pt x="96766" y="89177"/>
                    <a:pt x="97922" y="86510"/>
                  </a:cubicBezTo>
                  <a:cubicBezTo>
                    <a:pt x="99078" y="83843"/>
                    <a:pt x="98813" y="74136"/>
                    <a:pt x="100668" y="68984"/>
                  </a:cubicBezTo>
                  <a:cubicBezTo>
                    <a:pt x="102523" y="63833"/>
                    <a:pt x="105621" y="58276"/>
                    <a:pt x="109050" y="55601"/>
                  </a:cubicBezTo>
                  <a:cubicBezTo>
                    <a:pt x="112479" y="52926"/>
                    <a:pt x="119623" y="52259"/>
                    <a:pt x="121242" y="52934"/>
                  </a:cubicBezTo>
                  <a:cubicBezTo>
                    <a:pt x="122861" y="53609"/>
                    <a:pt x="121338" y="54625"/>
                    <a:pt x="118766" y="59649"/>
                  </a:cubicBezTo>
                  <a:cubicBezTo>
                    <a:pt x="116194" y="64674"/>
                    <a:pt x="109971" y="75556"/>
                    <a:pt x="105812" y="83081"/>
                  </a:cubicBezTo>
                  <a:cubicBezTo>
                    <a:pt x="101653" y="90606"/>
                    <a:pt x="96763" y="100409"/>
                    <a:pt x="93810" y="104798"/>
                  </a:cubicBezTo>
                  <a:cubicBezTo>
                    <a:pt x="90857" y="109187"/>
                    <a:pt x="93061" y="108655"/>
                    <a:pt x="88095" y="109417"/>
                  </a:cubicBezTo>
                  <a:cubicBezTo>
                    <a:pt x="83129" y="110179"/>
                    <a:pt x="72681" y="109378"/>
                    <a:pt x="64013" y="109370"/>
                  </a:cubicBezTo>
                  <a:cubicBezTo>
                    <a:pt x="55345" y="109362"/>
                    <a:pt x="41950" y="110227"/>
                    <a:pt x="36089" y="109370"/>
                  </a:cubicBezTo>
                  <a:cubicBezTo>
                    <a:pt x="30229" y="108513"/>
                    <a:pt x="32216" y="109116"/>
                    <a:pt x="28850" y="104226"/>
                  </a:cubicBezTo>
                  <a:cubicBezTo>
                    <a:pt x="25485" y="99337"/>
                    <a:pt x="20196" y="87939"/>
                    <a:pt x="15896" y="80033"/>
                  </a:cubicBezTo>
                  <a:cubicBezTo>
                    <a:pt x="11597" y="72127"/>
                    <a:pt x="5575" y="61301"/>
                    <a:pt x="3053" y="56792"/>
                  </a:cubicBezTo>
                  <a:cubicBezTo>
                    <a:pt x="532" y="52284"/>
                    <a:pt x="-1011" y="53554"/>
                    <a:pt x="767" y="52982"/>
                  </a:cubicBezTo>
                  <a:cubicBezTo>
                    <a:pt x="2545" y="52411"/>
                    <a:pt x="9657" y="53554"/>
                    <a:pt x="13721" y="53363"/>
                  </a:cubicBezTo>
                  <a:cubicBezTo>
                    <a:pt x="17785" y="53173"/>
                    <a:pt x="22675" y="52855"/>
                    <a:pt x="25151" y="51839"/>
                  </a:cubicBezTo>
                  <a:cubicBezTo>
                    <a:pt x="27628" y="50823"/>
                    <a:pt x="27374" y="51014"/>
                    <a:pt x="28580" y="47267"/>
                  </a:cubicBezTo>
                  <a:cubicBezTo>
                    <a:pt x="29787" y="43521"/>
                    <a:pt x="31057" y="37234"/>
                    <a:pt x="32390" y="29360"/>
                  </a:cubicBezTo>
                  <a:cubicBezTo>
                    <a:pt x="33724" y="21486"/>
                    <a:pt x="35883" y="785"/>
                    <a:pt x="36581" y="23"/>
                  </a:cubicBezTo>
                  <a:cubicBezTo>
                    <a:pt x="37280" y="-739"/>
                    <a:pt x="36518" y="17295"/>
                    <a:pt x="36581" y="24788"/>
                  </a:cubicBezTo>
                  <a:cubicBezTo>
                    <a:pt x="36645" y="32281"/>
                    <a:pt x="36899" y="41616"/>
                    <a:pt x="36962" y="44981"/>
                  </a:cubicBezTo>
                </a:path>
              </a:pathLst>
            </a:custGeom>
            <a:gradFill>
              <a:gsLst>
                <a:gs pos="0">
                  <a:srgbClr val="F4E755">
                    <a:alpha val="69803"/>
                  </a:srgbClr>
                </a:gs>
                <a:gs pos="100000">
                  <a:srgbClr val="F6B26B"/>
                </a:gs>
              </a:gsLst>
              <a:lin ang="5400012" scaled="0"/>
            </a:gra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Google Shape;78;p16">
              <a:extLst>
                <a:ext uri="{FF2B5EF4-FFF2-40B4-BE49-F238E27FC236}">
                  <a16:creationId xmlns:a16="http://schemas.microsoft.com/office/drawing/2014/main" id="{7FC5814F-9425-24FD-84C0-E9AF6B8E68CA}"/>
                </a:ext>
              </a:extLst>
            </p:cNvPr>
            <p:cNvSpPr/>
            <p:nvPr/>
          </p:nvSpPr>
          <p:spPr>
            <a:xfrm>
              <a:off x="5472702" y="4580140"/>
              <a:ext cx="1106964" cy="671797"/>
            </a:xfrm>
            <a:custGeom>
              <a:avLst/>
              <a:gdLst/>
              <a:ahLst/>
              <a:cxnLst/>
              <a:rect l="l" t="t" r="r" b="b"/>
              <a:pathLst>
                <a:path w="85693" h="51056" extrusionOk="0">
                  <a:moveTo>
                    <a:pt x="0" y="8351"/>
                  </a:moveTo>
                  <a:cubicBezTo>
                    <a:pt x="318" y="7430"/>
                    <a:pt x="905" y="4219"/>
                    <a:pt x="1905" y="2827"/>
                  </a:cubicBezTo>
                  <a:cubicBezTo>
                    <a:pt x="2905" y="1435"/>
                    <a:pt x="4620" y="28"/>
                    <a:pt x="6001" y="1"/>
                  </a:cubicBezTo>
                  <a:cubicBezTo>
                    <a:pt x="7382" y="-25"/>
                    <a:pt x="9348" y="617"/>
                    <a:pt x="10192" y="2668"/>
                  </a:cubicBezTo>
                  <a:cubicBezTo>
                    <a:pt x="11036" y="4719"/>
                    <a:pt x="10824" y="8268"/>
                    <a:pt x="11065" y="12305"/>
                  </a:cubicBezTo>
                  <a:cubicBezTo>
                    <a:pt x="11306" y="16342"/>
                    <a:pt x="11223" y="23820"/>
                    <a:pt x="11636" y="26891"/>
                  </a:cubicBezTo>
                  <a:cubicBezTo>
                    <a:pt x="12049" y="29962"/>
                    <a:pt x="12850" y="30773"/>
                    <a:pt x="13541" y="30730"/>
                  </a:cubicBezTo>
                  <a:cubicBezTo>
                    <a:pt x="14232" y="30687"/>
                    <a:pt x="15343" y="29428"/>
                    <a:pt x="15780" y="26635"/>
                  </a:cubicBezTo>
                  <a:cubicBezTo>
                    <a:pt x="16217" y="23842"/>
                    <a:pt x="16002" y="13522"/>
                    <a:pt x="16161" y="13970"/>
                  </a:cubicBezTo>
                  <a:cubicBezTo>
                    <a:pt x="16320" y="14418"/>
                    <a:pt x="15780" y="26445"/>
                    <a:pt x="16732" y="29323"/>
                  </a:cubicBezTo>
                  <a:cubicBezTo>
                    <a:pt x="17685" y="32202"/>
                    <a:pt x="20543" y="31945"/>
                    <a:pt x="21876" y="31241"/>
                  </a:cubicBezTo>
                  <a:cubicBezTo>
                    <a:pt x="23210" y="30537"/>
                    <a:pt x="24027" y="28256"/>
                    <a:pt x="24733" y="25100"/>
                  </a:cubicBezTo>
                  <a:cubicBezTo>
                    <a:pt x="25439" y="21944"/>
                    <a:pt x="26106" y="16101"/>
                    <a:pt x="26114" y="12305"/>
                  </a:cubicBezTo>
                  <a:cubicBezTo>
                    <a:pt x="26122" y="8509"/>
                    <a:pt x="25765" y="4117"/>
                    <a:pt x="24781" y="2326"/>
                  </a:cubicBezTo>
                  <a:cubicBezTo>
                    <a:pt x="23797" y="535"/>
                    <a:pt x="21479" y="407"/>
                    <a:pt x="20209" y="1558"/>
                  </a:cubicBezTo>
                  <a:cubicBezTo>
                    <a:pt x="18939" y="2710"/>
                    <a:pt x="16780" y="7508"/>
                    <a:pt x="17161" y="9235"/>
                  </a:cubicBezTo>
                  <a:cubicBezTo>
                    <a:pt x="17542" y="10962"/>
                    <a:pt x="20685" y="11794"/>
                    <a:pt x="22495" y="11922"/>
                  </a:cubicBezTo>
                  <a:cubicBezTo>
                    <a:pt x="24305" y="12050"/>
                    <a:pt x="26527" y="11474"/>
                    <a:pt x="28019" y="10002"/>
                  </a:cubicBezTo>
                  <a:cubicBezTo>
                    <a:pt x="29511" y="8531"/>
                    <a:pt x="31226" y="-106"/>
                    <a:pt x="31448" y="3093"/>
                  </a:cubicBezTo>
                  <a:cubicBezTo>
                    <a:pt x="31670" y="6292"/>
                    <a:pt x="29417" y="28043"/>
                    <a:pt x="29353" y="29194"/>
                  </a:cubicBezTo>
                  <a:cubicBezTo>
                    <a:pt x="29290" y="30346"/>
                    <a:pt x="29956" y="14288"/>
                    <a:pt x="31067" y="10002"/>
                  </a:cubicBezTo>
                  <a:cubicBezTo>
                    <a:pt x="32178" y="5716"/>
                    <a:pt x="34623" y="4246"/>
                    <a:pt x="36020" y="3478"/>
                  </a:cubicBezTo>
                  <a:cubicBezTo>
                    <a:pt x="37417" y="2710"/>
                    <a:pt x="39068" y="2325"/>
                    <a:pt x="39449" y="5396"/>
                  </a:cubicBezTo>
                  <a:cubicBezTo>
                    <a:pt x="39830" y="8467"/>
                    <a:pt x="38497" y="17936"/>
                    <a:pt x="38306" y="21902"/>
                  </a:cubicBezTo>
                  <a:cubicBezTo>
                    <a:pt x="38116" y="25868"/>
                    <a:pt x="37766" y="28170"/>
                    <a:pt x="38306" y="29194"/>
                  </a:cubicBezTo>
                  <a:cubicBezTo>
                    <a:pt x="38846" y="30218"/>
                    <a:pt x="40410" y="30134"/>
                    <a:pt x="41545" y="28044"/>
                  </a:cubicBezTo>
                  <a:cubicBezTo>
                    <a:pt x="42680" y="25954"/>
                    <a:pt x="43538" y="18809"/>
                    <a:pt x="45117" y="16655"/>
                  </a:cubicBezTo>
                  <a:cubicBezTo>
                    <a:pt x="46697" y="14501"/>
                    <a:pt x="49530" y="16207"/>
                    <a:pt x="51022" y="15120"/>
                  </a:cubicBezTo>
                  <a:cubicBezTo>
                    <a:pt x="52514" y="14033"/>
                    <a:pt x="53721" y="12178"/>
                    <a:pt x="54070" y="10131"/>
                  </a:cubicBezTo>
                  <a:cubicBezTo>
                    <a:pt x="54419" y="8084"/>
                    <a:pt x="53975" y="4244"/>
                    <a:pt x="53118" y="2837"/>
                  </a:cubicBezTo>
                  <a:cubicBezTo>
                    <a:pt x="52261" y="1430"/>
                    <a:pt x="50292" y="343"/>
                    <a:pt x="48927" y="1687"/>
                  </a:cubicBezTo>
                  <a:cubicBezTo>
                    <a:pt x="47562" y="3031"/>
                    <a:pt x="45585" y="6698"/>
                    <a:pt x="44926" y="10899"/>
                  </a:cubicBezTo>
                  <a:cubicBezTo>
                    <a:pt x="44267" y="15100"/>
                    <a:pt x="44204" y="23586"/>
                    <a:pt x="44974" y="26891"/>
                  </a:cubicBezTo>
                  <a:cubicBezTo>
                    <a:pt x="45744" y="30196"/>
                    <a:pt x="47800" y="31434"/>
                    <a:pt x="49546" y="30730"/>
                  </a:cubicBezTo>
                  <a:cubicBezTo>
                    <a:pt x="51292" y="30027"/>
                    <a:pt x="53927" y="27212"/>
                    <a:pt x="55451" y="22670"/>
                  </a:cubicBezTo>
                  <a:cubicBezTo>
                    <a:pt x="56975" y="18128"/>
                    <a:pt x="58500" y="3670"/>
                    <a:pt x="58690" y="3478"/>
                  </a:cubicBezTo>
                  <a:cubicBezTo>
                    <a:pt x="58881" y="3286"/>
                    <a:pt x="56594" y="16975"/>
                    <a:pt x="56594" y="21517"/>
                  </a:cubicBezTo>
                  <a:cubicBezTo>
                    <a:pt x="56594" y="26059"/>
                    <a:pt x="57611" y="30282"/>
                    <a:pt x="58690" y="30730"/>
                  </a:cubicBezTo>
                  <a:cubicBezTo>
                    <a:pt x="59770" y="31178"/>
                    <a:pt x="61928" y="27916"/>
                    <a:pt x="63071" y="24205"/>
                  </a:cubicBezTo>
                  <a:cubicBezTo>
                    <a:pt x="64214" y="20495"/>
                    <a:pt x="65040" y="12114"/>
                    <a:pt x="65548" y="8467"/>
                  </a:cubicBezTo>
                  <a:cubicBezTo>
                    <a:pt x="66056" y="4821"/>
                    <a:pt x="66373" y="-489"/>
                    <a:pt x="66119" y="2326"/>
                  </a:cubicBezTo>
                  <a:cubicBezTo>
                    <a:pt x="65865" y="5141"/>
                    <a:pt x="64659" y="17935"/>
                    <a:pt x="64024" y="25356"/>
                  </a:cubicBezTo>
                  <a:cubicBezTo>
                    <a:pt x="63389" y="32777"/>
                    <a:pt x="63206" y="42607"/>
                    <a:pt x="62309" y="46851"/>
                  </a:cubicBezTo>
                  <a:cubicBezTo>
                    <a:pt x="61412" y="51095"/>
                    <a:pt x="59571" y="51436"/>
                    <a:pt x="58642" y="50818"/>
                  </a:cubicBezTo>
                  <a:cubicBezTo>
                    <a:pt x="57713" y="50200"/>
                    <a:pt x="56547" y="45444"/>
                    <a:pt x="56737" y="43141"/>
                  </a:cubicBezTo>
                  <a:cubicBezTo>
                    <a:pt x="56928" y="40838"/>
                    <a:pt x="58706" y="38855"/>
                    <a:pt x="59785" y="37000"/>
                  </a:cubicBezTo>
                  <a:cubicBezTo>
                    <a:pt x="60865" y="35145"/>
                    <a:pt x="61373" y="34696"/>
                    <a:pt x="63214" y="32009"/>
                  </a:cubicBezTo>
                  <a:cubicBezTo>
                    <a:pt x="65056" y="29322"/>
                    <a:pt x="68834" y="23374"/>
                    <a:pt x="70834" y="20879"/>
                  </a:cubicBezTo>
                  <a:cubicBezTo>
                    <a:pt x="72834" y="18384"/>
                    <a:pt x="73406" y="17808"/>
                    <a:pt x="75216" y="17040"/>
                  </a:cubicBezTo>
                  <a:cubicBezTo>
                    <a:pt x="77026" y="16272"/>
                    <a:pt x="79947" y="16337"/>
                    <a:pt x="81693" y="16273"/>
                  </a:cubicBezTo>
                  <a:cubicBezTo>
                    <a:pt x="83439" y="16209"/>
                    <a:pt x="85026" y="16591"/>
                    <a:pt x="85693" y="16655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Google Shape;79;p16">
              <a:extLst>
                <a:ext uri="{FF2B5EF4-FFF2-40B4-BE49-F238E27FC236}">
                  <a16:creationId xmlns:a16="http://schemas.microsoft.com/office/drawing/2014/main" id="{E2902989-6A7D-C04B-FEE5-A39DAC926B0F}"/>
                </a:ext>
              </a:extLst>
            </p:cNvPr>
            <p:cNvSpPr/>
            <p:nvPr/>
          </p:nvSpPr>
          <p:spPr>
            <a:xfrm>
              <a:off x="5015376" y="4048948"/>
              <a:ext cx="1574937" cy="1483910"/>
            </a:xfrm>
            <a:custGeom>
              <a:avLst/>
              <a:gdLst/>
              <a:ahLst/>
              <a:cxnLst/>
              <a:rect l="l" t="t" r="r" b="b"/>
              <a:pathLst>
                <a:path w="121920" h="112776" extrusionOk="0">
                  <a:moveTo>
                    <a:pt x="121920" y="56769"/>
                  </a:moveTo>
                  <a:lnTo>
                    <a:pt x="90678" y="112776"/>
                  </a:lnTo>
                  <a:lnTo>
                    <a:pt x="31623" y="112776"/>
                  </a:lnTo>
                  <a:lnTo>
                    <a:pt x="0" y="56388"/>
                  </a:lnTo>
                  <a:lnTo>
                    <a:pt x="32004" y="0"/>
                  </a:lnTo>
                  <a:lnTo>
                    <a:pt x="90678" y="381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Google Shape;80;p16">
              <a:extLst>
                <a:ext uri="{FF2B5EF4-FFF2-40B4-BE49-F238E27FC236}">
                  <a16:creationId xmlns:a16="http://schemas.microsoft.com/office/drawing/2014/main" id="{5C6B5EFD-9D3A-D339-A7BD-51098EFDE947}"/>
                </a:ext>
              </a:extLst>
            </p:cNvPr>
            <p:cNvSpPr/>
            <p:nvPr/>
          </p:nvSpPr>
          <p:spPr>
            <a:xfrm>
              <a:off x="4639711" y="4083843"/>
              <a:ext cx="841607" cy="937496"/>
            </a:xfrm>
            <a:custGeom>
              <a:avLst/>
              <a:gdLst/>
              <a:ahLst/>
              <a:cxnLst/>
              <a:rect l="l" t="t" r="r" b="b"/>
              <a:pathLst>
                <a:path w="65151" h="69342" extrusionOk="0">
                  <a:moveTo>
                    <a:pt x="0" y="52326"/>
                  </a:moveTo>
                  <a:cubicBezTo>
                    <a:pt x="7112" y="52326"/>
                    <a:pt x="33465" y="52914"/>
                    <a:pt x="42672" y="52326"/>
                  </a:cubicBezTo>
                  <a:cubicBezTo>
                    <a:pt x="51880" y="51738"/>
                    <a:pt x="52261" y="53012"/>
                    <a:pt x="55245" y="48800"/>
                  </a:cubicBezTo>
                  <a:cubicBezTo>
                    <a:pt x="58230" y="44588"/>
                    <a:pt x="59055" y="35183"/>
                    <a:pt x="60579" y="27052"/>
                  </a:cubicBezTo>
                  <a:cubicBezTo>
                    <a:pt x="62103" y="18921"/>
                    <a:pt x="63767" y="-619"/>
                    <a:pt x="64389" y="15"/>
                  </a:cubicBezTo>
                  <a:cubicBezTo>
                    <a:pt x="65011" y="649"/>
                    <a:pt x="64291" y="22196"/>
                    <a:pt x="64309" y="30857"/>
                  </a:cubicBezTo>
                  <a:cubicBezTo>
                    <a:pt x="64328" y="39518"/>
                    <a:pt x="64360" y="45568"/>
                    <a:pt x="64500" y="51982"/>
                  </a:cubicBezTo>
                  <a:cubicBezTo>
                    <a:pt x="64640" y="58396"/>
                    <a:pt x="65043" y="66449"/>
                    <a:pt x="65151" y="69342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202B41-1834-0277-A8DB-131776316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F5496"/>
                </a:solidFill>
              </a:rPr>
              <a:t>HONEY kick-off meeting 2023, November 17th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96761C4-1B99-0800-0122-7634408DB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3E69288F-F9A8-2AEE-CEC3-E7F89E5D0D99}"/>
              </a:ext>
            </a:extLst>
          </p:cNvPr>
          <p:cNvSpPr>
            <a:spLocks noGrp="1"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mtClean="0">
                <a:solidFill>
                  <a:srgbClr val="2F5496"/>
                </a:solidFill>
              </a:rPr>
              <a:pPr/>
              <a:t>11</a:t>
            </a:fld>
            <a:endParaRPr lang="en-US" dirty="0">
              <a:solidFill>
                <a:srgbClr val="2F5496"/>
              </a:solidFill>
            </a:endParaRPr>
          </a:p>
        </p:txBody>
      </p:sp>
      <p:pic>
        <p:nvPicPr>
          <p:cNvPr id="18" name="Google Shape;163;p19">
            <a:extLst>
              <a:ext uri="{FF2B5EF4-FFF2-40B4-BE49-F238E27FC236}">
                <a16:creationId xmlns:a16="http://schemas.microsoft.com/office/drawing/2014/main" id="{C122FADF-5CF9-71B9-9B11-977C335721C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6138" t="31465" r="49331" b="19553"/>
          <a:stretch/>
        </p:blipFill>
        <p:spPr>
          <a:xfrm>
            <a:off x="4927853" y="367113"/>
            <a:ext cx="4747829" cy="341389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78;p19">
            <a:extLst>
              <a:ext uri="{FF2B5EF4-FFF2-40B4-BE49-F238E27FC236}">
                <a16:creationId xmlns:a16="http://schemas.microsoft.com/office/drawing/2014/main" id="{98C4B835-BFF6-0CF2-2893-AB0A094F862C}"/>
              </a:ext>
            </a:extLst>
          </p:cNvPr>
          <p:cNvSpPr txBox="1"/>
          <p:nvPr/>
        </p:nvSpPr>
        <p:spPr>
          <a:xfrm rot="16200000">
            <a:off x="8442635" y="1972193"/>
            <a:ext cx="2764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 i="1" dirty="0">
                <a:solidFill>
                  <a:schemeClr val="dk1"/>
                </a:solidFill>
              </a:rPr>
              <a:t>Magalhaes Martins, P.  et al., Sci Rep 10, 7007 (2020)</a:t>
            </a:r>
            <a:endParaRPr sz="800" i="1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1DC0C77-09B6-9DC2-C557-E2BBED7CC8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19" t="39164" r="33991" b="11045"/>
          <a:stretch/>
        </p:blipFill>
        <p:spPr>
          <a:xfrm>
            <a:off x="3471149" y="3783234"/>
            <a:ext cx="3312701" cy="2501505"/>
          </a:xfrm>
          <a:prstGeom prst="rect">
            <a:avLst/>
          </a:prstGeom>
        </p:spPr>
      </p:pic>
      <p:sp>
        <p:nvSpPr>
          <p:cNvPr id="24" name="Google Shape;178;p19">
            <a:extLst>
              <a:ext uri="{FF2B5EF4-FFF2-40B4-BE49-F238E27FC236}">
                <a16:creationId xmlns:a16="http://schemas.microsoft.com/office/drawing/2014/main" id="{6790383E-034F-768A-ADF0-35B1127471C8}"/>
              </a:ext>
            </a:extLst>
          </p:cNvPr>
          <p:cNvSpPr txBox="1"/>
          <p:nvPr/>
        </p:nvSpPr>
        <p:spPr>
          <a:xfrm>
            <a:off x="3588510" y="6126933"/>
            <a:ext cx="2764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 i="1" dirty="0">
                <a:solidFill>
                  <a:schemeClr val="dk1"/>
                </a:solidFill>
              </a:rPr>
              <a:t>Golnik et al., PMB (2014)</a:t>
            </a:r>
            <a:endParaRPr sz="800" i="1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326B4F3-EE2E-0CE7-D6A0-563DA8A5B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611" y="3804433"/>
            <a:ext cx="3704152" cy="245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Google Shape;178;p19">
            <a:extLst>
              <a:ext uri="{FF2B5EF4-FFF2-40B4-BE49-F238E27FC236}">
                <a16:creationId xmlns:a16="http://schemas.microsoft.com/office/drawing/2014/main" id="{B40DC64E-C43B-345B-64B5-163CE2E8309B}"/>
              </a:ext>
            </a:extLst>
          </p:cNvPr>
          <p:cNvSpPr txBox="1"/>
          <p:nvPr/>
        </p:nvSpPr>
        <p:spPr>
          <a:xfrm>
            <a:off x="8363388" y="6226530"/>
            <a:ext cx="2764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 i="1" dirty="0">
                <a:solidFill>
                  <a:schemeClr val="dk1"/>
                </a:solidFill>
              </a:rPr>
              <a:t>Ferrero et al., TRPMS (2019)</a:t>
            </a:r>
            <a:endParaRPr sz="800" i="1" dirty="0"/>
          </a:p>
        </p:txBody>
      </p:sp>
      <p:pic>
        <p:nvPicPr>
          <p:cNvPr id="14" name="Picture 13" descr="A diagram of a device&#10;&#10;Description automatically generated">
            <a:extLst>
              <a:ext uri="{FF2B5EF4-FFF2-40B4-BE49-F238E27FC236}">
                <a16:creationId xmlns:a16="http://schemas.microsoft.com/office/drawing/2014/main" id="{150E0CF3-FAF8-6078-C960-096E2017212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404" t="42222" r="20517" b="-1168"/>
          <a:stretch/>
        </p:blipFill>
        <p:spPr>
          <a:xfrm>
            <a:off x="1890888" y="1000435"/>
            <a:ext cx="2408412" cy="249960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1346664-BAF9-A307-3788-910E9342383B}"/>
              </a:ext>
            </a:extLst>
          </p:cNvPr>
          <p:cNvSpPr txBox="1"/>
          <p:nvPr/>
        </p:nvSpPr>
        <p:spPr>
          <a:xfrm>
            <a:off x="1348319" y="4546707"/>
            <a:ext cx="1847145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ongenial"/>
              </a:rPr>
              <a:t>PROMPT GAMMA TIMING (PGT)</a:t>
            </a:r>
          </a:p>
        </p:txBody>
      </p:sp>
      <p:pic>
        <p:nvPicPr>
          <p:cNvPr id="30" name="Picture 29" descr="An orange arrow pointing to the left&#10;&#10;Description automatically generated">
            <a:extLst>
              <a:ext uri="{FF2B5EF4-FFF2-40B4-BE49-F238E27FC236}">
                <a16:creationId xmlns:a16="http://schemas.microsoft.com/office/drawing/2014/main" id="{E7A135C1-1895-C5A8-6164-C5C3585EEC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640000" flipH="1">
            <a:off x="2733879" y="4350006"/>
            <a:ext cx="1704152" cy="1513652"/>
          </a:xfrm>
          <a:prstGeom prst="rect">
            <a:avLst/>
          </a:prstGeom>
        </p:spPr>
      </p:pic>
      <p:pic>
        <p:nvPicPr>
          <p:cNvPr id="31" name="Picture 30" descr="An orange arrow pointing to the left&#10;&#10;Description automatically generated">
            <a:extLst>
              <a:ext uri="{FF2B5EF4-FFF2-40B4-BE49-F238E27FC236}">
                <a16:creationId xmlns:a16="http://schemas.microsoft.com/office/drawing/2014/main" id="{A2294A85-CCD1-8D04-11C0-24A0061267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640000" flipH="1">
            <a:off x="6299286" y="4406450"/>
            <a:ext cx="1704152" cy="151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733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8F2C213D-7C38-7DDC-9031-209830F07B07}"/>
              </a:ext>
            </a:extLst>
          </p:cNvPr>
          <p:cNvSpPr/>
          <p:nvPr/>
        </p:nvSpPr>
        <p:spPr>
          <a:xfrm rot="10800000">
            <a:off x="10392835" y="5293"/>
            <a:ext cx="1788581" cy="3333752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C99BD54B-C90E-4C6F-8B01-E6F0547702EA}"/>
              </a:ext>
            </a:extLst>
          </p:cNvPr>
          <p:cNvSpPr/>
          <p:nvPr/>
        </p:nvSpPr>
        <p:spPr>
          <a:xfrm rot="10800000">
            <a:off x="10562167" y="5293"/>
            <a:ext cx="1619248" cy="3016253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B8CB5EC9-351E-3B65-7D7E-AD047E1865E7}"/>
              </a:ext>
            </a:extLst>
          </p:cNvPr>
          <p:cNvSpPr/>
          <p:nvPr/>
        </p:nvSpPr>
        <p:spPr>
          <a:xfrm>
            <a:off x="-1" y="4608897"/>
            <a:ext cx="1195915" cy="2254252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cs typeface="Calibri"/>
            </a:endParaRP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55127BBC-7759-C825-14F6-747241506AB3}"/>
              </a:ext>
            </a:extLst>
          </p:cNvPr>
          <p:cNvSpPr/>
          <p:nvPr/>
        </p:nvSpPr>
        <p:spPr>
          <a:xfrm>
            <a:off x="0" y="4947711"/>
            <a:ext cx="1026581" cy="1915586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78C66F-9C1E-68F0-EE6F-70AD5D495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131" y="398150"/>
            <a:ext cx="10515600" cy="508479"/>
          </a:xfrm>
        </p:spPr>
        <p:txBody>
          <a:bodyPr>
            <a:normAutofit fontScale="90000"/>
          </a:bodyPr>
          <a:lstStyle/>
          <a:p>
            <a:r>
              <a:rPr lang="en-US" sz="4000" u="sng" dirty="0">
                <a:solidFill>
                  <a:schemeClr val="tx2">
                    <a:lumMod val="50000"/>
                  </a:schemeClr>
                </a:solidFill>
                <a:latin typeface="Congenial"/>
                <a:cs typeface="Calibri Light"/>
              </a:rPr>
              <a:t>HONEY project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5EE8BED-A6E4-E64D-E4A3-E824B55E602B}"/>
              </a:ext>
            </a:extLst>
          </p:cNvPr>
          <p:cNvGrpSpPr/>
          <p:nvPr/>
        </p:nvGrpSpPr>
        <p:grpSpPr>
          <a:xfrm>
            <a:off x="10152451" y="50799"/>
            <a:ext cx="1950602" cy="1493721"/>
            <a:chOff x="4639711" y="4048948"/>
            <a:chExt cx="1950602" cy="1493721"/>
          </a:xfrm>
        </p:grpSpPr>
        <p:sp>
          <p:nvSpPr>
            <p:cNvPr id="14" name="Google Shape;76;p16">
              <a:extLst>
                <a:ext uri="{FF2B5EF4-FFF2-40B4-BE49-F238E27FC236}">
                  <a16:creationId xmlns:a16="http://schemas.microsoft.com/office/drawing/2014/main" id="{7F489E52-059A-32CA-87C3-D23D746A687A}"/>
                </a:ext>
              </a:extLst>
            </p:cNvPr>
            <p:cNvSpPr/>
            <p:nvPr/>
          </p:nvSpPr>
          <p:spPr>
            <a:xfrm>
              <a:off x="5015812" y="4058356"/>
              <a:ext cx="1555250" cy="1283382"/>
            </a:xfrm>
            <a:custGeom>
              <a:avLst/>
              <a:gdLst/>
              <a:ahLst/>
              <a:cxnLst/>
              <a:rect l="l" t="t" r="r" b="b"/>
              <a:pathLst>
                <a:path w="120396" h="97536" extrusionOk="0">
                  <a:moveTo>
                    <a:pt x="0" y="56388"/>
                  </a:moveTo>
                  <a:lnTo>
                    <a:pt x="31242" y="0"/>
                  </a:lnTo>
                  <a:lnTo>
                    <a:pt x="89916" y="0"/>
                  </a:lnTo>
                  <a:lnTo>
                    <a:pt x="120396" y="56388"/>
                  </a:lnTo>
                  <a:lnTo>
                    <a:pt x="92964" y="97536"/>
                  </a:lnTo>
                  <a:close/>
                </a:path>
              </a:pathLst>
            </a:custGeom>
            <a:gradFill>
              <a:gsLst>
                <a:gs pos="0">
                  <a:srgbClr val="F5FF83"/>
                </a:gs>
                <a:gs pos="100000">
                  <a:srgbClr val="FFFFFF"/>
                </a:gs>
              </a:gsLst>
              <a:lin ang="5400012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Google Shape;77;p16">
              <a:extLst>
                <a:ext uri="{FF2B5EF4-FFF2-40B4-BE49-F238E27FC236}">
                  <a16:creationId xmlns:a16="http://schemas.microsoft.com/office/drawing/2014/main" id="{3487F5BA-3EDA-5290-E7FE-24AADC0CB952}"/>
                </a:ext>
              </a:extLst>
            </p:cNvPr>
            <p:cNvSpPr/>
            <p:nvPr/>
          </p:nvSpPr>
          <p:spPr>
            <a:xfrm>
              <a:off x="4998930" y="4098575"/>
              <a:ext cx="1574795" cy="1444094"/>
            </a:xfrm>
            <a:custGeom>
              <a:avLst/>
              <a:gdLst/>
              <a:ahLst/>
              <a:cxnLst/>
              <a:rect l="l" t="t" r="r" b="b"/>
              <a:pathLst>
                <a:path w="121909" h="109750" extrusionOk="0">
                  <a:moveTo>
                    <a:pt x="36676" y="44760"/>
                  </a:moveTo>
                  <a:cubicBezTo>
                    <a:pt x="36994" y="43839"/>
                    <a:pt x="37581" y="40628"/>
                    <a:pt x="38581" y="39236"/>
                  </a:cubicBezTo>
                  <a:cubicBezTo>
                    <a:pt x="39581" y="37844"/>
                    <a:pt x="41296" y="36437"/>
                    <a:pt x="42677" y="36410"/>
                  </a:cubicBezTo>
                  <a:cubicBezTo>
                    <a:pt x="44058" y="36384"/>
                    <a:pt x="46024" y="37026"/>
                    <a:pt x="46868" y="39077"/>
                  </a:cubicBezTo>
                  <a:cubicBezTo>
                    <a:pt x="47712" y="41128"/>
                    <a:pt x="47500" y="44677"/>
                    <a:pt x="47741" y="48714"/>
                  </a:cubicBezTo>
                  <a:cubicBezTo>
                    <a:pt x="47982" y="52751"/>
                    <a:pt x="47899" y="60229"/>
                    <a:pt x="48312" y="63300"/>
                  </a:cubicBezTo>
                  <a:cubicBezTo>
                    <a:pt x="48725" y="66371"/>
                    <a:pt x="49526" y="67182"/>
                    <a:pt x="50217" y="67139"/>
                  </a:cubicBezTo>
                  <a:cubicBezTo>
                    <a:pt x="50908" y="67096"/>
                    <a:pt x="52019" y="65837"/>
                    <a:pt x="52456" y="63044"/>
                  </a:cubicBezTo>
                  <a:cubicBezTo>
                    <a:pt x="52893" y="60251"/>
                    <a:pt x="52678" y="49931"/>
                    <a:pt x="52837" y="50379"/>
                  </a:cubicBezTo>
                  <a:cubicBezTo>
                    <a:pt x="52996" y="50827"/>
                    <a:pt x="52456" y="62854"/>
                    <a:pt x="53408" y="65732"/>
                  </a:cubicBezTo>
                  <a:cubicBezTo>
                    <a:pt x="54361" y="68611"/>
                    <a:pt x="57219" y="68354"/>
                    <a:pt x="58552" y="67650"/>
                  </a:cubicBezTo>
                  <a:cubicBezTo>
                    <a:pt x="59886" y="66946"/>
                    <a:pt x="60703" y="64665"/>
                    <a:pt x="61409" y="61509"/>
                  </a:cubicBezTo>
                  <a:cubicBezTo>
                    <a:pt x="62115" y="58353"/>
                    <a:pt x="62039" y="51469"/>
                    <a:pt x="62790" y="48714"/>
                  </a:cubicBezTo>
                  <a:cubicBezTo>
                    <a:pt x="63542" y="45959"/>
                    <a:pt x="65079" y="46429"/>
                    <a:pt x="65918" y="44981"/>
                  </a:cubicBezTo>
                  <a:cubicBezTo>
                    <a:pt x="66757" y="43533"/>
                    <a:pt x="67315" y="40409"/>
                    <a:pt x="67823" y="40028"/>
                  </a:cubicBezTo>
                  <a:cubicBezTo>
                    <a:pt x="68331" y="39647"/>
                    <a:pt x="67887" y="42759"/>
                    <a:pt x="68966" y="42695"/>
                  </a:cubicBezTo>
                  <a:cubicBezTo>
                    <a:pt x="70046" y="42632"/>
                    <a:pt x="73157" y="39139"/>
                    <a:pt x="74300" y="39647"/>
                  </a:cubicBezTo>
                  <a:cubicBezTo>
                    <a:pt x="75443" y="40155"/>
                    <a:pt x="75697" y="41362"/>
                    <a:pt x="75824" y="45743"/>
                  </a:cubicBezTo>
                  <a:cubicBezTo>
                    <a:pt x="75951" y="50125"/>
                    <a:pt x="74681" y="62952"/>
                    <a:pt x="75062" y="65936"/>
                  </a:cubicBezTo>
                  <a:cubicBezTo>
                    <a:pt x="75443" y="68921"/>
                    <a:pt x="77158" y="64984"/>
                    <a:pt x="78110" y="63650"/>
                  </a:cubicBezTo>
                  <a:cubicBezTo>
                    <a:pt x="79063" y="62317"/>
                    <a:pt x="80079" y="57681"/>
                    <a:pt x="80777" y="57935"/>
                  </a:cubicBezTo>
                  <a:cubicBezTo>
                    <a:pt x="81476" y="58189"/>
                    <a:pt x="81113" y="63745"/>
                    <a:pt x="82301" y="65174"/>
                  </a:cubicBezTo>
                  <a:cubicBezTo>
                    <a:pt x="83489" y="66603"/>
                    <a:pt x="86191" y="67714"/>
                    <a:pt x="87905" y="66507"/>
                  </a:cubicBezTo>
                  <a:cubicBezTo>
                    <a:pt x="89620" y="65301"/>
                    <a:pt x="91617" y="58348"/>
                    <a:pt x="92588" y="57935"/>
                  </a:cubicBezTo>
                  <a:cubicBezTo>
                    <a:pt x="93559" y="57522"/>
                    <a:pt x="93223" y="62507"/>
                    <a:pt x="93731" y="64031"/>
                  </a:cubicBezTo>
                  <a:cubicBezTo>
                    <a:pt x="94239" y="65555"/>
                    <a:pt x="94684" y="67460"/>
                    <a:pt x="95636" y="67079"/>
                  </a:cubicBezTo>
                  <a:cubicBezTo>
                    <a:pt x="96589" y="66698"/>
                    <a:pt x="98830" y="61523"/>
                    <a:pt x="99446" y="61745"/>
                  </a:cubicBezTo>
                  <a:cubicBezTo>
                    <a:pt x="100063" y="61967"/>
                    <a:pt x="100351" y="65618"/>
                    <a:pt x="99335" y="68412"/>
                  </a:cubicBezTo>
                  <a:cubicBezTo>
                    <a:pt x="98319" y="71206"/>
                    <a:pt x="94284" y="75747"/>
                    <a:pt x="93350" y="78509"/>
                  </a:cubicBezTo>
                  <a:cubicBezTo>
                    <a:pt x="92416" y="81271"/>
                    <a:pt x="92969" y="83653"/>
                    <a:pt x="93731" y="84986"/>
                  </a:cubicBezTo>
                  <a:cubicBezTo>
                    <a:pt x="94493" y="86320"/>
                    <a:pt x="96766" y="89177"/>
                    <a:pt x="97922" y="86510"/>
                  </a:cubicBezTo>
                  <a:cubicBezTo>
                    <a:pt x="99078" y="83843"/>
                    <a:pt x="98813" y="74136"/>
                    <a:pt x="100668" y="68984"/>
                  </a:cubicBezTo>
                  <a:cubicBezTo>
                    <a:pt x="102523" y="63833"/>
                    <a:pt x="105621" y="58276"/>
                    <a:pt x="109050" y="55601"/>
                  </a:cubicBezTo>
                  <a:cubicBezTo>
                    <a:pt x="112479" y="52926"/>
                    <a:pt x="119623" y="52259"/>
                    <a:pt x="121242" y="52934"/>
                  </a:cubicBezTo>
                  <a:cubicBezTo>
                    <a:pt x="122861" y="53609"/>
                    <a:pt x="121338" y="54625"/>
                    <a:pt x="118766" y="59649"/>
                  </a:cubicBezTo>
                  <a:cubicBezTo>
                    <a:pt x="116194" y="64674"/>
                    <a:pt x="109971" y="75556"/>
                    <a:pt x="105812" y="83081"/>
                  </a:cubicBezTo>
                  <a:cubicBezTo>
                    <a:pt x="101653" y="90606"/>
                    <a:pt x="96763" y="100409"/>
                    <a:pt x="93810" y="104798"/>
                  </a:cubicBezTo>
                  <a:cubicBezTo>
                    <a:pt x="90857" y="109187"/>
                    <a:pt x="93061" y="108655"/>
                    <a:pt x="88095" y="109417"/>
                  </a:cubicBezTo>
                  <a:cubicBezTo>
                    <a:pt x="83129" y="110179"/>
                    <a:pt x="72681" y="109378"/>
                    <a:pt x="64013" y="109370"/>
                  </a:cubicBezTo>
                  <a:cubicBezTo>
                    <a:pt x="55345" y="109362"/>
                    <a:pt x="41950" y="110227"/>
                    <a:pt x="36089" y="109370"/>
                  </a:cubicBezTo>
                  <a:cubicBezTo>
                    <a:pt x="30229" y="108513"/>
                    <a:pt x="32216" y="109116"/>
                    <a:pt x="28850" y="104226"/>
                  </a:cubicBezTo>
                  <a:cubicBezTo>
                    <a:pt x="25485" y="99337"/>
                    <a:pt x="20196" y="87939"/>
                    <a:pt x="15896" y="80033"/>
                  </a:cubicBezTo>
                  <a:cubicBezTo>
                    <a:pt x="11597" y="72127"/>
                    <a:pt x="5575" y="61301"/>
                    <a:pt x="3053" y="56792"/>
                  </a:cubicBezTo>
                  <a:cubicBezTo>
                    <a:pt x="532" y="52284"/>
                    <a:pt x="-1011" y="53554"/>
                    <a:pt x="767" y="52982"/>
                  </a:cubicBezTo>
                  <a:cubicBezTo>
                    <a:pt x="2545" y="52411"/>
                    <a:pt x="9657" y="53554"/>
                    <a:pt x="13721" y="53363"/>
                  </a:cubicBezTo>
                  <a:cubicBezTo>
                    <a:pt x="17785" y="53173"/>
                    <a:pt x="22675" y="52855"/>
                    <a:pt x="25151" y="51839"/>
                  </a:cubicBezTo>
                  <a:cubicBezTo>
                    <a:pt x="27628" y="50823"/>
                    <a:pt x="27374" y="51014"/>
                    <a:pt x="28580" y="47267"/>
                  </a:cubicBezTo>
                  <a:cubicBezTo>
                    <a:pt x="29787" y="43521"/>
                    <a:pt x="31057" y="37234"/>
                    <a:pt x="32390" y="29360"/>
                  </a:cubicBezTo>
                  <a:cubicBezTo>
                    <a:pt x="33724" y="21486"/>
                    <a:pt x="35883" y="785"/>
                    <a:pt x="36581" y="23"/>
                  </a:cubicBezTo>
                  <a:cubicBezTo>
                    <a:pt x="37280" y="-739"/>
                    <a:pt x="36518" y="17295"/>
                    <a:pt x="36581" y="24788"/>
                  </a:cubicBezTo>
                  <a:cubicBezTo>
                    <a:pt x="36645" y="32281"/>
                    <a:pt x="36899" y="41616"/>
                    <a:pt x="36962" y="44981"/>
                  </a:cubicBezTo>
                </a:path>
              </a:pathLst>
            </a:custGeom>
            <a:gradFill>
              <a:gsLst>
                <a:gs pos="0">
                  <a:srgbClr val="F4E755">
                    <a:alpha val="69803"/>
                  </a:srgbClr>
                </a:gs>
                <a:gs pos="100000">
                  <a:srgbClr val="F6B26B"/>
                </a:gs>
              </a:gsLst>
              <a:lin ang="5400012" scaled="0"/>
            </a:gra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Google Shape;78;p16">
              <a:extLst>
                <a:ext uri="{FF2B5EF4-FFF2-40B4-BE49-F238E27FC236}">
                  <a16:creationId xmlns:a16="http://schemas.microsoft.com/office/drawing/2014/main" id="{CB349F71-8815-809D-5398-9A18B0B31C72}"/>
                </a:ext>
              </a:extLst>
            </p:cNvPr>
            <p:cNvSpPr/>
            <p:nvPr/>
          </p:nvSpPr>
          <p:spPr>
            <a:xfrm>
              <a:off x="5472702" y="4580140"/>
              <a:ext cx="1106964" cy="671797"/>
            </a:xfrm>
            <a:custGeom>
              <a:avLst/>
              <a:gdLst/>
              <a:ahLst/>
              <a:cxnLst/>
              <a:rect l="l" t="t" r="r" b="b"/>
              <a:pathLst>
                <a:path w="85693" h="51056" extrusionOk="0">
                  <a:moveTo>
                    <a:pt x="0" y="8351"/>
                  </a:moveTo>
                  <a:cubicBezTo>
                    <a:pt x="318" y="7430"/>
                    <a:pt x="905" y="4219"/>
                    <a:pt x="1905" y="2827"/>
                  </a:cubicBezTo>
                  <a:cubicBezTo>
                    <a:pt x="2905" y="1435"/>
                    <a:pt x="4620" y="28"/>
                    <a:pt x="6001" y="1"/>
                  </a:cubicBezTo>
                  <a:cubicBezTo>
                    <a:pt x="7382" y="-25"/>
                    <a:pt x="9348" y="617"/>
                    <a:pt x="10192" y="2668"/>
                  </a:cubicBezTo>
                  <a:cubicBezTo>
                    <a:pt x="11036" y="4719"/>
                    <a:pt x="10824" y="8268"/>
                    <a:pt x="11065" y="12305"/>
                  </a:cubicBezTo>
                  <a:cubicBezTo>
                    <a:pt x="11306" y="16342"/>
                    <a:pt x="11223" y="23820"/>
                    <a:pt x="11636" y="26891"/>
                  </a:cubicBezTo>
                  <a:cubicBezTo>
                    <a:pt x="12049" y="29962"/>
                    <a:pt x="12850" y="30773"/>
                    <a:pt x="13541" y="30730"/>
                  </a:cubicBezTo>
                  <a:cubicBezTo>
                    <a:pt x="14232" y="30687"/>
                    <a:pt x="15343" y="29428"/>
                    <a:pt x="15780" y="26635"/>
                  </a:cubicBezTo>
                  <a:cubicBezTo>
                    <a:pt x="16217" y="23842"/>
                    <a:pt x="16002" y="13522"/>
                    <a:pt x="16161" y="13970"/>
                  </a:cubicBezTo>
                  <a:cubicBezTo>
                    <a:pt x="16320" y="14418"/>
                    <a:pt x="15780" y="26445"/>
                    <a:pt x="16732" y="29323"/>
                  </a:cubicBezTo>
                  <a:cubicBezTo>
                    <a:pt x="17685" y="32202"/>
                    <a:pt x="20543" y="31945"/>
                    <a:pt x="21876" y="31241"/>
                  </a:cubicBezTo>
                  <a:cubicBezTo>
                    <a:pt x="23210" y="30537"/>
                    <a:pt x="24027" y="28256"/>
                    <a:pt x="24733" y="25100"/>
                  </a:cubicBezTo>
                  <a:cubicBezTo>
                    <a:pt x="25439" y="21944"/>
                    <a:pt x="26106" y="16101"/>
                    <a:pt x="26114" y="12305"/>
                  </a:cubicBezTo>
                  <a:cubicBezTo>
                    <a:pt x="26122" y="8509"/>
                    <a:pt x="25765" y="4117"/>
                    <a:pt x="24781" y="2326"/>
                  </a:cubicBezTo>
                  <a:cubicBezTo>
                    <a:pt x="23797" y="535"/>
                    <a:pt x="21479" y="407"/>
                    <a:pt x="20209" y="1558"/>
                  </a:cubicBezTo>
                  <a:cubicBezTo>
                    <a:pt x="18939" y="2710"/>
                    <a:pt x="16780" y="7508"/>
                    <a:pt x="17161" y="9235"/>
                  </a:cubicBezTo>
                  <a:cubicBezTo>
                    <a:pt x="17542" y="10962"/>
                    <a:pt x="20685" y="11794"/>
                    <a:pt x="22495" y="11922"/>
                  </a:cubicBezTo>
                  <a:cubicBezTo>
                    <a:pt x="24305" y="12050"/>
                    <a:pt x="26527" y="11474"/>
                    <a:pt x="28019" y="10002"/>
                  </a:cubicBezTo>
                  <a:cubicBezTo>
                    <a:pt x="29511" y="8531"/>
                    <a:pt x="31226" y="-106"/>
                    <a:pt x="31448" y="3093"/>
                  </a:cubicBezTo>
                  <a:cubicBezTo>
                    <a:pt x="31670" y="6292"/>
                    <a:pt x="29417" y="28043"/>
                    <a:pt x="29353" y="29194"/>
                  </a:cubicBezTo>
                  <a:cubicBezTo>
                    <a:pt x="29290" y="30346"/>
                    <a:pt x="29956" y="14288"/>
                    <a:pt x="31067" y="10002"/>
                  </a:cubicBezTo>
                  <a:cubicBezTo>
                    <a:pt x="32178" y="5716"/>
                    <a:pt x="34623" y="4246"/>
                    <a:pt x="36020" y="3478"/>
                  </a:cubicBezTo>
                  <a:cubicBezTo>
                    <a:pt x="37417" y="2710"/>
                    <a:pt x="39068" y="2325"/>
                    <a:pt x="39449" y="5396"/>
                  </a:cubicBezTo>
                  <a:cubicBezTo>
                    <a:pt x="39830" y="8467"/>
                    <a:pt x="38497" y="17936"/>
                    <a:pt x="38306" y="21902"/>
                  </a:cubicBezTo>
                  <a:cubicBezTo>
                    <a:pt x="38116" y="25868"/>
                    <a:pt x="37766" y="28170"/>
                    <a:pt x="38306" y="29194"/>
                  </a:cubicBezTo>
                  <a:cubicBezTo>
                    <a:pt x="38846" y="30218"/>
                    <a:pt x="40410" y="30134"/>
                    <a:pt x="41545" y="28044"/>
                  </a:cubicBezTo>
                  <a:cubicBezTo>
                    <a:pt x="42680" y="25954"/>
                    <a:pt x="43538" y="18809"/>
                    <a:pt x="45117" y="16655"/>
                  </a:cubicBezTo>
                  <a:cubicBezTo>
                    <a:pt x="46697" y="14501"/>
                    <a:pt x="49530" y="16207"/>
                    <a:pt x="51022" y="15120"/>
                  </a:cubicBezTo>
                  <a:cubicBezTo>
                    <a:pt x="52514" y="14033"/>
                    <a:pt x="53721" y="12178"/>
                    <a:pt x="54070" y="10131"/>
                  </a:cubicBezTo>
                  <a:cubicBezTo>
                    <a:pt x="54419" y="8084"/>
                    <a:pt x="53975" y="4244"/>
                    <a:pt x="53118" y="2837"/>
                  </a:cubicBezTo>
                  <a:cubicBezTo>
                    <a:pt x="52261" y="1430"/>
                    <a:pt x="50292" y="343"/>
                    <a:pt x="48927" y="1687"/>
                  </a:cubicBezTo>
                  <a:cubicBezTo>
                    <a:pt x="47562" y="3031"/>
                    <a:pt x="45585" y="6698"/>
                    <a:pt x="44926" y="10899"/>
                  </a:cubicBezTo>
                  <a:cubicBezTo>
                    <a:pt x="44267" y="15100"/>
                    <a:pt x="44204" y="23586"/>
                    <a:pt x="44974" y="26891"/>
                  </a:cubicBezTo>
                  <a:cubicBezTo>
                    <a:pt x="45744" y="30196"/>
                    <a:pt x="47800" y="31434"/>
                    <a:pt x="49546" y="30730"/>
                  </a:cubicBezTo>
                  <a:cubicBezTo>
                    <a:pt x="51292" y="30027"/>
                    <a:pt x="53927" y="27212"/>
                    <a:pt x="55451" y="22670"/>
                  </a:cubicBezTo>
                  <a:cubicBezTo>
                    <a:pt x="56975" y="18128"/>
                    <a:pt x="58500" y="3670"/>
                    <a:pt x="58690" y="3478"/>
                  </a:cubicBezTo>
                  <a:cubicBezTo>
                    <a:pt x="58881" y="3286"/>
                    <a:pt x="56594" y="16975"/>
                    <a:pt x="56594" y="21517"/>
                  </a:cubicBezTo>
                  <a:cubicBezTo>
                    <a:pt x="56594" y="26059"/>
                    <a:pt x="57611" y="30282"/>
                    <a:pt x="58690" y="30730"/>
                  </a:cubicBezTo>
                  <a:cubicBezTo>
                    <a:pt x="59770" y="31178"/>
                    <a:pt x="61928" y="27916"/>
                    <a:pt x="63071" y="24205"/>
                  </a:cubicBezTo>
                  <a:cubicBezTo>
                    <a:pt x="64214" y="20495"/>
                    <a:pt x="65040" y="12114"/>
                    <a:pt x="65548" y="8467"/>
                  </a:cubicBezTo>
                  <a:cubicBezTo>
                    <a:pt x="66056" y="4821"/>
                    <a:pt x="66373" y="-489"/>
                    <a:pt x="66119" y="2326"/>
                  </a:cubicBezTo>
                  <a:cubicBezTo>
                    <a:pt x="65865" y="5141"/>
                    <a:pt x="64659" y="17935"/>
                    <a:pt x="64024" y="25356"/>
                  </a:cubicBezTo>
                  <a:cubicBezTo>
                    <a:pt x="63389" y="32777"/>
                    <a:pt x="63206" y="42607"/>
                    <a:pt x="62309" y="46851"/>
                  </a:cubicBezTo>
                  <a:cubicBezTo>
                    <a:pt x="61412" y="51095"/>
                    <a:pt x="59571" y="51436"/>
                    <a:pt x="58642" y="50818"/>
                  </a:cubicBezTo>
                  <a:cubicBezTo>
                    <a:pt x="57713" y="50200"/>
                    <a:pt x="56547" y="45444"/>
                    <a:pt x="56737" y="43141"/>
                  </a:cubicBezTo>
                  <a:cubicBezTo>
                    <a:pt x="56928" y="40838"/>
                    <a:pt x="58706" y="38855"/>
                    <a:pt x="59785" y="37000"/>
                  </a:cubicBezTo>
                  <a:cubicBezTo>
                    <a:pt x="60865" y="35145"/>
                    <a:pt x="61373" y="34696"/>
                    <a:pt x="63214" y="32009"/>
                  </a:cubicBezTo>
                  <a:cubicBezTo>
                    <a:pt x="65056" y="29322"/>
                    <a:pt x="68834" y="23374"/>
                    <a:pt x="70834" y="20879"/>
                  </a:cubicBezTo>
                  <a:cubicBezTo>
                    <a:pt x="72834" y="18384"/>
                    <a:pt x="73406" y="17808"/>
                    <a:pt x="75216" y="17040"/>
                  </a:cubicBezTo>
                  <a:cubicBezTo>
                    <a:pt x="77026" y="16272"/>
                    <a:pt x="79947" y="16337"/>
                    <a:pt x="81693" y="16273"/>
                  </a:cubicBezTo>
                  <a:cubicBezTo>
                    <a:pt x="83439" y="16209"/>
                    <a:pt x="85026" y="16591"/>
                    <a:pt x="85693" y="16655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Google Shape;79;p16">
              <a:extLst>
                <a:ext uri="{FF2B5EF4-FFF2-40B4-BE49-F238E27FC236}">
                  <a16:creationId xmlns:a16="http://schemas.microsoft.com/office/drawing/2014/main" id="{D2BD599A-BB11-080E-1035-2F985B235653}"/>
                </a:ext>
              </a:extLst>
            </p:cNvPr>
            <p:cNvSpPr/>
            <p:nvPr/>
          </p:nvSpPr>
          <p:spPr>
            <a:xfrm>
              <a:off x="5015376" y="4048948"/>
              <a:ext cx="1574937" cy="1483910"/>
            </a:xfrm>
            <a:custGeom>
              <a:avLst/>
              <a:gdLst/>
              <a:ahLst/>
              <a:cxnLst/>
              <a:rect l="l" t="t" r="r" b="b"/>
              <a:pathLst>
                <a:path w="121920" h="112776" extrusionOk="0">
                  <a:moveTo>
                    <a:pt x="121920" y="56769"/>
                  </a:moveTo>
                  <a:lnTo>
                    <a:pt x="90678" y="112776"/>
                  </a:lnTo>
                  <a:lnTo>
                    <a:pt x="31623" y="112776"/>
                  </a:lnTo>
                  <a:lnTo>
                    <a:pt x="0" y="56388"/>
                  </a:lnTo>
                  <a:lnTo>
                    <a:pt x="32004" y="0"/>
                  </a:lnTo>
                  <a:lnTo>
                    <a:pt x="90678" y="381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Google Shape;80;p16">
              <a:extLst>
                <a:ext uri="{FF2B5EF4-FFF2-40B4-BE49-F238E27FC236}">
                  <a16:creationId xmlns:a16="http://schemas.microsoft.com/office/drawing/2014/main" id="{1668B627-E1FF-71EA-6AA2-B741528BE33D}"/>
                </a:ext>
              </a:extLst>
            </p:cNvPr>
            <p:cNvSpPr/>
            <p:nvPr/>
          </p:nvSpPr>
          <p:spPr>
            <a:xfrm>
              <a:off x="4639711" y="4083843"/>
              <a:ext cx="841607" cy="937496"/>
            </a:xfrm>
            <a:custGeom>
              <a:avLst/>
              <a:gdLst/>
              <a:ahLst/>
              <a:cxnLst/>
              <a:rect l="l" t="t" r="r" b="b"/>
              <a:pathLst>
                <a:path w="65151" h="69342" extrusionOk="0">
                  <a:moveTo>
                    <a:pt x="0" y="52326"/>
                  </a:moveTo>
                  <a:cubicBezTo>
                    <a:pt x="7112" y="52326"/>
                    <a:pt x="33465" y="52914"/>
                    <a:pt x="42672" y="52326"/>
                  </a:cubicBezTo>
                  <a:cubicBezTo>
                    <a:pt x="51880" y="51738"/>
                    <a:pt x="52261" y="53012"/>
                    <a:pt x="55245" y="48800"/>
                  </a:cubicBezTo>
                  <a:cubicBezTo>
                    <a:pt x="58230" y="44588"/>
                    <a:pt x="59055" y="35183"/>
                    <a:pt x="60579" y="27052"/>
                  </a:cubicBezTo>
                  <a:cubicBezTo>
                    <a:pt x="62103" y="18921"/>
                    <a:pt x="63767" y="-619"/>
                    <a:pt x="64389" y="15"/>
                  </a:cubicBezTo>
                  <a:cubicBezTo>
                    <a:pt x="65011" y="649"/>
                    <a:pt x="64291" y="22196"/>
                    <a:pt x="64309" y="30857"/>
                  </a:cubicBezTo>
                  <a:cubicBezTo>
                    <a:pt x="64328" y="39518"/>
                    <a:pt x="64360" y="45568"/>
                    <a:pt x="64500" y="51982"/>
                  </a:cubicBezTo>
                  <a:cubicBezTo>
                    <a:pt x="64640" y="58396"/>
                    <a:pt x="65043" y="66449"/>
                    <a:pt x="65151" y="69342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793090A-DB81-06FC-0931-0952218F3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F5496"/>
                </a:solidFill>
              </a:rPr>
              <a:t>HONEY kick-off meeting 2023, November 17th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E4969-BF56-C83B-5834-2FC7914FB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2F5496"/>
                </a:solidFill>
              </a:rPr>
              <a:t>12</a:t>
            </a:fld>
            <a:endParaRPr lang="en-US">
              <a:solidFill>
                <a:srgbClr val="2F5496"/>
              </a:solidFill>
            </a:endParaRPr>
          </a:p>
        </p:txBody>
      </p:sp>
      <p:pic>
        <p:nvPicPr>
          <p:cNvPr id="8" name="Graphic 7" descr="Greek Pillar outline">
            <a:extLst>
              <a:ext uri="{FF2B5EF4-FFF2-40B4-BE49-F238E27FC236}">
                <a16:creationId xmlns:a16="http://schemas.microsoft.com/office/drawing/2014/main" id="{8BDF649C-9FFF-D75B-8D65-B9B79A1B2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78826" y="2073200"/>
            <a:ext cx="1629362" cy="1648177"/>
          </a:xfrm>
          <a:prstGeom prst="rect">
            <a:avLst/>
          </a:prstGeom>
        </p:spPr>
      </p:pic>
      <p:pic>
        <p:nvPicPr>
          <p:cNvPr id="10" name="Graphic 9" descr="Greek Pillar outline">
            <a:extLst>
              <a:ext uri="{FF2B5EF4-FFF2-40B4-BE49-F238E27FC236}">
                <a16:creationId xmlns:a16="http://schemas.microsoft.com/office/drawing/2014/main" id="{B6CCA12B-6558-28BD-9745-74CE40837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8455" y="2073200"/>
            <a:ext cx="1629362" cy="1648177"/>
          </a:xfrm>
          <a:prstGeom prst="rect">
            <a:avLst/>
          </a:prstGeom>
        </p:spPr>
      </p:pic>
      <p:pic>
        <p:nvPicPr>
          <p:cNvPr id="13" name="Graphic 12" descr="Greek Pillar outline">
            <a:extLst>
              <a:ext uri="{FF2B5EF4-FFF2-40B4-BE49-F238E27FC236}">
                <a16:creationId xmlns:a16="http://schemas.microsoft.com/office/drawing/2014/main" id="{DDBFA64E-8035-78D3-FB91-F3C919A07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27492" y="2073199"/>
            <a:ext cx="1629362" cy="1648177"/>
          </a:xfrm>
          <a:prstGeom prst="rect">
            <a:avLst/>
          </a:prstGeom>
        </p:spPr>
      </p:pic>
      <p:sp>
        <p:nvSpPr>
          <p:cNvPr id="21" name="Arrow: Pentagon 20">
            <a:extLst>
              <a:ext uri="{FF2B5EF4-FFF2-40B4-BE49-F238E27FC236}">
                <a16:creationId xmlns:a16="http://schemas.microsoft.com/office/drawing/2014/main" id="{0433BB3F-01B4-8BE1-B692-54A001233963}"/>
              </a:ext>
            </a:extLst>
          </p:cNvPr>
          <p:cNvSpPr/>
          <p:nvPr/>
        </p:nvSpPr>
        <p:spPr>
          <a:xfrm rot="16200000">
            <a:off x="5618483" y="-850708"/>
            <a:ext cx="686741" cy="5456295"/>
          </a:xfrm>
          <a:prstGeom prst="homePlate">
            <a:avLst/>
          </a:prstGeom>
          <a:solidFill>
            <a:srgbClr val="FCCC3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34818E-BB99-9537-2DFB-ED4E1EFD39D6}"/>
              </a:ext>
            </a:extLst>
          </p:cNvPr>
          <p:cNvSpPr txBox="1"/>
          <p:nvPr/>
        </p:nvSpPr>
        <p:spPr>
          <a:xfrm>
            <a:off x="3106455" y="3586619"/>
            <a:ext cx="1553229" cy="923330"/>
          </a:xfrm>
          <a:prstGeom prst="rect">
            <a:avLst/>
          </a:prstGeom>
          <a:solidFill>
            <a:srgbClr val="FCFBA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Grandview Display"/>
              </a:rPr>
              <a:t>BEAM MONITORING</a:t>
            </a:r>
          </a:p>
          <a:p>
            <a:pPr algn="ctr"/>
            <a:endParaRPr lang="en-US" dirty="0">
              <a:latin typeface="Grandview Display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C471153-38AC-4BCF-75DF-D377661CB002}"/>
              </a:ext>
            </a:extLst>
          </p:cNvPr>
          <p:cNvSpPr txBox="1"/>
          <p:nvPr/>
        </p:nvSpPr>
        <p:spPr>
          <a:xfrm>
            <a:off x="5194124" y="3586618"/>
            <a:ext cx="1553229" cy="923330"/>
          </a:xfrm>
          <a:prstGeom prst="rect">
            <a:avLst/>
          </a:prstGeom>
          <a:solidFill>
            <a:srgbClr val="FCFBA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Grandview Display"/>
              </a:rPr>
              <a:t>SECONDARY RADIATION DETECTORS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A315952-E6B5-9BBF-1FBD-0886FCF42A5D}"/>
              </a:ext>
            </a:extLst>
          </p:cNvPr>
          <p:cNvSpPr txBox="1"/>
          <p:nvPr/>
        </p:nvSpPr>
        <p:spPr>
          <a:xfrm>
            <a:off x="7313110" y="3586618"/>
            <a:ext cx="1553229" cy="923330"/>
          </a:xfrm>
          <a:prstGeom prst="rect">
            <a:avLst/>
          </a:prstGeom>
          <a:solidFill>
            <a:srgbClr val="FCFBA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Grandview Display"/>
              </a:rPr>
              <a:t>DATA ACQUISITION SYSTEM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31BC52F-E153-3587-1BDB-09B1DDF924E4}"/>
              </a:ext>
            </a:extLst>
          </p:cNvPr>
          <p:cNvSpPr txBox="1"/>
          <p:nvPr/>
        </p:nvSpPr>
        <p:spPr>
          <a:xfrm>
            <a:off x="4609576" y="1780781"/>
            <a:ext cx="2899776" cy="369332"/>
          </a:xfrm>
          <a:prstGeom prst="rect">
            <a:avLst/>
          </a:prstGeom>
          <a:solidFill>
            <a:srgbClr val="FCFBA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Grandview Display"/>
              </a:rPr>
              <a:t>CLINICAL ENVIRONMENT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08010E-B42D-041F-26F2-B559EC1A6EEA}"/>
              </a:ext>
            </a:extLst>
          </p:cNvPr>
          <p:cNvSpPr txBox="1"/>
          <p:nvPr/>
        </p:nvSpPr>
        <p:spPr>
          <a:xfrm>
            <a:off x="3367414" y="5194127"/>
            <a:ext cx="8567802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2800" b="1" dirty="0">
                <a:latin typeface="Grandview Display"/>
                <a:cs typeface="Arial"/>
              </a:rPr>
              <a:t>… let's develop an hybrid prototype keeping in mind clinical application (limitations &amp; requirements)</a:t>
            </a:r>
          </a:p>
        </p:txBody>
      </p:sp>
    </p:spTree>
    <p:extLst>
      <p:ext uri="{BB962C8B-B14F-4D97-AF65-F5344CB8AC3E}">
        <p14:creationId xmlns:p14="http://schemas.microsoft.com/office/powerpoint/2010/main" val="4040995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8F2C213D-7C38-7DDC-9031-209830F07B07}"/>
              </a:ext>
            </a:extLst>
          </p:cNvPr>
          <p:cNvSpPr/>
          <p:nvPr/>
        </p:nvSpPr>
        <p:spPr>
          <a:xfrm rot="10800000">
            <a:off x="10392835" y="5293"/>
            <a:ext cx="1788581" cy="3333752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C99BD54B-C90E-4C6F-8B01-E6F0547702EA}"/>
              </a:ext>
            </a:extLst>
          </p:cNvPr>
          <p:cNvSpPr/>
          <p:nvPr/>
        </p:nvSpPr>
        <p:spPr>
          <a:xfrm rot="10800000">
            <a:off x="10562167" y="5293"/>
            <a:ext cx="1619248" cy="3016253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131" y="398150"/>
            <a:ext cx="10515600" cy="508479"/>
          </a:xfrm>
        </p:spPr>
        <p:txBody>
          <a:bodyPr>
            <a:normAutofit fontScale="90000"/>
          </a:bodyPr>
          <a:lstStyle/>
          <a:p>
            <a:r>
              <a:rPr lang="en-US" sz="4000" u="sng" dirty="0">
                <a:solidFill>
                  <a:schemeClr val="tx2">
                    <a:lumMod val="50000"/>
                  </a:schemeClr>
                </a:solidFill>
                <a:latin typeface="Congenial"/>
                <a:cs typeface="Calibri Light"/>
              </a:rPr>
              <a:t>HONEY prototype</a:t>
            </a: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B8CB5EC9-351E-3B65-7D7E-AD047E1865E7}"/>
              </a:ext>
            </a:extLst>
          </p:cNvPr>
          <p:cNvSpPr/>
          <p:nvPr/>
        </p:nvSpPr>
        <p:spPr>
          <a:xfrm>
            <a:off x="-1" y="4608897"/>
            <a:ext cx="1195915" cy="2254252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cs typeface="Calibri"/>
            </a:endParaRP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55127BBC-7759-C825-14F6-747241506AB3}"/>
              </a:ext>
            </a:extLst>
          </p:cNvPr>
          <p:cNvSpPr/>
          <p:nvPr/>
        </p:nvSpPr>
        <p:spPr>
          <a:xfrm>
            <a:off x="0" y="4947711"/>
            <a:ext cx="1026581" cy="1915586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6" descr="Figura1-b.png">
            <a:extLst>
              <a:ext uri="{FF2B5EF4-FFF2-40B4-BE49-F238E27FC236}">
                <a16:creationId xmlns:a16="http://schemas.microsoft.com/office/drawing/2014/main" id="{44E085DE-8BF8-B7E8-6D78-C8EB77A03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5566" y="2053253"/>
            <a:ext cx="4605867" cy="3256885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0407C9CD-ADFD-EBEF-2AE9-F362DE2D0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974553"/>
            <a:ext cx="2743200" cy="22501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F249561-A6A3-9465-C2B1-D28A3B5BF9FA}"/>
              </a:ext>
            </a:extLst>
          </p:cNvPr>
          <p:cNvSpPr txBox="1"/>
          <p:nvPr/>
        </p:nvSpPr>
        <p:spPr>
          <a:xfrm>
            <a:off x="586318" y="4236262"/>
            <a:ext cx="297603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Grandview Display"/>
              </a:rPr>
              <a:t>BEAM MONITOR</a:t>
            </a:r>
          </a:p>
          <a:p>
            <a:r>
              <a:rPr lang="en-US" sz="1600" dirty="0">
                <a:latin typeface="Grandview Display"/>
              </a:rPr>
              <a:t>UFSD/LGAD strip sensors</a:t>
            </a:r>
          </a:p>
          <a:p>
            <a:r>
              <a:rPr lang="en-US" sz="1600" dirty="0">
                <a:latin typeface="Grandview Display"/>
              </a:rPr>
              <a:t>(previous </a:t>
            </a:r>
            <a:r>
              <a:rPr lang="en-US" sz="1600" dirty="0" err="1">
                <a:latin typeface="Grandview Display"/>
              </a:rPr>
              <a:t>proj</a:t>
            </a:r>
            <a:r>
              <a:rPr lang="en-US" sz="1600" dirty="0">
                <a:latin typeface="Grandview Display"/>
              </a:rPr>
              <a:t>: </a:t>
            </a:r>
            <a:r>
              <a:rPr lang="en-US" sz="1600" dirty="0" err="1">
                <a:latin typeface="Grandview Display"/>
              </a:rPr>
              <a:t>MoVe</a:t>
            </a:r>
            <a:r>
              <a:rPr lang="en-US" sz="1600" dirty="0">
                <a:latin typeface="Grandview Display"/>
              </a:rPr>
              <a:t>-IT)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CE65844-EB1E-FE10-DCA2-5273B81262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180000">
            <a:off x="2632091" y="2446535"/>
            <a:ext cx="1833033" cy="15324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61E2E1-15DA-6610-272E-B40EDCC0C12A}"/>
              </a:ext>
            </a:extLst>
          </p:cNvPr>
          <p:cNvSpPr txBox="1"/>
          <p:nvPr/>
        </p:nvSpPr>
        <p:spPr>
          <a:xfrm>
            <a:off x="1018784" y="1342373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u="sng" dirty="0">
                <a:solidFill>
                  <a:srgbClr val="FF0000"/>
                </a:solidFill>
                <a:latin typeface="Congenial"/>
              </a:rPr>
              <a:t>WP1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1D4C32-DAF4-C2BB-96D4-3EF11A800352}"/>
              </a:ext>
            </a:extLst>
          </p:cNvPr>
          <p:cNvSpPr txBox="1"/>
          <p:nvPr/>
        </p:nvSpPr>
        <p:spPr>
          <a:xfrm>
            <a:off x="-4176" y="5183688"/>
            <a:ext cx="2743200" cy="400110"/>
          </a:xfrm>
          <a:prstGeom prst="rect">
            <a:avLst/>
          </a:prstGeom>
          <a:solidFill>
            <a:srgbClr val="FCFBA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 dirty="0">
                <a:latin typeface="Grandview Display"/>
              </a:rPr>
              <a:t>See Felix's talk!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74DBA98C-B4F3-9867-858F-95D34281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>
                <a:solidFill>
                  <a:srgbClr val="2F5496"/>
                </a:solidFill>
              </a:rPr>
              <a:t>HONEY kick-off meeting 2023, November 17th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B32BF1A-8F12-4D1B-9D17-1E72A1195BF3}"/>
              </a:ext>
            </a:extLst>
          </p:cNvPr>
          <p:cNvGrpSpPr/>
          <p:nvPr/>
        </p:nvGrpSpPr>
        <p:grpSpPr>
          <a:xfrm>
            <a:off x="10152451" y="50799"/>
            <a:ext cx="1950602" cy="1493721"/>
            <a:chOff x="4639711" y="4048948"/>
            <a:chExt cx="1950602" cy="1493721"/>
          </a:xfrm>
        </p:grpSpPr>
        <p:sp>
          <p:nvSpPr>
            <p:cNvPr id="12" name="Google Shape;76;p16">
              <a:extLst>
                <a:ext uri="{FF2B5EF4-FFF2-40B4-BE49-F238E27FC236}">
                  <a16:creationId xmlns:a16="http://schemas.microsoft.com/office/drawing/2014/main" id="{B6AD3564-7F48-93FE-B7B1-63023A06514B}"/>
                </a:ext>
              </a:extLst>
            </p:cNvPr>
            <p:cNvSpPr/>
            <p:nvPr/>
          </p:nvSpPr>
          <p:spPr>
            <a:xfrm>
              <a:off x="5015812" y="4058356"/>
              <a:ext cx="1555250" cy="1283382"/>
            </a:xfrm>
            <a:custGeom>
              <a:avLst/>
              <a:gdLst/>
              <a:ahLst/>
              <a:cxnLst/>
              <a:rect l="l" t="t" r="r" b="b"/>
              <a:pathLst>
                <a:path w="120396" h="97536" extrusionOk="0">
                  <a:moveTo>
                    <a:pt x="0" y="56388"/>
                  </a:moveTo>
                  <a:lnTo>
                    <a:pt x="31242" y="0"/>
                  </a:lnTo>
                  <a:lnTo>
                    <a:pt x="89916" y="0"/>
                  </a:lnTo>
                  <a:lnTo>
                    <a:pt x="120396" y="56388"/>
                  </a:lnTo>
                  <a:lnTo>
                    <a:pt x="92964" y="97536"/>
                  </a:lnTo>
                  <a:close/>
                </a:path>
              </a:pathLst>
            </a:custGeom>
            <a:gradFill>
              <a:gsLst>
                <a:gs pos="0">
                  <a:srgbClr val="F5FF83"/>
                </a:gs>
                <a:gs pos="100000">
                  <a:srgbClr val="FFFFFF"/>
                </a:gs>
              </a:gsLst>
              <a:lin ang="5400012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Google Shape;77;p16">
              <a:extLst>
                <a:ext uri="{FF2B5EF4-FFF2-40B4-BE49-F238E27FC236}">
                  <a16:creationId xmlns:a16="http://schemas.microsoft.com/office/drawing/2014/main" id="{1DB4B31A-13A5-CEFD-6C8F-7FE5DEDE19B0}"/>
                </a:ext>
              </a:extLst>
            </p:cNvPr>
            <p:cNvSpPr/>
            <p:nvPr/>
          </p:nvSpPr>
          <p:spPr>
            <a:xfrm>
              <a:off x="4998930" y="4098575"/>
              <a:ext cx="1574795" cy="1444094"/>
            </a:xfrm>
            <a:custGeom>
              <a:avLst/>
              <a:gdLst/>
              <a:ahLst/>
              <a:cxnLst/>
              <a:rect l="l" t="t" r="r" b="b"/>
              <a:pathLst>
                <a:path w="121909" h="109750" extrusionOk="0">
                  <a:moveTo>
                    <a:pt x="36676" y="44760"/>
                  </a:moveTo>
                  <a:cubicBezTo>
                    <a:pt x="36994" y="43839"/>
                    <a:pt x="37581" y="40628"/>
                    <a:pt x="38581" y="39236"/>
                  </a:cubicBezTo>
                  <a:cubicBezTo>
                    <a:pt x="39581" y="37844"/>
                    <a:pt x="41296" y="36437"/>
                    <a:pt x="42677" y="36410"/>
                  </a:cubicBezTo>
                  <a:cubicBezTo>
                    <a:pt x="44058" y="36384"/>
                    <a:pt x="46024" y="37026"/>
                    <a:pt x="46868" y="39077"/>
                  </a:cubicBezTo>
                  <a:cubicBezTo>
                    <a:pt x="47712" y="41128"/>
                    <a:pt x="47500" y="44677"/>
                    <a:pt x="47741" y="48714"/>
                  </a:cubicBezTo>
                  <a:cubicBezTo>
                    <a:pt x="47982" y="52751"/>
                    <a:pt x="47899" y="60229"/>
                    <a:pt x="48312" y="63300"/>
                  </a:cubicBezTo>
                  <a:cubicBezTo>
                    <a:pt x="48725" y="66371"/>
                    <a:pt x="49526" y="67182"/>
                    <a:pt x="50217" y="67139"/>
                  </a:cubicBezTo>
                  <a:cubicBezTo>
                    <a:pt x="50908" y="67096"/>
                    <a:pt x="52019" y="65837"/>
                    <a:pt x="52456" y="63044"/>
                  </a:cubicBezTo>
                  <a:cubicBezTo>
                    <a:pt x="52893" y="60251"/>
                    <a:pt x="52678" y="49931"/>
                    <a:pt x="52837" y="50379"/>
                  </a:cubicBezTo>
                  <a:cubicBezTo>
                    <a:pt x="52996" y="50827"/>
                    <a:pt x="52456" y="62854"/>
                    <a:pt x="53408" y="65732"/>
                  </a:cubicBezTo>
                  <a:cubicBezTo>
                    <a:pt x="54361" y="68611"/>
                    <a:pt x="57219" y="68354"/>
                    <a:pt x="58552" y="67650"/>
                  </a:cubicBezTo>
                  <a:cubicBezTo>
                    <a:pt x="59886" y="66946"/>
                    <a:pt x="60703" y="64665"/>
                    <a:pt x="61409" y="61509"/>
                  </a:cubicBezTo>
                  <a:cubicBezTo>
                    <a:pt x="62115" y="58353"/>
                    <a:pt x="62039" y="51469"/>
                    <a:pt x="62790" y="48714"/>
                  </a:cubicBezTo>
                  <a:cubicBezTo>
                    <a:pt x="63542" y="45959"/>
                    <a:pt x="65079" y="46429"/>
                    <a:pt x="65918" y="44981"/>
                  </a:cubicBezTo>
                  <a:cubicBezTo>
                    <a:pt x="66757" y="43533"/>
                    <a:pt x="67315" y="40409"/>
                    <a:pt x="67823" y="40028"/>
                  </a:cubicBezTo>
                  <a:cubicBezTo>
                    <a:pt x="68331" y="39647"/>
                    <a:pt x="67887" y="42759"/>
                    <a:pt x="68966" y="42695"/>
                  </a:cubicBezTo>
                  <a:cubicBezTo>
                    <a:pt x="70046" y="42632"/>
                    <a:pt x="73157" y="39139"/>
                    <a:pt x="74300" y="39647"/>
                  </a:cubicBezTo>
                  <a:cubicBezTo>
                    <a:pt x="75443" y="40155"/>
                    <a:pt x="75697" y="41362"/>
                    <a:pt x="75824" y="45743"/>
                  </a:cubicBezTo>
                  <a:cubicBezTo>
                    <a:pt x="75951" y="50125"/>
                    <a:pt x="74681" y="62952"/>
                    <a:pt x="75062" y="65936"/>
                  </a:cubicBezTo>
                  <a:cubicBezTo>
                    <a:pt x="75443" y="68921"/>
                    <a:pt x="77158" y="64984"/>
                    <a:pt x="78110" y="63650"/>
                  </a:cubicBezTo>
                  <a:cubicBezTo>
                    <a:pt x="79063" y="62317"/>
                    <a:pt x="80079" y="57681"/>
                    <a:pt x="80777" y="57935"/>
                  </a:cubicBezTo>
                  <a:cubicBezTo>
                    <a:pt x="81476" y="58189"/>
                    <a:pt x="81113" y="63745"/>
                    <a:pt x="82301" y="65174"/>
                  </a:cubicBezTo>
                  <a:cubicBezTo>
                    <a:pt x="83489" y="66603"/>
                    <a:pt x="86191" y="67714"/>
                    <a:pt x="87905" y="66507"/>
                  </a:cubicBezTo>
                  <a:cubicBezTo>
                    <a:pt x="89620" y="65301"/>
                    <a:pt x="91617" y="58348"/>
                    <a:pt x="92588" y="57935"/>
                  </a:cubicBezTo>
                  <a:cubicBezTo>
                    <a:pt x="93559" y="57522"/>
                    <a:pt x="93223" y="62507"/>
                    <a:pt x="93731" y="64031"/>
                  </a:cubicBezTo>
                  <a:cubicBezTo>
                    <a:pt x="94239" y="65555"/>
                    <a:pt x="94684" y="67460"/>
                    <a:pt x="95636" y="67079"/>
                  </a:cubicBezTo>
                  <a:cubicBezTo>
                    <a:pt x="96589" y="66698"/>
                    <a:pt x="98830" y="61523"/>
                    <a:pt x="99446" y="61745"/>
                  </a:cubicBezTo>
                  <a:cubicBezTo>
                    <a:pt x="100063" y="61967"/>
                    <a:pt x="100351" y="65618"/>
                    <a:pt x="99335" y="68412"/>
                  </a:cubicBezTo>
                  <a:cubicBezTo>
                    <a:pt x="98319" y="71206"/>
                    <a:pt x="94284" y="75747"/>
                    <a:pt x="93350" y="78509"/>
                  </a:cubicBezTo>
                  <a:cubicBezTo>
                    <a:pt x="92416" y="81271"/>
                    <a:pt x="92969" y="83653"/>
                    <a:pt x="93731" y="84986"/>
                  </a:cubicBezTo>
                  <a:cubicBezTo>
                    <a:pt x="94493" y="86320"/>
                    <a:pt x="96766" y="89177"/>
                    <a:pt x="97922" y="86510"/>
                  </a:cubicBezTo>
                  <a:cubicBezTo>
                    <a:pt x="99078" y="83843"/>
                    <a:pt x="98813" y="74136"/>
                    <a:pt x="100668" y="68984"/>
                  </a:cubicBezTo>
                  <a:cubicBezTo>
                    <a:pt x="102523" y="63833"/>
                    <a:pt x="105621" y="58276"/>
                    <a:pt x="109050" y="55601"/>
                  </a:cubicBezTo>
                  <a:cubicBezTo>
                    <a:pt x="112479" y="52926"/>
                    <a:pt x="119623" y="52259"/>
                    <a:pt x="121242" y="52934"/>
                  </a:cubicBezTo>
                  <a:cubicBezTo>
                    <a:pt x="122861" y="53609"/>
                    <a:pt x="121338" y="54625"/>
                    <a:pt x="118766" y="59649"/>
                  </a:cubicBezTo>
                  <a:cubicBezTo>
                    <a:pt x="116194" y="64674"/>
                    <a:pt x="109971" y="75556"/>
                    <a:pt x="105812" y="83081"/>
                  </a:cubicBezTo>
                  <a:cubicBezTo>
                    <a:pt x="101653" y="90606"/>
                    <a:pt x="96763" y="100409"/>
                    <a:pt x="93810" y="104798"/>
                  </a:cubicBezTo>
                  <a:cubicBezTo>
                    <a:pt x="90857" y="109187"/>
                    <a:pt x="93061" y="108655"/>
                    <a:pt x="88095" y="109417"/>
                  </a:cubicBezTo>
                  <a:cubicBezTo>
                    <a:pt x="83129" y="110179"/>
                    <a:pt x="72681" y="109378"/>
                    <a:pt x="64013" y="109370"/>
                  </a:cubicBezTo>
                  <a:cubicBezTo>
                    <a:pt x="55345" y="109362"/>
                    <a:pt x="41950" y="110227"/>
                    <a:pt x="36089" y="109370"/>
                  </a:cubicBezTo>
                  <a:cubicBezTo>
                    <a:pt x="30229" y="108513"/>
                    <a:pt x="32216" y="109116"/>
                    <a:pt x="28850" y="104226"/>
                  </a:cubicBezTo>
                  <a:cubicBezTo>
                    <a:pt x="25485" y="99337"/>
                    <a:pt x="20196" y="87939"/>
                    <a:pt x="15896" y="80033"/>
                  </a:cubicBezTo>
                  <a:cubicBezTo>
                    <a:pt x="11597" y="72127"/>
                    <a:pt x="5575" y="61301"/>
                    <a:pt x="3053" y="56792"/>
                  </a:cubicBezTo>
                  <a:cubicBezTo>
                    <a:pt x="532" y="52284"/>
                    <a:pt x="-1011" y="53554"/>
                    <a:pt x="767" y="52982"/>
                  </a:cubicBezTo>
                  <a:cubicBezTo>
                    <a:pt x="2545" y="52411"/>
                    <a:pt x="9657" y="53554"/>
                    <a:pt x="13721" y="53363"/>
                  </a:cubicBezTo>
                  <a:cubicBezTo>
                    <a:pt x="17785" y="53173"/>
                    <a:pt x="22675" y="52855"/>
                    <a:pt x="25151" y="51839"/>
                  </a:cubicBezTo>
                  <a:cubicBezTo>
                    <a:pt x="27628" y="50823"/>
                    <a:pt x="27374" y="51014"/>
                    <a:pt x="28580" y="47267"/>
                  </a:cubicBezTo>
                  <a:cubicBezTo>
                    <a:pt x="29787" y="43521"/>
                    <a:pt x="31057" y="37234"/>
                    <a:pt x="32390" y="29360"/>
                  </a:cubicBezTo>
                  <a:cubicBezTo>
                    <a:pt x="33724" y="21486"/>
                    <a:pt x="35883" y="785"/>
                    <a:pt x="36581" y="23"/>
                  </a:cubicBezTo>
                  <a:cubicBezTo>
                    <a:pt x="37280" y="-739"/>
                    <a:pt x="36518" y="17295"/>
                    <a:pt x="36581" y="24788"/>
                  </a:cubicBezTo>
                  <a:cubicBezTo>
                    <a:pt x="36645" y="32281"/>
                    <a:pt x="36899" y="41616"/>
                    <a:pt x="36962" y="44981"/>
                  </a:cubicBezTo>
                </a:path>
              </a:pathLst>
            </a:custGeom>
            <a:gradFill>
              <a:gsLst>
                <a:gs pos="0">
                  <a:srgbClr val="F4E755">
                    <a:alpha val="69803"/>
                  </a:srgbClr>
                </a:gs>
                <a:gs pos="100000">
                  <a:srgbClr val="F6B26B"/>
                </a:gs>
              </a:gsLst>
              <a:lin ang="5400012" scaled="0"/>
            </a:gra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Google Shape;78;p16">
              <a:extLst>
                <a:ext uri="{FF2B5EF4-FFF2-40B4-BE49-F238E27FC236}">
                  <a16:creationId xmlns:a16="http://schemas.microsoft.com/office/drawing/2014/main" id="{E8404111-6B47-783E-B58F-4A90899BB3C1}"/>
                </a:ext>
              </a:extLst>
            </p:cNvPr>
            <p:cNvSpPr/>
            <p:nvPr/>
          </p:nvSpPr>
          <p:spPr>
            <a:xfrm>
              <a:off x="5472702" y="4580140"/>
              <a:ext cx="1106964" cy="671797"/>
            </a:xfrm>
            <a:custGeom>
              <a:avLst/>
              <a:gdLst/>
              <a:ahLst/>
              <a:cxnLst/>
              <a:rect l="l" t="t" r="r" b="b"/>
              <a:pathLst>
                <a:path w="85693" h="51056" extrusionOk="0">
                  <a:moveTo>
                    <a:pt x="0" y="8351"/>
                  </a:moveTo>
                  <a:cubicBezTo>
                    <a:pt x="318" y="7430"/>
                    <a:pt x="905" y="4219"/>
                    <a:pt x="1905" y="2827"/>
                  </a:cubicBezTo>
                  <a:cubicBezTo>
                    <a:pt x="2905" y="1435"/>
                    <a:pt x="4620" y="28"/>
                    <a:pt x="6001" y="1"/>
                  </a:cubicBezTo>
                  <a:cubicBezTo>
                    <a:pt x="7382" y="-25"/>
                    <a:pt x="9348" y="617"/>
                    <a:pt x="10192" y="2668"/>
                  </a:cubicBezTo>
                  <a:cubicBezTo>
                    <a:pt x="11036" y="4719"/>
                    <a:pt x="10824" y="8268"/>
                    <a:pt x="11065" y="12305"/>
                  </a:cubicBezTo>
                  <a:cubicBezTo>
                    <a:pt x="11306" y="16342"/>
                    <a:pt x="11223" y="23820"/>
                    <a:pt x="11636" y="26891"/>
                  </a:cubicBezTo>
                  <a:cubicBezTo>
                    <a:pt x="12049" y="29962"/>
                    <a:pt x="12850" y="30773"/>
                    <a:pt x="13541" y="30730"/>
                  </a:cubicBezTo>
                  <a:cubicBezTo>
                    <a:pt x="14232" y="30687"/>
                    <a:pt x="15343" y="29428"/>
                    <a:pt x="15780" y="26635"/>
                  </a:cubicBezTo>
                  <a:cubicBezTo>
                    <a:pt x="16217" y="23842"/>
                    <a:pt x="16002" y="13522"/>
                    <a:pt x="16161" y="13970"/>
                  </a:cubicBezTo>
                  <a:cubicBezTo>
                    <a:pt x="16320" y="14418"/>
                    <a:pt x="15780" y="26445"/>
                    <a:pt x="16732" y="29323"/>
                  </a:cubicBezTo>
                  <a:cubicBezTo>
                    <a:pt x="17685" y="32202"/>
                    <a:pt x="20543" y="31945"/>
                    <a:pt x="21876" y="31241"/>
                  </a:cubicBezTo>
                  <a:cubicBezTo>
                    <a:pt x="23210" y="30537"/>
                    <a:pt x="24027" y="28256"/>
                    <a:pt x="24733" y="25100"/>
                  </a:cubicBezTo>
                  <a:cubicBezTo>
                    <a:pt x="25439" y="21944"/>
                    <a:pt x="26106" y="16101"/>
                    <a:pt x="26114" y="12305"/>
                  </a:cubicBezTo>
                  <a:cubicBezTo>
                    <a:pt x="26122" y="8509"/>
                    <a:pt x="25765" y="4117"/>
                    <a:pt x="24781" y="2326"/>
                  </a:cubicBezTo>
                  <a:cubicBezTo>
                    <a:pt x="23797" y="535"/>
                    <a:pt x="21479" y="407"/>
                    <a:pt x="20209" y="1558"/>
                  </a:cubicBezTo>
                  <a:cubicBezTo>
                    <a:pt x="18939" y="2710"/>
                    <a:pt x="16780" y="7508"/>
                    <a:pt x="17161" y="9235"/>
                  </a:cubicBezTo>
                  <a:cubicBezTo>
                    <a:pt x="17542" y="10962"/>
                    <a:pt x="20685" y="11794"/>
                    <a:pt x="22495" y="11922"/>
                  </a:cubicBezTo>
                  <a:cubicBezTo>
                    <a:pt x="24305" y="12050"/>
                    <a:pt x="26527" y="11474"/>
                    <a:pt x="28019" y="10002"/>
                  </a:cubicBezTo>
                  <a:cubicBezTo>
                    <a:pt x="29511" y="8531"/>
                    <a:pt x="31226" y="-106"/>
                    <a:pt x="31448" y="3093"/>
                  </a:cubicBezTo>
                  <a:cubicBezTo>
                    <a:pt x="31670" y="6292"/>
                    <a:pt x="29417" y="28043"/>
                    <a:pt x="29353" y="29194"/>
                  </a:cubicBezTo>
                  <a:cubicBezTo>
                    <a:pt x="29290" y="30346"/>
                    <a:pt x="29956" y="14288"/>
                    <a:pt x="31067" y="10002"/>
                  </a:cubicBezTo>
                  <a:cubicBezTo>
                    <a:pt x="32178" y="5716"/>
                    <a:pt x="34623" y="4246"/>
                    <a:pt x="36020" y="3478"/>
                  </a:cubicBezTo>
                  <a:cubicBezTo>
                    <a:pt x="37417" y="2710"/>
                    <a:pt x="39068" y="2325"/>
                    <a:pt x="39449" y="5396"/>
                  </a:cubicBezTo>
                  <a:cubicBezTo>
                    <a:pt x="39830" y="8467"/>
                    <a:pt x="38497" y="17936"/>
                    <a:pt x="38306" y="21902"/>
                  </a:cubicBezTo>
                  <a:cubicBezTo>
                    <a:pt x="38116" y="25868"/>
                    <a:pt x="37766" y="28170"/>
                    <a:pt x="38306" y="29194"/>
                  </a:cubicBezTo>
                  <a:cubicBezTo>
                    <a:pt x="38846" y="30218"/>
                    <a:pt x="40410" y="30134"/>
                    <a:pt x="41545" y="28044"/>
                  </a:cubicBezTo>
                  <a:cubicBezTo>
                    <a:pt x="42680" y="25954"/>
                    <a:pt x="43538" y="18809"/>
                    <a:pt x="45117" y="16655"/>
                  </a:cubicBezTo>
                  <a:cubicBezTo>
                    <a:pt x="46697" y="14501"/>
                    <a:pt x="49530" y="16207"/>
                    <a:pt x="51022" y="15120"/>
                  </a:cubicBezTo>
                  <a:cubicBezTo>
                    <a:pt x="52514" y="14033"/>
                    <a:pt x="53721" y="12178"/>
                    <a:pt x="54070" y="10131"/>
                  </a:cubicBezTo>
                  <a:cubicBezTo>
                    <a:pt x="54419" y="8084"/>
                    <a:pt x="53975" y="4244"/>
                    <a:pt x="53118" y="2837"/>
                  </a:cubicBezTo>
                  <a:cubicBezTo>
                    <a:pt x="52261" y="1430"/>
                    <a:pt x="50292" y="343"/>
                    <a:pt x="48927" y="1687"/>
                  </a:cubicBezTo>
                  <a:cubicBezTo>
                    <a:pt x="47562" y="3031"/>
                    <a:pt x="45585" y="6698"/>
                    <a:pt x="44926" y="10899"/>
                  </a:cubicBezTo>
                  <a:cubicBezTo>
                    <a:pt x="44267" y="15100"/>
                    <a:pt x="44204" y="23586"/>
                    <a:pt x="44974" y="26891"/>
                  </a:cubicBezTo>
                  <a:cubicBezTo>
                    <a:pt x="45744" y="30196"/>
                    <a:pt x="47800" y="31434"/>
                    <a:pt x="49546" y="30730"/>
                  </a:cubicBezTo>
                  <a:cubicBezTo>
                    <a:pt x="51292" y="30027"/>
                    <a:pt x="53927" y="27212"/>
                    <a:pt x="55451" y="22670"/>
                  </a:cubicBezTo>
                  <a:cubicBezTo>
                    <a:pt x="56975" y="18128"/>
                    <a:pt x="58500" y="3670"/>
                    <a:pt x="58690" y="3478"/>
                  </a:cubicBezTo>
                  <a:cubicBezTo>
                    <a:pt x="58881" y="3286"/>
                    <a:pt x="56594" y="16975"/>
                    <a:pt x="56594" y="21517"/>
                  </a:cubicBezTo>
                  <a:cubicBezTo>
                    <a:pt x="56594" y="26059"/>
                    <a:pt x="57611" y="30282"/>
                    <a:pt x="58690" y="30730"/>
                  </a:cubicBezTo>
                  <a:cubicBezTo>
                    <a:pt x="59770" y="31178"/>
                    <a:pt x="61928" y="27916"/>
                    <a:pt x="63071" y="24205"/>
                  </a:cubicBezTo>
                  <a:cubicBezTo>
                    <a:pt x="64214" y="20495"/>
                    <a:pt x="65040" y="12114"/>
                    <a:pt x="65548" y="8467"/>
                  </a:cubicBezTo>
                  <a:cubicBezTo>
                    <a:pt x="66056" y="4821"/>
                    <a:pt x="66373" y="-489"/>
                    <a:pt x="66119" y="2326"/>
                  </a:cubicBezTo>
                  <a:cubicBezTo>
                    <a:pt x="65865" y="5141"/>
                    <a:pt x="64659" y="17935"/>
                    <a:pt x="64024" y="25356"/>
                  </a:cubicBezTo>
                  <a:cubicBezTo>
                    <a:pt x="63389" y="32777"/>
                    <a:pt x="63206" y="42607"/>
                    <a:pt x="62309" y="46851"/>
                  </a:cubicBezTo>
                  <a:cubicBezTo>
                    <a:pt x="61412" y="51095"/>
                    <a:pt x="59571" y="51436"/>
                    <a:pt x="58642" y="50818"/>
                  </a:cubicBezTo>
                  <a:cubicBezTo>
                    <a:pt x="57713" y="50200"/>
                    <a:pt x="56547" y="45444"/>
                    <a:pt x="56737" y="43141"/>
                  </a:cubicBezTo>
                  <a:cubicBezTo>
                    <a:pt x="56928" y="40838"/>
                    <a:pt x="58706" y="38855"/>
                    <a:pt x="59785" y="37000"/>
                  </a:cubicBezTo>
                  <a:cubicBezTo>
                    <a:pt x="60865" y="35145"/>
                    <a:pt x="61373" y="34696"/>
                    <a:pt x="63214" y="32009"/>
                  </a:cubicBezTo>
                  <a:cubicBezTo>
                    <a:pt x="65056" y="29322"/>
                    <a:pt x="68834" y="23374"/>
                    <a:pt x="70834" y="20879"/>
                  </a:cubicBezTo>
                  <a:cubicBezTo>
                    <a:pt x="72834" y="18384"/>
                    <a:pt x="73406" y="17808"/>
                    <a:pt x="75216" y="17040"/>
                  </a:cubicBezTo>
                  <a:cubicBezTo>
                    <a:pt x="77026" y="16272"/>
                    <a:pt x="79947" y="16337"/>
                    <a:pt x="81693" y="16273"/>
                  </a:cubicBezTo>
                  <a:cubicBezTo>
                    <a:pt x="83439" y="16209"/>
                    <a:pt x="85026" y="16591"/>
                    <a:pt x="85693" y="16655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Google Shape;79;p16">
              <a:extLst>
                <a:ext uri="{FF2B5EF4-FFF2-40B4-BE49-F238E27FC236}">
                  <a16:creationId xmlns:a16="http://schemas.microsoft.com/office/drawing/2014/main" id="{C145DFC1-2E01-BF25-FC3C-604E03F3BDC9}"/>
                </a:ext>
              </a:extLst>
            </p:cNvPr>
            <p:cNvSpPr/>
            <p:nvPr/>
          </p:nvSpPr>
          <p:spPr>
            <a:xfrm>
              <a:off x="5015376" y="4048948"/>
              <a:ext cx="1574937" cy="1483910"/>
            </a:xfrm>
            <a:custGeom>
              <a:avLst/>
              <a:gdLst/>
              <a:ahLst/>
              <a:cxnLst/>
              <a:rect l="l" t="t" r="r" b="b"/>
              <a:pathLst>
                <a:path w="121920" h="112776" extrusionOk="0">
                  <a:moveTo>
                    <a:pt x="121920" y="56769"/>
                  </a:moveTo>
                  <a:lnTo>
                    <a:pt x="90678" y="112776"/>
                  </a:lnTo>
                  <a:lnTo>
                    <a:pt x="31623" y="112776"/>
                  </a:lnTo>
                  <a:lnTo>
                    <a:pt x="0" y="56388"/>
                  </a:lnTo>
                  <a:lnTo>
                    <a:pt x="32004" y="0"/>
                  </a:lnTo>
                  <a:lnTo>
                    <a:pt x="90678" y="381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Google Shape;80;p16">
              <a:extLst>
                <a:ext uri="{FF2B5EF4-FFF2-40B4-BE49-F238E27FC236}">
                  <a16:creationId xmlns:a16="http://schemas.microsoft.com/office/drawing/2014/main" id="{55F242DB-A0A8-7786-6ABE-B51D50CF36B2}"/>
                </a:ext>
              </a:extLst>
            </p:cNvPr>
            <p:cNvSpPr/>
            <p:nvPr/>
          </p:nvSpPr>
          <p:spPr>
            <a:xfrm>
              <a:off x="4639711" y="4083843"/>
              <a:ext cx="841607" cy="937496"/>
            </a:xfrm>
            <a:custGeom>
              <a:avLst/>
              <a:gdLst/>
              <a:ahLst/>
              <a:cxnLst/>
              <a:rect l="l" t="t" r="r" b="b"/>
              <a:pathLst>
                <a:path w="65151" h="69342" extrusionOk="0">
                  <a:moveTo>
                    <a:pt x="0" y="52326"/>
                  </a:moveTo>
                  <a:cubicBezTo>
                    <a:pt x="7112" y="52326"/>
                    <a:pt x="33465" y="52914"/>
                    <a:pt x="42672" y="52326"/>
                  </a:cubicBezTo>
                  <a:cubicBezTo>
                    <a:pt x="51880" y="51738"/>
                    <a:pt x="52261" y="53012"/>
                    <a:pt x="55245" y="48800"/>
                  </a:cubicBezTo>
                  <a:cubicBezTo>
                    <a:pt x="58230" y="44588"/>
                    <a:pt x="59055" y="35183"/>
                    <a:pt x="60579" y="27052"/>
                  </a:cubicBezTo>
                  <a:cubicBezTo>
                    <a:pt x="62103" y="18921"/>
                    <a:pt x="63767" y="-619"/>
                    <a:pt x="64389" y="15"/>
                  </a:cubicBezTo>
                  <a:cubicBezTo>
                    <a:pt x="65011" y="649"/>
                    <a:pt x="64291" y="22196"/>
                    <a:pt x="64309" y="30857"/>
                  </a:cubicBezTo>
                  <a:cubicBezTo>
                    <a:pt x="64328" y="39518"/>
                    <a:pt x="64360" y="45568"/>
                    <a:pt x="64500" y="51982"/>
                  </a:cubicBezTo>
                  <a:cubicBezTo>
                    <a:pt x="64640" y="58396"/>
                    <a:pt x="65043" y="66449"/>
                    <a:pt x="65151" y="69342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5594FC05-7040-00C7-A622-755494E4B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srgbClr val="2F5496"/>
                </a:solidFill>
              </a:rPr>
              <a:t>13</a:t>
            </a:fld>
            <a:endParaRPr lang="en-US">
              <a:solidFill>
                <a:srgbClr val="2F54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20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8F2C213D-7C38-7DDC-9031-209830F07B07}"/>
              </a:ext>
            </a:extLst>
          </p:cNvPr>
          <p:cNvSpPr/>
          <p:nvPr/>
        </p:nvSpPr>
        <p:spPr>
          <a:xfrm rot="10800000">
            <a:off x="10392835" y="5293"/>
            <a:ext cx="1788581" cy="3333752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C99BD54B-C90E-4C6F-8B01-E6F0547702EA}"/>
              </a:ext>
            </a:extLst>
          </p:cNvPr>
          <p:cNvSpPr/>
          <p:nvPr/>
        </p:nvSpPr>
        <p:spPr>
          <a:xfrm rot="10800000">
            <a:off x="10562167" y="5293"/>
            <a:ext cx="1619248" cy="3016253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131" y="398150"/>
            <a:ext cx="10515600" cy="508479"/>
          </a:xfrm>
        </p:spPr>
        <p:txBody>
          <a:bodyPr>
            <a:normAutofit fontScale="90000"/>
          </a:bodyPr>
          <a:lstStyle/>
          <a:p>
            <a:r>
              <a:rPr lang="en-US" sz="4000" u="sng" dirty="0">
                <a:solidFill>
                  <a:schemeClr val="tx2">
                    <a:lumMod val="50000"/>
                  </a:schemeClr>
                </a:solidFill>
                <a:latin typeface="Congenial"/>
                <a:cs typeface="Calibri Light"/>
              </a:rPr>
              <a:t>HONEY prototype</a:t>
            </a: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B8CB5EC9-351E-3B65-7D7E-AD047E1865E7}"/>
              </a:ext>
            </a:extLst>
          </p:cNvPr>
          <p:cNvSpPr/>
          <p:nvPr/>
        </p:nvSpPr>
        <p:spPr>
          <a:xfrm>
            <a:off x="-1" y="4608897"/>
            <a:ext cx="1195915" cy="2254252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cs typeface="Calibri"/>
            </a:endParaRP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55127BBC-7759-C825-14F6-747241506AB3}"/>
              </a:ext>
            </a:extLst>
          </p:cNvPr>
          <p:cNvSpPr/>
          <p:nvPr/>
        </p:nvSpPr>
        <p:spPr>
          <a:xfrm>
            <a:off x="0" y="4947711"/>
            <a:ext cx="1026581" cy="1915586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6" descr="Figura1-b.png">
            <a:extLst>
              <a:ext uri="{FF2B5EF4-FFF2-40B4-BE49-F238E27FC236}">
                <a16:creationId xmlns:a16="http://schemas.microsoft.com/office/drawing/2014/main" id="{44E085DE-8BF8-B7E8-6D78-C8EB77A03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5566" y="2053253"/>
            <a:ext cx="4605867" cy="3256885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0407C9CD-ADFD-EBEF-2AE9-F362DE2D0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974553"/>
            <a:ext cx="2743200" cy="2250118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30BF4FBA-67D2-D984-5EA8-78C84BD0AA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5" r="218" b="9259"/>
          <a:stretch/>
        </p:blipFill>
        <p:spPr>
          <a:xfrm>
            <a:off x="8175626" y="4516013"/>
            <a:ext cx="1617836" cy="1212298"/>
          </a:xfrm>
          <a:prstGeom prst="rect">
            <a:avLst/>
          </a:prstGeom>
        </p:spPr>
      </p:pic>
      <p:pic>
        <p:nvPicPr>
          <p:cNvPr id="13" name="Picture 13" descr="A picture containing electrical wiring, circuit, electronic engineering, electronic component&#10;&#10;Description automatically generated">
            <a:extLst>
              <a:ext uri="{FF2B5EF4-FFF2-40B4-BE49-F238E27FC236}">
                <a16:creationId xmlns:a16="http://schemas.microsoft.com/office/drawing/2014/main" id="{2465613C-705F-E1B9-C7F7-591441197A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0426" y="3326624"/>
            <a:ext cx="2258483" cy="238230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F249561-A6A3-9465-C2B1-D28A3B5BF9FA}"/>
              </a:ext>
            </a:extLst>
          </p:cNvPr>
          <p:cNvSpPr txBox="1"/>
          <p:nvPr/>
        </p:nvSpPr>
        <p:spPr>
          <a:xfrm>
            <a:off x="586318" y="4236262"/>
            <a:ext cx="297603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Grandview Display"/>
              </a:rPr>
              <a:t>BEAM MONITOR</a:t>
            </a:r>
          </a:p>
          <a:p>
            <a:r>
              <a:rPr lang="en-US" sz="1600" dirty="0">
                <a:latin typeface="Grandview Display"/>
              </a:rPr>
              <a:t>UFSD/LGAD strip sensors</a:t>
            </a:r>
          </a:p>
          <a:p>
            <a:r>
              <a:rPr lang="en-US" sz="1600" dirty="0">
                <a:latin typeface="Grandview Display"/>
              </a:rPr>
              <a:t>(previous </a:t>
            </a:r>
            <a:r>
              <a:rPr lang="en-US" sz="1600" dirty="0" err="1">
                <a:latin typeface="Grandview Display"/>
              </a:rPr>
              <a:t>proj</a:t>
            </a:r>
            <a:r>
              <a:rPr lang="en-US" sz="1600" dirty="0">
                <a:latin typeface="Grandview Display"/>
              </a:rPr>
              <a:t>: </a:t>
            </a:r>
            <a:r>
              <a:rPr lang="en-US" sz="1600" dirty="0" err="1">
                <a:latin typeface="Grandview Display"/>
              </a:rPr>
              <a:t>MoVe</a:t>
            </a:r>
            <a:r>
              <a:rPr lang="en-US" sz="1600" dirty="0">
                <a:latin typeface="Grandview Display"/>
              </a:rPr>
              <a:t>-IT)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343CDE-89F1-B452-3CBE-6470053A5150}"/>
              </a:ext>
            </a:extLst>
          </p:cNvPr>
          <p:cNvSpPr txBox="1"/>
          <p:nvPr/>
        </p:nvSpPr>
        <p:spPr>
          <a:xfrm>
            <a:off x="8354484" y="2056096"/>
            <a:ext cx="2901949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>
                <a:solidFill>
                  <a:srgbClr val="C00000"/>
                </a:solidFill>
                <a:latin typeface="Grandview Display"/>
              </a:rPr>
              <a:t>PET-PGT DETECTORs</a:t>
            </a:r>
            <a:endParaRPr lang="en-US" dirty="0"/>
          </a:p>
          <a:p>
            <a:pPr algn="r"/>
            <a:r>
              <a:rPr lang="en-US" sz="1600" dirty="0">
                <a:latin typeface="Grandview Display"/>
              </a:rPr>
              <a:t>LFS + </a:t>
            </a:r>
            <a:r>
              <a:rPr lang="en-US" sz="1600" err="1">
                <a:latin typeface="Grandview Display"/>
              </a:rPr>
              <a:t>SiPM</a:t>
            </a:r>
            <a:r>
              <a:rPr lang="en-US" sz="1600" dirty="0">
                <a:latin typeface="Grandview Display"/>
              </a:rPr>
              <a:t> read out by TOFPET2 ASICs</a:t>
            </a:r>
          </a:p>
          <a:p>
            <a:pPr algn="r"/>
            <a:r>
              <a:rPr lang="en-US" sz="1600" dirty="0">
                <a:latin typeface="Grandview Display"/>
              </a:rPr>
              <a:t>(previous </a:t>
            </a:r>
            <a:r>
              <a:rPr lang="en-US" sz="1600" dirty="0" err="1">
                <a:latin typeface="Grandview Display"/>
              </a:rPr>
              <a:t>proj</a:t>
            </a:r>
            <a:r>
              <a:rPr lang="en-US" sz="1600" dirty="0">
                <a:latin typeface="Grandview Display"/>
              </a:rPr>
              <a:t>: I3PET)</a:t>
            </a:r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343B41CC-4808-9219-80A9-CB93664507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500000">
            <a:off x="7468676" y="2192536"/>
            <a:ext cx="1833033" cy="15324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E65844-EB1E-FE10-DCA2-5273B81262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180000">
            <a:off x="2632091" y="2446535"/>
            <a:ext cx="1833033" cy="15324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61E2E1-15DA-6610-272E-B40EDCC0C12A}"/>
              </a:ext>
            </a:extLst>
          </p:cNvPr>
          <p:cNvSpPr txBox="1"/>
          <p:nvPr/>
        </p:nvSpPr>
        <p:spPr>
          <a:xfrm>
            <a:off x="1018784" y="1342373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u="sng" dirty="0">
                <a:solidFill>
                  <a:srgbClr val="FF0000"/>
                </a:solidFill>
                <a:latin typeface="Congenial"/>
              </a:rPr>
              <a:t>WP1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D5F532-4FFF-5373-A77D-48459571FD71}"/>
              </a:ext>
            </a:extLst>
          </p:cNvPr>
          <p:cNvSpPr txBox="1"/>
          <p:nvPr/>
        </p:nvSpPr>
        <p:spPr>
          <a:xfrm>
            <a:off x="9609550" y="1467633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u="sng" dirty="0">
                <a:solidFill>
                  <a:srgbClr val="FF0000"/>
                </a:solidFill>
                <a:latin typeface="Congenial"/>
              </a:rPr>
              <a:t>WP2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1D4C32-DAF4-C2BB-96D4-3EF11A800352}"/>
              </a:ext>
            </a:extLst>
          </p:cNvPr>
          <p:cNvSpPr txBox="1"/>
          <p:nvPr/>
        </p:nvSpPr>
        <p:spPr>
          <a:xfrm>
            <a:off x="-4176" y="5183688"/>
            <a:ext cx="2743200" cy="400110"/>
          </a:xfrm>
          <a:prstGeom prst="rect">
            <a:avLst/>
          </a:prstGeom>
          <a:solidFill>
            <a:srgbClr val="FCFBA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 dirty="0">
                <a:latin typeface="Grandview Display"/>
              </a:rPr>
              <a:t>See Felix's talk!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6277F5C2-68D6-1E3E-92E8-68AF18CAD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>
                <a:solidFill>
                  <a:srgbClr val="2F5496"/>
                </a:solidFill>
              </a:rPr>
              <a:t>HONEY kick-off meeting 2023, November 17th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DE7A6B9-C292-5E55-10EF-4643093C12CD}"/>
              </a:ext>
            </a:extLst>
          </p:cNvPr>
          <p:cNvGrpSpPr/>
          <p:nvPr/>
        </p:nvGrpSpPr>
        <p:grpSpPr>
          <a:xfrm>
            <a:off x="10152451" y="50799"/>
            <a:ext cx="1950602" cy="1493721"/>
            <a:chOff x="4639711" y="4048948"/>
            <a:chExt cx="1950602" cy="1493721"/>
          </a:xfrm>
        </p:grpSpPr>
        <p:sp>
          <p:nvSpPr>
            <p:cNvPr id="20" name="Google Shape;76;p16">
              <a:extLst>
                <a:ext uri="{FF2B5EF4-FFF2-40B4-BE49-F238E27FC236}">
                  <a16:creationId xmlns:a16="http://schemas.microsoft.com/office/drawing/2014/main" id="{4218586D-AD40-3F46-3DD1-D0FF3D3A7683}"/>
                </a:ext>
              </a:extLst>
            </p:cNvPr>
            <p:cNvSpPr/>
            <p:nvPr/>
          </p:nvSpPr>
          <p:spPr>
            <a:xfrm>
              <a:off x="5015812" y="4058356"/>
              <a:ext cx="1555250" cy="1283382"/>
            </a:xfrm>
            <a:custGeom>
              <a:avLst/>
              <a:gdLst/>
              <a:ahLst/>
              <a:cxnLst/>
              <a:rect l="l" t="t" r="r" b="b"/>
              <a:pathLst>
                <a:path w="120396" h="97536" extrusionOk="0">
                  <a:moveTo>
                    <a:pt x="0" y="56388"/>
                  </a:moveTo>
                  <a:lnTo>
                    <a:pt x="31242" y="0"/>
                  </a:lnTo>
                  <a:lnTo>
                    <a:pt x="89916" y="0"/>
                  </a:lnTo>
                  <a:lnTo>
                    <a:pt x="120396" y="56388"/>
                  </a:lnTo>
                  <a:lnTo>
                    <a:pt x="92964" y="97536"/>
                  </a:lnTo>
                  <a:close/>
                </a:path>
              </a:pathLst>
            </a:custGeom>
            <a:gradFill>
              <a:gsLst>
                <a:gs pos="0">
                  <a:srgbClr val="F5FF83"/>
                </a:gs>
                <a:gs pos="100000">
                  <a:srgbClr val="FFFFFF"/>
                </a:gs>
              </a:gsLst>
              <a:lin ang="5400012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Google Shape;77;p16">
              <a:extLst>
                <a:ext uri="{FF2B5EF4-FFF2-40B4-BE49-F238E27FC236}">
                  <a16:creationId xmlns:a16="http://schemas.microsoft.com/office/drawing/2014/main" id="{B83EF30E-182D-9BA9-9A95-504B30C31D90}"/>
                </a:ext>
              </a:extLst>
            </p:cNvPr>
            <p:cNvSpPr/>
            <p:nvPr/>
          </p:nvSpPr>
          <p:spPr>
            <a:xfrm>
              <a:off x="4998930" y="4098575"/>
              <a:ext cx="1574795" cy="1444094"/>
            </a:xfrm>
            <a:custGeom>
              <a:avLst/>
              <a:gdLst/>
              <a:ahLst/>
              <a:cxnLst/>
              <a:rect l="l" t="t" r="r" b="b"/>
              <a:pathLst>
                <a:path w="121909" h="109750" extrusionOk="0">
                  <a:moveTo>
                    <a:pt x="36676" y="44760"/>
                  </a:moveTo>
                  <a:cubicBezTo>
                    <a:pt x="36994" y="43839"/>
                    <a:pt x="37581" y="40628"/>
                    <a:pt x="38581" y="39236"/>
                  </a:cubicBezTo>
                  <a:cubicBezTo>
                    <a:pt x="39581" y="37844"/>
                    <a:pt x="41296" y="36437"/>
                    <a:pt x="42677" y="36410"/>
                  </a:cubicBezTo>
                  <a:cubicBezTo>
                    <a:pt x="44058" y="36384"/>
                    <a:pt x="46024" y="37026"/>
                    <a:pt x="46868" y="39077"/>
                  </a:cubicBezTo>
                  <a:cubicBezTo>
                    <a:pt x="47712" y="41128"/>
                    <a:pt x="47500" y="44677"/>
                    <a:pt x="47741" y="48714"/>
                  </a:cubicBezTo>
                  <a:cubicBezTo>
                    <a:pt x="47982" y="52751"/>
                    <a:pt x="47899" y="60229"/>
                    <a:pt x="48312" y="63300"/>
                  </a:cubicBezTo>
                  <a:cubicBezTo>
                    <a:pt x="48725" y="66371"/>
                    <a:pt x="49526" y="67182"/>
                    <a:pt x="50217" y="67139"/>
                  </a:cubicBezTo>
                  <a:cubicBezTo>
                    <a:pt x="50908" y="67096"/>
                    <a:pt x="52019" y="65837"/>
                    <a:pt x="52456" y="63044"/>
                  </a:cubicBezTo>
                  <a:cubicBezTo>
                    <a:pt x="52893" y="60251"/>
                    <a:pt x="52678" y="49931"/>
                    <a:pt x="52837" y="50379"/>
                  </a:cubicBezTo>
                  <a:cubicBezTo>
                    <a:pt x="52996" y="50827"/>
                    <a:pt x="52456" y="62854"/>
                    <a:pt x="53408" y="65732"/>
                  </a:cubicBezTo>
                  <a:cubicBezTo>
                    <a:pt x="54361" y="68611"/>
                    <a:pt x="57219" y="68354"/>
                    <a:pt x="58552" y="67650"/>
                  </a:cubicBezTo>
                  <a:cubicBezTo>
                    <a:pt x="59886" y="66946"/>
                    <a:pt x="60703" y="64665"/>
                    <a:pt x="61409" y="61509"/>
                  </a:cubicBezTo>
                  <a:cubicBezTo>
                    <a:pt x="62115" y="58353"/>
                    <a:pt x="62039" y="51469"/>
                    <a:pt x="62790" y="48714"/>
                  </a:cubicBezTo>
                  <a:cubicBezTo>
                    <a:pt x="63542" y="45959"/>
                    <a:pt x="65079" y="46429"/>
                    <a:pt x="65918" y="44981"/>
                  </a:cubicBezTo>
                  <a:cubicBezTo>
                    <a:pt x="66757" y="43533"/>
                    <a:pt x="67315" y="40409"/>
                    <a:pt x="67823" y="40028"/>
                  </a:cubicBezTo>
                  <a:cubicBezTo>
                    <a:pt x="68331" y="39647"/>
                    <a:pt x="67887" y="42759"/>
                    <a:pt x="68966" y="42695"/>
                  </a:cubicBezTo>
                  <a:cubicBezTo>
                    <a:pt x="70046" y="42632"/>
                    <a:pt x="73157" y="39139"/>
                    <a:pt x="74300" y="39647"/>
                  </a:cubicBezTo>
                  <a:cubicBezTo>
                    <a:pt x="75443" y="40155"/>
                    <a:pt x="75697" y="41362"/>
                    <a:pt x="75824" y="45743"/>
                  </a:cubicBezTo>
                  <a:cubicBezTo>
                    <a:pt x="75951" y="50125"/>
                    <a:pt x="74681" y="62952"/>
                    <a:pt x="75062" y="65936"/>
                  </a:cubicBezTo>
                  <a:cubicBezTo>
                    <a:pt x="75443" y="68921"/>
                    <a:pt x="77158" y="64984"/>
                    <a:pt x="78110" y="63650"/>
                  </a:cubicBezTo>
                  <a:cubicBezTo>
                    <a:pt x="79063" y="62317"/>
                    <a:pt x="80079" y="57681"/>
                    <a:pt x="80777" y="57935"/>
                  </a:cubicBezTo>
                  <a:cubicBezTo>
                    <a:pt x="81476" y="58189"/>
                    <a:pt x="81113" y="63745"/>
                    <a:pt x="82301" y="65174"/>
                  </a:cubicBezTo>
                  <a:cubicBezTo>
                    <a:pt x="83489" y="66603"/>
                    <a:pt x="86191" y="67714"/>
                    <a:pt x="87905" y="66507"/>
                  </a:cubicBezTo>
                  <a:cubicBezTo>
                    <a:pt x="89620" y="65301"/>
                    <a:pt x="91617" y="58348"/>
                    <a:pt x="92588" y="57935"/>
                  </a:cubicBezTo>
                  <a:cubicBezTo>
                    <a:pt x="93559" y="57522"/>
                    <a:pt x="93223" y="62507"/>
                    <a:pt x="93731" y="64031"/>
                  </a:cubicBezTo>
                  <a:cubicBezTo>
                    <a:pt x="94239" y="65555"/>
                    <a:pt x="94684" y="67460"/>
                    <a:pt x="95636" y="67079"/>
                  </a:cubicBezTo>
                  <a:cubicBezTo>
                    <a:pt x="96589" y="66698"/>
                    <a:pt x="98830" y="61523"/>
                    <a:pt x="99446" y="61745"/>
                  </a:cubicBezTo>
                  <a:cubicBezTo>
                    <a:pt x="100063" y="61967"/>
                    <a:pt x="100351" y="65618"/>
                    <a:pt x="99335" y="68412"/>
                  </a:cubicBezTo>
                  <a:cubicBezTo>
                    <a:pt x="98319" y="71206"/>
                    <a:pt x="94284" y="75747"/>
                    <a:pt x="93350" y="78509"/>
                  </a:cubicBezTo>
                  <a:cubicBezTo>
                    <a:pt x="92416" y="81271"/>
                    <a:pt x="92969" y="83653"/>
                    <a:pt x="93731" y="84986"/>
                  </a:cubicBezTo>
                  <a:cubicBezTo>
                    <a:pt x="94493" y="86320"/>
                    <a:pt x="96766" y="89177"/>
                    <a:pt x="97922" y="86510"/>
                  </a:cubicBezTo>
                  <a:cubicBezTo>
                    <a:pt x="99078" y="83843"/>
                    <a:pt x="98813" y="74136"/>
                    <a:pt x="100668" y="68984"/>
                  </a:cubicBezTo>
                  <a:cubicBezTo>
                    <a:pt x="102523" y="63833"/>
                    <a:pt x="105621" y="58276"/>
                    <a:pt x="109050" y="55601"/>
                  </a:cubicBezTo>
                  <a:cubicBezTo>
                    <a:pt x="112479" y="52926"/>
                    <a:pt x="119623" y="52259"/>
                    <a:pt x="121242" y="52934"/>
                  </a:cubicBezTo>
                  <a:cubicBezTo>
                    <a:pt x="122861" y="53609"/>
                    <a:pt x="121338" y="54625"/>
                    <a:pt x="118766" y="59649"/>
                  </a:cubicBezTo>
                  <a:cubicBezTo>
                    <a:pt x="116194" y="64674"/>
                    <a:pt x="109971" y="75556"/>
                    <a:pt x="105812" y="83081"/>
                  </a:cubicBezTo>
                  <a:cubicBezTo>
                    <a:pt x="101653" y="90606"/>
                    <a:pt x="96763" y="100409"/>
                    <a:pt x="93810" y="104798"/>
                  </a:cubicBezTo>
                  <a:cubicBezTo>
                    <a:pt x="90857" y="109187"/>
                    <a:pt x="93061" y="108655"/>
                    <a:pt x="88095" y="109417"/>
                  </a:cubicBezTo>
                  <a:cubicBezTo>
                    <a:pt x="83129" y="110179"/>
                    <a:pt x="72681" y="109378"/>
                    <a:pt x="64013" y="109370"/>
                  </a:cubicBezTo>
                  <a:cubicBezTo>
                    <a:pt x="55345" y="109362"/>
                    <a:pt x="41950" y="110227"/>
                    <a:pt x="36089" y="109370"/>
                  </a:cubicBezTo>
                  <a:cubicBezTo>
                    <a:pt x="30229" y="108513"/>
                    <a:pt x="32216" y="109116"/>
                    <a:pt x="28850" y="104226"/>
                  </a:cubicBezTo>
                  <a:cubicBezTo>
                    <a:pt x="25485" y="99337"/>
                    <a:pt x="20196" y="87939"/>
                    <a:pt x="15896" y="80033"/>
                  </a:cubicBezTo>
                  <a:cubicBezTo>
                    <a:pt x="11597" y="72127"/>
                    <a:pt x="5575" y="61301"/>
                    <a:pt x="3053" y="56792"/>
                  </a:cubicBezTo>
                  <a:cubicBezTo>
                    <a:pt x="532" y="52284"/>
                    <a:pt x="-1011" y="53554"/>
                    <a:pt x="767" y="52982"/>
                  </a:cubicBezTo>
                  <a:cubicBezTo>
                    <a:pt x="2545" y="52411"/>
                    <a:pt x="9657" y="53554"/>
                    <a:pt x="13721" y="53363"/>
                  </a:cubicBezTo>
                  <a:cubicBezTo>
                    <a:pt x="17785" y="53173"/>
                    <a:pt x="22675" y="52855"/>
                    <a:pt x="25151" y="51839"/>
                  </a:cubicBezTo>
                  <a:cubicBezTo>
                    <a:pt x="27628" y="50823"/>
                    <a:pt x="27374" y="51014"/>
                    <a:pt x="28580" y="47267"/>
                  </a:cubicBezTo>
                  <a:cubicBezTo>
                    <a:pt x="29787" y="43521"/>
                    <a:pt x="31057" y="37234"/>
                    <a:pt x="32390" y="29360"/>
                  </a:cubicBezTo>
                  <a:cubicBezTo>
                    <a:pt x="33724" y="21486"/>
                    <a:pt x="35883" y="785"/>
                    <a:pt x="36581" y="23"/>
                  </a:cubicBezTo>
                  <a:cubicBezTo>
                    <a:pt x="37280" y="-739"/>
                    <a:pt x="36518" y="17295"/>
                    <a:pt x="36581" y="24788"/>
                  </a:cubicBezTo>
                  <a:cubicBezTo>
                    <a:pt x="36645" y="32281"/>
                    <a:pt x="36899" y="41616"/>
                    <a:pt x="36962" y="44981"/>
                  </a:cubicBezTo>
                </a:path>
              </a:pathLst>
            </a:custGeom>
            <a:gradFill>
              <a:gsLst>
                <a:gs pos="0">
                  <a:srgbClr val="F4E755">
                    <a:alpha val="69803"/>
                  </a:srgbClr>
                </a:gs>
                <a:gs pos="100000">
                  <a:srgbClr val="F6B26B"/>
                </a:gs>
              </a:gsLst>
              <a:lin ang="5400012" scaled="0"/>
            </a:gra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Google Shape;78;p16">
              <a:extLst>
                <a:ext uri="{FF2B5EF4-FFF2-40B4-BE49-F238E27FC236}">
                  <a16:creationId xmlns:a16="http://schemas.microsoft.com/office/drawing/2014/main" id="{BC3D8635-E49F-9D58-1B85-2DFD4CBB4486}"/>
                </a:ext>
              </a:extLst>
            </p:cNvPr>
            <p:cNvSpPr/>
            <p:nvPr/>
          </p:nvSpPr>
          <p:spPr>
            <a:xfrm>
              <a:off x="5472702" y="4580140"/>
              <a:ext cx="1106964" cy="671797"/>
            </a:xfrm>
            <a:custGeom>
              <a:avLst/>
              <a:gdLst/>
              <a:ahLst/>
              <a:cxnLst/>
              <a:rect l="l" t="t" r="r" b="b"/>
              <a:pathLst>
                <a:path w="85693" h="51056" extrusionOk="0">
                  <a:moveTo>
                    <a:pt x="0" y="8351"/>
                  </a:moveTo>
                  <a:cubicBezTo>
                    <a:pt x="318" y="7430"/>
                    <a:pt x="905" y="4219"/>
                    <a:pt x="1905" y="2827"/>
                  </a:cubicBezTo>
                  <a:cubicBezTo>
                    <a:pt x="2905" y="1435"/>
                    <a:pt x="4620" y="28"/>
                    <a:pt x="6001" y="1"/>
                  </a:cubicBezTo>
                  <a:cubicBezTo>
                    <a:pt x="7382" y="-25"/>
                    <a:pt x="9348" y="617"/>
                    <a:pt x="10192" y="2668"/>
                  </a:cubicBezTo>
                  <a:cubicBezTo>
                    <a:pt x="11036" y="4719"/>
                    <a:pt x="10824" y="8268"/>
                    <a:pt x="11065" y="12305"/>
                  </a:cubicBezTo>
                  <a:cubicBezTo>
                    <a:pt x="11306" y="16342"/>
                    <a:pt x="11223" y="23820"/>
                    <a:pt x="11636" y="26891"/>
                  </a:cubicBezTo>
                  <a:cubicBezTo>
                    <a:pt x="12049" y="29962"/>
                    <a:pt x="12850" y="30773"/>
                    <a:pt x="13541" y="30730"/>
                  </a:cubicBezTo>
                  <a:cubicBezTo>
                    <a:pt x="14232" y="30687"/>
                    <a:pt x="15343" y="29428"/>
                    <a:pt x="15780" y="26635"/>
                  </a:cubicBezTo>
                  <a:cubicBezTo>
                    <a:pt x="16217" y="23842"/>
                    <a:pt x="16002" y="13522"/>
                    <a:pt x="16161" y="13970"/>
                  </a:cubicBezTo>
                  <a:cubicBezTo>
                    <a:pt x="16320" y="14418"/>
                    <a:pt x="15780" y="26445"/>
                    <a:pt x="16732" y="29323"/>
                  </a:cubicBezTo>
                  <a:cubicBezTo>
                    <a:pt x="17685" y="32202"/>
                    <a:pt x="20543" y="31945"/>
                    <a:pt x="21876" y="31241"/>
                  </a:cubicBezTo>
                  <a:cubicBezTo>
                    <a:pt x="23210" y="30537"/>
                    <a:pt x="24027" y="28256"/>
                    <a:pt x="24733" y="25100"/>
                  </a:cubicBezTo>
                  <a:cubicBezTo>
                    <a:pt x="25439" y="21944"/>
                    <a:pt x="26106" y="16101"/>
                    <a:pt x="26114" y="12305"/>
                  </a:cubicBezTo>
                  <a:cubicBezTo>
                    <a:pt x="26122" y="8509"/>
                    <a:pt x="25765" y="4117"/>
                    <a:pt x="24781" y="2326"/>
                  </a:cubicBezTo>
                  <a:cubicBezTo>
                    <a:pt x="23797" y="535"/>
                    <a:pt x="21479" y="407"/>
                    <a:pt x="20209" y="1558"/>
                  </a:cubicBezTo>
                  <a:cubicBezTo>
                    <a:pt x="18939" y="2710"/>
                    <a:pt x="16780" y="7508"/>
                    <a:pt x="17161" y="9235"/>
                  </a:cubicBezTo>
                  <a:cubicBezTo>
                    <a:pt x="17542" y="10962"/>
                    <a:pt x="20685" y="11794"/>
                    <a:pt x="22495" y="11922"/>
                  </a:cubicBezTo>
                  <a:cubicBezTo>
                    <a:pt x="24305" y="12050"/>
                    <a:pt x="26527" y="11474"/>
                    <a:pt x="28019" y="10002"/>
                  </a:cubicBezTo>
                  <a:cubicBezTo>
                    <a:pt x="29511" y="8531"/>
                    <a:pt x="31226" y="-106"/>
                    <a:pt x="31448" y="3093"/>
                  </a:cubicBezTo>
                  <a:cubicBezTo>
                    <a:pt x="31670" y="6292"/>
                    <a:pt x="29417" y="28043"/>
                    <a:pt x="29353" y="29194"/>
                  </a:cubicBezTo>
                  <a:cubicBezTo>
                    <a:pt x="29290" y="30346"/>
                    <a:pt x="29956" y="14288"/>
                    <a:pt x="31067" y="10002"/>
                  </a:cubicBezTo>
                  <a:cubicBezTo>
                    <a:pt x="32178" y="5716"/>
                    <a:pt x="34623" y="4246"/>
                    <a:pt x="36020" y="3478"/>
                  </a:cubicBezTo>
                  <a:cubicBezTo>
                    <a:pt x="37417" y="2710"/>
                    <a:pt x="39068" y="2325"/>
                    <a:pt x="39449" y="5396"/>
                  </a:cubicBezTo>
                  <a:cubicBezTo>
                    <a:pt x="39830" y="8467"/>
                    <a:pt x="38497" y="17936"/>
                    <a:pt x="38306" y="21902"/>
                  </a:cubicBezTo>
                  <a:cubicBezTo>
                    <a:pt x="38116" y="25868"/>
                    <a:pt x="37766" y="28170"/>
                    <a:pt x="38306" y="29194"/>
                  </a:cubicBezTo>
                  <a:cubicBezTo>
                    <a:pt x="38846" y="30218"/>
                    <a:pt x="40410" y="30134"/>
                    <a:pt x="41545" y="28044"/>
                  </a:cubicBezTo>
                  <a:cubicBezTo>
                    <a:pt x="42680" y="25954"/>
                    <a:pt x="43538" y="18809"/>
                    <a:pt x="45117" y="16655"/>
                  </a:cubicBezTo>
                  <a:cubicBezTo>
                    <a:pt x="46697" y="14501"/>
                    <a:pt x="49530" y="16207"/>
                    <a:pt x="51022" y="15120"/>
                  </a:cubicBezTo>
                  <a:cubicBezTo>
                    <a:pt x="52514" y="14033"/>
                    <a:pt x="53721" y="12178"/>
                    <a:pt x="54070" y="10131"/>
                  </a:cubicBezTo>
                  <a:cubicBezTo>
                    <a:pt x="54419" y="8084"/>
                    <a:pt x="53975" y="4244"/>
                    <a:pt x="53118" y="2837"/>
                  </a:cubicBezTo>
                  <a:cubicBezTo>
                    <a:pt x="52261" y="1430"/>
                    <a:pt x="50292" y="343"/>
                    <a:pt x="48927" y="1687"/>
                  </a:cubicBezTo>
                  <a:cubicBezTo>
                    <a:pt x="47562" y="3031"/>
                    <a:pt x="45585" y="6698"/>
                    <a:pt x="44926" y="10899"/>
                  </a:cubicBezTo>
                  <a:cubicBezTo>
                    <a:pt x="44267" y="15100"/>
                    <a:pt x="44204" y="23586"/>
                    <a:pt x="44974" y="26891"/>
                  </a:cubicBezTo>
                  <a:cubicBezTo>
                    <a:pt x="45744" y="30196"/>
                    <a:pt x="47800" y="31434"/>
                    <a:pt x="49546" y="30730"/>
                  </a:cubicBezTo>
                  <a:cubicBezTo>
                    <a:pt x="51292" y="30027"/>
                    <a:pt x="53927" y="27212"/>
                    <a:pt x="55451" y="22670"/>
                  </a:cubicBezTo>
                  <a:cubicBezTo>
                    <a:pt x="56975" y="18128"/>
                    <a:pt x="58500" y="3670"/>
                    <a:pt x="58690" y="3478"/>
                  </a:cubicBezTo>
                  <a:cubicBezTo>
                    <a:pt x="58881" y="3286"/>
                    <a:pt x="56594" y="16975"/>
                    <a:pt x="56594" y="21517"/>
                  </a:cubicBezTo>
                  <a:cubicBezTo>
                    <a:pt x="56594" y="26059"/>
                    <a:pt x="57611" y="30282"/>
                    <a:pt x="58690" y="30730"/>
                  </a:cubicBezTo>
                  <a:cubicBezTo>
                    <a:pt x="59770" y="31178"/>
                    <a:pt x="61928" y="27916"/>
                    <a:pt x="63071" y="24205"/>
                  </a:cubicBezTo>
                  <a:cubicBezTo>
                    <a:pt x="64214" y="20495"/>
                    <a:pt x="65040" y="12114"/>
                    <a:pt x="65548" y="8467"/>
                  </a:cubicBezTo>
                  <a:cubicBezTo>
                    <a:pt x="66056" y="4821"/>
                    <a:pt x="66373" y="-489"/>
                    <a:pt x="66119" y="2326"/>
                  </a:cubicBezTo>
                  <a:cubicBezTo>
                    <a:pt x="65865" y="5141"/>
                    <a:pt x="64659" y="17935"/>
                    <a:pt x="64024" y="25356"/>
                  </a:cubicBezTo>
                  <a:cubicBezTo>
                    <a:pt x="63389" y="32777"/>
                    <a:pt x="63206" y="42607"/>
                    <a:pt x="62309" y="46851"/>
                  </a:cubicBezTo>
                  <a:cubicBezTo>
                    <a:pt x="61412" y="51095"/>
                    <a:pt x="59571" y="51436"/>
                    <a:pt x="58642" y="50818"/>
                  </a:cubicBezTo>
                  <a:cubicBezTo>
                    <a:pt x="57713" y="50200"/>
                    <a:pt x="56547" y="45444"/>
                    <a:pt x="56737" y="43141"/>
                  </a:cubicBezTo>
                  <a:cubicBezTo>
                    <a:pt x="56928" y="40838"/>
                    <a:pt x="58706" y="38855"/>
                    <a:pt x="59785" y="37000"/>
                  </a:cubicBezTo>
                  <a:cubicBezTo>
                    <a:pt x="60865" y="35145"/>
                    <a:pt x="61373" y="34696"/>
                    <a:pt x="63214" y="32009"/>
                  </a:cubicBezTo>
                  <a:cubicBezTo>
                    <a:pt x="65056" y="29322"/>
                    <a:pt x="68834" y="23374"/>
                    <a:pt x="70834" y="20879"/>
                  </a:cubicBezTo>
                  <a:cubicBezTo>
                    <a:pt x="72834" y="18384"/>
                    <a:pt x="73406" y="17808"/>
                    <a:pt x="75216" y="17040"/>
                  </a:cubicBezTo>
                  <a:cubicBezTo>
                    <a:pt x="77026" y="16272"/>
                    <a:pt x="79947" y="16337"/>
                    <a:pt x="81693" y="16273"/>
                  </a:cubicBezTo>
                  <a:cubicBezTo>
                    <a:pt x="83439" y="16209"/>
                    <a:pt x="85026" y="16591"/>
                    <a:pt x="85693" y="16655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Google Shape;79;p16">
              <a:extLst>
                <a:ext uri="{FF2B5EF4-FFF2-40B4-BE49-F238E27FC236}">
                  <a16:creationId xmlns:a16="http://schemas.microsoft.com/office/drawing/2014/main" id="{F042BEE8-8B95-0312-844B-36B06D9D5E1D}"/>
                </a:ext>
              </a:extLst>
            </p:cNvPr>
            <p:cNvSpPr/>
            <p:nvPr/>
          </p:nvSpPr>
          <p:spPr>
            <a:xfrm>
              <a:off x="5015376" y="4048948"/>
              <a:ext cx="1574937" cy="1483910"/>
            </a:xfrm>
            <a:custGeom>
              <a:avLst/>
              <a:gdLst/>
              <a:ahLst/>
              <a:cxnLst/>
              <a:rect l="l" t="t" r="r" b="b"/>
              <a:pathLst>
                <a:path w="121920" h="112776" extrusionOk="0">
                  <a:moveTo>
                    <a:pt x="121920" y="56769"/>
                  </a:moveTo>
                  <a:lnTo>
                    <a:pt x="90678" y="112776"/>
                  </a:lnTo>
                  <a:lnTo>
                    <a:pt x="31623" y="112776"/>
                  </a:lnTo>
                  <a:lnTo>
                    <a:pt x="0" y="56388"/>
                  </a:lnTo>
                  <a:lnTo>
                    <a:pt x="32004" y="0"/>
                  </a:lnTo>
                  <a:lnTo>
                    <a:pt x="90678" y="381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Google Shape;80;p16">
              <a:extLst>
                <a:ext uri="{FF2B5EF4-FFF2-40B4-BE49-F238E27FC236}">
                  <a16:creationId xmlns:a16="http://schemas.microsoft.com/office/drawing/2014/main" id="{C9BF77A8-A606-8083-D856-406313054C5A}"/>
                </a:ext>
              </a:extLst>
            </p:cNvPr>
            <p:cNvSpPr/>
            <p:nvPr/>
          </p:nvSpPr>
          <p:spPr>
            <a:xfrm>
              <a:off x="4639711" y="4083843"/>
              <a:ext cx="841607" cy="937496"/>
            </a:xfrm>
            <a:custGeom>
              <a:avLst/>
              <a:gdLst/>
              <a:ahLst/>
              <a:cxnLst/>
              <a:rect l="l" t="t" r="r" b="b"/>
              <a:pathLst>
                <a:path w="65151" h="69342" extrusionOk="0">
                  <a:moveTo>
                    <a:pt x="0" y="52326"/>
                  </a:moveTo>
                  <a:cubicBezTo>
                    <a:pt x="7112" y="52326"/>
                    <a:pt x="33465" y="52914"/>
                    <a:pt x="42672" y="52326"/>
                  </a:cubicBezTo>
                  <a:cubicBezTo>
                    <a:pt x="51880" y="51738"/>
                    <a:pt x="52261" y="53012"/>
                    <a:pt x="55245" y="48800"/>
                  </a:cubicBezTo>
                  <a:cubicBezTo>
                    <a:pt x="58230" y="44588"/>
                    <a:pt x="59055" y="35183"/>
                    <a:pt x="60579" y="27052"/>
                  </a:cubicBezTo>
                  <a:cubicBezTo>
                    <a:pt x="62103" y="18921"/>
                    <a:pt x="63767" y="-619"/>
                    <a:pt x="64389" y="15"/>
                  </a:cubicBezTo>
                  <a:cubicBezTo>
                    <a:pt x="65011" y="649"/>
                    <a:pt x="64291" y="22196"/>
                    <a:pt x="64309" y="30857"/>
                  </a:cubicBezTo>
                  <a:cubicBezTo>
                    <a:pt x="64328" y="39518"/>
                    <a:pt x="64360" y="45568"/>
                    <a:pt x="64500" y="51982"/>
                  </a:cubicBezTo>
                  <a:cubicBezTo>
                    <a:pt x="64640" y="58396"/>
                    <a:pt x="65043" y="66449"/>
                    <a:pt x="65151" y="69342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A735F3E8-B75B-8551-3AB2-4F30654EF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srgbClr val="2F5496"/>
                </a:solidFill>
              </a:rPr>
              <a:t>14</a:t>
            </a:fld>
            <a:endParaRPr lang="en-US">
              <a:solidFill>
                <a:srgbClr val="2F54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947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8F2C213D-7C38-7DDC-9031-209830F07B07}"/>
              </a:ext>
            </a:extLst>
          </p:cNvPr>
          <p:cNvSpPr/>
          <p:nvPr/>
        </p:nvSpPr>
        <p:spPr>
          <a:xfrm rot="10800000">
            <a:off x="10392835" y="5293"/>
            <a:ext cx="1788581" cy="3333752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C99BD54B-C90E-4C6F-8B01-E6F0547702EA}"/>
              </a:ext>
            </a:extLst>
          </p:cNvPr>
          <p:cNvSpPr/>
          <p:nvPr/>
        </p:nvSpPr>
        <p:spPr>
          <a:xfrm rot="10800000">
            <a:off x="10562167" y="5293"/>
            <a:ext cx="1619248" cy="3016253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131" y="398150"/>
            <a:ext cx="10515600" cy="508479"/>
          </a:xfrm>
        </p:spPr>
        <p:txBody>
          <a:bodyPr>
            <a:normAutofit fontScale="90000"/>
          </a:bodyPr>
          <a:lstStyle/>
          <a:p>
            <a:r>
              <a:rPr lang="en-US" sz="4000" u="sng" dirty="0">
                <a:solidFill>
                  <a:schemeClr val="tx2">
                    <a:lumMod val="50000"/>
                  </a:schemeClr>
                </a:solidFill>
                <a:latin typeface="Congenial"/>
                <a:cs typeface="Calibri Light"/>
              </a:rPr>
              <a:t>HONEY prototype</a:t>
            </a: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B8CB5EC9-351E-3B65-7D7E-AD047E1865E7}"/>
              </a:ext>
            </a:extLst>
          </p:cNvPr>
          <p:cNvSpPr/>
          <p:nvPr/>
        </p:nvSpPr>
        <p:spPr>
          <a:xfrm>
            <a:off x="-1" y="4608897"/>
            <a:ext cx="1195915" cy="2254252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cs typeface="Calibri"/>
            </a:endParaRP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55127BBC-7759-C825-14F6-747241506AB3}"/>
              </a:ext>
            </a:extLst>
          </p:cNvPr>
          <p:cNvSpPr/>
          <p:nvPr/>
        </p:nvSpPr>
        <p:spPr>
          <a:xfrm>
            <a:off x="0" y="4947711"/>
            <a:ext cx="1026581" cy="1915586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 descr="Figure 2_final-poli-resized.png">
            <a:extLst>
              <a:ext uri="{FF2B5EF4-FFF2-40B4-BE49-F238E27FC236}">
                <a16:creationId xmlns:a16="http://schemas.microsoft.com/office/drawing/2014/main" id="{1F059498-B1EC-C7EC-9E84-CF7CB2B5D9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43" t="8869" r="5570" b="10049"/>
          <a:stretch/>
        </p:blipFill>
        <p:spPr>
          <a:xfrm>
            <a:off x="2356488" y="905014"/>
            <a:ext cx="7031431" cy="5531019"/>
          </a:xfrm>
          <a:prstGeom prst="rect">
            <a:avLst/>
          </a:prstGeom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id="{F65ECEEC-E3AF-DD70-5DA7-5ADCCCEEB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880000">
            <a:off x="1545109" y="2412470"/>
            <a:ext cx="2105025" cy="1990725"/>
          </a:xfrm>
          <a:prstGeom prst="rect">
            <a:avLst/>
          </a:prstGeom>
        </p:spPr>
      </p:pic>
      <p:sp>
        <p:nvSpPr>
          <p:cNvPr id="19" name="TextBox 1">
            <a:extLst>
              <a:ext uri="{FF2B5EF4-FFF2-40B4-BE49-F238E27FC236}">
                <a16:creationId xmlns:a16="http://schemas.microsoft.com/office/drawing/2014/main" id="{AFAD5FC9-C88E-1115-0959-C45B652C40E9}"/>
              </a:ext>
            </a:extLst>
          </p:cNvPr>
          <p:cNvSpPr txBox="1"/>
          <p:nvPr/>
        </p:nvSpPr>
        <p:spPr>
          <a:xfrm>
            <a:off x="264759" y="3225480"/>
            <a:ext cx="2088773" cy="206210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C00000"/>
                </a:solidFill>
                <a:latin typeface="Grandview Display"/>
              </a:rPr>
              <a:t>DAQ</a:t>
            </a:r>
          </a:p>
          <a:p>
            <a:r>
              <a:rPr lang="en-US" sz="1600" dirty="0">
                <a:latin typeface="Grandview Display"/>
              </a:rPr>
              <a:t>FPGA-based</a:t>
            </a:r>
          </a:p>
          <a:p>
            <a:r>
              <a:rPr lang="en-US" sz="1600" dirty="0">
                <a:latin typeface="Grandview Display"/>
              </a:rPr>
              <a:t>Time measurement of single primary particle </a:t>
            </a:r>
          </a:p>
          <a:p>
            <a:r>
              <a:rPr lang="en-US" sz="1600" dirty="0">
                <a:latin typeface="Grandview Display"/>
              </a:rPr>
              <a:t>Trigger based on PET-PGT signals</a:t>
            </a:r>
          </a:p>
          <a:p>
            <a:r>
              <a:rPr lang="en-US" sz="1600" dirty="0">
                <a:latin typeface="Grandview Display"/>
              </a:rPr>
              <a:t>Data synchronization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E22318-06EB-9187-CF84-59B8625D8EBF}"/>
              </a:ext>
            </a:extLst>
          </p:cNvPr>
          <p:cNvSpPr txBox="1"/>
          <p:nvPr/>
        </p:nvSpPr>
        <p:spPr>
          <a:xfrm>
            <a:off x="465552" y="2626291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u="sng" dirty="0">
                <a:solidFill>
                  <a:srgbClr val="FF0000"/>
                </a:solidFill>
                <a:latin typeface="Congenial"/>
              </a:rPr>
              <a:t>WP3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DB6282-D84A-1F76-964C-4BD2E8C0450E}"/>
              </a:ext>
            </a:extLst>
          </p:cNvPr>
          <p:cNvSpPr txBox="1"/>
          <p:nvPr/>
        </p:nvSpPr>
        <p:spPr>
          <a:xfrm>
            <a:off x="-4176" y="5413332"/>
            <a:ext cx="2743200" cy="400110"/>
          </a:xfrm>
          <a:prstGeom prst="rect">
            <a:avLst/>
          </a:prstGeom>
          <a:solidFill>
            <a:srgbClr val="FCFBA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 dirty="0">
                <a:latin typeface="Grandview Display"/>
              </a:rPr>
              <a:t>See Luca's talk!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C2592504-0B0E-3E3C-D72F-8FDC68564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>
                <a:solidFill>
                  <a:srgbClr val="2F5496"/>
                </a:solidFill>
              </a:rPr>
              <a:t>HONEY kick-off meeting 2023, November 17th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8A0589B-88F6-F6F5-8BC9-EB62EB4F6616}"/>
              </a:ext>
            </a:extLst>
          </p:cNvPr>
          <p:cNvGrpSpPr/>
          <p:nvPr/>
        </p:nvGrpSpPr>
        <p:grpSpPr>
          <a:xfrm>
            <a:off x="10152451" y="50799"/>
            <a:ext cx="1950602" cy="1493721"/>
            <a:chOff x="4639711" y="4048948"/>
            <a:chExt cx="1950602" cy="1493721"/>
          </a:xfrm>
        </p:grpSpPr>
        <p:sp>
          <p:nvSpPr>
            <p:cNvPr id="11" name="Google Shape;76;p16">
              <a:extLst>
                <a:ext uri="{FF2B5EF4-FFF2-40B4-BE49-F238E27FC236}">
                  <a16:creationId xmlns:a16="http://schemas.microsoft.com/office/drawing/2014/main" id="{F56F76E7-0EB5-E52D-3CA1-6BA50E031732}"/>
                </a:ext>
              </a:extLst>
            </p:cNvPr>
            <p:cNvSpPr/>
            <p:nvPr/>
          </p:nvSpPr>
          <p:spPr>
            <a:xfrm>
              <a:off x="5015812" y="4058356"/>
              <a:ext cx="1555250" cy="1283382"/>
            </a:xfrm>
            <a:custGeom>
              <a:avLst/>
              <a:gdLst/>
              <a:ahLst/>
              <a:cxnLst/>
              <a:rect l="l" t="t" r="r" b="b"/>
              <a:pathLst>
                <a:path w="120396" h="97536" extrusionOk="0">
                  <a:moveTo>
                    <a:pt x="0" y="56388"/>
                  </a:moveTo>
                  <a:lnTo>
                    <a:pt x="31242" y="0"/>
                  </a:lnTo>
                  <a:lnTo>
                    <a:pt x="89916" y="0"/>
                  </a:lnTo>
                  <a:lnTo>
                    <a:pt x="120396" y="56388"/>
                  </a:lnTo>
                  <a:lnTo>
                    <a:pt x="92964" y="97536"/>
                  </a:lnTo>
                  <a:close/>
                </a:path>
              </a:pathLst>
            </a:custGeom>
            <a:gradFill>
              <a:gsLst>
                <a:gs pos="0">
                  <a:srgbClr val="F5FF83"/>
                </a:gs>
                <a:gs pos="100000">
                  <a:srgbClr val="FFFFFF"/>
                </a:gs>
              </a:gsLst>
              <a:lin ang="5400012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Google Shape;77;p16">
              <a:extLst>
                <a:ext uri="{FF2B5EF4-FFF2-40B4-BE49-F238E27FC236}">
                  <a16:creationId xmlns:a16="http://schemas.microsoft.com/office/drawing/2014/main" id="{18152058-1CBD-8596-DCDA-1F53687324E4}"/>
                </a:ext>
              </a:extLst>
            </p:cNvPr>
            <p:cNvSpPr/>
            <p:nvPr/>
          </p:nvSpPr>
          <p:spPr>
            <a:xfrm>
              <a:off x="4998930" y="4098575"/>
              <a:ext cx="1574795" cy="1444094"/>
            </a:xfrm>
            <a:custGeom>
              <a:avLst/>
              <a:gdLst/>
              <a:ahLst/>
              <a:cxnLst/>
              <a:rect l="l" t="t" r="r" b="b"/>
              <a:pathLst>
                <a:path w="121909" h="109750" extrusionOk="0">
                  <a:moveTo>
                    <a:pt x="36676" y="44760"/>
                  </a:moveTo>
                  <a:cubicBezTo>
                    <a:pt x="36994" y="43839"/>
                    <a:pt x="37581" y="40628"/>
                    <a:pt x="38581" y="39236"/>
                  </a:cubicBezTo>
                  <a:cubicBezTo>
                    <a:pt x="39581" y="37844"/>
                    <a:pt x="41296" y="36437"/>
                    <a:pt x="42677" y="36410"/>
                  </a:cubicBezTo>
                  <a:cubicBezTo>
                    <a:pt x="44058" y="36384"/>
                    <a:pt x="46024" y="37026"/>
                    <a:pt x="46868" y="39077"/>
                  </a:cubicBezTo>
                  <a:cubicBezTo>
                    <a:pt x="47712" y="41128"/>
                    <a:pt x="47500" y="44677"/>
                    <a:pt x="47741" y="48714"/>
                  </a:cubicBezTo>
                  <a:cubicBezTo>
                    <a:pt x="47982" y="52751"/>
                    <a:pt x="47899" y="60229"/>
                    <a:pt x="48312" y="63300"/>
                  </a:cubicBezTo>
                  <a:cubicBezTo>
                    <a:pt x="48725" y="66371"/>
                    <a:pt x="49526" y="67182"/>
                    <a:pt x="50217" y="67139"/>
                  </a:cubicBezTo>
                  <a:cubicBezTo>
                    <a:pt x="50908" y="67096"/>
                    <a:pt x="52019" y="65837"/>
                    <a:pt x="52456" y="63044"/>
                  </a:cubicBezTo>
                  <a:cubicBezTo>
                    <a:pt x="52893" y="60251"/>
                    <a:pt x="52678" y="49931"/>
                    <a:pt x="52837" y="50379"/>
                  </a:cubicBezTo>
                  <a:cubicBezTo>
                    <a:pt x="52996" y="50827"/>
                    <a:pt x="52456" y="62854"/>
                    <a:pt x="53408" y="65732"/>
                  </a:cubicBezTo>
                  <a:cubicBezTo>
                    <a:pt x="54361" y="68611"/>
                    <a:pt x="57219" y="68354"/>
                    <a:pt x="58552" y="67650"/>
                  </a:cubicBezTo>
                  <a:cubicBezTo>
                    <a:pt x="59886" y="66946"/>
                    <a:pt x="60703" y="64665"/>
                    <a:pt x="61409" y="61509"/>
                  </a:cubicBezTo>
                  <a:cubicBezTo>
                    <a:pt x="62115" y="58353"/>
                    <a:pt x="62039" y="51469"/>
                    <a:pt x="62790" y="48714"/>
                  </a:cubicBezTo>
                  <a:cubicBezTo>
                    <a:pt x="63542" y="45959"/>
                    <a:pt x="65079" y="46429"/>
                    <a:pt x="65918" y="44981"/>
                  </a:cubicBezTo>
                  <a:cubicBezTo>
                    <a:pt x="66757" y="43533"/>
                    <a:pt x="67315" y="40409"/>
                    <a:pt x="67823" y="40028"/>
                  </a:cubicBezTo>
                  <a:cubicBezTo>
                    <a:pt x="68331" y="39647"/>
                    <a:pt x="67887" y="42759"/>
                    <a:pt x="68966" y="42695"/>
                  </a:cubicBezTo>
                  <a:cubicBezTo>
                    <a:pt x="70046" y="42632"/>
                    <a:pt x="73157" y="39139"/>
                    <a:pt x="74300" y="39647"/>
                  </a:cubicBezTo>
                  <a:cubicBezTo>
                    <a:pt x="75443" y="40155"/>
                    <a:pt x="75697" y="41362"/>
                    <a:pt x="75824" y="45743"/>
                  </a:cubicBezTo>
                  <a:cubicBezTo>
                    <a:pt x="75951" y="50125"/>
                    <a:pt x="74681" y="62952"/>
                    <a:pt x="75062" y="65936"/>
                  </a:cubicBezTo>
                  <a:cubicBezTo>
                    <a:pt x="75443" y="68921"/>
                    <a:pt x="77158" y="64984"/>
                    <a:pt x="78110" y="63650"/>
                  </a:cubicBezTo>
                  <a:cubicBezTo>
                    <a:pt x="79063" y="62317"/>
                    <a:pt x="80079" y="57681"/>
                    <a:pt x="80777" y="57935"/>
                  </a:cubicBezTo>
                  <a:cubicBezTo>
                    <a:pt x="81476" y="58189"/>
                    <a:pt x="81113" y="63745"/>
                    <a:pt x="82301" y="65174"/>
                  </a:cubicBezTo>
                  <a:cubicBezTo>
                    <a:pt x="83489" y="66603"/>
                    <a:pt x="86191" y="67714"/>
                    <a:pt x="87905" y="66507"/>
                  </a:cubicBezTo>
                  <a:cubicBezTo>
                    <a:pt x="89620" y="65301"/>
                    <a:pt x="91617" y="58348"/>
                    <a:pt x="92588" y="57935"/>
                  </a:cubicBezTo>
                  <a:cubicBezTo>
                    <a:pt x="93559" y="57522"/>
                    <a:pt x="93223" y="62507"/>
                    <a:pt x="93731" y="64031"/>
                  </a:cubicBezTo>
                  <a:cubicBezTo>
                    <a:pt x="94239" y="65555"/>
                    <a:pt x="94684" y="67460"/>
                    <a:pt x="95636" y="67079"/>
                  </a:cubicBezTo>
                  <a:cubicBezTo>
                    <a:pt x="96589" y="66698"/>
                    <a:pt x="98830" y="61523"/>
                    <a:pt x="99446" y="61745"/>
                  </a:cubicBezTo>
                  <a:cubicBezTo>
                    <a:pt x="100063" y="61967"/>
                    <a:pt x="100351" y="65618"/>
                    <a:pt x="99335" y="68412"/>
                  </a:cubicBezTo>
                  <a:cubicBezTo>
                    <a:pt x="98319" y="71206"/>
                    <a:pt x="94284" y="75747"/>
                    <a:pt x="93350" y="78509"/>
                  </a:cubicBezTo>
                  <a:cubicBezTo>
                    <a:pt x="92416" y="81271"/>
                    <a:pt x="92969" y="83653"/>
                    <a:pt x="93731" y="84986"/>
                  </a:cubicBezTo>
                  <a:cubicBezTo>
                    <a:pt x="94493" y="86320"/>
                    <a:pt x="96766" y="89177"/>
                    <a:pt x="97922" y="86510"/>
                  </a:cubicBezTo>
                  <a:cubicBezTo>
                    <a:pt x="99078" y="83843"/>
                    <a:pt x="98813" y="74136"/>
                    <a:pt x="100668" y="68984"/>
                  </a:cubicBezTo>
                  <a:cubicBezTo>
                    <a:pt x="102523" y="63833"/>
                    <a:pt x="105621" y="58276"/>
                    <a:pt x="109050" y="55601"/>
                  </a:cubicBezTo>
                  <a:cubicBezTo>
                    <a:pt x="112479" y="52926"/>
                    <a:pt x="119623" y="52259"/>
                    <a:pt x="121242" y="52934"/>
                  </a:cubicBezTo>
                  <a:cubicBezTo>
                    <a:pt x="122861" y="53609"/>
                    <a:pt x="121338" y="54625"/>
                    <a:pt x="118766" y="59649"/>
                  </a:cubicBezTo>
                  <a:cubicBezTo>
                    <a:pt x="116194" y="64674"/>
                    <a:pt x="109971" y="75556"/>
                    <a:pt x="105812" y="83081"/>
                  </a:cubicBezTo>
                  <a:cubicBezTo>
                    <a:pt x="101653" y="90606"/>
                    <a:pt x="96763" y="100409"/>
                    <a:pt x="93810" y="104798"/>
                  </a:cubicBezTo>
                  <a:cubicBezTo>
                    <a:pt x="90857" y="109187"/>
                    <a:pt x="93061" y="108655"/>
                    <a:pt x="88095" y="109417"/>
                  </a:cubicBezTo>
                  <a:cubicBezTo>
                    <a:pt x="83129" y="110179"/>
                    <a:pt x="72681" y="109378"/>
                    <a:pt x="64013" y="109370"/>
                  </a:cubicBezTo>
                  <a:cubicBezTo>
                    <a:pt x="55345" y="109362"/>
                    <a:pt x="41950" y="110227"/>
                    <a:pt x="36089" y="109370"/>
                  </a:cubicBezTo>
                  <a:cubicBezTo>
                    <a:pt x="30229" y="108513"/>
                    <a:pt x="32216" y="109116"/>
                    <a:pt x="28850" y="104226"/>
                  </a:cubicBezTo>
                  <a:cubicBezTo>
                    <a:pt x="25485" y="99337"/>
                    <a:pt x="20196" y="87939"/>
                    <a:pt x="15896" y="80033"/>
                  </a:cubicBezTo>
                  <a:cubicBezTo>
                    <a:pt x="11597" y="72127"/>
                    <a:pt x="5575" y="61301"/>
                    <a:pt x="3053" y="56792"/>
                  </a:cubicBezTo>
                  <a:cubicBezTo>
                    <a:pt x="532" y="52284"/>
                    <a:pt x="-1011" y="53554"/>
                    <a:pt x="767" y="52982"/>
                  </a:cubicBezTo>
                  <a:cubicBezTo>
                    <a:pt x="2545" y="52411"/>
                    <a:pt x="9657" y="53554"/>
                    <a:pt x="13721" y="53363"/>
                  </a:cubicBezTo>
                  <a:cubicBezTo>
                    <a:pt x="17785" y="53173"/>
                    <a:pt x="22675" y="52855"/>
                    <a:pt x="25151" y="51839"/>
                  </a:cubicBezTo>
                  <a:cubicBezTo>
                    <a:pt x="27628" y="50823"/>
                    <a:pt x="27374" y="51014"/>
                    <a:pt x="28580" y="47267"/>
                  </a:cubicBezTo>
                  <a:cubicBezTo>
                    <a:pt x="29787" y="43521"/>
                    <a:pt x="31057" y="37234"/>
                    <a:pt x="32390" y="29360"/>
                  </a:cubicBezTo>
                  <a:cubicBezTo>
                    <a:pt x="33724" y="21486"/>
                    <a:pt x="35883" y="785"/>
                    <a:pt x="36581" y="23"/>
                  </a:cubicBezTo>
                  <a:cubicBezTo>
                    <a:pt x="37280" y="-739"/>
                    <a:pt x="36518" y="17295"/>
                    <a:pt x="36581" y="24788"/>
                  </a:cubicBezTo>
                  <a:cubicBezTo>
                    <a:pt x="36645" y="32281"/>
                    <a:pt x="36899" y="41616"/>
                    <a:pt x="36962" y="44981"/>
                  </a:cubicBezTo>
                </a:path>
              </a:pathLst>
            </a:custGeom>
            <a:gradFill>
              <a:gsLst>
                <a:gs pos="0">
                  <a:srgbClr val="F4E755">
                    <a:alpha val="69803"/>
                  </a:srgbClr>
                </a:gs>
                <a:gs pos="100000">
                  <a:srgbClr val="F6B26B"/>
                </a:gs>
              </a:gsLst>
              <a:lin ang="5400012" scaled="0"/>
            </a:gra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Google Shape;78;p16">
              <a:extLst>
                <a:ext uri="{FF2B5EF4-FFF2-40B4-BE49-F238E27FC236}">
                  <a16:creationId xmlns:a16="http://schemas.microsoft.com/office/drawing/2014/main" id="{5C022734-0813-4C8A-70C9-6C1589C9D543}"/>
                </a:ext>
              </a:extLst>
            </p:cNvPr>
            <p:cNvSpPr/>
            <p:nvPr/>
          </p:nvSpPr>
          <p:spPr>
            <a:xfrm>
              <a:off x="5472702" y="4580140"/>
              <a:ext cx="1106964" cy="671797"/>
            </a:xfrm>
            <a:custGeom>
              <a:avLst/>
              <a:gdLst/>
              <a:ahLst/>
              <a:cxnLst/>
              <a:rect l="l" t="t" r="r" b="b"/>
              <a:pathLst>
                <a:path w="85693" h="51056" extrusionOk="0">
                  <a:moveTo>
                    <a:pt x="0" y="8351"/>
                  </a:moveTo>
                  <a:cubicBezTo>
                    <a:pt x="318" y="7430"/>
                    <a:pt x="905" y="4219"/>
                    <a:pt x="1905" y="2827"/>
                  </a:cubicBezTo>
                  <a:cubicBezTo>
                    <a:pt x="2905" y="1435"/>
                    <a:pt x="4620" y="28"/>
                    <a:pt x="6001" y="1"/>
                  </a:cubicBezTo>
                  <a:cubicBezTo>
                    <a:pt x="7382" y="-25"/>
                    <a:pt x="9348" y="617"/>
                    <a:pt x="10192" y="2668"/>
                  </a:cubicBezTo>
                  <a:cubicBezTo>
                    <a:pt x="11036" y="4719"/>
                    <a:pt x="10824" y="8268"/>
                    <a:pt x="11065" y="12305"/>
                  </a:cubicBezTo>
                  <a:cubicBezTo>
                    <a:pt x="11306" y="16342"/>
                    <a:pt x="11223" y="23820"/>
                    <a:pt x="11636" y="26891"/>
                  </a:cubicBezTo>
                  <a:cubicBezTo>
                    <a:pt x="12049" y="29962"/>
                    <a:pt x="12850" y="30773"/>
                    <a:pt x="13541" y="30730"/>
                  </a:cubicBezTo>
                  <a:cubicBezTo>
                    <a:pt x="14232" y="30687"/>
                    <a:pt x="15343" y="29428"/>
                    <a:pt x="15780" y="26635"/>
                  </a:cubicBezTo>
                  <a:cubicBezTo>
                    <a:pt x="16217" y="23842"/>
                    <a:pt x="16002" y="13522"/>
                    <a:pt x="16161" y="13970"/>
                  </a:cubicBezTo>
                  <a:cubicBezTo>
                    <a:pt x="16320" y="14418"/>
                    <a:pt x="15780" y="26445"/>
                    <a:pt x="16732" y="29323"/>
                  </a:cubicBezTo>
                  <a:cubicBezTo>
                    <a:pt x="17685" y="32202"/>
                    <a:pt x="20543" y="31945"/>
                    <a:pt x="21876" y="31241"/>
                  </a:cubicBezTo>
                  <a:cubicBezTo>
                    <a:pt x="23210" y="30537"/>
                    <a:pt x="24027" y="28256"/>
                    <a:pt x="24733" y="25100"/>
                  </a:cubicBezTo>
                  <a:cubicBezTo>
                    <a:pt x="25439" y="21944"/>
                    <a:pt x="26106" y="16101"/>
                    <a:pt x="26114" y="12305"/>
                  </a:cubicBezTo>
                  <a:cubicBezTo>
                    <a:pt x="26122" y="8509"/>
                    <a:pt x="25765" y="4117"/>
                    <a:pt x="24781" y="2326"/>
                  </a:cubicBezTo>
                  <a:cubicBezTo>
                    <a:pt x="23797" y="535"/>
                    <a:pt x="21479" y="407"/>
                    <a:pt x="20209" y="1558"/>
                  </a:cubicBezTo>
                  <a:cubicBezTo>
                    <a:pt x="18939" y="2710"/>
                    <a:pt x="16780" y="7508"/>
                    <a:pt x="17161" y="9235"/>
                  </a:cubicBezTo>
                  <a:cubicBezTo>
                    <a:pt x="17542" y="10962"/>
                    <a:pt x="20685" y="11794"/>
                    <a:pt x="22495" y="11922"/>
                  </a:cubicBezTo>
                  <a:cubicBezTo>
                    <a:pt x="24305" y="12050"/>
                    <a:pt x="26527" y="11474"/>
                    <a:pt x="28019" y="10002"/>
                  </a:cubicBezTo>
                  <a:cubicBezTo>
                    <a:pt x="29511" y="8531"/>
                    <a:pt x="31226" y="-106"/>
                    <a:pt x="31448" y="3093"/>
                  </a:cubicBezTo>
                  <a:cubicBezTo>
                    <a:pt x="31670" y="6292"/>
                    <a:pt x="29417" y="28043"/>
                    <a:pt x="29353" y="29194"/>
                  </a:cubicBezTo>
                  <a:cubicBezTo>
                    <a:pt x="29290" y="30346"/>
                    <a:pt x="29956" y="14288"/>
                    <a:pt x="31067" y="10002"/>
                  </a:cubicBezTo>
                  <a:cubicBezTo>
                    <a:pt x="32178" y="5716"/>
                    <a:pt x="34623" y="4246"/>
                    <a:pt x="36020" y="3478"/>
                  </a:cubicBezTo>
                  <a:cubicBezTo>
                    <a:pt x="37417" y="2710"/>
                    <a:pt x="39068" y="2325"/>
                    <a:pt x="39449" y="5396"/>
                  </a:cubicBezTo>
                  <a:cubicBezTo>
                    <a:pt x="39830" y="8467"/>
                    <a:pt x="38497" y="17936"/>
                    <a:pt x="38306" y="21902"/>
                  </a:cubicBezTo>
                  <a:cubicBezTo>
                    <a:pt x="38116" y="25868"/>
                    <a:pt x="37766" y="28170"/>
                    <a:pt x="38306" y="29194"/>
                  </a:cubicBezTo>
                  <a:cubicBezTo>
                    <a:pt x="38846" y="30218"/>
                    <a:pt x="40410" y="30134"/>
                    <a:pt x="41545" y="28044"/>
                  </a:cubicBezTo>
                  <a:cubicBezTo>
                    <a:pt x="42680" y="25954"/>
                    <a:pt x="43538" y="18809"/>
                    <a:pt x="45117" y="16655"/>
                  </a:cubicBezTo>
                  <a:cubicBezTo>
                    <a:pt x="46697" y="14501"/>
                    <a:pt x="49530" y="16207"/>
                    <a:pt x="51022" y="15120"/>
                  </a:cubicBezTo>
                  <a:cubicBezTo>
                    <a:pt x="52514" y="14033"/>
                    <a:pt x="53721" y="12178"/>
                    <a:pt x="54070" y="10131"/>
                  </a:cubicBezTo>
                  <a:cubicBezTo>
                    <a:pt x="54419" y="8084"/>
                    <a:pt x="53975" y="4244"/>
                    <a:pt x="53118" y="2837"/>
                  </a:cubicBezTo>
                  <a:cubicBezTo>
                    <a:pt x="52261" y="1430"/>
                    <a:pt x="50292" y="343"/>
                    <a:pt x="48927" y="1687"/>
                  </a:cubicBezTo>
                  <a:cubicBezTo>
                    <a:pt x="47562" y="3031"/>
                    <a:pt x="45585" y="6698"/>
                    <a:pt x="44926" y="10899"/>
                  </a:cubicBezTo>
                  <a:cubicBezTo>
                    <a:pt x="44267" y="15100"/>
                    <a:pt x="44204" y="23586"/>
                    <a:pt x="44974" y="26891"/>
                  </a:cubicBezTo>
                  <a:cubicBezTo>
                    <a:pt x="45744" y="30196"/>
                    <a:pt x="47800" y="31434"/>
                    <a:pt x="49546" y="30730"/>
                  </a:cubicBezTo>
                  <a:cubicBezTo>
                    <a:pt x="51292" y="30027"/>
                    <a:pt x="53927" y="27212"/>
                    <a:pt x="55451" y="22670"/>
                  </a:cubicBezTo>
                  <a:cubicBezTo>
                    <a:pt x="56975" y="18128"/>
                    <a:pt x="58500" y="3670"/>
                    <a:pt x="58690" y="3478"/>
                  </a:cubicBezTo>
                  <a:cubicBezTo>
                    <a:pt x="58881" y="3286"/>
                    <a:pt x="56594" y="16975"/>
                    <a:pt x="56594" y="21517"/>
                  </a:cubicBezTo>
                  <a:cubicBezTo>
                    <a:pt x="56594" y="26059"/>
                    <a:pt x="57611" y="30282"/>
                    <a:pt x="58690" y="30730"/>
                  </a:cubicBezTo>
                  <a:cubicBezTo>
                    <a:pt x="59770" y="31178"/>
                    <a:pt x="61928" y="27916"/>
                    <a:pt x="63071" y="24205"/>
                  </a:cubicBezTo>
                  <a:cubicBezTo>
                    <a:pt x="64214" y="20495"/>
                    <a:pt x="65040" y="12114"/>
                    <a:pt x="65548" y="8467"/>
                  </a:cubicBezTo>
                  <a:cubicBezTo>
                    <a:pt x="66056" y="4821"/>
                    <a:pt x="66373" y="-489"/>
                    <a:pt x="66119" y="2326"/>
                  </a:cubicBezTo>
                  <a:cubicBezTo>
                    <a:pt x="65865" y="5141"/>
                    <a:pt x="64659" y="17935"/>
                    <a:pt x="64024" y="25356"/>
                  </a:cubicBezTo>
                  <a:cubicBezTo>
                    <a:pt x="63389" y="32777"/>
                    <a:pt x="63206" y="42607"/>
                    <a:pt x="62309" y="46851"/>
                  </a:cubicBezTo>
                  <a:cubicBezTo>
                    <a:pt x="61412" y="51095"/>
                    <a:pt x="59571" y="51436"/>
                    <a:pt x="58642" y="50818"/>
                  </a:cubicBezTo>
                  <a:cubicBezTo>
                    <a:pt x="57713" y="50200"/>
                    <a:pt x="56547" y="45444"/>
                    <a:pt x="56737" y="43141"/>
                  </a:cubicBezTo>
                  <a:cubicBezTo>
                    <a:pt x="56928" y="40838"/>
                    <a:pt x="58706" y="38855"/>
                    <a:pt x="59785" y="37000"/>
                  </a:cubicBezTo>
                  <a:cubicBezTo>
                    <a:pt x="60865" y="35145"/>
                    <a:pt x="61373" y="34696"/>
                    <a:pt x="63214" y="32009"/>
                  </a:cubicBezTo>
                  <a:cubicBezTo>
                    <a:pt x="65056" y="29322"/>
                    <a:pt x="68834" y="23374"/>
                    <a:pt x="70834" y="20879"/>
                  </a:cubicBezTo>
                  <a:cubicBezTo>
                    <a:pt x="72834" y="18384"/>
                    <a:pt x="73406" y="17808"/>
                    <a:pt x="75216" y="17040"/>
                  </a:cubicBezTo>
                  <a:cubicBezTo>
                    <a:pt x="77026" y="16272"/>
                    <a:pt x="79947" y="16337"/>
                    <a:pt x="81693" y="16273"/>
                  </a:cubicBezTo>
                  <a:cubicBezTo>
                    <a:pt x="83439" y="16209"/>
                    <a:pt x="85026" y="16591"/>
                    <a:pt x="85693" y="16655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Google Shape;79;p16">
              <a:extLst>
                <a:ext uri="{FF2B5EF4-FFF2-40B4-BE49-F238E27FC236}">
                  <a16:creationId xmlns:a16="http://schemas.microsoft.com/office/drawing/2014/main" id="{FE753649-C4CB-6D97-2CF3-874670124FF9}"/>
                </a:ext>
              </a:extLst>
            </p:cNvPr>
            <p:cNvSpPr/>
            <p:nvPr/>
          </p:nvSpPr>
          <p:spPr>
            <a:xfrm>
              <a:off x="5015376" y="4048948"/>
              <a:ext cx="1574937" cy="1483910"/>
            </a:xfrm>
            <a:custGeom>
              <a:avLst/>
              <a:gdLst/>
              <a:ahLst/>
              <a:cxnLst/>
              <a:rect l="l" t="t" r="r" b="b"/>
              <a:pathLst>
                <a:path w="121920" h="112776" extrusionOk="0">
                  <a:moveTo>
                    <a:pt x="121920" y="56769"/>
                  </a:moveTo>
                  <a:lnTo>
                    <a:pt x="90678" y="112776"/>
                  </a:lnTo>
                  <a:lnTo>
                    <a:pt x="31623" y="112776"/>
                  </a:lnTo>
                  <a:lnTo>
                    <a:pt x="0" y="56388"/>
                  </a:lnTo>
                  <a:lnTo>
                    <a:pt x="32004" y="0"/>
                  </a:lnTo>
                  <a:lnTo>
                    <a:pt x="90678" y="381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Google Shape;80;p16">
              <a:extLst>
                <a:ext uri="{FF2B5EF4-FFF2-40B4-BE49-F238E27FC236}">
                  <a16:creationId xmlns:a16="http://schemas.microsoft.com/office/drawing/2014/main" id="{CB3AB86E-6AEF-289D-B652-A32AB914899E}"/>
                </a:ext>
              </a:extLst>
            </p:cNvPr>
            <p:cNvSpPr/>
            <p:nvPr/>
          </p:nvSpPr>
          <p:spPr>
            <a:xfrm>
              <a:off x="4639711" y="4083843"/>
              <a:ext cx="841607" cy="937496"/>
            </a:xfrm>
            <a:custGeom>
              <a:avLst/>
              <a:gdLst/>
              <a:ahLst/>
              <a:cxnLst/>
              <a:rect l="l" t="t" r="r" b="b"/>
              <a:pathLst>
                <a:path w="65151" h="69342" extrusionOk="0">
                  <a:moveTo>
                    <a:pt x="0" y="52326"/>
                  </a:moveTo>
                  <a:cubicBezTo>
                    <a:pt x="7112" y="52326"/>
                    <a:pt x="33465" y="52914"/>
                    <a:pt x="42672" y="52326"/>
                  </a:cubicBezTo>
                  <a:cubicBezTo>
                    <a:pt x="51880" y="51738"/>
                    <a:pt x="52261" y="53012"/>
                    <a:pt x="55245" y="48800"/>
                  </a:cubicBezTo>
                  <a:cubicBezTo>
                    <a:pt x="58230" y="44588"/>
                    <a:pt x="59055" y="35183"/>
                    <a:pt x="60579" y="27052"/>
                  </a:cubicBezTo>
                  <a:cubicBezTo>
                    <a:pt x="62103" y="18921"/>
                    <a:pt x="63767" y="-619"/>
                    <a:pt x="64389" y="15"/>
                  </a:cubicBezTo>
                  <a:cubicBezTo>
                    <a:pt x="65011" y="649"/>
                    <a:pt x="64291" y="22196"/>
                    <a:pt x="64309" y="30857"/>
                  </a:cubicBezTo>
                  <a:cubicBezTo>
                    <a:pt x="64328" y="39518"/>
                    <a:pt x="64360" y="45568"/>
                    <a:pt x="64500" y="51982"/>
                  </a:cubicBezTo>
                  <a:cubicBezTo>
                    <a:pt x="64640" y="58396"/>
                    <a:pt x="65043" y="66449"/>
                    <a:pt x="65151" y="69342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87E0E3E4-DCA6-CACB-EF59-D5BA49A38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srgbClr val="2F5496"/>
                </a:solidFill>
              </a:rPr>
              <a:t>15</a:t>
            </a:fld>
            <a:endParaRPr lang="en-US">
              <a:solidFill>
                <a:srgbClr val="2F54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793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8F2C213D-7C38-7DDC-9031-209830F07B07}"/>
              </a:ext>
            </a:extLst>
          </p:cNvPr>
          <p:cNvSpPr/>
          <p:nvPr/>
        </p:nvSpPr>
        <p:spPr>
          <a:xfrm rot="10800000">
            <a:off x="10392835" y="5293"/>
            <a:ext cx="1788581" cy="3333752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C99BD54B-C90E-4C6F-8B01-E6F0547702EA}"/>
              </a:ext>
            </a:extLst>
          </p:cNvPr>
          <p:cNvSpPr/>
          <p:nvPr/>
        </p:nvSpPr>
        <p:spPr>
          <a:xfrm rot="10800000">
            <a:off x="10562167" y="5293"/>
            <a:ext cx="1619248" cy="3016253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131" y="398150"/>
            <a:ext cx="10515600" cy="508479"/>
          </a:xfrm>
        </p:spPr>
        <p:txBody>
          <a:bodyPr>
            <a:normAutofit fontScale="90000"/>
          </a:bodyPr>
          <a:lstStyle/>
          <a:p>
            <a:r>
              <a:rPr lang="en-US" sz="4000" u="sng" dirty="0">
                <a:solidFill>
                  <a:schemeClr val="tx2">
                    <a:lumMod val="50000"/>
                  </a:schemeClr>
                </a:solidFill>
                <a:latin typeface="Congenial"/>
                <a:cs typeface="Calibri Light"/>
              </a:rPr>
              <a:t>HONEY prototype</a:t>
            </a: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B8CB5EC9-351E-3B65-7D7E-AD047E1865E7}"/>
              </a:ext>
            </a:extLst>
          </p:cNvPr>
          <p:cNvSpPr/>
          <p:nvPr/>
        </p:nvSpPr>
        <p:spPr>
          <a:xfrm>
            <a:off x="-1" y="4608897"/>
            <a:ext cx="1195915" cy="2254252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cs typeface="Calibri"/>
            </a:endParaRP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55127BBC-7759-C825-14F6-747241506AB3}"/>
              </a:ext>
            </a:extLst>
          </p:cNvPr>
          <p:cNvSpPr/>
          <p:nvPr/>
        </p:nvSpPr>
        <p:spPr>
          <a:xfrm>
            <a:off x="0" y="4947711"/>
            <a:ext cx="1026581" cy="1915586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AFAD5FC9-C88E-1115-0959-C45B652C40E9}"/>
              </a:ext>
            </a:extLst>
          </p:cNvPr>
          <p:cNvSpPr txBox="1"/>
          <p:nvPr/>
        </p:nvSpPr>
        <p:spPr>
          <a:xfrm>
            <a:off x="264759" y="3225480"/>
            <a:ext cx="2088773" cy="206210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C00000"/>
                </a:solidFill>
                <a:latin typeface="Grandview Display"/>
              </a:rPr>
              <a:t>DAQ</a:t>
            </a:r>
          </a:p>
          <a:p>
            <a:r>
              <a:rPr lang="en-US" sz="1600" dirty="0">
                <a:latin typeface="Grandview Display"/>
              </a:rPr>
              <a:t>FPGA-based</a:t>
            </a:r>
          </a:p>
          <a:p>
            <a:r>
              <a:rPr lang="en-US" sz="1600" dirty="0">
                <a:latin typeface="Grandview Display"/>
              </a:rPr>
              <a:t>Time measurement of single primary particle </a:t>
            </a:r>
          </a:p>
          <a:p>
            <a:r>
              <a:rPr lang="en-US" sz="1600" dirty="0">
                <a:latin typeface="Grandview Display"/>
              </a:rPr>
              <a:t>Trigger based on PET-PGT signals</a:t>
            </a:r>
          </a:p>
          <a:p>
            <a:r>
              <a:rPr lang="en-US" sz="1600" dirty="0">
                <a:latin typeface="Grandview Display"/>
              </a:rPr>
              <a:t>Data synchronization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3DBDC213-EA47-D7F9-A1E2-0339585414BD}"/>
              </a:ext>
            </a:extLst>
          </p:cNvPr>
          <p:cNvSpPr txBox="1"/>
          <p:nvPr/>
        </p:nvSpPr>
        <p:spPr>
          <a:xfrm>
            <a:off x="9101115" y="4650607"/>
            <a:ext cx="2817283" cy="132343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dirty="0">
                <a:solidFill>
                  <a:srgbClr val="C00000"/>
                </a:solidFill>
                <a:latin typeface="Grandview Display"/>
              </a:rPr>
              <a:t>ONLINE ANALYSIS</a:t>
            </a:r>
            <a:endParaRPr lang="en-US" dirty="0"/>
          </a:p>
          <a:p>
            <a:pPr algn="r"/>
            <a:r>
              <a:rPr lang="en-US" sz="1600" dirty="0">
                <a:latin typeface="Grandview Display"/>
              </a:rPr>
              <a:t>Data selection for reconstructing PET and Prompt Gamma Timing images during irradiation</a:t>
            </a:r>
            <a:endParaRPr lang="en-US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E22318-06EB-9187-CF84-59B8625D8EBF}"/>
              </a:ext>
            </a:extLst>
          </p:cNvPr>
          <p:cNvSpPr txBox="1"/>
          <p:nvPr/>
        </p:nvSpPr>
        <p:spPr>
          <a:xfrm>
            <a:off x="465552" y="2626291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u="sng" dirty="0">
                <a:solidFill>
                  <a:srgbClr val="FF0000"/>
                </a:solidFill>
                <a:latin typeface="Congenial"/>
              </a:rPr>
              <a:t>WP3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B35DE7-E823-0CB5-F62E-6324D33B76E6}"/>
              </a:ext>
            </a:extLst>
          </p:cNvPr>
          <p:cNvSpPr txBox="1"/>
          <p:nvPr/>
        </p:nvSpPr>
        <p:spPr>
          <a:xfrm>
            <a:off x="10006209" y="3764071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u="sng" dirty="0">
                <a:solidFill>
                  <a:srgbClr val="FF0000"/>
                </a:solidFill>
                <a:latin typeface="Congenial"/>
              </a:rPr>
              <a:t>WP4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F19054-9B4C-E29C-F331-EA3450FDFC0D}"/>
              </a:ext>
            </a:extLst>
          </p:cNvPr>
          <p:cNvSpPr txBox="1"/>
          <p:nvPr/>
        </p:nvSpPr>
        <p:spPr>
          <a:xfrm>
            <a:off x="9452975" y="3279784"/>
            <a:ext cx="2743200" cy="400110"/>
          </a:xfrm>
          <a:prstGeom prst="rect">
            <a:avLst/>
          </a:prstGeom>
          <a:solidFill>
            <a:srgbClr val="FCFBA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 dirty="0">
                <a:latin typeface="Grandview Display"/>
              </a:rPr>
              <a:t>See Francesco's talk!</a:t>
            </a:r>
            <a:endParaRPr lang="en-US" dirty="0">
              <a:cs typeface="Calibri" panose="020F0502020204030204"/>
            </a:endParaRPr>
          </a:p>
        </p:txBody>
      </p:sp>
      <p:pic>
        <p:nvPicPr>
          <p:cNvPr id="17" name="Picture 8" descr="Figure 2_final-poli-resized.png">
            <a:extLst>
              <a:ext uri="{FF2B5EF4-FFF2-40B4-BE49-F238E27FC236}">
                <a16:creationId xmlns:a16="http://schemas.microsoft.com/office/drawing/2014/main" id="{EA4734A8-BD63-E686-00FC-57FC2952DD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43" t="8869" r="5570" b="10049"/>
          <a:stretch/>
        </p:blipFill>
        <p:spPr>
          <a:xfrm>
            <a:off x="2356488" y="905014"/>
            <a:ext cx="7031431" cy="5531019"/>
          </a:xfrm>
          <a:prstGeom prst="rect">
            <a:avLst/>
          </a:prstGeom>
        </p:spPr>
      </p:pic>
      <p:sp>
        <p:nvSpPr>
          <p:cNvPr id="23" name="Footer Placeholder 5">
            <a:extLst>
              <a:ext uri="{FF2B5EF4-FFF2-40B4-BE49-F238E27FC236}">
                <a16:creationId xmlns:a16="http://schemas.microsoft.com/office/drawing/2014/main" id="{F491142F-88DE-E98D-AC48-1CB5E8244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>
                <a:solidFill>
                  <a:srgbClr val="2F5496"/>
                </a:solidFill>
              </a:rPr>
              <a:t>HONEY kick-off meeting 2023, November 17th</a:t>
            </a:r>
          </a:p>
        </p:txBody>
      </p:sp>
      <p:pic>
        <p:nvPicPr>
          <p:cNvPr id="24" name="Picture 23" descr="An orange arrow pointing up&#10;&#10;Description automatically generated">
            <a:extLst>
              <a:ext uri="{FF2B5EF4-FFF2-40B4-BE49-F238E27FC236}">
                <a16:creationId xmlns:a16="http://schemas.microsoft.com/office/drawing/2014/main" id="{C9B71812-3A44-3F72-42C3-4BC03D782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700" y="4941584"/>
            <a:ext cx="1781175" cy="2047875"/>
          </a:xfrm>
          <a:prstGeom prst="rect">
            <a:avLst/>
          </a:prstGeom>
        </p:spPr>
      </p:pic>
      <p:sp>
        <p:nvSpPr>
          <p:cNvPr id="25" name="TextBox 1">
            <a:extLst>
              <a:ext uri="{FF2B5EF4-FFF2-40B4-BE49-F238E27FC236}">
                <a16:creationId xmlns:a16="http://schemas.microsoft.com/office/drawing/2014/main" id="{17607FCE-9BB4-3781-99D8-5E6C2321F8C8}"/>
              </a:ext>
            </a:extLst>
          </p:cNvPr>
          <p:cNvSpPr txBox="1"/>
          <p:nvPr/>
        </p:nvSpPr>
        <p:spPr>
          <a:xfrm>
            <a:off x="-4176" y="5413332"/>
            <a:ext cx="2743200" cy="400110"/>
          </a:xfrm>
          <a:prstGeom prst="rect">
            <a:avLst/>
          </a:prstGeom>
          <a:solidFill>
            <a:srgbClr val="FCFBA4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b="1" dirty="0">
                <a:latin typeface="Grandview Display"/>
              </a:rPr>
              <a:t>See Luca's talk!</a:t>
            </a:r>
            <a:endParaRPr lang="en-US" dirty="0">
              <a:cs typeface="Calibri" panose="020F0502020204030204"/>
            </a:endParaRPr>
          </a:p>
        </p:txBody>
      </p:sp>
      <p:pic>
        <p:nvPicPr>
          <p:cNvPr id="30" name="Picture 18" descr="An orange arrow pointing to the left&#10;&#10;Description automatically generated">
            <a:extLst>
              <a:ext uri="{FF2B5EF4-FFF2-40B4-BE49-F238E27FC236}">
                <a16:creationId xmlns:a16="http://schemas.microsoft.com/office/drawing/2014/main" id="{28E10A71-88A3-9B6F-F15F-E36F849CF0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80000">
            <a:off x="1545109" y="2412470"/>
            <a:ext cx="2105025" cy="1990725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62B55335-C96C-FA03-04E5-A10C584BCB38}"/>
              </a:ext>
            </a:extLst>
          </p:cNvPr>
          <p:cNvGrpSpPr/>
          <p:nvPr/>
        </p:nvGrpSpPr>
        <p:grpSpPr>
          <a:xfrm>
            <a:off x="10152451" y="50799"/>
            <a:ext cx="1950602" cy="1493721"/>
            <a:chOff x="4639711" y="4048948"/>
            <a:chExt cx="1950602" cy="1493721"/>
          </a:xfrm>
        </p:grpSpPr>
        <p:sp>
          <p:nvSpPr>
            <p:cNvPr id="39" name="Google Shape;76;p16">
              <a:extLst>
                <a:ext uri="{FF2B5EF4-FFF2-40B4-BE49-F238E27FC236}">
                  <a16:creationId xmlns:a16="http://schemas.microsoft.com/office/drawing/2014/main" id="{0B3C41C4-6A7E-67FE-D99F-40A175E34BF0}"/>
                </a:ext>
              </a:extLst>
            </p:cNvPr>
            <p:cNvSpPr/>
            <p:nvPr/>
          </p:nvSpPr>
          <p:spPr>
            <a:xfrm>
              <a:off x="5015812" y="4058356"/>
              <a:ext cx="1555250" cy="1283382"/>
            </a:xfrm>
            <a:custGeom>
              <a:avLst/>
              <a:gdLst/>
              <a:ahLst/>
              <a:cxnLst/>
              <a:rect l="l" t="t" r="r" b="b"/>
              <a:pathLst>
                <a:path w="120396" h="97536" extrusionOk="0">
                  <a:moveTo>
                    <a:pt x="0" y="56388"/>
                  </a:moveTo>
                  <a:lnTo>
                    <a:pt x="31242" y="0"/>
                  </a:lnTo>
                  <a:lnTo>
                    <a:pt x="89916" y="0"/>
                  </a:lnTo>
                  <a:lnTo>
                    <a:pt x="120396" y="56388"/>
                  </a:lnTo>
                  <a:lnTo>
                    <a:pt x="92964" y="97536"/>
                  </a:lnTo>
                  <a:close/>
                </a:path>
              </a:pathLst>
            </a:custGeom>
            <a:gradFill>
              <a:gsLst>
                <a:gs pos="0">
                  <a:srgbClr val="F5FF83"/>
                </a:gs>
                <a:gs pos="100000">
                  <a:srgbClr val="FFFFFF"/>
                </a:gs>
              </a:gsLst>
              <a:lin ang="5400012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Google Shape;77;p16">
              <a:extLst>
                <a:ext uri="{FF2B5EF4-FFF2-40B4-BE49-F238E27FC236}">
                  <a16:creationId xmlns:a16="http://schemas.microsoft.com/office/drawing/2014/main" id="{5CF1869C-092A-6D6A-AAB5-7011928432D2}"/>
                </a:ext>
              </a:extLst>
            </p:cNvPr>
            <p:cNvSpPr/>
            <p:nvPr/>
          </p:nvSpPr>
          <p:spPr>
            <a:xfrm>
              <a:off x="4998930" y="4098575"/>
              <a:ext cx="1574795" cy="1444094"/>
            </a:xfrm>
            <a:custGeom>
              <a:avLst/>
              <a:gdLst/>
              <a:ahLst/>
              <a:cxnLst/>
              <a:rect l="l" t="t" r="r" b="b"/>
              <a:pathLst>
                <a:path w="121909" h="109750" extrusionOk="0">
                  <a:moveTo>
                    <a:pt x="36676" y="44760"/>
                  </a:moveTo>
                  <a:cubicBezTo>
                    <a:pt x="36994" y="43839"/>
                    <a:pt x="37581" y="40628"/>
                    <a:pt x="38581" y="39236"/>
                  </a:cubicBezTo>
                  <a:cubicBezTo>
                    <a:pt x="39581" y="37844"/>
                    <a:pt x="41296" y="36437"/>
                    <a:pt x="42677" y="36410"/>
                  </a:cubicBezTo>
                  <a:cubicBezTo>
                    <a:pt x="44058" y="36384"/>
                    <a:pt x="46024" y="37026"/>
                    <a:pt x="46868" y="39077"/>
                  </a:cubicBezTo>
                  <a:cubicBezTo>
                    <a:pt x="47712" y="41128"/>
                    <a:pt x="47500" y="44677"/>
                    <a:pt x="47741" y="48714"/>
                  </a:cubicBezTo>
                  <a:cubicBezTo>
                    <a:pt x="47982" y="52751"/>
                    <a:pt x="47899" y="60229"/>
                    <a:pt x="48312" y="63300"/>
                  </a:cubicBezTo>
                  <a:cubicBezTo>
                    <a:pt x="48725" y="66371"/>
                    <a:pt x="49526" y="67182"/>
                    <a:pt x="50217" y="67139"/>
                  </a:cubicBezTo>
                  <a:cubicBezTo>
                    <a:pt x="50908" y="67096"/>
                    <a:pt x="52019" y="65837"/>
                    <a:pt x="52456" y="63044"/>
                  </a:cubicBezTo>
                  <a:cubicBezTo>
                    <a:pt x="52893" y="60251"/>
                    <a:pt x="52678" y="49931"/>
                    <a:pt x="52837" y="50379"/>
                  </a:cubicBezTo>
                  <a:cubicBezTo>
                    <a:pt x="52996" y="50827"/>
                    <a:pt x="52456" y="62854"/>
                    <a:pt x="53408" y="65732"/>
                  </a:cubicBezTo>
                  <a:cubicBezTo>
                    <a:pt x="54361" y="68611"/>
                    <a:pt x="57219" y="68354"/>
                    <a:pt x="58552" y="67650"/>
                  </a:cubicBezTo>
                  <a:cubicBezTo>
                    <a:pt x="59886" y="66946"/>
                    <a:pt x="60703" y="64665"/>
                    <a:pt x="61409" y="61509"/>
                  </a:cubicBezTo>
                  <a:cubicBezTo>
                    <a:pt x="62115" y="58353"/>
                    <a:pt x="62039" y="51469"/>
                    <a:pt x="62790" y="48714"/>
                  </a:cubicBezTo>
                  <a:cubicBezTo>
                    <a:pt x="63542" y="45959"/>
                    <a:pt x="65079" y="46429"/>
                    <a:pt x="65918" y="44981"/>
                  </a:cubicBezTo>
                  <a:cubicBezTo>
                    <a:pt x="66757" y="43533"/>
                    <a:pt x="67315" y="40409"/>
                    <a:pt x="67823" y="40028"/>
                  </a:cubicBezTo>
                  <a:cubicBezTo>
                    <a:pt x="68331" y="39647"/>
                    <a:pt x="67887" y="42759"/>
                    <a:pt x="68966" y="42695"/>
                  </a:cubicBezTo>
                  <a:cubicBezTo>
                    <a:pt x="70046" y="42632"/>
                    <a:pt x="73157" y="39139"/>
                    <a:pt x="74300" y="39647"/>
                  </a:cubicBezTo>
                  <a:cubicBezTo>
                    <a:pt x="75443" y="40155"/>
                    <a:pt x="75697" y="41362"/>
                    <a:pt x="75824" y="45743"/>
                  </a:cubicBezTo>
                  <a:cubicBezTo>
                    <a:pt x="75951" y="50125"/>
                    <a:pt x="74681" y="62952"/>
                    <a:pt x="75062" y="65936"/>
                  </a:cubicBezTo>
                  <a:cubicBezTo>
                    <a:pt x="75443" y="68921"/>
                    <a:pt x="77158" y="64984"/>
                    <a:pt x="78110" y="63650"/>
                  </a:cubicBezTo>
                  <a:cubicBezTo>
                    <a:pt x="79063" y="62317"/>
                    <a:pt x="80079" y="57681"/>
                    <a:pt x="80777" y="57935"/>
                  </a:cubicBezTo>
                  <a:cubicBezTo>
                    <a:pt x="81476" y="58189"/>
                    <a:pt x="81113" y="63745"/>
                    <a:pt x="82301" y="65174"/>
                  </a:cubicBezTo>
                  <a:cubicBezTo>
                    <a:pt x="83489" y="66603"/>
                    <a:pt x="86191" y="67714"/>
                    <a:pt x="87905" y="66507"/>
                  </a:cubicBezTo>
                  <a:cubicBezTo>
                    <a:pt x="89620" y="65301"/>
                    <a:pt x="91617" y="58348"/>
                    <a:pt x="92588" y="57935"/>
                  </a:cubicBezTo>
                  <a:cubicBezTo>
                    <a:pt x="93559" y="57522"/>
                    <a:pt x="93223" y="62507"/>
                    <a:pt x="93731" y="64031"/>
                  </a:cubicBezTo>
                  <a:cubicBezTo>
                    <a:pt x="94239" y="65555"/>
                    <a:pt x="94684" y="67460"/>
                    <a:pt x="95636" y="67079"/>
                  </a:cubicBezTo>
                  <a:cubicBezTo>
                    <a:pt x="96589" y="66698"/>
                    <a:pt x="98830" y="61523"/>
                    <a:pt x="99446" y="61745"/>
                  </a:cubicBezTo>
                  <a:cubicBezTo>
                    <a:pt x="100063" y="61967"/>
                    <a:pt x="100351" y="65618"/>
                    <a:pt x="99335" y="68412"/>
                  </a:cubicBezTo>
                  <a:cubicBezTo>
                    <a:pt x="98319" y="71206"/>
                    <a:pt x="94284" y="75747"/>
                    <a:pt x="93350" y="78509"/>
                  </a:cubicBezTo>
                  <a:cubicBezTo>
                    <a:pt x="92416" y="81271"/>
                    <a:pt x="92969" y="83653"/>
                    <a:pt x="93731" y="84986"/>
                  </a:cubicBezTo>
                  <a:cubicBezTo>
                    <a:pt x="94493" y="86320"/>
                    <a:pt x="96766" y="89177"/>
                    <a:pt x="97922" y="86510"/>
                  </a:cubicBezTo>
                  <a:cubicBezTo>
                    <a:pt x="99078" y="83843"/>
                    <a:pt x="98813" y="74136"/>
                    <a:pt x="100668" y="68984"/>
                  </a:cubicBezTo>
                  <a:cubicBezTo>
                    <a:pt x="102523" y="63833"/>
                    <a:pt x="105621" y="58276"/>
                    <a:pt x="109050" y="55601"/>
                  </a:cubicBezTo>
                  <a:cubicBezTo>
                    <a:pt x="112479" y="52926"/>
                    <a:pt x="119623" y="52259"/>
                    <a:pt x="121242" y="52934"/>
                  </a:cubicBezTo>
                  <a:cubicBezTo>
                    <a:pt x="122861" y="53609"/>
                    <a:pt x="121338" y="54625"/>
                    <a:pt x="118766" y="59649"/>
                  </a:cubicBezTo>
                  <a:cubicBezTo>
                    <a:pt x="116194" y="64674"/>
                    <a:pt x="109971" y="75556"/>
                    <a:pt x="105812" y="83081"/>
                  </a:cubicBezTo>
                  <a:cubicBezTo>
                    <a:pt x="101653" y="90606"/>
                    <a:pt x="96763" y="100409"/>
                    <a:pt x="93810" y="104798"/>
                  </a:cubicBezTo>
                  <a:cubicBezTo>
                    <a:pt x="90857" y="109187"/>
                    <a:pt x="93061" y="108655"/>
                    <a:pt x="88095" y="109417"/>
                  </a:cubicBezTo>
                  <a:cubicBezTo>
                    <a:pt x="83129" y="110179"/>
                    <a:pt x="72681" y="109378"/>
                    <a:pt x="64013" y="109370"/>
                  </a:cubicBezTo>
                  <a:cubicBezTo>
                    <a:pt x="55345" y="109362"/>
                    <a:pt x="41950" y="110227"/>
                    <a:pt x="36089" y="109370"/>
                  </a:cubicBezTo>
                  <a:cubicBezTo>
                    <a:pt x="30229" y="108513"/>
                    <a:pt x="32216" y="109116"/>
                    <a:pt x="28850" y="104226"/>
                  </a:cubicBezTo>
                  <a:cubicBezTo>
                    <a:pt x="25485" y="99337"/>
                    <a:pt x="20196" y="87939"/>
                    <a:pt x="15896" y="80033"/>
                  </a:cubicBezTo>
                  <a:cubicBezTo>
                    <a:pt x="11597" y="72127"/>
                    <a:pt x="5575" y="61301"/>
                    <a:pt x="3053" y="56792"/>
                  </a:cubicBezTo>
                  <a:cubicBezTo>
                    <a:pt x="532" y="52284"/>
                    <a:pt x="-1011" y="53554"/>
                    <a:pt x="767" y="52982"/>
                  </a:cubicBezTo>
                  <a:cubicBezTo>
                    <a:pt x="2545" y="52411"/>
                    <a:pt x="9657" y="53554"/>
                    <a:pt x="13721" y="53363"/>
                  </a:cubicBezTo>
                  <a:cubicBezTo>
                    <a:pt x="17785" y="53173"/>
                    <a:pt x="22675" y="52855"/>
                    <a:pt x="25151" y="51839"/>
                  </a:cubicBezTo>
                  <a:cubicBezTo>
                    <a:pt x="27628" y="50823"/>
                    <a:pt x="27374" y="51014"/>
                    <a:pt x="28580" y="47267"/>
                  </a:cubicBezTo>
                  <a:cubicBezTo>
                    <a:pt x="29787" y="43521"/>
                    <a:pt x="31057" y="37234"/>
                    <a:pt x="32390" y="29360"/>
                  </a:cubicBezTo>
                  <a:cubicBezTo>
                    <a:pt x="33724" y="21486"/>
                    <a:pt x="35883" y="785"/>
                    <a:pt x="36581" y="23"/>
                  </a:cubicBezTo>
                  <a:cubicBezTo>
                    <a:pt x="37280" y="-739"/>
                    <a:pt x="36518" y="17295"/>
                    <a:pt x="36581" y="24788"/>
                  </a:cubicBezTo>
                  <a:cubicBezTo>
                    <a:pt x="36645" y="32281"/>
                    <a:pt x="36899" y="41616"/>
                    <a:pt x="36962" y="44981"/>
                  </a:cubicBezTo>
                </a:path>
              </a:pathLst>
            </a:custGeom>
            <a:gradFill>
              <a:gsLst>
                <a:gs pos="0">
                  <a:srgbClr val="F4E755">
                    <a:alpha val="69803"/>
                  </a:srgbClr>
                </a:gs>
                <a:gs pos="100000">
                  <a:srgbClr val="F6B26B"/>
                </a:gs>
              </a:gsLst>
              <a:lin ang="5400012" scaled="0"/>
            </a:gra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Google Shape;78;p16">
              <a:extLst>
                <a:ext uri="{FF2B5EF4-FFF2-40B4-BE49-F238E27FC236}">
                  <a16:creationId xmlns:a16="http://schemas.microsoft.com/office/drawing/2014/main" id="{D8975D07-9074-1FA5-87F4-58D47FE26C00}"/>
                </a:ext>
              </a:extLst>
            </p:cNvPr>
            <p:cNvSpPr/>
            <p:nvPr/>
          </p:nvSpPr>
          <p:spPr>
            <a:xfrm>
              <a:off x="5472702" y="4580140"/>
              <a:ext cx="1106964" cy="671797"/>
            </a:xfrm>
            <a:custGeom>
              <a:avLst/>
              <a:gdLst/>
              <a:ahLst/>
              <a:cxnLst/>
              <a:rect l="l" t="t" r="r" b="b"/>
              <a:pathLst>
                <a:path w="85693" h="51056" extrusionOk="0">
                  <a:moveTo>
                    <a:pt x="0" y="8351"/>
                  </a:moveTo>
                  <a:cubicBezTo>
                    <a:pt x="318" y="7430"/>
                    <a:pt x="905" y="4219"/>
                    <a:pt x="1905" y="2827"/>
                  </a:cubicBezTo>
                  <a:cubicBezTo>
                    <a:pt x="2905" y="1435"/>
                    <a:pt x="4620" y="28"/>
                    <a:pt x="6001" y="1"/>
                  </a:cubicBezTo>
                  <a:cubicBezTo>
                    <a:pt x="7382" y="-25"/>
                    <a:pt x="9348" y="617"/>
                    <a:pt x="10192" y="2668"/>
                  </a:cubicBezTo>
                  <a:cubicBezTo>
                    <a:pt x="11036" y="4719"/>
                    <a:pt x="10824" y="8268"/>
                    <a:pt x="11065" y="12305"/>
                  </a:cubicBezTo>
                  <a:cubicBezTo>
                    <a:pt x="11306" y="16342"/>
                    <a:pt x="11223" y="23820"/>
                    <a:pt x="11636" y="26891"/>
                  </a:cubicBezTo>
                  <a:cubicBezTo>
                    <a:pt x="12049" y="29962"/>
                    <a:pt x="12850" y="30773"/>
                    <a:pt x="13541" y="30730"/>
                  </a:cubicBezTo>
                  <a:cubicBezTo>
                    <a:pt x="14232" y="30687"/>
                    <a:pt x="15343" y="29428"/>
                    <a:pt x="15780" y="26635"/>
                  </a:cubicBezTo>
                  <a:cubicBezTo>
                    <a:pt x="16217" y="23842"/>
                    <a:pt x="16002" y="13522"/>
                    <a:pt x="16161" y="13970"/>
                  </a:cubicBezTo>
                  <a:cubicBezTo>
                    <a:pt x="16320" y="14418"/>
                    <a:pt x="15780" y="26445"/>
                    <a:pt x="16732" y="29323"/>
                  </a:cubicBezTo>
                  <a:cubicBezTo>
                    <a:pt x="17685" y="32202"/>
                    <a:pt x="20543" y="31945"/>
                    <a:pt x="21876" y="31241"/>
                  </a:cubicBezTo>
                  <a:cubicBezTo>
                    <a:pt x="23210" y="30537"/>
                    <a:pt x="24027" y="28256"/>
                    <a:pt x="24733" y="25100"/>
                  </a:cubicBezTo>
                  <a:cubicBezTo>
                    <a:pt x="25439" y="21944"/>
                    <a:pt x="26106" y="16101"/>
                    <a:pt x="26114" y="12305"/>
                  </a:cubicBezTo>
                  <a:cubicBezTo>
                    <a:pt x="26122" y="8509"/>
                    <a:pt x="25765" y="4117"/>
                    <a:pt x="24781" y="2326"/>
                  </a:cubicBezTo>
                  <a:cubicBezTo>
                    <a:pt x="23797" y="535"/>
                    <a:pt x="21479" y="407"/>
                    <a:pt x="20209" y="1558"/>
                  </a:cubicBezTo>
                  <a:cubicBezTo>
                    <a:pt x="18939" y="2710"/>
                    <a:pt x="16780" y="7508"/>
                    <a:pt x="17161" y="9235"/>
                  </a:cubicBezTo>
                  <a:cubicBezTo>
                    <a:pt x="17542" y="10962"/>
                    <a:pt x="20685" y="11794"/>
                    <a:pt x="22495" y="11922"/>
                  </a:cubicBezTo>
                  <a:cubicBezTo>
                    <a:pt x="24305" y="12050"/>
                    <a:pt x="26527" y="11474"/>
                    <a:pt x="28019" y="10002"/>
                  </a:cubicBezTo>
                  <a:cubicBezTo>
                    <a:pt x="29511" y="8531"/>
                    <a:pt x="31226" y="-106"/>
                    <a:pt x="31448" y="3093"/>
                  </a:cubicBezTo>
                  <a:cubicBezTo>
                    <a:pt x="31670" y="6292"/>
                    <a:pt x="29417" y="28043"/>
                    <a:pt x="29353" y="29194"/>
                  </a:cubicBezTo>
                  <a:cubicBezTo>
                    <a:pt x="29290" y="30346"/>
                    <a:pt x="29956" y="14288"/>
                    <a:pt x="31067" y="10002"/>
                  </a:cubicBezTo>
                  <a:cubicBezTo>
                    <a:pt x="32178" y="5716"/>
                    <a:pt x="34623" y="4246"/>
                    <a:pt x="36020" y="3478"/>
                  </a:cubicBezTo>
                  <a:cubicBezTo>
                    <a:pt x="37417" y="2710"/>
                    <a:pt x="39068" y="2325"/>
                    <a:pt x="39449" y="5396"/>
                  </a:cubicBezTo>
                  <a:cubicBezTo>
                    <a:pt x="39830" y="8467"/>
                    <a:pt x="38497" y="17936"/>
                    <a:pt x="38306" y="21902"/>
                  </a:cubicBezTo>
                  <a:cubicBezTo>
                    <a:pt x="38116" y="25868"/>
                    <a:pt x="37766" y="28170"/>
                    <a:pt x="38306" y="29194"/>
                  </a:cubicBezTo>
                  <a:cubicBezTo>
                    <a:pt x="38846" y="30218"/>
                    <a:pt x="40410" y="30134"/>
                    <a:pt x="41545" y="28044"/>
                  </a:cubicBezTo>
                  <a:cubicBezTo>
                    <a:pt x="42680" y="25954"/>
                    <a:pt x="43538" y="18809"/>
                    <a:pt x="45117" y="16655"/>
                  </a:cubicBezTo>
                  <a:cubicBezTo>
                    <a:pt x="46697" y="14501"/>
                    <a:pt x="49530" y="16207"/>
                    <a:pt x="51022" y="15120"/>
                  </a:cubicBezTo>
                  <a:cubicBezTo>
                    <a:pt x="52514" y="14033"/>
                    <a:pt x="53721" y="12178"/>
                    <a:pt x="54070" y="10131"/>
                  </a:cubicBezTo>
                  <a:cubicBezTo>
                    <a:pt x="54419" y="8084"/>
                    <a:pt x="53975" y="4244"/>
                    <a:pt x="53118" y="2837"/>
                  </a:cubicBezTo>
                  <a:cubicBezTo>
                    <a:pt x="52261" y="1430"/>
                    <a:pt x="50292" y="343"/>
                    <a:pt x="48927" y="1687"/>
                  </a:cubicBezTo>
                  <a:cubicBezTo>
                    <a:pt x="47562" y="3031"/>
                    <a:pt x="45585" y="6698"/>
                    <a:pt x="44926" y="10899"/>
                  </a:cubicBezTo>
                  <a:cubicBezTo>
                    <a:pt x="44267" y="15100"/>
                    <a:pt x="44204" y="23586"/>
                    <a:pt x="44974" y="26891"/>
                  </a:cubicBezTo>
                  <a:cubicBezTo>
                    <a:pt x="45744" y="30196"/>
                    <a:pt x="47800" y="31434"/>
                    <a:pt x="49546" y="30730"/>
                  </a:cubicBezTo>
                  <a:cubicBezTo>
                    <a:pt x="51292" y="30027"/>
                    <a:pt x="53927" y="27212"/>
                    <a:pt x="55451" y="22670"/>
                  </a:cubicBezTo>
                  <a:cubicBezTo>
                    <a:pt x="56975" y="18128"/>
                    <a:pt x="58500" y="3670"/>
                    <a:pt x="58690" y="3478"/>
                  </a:cubicBezTo>
                  <a:cubicBezTo>
                    <a:pt x="58881" y="3286"/>
                    <a:pt x="56594" y="16975"/>
                    <a:pt x="56594" y="21517"/>
                  </a:cubicBezTo>
                  <a:cubicBezTo>
                    <a:pt x="56594" y="26059"/>
                    <a:pt x="57611" y="30282"/>
                    <a:pt x="58690" y="30730"/>
                  </a:cubicBezTo>
                  <a:cubicBezTo>
                    <a:pt x="59770" y="31178"/>
                    <a:pt x="61928" y="27916"/>
                    <a:pt x="63071" y="24205"/>
                  </a:cubicBezTo>
                  <a:cubicBezTo>
                    <a:pt x="64214" y="20495"/>
                    <a:pt x="65040" y="12114"/>
                    <a:pt x="65548" y="8467"/>
                  </a:cubicBezTo>
                  <a:cubicBezTo>
                    <a:pt x="66056" y="4821"/>
                    <a:pt x="66373" y="-489"/>
                    <a:pt x="66119" y="2326"/>
                  </a:cubicBezTo>
                  <a:cubicBezTo>
                    <a:pt x="65865" y="5141"/>
                    <a:pt x="64659" y="17935"/>
                    <a:pt x="64024" y="25356"/>
                  </a:cubicBezTo>
                  <a:cubicBezTo>
                    <a:pt x="63389" y="32777"/>
                    <a:pt x="63206" y="42607"/>
                    <a:pt x="62309" y="46851"/>
                  </a:cubicBezTo>
                  <a:cubicBezTo>
                    <a:pt x="61412" y="51095"/>
                    <a:pt x="59571" y="51436"/>
                    <a:pt x="58642" y="50818"/>
                  </a:cubicBezTo>
                  <a:cubicBezTo>
                    <a:pt x="57713" y="50200"/>
                    <a:pt x="56547" y="45444"/>
                    <a:pt x="56737" y="43141"/>
                  </a:cubicBezTo>
                  <a:cubicBezTo>
                    <a:pt x="56928" y="40838"/>
                    <a:pt x="58706" y="38855"/>
                    <a:pt x="59785" y="37000"/>
                  </a:cubicBezTo>
                  <a:cubicBezTo>
                    <a:pt x="60865" y="35145"/>
                    <a:pt x="61373" y="34696"/>
                    <a:pt x="63214" y="32009"/>
                  </a:cubicBezTo>
                  <a:cubicBezTo>
                    <a:pt x="65056" y="29322"/>
                    <a:pt x="68834" y="23374"/>
                    <a:pt x="70834" y="20879"/>
                  </a:cubicBezTo>
                  <a:cubicBezTo>
                    <a:pt x="72834" y="18384"/>
                    <a:pt x="73406" y="17808"/>
                    <a:pt x="75216" y="17040"/>
                  </a:cubicBezTo>
                  <a:cubicBezTo>
                    <a:pt x="77026" y="16272"/>
                    <a:pt x="79947" y="16337"/>
                    <a:pt x="81693" y="16273"/>
                  </a:cubicBezTo>
                  <a:cubicBezTo>
                    <a:pt x="83439" y="16209"/>
                    <a:pt x="85026" y="16591"/>
                    <a:pt x="85693" y="16655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Google Shape;79;p16">
              <a:extLst>
                <a:ext uri="{FF2B5EF4-FFF2-40B4-BE49-F238E27FC236}">
                  <a16:creationId xmlns:a16="http://schemas.microsoft.com/office/drawing/2014/main" id="{2DFD589C-877F-131D-F01C-4BA11C08A0A0}"/>
                </a:ext>
              </a:extLst>
            </p:cNvPr>
            <p:cNvSpPr/>
            <p:nvPr/>
          </p:nvSpPr>
          <p:spPr>
            <a:xfrm>
              <a:off x="5015376" y="4048948"/>
              <a:ext cx="1574937" cy="1483910"/>
            </a:xfrm>
            <a:custGeom>
              <a:avLst/>
              <a:gdLst/>
              <a:ahLst/>
              <a:cxnLst/>
              <a:rect l="l" t="t" r="r" b="b"/>
              <a:pathLst>
                <a:path w="121920" h="112776" extrusionOk="0">
                  <a:moveTo>
                    <a:pt x="121920" y="56769"/>
                  </a:moveTo>
                  <a:lnTo>
                    <a:pt x="90678" y="112776"/>
                  </a:lnTo>
                  <a:lnTo>
                    <a:pt x="31623" y="112776"/>
                  </a:lnTo>
                  <a:lnTo>
                    <a:pt x="0" y="56388"/>
                  </a:lnTo>
                  <a:lnTo>
                    <a:pt x="32004" y="0"/>
                  </a:lnTo>
                  <a:lnTo>
                    <a:pt x="90678" y="381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Google Shape;80;p16">
              <a:extLst>
                <a:ext uri="{FF2B5EF4-FFF2-40B4-BE49-F238E27FC236}">
                  <a16:creationId xmlns:a16="http://schemas.microsoft.com/office/drawing/2014/main" id="{CD1AE6AB-4BD9-96F6-80E6-535A1BBACBD0}"/>
                </a:ext>
              </a:extLst>
            </p:cNvPr>
            <p:cNvSpPr/>
            <p:nvPr/>
          </p:nvSpPr>
          <p:spPr>
            <a:xfrm>
              <a:off x="4639711" y="4083843"/>
              <a:ext cx="841607" cy="937496"/>
            </a:xfrm>
            <a:custGeom>
              <a:avLst/>
              <a:gdLst/>
              <a:ahLst/>
              <a:cxnLst/>
              <a:rect l="l" t="t" r="r" b="b"/>
              <a:pathLst>
                <a:path w="65151" h="69342" extrusionOk="0">
                  <a:moveTo>
                    <a:pt x="0" y="52326"/>
                  </a:moveTo>
                  <a:cubicBezTo>
                    <a:pt x="7112" y="52326"/>
                    <a:pt x="33465" y="52914"/>
                    <a:pt x="42672" y="52326"/>
                  </a:cubicBezTo>
                  <a:cubicBezTo>
                    <a:pt x="51880" y="51738"/>
                    <a:pt x="52261" y="53012"/>
                    <a:pt x="55245" y="48800"/>
                  </a:cubicBezTo>
                  <a:cubicBezTo>
                    <a:pt x="58230" y="44588"/>
                    <a:pt x="59055" y="35183"/>
                    <a:pt x="60579" y="27052"/>
                  </a:cubicBezTo>
                  <a:cubicBezTo>
                    <a:pt x="62103" y="18921"/>
                    <a:pt x="63767" y="-619"/>
                    <a:pt x="64389" y="15"/>
                  </a:cubicBezTo>
                  <a:cubicBezTo>
                    <a:pt x="65011" y="649"/>
                    <a:pt x="64291" y="22196"/>
                    <a:pt x="64309" y="30857"/>
                  </a:cubicBezTo>
                  <a:cubicBezTo>
                    <a:pt x="64328" y="39518"/>
                    <a:pt x="64360" y="45568"/>
                    <a:pt x="64500" y="51982"/>
                  </a:cubicBezTo>
                  <a:cubicBezTo>
                    <a:pt x="64640" y="58396"/>
                    <a:pt x="65043" y="66449"/>
                    <a:pt x="65151" y="69342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" name="Slide Number Placeholder 5">
            <a:extLst>
              <a:ext uri="{FF2B5EF4-FFF2-40B4-BE49-F238E27FC236}">
                <a16:creationId xmlns:a16="http://schemas.microsoft.com/office/drawing/2014/main" id="{E71EA2DE-27F5-482A-FCB0-632E4FCB5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srgbClr val="2F5496"/>
                </a:solidFill>
              </a:rPr>
              <a:t>16</a:t>
            </a:fld>
            <a:endParaRPr lang="en-US">
              <a:solidFill>
                <a:srgbClr val="2F54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829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8F2C213D-7C38-7DDC-9031-209830F07B07}"/>
              </a:ext>
            </a:extLst>
          </p:cNvPr>
          <p:cNvSpPr/>
          <p:nvPr/>
        </p:nvSpPr>
        <p:spPr>
          <a:xfrm rot="10800000">
            <a:off x="10392835" y="5293"/>
            <a:ext cx="1788581" cy="3333752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C99BD54B-C90E-4C6F-8B01-E6F0547702EA}"/>
              </a:ext>
            </a:extLst>
          </p:cNvPr>
          <p:cNvSpPr/>
          <p:nvPr/>
        </p:nvSpPr>
        <p:spPr>
          <a:xfrm rot="10800000">
            <a:off x="10562167" y="5293"/>
            <a:ext cx="1619248" cy="3016253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B8CB5EC9-351E-3B65-7D7E-AD047E1865E7}"/>
              </a:ext>
            </a:extLst>
          </p:cNvPr>
          <p:cNvSpPr/>
          <p:nvPr/>
        </p:nvSpPr>
        <p:spPr>
          <a:xfrm>
            <a:off x="-1" y="4608897"/>
            <a:ext cx="1195915" cy="2254252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cs typeface="Calibri"/>
            </a:endParaRP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55127BBC-7759-C825-14F6-747241506AB3}"/>
              </a:ext>
            </a:extLst>
          </p:cNvPr>
          <p:cNvSpPr/>
          <p:nvPr/>
        </p:nvSpPr>
        <p:spPr>
          <a:xfrm>
            <a:off x="0" y="4947711"/>
            <a:ext cx="1026581" cy="1915586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78C66F-9C1E-68F0-EE6F-70AD5D495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131" y="398150"/>
            <a:ext cx="10515600" cy="508479"/>
          </a:xfrm>
        </p:spPr>
        <p:txBody>
          <a:bodyPr>
            <a:normAutofit fontScale="90000"/>
          </a:bodyPr>
          <a:lstStyle/>
          <a:p>
            <a:r>
              <a:rPr lang="en-US" sz="4000" u="sng" dirty="0">
                <a:solidFill>
                  <a:schemeClr val="tx2">
                    <a:lumMod val="50000"/>
                  </a:schemeClr>
                </a:solidFill>
                <a:latin typeface="Congenial"/>
                <a:cs typeface="Calibri Light"/>
              </a:rPr>
              <a:t>HONEY units &amp; GANTT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5EE8BED-A6E4-E64D-E4A3-E824B55E602B}"/>
              </a:ext>
            </a:extLst>
          </p:cNvPr>
          <p:cNvGrpSpPr/>
          <p:nvPr/>
        </p:nvGrpSpPr>
        <p:grpSpPr>
          <a:xfrm>
            <a:off x="10152451" y="50799"/>
            <a:ext cx="1950602" cy="1493721"/>
            <a:chOff x="4639711" y="4048948"/>
            <a:chExt cx="1950602" cy="1493721"/>
          </a:xfrm>
        </p:grpSpPr>
        <p:sp>
          <p:nvSpPr>
            <p:cNvPr id="14" name="Google Shape;76;p16">
              <a:extLst>
                <a:ext uri="{FF2B5EF4-FFF2-40B4-BE49-F238E27FC236}">
                  <a16:creationId xmlns:a16="http://schemas.microsoft.com/office/drawing/2014/main" id="{7F489E52-059A-32CA-87C3-D23D746A687A}"/>
                </a:ext>
              </a:extLst>
            </p:cNvPr>
            <p:cNvSpPr/>
            <p:nvPr/>
          </p:nvSpPr>
          <p:spPr>
            <a:xfrm>
              <a:off x="5015812" y="4058356"/>
              <a:ext cx="1555250" cy="1283382"/>
            </a:xfrm>
            <a:custGeom>
              <a:avLst/>
              <a:gdLst/>
              <a:ahLst/>
              <a:cxnLst/>
              <a:rect l="l" t="t" r="r" b="b"/>
              <a:pathLst>
                <a:path w="120396" h="97536" extrusionOk="0">
                  <a:moveTo>
                    <a:pt x="0" y="56388"/>
                  </a:moveTo>
                  <a:lnTo>
                    <a:pt x="31242" y="0"/>
                  </a:lnTo>
                  <a:lnTo>
                    <a:pt x="89916" y="0"/>
                  </a:lnTo>
                  <a:lnTo>
                    <a:pt x="120396" y="56388"/>
                  </a:lnTo>
                  <a:lnTo>
                    <a:pt x="92964" y="97536"/>
                  </a:lnTo>
                  <a:close/>
                </a:path>
              </a:pathLst>
            </a:custGeom>
            <a:gradFill>
              <a:gsLst>
                <a:gs pos="0">
                  <a:srgbClr val="F5FF83"/>
                </a:gs>
                <a:gs pos="100000">
                  <a:srgbClr val="FFFFFF"/>
                </a:gs>
              </a:gsLst>
              <a:lin ang="5400012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Google Shape;77;p16">
              <a:extLst>
                <a:ext uri="{FF2B5EF4-FFF2-40B4-BE49-F238E27FC236}">
                  <a16:creationId xmlns:a16="http://schemas.microsoft.com/office/drawing/2014/main" id="{3487F5BA-3EDA-5290-E7FE-24AADC0CB952}"/>
                </a:ext>
              </a:extLst>
            </p:cNvPr>
            <p:cNvSpPr/>
            <p:nvPr/>
          </p:nvSpPr>
          <p:spPr>
            <a:xfrm>
              <a:off x="4998930" y="4098575"/>
              <a:ext cx="1574795" cy="1444094"/>
            </a:xfrm>
            <a:custGeom>
              <a:avLst/>
              <a:gdLst/>
              <a:ahLst/>
              <a:cxnLst/>
              <a:rect l="l" t="t" r="r" b="b"/>
              <a:pathLst>
                <a:path w="121909" h="109750" extrusionOk="0">
                  <a:moveTo>
                    <a:pt x="36676" y="44760"/>
                  </a:moveTo>
                  <a:cubicBezTo>
                    <a:pt x="36994" y="43839"/>
                    <a:pt x="37581" y="40628"/>
                    <a:pt x="38581" y="39236"/>
                  </a:cubicBezTo>
                  <a:cubicBezTo>
                    <a:pt x="39581" y="37844"/>
                    <a:pt x="41296" y="36437"/>
                    <a:pt x="42677" y="36410"/>
                  </a:cubicBezTo>
                  <a:cubicBezTo>
                    <a:pt x="44058" y="36384"/>
                    <a:pt x="46024" y="37026"/>
                    <a:pt x="46868" y="39077"/>
                  </a:cubicBezTo>
                  <a:cubicBezTo>
                    <a:pt x="47712" y="41128"/>
                    <a:pt x="47500" y="44677"/>
                    <a:pt x="47741" y="48714"/>
                  </a:cubicBezTo>
                  <a:cubicBezTo>
                    <a:pt x="47982" y="52751"/>
                    <a:pt x="47899" y="60229"/>
                    <a:pt x="48312" y="63300"/>
                  </a:cubicBezTo>
                  <a:cubicBezTo>
                    <a:pt x="48725" y="66371"/>
                    <a:pt x="49526" y="67182"/>
                    <a:pt x="50217" y="67139"/>
                  </a:cubicBezTo>
                  <a:cubicBezTo>
                    <a:pt x="50908" y="67096"/>
                    <a:pt x="52019" y="65837"/>
                    <a:pt x="52456" y="63044"/>
                  </a:cubicBezTo>
                  <a:cubicBezTo>
                    <a:pt x="52893" y="60251"/>
                    <a:pt x="52678" y="49931"/>
                    <a:pt x="52837" y="50379"/>
                  </a:cubicBezTo>
                  <a:cubicBezTo>
                    <a:pt x="52996" y="50827"/>
                    <a:pt x="52456" y="62854"/>
                    <a:pt x="53408" y="65732"/>
                  </a:cubicBezTo>
                  <a:cubicBezTo>
                    <a:pt x="54361" y="68611"/>
                    <a:pt x="57219" y="68354"/>
                    <a:pt x="58552" y="67650"/>
                  </a:cubicBezTo>
                  <a:cubicBezTo>
                    <a:pt x="59886" y="66946"/>
                    <a:pt x="60703" y="64665"/>
                    <a:pt x="61409" y="61509"/>
                  </a:cubicBezTo>
                  <a:cubicBezTo>
                    <a:pt x="62115" y="58353"/>
                    <a:pt x="62039" y="51469"/>
                    <a:pt x="62790" y="48714"/>
                  </a:cubicBezTo>
                  <a:cubicBezTo>
                    <a:pt x="63542" y="45959"/>
                    <a:pt x="65079" y="46429"/>
                    <a:pt x="65918" y="44981"/>
                  </a:cubicBezTo>
                  <a:cubicBezTo>
                    <a:pt x="66757" y="43533"/>
                    <a:pt x="67315" y="40409"/>
                    <a:pt x="67823" y="40028"/>
                  </a:cubicBezTo>
                  <a:cubicBezTo>
                    <a:pt x="68331" y="39647"/>
                    <a:pt x="67887" y="42759"/>
                    <a:pt x="68966" y="42695"/>
                  </a:cubicBezTo>
                  <a:cubicBezTo>
                    <a:pt x="70046" y="42632"/>
                    <a:pt x="73157" y="39139"/>
                    <a:pt x="74300" y="39647"/>
                  </a:cubicBezTo>
                  <a:cubicBezTo>
                    <a:pt x="75443" y="40155"/>
                    <a:pt x="75697" y="41362"/>
                    <a:pt x="75824" y="45743"/>
                  </a:cubicBezTo>
                  <a:cubicBezTo>
                    <a:pt x="75951" y="50125"/>
                    <a:pt x="74681" y="62952"/>
                    <a:pt x="75062" y="65936"/>
                  </a:cubicBezTo>
                  <a:cubicBezTo>
                    <a:pt x="75443" y="68921"/>
                    <a:pt x="77158" y="64984"/>
                    <a:pt x="78110" y="63650"/>
                  </a:cubicBezTo>
                  <a:cubicBezTo>
                    <a:pt x="79063" y="62317"/>
                    <a:pt x="80079" y="57681"/>
                    <a:pt x="80777" y="57935"/>
                  </a:cubicBezTo>
                  <a:cubicBezTo>
                    <a:pt x="81476" y="58189"/>
                    <a:pt x="81113" y="63745"/>
                    <a:pt x="82301" y="65174"/>
                  </a:cubicBezTo>
                  <a:cubicBezTo>
                    <a:pt x="83489" y="66603"/>
                    <a:pt x="86191" y="67714"/>
                    <a:pt x="87905" y="66507"/>
                  </a:cubicBezTo>
                  <a:cubicBezTo>
                    <a:pt x="89620" y="65301"/>
                    <a:pt x="91617" y="58348"/>
                    <a:pt x="92588" y="57935"/>
                  </a:cubicBezTo>
                  <a:cubicBezTo>
                    <a:pt x="93559" y="57522"/>
                    <a:pt x="93223" y="62507"/>
                    <a:pt x="93731" y="64031"/>
                  </a:cubicBezTo>
                  <a:cubicBezTo>
                    <a:pt x="94239" y="65555"/>
                    <a:pt x="94684" y="67460"/>
                    <a:pt x="95636" y="67079"/>
                  </a:cubicBezTo>
                  <a:cubicBezTo>
                    <a:pt x="96589" y="66698"/>
                    <a:pt x="98830" y="61523"/>
                    <a:pt x="99446" y="61745"/>
                  </a:cubicBezTo>
                  <a:cubicBezTo>
                    <a:pt x="100063" y="61967"/>
                    <a:pt x="100351" y="65618"/>
                    <a:pt x="99335" y="68412"/>
                  </a:cubicBezTo>
                  <a:cubicBezTo>
                    <a:pt x="98319" y="71206"/>
                    <a:pt x="94284" y="75747"/>
                    <a:pt x="93350" y="78509"/>
                  </a:cubicBezTo>
                  <a:cubicBezTo>
                    <a:pt x="92416" y="81271"/>
                    <a:pt x="92969" y="83653"/>
                    <a:pt x="93731" y="84986"/>
                  </a:cubicBezTo>
                  <a:cubicBezTo>
                    <a:pt x="94493" y="86320"/>
                    <a:pt x="96766" y="89177"/>
                    <a:pt x="97922" y="86510"/>
                  </a:cubicBezTo>
                  <a:cubicBezTo>
                    <a:pt x="99078" y="83843"/>
                    <a:pt x="98813" y="74136"/>
                    <a:pt x="100668" y="68984"/>
                  </a:cubicBezTo>
                  <a:cubicBezTo>
                    <a:pt x="102523" y="63833"/>
                    <a:pt x="105621" y="58276"/>
                    <a:pt x="109050" y="55601"/>
                  </a:cubicBezTo>
                  <a:cubicBezTo>
                    <a:pt x="112479" y="52926"/>
                    <a:pt x="119623" y="52259"/>
                    <a:pt x="121242" y="52934"/>
                  </a:cubicBezTo>
                  <a:cubicBezTo>
                    <a:pt x="122861" y="53609"/>
                    <a:pt x="121338" y="54625"/>
                    <a:pt x="118766" y="59649"/>
                  </a:cubicBezTo>
                  <a:cubicBezTo>
                    <a:pt x="116194" y="64674"/>
                    <a:pt x="109971" y="75556"/>
                    <a:pt x="105812" y="83081"/>
                  </a:cubicBezTo>
                  <a:cubicBezTo>
                    <a:pt x="101653" y="90606"/>
                    <a:pt x="96763" y="100409"/>
                    <a:pt x="93810" y="104798"/>
                  </a:cubicBezTo>
                  <a:cubicBezTo>
                    <a:pt x="90857" y="109187"/>
                    <a:pt x="93061" y="108655"/>
                    <a:pt x="88095" y="109417"/>
                  </a:cubicBezTo>
                  <a:cubicBezTo>
                    <a:pt x="83129" y="110179"/>
                    <a:pt x="72681" y="109378"/>
                    <a:pt x="64013" y="109370"/>
                  </a:cubicBezTo>
                  <a:cubicBezTo>
                    <a:pt x="55345" y="109362"/>
                    <a:pt x="41950" y="110227"/>
                    <a:pt x="36089" y="109370"/>
                  </a:cubicBezTo>
                  <a:cubicBezTo>
                    <a:pt x="30229" y="108513"/>
                    <a:pt x="32216" y="109116"/>
                    <a:pt x="28850" y="104226"/>
                  </a:cubicBezTo>
                  <a:cubicBezTo>
                    <a:pt x="25485" y="99337"/>
                    <a:pt x="20196" y="87939"/>
                    <a:pt x="15896" y="80033"/>
                  </a:cubicBezTo>
                  <a:cubicBezTo>
                    <a:pt x="11597" y="72127"/>
                    <a:pt x="5575" y="61301"/>
                    <a:pt x="3053" y="56792"/>
                  </a:cubicBezTo>
                  <a:cubicBezTo>
                    <a:pt x="532" y="52284"/>
                    <a:pt x="-1011" y="53554"/>
                    <a:pt x="767" y="52982"/>
                  </a:cubicBezTo>
                  <a:cubicBezTo>
                    <a:pt x="2545" y="52411"/>
                    <a:pt x="9657" y="53554"/>
                    <a:pt x="13721" y="53363"/>
                  </a:cubicBezTo>
                  <a:cubicBezTo>
                    <a:pt x="17785" y="53173"/>
                    <a:pt x="22675" y="52855"/>
                    <a:pt x="25151" y="51839"/>
                  </a:cubicBezTo>
                  <a:cubicBezTo>
                    <a:pt x="27628" y="50823"/>
                    <a:pt x="27374" y="51014"/>
                    <a:pt x="28580" y="47267"/>
                  </a:cubicBezTo>
                  <a:cubicBezTo>
                    <a:pt x="29787" y="43521"/>
                    <a:pt x="31057" y="37234"/>
                    <a:pt x="32390" y="29360"/>
                  </a:cubicBezTo>
                  <a:cubicBezTo>
                    <a:pt x="33724" y="21486"/>
                    <a:pt x="35883" y="785"/>
                    <a:pt x="36581" y="23"/>
                  </a:cubicBezTo>
                  <a:cubicBezTo>
                    <a:pt x="37280" y="-739"/>
                    <a:pt x="36518" y="17295"/>
                    <a:pt x="36581" y="24788"/>
                  </a:cubicBezTo>
                  <a:cubicBezTo>
                    <a:pt x="36645" y="32281"/>
                    <a:pt x="36899" y="41616"/>
                    <a:pt x="36962" y="44981"/>
                  </a:cubicBezTo>
                </a:path>
              </a:pathLst>
            </a:custGeom>
            <a:gradFill>
              <a:gsLst>
                <a:gs pos="0">
                  <a:srgbClr val="F4E755">
                    <a:alpha val="69803"/>
                  </a:srgbClr>
                </a:gs>
                <a:gs pos="100000">
                  <a:srgbClr val="F6B26B"/>
                </a:gs>
              </a:gsLst>
              <a:lin ang="5400012" scaled="0"/>
            </a:gra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Google Shape;78;p16">
              <a:extLst>
                <a:ext uri="{FF2B5EF4-FFF2-40B4-BE49-F238E27FC236}">
                  <a16:creationId xmlns:a16="http://schemas.microsoft.com/office/drawing/2014/main" id="{CB349F71-8815-809D-5398-9A18B0B31C72}"/>
                </a:ext>
              </a:extLst>
            </p:cNvPr>
            <p:cNvSpPr/>
            <p:nvPr/>
          </p:nvSpPr>
          <p:spPr>
            <a:xfrm>
              <a:off x="5472702" y="4580140"/>
              <a:ext cx="1106964" cy="671797"/>
            </a:xfrm>
            <a:custGeom>
              <a:avLst/>
              <a:gdLst/>
              <a:ahLst/>
              <a:cxnLst/>
              <a:rect l="l" t="t" r="r" b="b"/>
              <a:pathLst>
                <a:path w="85693" h="51056" extrusionOk="0">
                  <a:moveTo>
                    <a:pt x="0" y="8351"/>
                  </a:moveTo>
                  <a:cubicBezTo>
                    <a:pt x="318" y="7430"/>
                    <a:pt x="905" y="4219"/>
                    <a:pt x="1905" y="2827"/>
                  </a:cubicBezTo>
                  <a:cubicBezTo>
                    <a:pt x="2905" y="1435"/>
                    <a:pt x="4620" y="28"/>
                    <a:pt x="6001" y="1"/>
                  </a:cubicBezTo>
                  <a:cubicBezTo>
                    <a:pt x="7382" y="-25"/>
                    <a:pt x="9348" y="617"/>
                    <a:pt x="10192" y="2668"/>
                  </a:cubicBezTo>
                  <a:cubicBezTo>
                    <a:pt x="11036" y="4719"/>
                    <a:pt x="10824" y="8268"/>
                    <a:pt x="11065" y="12305"/>
                  </a:cubicBezTo>
                  <a:cubicBezTo>
                    <a:pt x="11306" y="16342"/>
                    <a:pt x="11223" y="23820"/>
                    <a:pt x="11636" y="26891"/>
                  </a:cubicBezTo>
                  <a:cubicBezTo>
                    <a:pt x="12049" y="29962"/>
                    <a:pt x="12850" y="30773"/>
                    <a:pt x="13541" y="30730"/>
                  </a:cubicBezTo>
                  <a:cubicBezTo>
                    <a:pt x="14232" y="30687"/>
                    <a:pt x="15343" y="29428"/>
                    <a:pt x="15780" y="26635"/>
                  </a:cubicBezTo>
                  <a:cubicBezTo>
                    <a:pt x="16217" y="23842"/>
                    <a:pt x="16002" y="13522"/>
                    <a:pt x="16161" y="13970"/>
                  </a:cubicBezTo>
                  <a:cubicBezTo>
                    <a:pt x="16320" y="14418"/>
                    <a:pt x="15780" y="26445"/>
                    <a:pt x="16732" y="29323"/>
                  </a:cubicBezTo>
                  <a:cubicBezTo>
                    <a:pt x="17685" y="32202"/>
                    <a:pt x="20543" y="31945"/>
                    <a:pt x="21876" y="31241"/>
                  </a:cubicBezTo>
                  <a:cubicBezTo>
                    <a:pt x="23210" y="30537"/>
                    <a:pt x="24027" y="28256"/>
                    <a:pt x="24733" y="25100"/>
                  </a:cubicBezTo>
                  <a:cubicBezTo>
                    <a:pt x="25439" y="21944"/>
                    <a:pt x="26106" y="16101"/>
                    <a:pt x="26114" y="12305"/>
                  </a:cubicBezTo>
                  <a:cubicBezTo>
                    <a:pt x="26122" y="8509"/>
                    <a:pt x="25765" y="4117"/>
                    <a:pt x="24781" y="2326"/>
                  </a:cubicBezTo>
                  <a:cubicBezTo>
                    <a:pt x="23797" y="535"/>
                    <a:pt x="21479" y="407"/>
                    <a:pt x="20209" y="1558"/>
                  </a:cubicBezTo>
                  <a:cubicBezTo>
                    <a:pt x="18939" y="2710"/>
                    <a:pt x="16780" y="7508"/>
                    <a:pt x="17161" y="9235"/>
                  </a:cubicBezTo>
                  <a:cubicBezTo>
                    <a:pt x="17542" y="10962"/>
                    <a:pt x="20685" y="11794"/>
                    <a:pt x="22495" y="11922"/>
                  </a:cubicBezTo>
                  <a:cubicBezTo>
                    <a:pt x="24305" y="12050"/>
                    <a:pt x="26527" y="11474"/>
                    <a:pt x="28019" y="10002"/>
                  </a:cubicBezTo>
                  <a:cubicBezTo>
                    <a:pt x="29511" y="8531"/>
                    <a:pt x="31226" y="-106"/>
                    <a:pt x="31448" y="3093"/>
                  </a:cubicBezTo>
                  <a:cubicBezTo>
                    <a:pt x="31670" y="6292"/>
                    <a:pt x="29417" y="28043"/>
                    <a:pt x="29353" y="29194"/>
                  </a:cubicBezTo>
                  <a:cubicBezTo>
                    <a:pt x="29290" y="30346"/>
                    <a:pt x="29956" y="14288"/>
                    <a:pt x="31067" y="10002"/>
                  </a:cubicBezTo>
                  <a:cubicBezTo>
                    <a:pt x="32178" y="5716"/>
                    <a:pt x="34623" y="4246"/>
                    <a:pt x="36020" y="3478"/>
                  </a:cubicBezTo>
                  <a:cubicBezTo>
                    <a:pt x="37417" y="2710"/>
                    <a:pt x="39068" y="2325"/>
                    <a:pt x="39449" y="5396"/>
                  </a:cubicBezTo>
                  <a:cubicBezTo>
                    <a:pt x="39830" y="8467"/>
                    <a:pt x="38497" y="17936"/>
                    <a:pt x="38306" y="21902"/>
                  </a:cubicBezTo>
                  <a:cubicBezTo>
                    <a:pt x="38116" y="25868"/>
                    <a:pt x="37766" y="28170"/>
                    <a:pt x="38306" y="29194"/>
                  </a:cubicBezTo>
                  <a:cubicBezTo>
                    <a:pt x="38846" y="30218"/>
                    <a:pt x="40410" y="30134"/>
                    <a:pt x="41545" y="28044"/>
                  </a:cubicBezTo>
                  <a:cubicBezTo>
                    <a:pt x="42680" y="25954"/>
                    <a:pt x="43538" y="18809"/>
                    <a:pt x="45117" y="16655"/>
                  </a:cubicBezTo>
                  <a:cubicBezTo>
                    <a:pt x="46697" y="14501"/>
                    <a:pt x="49530" y="16207"/>
                    <a:pt x="51022" y="15120"/>
                  </a:cubicBezTo>
                  <a:cubicBezTo>
                    <a:pt x="52514" y="14033"/>
                    <a:pt x="53721" y="12178"/>
                    <a:pt x="54070" y="10131"/>
                  </a:cubicBezTo>
                  <a:cubicBezTo>
                    <a:pt x="54419" y="8084"/>
                    <a:pt x="53975" y="4244"/>
                    <a:pt x="53118" y="2837"/>
                  </a:cubicBezTo>
                  <a:cubicBezTo>
                    <a:pt x="52261" y="1430"/>
                    <a:pt x="50292" y="343"/>
                    <a:pt x="48927" y="1687"/>
                  </a:cubicBezTo>
                  <a:cubicBezTo>
                    <a:pt x="47562" y="3031"/>
                    <a:pt x="45585" y="6698"/>
                    <a:pt x="44926" y="10899"/>
                  </a:cubicBezTo>
                  <a:cubicBezTo>
                    <a:pt x="44267" y="15100"/>
                    <a:pt x="44204" y="23586"/>
                    <a:pt x="44974" y="26891"/>
                  </a:cubicBezTo>
                  <a:cubicBezTo>
                    <a:pt x="45744" y="30196"/>
                    <a:pt x="47800" y="31434"/>
                    <a:pt x="49546" y="30730"/>
                  </a:cubicBezTo>
                  <a:cubicBezTo>
                    <a:pt x="51292" y="30027"/>
                    <a:pt x="53927" y="27212"/>
                    <a:pt x="55451" y="22670"/>
                  </a:cubicBezTo>
                  <a:cubicBezTo>
                    <a:pt x="56975" y="18128"/>
                    <a:pt x="58500" y="3670"/>
                    <a:pt x="58690" y="3478"/>
                  </a:cubicBezTo>
                  <a:cubicBezTo>
                    <a:pt x="58881" y="3286"/>
                    <a:pt x="56594" y="16975"/>
                    <a:pt x="56594" y="21517"/>
                  </a:cubicBezTo>
                  <a:cubicBezTo>
                    <a:pt x="56594" y="26059"/>
                    <a:pt x="57611" y="30282"/>
                    <a:pt x="58690" y="30730"/>
                  </a:cubicBezTo>
                  <a:cubicBezTo>
                    <a:pt x="59770" y="31178"/>
                    <a:pt x="61928" y="27916"/>
                    <a:pt x="63071" y="24205"/>
                  </a:cubicBezTo>
                  <a:cubicBezTo>
                    <a:pt x="64214" y="20495"/>
                    <a:pt x="65040" y="12114"/>
                    <a:pt x="65548" y="8467"/>
                  </a:cubicBezTo>
                  <a:cubicBezTo>
                    <a:pt x="66056" y="4821"/>
                    <a:pt x="66373" y="-489"/>
                    <a:pt x="66119" y="2326"/>
                  </a:cubicBezTo>
                  <a:cubicBezTo>
                    <a:pt x="65865" y="5141"/>
                    <a:pt x="64659" y="17935"/>
                    <a:pt x="64024" y="25356"/>
                  </a:cubicBezTo>
                  <a:cubicBezTo>
                    <a:pt x="63389" y="32777"/>
                    <a:pt x="63206" y="42607"/>
                    <a:pt x="62309" y="46851"/>
                  </a:cubicBezTo>
                  <a:cubicBezTo>
                    <a:pt x="61412" y="51095"/>
                    <a:pt x="59571" y="51436"/>
                    <a:pt x="58642" y="50818"/>
                  </a:cubicBezTo>
                  <a:cubicBezTo>
                    <a:pt x="57713" y="50200"/>
                    <a:pt x="56547" y="45444"/>
                    <a:pt x="56737" y="43141"/>
                  </a:cubicBezTo>
                  <a:cubicBezTo>
                    <a:pt x="56928" y="40838"/>
                    <a:pt x="58706" y="38855"/>
                    <a:pt x="59785" y="37000"/>
                  </a:cubicBezTo>
                  <a:cubicBezTo>
                    <a:pt x="60865" y="35145"/>
                    <a:pt x="61373" y="34696"/>
                    <a:pt x="63214" y="32009"/>
                  </a:cubicBezTo>
                  <a:cubicBezTo>
                    <a:pt x="65056" y="29322"/>
                    <a:pt x="68834" y="23374"/>
                    <a:pt x="70834" y="20879"/>
                  </a:cubicBezTo>
                  <a:cubicBezTo>
                    <a:pt x="72834" y="18384"/>
                    <a:pt x="73406" y="17808"/>
                    <a:pt x="75216" y="17040"/>
                  </a:cubicBezTo>
                  <a:cubicBezTo>
                    <a:pt x="77026" y="16272"/>
                    <a:pt x="79947" y="16337"/>
                    <a:pt x="81693" y="16273"/>
                  </a:cubicBezTo>
                  <a:cubicBezTo>
                    <a:pt x="83439" y="16209"/>
                    <a:pt x="85026" y="16591"/>
                    <a:pt x="85693" y="16655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Google Shape;79;p16">
              <a:extLst>
                <a:ext uri="{FF2B5EF4-FFF2-40B4-BE49-F238E27FC236}">
                  <a16:creationId xmlns:a16="http://schemas.microsoft.com/office/drawing/2014/main" id="{D2BD599A-BB11-080E-1035-2F985B235653}"/>
                </a:ext>
              </a:extLst>
            </p:cNvPr>
            <p:cNvSpPr/>
            <p:nvPr/>
          </p:nvSpPr>
          <p:spPr>
            <a:xfrm>
              <a:off x="5015376" y="4048948"/>
              <a:ext cx="1574937" cy="1483910"/>
            </a:xfrm>
            <a:custGeom>
              <a:avLst/>
              <a:gdLst/>
              <a:ahLst/>
              <a:cxnLst/>
              <a:rect l="l" t="t" r="r" b="b"/>
              <a:pathLst>
                <a:path w="121920" h="112776" extrusionOk="0">
                  <a:moveTo>
                    <a:pt x="121920" y="56769"/>
                  </a:moveTo>
                  <a:lnTo>
                    <a:pt x="90678" y="112776"/>
                  </a:lnTo>
                  <a:lnTo>
                    <a:pt x="31623" y="112776"/>
                  </a:lnTo>
                  <a:lnTo>
                    <a:pt x="0" y="56388"/>
                  </a:lnTo>
                  <a:lnTo>
                    <a:pt x="32004" y="0"/>
                  </a:lnTo>
                  <a:lnTo>
                    <a:pt x="90678" y="381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Google Shape;80;p16">
              <a:extLst>
                <a:ext uri="{FF2B5EF4-FFF2-40B4-BE49-F238E27FC236}">
                  <a16:creationId xmlns:a16="http://schemas.microsoft.com/office/drawing/2014/main" id="{1668B627-E1FF-71EA-6AA2-B741528BE33D}"/>
                </a:ext>
              </a:extLst>
            </p:cNvPr>
            <p:cNvSpPr/>
            <p:nvPr/>
          </p:nvSpPr>
          <p:spPr>
            <a:xfrm>
              <a:off x="4639711" y="4083843"/>
              <a:ext cx="841607" cy="937496"/>
            </a:xfrm>
            <a:custGeom>
              <a:avLst/>
              <a:gdLst/>
              <a:ahLst/>
              <a:cxnLst/>
              <a:rect l="l" t="t" r="r" b="b"/>
              <a:pathLst>
                <a:path w="65151" h="69342" extrusionOk="0">
                  <a:moveTo>
                    <a:pt x="0" y="52326"/>
                  </a:moveTo>
                  <a:cubicBezTo>
                    <a:pt x="7112" y="52326"/>
                    <a:pt x="33465" y="52914"/>
                    <a:pt x="42672" y="52326"/>
                  </a:cubicBezTo>
                  <a:cubicBezTo>
                    <a:pt x="51880" y="51738"/>
                    <a:pt x="52261" y="53012"/>
                    <a:pt x="55245" y="48800"/>
                  </a:cubicBezTo>
                  <a:cubicBezTo>
                    <a:pt x="58230" y="44588"/>
                    <a:pt x="59055" y="35183"/>
                    <a:pt x="60579" y="27052"/>
                  </a:cubicBezTo>
                  <a:cubicBezTo>
                    <a:pt x="62103" y="18921"/>
                    <a:pt x="63767" y="-619"/>
                    <a:pt x="64389" y="15"/>
                  </a:cubicBezTo>
                  <a:cubicBezTo>
                    <a:pt x="65011" y="649"/>
                    <a:pt x="64291" y="22196"/>
                    <a:pt x="64309" y="30857"/>
                  </a:cubicBezTo>
                  <a:cubicBezTo>
                    <a:pt x="64328" y="39518"/>
                    <a:pt x="64360" y="45568"/>
                    <a:pt x="64500" y="51982"/>
                  </a:cubicBezTo>
                  <a:cubicBezTo>
                    <a:pt x="64640" y="58396"/>
                    <a:pt x="65043" y="66449"/>
                    <a:pt x="65151" y="69342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793090A-DB81-06FC-0931-0952218F3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F5496"/>
                </a:solidFill>
              </a:rPr>
              <a:t>HONEY kick-off meeting 2023, November 17th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E4969-BF56-C83B-5834-2FC7914FB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2F5496"/>
                </a:solidFill>
              </a:rPr>
              <a:t>17</a:t>
            </a:fld>
            <a:endParaRPr lang="en-US">
              <a:solidFill>
                <a:srgbClr val="2F5496"/>
              </a:solidFill>
            </a:endParaRP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D6BE16FE-3E92-2158-019C-40370B1682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3" t="3654" r="2682" b="2500"/>
          <a:stretch/>
        </p:blipFill>
        <p:spPr>
          <a:xfrm>
            <a:off x="4352796" y="1710173"/>
            <a:ext cx="7014584" cy="4586309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7B6A6F00-2BE5-61D2-BBAF-A58D057E271C}"/>
              </a:ext>
            </a:extLst>
          </p:cNvPr>
          <p:cNvSpPr txBox="1">
            <a:spLocks/>
          </p:cNvSpPr>
          <p:nvPr/>
        </p:nvSpPr>
        <p:spPr>
          <a:xfrm>
            <a:off x="685136" y="1284824"/>
            <a:ext cx="3498846" cy="5013369"/>
          </a:xfrm>
          <a:prstGeom prst="rect">
            <a:avLst/>
          </a:prstGeom>
          <a:ln w="28575">
            <a:solidFill>
              <a:srgbClr val="C00000"/>
            </a:solidFill>
            <a:prstDash val="dash"/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C00000"/>
                </a:solidFill>
                <a:latin typeface="Grandview Display"/>
                <a:cs typeface="Calibri"/>
              </a:rPr>
              <a:t>INFN Torino 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Grandview Display"/>
                <a:cs typeface="Calibri"/>
              </a:rPr>
              <a:t>[Fiorina (PI), </a:t>
            </a:r>
            <a:r>
              <a:rPr lang="en-US" sz="1600" dirty="0" err="1">
                <a:latin typeface="Grandview Display"/>
                <a:cs typeface="Calibri"/>
              </a:rPr>
              <a:t>Pennazio</a:t>
            </a:r>
            <a:r>
              <a:rPr lang="en-US" sz="1600" dirty="0">
                <a:latin typeface="Grandview Display"/>
                <a:cs typeface="Calibri"/>
              </a:rPr>
              <a:t>, Giordanengo]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i="1" dirty="0">
                <a:latin typeface="Grandview Display"/>
                <a:cs typeface="Calibri"/>
              </a:rPr>
              <a:t>Responsible for PET-PGT detectors(WP2) and online data analysis (WP4)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solidFill>
                <a:srgbClr val="000000"/>
              </a:solidFill>
              <a:latin typeface="Grandview Display"/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err="1">
                <a:solidFill>
                  <a:srgbClr val="C00000"/>
                </a:solidFill>
                <a:latin typeface="Grandview Display"/>
                <a:cs typeface="Calibri" panose="020F0502020204030204"/>
              </a:rPr>
              <a:t>Università</a:t>
            </a:r>
            <a:r>
              <a:rPr lang="en-US" sz="1600" b="1" dirty="0">
                <a:solidFill>
                  <a:srgbClr val="C00000"/>
                </a:solidFill>
                <a:latin typeface="Grandview Display"/>
                <a:cs typeface="Calibri" panose="020F0502020204030204"/>
              </a:rPr>
              <a:t> di Torino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Grandview Display"/>
                <a:cs typeface="Calibri" panose="020F0502020204030204"/>
              </a:rPr>
              <a:t>[Vignati, Sacchi]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i="1" dirty="0">
                <a:latin typeface="Grandview Display"/>
                <a:cs typeface="Calibri" panose="020F0502020204030204"/>
              </a:rPr>
              <a:t>Responsible for beam monitoring (WP1)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solidFill>
                <a:srgbClr val="000000"/>
              </a:solidFill>
              <a:latin typeface="Grandview Display"/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err="1">
                <a:solidFill>
                  <a:srgbClr val="C00000"/>
                </a:solidFill>
                <a:latin typeface="Grandview Display"/>
                <a:cs typeface="Calibri" panose="020F0502020204030204"/>
              </a:rPr>
              <a:t>Politecnico</a:t>
            </a:r>
            <a:r>
              <a:rPr lang="en-US" sz="1600" b="1" dirty="0">
                <a:solidFill>
                  <a:srgbClr val="C00000"/>
                </a:solidFill>
                <a:latin typeface="Grandview Display"/>
                <a:cs typeface="Calibri" panose="020F0502020204030204"/>
              </a:rPr>
              <a:t> di Torino (DAUIN)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Grandview Display"/>
                <a:cs typeface="Calibri" panose="020F0502020204030204"/>
              </a:rPr>
              <a:t>[</a:t>
            </a:r>
            <a:r>
              <a:rPr lang="en-US" sz="1600" err="1">
                <a:latin typeface="Grandview Display"/>
                <a:cs typeface="Calibri" panose="020F0502020204030204"/>
              </a:rPr>
              <a:t>Rebaudengo</a:t>
            </a:r>
            <a:r>
              <a:rPr lang="en-US" sz="1600" dirty="0">
                <a:latin typeface="Grandview Display"/>
                <a:cs typeface="Calibri" panose="020F0502020204030204"/>
              </a:rPr>
              <a:t>, </a:t>
            </a:r>
            <a:r>
              <a:rPr lang="en-US" sz="1600" err="1">
                <a:latin typeface="Grandview Display"/>
                <a:cs typeface="Calibri" panose="020F0502020204030204"/>
              </a:rPr>
              <a:t>Portaluri</a:t>
            </a:r>
            <a:r>
              <a:rPr lang="en-US" sz="1600" dirty="0">
                <a:latin typeface="Grandview Display"/>
                <a:cs typeface="Calibri" panose="020F0502020204030204"/>
              </a:rPr>
              <a:t>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i="1" dirty="0">
                <a:latin typeface="Grandview Display"/>
                <a:cs typeface="Calibri" panose="020F0502020204030204"/>
              </a:rPr>
              <a:t>Responsible for DAQ system (WP3)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latin typeface="Grandview Display"/>
              <a:cs typeface="Calibri" panose="020F0502020204030204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u="sng" dirty="0">
                <a:latin typeface="Grandview Display"/>
                <a:cs typeface="Calibri" panose="020F0502020204030204"/>
              </a:rPr>
              <a:t>SUB-UNIT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C00000"/>
                </a:solidFill>
                <a:latin typeface="Grandview Display"/>
                <a:cs typeface="Calibri" panose="020F0502020204030204"/>
              </a:rPr>
              <a:t>Fondazione CNAO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Grandview Display"/>
                <a:cs typeface="Calibri" panose="020F0502020204030204"/>
              </a:rPr>
              <a:t>[Ciccone]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i="1" dirty="0">
                <a:latin typeface="Grandview Display"/>
                <a:cs typeface="Calibri" panose="020F0502020204030204"/>
              </a:rPr>
              <a:t>Responsible for study of clinical applications (WP5)</a:t>
            </a:r>
          </a:p>
          <a:p>
            <a:pPr algn="ctr"/>
            <a:endParaRPr lang="en-US" sz="800">
              <a:latin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22117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8F2C213D-7C38-7DDC-9031-209830F07B07}"/>
              </a:ext>
            </a:extLst>
          </p:cNvPr>
          <p:cNvSpPr/>
          <p:nvPr/>
        </p:nvSpPr>
        <p:spPr>
          <a:xfrm rot="10800000">
            <a:off x="10392835" y="5293"/>
            <a:ext cx="1788581" cy="3333752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C99BD54B-C90E-4C6F-8B01-E6F0547702EA}"/>
              </a:ext>
            </a:extLst>
          </p:cNvPr>
          <p:cNvSpPr/>
          <p:nvPr/>
        </p:nvSpPr>
        <p:spPr>
          <a:xfrm rot="10800000">
            <a:off x="10562167" y="5293"/>
            <a:ext cx="1619248" cy="3016253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B8CB5EC9-351E-3B65-7D7E-AD047E1865E7}"/>
              </a:ext>
            </a:extLst>
          </p:cNvPr>
          <p:cNvSpPr/>
          <p:nvPr/>
        </p:nvSpPr>
        <p:spPr>
          <a:xfrm>
            <a:off x="-1" y="4608897"/>
            <a:ext cx="1195915" cy="2254252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cs typeface="Calibri"/>
            </a:endParaRP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55127BBC-7759-C825-14F6-747241506AB3}"/>
              </a:ext>
            </a:extLst>
          </p:cNvPr>
          <p:cNvSpPr/>
          <p:nvPr/>
        </p:nvSpPr>
        <p:spPr>
          <a:xfrm>
            <a:off x="0" y="4947711"/>
            <a:ext cx="1026581" cy="1915586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78C66F-9C1E-68F0-EE6F-70AD5D495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131" y="398150"/>
            <a:ext cx="10515600" cy="508479"/>
          </a:xfrm>
        </p:spPr>
        <p:txBody>
          <a:bodyPr>
            <a:normAutofit fontScale="90000"/>
          </a:bodyPr>
          <a:lstStyle/>
          <a:p>
            <a:r>
              <a:rPr lang="en-US" sz="4000" u="sng" dirty="0">
                <a:solidFill>
                  <a:schemeClr val="tx2">
                    <a:lumMod val="50000"/>
                  </a:schemeClr>
                </a:solidFill>
                <a:latin typeface="Congenial"/>
                <a:cs typeface="Calibri Light"/>
              </a:rPr>
              <a:t>HONEY budget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5EE8BED-A6E4-E64D-E4A3-E824B55E602B}"/>
              </a:ext>
            </a:extLst>
          </p:cNvPr>
          <p:cNvGrpSpPr/>
          <p:nvPr/>
        </p:nvGrpSpPr>
        <p:grpSpPr>
          <a:xfrm>
            <a:off x="10152451" y="50799"/>
            <a:ext cx="1950602" cy="1493721"/>
            <a:chOff x="4639711" y="4048948"/>
            <a:chExt cx="1950602" cy="1493721"/>
          </a:xfrm>
        </p:grpSpPr>
        <p:sp>
          <p:nvSpPr>
            <p:cNvPr id="14" name="Google Shape;76;p16">
              <a:extLst>
                <a:ext uri="{FF2B5EF4-FFF2-40B4-BE49-F238E27FC236}">
                  <a16:creationId xmlns:a16="http://schemas.microsoft.com/office/drawing/2014/main" id="{7F489E52-059A-32CA-87C3-D23D746A687A}"/>
                </a:ext>
              </a:extLst>
            </p:cNvPr>
            <p:cNvSpPr/>
            <p:nvPr/>
          </p:nvSpPr>
          <p:spPr>
            <a:xfrm>
              <a:off x="5015812" y="4058356"/>
              <a:ext cx="1555250" cy="1283382"/>
            </a:xfrm>
            <a:custGeom>
              <a:avLst/>
              <a:gdLst/>
              <a:ahLst/>
              <a:cxnLst/>
              <a:rect l="l" t="t" r="r" b="b"/>
              <a:pathLst>
                <a:path w="120396" h="97536" extrusionOk="0">
                  <a:moveTo>
                    <a:pt x="0" y="56388"/>
                  </a:moveTo>
                  <a:lnTo>
                    <a:pt x="31242" y="0"/>
                  </a:lnTo>
                  <a:lnTo>
                    <a:pt x="89916" y="0"/>
                  </a:lnTo>
                  <a:lnTo>
                    <a:pt x="120396" y="56388"/>
                  </a:lnTo>
                  <a:lnTo>
                    <a:pt x="92964" y="97536"/>
                  </a:lnTo>
                  <a:close/>
                </a:path>
              </a:pathLst>
            </a:custGeom>
            <a:gradFill>
              <a:gsLst>
                <a:gs pos="0">
                  <a:srgbClr val="F5FF83"/>
                </a:gs>
                <a:gs pos="100000">
                  <a:srgbClr val="FFFFFF"/>
                </a:gs>
              </a:gsLst>
              <a:lin ang="5400012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Google Shape;77;p16">
              <a:extLst>
                <a:ext uri="{FF2B5EF4-FFF2-40B4-BE49-F238E27FC236}">
                  <a16:creationId xmlns:a16="http://schemas.microsoft.com/office/drawing/2014/main" id="{3487F5BA-3EDA-5290-E7FE-24AADC0CB952}"/>
                </a:ext>
              </a:extLst>
            </p:cNvPr>
            <p:cNvSpPr/>
            <p:nvPr/>
          </p:nvSpPr>
          <p:spPr>
            <a:xfrm>
              <a:off x="4998930" y="4098575"/>
              <a:ext cx="1574795" cy="1444094"/>
            </a:xfrm>
            <a:custGeom>
              <a:avLst/>
              <a:gdLst/>
              <a:ahLst/>
              <a:cxnLst/>
              <a:rect l="l" t="t" r="r" b="b"/>
              <a:pathLst>
                <a:path w="121909" h="109750" extrusionOk="0">
                  <a:moveTo>
                    <a:pt x="36676" y="44760"/>
                  </a:moveTo>
                  <a:cubicBezTo>
                    <a:pt x="36994" y="43839"/>
                    <a:pt x="37581" y="40628"/>
                    <a:pt x="38581" y="39236"/>
                  </a:cubicBezTo>
                  <a:cubicBezTo>
                    <a:pt x="39581" y="37844"/>
                    <a:pt x="41296" y="36437"/>
                    <a:pt x="42677" y="36410"/>
                  </a:cubicBezTo>
                  <a:cubicBezTo>
                    <a:pt x="44058" y="36384"/>
                    <a:pt x="46024" y="37026"/>
                    <a:pt x="46868" y="39077"/>
                  </a:cubicBezTo>
                  <a:cubicBezTo>
                    <a:pt x="47712" y="41128"/>
                    <a:pt x="47500" y="44677"/>
                    <a:pt x="47741" y="48714"/>
                  </a:cubicBezTo>
                  <a:cubicBezTo>
                    <a:pt x="47982" y="52751"/>
                    <a:pt x="47899" y="60229"/>
                    <a:pt x="48312" y="63300"/>
                  </a:cubicBezTo>
                  <a:cubicBezTo>
                    <a:pt x="48725" y="66371"/>
                    <a:pt x="49526" y="67182"/>
                    <a:pt x="50217" y="67139"/>
                  </a:cubicBezTo>
                  <a:cubicBezTo>
                    <a:pt x="50908" y="67096"/>
                    <a:pt x="52019" y="65837"/>
                    <a:pt x="52456" y="63044"/>
                  </a:cubicBezTo>
                  <a:cubicBezTo>
                    <a:pt x="52893" y="60251"/>
                    <a:pt x="52678" y="49931"/>
                    <a:pt x="52837" y="50379"/>
                  </a:cubicBezTo>
                  <a:cubicBezTo>
                    <a:pt x="52996" y="50827"/>
                    <a:pt x="52456" y="62854"/>
                    <a:pt x="53408" y="65732"/>
                  </a:cubicBezTo>
                  <a:cubicBezTo>
                    <a:pt x="54361" y="68611"/>
                    <a:pt x="57219" y="68354"/>
                    <a:pt x="58552" y="67650"/>
                  </a:cubicBezTo>
                  <a:cubicBezTo>
                    <a:pt x="59886" y="66946"/>
                    <a:pt x="60703" y="64665"/>
                    <a:pt x="61409" y="61509"/>
                  </a:cubicBezTo>
                  <a:cubicBezTo>
                    <a:pt x="62115" y="58353"/>
                    <a:pt x="62039" y="51469"/>
                    <a:pt x="62790" y="48714"/>
                  </a:cubicBezTo>
                  <a:cubicBezTo>
                    <a:pt x="63542" y="45959"/>
                    <a:pt x="65079" y="46429"/>
                    <a:pt x="65918" y="44981"/>
                  </a:cubicBezTo>
                  <a:cubicBezTo>
                    <a:pt x="66757" y="43533"/>
                    <a:pt x="67315" y="40409"/>
                    <a:pt x="67823" y="40028"/>
                  </a:cubicBezTo>
                  <a:cubicBezTo>
                    <a:pt x="68331" y="39647"/>
                    <a:pt x="67887" y="42759"/>
                    <a:pt x="68966" y="42695"/>
                  </a:cubicBezTo>
                  <a:cubicBezTo>
                    <a:pt x="70046" y="42632"/>
                    <a:pt x="73157" y="39139"/>
                    <a:pt x="74300" y="39647"/>
                  </a:cubicBezTo>
                  <a:cubicBezTo>
                    <a:pt x="75443" y="40155"/>
                    <a:pt x="75697" y="41362"/>
                    <a:pt x="75824" y="45743"/>
                  </a:cubicBezTo>
                  <a:cubicBezTo>
                    <a:pt x="75951" y="50125"/>
                    <a:pt x="74681" y="62952"/>
                    <a:pt x="75062" y="65936"/>
                  </a:cubicBezTo>
                  <a:cubicBezTo>
                    <a:pt x="75443" y="68921"/>
                    <a:pt x="77158" y="64984"/>
                    <a:pt x="78110" y="63650"/>
                  </a:cubicBezTo>
                  <a:cubicBezTo>
                    <a:pt x="79063" y="62317"/>
                    <a:pt x="80079" y="57681"/>
                    <a:pt x="80777" y="57935"/>
                  </a:cubicBezTo>
                  <a:cubicBezTo>
                    <a:pt x="81476" y="58189"/>
                    <a:pt x="81113" y="63745"/>
                    <a:pt x="82301" y="65174"/>
                  </a:cubicBezTo>
                  <a:cubicBezTo>
                    <a:pt x="83489" y="66603"/>
                    <a:pt x="86191" y="67714"/>
                    <a:pt x="87905" y="66507"/>
                  </a:cubicBezTo>
                  <a:cubicBezTo>
                    <a:pt x="89620" y="65301"/>
                    <a:pt x="91617" y="58348"/>
                    <a:pt x="92588" y="57935"/>
                  </a:cubicBezTo>
                  <a:cubicBezTo>
                    <a:pt x="93559" y="57522"/>
                    <a:pt x="93223" y="62507"/>
                    <a:pt x="93731" y="64031"/>
                  </a:cubicBezTo>
                  <a:cubicBezTo>
                    <a:pt x="94239" y="65555"/>
                    <a:pt x="94684" y="67460"/>
                    <a:pt x="95636" y="67079"/>
                  </a:cubicBezTo>
                  <a:cubicBezTo>
                    <a:pt x="96589" y="66698"/>
                    <a:pt x="98830" y="61523"/>
                    <a:pt x="99446" y="61745"/>
                  </a:cubicBezTo>
                  <a:cubicBezTo>
                    <a:pt x="100063" y="61967"/>
                    <a:pt x="100351" y="65618"/>
                    <a:pt x="99335" y="68412"/>
                  </a:cubicBezTo>
                  <a:cubicBezTo>
                    <a:pt x="98319" y="71206"/>
                    <a:pt x="94284" y="75747"/>
                    <a:pt x="93350" y="78509"/>
                  </a:cubicBezTo>
                  <a:cubicBezTo>
                    <a:pt x="92416" y="81271"/>
                    <a:pt x="92969" y="83653"/>
                    <a:pt x="93731" y="84986"/>
                  </a:cubicBezTo>
                  <a:cubicBezTo>
                    <a:pt x="94493" y="86320"/>
                    <a:pt x="96766" y="89177"/>
                    <a:pt x="97922" y="86510"/>
                  </a:cubicBezTo>
                  <a:cubicBezTo>
                    <a:pt x="99078" y="83843"/>
                    <a:pt x="98813" y="74136"/>
                    <a:pt x="100668" y="68984"/>
                  </a:cubicBezTo>
                  <a:cubicBezTo>
                    <a:pt x="102523" y="63833"/>
                    <a:pt x="105621" y="58276"/>
                    <a:pt x="109050" y="55601"/>
                  </a:cubicBezTo>
                  <a:cubicBezTo>
                    <a:pt x="112479" y="52926"/>
                    <a:pt x="119623" y="52259"/>
                    <a:pt x="121242" y="52934"/>
                  </a:cubicBezTo>
                  <a:cubicBezTo>
                    <a:pt x="122861" y="53609"/>
                    <a:pt x="121338" y="54625"/>
                    <a:pt x="118766" y="59649"/>
                  </a:cubicBezTo>
                  <a:cubicBezTo>
                    <a:pt x="116194" y="64674"/>
                    <a:pt x="109971" y="75556"/>
                    <a:pt x="105812" y="83081"/>
                  </a:cubicBezTo>
                  <a:cubicBezTo>
                    <a:pt x="101653" y="90606"/>
                    <a:pt x="96763" y="100409"/>
                    <a:pt x="93810" y="104798"/>
                  </a:cubicBezTo>
                  <a:cubicBezTo>
                    <a:pt x="90857" y="109187"/>
                    <a:pt x="93061" y="108655"/>
                    <a:pt x="88095" y="109417"/>
                  </a:cubicBezTo>
                  <a:cubicBezTo>
                    <a:pt x="83129" y="110179"/>
                    <a:pt x="72681" y="109378"/>
                    <a:pt x="64013" y="109370"/>
                  </a:cubicBezTo>
                  <a:cubicBezTo>
                    <a:pt x="55345" y="109362"/>
                    <a:pt x="41950" y="110227"/>
                    <a:pt x="36089" y="109370"/>
                  </a:cubicBezTo>
                  <a:cubicBezTo>
                    <a:pt x="30229" y="108513"/>
                    <a:pt x="32216" y="109116"/>
                    <a:pt x="28850" y="104226"/>
                  </a:cubicBezTo>
                  <a:cubicBezTo>
                    <a:pt x="25485" y="99337"/>
                    <a:pt x="20196" y="87939"/>
                    <a:pt x="15896" y="80033"/>
                  </a:cubicBezTo>
                  <a:cubicBezTo>
                    <a:pt x="11597" y="72127"/>
                    <a:pt x="5575" y="61301"/>
                    <a:pt x="3053" y="56792"/>
                  </a:cubicBezTo>
                  <a:cubicBezTo>
                    <a:pt x="532" y="52284"/>
                    <a:pt x="-1011" y="53554"/>
                    <a:pt x="767" y="52982"/>
                  </a:cubicBezTo>
                  <a:cubicBezTo>
                    <a:pt x="2545" y="52411"/>
                    <a:pt x="9657" y="53554"/>
                    <a:pt x="13721" y="53363"/>
                  </a:cubicBezTo>
                  <a:cubicBezTo>
                    <a:pt x="17785" y="53173"/>
                    <a:pt x="22675" y="52855"/>
                    <a:pt x="25151" y="51839"/>
                  </a:cubicBezTo>
                  <a:cubicBezTo>
                    <a:pt x="27628" y="50823"/>
                    <a:pt x="27374" y="51014"/>
                    <a:pt x="28580" y="47267"/>
                  </a:cubicBezTo>
                  <a:cubicBezTo>
                    <a:pt x="29787" y="43521"/>
                    <a:pt x="31057" y="37234"/>
                    <a:pt x="32390" y="29360"/>
                  </a:cubicBezTo>
                  <a:cubicBezTo>
                    <a:pt x="33724" y="21486"/>
                    <a:pt x="35883" y="785"/>
                    <a:pt x="36581" y="23"/>
                  </a:cubicBezTo>
                  <a:cubicBezTo>
                    <a:pt x="37280" y="-739"/>
                    <a:pt x="36518" y="17295"/>
                    <a:pt x="36581" y="24788"/>
                  </a:cubicBezTo>
                  <a:cubicBezTo>
                    <a:pt x="36645" y="32281"/>
                    <a:pt x="36899" y="41616"/>
                    <a:pt x="36962" y="44981"/>
                  </a:cubicBezTo>
                </a:path>
              </a:pathLst>
            </a:custGeom>
            <a:gradFill>
              <a:gsLst>
                <a:gs pos="0">
                  <a:srgbClr val="F4E755">
                    <a:alpha val="69803"/>
                  </a:srgbClr>
                </a:gs>
                <a:gs pos="100000">
                  <a:srgbClr val="F6B26B"/>
                </a:gs>
              </a:gsLst>
              <a:lin ang="5400012" scaled="0"/>
            </a:gra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Google Shape;78;p16">
              <a:extLst>
                <a:ext uri="{FF2B5EF4-FFF2-40B4-BE49-F238E27FC236}">
                  <a16:creationId xmlns:a16="http://schemas.microsoft.com/office/drawing/2014/main" id="{CB349F71-8815-809D-5398-9A18B0B31C72}"/>
                </a:ext>
              </a:extLst>
            </p:cNvPr>
            <p:cNvSpPr/>
            <p:nvPr/>
          </p:nvSpPr>
          <p:spPr>
            <a:xfrm>
              <a:off x="5472702" y="4580140"/>
              <a:ext cx="1106964" cy="671797"/>
            </a:xfrm>
            <a:custGeom>
              <a:avLst/>
              <a:gdLst/>
              <a:ahLst/>
              <a:cxnLst/>
              <a:rect l="l" t="t" r="r" b="b"/>
              <a:pathLst>
                <a:path w="85693" h="51056" extrusionOk="0">
                  <a:moveTo>
                    <a:pt x="0" y="8351"/>
                  </a:moveTo>
                  <a:cubicBezTo>
                    <a:pt x="318" y="7430"/>
                    <a:pt x="905" y="4219"/>
                    <a:pt x="1905" y="2827"/>
                  </a:cubicBezTo>
                  <a:cubicBezTo>
                    <a:pt x="2905" y="1435"/>
                    <a:pt x="4620" y="28"/>
                    <a:pt x="6001" y="1"/>
                  </a:cubicBezTo>
                  <a:cubicBezTo>
                    <a:pt x="7382" y="-25"/>
                    <a:pt x="9348" y="617"/>
                    <a:pt x="10192" y="2668"/>
                  </a:cubicBezTo>
                  <a:cubicBezTo>
                    <a:pt x="11036" y="4719"/>
                    <a:pt x="10824" y="8268"/>
                    <a:pt x="11065" y="12305"/>
                  </a:cubicBezTo>
                  <a:cubicBezTo>
                    <a:pt x="11306" y="16342"/>
                    <a:pt x="11223" y="23820"/>
                    <a:pt x="11636" y="26891"/>
                  </a:cubicBezTo>
                  <a:cubicBezTo>
                    <a:pt x="12049" y="29962"/>
                    <a:pt x="12850" y="30773"/>
                    <a:pt x="13541" y="30730"/>
                  </a:cubicBezTo>
                  <a:cubicBezTo>
                    <a:pt x="14232" y="30687"/>
                    <a:pt x="15343" y="29428"/>
                    <a:pt x="15780" y="26635"/>
                  </a:cubicBezTo>
                  <a:cubicBezTo>
                    <a:pt x="16217" y="23842"/>
                    <a:pt x="16002" y="13522"/>
                    <a:pt x="16161" y="13970"/>
                  </a:cubicBezTo>
                  <a:cubicBezTo>
                    <a:pt x="16320" y="14418"/>
                    <a:pt x="15780" y="26445"/>
                    <a:pt x="16732" y="29323"/>
                  </a:cubicBezTo>
                  <a:cubicBezTo>
                    <a:pt x="17685" y="32202"/>
                    <a:pt x="20543" y="31945"/>
                    <a:pt x="21876" y="31241"/>
                  </a:cubicBezTo>
                  <a:cubicBezTo>
                    <a:pt x="23210" y="30537"/>
                    <a:pt x="24027" y="28256"/>
                    <a:pt x="24733" y="25100"/>
                  </a:cubicBezTo>
                  <a:cubicBezTo>
                    <a:pt x="25439" y="21944"/>
                    <a:pt x="26106" y="16101"/>
                    <a:pt x="26114" y="12305"/>
                  </a:cubicBezTo>
                  <a:cubicBezTo>
                    <a:pt x="26122" y="8509"/>
                    <a:pt x="25765" y="4117"/>
                    <a:pt x="24781" y="2326"/>
                  </a:cubicBezTo>
                  <a:cubicBezTo>
                    <a:pt x="23797" y="535"/>
                    <a:pt x="21479" y="407"/>
                    <a:pt x="20209" y="1558"/>
                  </a:cubicBezTo>
                  <a:cubicBezTo>
                    <a:pt x="18939" y="2710"/>
                    <a:pt x="16780" y="7508"/>
                    <a:pt x="17161" y="9235"/>
                  </a:cubicBezTo>
                  <a:cubicBezTo>
                    <a:pt x="17542" y="10962"/>
                    <a:pt x="20685" y="11794"/>
                    <a:pt x="22495" y="11922"/>
                  </a:cubicBezTo>
                  <a:cubicBezTo>
                    <a:pt x="24305" y="12050"/>
                    <a:pt x="26527" y="11474"/>
                    <a:pt x="28019" y="10002"/>
                  </a:cubicBezTo>
                  <a:cubicBezTo>
                    <a:pt x="29511" y="8531"/>
                    <a:pt x="31226" y="-106"/>
                    <a:pt x="31448" y="3093"/>
                  </a:cubicBezTo>
                  <a:cubicBezTo>
                    <a:pt x="31670" y="6292"/>
                    <a:pt x="29417" y="28043"/>
                    <a:pt x="29353" y="29194"/>
                  </a:cubicBezTo>
                  <a:cubicBezTo>
                    <a:pt x="29290" y="30346"/>
                    <a:pt x="29956" y="14288"/>
                    <a:pt x="31067" y="10002"/>
                  </a:cubicBezTo>
                  <a:cubicBezTo>
                    <a:pt x="32178" y="5716"/>
                    <a:pt x="34623" y="4246"/>
                    <a:pt x="36020" y="3478"/>
                  </a:cubicBezTo>
                  <a:cubicBezTo>
                    <a:pt x="37417" y="2710"/>
                    <a:pt x="39068" y="2325"/>
                    <a:pt x="39449" y="5396"/>
                  </a:cubicBezTo>
                  <a:cubicBezTo>
                    <a:pt x="39830" y="8467"/>
                    <a:pt x="38497" y="17936"/>
                    <a:pt x="38306" y="21902"/>
                  </a:cubicBezTo>
                  <a:cubicBezTo>
                    <a:pt x="38116" y="25868"/>
                    <a:pt x="37766" y="28170"/>
                    <a:pt x="38306" y="29194"/>
                  </a:cubicBezTo>
                  <a:cubicBezTo>
                    <a:pt x="38846" y="30218"/>
                    <a:pt x="40410" y="30134"/>
                    <a:pt x="41545" y="28044"/>
                  </a:cubicBezTo>
                  <a:cubicBezTo>
                    <a:pt x="42680" y="25954"/>
                    <a:pt x="43538" y="18809"/>
                    <a:pt x="45117" y="16655"/>
                  </a:cubicBezTo>
                  <a:cubicBezTo>
                    <a:pt x="46697" y="14501"/>
                    <a:pt x="49530" y="16207"/>
                    <a:pt x="51022" y="15120"/>
                  </a:cubicBezTo>
                  <a:cubicBezTo>
                    <a:pt x="52514" y="14033"/>
                    <a:pt x="53721" y="12178"/>
                    <a:pt x="54070" y="10131"/>
                  </a:cubicBezTo>
                  <a:cubicBezTo>
                    <a:pt x="54419" y="8084"/>
                    <a:pt x="53975" y="4244"/>
                    <a:pt x="53118" y="2837"/>
                  </a:cubicBezTo>
                  <a:cubicBezTo>
                    <a:pt x="52261" y="1430"/>
                    <a:pt x="50292" y="343"/>
                    <a:pt x="48927" y="1687"/>
                  </a:cubicBezTo>
                  <a:cubicBezTo>
                    <a:pt x="47562" y="3031"/>
                    <a:pt x="45585" y="6698"/>
                    <a:pt x="44926" y="10899"/>
                  </a:cubicBezTo>
                  <a:cubicBezTo>
                    <a:pt x="44267" y="15100"/>
                    <a:pt x="44204" y="23586"/>
                    <a:pt x="44974" y="26891"/>
                  </a:cubicBezTo>
                  <a:cubicBezTo>
                    <a:pt x="45744" y="30196"/>
                    <a:pt x="47800" y="31434"/>
                    <a:pt x="49546" y="30730"/>
                  </a:cubicBezTo>
                  <a:cubicBezTo>
                    <a:pt x="51292" y="30027"/>
                    <a:pt x="53927" y="27212"/>
                    <a:pt x="55451" y="22670"/>
                  </a:cubicBezTo>
                  <a:cubicBezTo>
                    <a:pt x="56975" y="18128"/>
                    <a:pt x="58500" y="3670"/>
                    <a:pt x="58690" y="3478"/>
                  </a:cubicBezTo>
                  <a:cubicBezTo>
                    <a:pt x="58881" y="3286"/>
                    <a:pt x="56594" y="16975"/>
                    <a:pt x="56594" y="21517"/>
                  </a:cubicBezTo>
                  <a:cubicBezTo>
                    <a:pt x="56594" y="26059"/>
                    <a:pt x="57611" y="30282"/>
                    <a:pt x="58690" y="30730"/>
                  </a:cubicBezTo>
                  <a:cubicBezTo>
                    <a:pt x="59770" y="31178"/>
                    <a:pt x="61928" y="27916"/>
                    <a:pt x="63071" y="24205"/>
                  </a:cubicBezTo>
                  <a:cubicBezTo>
                    <a:pt x="64214" y="20495"/>
                    <a:pt x="65040" y="12114"/>
                    <a:pt x="65548" y="8467"/>
                  </a:cubicBezTo>
                  <a:cubicBezTo>
                    <a:pt x="66056" y="4821"/>
                    <a:pt x="66373" y="-489"/>
                    <a:pt x="66119" y="2326"/>
                  </a:cubicBezTo>
                  <a:cubicBezTo>
                    <a:pt x="65865" y="5141"/>
                    <a:pt x="64659" y="17935"/>
                    <a:pt x="64024" y="25356"/>
                  </a:cubicBezTo>
                  <a:cubicBezTo>
                    <a:pt x="63389" y="32777"/>
                    <a:pt x="63206" y="42607"/>
                    <a:pt x="62309" y="46851"/>
                  </a:cubicBezTo>
                  <a:cubicBezTo>
                    <a:pt x="61412" y="51095"/>
                    <a:pt x="59571" y="51436"/>
                    <a:pt x="58642" y="50818"/>
                  </a:cubicBezTo>
                  <a:cubicBezTo>
                    <a:pt x="57713" y="50200"/>
                    <a:pt x="56547" y="45444"/>
                    <a:pt x="56737" y="43141"/>
                  </a:cubicBezTo>
                  <a:cubicBezTo>
                    <a:pt x="56928" y="40838"/>
                    <a:pt x="58706" y="38855"/>
                    <a:pt x="59785" y="37000"/>
                  </a:cubicBezTo>
                  <a:cubicBezTo>
                    <a:pt x="60865" y="35145"/>
                    <a:pt x="61373" y="34696"/>
                    <a:pt x="63214" y="32009"/>
                  </a:cubicBezTo>
                  <a:cubicBezTo>
                    <a:pt x="65056" y="29322"/>
                    <a:pt x="68834" y="23374"/>
                    <a:pt x="70834" y="20879"/>
                  </a:cubicBezTo>
                  <a:cubicBezTo>
                    <a:pt x="72834" y="18384"/>
                    <a:pt x="73406" y="17808"/>
                    <a:pt x="75216" y="17040"/>
                  </a:cubicBezTo>
                  <a:cubicBezTo>
                    <a:pt x="77026" y="16272"/>
                    <a:pt x="79947" y="16337"/>
                    <a:pt x="81693" y="16273"/>
                  </a:cubicBezTo>
                  <a:cubicBezTo>
                    <a:pt x="83439" y="16209"/>
                    <a:pt x="85026" y="16591"/>
                    <a:pt x="85693" y="16655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Google Shape;79;p16">
              <a:extLst>
                <a:ext uri="{FF2B5EF4-FFF2-40B4-BE49-F238E27FC236}">
                  <a16:creationId xmlns:a16="http://schemas.microsoft.com/office/drawing/2014/main" id="{D2BD599A-BB11-080E-1035-2F985B235653}"/>
                </a:ext>
              </a:extLst>
            </p:cNvPr>
            <p:cNvSpPr/>
            <p:nvPr/>
          </p:nvSpPr>
          <p:spPr>
            <a:xfrm>
              <a:off x="5015376" y="4048948"/>
              <a:ext cx="1574937" cy="1483910"/>
            </a:xfrm>
            <a:custGeom>
              <a:avLst/>
              <a:gdLst/>
              <a:ahLst/>
              <a:cxnLst/>
              <a:rect l="l" t="t" r="r" b="b"/>
              <a:pathLst>
                <a:path w="121920" h="112776" extrusionOk="0">
                  <a:moveTo>
                    <a:pt x="121920" y="56769"/>
                  </a:moveTo>
                  <a:lnTo>
                    <a:pt x="90678" y="112776"/>
                  </a:lnTo>
                  <a:lnTo>
                    <a:pt x="31623" y="112776"/>
                  </a:lnTo>
                  <a:lnTo>
                    <a:pt x="0" y="56388"/>
                  </a:lnTo>
                  <a:lnTo>
                    <a:pt x="32004" y="0"/>
                  </a:lnTo>
                  <a:lnTo>
                    <a:pt x="90678" y="381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Google Shape;80;p16">
              <a:extLst>
                <a:ext uri="{FF2B5EF4-FFF2-40B4-BE49-F238E27FC236}">
                  <a16:creationId xmlns:a16="http://schemas.microsoft.com/office/drawing/2014/main" id="{1668B627-E1FF-71EA-6AA2-B741528BE33D}"/>
                </a:ext>
              </a:extLst>
            </p:cNvPr>
            <p:cNvSpPr/>
            <p:nvPr/>
          </p:nvSpPr>
          <p:spPr>
            <a:xfrm>
              <a:off x="4639711" y="4083843"/>
              <a:ext cx="841607" cy="937496"/>
            </a:xfrm>
            <a:custGeom>
              <a:avLst/>
              <a:gdLst/>
              <a:ahLst/>
              <a:cxnLst/>
              <a:rect l="l" t="t" r="r" b="b"/>
              <a:pathLst>
                <a:path w="65151" h="69342" extrusionOk="0">
                  <a:moveTo>
                    <a:pt x="0" y="52326"/>
                  </a:moveTo>
                  <a:cubicBezTo>
                    <a:pt x="7112" y="52326"/>
                    <a:pt x="33465" y="52914"/>
                    <a:pt x="42672" y="52326"/>
                  </a:cubicBezTo>
                  <a:cubicBezTo>
                    <a:pt x="51880" y="51738"/>
                    <a:pt x="52261" y="53012"/>
                    <a:pt x="55245" y="48800"/>
                  </a:cubicBezTo>
                  <a:cubicBezTo>
                    <a:pt x="58230" y="44588"/>
                    <a:pt x="59055" y="35183"/>
                    <a:pt x="60579" y="27052"/>
                  </a:cubicBezTo>
                  <a:cubicBezTo>
                    <a:pt x="62103" y="18921"/>
                    <a:pt x="63767" y="-619"/>
                    <a:pt x="64389" y="15"/>
                  </a:cubicBezTo>
                  <a:cubicBezTo>
                    <a:pt x="65011" y="649"/>
                    <a:pt x="64291" y="22196"/>
                    <a:pt x="64309" y="30857"/>
                  </a:cubicBezTo>
                  <a:cubicBezTo>
                    <a:pt x="64328" y="39518"/>
                    <a:pt x="64360" y="45568"/>
                    <a:pt x="64500" y="51982"/>
                  </a:cubicBezTo>
                  <a:cubicBezTo>
                    <a:pt x="64640" y="58396"/>
                    <a:pt x="65043" y="66449"/>
                    <a:pt x="65151" y="69342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793090A-DB81-06FC-0931-0952218F3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F5496"/>
                </a:solidFill>
              </a:rPr>
              <a:t>HONEY kick-off meeting 2023, November 17th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E4969-BF56-C83B-5834-2FC7914FB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2F5496"/>
                </a:solidFill>
              </a:rPr>
              <a:t>18</a:t>
            </a:fld>
            <a:endParaRPr lang="en-US">
              <a:solidFill>
                <a:srgbClr val="2F5496"/>
              </a:solidFill>
            </a:endParaRPr>
          </a:p>
        </p:txBody>
      </p:sp>
      <p:pic>
        <p:nvPicPr>
          <p:cNvPr id="7" name="Picture 6" descr="rideterminazioneBudgetHoney_singoleVoci.png">
            <a:extLst>
              <a:ext uri="{FF2B5EF4-FFF2-40B4-BE49-F238E27FC236}">
                <a16:creationId xmlns:a16="http://schemas.microsoft.com/office/drawing/2014/main" id="{CA191630-4CC8-C8BE-94B5-97DF9591C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59" y="3574991"/>
            <a:ext cx="9795698" cy="1702387"/>
          </a:xfrm>
          <a:prstGeom prst="rect">
            <a:avLst/>
          </a:prstGeom>
        </p:spPr>
      </p:pic>
      <p:pic>
        <p:nvPicPr>
          <p:cNvPr id="8" name="Picture 7" descr="RideterminazioneCosti-Sottomesso-SitoMIUR.png">
            <a:extLst>
              <a:ext uri="{FF2B5EF4-FFF2-40B4-BE49-F238E27FC236}">
                <a16:creationId xmlns:a16="http://schemas.microsoft.com/office/drawing/2014/main" id="{CCACE3E6-E929-E5F4-C61B-A423737A7F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12" t="61404" r="18367" b="4035"/>
          <a:stretch/>
        </p:blipFill>
        <p:spPr>
          <a:xfrm>
            <a:off x="696148" y="1275822"/>
            <a:ext cx="9804586" cy="21559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9FF6B88-92BA-907D-C6A9-B90210DFCDB5}"/>
              </a:ext>
            </a:extLst>
          </p:cNvPr>
          <p:cNvSpPr/>
          <p:nvPr/>
        </p:nvSpPr>
        <p:spPr>
          <a:xfrm>
            <a:off x="9872786" y="3730288"/>
            <a:ext cx="407095" cy="198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8" descr="An orange arrow pointing to the left&#10;&#10;Description automatically generated">
            <a:extLst>
              <a:ext uri="{FF2B5EF4-FFF2-40B4-BE49-F238E27FC236}">
                <a16:creationId xmlns:a16="http://schemas.microsoft.com/office/drawing/2014/main" id="{592FD746-6173-FA3C-E805-8BE3BE6B4B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0000">
            <a:off x="3908715" y="3227664"/>
            <a:ext cx="3180175" cy="2992807"/>
          </a:xfrm>
          <a:prstGeom prst="rect">
            <a:avLst/>
          </a:prstGeom>
        </p:spPr>
      </p:pic>
      <p:pic>
        <p:nvPicPr>
          <p:cNvPr id="13" name="Picture 18" descr="An orange arrow pointing to the left&#10;&#10;Description automatically generated">
            <a:extLst>
              <a:ext uri="{FF2B5EF4-FFF2-40B4-BE49-F238E27FC236}">
                <a16:creationId xmlns:a16="http://schemas.microsoft.com/office/drawing/2014/main" id="{2FBEFDA7-5E8F-6FCE-AFC9-BA71657F49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60000" flipV="1">
            <a:off x="5995423" y="3427538"/>
            <a:ext cx="2063271" cy="344765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B9EBB02-543A-3313-A6EA-7656FE75F1D2}"/>
              </a:ext>
            </a:extLst>
          </p:cNvPr>
          <p:cNvSpPr txBox="1"/>
          <p:nvPr/>
        </p:nvSpPr>
        <p:spPr>
          <a:xfrm>
            <a:off x="3691003" y="543420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dirty="0">
                <a:latin typeface="Grandview Display"/>
              </a:rPr>
              <a:t>FAST3 and FE board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F0B9EB-7A22-4C3A-1B10-416A9FE56A34}"/>
              </a:ext>
            </a:extLst>
          </p:cNvPr>
          <p:cNvSpPr txBox="1"/>
          <p:nvPr/>
        </p:nvSpPr>
        <p:spPr>
          <a:xfrm>
            <a:off x="7104344" y="571604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dirty="0">
                <a:latin typeface="Grandview Display"/>
              </a:rPr>
              <a:t>FPGA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129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8F2C213D-7C38-7DDC-9031-209830F07B07}"/>
              </a:ext>
            </a:extLst>
          </p:cNvPr>
          <p:cNvSpPr/>
          <p:nvPr/>
        </p:nvSpPr>
        <p:spPr>
          <a:xfrm rot="10800000">
            <a:off x="10392835" y="5293"/>
            <a:ext cx="1788581" cy="3333752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C99BD54B-C90E-4C6F-8B01-E6F0547702EA}"/>
              </a:ext>
            </a:extLst>
          </p:cNvPr>
          <p:cNvSpPr/>
          <p:nvPr/>
        </p:nvSpPr>
        <p:spPr>
          <a:xfrm rot="10800000">
            <a:off x="10562167" y="5293"/>
            <a:ext cx="1619248" cy="3016253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B8CB5EC9-351E-3B65-7D7E-AD047E1865E7}"/>
              </a:ext>
            </a:extLst>
          </p:cNvPr>
          <p:cNvSpPr/>
          <p:nvPr/>
        </p:nvSpPr>
        <p:spPr>
          <a:xfrm>
            <a:off x="-1" y="4608897"/>
            <a:ext cx="1195915" cy="2254252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cs typeface="Calibri"/>
            </a:endParaRP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55127BBC-7759-C825-14F6-747241506AB3}"/>
              </a:ext>
            </a:extLst>
          </p:cNvPr>
          <p:cNvSpPr/>
          <p:nvPr/>
        </p:nvSpPr>
        <p:spPr>
          <a:xfrm>
            <a:off x="0" y="4947711"/>
            <a:ext cx="1026581" cy="1915586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78C66F-9C1E-68F0-EE6F-70AD5D495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131" y="398150"/>
            <a:ext cx="10515600" cy="508479"/>
          </a:xfrm>
        </p:spPr>
        <p:txBody>
          <a:bodyPr>
            <a:normAutofit fontScale="90000"/>
          </a:bodyPr>
          <a:lstStyle/>
          <a:p>
            <a:r>
              <a:rPr lang="en-US" sz="4000" u="sng" dirty="0">
                <a:solidFill>
                  <a:schemeClr val="tx2">
                    <a:lumMod val="50000"/>
                  </a:schemeClr>
                </a:solidFill>
                <a:latin typeface="Congenial"/>
                <a:cs typeface="Calibri Light"/>
              </a:rPr>
              <a:t>HONEY risk analysis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5EE8BED-A6E4-E64D-E4A3-E824B55E602B}"/>
              </a:ext>
            </a:extLst>
          </p:cNvPr>
          <p:cNvGrpSpPr/>
          <p:nvPr/>
        </p:nvGrpSpPr>
        <p:grpSpPr>
          <a:xfrm>
            <a:off x="10152451" y="50799"/>
            <a:ext cx="1950602" cy="1493721"/>
            <a:chOff x="4639711" y="4048948"/>
            <a:chExt cx="1950602" cy="1493721"/>
          </a:xfrm>
        </p:grpSpPr>
        <p:sp>
          <p:nvSpPr>
            <p:cNvPr id="14" name="Google Shape;76;p16">
              <a:extLst>
                <a:ext uri="{FF2B5EF4-FFF2-40B4-BE49-F238E27FC236}">
                  <a16:creationId xmlns:a16="http://schemas.microsoft.com/office/drawing/2014/main" id="{7F489E52-059A-32CA-87C3-D23D746A687A}"/>
                </a:ext>
              </a:extLst>
            </p:cNvPr>
            <p:cNvSpPr/>
            <p:nvPr/>
          </p:nvSpPr>
          <p:spPr>
            <a:xfrm>
              <a:off x="5015812" y="4058356"/>
              <a:ext cx="1555250" cy="1283382"/>
            </a:xfrm>
            <a:custGeom>
              <a:avLst/>
              <a:gdLst/>
              <a:ahLst/>
              <a:cxnLst/>
              <a:rect l="l" t="t" r="r" b="b"/>
              <a:pathLst>
                <a:path w="120396" h="97536" extrusionOk="0">
                  <a:moveTo>
                    <a:pt x="0" y="56388"/>
                  </a:moveTo>
                  <a:lnTo>
                    <a:pt x="31242" y="0"/>
                  </a:lnTo>
                  <a:lnTo>
                    <a:pt x="89916" y="0"/>
                  </a:lnTo>
                  <a:lnTo>
                    <a:pt x="120396" y="56388"/>
                  </a:lnTo>
                  <a:lnTo>
                    <a:pt x="92964" y="97536"/>
                  </a:lnTo>
                  <a:close/>
                </a:path>
              </a:pathLst>
            </a:custGeom>
            <a:gradFill>
              <a:gsLst>
                <a:gs pos="0">
                  <a:srgbClr val="F5FF83"/>
                </a:gs>
                <a:gs pos="100000">
                  <a:srgbClr val="FFFFFF"/>
                </a:gs>
              </a:gsLst>
              <a:lin ang="5400012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Google Shape;77;p16">
              <a:extLst>
                <a:ext uri="{FF2B5EF4-FFF2-40B4-BE49-F238E27FC236}">
                  <a16:creationId xmlns:a16="http://schemas.microsoft.com/office/drawing/2014/main" id="{3487F5BA-3EDA-5290-E7FE-24AADC0CB952}"/>
                </a:ext>
              </a:extLst>
            </p:cNvPr>
            <p:cNvSpPr/>
            <p:nvPr/>
          </p:nvSpPr>
          <p:spPr>
            <a:xfrm>
              <a:off x="4998930" y="4098575"/>
              <a:ext cx="1574795" cy="1444094"/>
            </a:xfrm>
            <a:custGeom>
              <a:avLst/>
              <a:gdLst/>
              <a:ahLst/>
              <a:cxnLst/>
              <a:rect l="l" t="t" r="r" b="b"/>
              <a:pathLst>
                <a:path w="121909" h="109750" extrusionOk="0">
                  <a:moveTo>
                    <a:pt x="36676" y="44760"/>
                  </a:moveTo>
                  <a:cubicBezTo>
                    <a:pt x="36994" y="43839"/>
                    <a:pt x="37581" y="40628"/>
                    <a:pt x="38581" y="39236"/>
                  </a:cubicBezTo>
                  <a:cubicBezTo>
                    <a:pt x="39581" y="37844"/>
                    <a:pt x="41296" y="36437"/>
                    <a:pt x="42677" y="36410"/>
                  </a:cubicBezTo>
                  <a:cubicBezTo>
                    <a:pt x="44058" y="36384"/>
                    <a:pt x="46024" y="37026"/>
                    <a:pt x="46868" y="39077"/>
                  </a:cubicBezTo>
                  <a:cubicBezTo>
                    <a:pt x="47712" y="41128"/>
                    <a:pt x="47500" y="44677"/>
                    <a:pt x="47741" y="48714"/>
                  </a:cubicBezTo>
                  <a:cubicBezTo>
                    <a:pt x="47982" y="52751"/>
                    <a:pt x="47899" y="60229"/>
                    <a:pt x="48312" y="63300"/>
                  </a:cubicBezTo>
                  <a:cubicBezTo>
                    <a:pt x="48725" y="66371"/>
                    <a:pt x="49526" y="67182"/>
                    <a:pt x="50217" y="67139"/>
                  </a:cubicBezTo>
                  <a:cubicBezTo>
                    <a:pt x="50908" y="67096"/>
                    <a:pt x="52019" y="65837"/>
                    <a:pt x="52456" y="63044"/>
                  </a:cubicBezTo>
                  <a:cubicBezTo>
                    <a:pt x="52893" y="60251"/>
                    <a:pt x="52678" y="49931"/>
                    <a:pt x="52837" y="50379"/>
                  </a:cubicBezTo>
                  <a:cubicBezTo>
                    <a:pt x="52996" y="50827"/>
                    <a:pt x="52456" y="62854"/>
                    <a:pt x="53408" y="65732"/>
                  </a:cubicBezTo>
                  <a:cubicBezTo>
                    <a:pt x="54361" y="68611"/>
                    <a:pt x="57219" y="68354"/>
                    <a:pt x="58552" y="67650"/>
                  </a:cubicBezTo>
                  <a:cubicBezTo>
                    <a:pt x="59886" y="66946"/>
                    <a:pt x="60703" y="64665"/>
                    <a:pt x="61409" y="61509"/>
                  </a:cubicBezTo>
                  <a:cubicBezTo>
                    <a:pt x="62115" y="58353"/>
                    <a:pt x="62039" y="51469"/>
                    <a:pt x="62790" y="48714"/>
                  </a:cubicBezTo>
                  <a:cubicBezTo>
                    <a:pt x="63542" y="45959"/>
                    <a:pt x="65079" y="46429"/>
                    <a:pt x="65918" y="44981"/>
                  </a:cubicBezTo>
                  <a:cubicBezTo>
                    <a:pt x="66757" y="43533"/>
                    <a:pt x="67315" y="40409"/>
                    <a:pt x="67823" y="40028"/>
                  </a:cubicBezTo>
                  <a:cubicBezTo>
                    <a:pt x="68331" y="39647"/>
                    <a:pt x="67887" y="42759"/>
                    <a:pt x="68966" y="42695"/>
                  </a:cubicBezTo>
                  <a:cubicBezTo>
                    <a:pt x="70046" y="42632"/>
                    <a:pt x="73157" y="39139"/>
                    <a:pt x="74300" y="39647"/>
                  </a:cubicBezTo>
                  <a:cubicBezTo>
                    <a:pt x="75443" y="40155"/>
                    <a:pt x="75697" y="41362"/>
                    <a:pt x="75824" y="45743"/>
                  </a:cubicBezTo>
                  <a:cubicBezTo>
                    <a:pt x="75951" y="50125"/>
                    <a:pt x="74681" y="62952"/>
                    <a:pt x="75062" y="65936"/>
                  </a:cubicBezTo>
                  <a:cubicBezTo>
                    <a:pt x="75443" y="68921"/>
                    <a:pt x="77158" y="64984"/>
                    <a:pt x="78110" y="63650"/>
                  </a:cubicBezTo>
                  <a:cubicBezTo>
                    <a:pt x="79063" y="62317"/>
                    <a:pt x="80079" y="57681"/>
                    <a:pt x="80777" y="57935"/>
                  </a:cubicBezTo>
                  <a:cubicBezTo>
                    <a:pt x="81476" y="58189"/>
                    <a:pt x="81113" y="63745"/>
                    <a:pt x="82301" y="65174"/>
                  </a:cubicBezTo>
                  <a:cubicBezTo>
                    <a:pt x="83489" y="66603"/>
                    <a:pt x="86191" y="67714"/>
                    <a:pt x="87905" y="66507"/>
                  </a:cubicBezTo>
                  <a:cubicBezTo>
                    <a:pt x="89620" y="65301"/>
                    <a:pt x="91617" y="58348"/>
                    <a:pt x="92588" y="57935"/>
                  </a:cubicBezTo>
                  <a:cubicBezTo>
                    <a:pt x="93559" y="57522"/>
                    <a:pt x="93223" y="62507"/>
                    <a:pt x="93731" y="64031"/>
                  </a:cubicBezTo>
                  <a:cubicBezTo>
                    <a:pt x="94239" y="65555"/>
                    <a:pt x="94684" y="67460"/>
                    <a:pt x="95636" y="67079"/>
                  </a:cubicBezTo>
                  <a:cubicBezTo>
                    <a:pt x="96589" y="66698"/>
                    <a:pt x="98830" y="61523"/>
                    <a:pt x="99446" y="61745"/>
                  </a:cubicBezTo>
                  <a:cubicBezTo>
                    <a:pt x="100063" y="61967"/>
                    <a:pt x="100351" y="65618"/>
                    <a:pt x="99335" y="68412"/>
                  </a:cubicBezTo>
                  <a:cubicBezTo>
                    <a:pt x="98319" y="71206"/>
                    <a:pt x="94284" y="75747"/>
                    <a:pt x="93350" y="78509"/>
                  </a:cubicBezTo>
                  <a:cubicBezTo>
                    <a:pt x="92416" y="81271"/>
                    <a:pt x="92969" y="83653"/>
                    <a:pt x="93731" y="84986"/>
                  </a:cubicBezTo>
                  <a:cubicBezTo>
                    <a:pt x="94493" y="86320"/>
                    <a:pt x="96766" y="89177"/>
                    <a:pt x="97922" y="86510"/>
                  </a:cubicBezTo>
                  <a:cubicBezTo>
                    <a:pt x="99078" y="83843"/>
                    <a:pt x="98813" y="74136"/>
                    <a:pt x="100668" y="68984"/>
                  </a:cubicBezTo>
                  <a:cubicBezTo>
                    <a:pt x="102523" y="63833"/>
                    <a:pt x="105621" y="58276"/>
                    <a:pt x="109050" y="55601"/>
                  </a:cubicBezTo>
                  <a:cubicBezTo>
                    <a:pt x="112479" y="52926"/>
                    <a:pt x="119623" y="52259"/>
                    <a:pt x="121242" y="52934"/>
                  </a:cubicBezTo>
                  <a:cubicBezTo>
                    <a:pt x="122861" y="53609"/>
                    <a:pt x="121338" y="54625"/>
                    <a:pt x="118766" y="59649"/>
                  </a:cubicBezTo>
                  <a:cubicBezTo>
                    <a:pt x="116194" y="64674"/>
                    <a:pt x="109971" y="75556"/>
                    <a:pt x="105812" y="83081"/>
                  </a:cubicBezTo>
                  <a:cubicBezTo>
                    <a:pt x="101653" y="90606"/>
                    <a:pt x="96763" y="100409"/>
                    <a:pt x="93810" y="104798"/>
                  </a:cubicBezTo>
                  <a:cubicBezTo>
                    <a:pt x="90857" y="109187"/>
                    <a:pt x="93061" y="108655"/>
                    <a:pt x="88095" y="109417"/>
                  </a:cubicBezTo>
                  <a:cubicBezTo>
                    <a:pt x="83129" y="110179"/>
                    <a:pt x="72681" y="109378"/>
                    <a:pt x="64013" y="109370"/>
                  </a:cubicBezTo>
                  <a:cubicBezTo>
                    <a:pt x="55345" y="109362"/>
                    <a:pt x="41950" y="110227"/>
                    <a:pt x="36089" y="109370"/>
                  </a:cubicBezTo>
                  <a:cubicBezTo>
                    <a:pt x="30229" y="108513"/>
                    <a:pt x="32216" y="109116"/>
                    <a:pt x="28850" y="104226"/>
                  </a:cubicBezTo>
                  <a:cubicBezTo>
                    <a:pt x="25485" y="99337"/>
                    <a:pt x="20196" y="87939"/>
                    <a:pt x="15896" y="80033"/>
                  </a:cubicBezTo>
                  <a:cubicBezTo>
                    <a:pt x="11597" y="72127"/>
                    <a:pt x="5575" y="61301"/>
                    <a:pt x="3053" y="56792"/>
                  </a:cubicBezTo>
                  <a:cubicBezTo>
                    <a:pt x="532" y="52284"/>
                    <a:pt x="-1011" y="53554"/>
                    <a:pt x="767" y="52982"/>
                  </a:cubicBezTo>
                  <a:cubicBezTo>
                    <a:pt x="2545" y="52411"/>
                    <a:pt x="9657" y="53554"/>
                    <a:pt x="13721" y="53363"/>
                  </a:cubicBezTo>
                  <a:cubicBezTo>
                    <a:pt x="17785" y="53173"/>
                    <a:pt x="22675" y="52855"/>
                    <a:pt x="25151" y="51839"/>
                  </a:cubicBezTo>
                  <a:cubicBezTo>
                    <a:pt x="27628" y="50823"/>
                    <a:pt x="27374" y="51014"/>
                    <a:pt x="28580" y="47267"/>
                  </a:cubicBezTo>
                  <a:cubicBezTo>
                    <a:pt x="29787" y="43521"/>
                    <a:pt x="31057" y="37234"/>
                    <a:pt x="32390" y="29360"/>
                  </a:cubicBezTo>
                  <a:cubicBezTo>
                    <a:pt x="33724" y="21486"/>
                    <a:pt x="35883" y="785"/>
                    <a:pt x="36581" y="23"/>
                  </a:cubicBezTo>
                  <a:cubicBezTo>
                    <a:pt x="37280" y="-739"/>
                    <a:pt x="36518" y="17295"/>
                    <a:pt x="36581" y="24788"/>
                  </a:cubicBezTo>
                  <a:cubicBezTo>
                    <a:pt x="36645" y="32281"/>
                    <a:pt x="36899" y="41616"/>
                    <a:pt x="36962" y="44981"/>
                  </a:cubicBezTo>
                </a:path>
              </a:pathLst>
            </a:custGeom>
            <a:gradFill>
              <a:gsLst>
                <a:gs pos="0">
                  <a:srgbClr val="F4E755">
                    <a:alpha val="69803"/>
                  </a:srgbClr>
                </a:gs>
                <a:gs pos="100000">
                  <a:srgbClr val="F6B26B"/>
                </a:gs>
              </a:gsLst>
              <a:lin ang="5400012" scaled="0"/>
            </a:gra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Google Shape;78;p16">
              <a:extLst>
                <a:ext uri="{FF2B5EF4-FFF2-40B4-BE49-F238E27FC236}">
                  <a16:creationId xmlns:a16="http://schemas.microsoft.com/office/drawing/2014/main" id="{CB349F71-8815-809D-5398-9A18B0B31C72}"/>
                </a:ext>
              </a:extLst>
            </p:cNvPr>
            <p:cNvSpPr/>
            <p:nvPr/>
          </p:nvSpPr>
          <p:spPr>
            <a:xfrm>
              <a:off x="5472702" y="4580140"/>
              <a:ext cx="1106964" cy="671797"/>
            </a:xfrm>
            <a:custGeom>
              <a:avLst/>
              <a:gdLst/>
              <a:ahLst/>
              <a:cxnLst/>
              <a:rect l="l" t="t" r="r" b="b"/>
              <a:pathLst>
                <a:path w="85693" h="51056" extrusionOk="0">
                  <a:moveTo>
                    <a:pt x="0" y="8351"/>
                  </a:moveTo>
                  <a:cubicBezTo>
                    <a:pt x="318" y="7430"/>
                    <a:pt x="905" y="4219"/>
                    <a:pt x="1905" y="2827"/>
                  </a:cubicBezTo>
                  <a:cubicBezTo>
                    <a:pt x="2905" y="1435"/>
                    <a:pt x="4620" y="28"/>
                    <a:pt x="6001" y="1"/>
                  </a:cubicBezTo>
                  <a:cubicBezTo>
                    <a:pt x="7382" y="-25"/>
                    <a:pt x="9348" y="617"/>
                    <a:pt x="10192" y="2668"/>
                  </a:cubicBezTo>
                  <a:cubicBezTo>
                    <a:pt x="11036" y="4719"/>
                    <a:pt x="10824" y="8268"/>
                    <a:pt x="11065" y="12305"/>
                  </a:cubicBezTo>
                  <a:cubicBezTo>
                    <a:pt x="11306" y="16342"/>
                    <a:pt x="11223" y="23820"/>
                    <a:pt x="11636" y="26891"/>
                  </a:cubicBezTo>
                  <a:cubicBezTo>
                    <a:pt x="12049" y="29962"/>
                    <a:pt x="12850" y="30773"/>
                    <a:pt x="13541" y="30730"/>
                  </a:cubicBezTo>
                  <a:cubicBezTo>
                    <a:pt x="14232" y="30687"/>
                    <a:pt x="15343" y="29428"/>
                    <a:pt x="15780" y="26635"/>
                  </a:cubicBezTo>
                  <a:cubicBezTo>
                    <a:pt x="16217" y="23842"/>
                    <a:pt x="16002" y="13522"/>
                    <a:pt x="16161" y="13970"/>
                  </a:cubicBezTo>
                  <a:cubicBezTo>
                    <a:pt x="16320" y="14418"/>
                    <a:pt x="15780" y="26445"/>
                    <a:pt x="16732" y="29323"/>
                  </a:cubicBezTo>
                  <a:cubicBezTo>
                    <a:pt x="17685" y="32202"/>
                    <a:pt x="20543" y="31945"/>
                    <a:pt x="21876" y="31241"/>
                  </a:cubicBezTo>
                  <a:cubicBezTo>
                    <a:pt x="23210" y="30537"/>
                    <a:pt x="24027" y="28256"/>
                    <a:pt x="24733" y="25100"/>
                  </a:cubicBezTo>
                  <a:cubicBezTo>
                    <a:pt x="25439" y="21944"/>
                    <a:pt x="26106" y="16101"/>
                    <a:pt x="26114" y="12305"/>
                  </a:cubicBezTo>
                  <a:cubicBezTo>
                    <a:pt x="26122" y="8509"/>
                    <a:pt x="25765" y="4117"/>
                    <a:pt x="24781" y="2326"/>
                  </a:cubicBezTo>
                  <a:cubicBezTo>
                    <a:pt x="23797" y="535"/>
                    <a:pt x="21479" y="407"/>
                    <a:pt x="20209" y="1558"/>
                  </a:cubicBezTo>
                  <a:cubicBezTo>
                    <a:pt x="18939" y="2710"/>
                    <a:pt x="16780" y="7508"/>
                    <a:pt x="17161" y="9235"/>
                  </a:cubicBezTo>
                  <a:cubicBezTo>
                    <a:pt x="17542" y="10962"/>
                    <a:pt x="20685" y="11794"/>
                    <a:pt x="22495" y="11922"/>
                  </a:cubicBezTo>
                  <a:cubicBezTo>
                    <a:pt x="24305" y="12050"/>
                    <a:pt x="26527" y="11474"/>
                    <a:pt x="28019" y="10002"/>
                  </a:cubicBezTo>
                  <a:cubicBezTo>
                    <a:pt x="29511" y="8531"/>
                    <a:pt x="31226" y="-106"/>
                    <a:pt x="31448" y="3093"/>
                  </a:cubicBezTo>
                  <a:cubicBezTo>
                    <a:pt x="31670" y="6292"/>
                    <a:pt x="29417" y="28043"/>
                    <a:pt x="29353" y="29194"/>
                  </a:cubicBezTo>
                  <a:cubicBezTo>
                    <a:pt x="29290" y="30346"/>
                    <a:pt x="29956" y="14288"/>
                    <a:pt x="31067" y="10002"/>
                  </a:cubicBezTo>
                  <a:cubicBezTo>
                    <a:pt x="32178" y="5716"/>
                    <a:pt x="34623" y="4246"/>
                    <a:pt x="36020" y="3478"/>
                  </a:cubicBezTo>
                  <a:cubicBezTo>
                    <a:pt x="37417" y="2710"/>
                    <a:pt x="39068" y="2325"/>
                    <a:pt x="39449" y="5396"/>
                  </a:cubicBezTo>
                  <a:cubicBezTo>
                    <a:pt x="39830" y="8467"/>
                    <a:pt x="38497" y="17936"/>
                    <a:pt x="38306" y="21902"/>
                  </a:cubicBezTo>
                  <a:cubicBezTo>
                    <a:pt x="38116" y="25868"/>
                    <a:pt x="37766" y="28170"/>
                    <a:pt x="38306" y="29194"/>
                  </a:cubicBezTo>
                  <a:cubicBezTo>
                    <a:pt x="38846" y="30218"/>
                    <a:pt x="40410" y="30134"/>
                    <a:pt x="41545" y="28044"/>
                  </a:cubicBezTo>
                  <a:cubicBezTo>
                    <a:pt x="42680" y="25954"/>
                    <a:pt x="43538" y="18809"/>
                    <a:pt x="45117" y="16655"/>
                  </a:cubicBezTo>
                  <a:cubicBezTo>
                    <a:pt x="46697" y="14501"/>
                    <a:pt x="49530" y="16207"/>
                    <a:pt x="51022" y="15120"/>
                  </a:cubicBezTo>
                  <a:cubicBezTo>
                    <a:pt x="52514" y="14033"/>
                    <a:pt x="53721" y="12178"/>
                    <a:pt x="54070" y="10131"/>
                  </a:cubicBezTo>
                  <a:cubicBezTo>
                    <a:pt x="54419" y="8084"/>
                    <a:pt x="53975" y="4244"/>
                    <a:pt x="53118" y="2837"/>
                  </a:cubicBezTo>
                  <a:cubicBezTo>
                    <a:pt x="52261" y="1430"/>
                    <a:pt x="50292" y="343"/>
                    <a:pt x="48927" y="1687"/>
                  </a:cubicBezTo>
                  <a:cubicBezTo>
                    <a:pt x="47562" y="3031"/>
                    <a:pt x="45585" y="6698"/>
                    <a:pt x="44926" y="10899"/>
                  </a:cubicBezTo>
                  <a:cubicBezTo>
                    <a:pt x="44267" y="15100"/>
                    <a:pt x="44204" y="23586"/>
                    <a:pt x="44974" y="26891"/>
                  </a:cubicBezTo>
                  <a:cubicBezTo>
                    <a:pt x="45744" y="30196"/>
                    <a:pt x="47800" y="31434"/>
                    <a:pt x="49546" y="30730"/>
                  </a:cubicBezTo>
                  <a:cubicBezTo>
                    <a:pt x="51292" y="30027"/>
                    <a:pt x="53927" y="27212"/>
                    <a:pt x="55451" y="22670"/>
                  </a:cubicBezTo>
                  <a:cubicBezTo>
                    <a:pt x="56975" y="18128"/>
                    <a:pt x="58500" y="3670"/>
                    <a:pt x="58690" y="3478"/>
                  </a:cubicBezTo>
                  <a:cubicBezTo>
                    <a:pt x="58881" y="3286"/>
                    <a:pt x="56594" y="16975"/>
                    <a:pt x="56594" y="21517"/>
                  </a:cubicBezTo>
                  <a:cubicBezTo>
                    <a:pt x="56594" y="26059"/>
                    <a:pt x="57611" y="30282"/>
                    <a:pt x="58690" y="30730"/>
                  </a:cubicBezTo>
                  <a:cubicBezTo>
                    <a:pt x="59770" y="31178"/>
                    <a:pt x="61928" y="27916"/>
                    <a:pt x="63071" y="24205"/>
                  </a:cubicBezTo>
                  <a:cubicBezTo>
                    <a:pt x="64214" y="20495"/>
                    <a:pt x="65040" y="12114"/>
                    <a:pt x="65548" y="8467"/>
                  </a:cubicBezTo>
                  <a:cubicBezTo>
                    <a:pt x="66056" y="4821"/>
                    <a:pt x="66373" y="-489"/>
                    <a:pt x="66119" y="2326"/>
                  </a:cubicBezTo>
                  <a:cubicBezTo>
                    <a:pt x="65865" y="5141"/>
                    <a:pt x="64659" y="17935"/>
                    <a:pt x="64024" y="25356"/>
                  </a:cubicBezTo>
                  <a:cubicBezTo>
                    <a:pt x="63389" y="32777"/>
                    <a:pt x="63206" y="42607"/>
                    <a:pt x="62309" y="46851"/>
                  </a:cubicBezTo>
                  <a:cubicBezTo>
                    <a:pt x="61412" y="51095"/>
                    <a:pt x="59571" y="51436"/>
                    <a:pt x="58642" y="50818"/>
                  </a:cubicBezTo>
                  <a:cubicBezTo>
                    <a:pt x="57713" y="50200"/>
                    <a:pt x="56547" y="45444"/>
                    <a:pt x="56737" y="43141"/>
                  </a:cubicBezTo>
                  <a:cubicBezTo>
                    <a:pt x="56928" y="40838"/>
                    <a:pt x="58706" y="38855"/>
                    <a:pt x="59785" y="37000"/>
                  </a:cubicBezTo>
                  <a:cubicBezTo>
                    <a:pt x="60865" y="35145"/>
                    <a:pt x="61373" y="34696"/>
                    <a:pt x="63214" y="32009"/>
                  </a:cubicBezTo>
                  <a:cubicBezTo>
                    <a:pt x="65056" y="29322"/>
                    <a:pt x="68834" y="23374"/>
                    <a:pt x="70834" y="20879"/>
                  </a:cubicBezTo>
                  <a:cubicBezTo>
                    <a:pt x="72834" y="18384"/>
                    <a:pt x="73406" y="17808"/>
                    <a:pt x="75216" y="17040"/>
                  </a:cubicBezTo>
                  <a:cubicBezTo>
                    <a:pt x="77026" y="16272"/>
                    <a:pt x="79947" y="16337"/>
                    <a:pt x="81693" y="16273"/>
                  </a:cubicBezTo>
                  <a:cubicBezTo>
                    <a:pt x="83439" y="16209"/>
                    <a:pt x="85026" y="16591"/>
                    <a:pt x="85693" y="16655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Google Shape;79;p16">
              <a:extLst>
                <a:ext uri="{FF2B5EF4-FFF2-40B4-BE49-F238E27FC236}">
                  <a16:creationId xmlns:a16="http://schemas.microsoft.com/office/drawing/2014/main" id="{D2BD599A-BB11-080E-1035-2F985B235653}"/>
                </a:ext>
              </a:extLst>
            </p:cNvPr>
            <p:cNvSpPr/>
            <p:nvPr/>
          </p:nvSpPr>
          <p:spPr>
            <a:xfrm>
              <a:off x="5015376" y="4048948"/>
              <a:ext cx="1574937" cy="1483910"/>
            </a:xfrm>
            <a:custGeom>
              <a:avLst/>
              <a:gdLst/>
              <a:ahLst/>
              <a:cxnLst/>
              <a:rect l="l" t="t" r="r" b="b"/>
              <a:pathLst>
                <a:path w="121920" h="112776" extrusionOk="0">
                  <a:moveTo>
                    <a:pt x="121920" y="56769"/>
                  </a:moveTo>
                  <a:lnTo>
                    <a:pt x="90678" y="112776"/>
                  </a:lnTo>
                  <a:lnTo>
                    <a:pt x="31623" y="112776"/>
                  </a:lnTo>
                  <a:lnTo>
                    <a:pt x="0" y="56388"/>
                  </a:lnTo>
                  <a:lnTo>
                    <a:pt x="32004" y="0"/>
                  </a:lnTo>
                  <a:lnTo>
                    <a:pt x="90678" y="381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Google Shape;80;p16">
              <a:extLst>
                <a:ext uri="{FF2B5EF4-FFF2-40B4-BE49-F238E27FC236}">
                  <a16:creationId xmlns:a16="http://schemas.microsoft.com/office/drawing/2014/main" id="{1668B627-E1FF-71EA-6AA2-B741528BE33D}"/>
                </a:ext>
              </a:extLst>
            </p:cNvPr>
            <p:cNvSpPr/>
            <p:nvPr/>
          </p:nvSpPr>
          <p:spPr>
            <a:xfrm>
              <a:off x="4639711" y="4083843"/>
              <a:ext cx="841607" cy="937496"/>
            </a:xfrm>
            <a:custGeom>
              <a:avLst/>
              <a:gdLst/>
              <a:ahLst/>
              <a:cxnLst/>
              <a:rect l="l" t="t" r="r" b="b"/>
              <a:pathLst>
                <a:path w="65151" h="69342" extrusionOk="0">
                  <a:moveTo>
                    <a:pt x="0" y="52326"/>
                  </a:moveTo>
                  <a:cubicBezTo>
                    <a:pt x="7112" y="52326"/>
                    <a:pt x="33465" y="52914"/>
                    <a:pt x="42672" y="52326"/>
                  </a:cubicBezTo>
                  <a:cubicBezTo>
                    <a:pt x="51880" y="51738"/>
                    <a:pt x="52261" y="53012"/>
                    <a:pt x="55245" y="48800"/>
                  </a:cubicBezTo>
                  <a:cubicBezTo>
                    <a:pt x="58230" y="44588"/>
                    <a:pt x="59055" y="35183"/>
                    <a:pt x="60579" y="27052"/>
                  </a:cubicBezTo>
                  <a:cubicBezTo>
                    <a:pt x="62103" y="18921"/>
                    <a:pt x="63767" y="-619"/>
                    <a:pt x="64389" y="15"/>
                  </a:cubicBezTo>
                  <a:cubicBezTo>
                    <a:pt x="65011" y="649"/>
                    <a:pt x="64291" y="22196"/>
                    <a:pt x="64309" y="30857"/>
                  </a:cubicBezTo>
                  <a:cubicBezTo>
                    <a:pt x="64328" y="39518"/>
                    <a:pt x="64360" y="45568"/>
                    <a:pt x="64500" y="51982"/>
                  </a:cubicBezTo>
                  <a:cubicBezTo>
                    <a:pt x="64640" y="58396"/>
                    <a:pt x="65043" y="66449"/>
                    <a:pt x="65151" y="69342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793090A-DB81-06FC-0931-0952218F3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F5496"/>
                </a:solidFill>
              </a:rPr>
              <a:t>HONEY kick-off meeting 2023, November 17th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E4969-BF56-C83B-5834-2FC7914FB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2F5496"/>
                </a:solidFill>
              </a:rPr>
              <a:t>19</a:t>
            </a:fld>
            <a:endParaRPr lang="en-US">
              <a:solidFill>
                <a:srgbClr val="2F5496"/>
              </a:solidFill>
            </a:endParaRPr>
          </a:p>
        </p:txBody>
      </p:sp>
      <p:pic>
        <p:nvPicPr>
          <p:cNvPr id="7" name="Picture 6" descr="A table with text on it&#10;&#10;Description automatically generated">
            <a:extLst>
              <a:ext uri="{FF2B5EF4-FFF2-40B4-BE49-F238E27FC236}">
                <a16:creationId xmlns:a16="http://schemas.microsoft.com/office/drawing/2014/main" id="{D5800F52-B00F-CFF7-2B86-8FBAFCE602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83" r="-336" b="9391"/>
          <a:stretch/>
        </p:blipFill>
        <p:spPr>
          <a:xfrm>
            <a:off x="2278026" y="912618"/>
            <a:ext cx="7913719" cy="533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206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8F2C213D-7C38-7DDC-9031-209830F07B07}"/>
              </a:ext>
            </a:extLst>
          </p:cNvPr>
          <p:cNvSpPr/>
          <p:nvPr/>
        </p:nvSpPr>
        <p:spPr>
          <a:xfrm rot="10800000">
            <a:off x="10392835" y="5293"/>
            <a:ext cx="1788581" cy="3333752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C99BD54B-C90E-4C6F-8B01-E6F0547702EA}"/>
              </a:ext>
            </a:extLst>
          </p:cNvPr>
          <p:cNvSpPr/>
          <p:nvPr/>
        </p:nvSpPr>
        <p:spPr>
          <a:xfrm rot="10800000">
            <a:off x="10562167" y="5293"/>
            <a:ext cx="1619248" cy="3016253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131" y="398150"/>
            <a:ext cx="10515600" cy="508479"/>
          </a:xfrm>
        </p:spPr>
        <p:txBody>
          <a:bodyPr>
            <a:normAutofit fontScale="90000"/>
          </a:bodyPr>
          <a:lstStyle/>
          <a:p>
            <a:r>
              <a:rPr lang="en-US" sz="4000" u="sng" dirty="0">
                <a:solidFill>
                  <a:schemeClr val="tx2">
                    <a:lumMod val="50000"/>
                  </a:schemeClr>
                </a:solidFill>
                <a:latin typeface="Congenial"/>
                <a:cs typeface="Calibri Light"/>
              </a:rPr>
              <a:t>Meeting schedule</a:t>
            </a: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B8CB5EC9-351E-3B65-7D7E-AD047E1865E7}"/>
              </a:ext>
            </a:extLst>
          </p:cNvPr>
          <p:cNvSpPr/>
          <p:nvPr/>
        </p:nvSpPr>
        <p:spPr>
          <a:xfrm>
            <a:off x="-10439" y="4608897"/>
            <a:ext cx="1195915" cy="2254252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cs typeface="Calibri"/>
            </a:endParaRP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55127BBC-7759-C825-14F6-747241506AB3}"/>
              </a:ext>
            </a:extLst>
          </p:cNvPr>
          <p:cNvSpPr/>
          <p:nvPr/>
        </p:nvSpPr>
        <p:spPr>
          <a:xfrm>
            <a:off x="0" y="4947711"/>
            <a:ext cx="1026581" cy="1915586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BA3B21E-B4BE-FC04-7D4F-7EF7E3B741C6}"/>
              </a:ext>
            </a:extLst>
          </p:cNvPr>
          <p:cNvGrpSpPr/>
          <p:nvPr/>
        </p:nvGrpSpPr>
        <p:grpSpPr>
          <a:xfrm>
            <a:off x="10152451" y="50799"/>
            <a:ext cx="1950602" cy="1493721"/>
            <a:chOff x="4639711" y="4048948"/>
            <a:chExt cx="1950602" cy="1493721"/>
          </a:xfrm>
        </p:grpSpPr>
        <p:sp>
          <p:nvSpPr>
            <p:cNvPr id="7" name="Google Shape;76;p16">
              <a:extLst>
                <a:ext uri="{FF2B5EF4-FFF2-40B4-BE49-F238E27FC236}">
                  <a16:creationId xmlns:a16="http://schemas.microsoft.com/office/drawing/2014/main" id="{35C79B45-A475-9340-B408-B9D2E15F7E52}"/>
                </a:ext>
              </a:extLst>
            </p:cNvPr>
            <p:cNvSpPr/>
            <p:nvPr/>
          </p:nvSpPr>
          <p:spPr>
            <a:xfrm>
              <a:off x="5015812" y="4058356"/>
              <a:ext cx="1555250" cy="1283382"/>
            </a:xfrm>
            <a:custGeom>
              <a:avLst/>
              <a:gdLst/>
              <a:ahLst/>
              <a:cxnLst/>
              <a:rect l="l" t="t" r="r" b="b"/>
              <a:pathLst>
                <a:path w="120396" h="97536" extrusionOk="0">
                  <a:moveTo>
                    <a:pt x="0" y="56388"/>
                  </a:moveTo>
                  <a:lnTo>
                    <a:pt x="31242" y="0"/>
                  </a:lnTo>
                  <a:lnTo>
                    <a:pt x="89916" y="0"/>
                  </a:lnTo>
                  <a:lnTo>
                    <a:pt x="120396" y="56388"/>
                  </a:lnTo>
                  <a:lnTo>
                    <a:pt x="92964" y="97536"/>
                  </a:lnTo>
                  <a:close/>
                </a:path>
              </a:pathLst>
            </a:custGeom>
            <a:gradFill>
              <a:gsLst>
                <a:gs pos="0">
                  <a:srgbClr val="F5FF83"/>
                </a:gs>
                <a:gs pos="100000">
                  <a:srgbClr val="FFFFFF"/>
                </a:gs>
              </a:gsLst>
              <a:lin ang="5400012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Google Shape;77;p16">
              <a:extLst>
                <a:ext uri="{FF2B5EF4-FFF2-40B4-BE49-F238E27FC236}">
                  <a16:creationId xmlns:a16="http://schemas.microsoft.com/office/drawing/2014/main" id="{9100392A-57F8-0E68-DB7E-7C7F8E7920C6}"/>
                </a:ext>
              </a:extLst>
            </p:cNvPr>
            <p:cNvSpPr/>
            <p:nvPr/>
          </p:nvSpPr>
          <p:spPr>
            <a:xfrm>
              <a:off x="4998930" y="4098575"/>
              <a:ext cx="1574795" cy="1444094"/>
            </a:xfrm>
            <a:custGeom>
              <a:avLst/>
              <a:gdLst/>
              <a:ahLst/>
              <a:cxnLst/>
              <a:rect l="l" t="t" r="r" b="b"/>
              <a:pathLst>
                <a:path w="121909" h="109750" extrusionOk="0">
                  <a:moveTo>
                    <a:pt x="36676" y="44760"/>
                  </a:moveTo>
                  <a:cubicBezTo>
                    <a:pt x="36994" y="43839"/>
                    <a:pt x="37581" y="40628"/>
                    <a:pt x="38581" y="39236"/>
                  </a:cubicBezTo>
                  <a:cubicBezTo>
                    <a:pt x="39581" y="37844"/>
                    <a:pt x="41296" y="36437"/>
                    <a:pt x="42677" y="36410"/>
                  </a:cubicBezTo>
                  <a:cubicBezTo>
                    <a:pt x="44058" y="36384"/>
                    <a:pt x="46024" y="37026"/>
                    <a:pt x="46868" y="39077"/>
                  </a:cubicBezTo>
                  <a:cubicBezTo>
                    <a:pt x="47712" y="41128"/>
                    <a:pt x="47500" y="44677"/>
                    <a:pt x="47741" y="48714"/>
                  </a:cubicBezTo>
                  <a:cubicBezTo>
                    <a:pt x="47982" y="52751"/>
                    <a:pt x="47899" y="60229"/>
                    <a:pt x="48312" y="63300"/>
                  </a:cubicBezTo>
                  <a:cubicBezTo>
                    <a:pt x="48725" y="66371"/>
                    <a:pt x="49526" y="67182"/>
                    <a:pt x="50217" y="67139"/>
                  </a:cubicBezTo>
                  <a:cubicBezTo>
                    <a:pt x="50908" y="67096"/>
                    <a:pt x="52019" y="65837"/>
                    <a:pt x="52456" y="63044"/>
                  </a:cubicBezTo>
                  <a:cubicBezTo>
                    <a:pt x="52893" y="60251"/>
                    <a:pt x="52678" y="49931"/>
                    <a:pt x="52837" y="50379"/>
                  </a:cubicBezTo>
                  <a:cubicBezTo>
                    <a:pt x="52996" y="50827"/>
                    <a:pt x="52456" y="62854"/>
                    <a:pt x="53408" y="65732"/>
                  </a:cubicBezTo>
                  <a:cubicBezTo>
                    <a:pt x="54361" y="68611"/>
                    <a:pt x="57219" y="68354"/>
                    <a:pt x="58552" y="67650"/>
                  </a:cubicBezTo>
                  <a:cubicBezTo>
                    <a:pt x="59886" y="66946"/>
                    <a:pt x="60703" y="64665"/>
                    <a:pt x="61409" y="61509"/>
                  </a:cubicBezTo>
                  <a:cubicBezTo>
                    <a:pt x="62115" y="58353"/>
                    <a:pt x="62039" y="51469"/>
                    <a:pt x="62790" y="48714"/>
                  </a:cubicBezTo>
                  <a:cubicBezTo>
                    <a:pt x="63542" y="45959"/>
                    <a:pt x="65079" y="46429"/>
                    <a:pt x="65918" y="44981"/>
                  </a:cubicBezTo>
                  <a:cubicBezTo>
                    <a:pt x="66757" y="43533"/>
                    <a:pt x="67315" y="40409"/>
                    <a:pt x="67823" y="40028"/>
                  </a:cubicBezTo>
                  <a:cubicBezTo>
                    <a:pt x="68331" y="39647"/>
                    <a:pt x="67887" y="42759"/>
                    <a:pt x="68966" y="42695"/>
                  </a:cubicBezTo>
                  <a:cubicBezTo>
                    <a:pt x="70046" y="42632"/>
                    <a:pt x="73157" y="39139"/>
                    <a:pt x="74300" y="39647"/>
                  </a:cubicBezTo>
                  <a:cubicBezTo>
                    <a:pt x="75443" y="40155"/>
                    <a:pt x="75697" y="41362"/>
                    <a:pt x="75824" y="45743"/>
                  </a:cubicBezTo>
                  <a:cubicBezTo>
                    <a:pt x="75951" y="50125"/>
                    <a:pt x="74681" y="62952"/>
                    <a:pt x="75062" y="65936"/>
                  </a:cubicBezTo>
                  <a:cubicBezTo>
                    <a:pt x="75443" y="68921"/>
                    <a:pt x="77158" y="64984"/>
                    <a:pt x="78110" y="63650"/>
                  </a:cubicBezTo>
                  <a:cubicBezTo>
                    <a:pt x="79063" y="62317"/>
                    <a:pt x="80079" y="57681"/>
                    <a:pt x="80777" y="57935"/>
                  </a:cubicBezTo>
                  <a:cubicBezTo>
                    <a:pt x="81476" y="58189"/>
                    <a:pt x="81113" y="63745"/>
                    <a:pt x="82301" y="65174"/>
                  </a:cubicBezTo>
                  <a:cubicBezTo>
                    <a:pt x="83489" y="66603"/>
                    <a:pt x="86191" y="67714"/>
                    <a:pt x="87905" y="66507"/>
                  </a:cubicBezTo>
                  <a:cubicBezTo>
                    <a:pt x="89620" y="65301"/>
                    <a:pt x="91617" y="58348"/>
                    <a:pt x="92588" y="57935"/>
                  </a:cubicBezTo>
                  <a:cubicBezTo>
                    <a:pt x="93559" y="57522"/>
                    <a:pt x="93223" y="62507"/>
                    <a:pt x="93731" y="64031"/>
                  </a:cubicBezTo>
                  <a:cubicBezTo>
                    <a:pt x="94239" y="65555"/>
                    <a:pt x="94684" y="67460"/>
                    <a:pt x="95636" y="67079"/>
                  </a:cubicBezTo>
                  <a:cubicBezTo>
                    <a:pt x="96589" y="66698"/>
                    <a:pt x="98830" y="61523"/>
                    <a:pt x="99446" y="61745"/>
                  </a:cubicBezTo>
                  <a:cubicBezTo>
                    <a:pt x="100063" y="61967"/>
                    <a:pt x="100351" y="65618"/>
                    <a:pt x="99335" y="68412"/>
                  </a:cubicBezTo>
                  <a:cubicBezTo>
                    <a:pt x="98319" y="71206"/>
                    <a:pt x="94284" y="75747"/>
                    <a:pt x="93350" y="78509"/>
                  </a:cubicBezTo>
                  <a:cubicBezTo>
                    <a:pt x="92416" y="81271"/>
                    <a:pt x="92969" y="83653"/>
                    <a:pt x="93731" y="84986"/>
                  </a:cubicBezTo>
                  <a:cubicBezTo>
                    <a:pt x="94493" y="86320"/>
                    <a:pt x="96766" y="89177"/>
                    <a:pt x="97922" y="86510"/>
                  </a:cubicBezTo>
                  <a:cubicBezTo>
                    <a:pt x="99078" y="83843"/>
                    <a:pt x="98813" y="74136"/>
                    <a:pt x="100668" y="68984"/>
                  </a:cubicBezTo>
                  <a:cubicBezTo>
                    <a:pt x="102523" y="63833"/>
                    <a:pt x="105621" y="58276"/>
                    <a:pt x="109050" y="55601"/>
                  </a:cubicBezTo>
                  <a:cubicBezTo>
                    <a:pt x="112479" y="52926"/>
                    <a:pt x="119623" y="52259"/>
                    <a:pt x="121242" y="52934"/>
                  </a:cubicBezTo>
                  <a:cubicBezTo>
                    <a:pt x="122861" y="53609"/>
                    <a:pt x="121338" y="54625"/>
                    <a:pt x="118766" y="59649"/>
                  </a:cubicBezTo>
                  <a:cubicBezTo>
                    <a:pt x="116194" y="64674"/>
                    <a:pt x="109971" y="75556"/>
                    <a:pt x="105812" y="83081"/>
                  </a:cubicBezTo>
                  <a:cubicBezTo>
                    <a:pt x="101653" y="90606"/>
                    <a:pt x="96763" y="100409"/>
                    <a:pt x="93810" y="104798"/>
                  </a:cubicBezTo>
                  <a:cubicBezTo>
                    <a:pt x="90857" y="109187"/>
                    <a:pt x="93061" y="108655"/>
                    <a:pt x="88095" y="109417"/>
                  </a:cubicBezTo>
                  <a:cubicBezTo>
                    <a:pt x="83129" y="110179"/>
                    <a:pt x="72681" y="109378"/>
                    <a:pt x="64013" y="109370"/>
                  </a:cubicBezTo>
                  <a:cubicBezTo>
                    <a:pt x="55345" y="109362"/>
                    <a:pt x="41950" y="110227"/>
                    <a:pt x="36089" y="109370"/>
                  </a:cubicBezTo>
                  <a:cubicBezTo>
                    <a:pt x="30229" y="108513"/>
                    <a:pt x="32216" y="109116"/>
                    <a:pt x="28850" y="104226"/>
                  </a:cubicBezTo>
                  <a:cubicBezTo>
                    <a:pt x="25485" y="99337"/>
                    <a:pt x="20196" y="87939"/>
                    <a:pt x="15896" y="80033"/>
                  </a:cubicBezTo>
                  <a:cubicBezTo>
                    <a:pt x="11597" y="72127"/>
                    <a:pt x="5575" y="61301"/>
                    <a:pt x="3053" y="56792"/>
                  </a:cubicBezTo>
                  <a:cubicBezTo>
                    <a:pt x="532" y="52284"/>
                    <a:pt x="-1011" y="53554"/>
                    <a:pt x="767" y="52982"/>
                  </a:cubicBezTo>
                  <a:cubicBezTo>
                    <a:pt x="2545" y="52411"/>
                    <a:pt x="9657" y="53554"/>
                    <a:pt x="13721" y="53363"/>
                  </a:cubicBezTo>
                  <a:cubicBezTo>
                    <a:pt x="17785" y="53173"/>
                    <a:pt x="22675" y="52855"/>
                    <a:pt x="25151" y="51839"/>
                  </a:cubicBezTo>
                  <a:cubicBezTo>
                    <a:pt x="27628" y="50823"/>
                    <a:pt x="27374" y="51014"/>
                    <a:pt x="28580" y="47267"/>
                  </a:cubicBezTo>
                  <a:cubicBezTo>
                    <a:pt x="29787" y="43521"/>
                    <a:pt x="31057" y="37234"/>
                    <a:pt x="32390" y="29360"/>
                  </a:cubicBezTo>
                  <a:cubicBezTo>
                    <a:pt x="33724" y="21486"/>
                    <a:pt x="35883" y="785"/>
                    <a:pt x="36581" y="23"/>
                  </a:cubicBezTo>
                  <a:cubicBezTo>
                    <a:pt x="37280" y="-739"/>
                    <a:pt x="36518" y="17295"/>
                    <a:pt x="36581" y="24788"/>
                  </a:cubicBezTo>
                  <a:cubicBezTo>
                    <a:pt x="36645" y="32281"/>
                    <a:pt x="36899" y="41616"/>
                    <a:pt x="36962" y="44981"/>
                  </a:cubicBezTo>
                </a:path>
              </a:pathLst>
            </a:custGeom>
            <a:gradFill>
              <a:gsLst>
                <a:gs pos="0">
                  <a:srgbClr val="F4E755">
                    <a:alpha val="69803"/>
                  </a:srgbClr>
                </a:gs>
                <a:gs pos="100000">
                  <a:srgbClr val="F6B26B"/>
                </a:gs>
              </a:gsLst>
              <a:lin ang="5400012" scaled="0"/>
            </a:gra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Google Shape;78;p16">
              <a:extLst>
                <a:ext uri="{FF2B5EF4-FFF2-40B4-BE49-F238E27FC236}">
                  <a16:creationId xmlns:a16="http://schemas.microsoft.com/office/drawing/2014/main" id="{7FC5814F-9425-24FD-84C0-E9AF6B8E68CA}"/>
                </a:ext>
              </a:extLst>
            </p:cNvPr>
            <p:cNvSpPr/>
            <p:nvPr/>
          </p:nvSpPr>
          <p:spPr>
            <a:xfrm>
              <a:off x="5472702" y="4580140"/>
              <a:ext cx="1106964" cy="671797"/>
            </a:xfrm>
            <a:custGeom>
              <a:avLst/>
              <a:gdLst/>
              <a:ahLst/>
              <a:cxnLst/>
              <a:rect l="l" t="t" r="r" b="b"/>
              <a:pathLst>
                <a:path w="85693" h="51056" extrusionOk="0">
                  <a:moveTo>
                    <a:pt x="0" y="8351"/>
                  </a:moveTo>
                  <a:cubicBezTo>
                    <a:pt x="318" y="7430"/>
                    <a:pt x="905" y="4219"/>
                    <a:pt x="1905" y="2827"/>
                  </a:cubicBezTo>
                  <a:cubicBezTo>
                    <a:pt x="2905" y="1435"/>
                    <a:pt x="4620" y="28"/>
                    <a:pt x="6001" y="1"/>
                  </a:cubicBezTo>
                  <a:cubicBezTo>
                    <a:pt x="7382" y="-25"/>
                    <a:pt x="9348" y="617"/>
                    <a:pt x="10192" y="2668"/>
                  </a:cubicBezTo>
                  <a:cubicBezTo>
                    <a:pt x="11036" y="4719"/>
                    <a:pt x="10824" y="8268"/>
                    <a:pt x="11065" y="12305"/>
                  </a:cubicBezTo>
                  <a:cubicBezTo>
                    <a:pt x="11306" y="16342"/>
                    <a:pt x="11223" y="23820"/>
                    <a:pt x="11636" y="26891"/>
                  </a:cubicBezTo>
                  <a:cubicBezTo>
                    <a:pt x="12049" y="29962"/>
                    <a:pt x="12850" y="30773"/>
                    <a:pt x="13541" y="30730"/>
                  </a:cubicBezTo>
                  <a:cubicBezTo>
                    <a:pt x="14232" y="30687"/>
                    <a:pt x="15343" y="29428"/>
                    <a:pt x="15780" y="26635"/>
                  </a:cubicBezTo>
                  <a:cubicBezTo>
                    <a:pt x="16217" y="23842"/>
                    <a:pt x="16002" y="13522"/>
                    <a:pt x="16161" y="13970"/>
                  </a:cubicBezTo>
                  <a:cubicBezTo>
                    <a:pt x="16320" y="14418"/>
                    <a:pt x="15780" y="26445"/>
                    <a:pt x="16732" y="29323"/>
                  </a:cubicBezTo>
                  <a:cubicBezTo>
                    <a:pt x="17685" y="32202"/>
                    <a:pt x="20543" y="31945"/>
                    <a:pt x="21876" y="31241"/>
                  </a:cubicBezTo>
                  <a:cubicBezTo>
                    <a:pt x="23210" y="30537"/>
                    <a:pt x="24027" y="28256"/>
                    <a:pt x="24733" y="25100"/>
                  </a:cubicBezTo>
                  <a:cubicBezTo>
                    <a:pt x="25439" y="21944"/>
                    <a:pt x="26106" y="16101"/>
                    <a:pt x="26114" y="12305"/>
                  </a:cubicBezTo>
                  <a:cubicBezTo>
                    <a:pt x="26122" y="8509"/>
                    <a:pt x="25765" y="4117"/>
                    <a:pt x="24781" y="2326"/>
                  </a:cubicBezTo>
                  <a:cubicBezTo>
                    <a:pt x="23797" y="535"/>
                    <a:pt x="21479" y="407"/>
                    <a:pt x="20209" y="1558"/>
                  </a:cubicBezTo>
                  <a:cubicBezTo>
                    <a:pt x="18939" y="2710"/>
                    <a:pt x="16780" y="7508"/>
                    <a:pt x="17161" y="9235"/>
                  </a:cubicBezTo>
                  <a:cubicBezTo>
                    <a:pt x="17542" y="10962"/>
                    <a:pt x="20685" y="11794"/>
                    <a:pt x="22495" y="11922"/>
                  </a:cubicBezTo>
                  <a:cubicBezTo>
                    <a:pt x="24305" y="12050"/>
                    <a:pt x="26527" y="11474"/>
                    <a:pt x="28019" y="10002"/>
                  </a:cubicBezTo>
                  <a:cubicBezTo>
                    <a:pt x="29511" y="8531"/>
                    <a:pt x="31226" y="-106"/>
                    <a:pt x="31448" y="3093"/>
                  </a:cubicBezTo>
                  <a:cubicBezTo>
                    <a:pt x="31670" y="6292"/>
                    <a:pt x="29417" y="28043"/>
                    <a:pt x="29353" y="29194"/>
                  </a:cubicBezTo>
                  <a:cubicBezTo>
                    <a:pt x="29290" y="30346"/>
                    <a:pt x="29956" y="14288"/>
                    <a:pt x="31067" y="10002"/>
                  </a:cubicBezTo>
                  <a:cubicBezTo>
                    <a:pt x="32178" y="5716"/>
                    <a:pt x="34623" y="4246"/>
                    <a:pt x="36020" y="3478"/>
                  </a:cubicBezTo>
                  <a:cubicBezTo>
                    <a:pt x="37417" y="2710"/>
                    <a:pt x="39068" y="2325"/>
                    <a:pt x="39449" y="5396"/>
                  </a:cubicBezTo>
                  <a:cubicBezTo>
                    <a:pt x="39830" y="8467"/>
                    <a:pt x="38497" y="17936"/>
                    <a:pt x="38306" y="21902"/>
                  </a:cubicBezTo>
                  <a:cubicBezTo>
                    <a:pt x="38116" y="25868"/>
                    <a:pt x="37766" y="28170"/>
                    <a:pt x="38306" y="29194"/>
                  </a:cubicBezTo>
                  <a:cubicBezTo>
                    <a:pt x="38846" y="30218"/>
                    <a:pt x="40410" y="30134"/>
                    <a:pt x="41545" y="28044"/>
                  </a:cubicBezTo>
                  <a:cubicBezTo>
                    <a:pt x="42680" y="25954"/>
                    <a:pt x="43538" y="18809"/>
                    <a:pt x="45117" y="16655"/>
                  </a:cubicBezTo>
                  <a:cubicBezTo>
                    <a:pt x="46697" y="14501"/>
                    <a:pt x="49530" y="16207"/>
                    <a:pt x="51022" y="15120"/>
                  </a:cubicBezTo>
                  <a:cubicBezTo>
                    <a:pt x="52514" y="14033"/>
                    <a:pt x="53721" y="12178"/>
                    <a:pt x="54070" y="10131"/>
                  </a:cubicBezTo>
                  <a:cubicBezTo>
                    <a:pt x="54419" y="8084"/>
                    <a:pt x="53975" y="4244"/>
                    <a:pt x="53118" y="2837"/>
                  </a:cubicBezTo>
                  <a:cubicBezTo>
                    <a:pt x="52261" y="1430"/>
                    <a:pt x="50292" y="343"/>
                    <a:pt x="48927" y="1687"/>
                  </a:cubicBezTo>
                  <a:cubicBezTo>
                    <a:pt x="47562" y="3031"/>
                    <a:pt x="45585" y="6698"/>
                    <a:pt x="44926" y="10899"/>
                  </a:cubicBezTo>
                  <a:cubicBezTo>
                    <a:pt x="44267" y="15100"/>
                    <a:pt x="44204" y="23586"/>
                    <a:pt x="44974" y="26891"/>
                  </a:cubicBezTo>
                  <a:cubicBezTo>
                    <a:pt x="45744" y="30196"/>
                    <a:pt x="47800" y="31434"/>
                    <a:pt x="49546" y="30730"/>
                  </a:cubicBezTo>
                  <a:cubicBezTo>
                    <a:pt x="51292" y="30027"/>
                    <a:pt x="53927" y="27212"/>
                    <a:pt x="55451" y="22670"/>
                  </a:cubicBezTo>
                  <a:cubicBezTo>
                    <a:pt x="56975" y="18128"/>
                    <a:pt x="58500" y="3670"/>
                    <a:pt x="58690" y="3478"/>
                  </a:cubicBezTo>
                  <a:cubicBezTo>
                    <a:pt x="58881" y="3286"/>
                    <a:pt x="56594" y="16975"/>
                    <a:pt x="56594" y="21517"/>
                  </a:cubicBezTo>
                  <a:cubicBezTo>
                    <a:pt x="56594" y="26059"/>
                    <a:pt x="57611" y="30282"/>
                    <a:pt x="58690" y="30730"/>
                  </a:cubicBezTo>
                  <a:cubicBezTo>
                    <a:pt x="59770" y="31178"/>
                    <a:pt x="61928" y="27916"/>
                    <a:pt x="63071" y="24205"/>
                  </a:cubicBezTo>
                  <a:cubicBezTo>
                    <a:pt x="64214" y="20495"/>
                    <a:pt x="65040" y="12114"/>
                    <a:pt x="65548" y="8467"/>
                  </a:cubicBezTo>
                  <a:cubicBezTo>
                    <a:pt x="66056" y="4821"/>
                    <a:pt x="66373" y="-489"/>
                    <a:pt x="66119" y="2326"/>
                  </a:cubicBezTo>
                  <a:cubicBezTo>
                    <a:pt x="65865" y="5141"/>
                    <a:pt x="64659" y="17935"/>
                    <a:pt x="64024" y="25356"/>
                  </a:cubicBezTo>
                  <a:cubicBezTo>
                    <a:pt x="63389" y="32777"/>
                    <a:pt x="63206" y="42607"/>
                    <a:pt x="62309" y="46851"/>
                  </a:cubicBezTo>
                  <a:cubicBezTo>
                    <a:pt x="61412" y="51095"/>
                    <a:pt x="59571" y="51436"/>
                    <a:pt x="58642" y="50818"/>
                  </a:cubicBezTo>
                  <a:cubicBezTo>
                    <a:pt x="57713" y="50200"/>
                    <a:pt x="56547" y="45444"/>
                    <a:pt x="56737" y="43141"/>
                  </a:cubicBezTo>
                  <a:cubicBezTo>
                    <a:pt x="56928" y="40838"/>
                    <a:pt x="58706" y="38855"/>
                    <a:pt x="59785" y="37000"/>
                  </a:cubicBezTo>
                  <a:cubicBezTo>
                    <a:pt x="60865" y="35145"/>
                    <a:pt x="61373" y="34696"/>
                    <a:pt x="63214" y="32009"/>
                  </a:cubicBezTo>
                  <a:cubicBezTo>
                    <a:pt x="65056" y="29322"/>
                    <a:pt x="68834" y="23374"/>
                    <a:pt x="70834" y="20879"/>
                  </a:cubicBezTo>
                  <a:cubicBezTo>
                    <a:pt x="72834" y="18384"/>
                    <a:pt x="73406" y="17808"/>
                    <a:pt x="75216" y="17040"/>
                  </a:cubicBezTo>
                  <a:cubicBezTo>
                    <a:pt x="77026" y="16272"/>
                    <a:pt x="79947" y="16337"/>
                    <a:pt x="81693" y="16273"/>
                  </a:cubicBezTo>
                  <a:cubicBezTo>
                    <a:pt x="83439" y="16209"/>
                    <a:pt x="85026" y="16591"/>
                    <a:pt x="85693" y="16655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Google Shape;79;p16">
              <a:extLst>
                <a:ext uri="{FF2B5EF4-FFF2-40B4-BE49-F238E27FC236}">
                  <a16:creationId xmlns:a16="http://schemas.microsoft.com/office/drawing/2014/main" id="{E2902989-6A7D-C04B-FEE5-A39DAC926B0F}"/>
                </a:ext>
              </a:extLst>
            </p:cNvPr>
            <p:cNvSpPr/>
            <p:nvPr/>
          </p:nvSpPr>
          <p:spPr>
            <a:xfrm>
              <a:off x="5015376" y="4048948"/>
              <a:ext cx="1574937" cy="1483910"/>
            </a:xfrm>
            <a:custGeom>
              <a:avLst/>
              <a:gdLst/>
              <a:ahLst/>
              <a:cxnLst/>
              <a:rect l="l" t="t" r="r" b="b"/>
              <a:pathLst>
                <a:path w="121920" h="112776" extrusionOk="0">
                  <a:moveTo>
                    <a:pt x="121920" y="56769"/>
                  </a:moveTo>
                  <a:lnTo>
                    <a:pt x="90678" y="112776"/>
                  </a:lnTo>
                  <a:lnTo>
                    <a:pt x="31623" y="112776"/>
                  </a:lnTo>
                  <a:lnTo>
                    <a:pt x="0" y="56388"/>
                  </a:lnTo>
                  <a:lnTo>
                    <a:pt x="32004" y="0"/>
                  </a:lnTo>
                  <a:lnTo>
                    <a:pt x="90678" y="381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Google Shape;80;p16">
              <a:extLst>
                <a:ext uri="{FF2B5EF4-FFF2-40B4-BE49-F238E27FC236}">
                  <a16:creationId xmlns:a16="http://schemas.microsoft.com/office/drawing/2014/main" id="{5C6B5EFD-9D3A-D339-A7BD-51098EFDE947}"/>
                </a:ext>
              </a:extLst>
            </p:cNvPr>
            <p:cNvSpPr/>
            <p:nvPr/>
          </p:nvSpPr>
          <p:spPr>
            <a:xfrm>
              <a:off x="4639711" y="4083843"/>
              <a:ext cx="841607" cy="937496"/>
            </a:xfrm>
            <a:custGeom>
              <a:avLst/>
              <a:gdLst/>
              <a:ahLst/>
              <a:cxnLst/>
              <a:rect l="l" t="t" r="r" b="b"/>
              <a:pathLst>
                <a:path w="65151" h="69342" extrusionOk="0">
                  <a:moveTo>
                    <a:pt x="0" y="52326"/>
                  </a:moveTo>
                  <a:cubicBezTo>
                    <a:pt x="7112" y="52326"/>
                    <a:pt x="33465" y="52914"/>
                    <a:pt x="42672" y="52326"/>
                  </a:cubicBezTo>
                  <a:cubicBezTo>
                    <a:pt x="51880" y="51738"/>
                    <a:pt x="52261" y="53012"/>
                    <a:pt x="55245" y="48800"/>
                  </a:cubicBezTo>
                  <a:cubicBezTo>
                    <a:pt x="58230" y="44588"/>
                    <a:pt x="59055" y="35183"/>
                    <a:pt x="60579" y="27052"/>
                  </a:cubicBezTo>
                  <a:cubicBezTo>
                    <a:pt x="62103" y="18921"/>
                    <a:pt x="63767" y="-619"/>
                    <a:pt x="64389" y="15"/>
                  </a:cubicBezTo>
                  <a:cubicBezTo>
                    <a:pt x="65011" y="649"/>
                    <a:pt x="64291" y="22196"/>
                    <a:pt x="64309" y="30857"/>
                  </a:cubicBezTo>
                  <a:cubicBezTo>
                    <a:pt x="64328" y="39518"/>
                    <a:pt x="64360" y="45568"/>
                    <a:pt x="64500" y="51982"/>
                  </a:cubicBezTo>
                  <a:cubicBezTo>
                    <a:pt x="64640" y="58396"/>
                    <a:pt x="65043" y="66449"/>
                    <a:pt x="65151" y="69342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202B41-1834-0277-A8DB-131776316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F5496"/>
                </a:solidFill>
              </a:rPr>
              <a:t>HONEY kick-off meeting 2023, November 17th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96761C4-1B99-0800-0122-7634408DB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2F5496"/>
                </a:solidFill>
              </a:rPr>
              <a:t>2</a:t>
            </a:fld>
            <a:endParaRPr lang="en-US">
              <a:solidFill>
                <a:srgbClr val="2F5496"/>
              </a:solidFill>
            </a:endParaRPr>
          </a:p>
        </p:txBody>
      </p:sp>
      <p:pic>
        <p:nvPicPr>
          <p:cNvPr id="17" name="Picture 16" descr="A screenshot of a computer&#10;&#10;Description automatically generated">
            <a:extLst>
              <a:ext uri="{FF2B5EF4-FFF2-40B4-BE49-F238E27FC236}">
                <a16:creationId xmlns:a16="http://schemas.microsoft.com/office/drawing/2014/main" id="{537D62B7-9950-6641-C43A-192456FEED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1" r="3794" b="290"/>
          <a:stretch/>
        </p:blipFill>
        <p:spPr>
          <a:xfrm>
            <a:off x="1110075" y="1810980"/>
            <a:ext cx="9717220" cy="323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500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8F2C213D-7C38-7DDC-9031-209830F07B07}"/>
              </a:ext>
            </a:extLst>
          </p:cNvPr>
          <p:cNvSpPr/>
          <p:nvPr/>
        </p:nvSpPr>
        <p:spPr>
          <a:xfrm rot="10800000">
            <a:off x="10392835" y="5293"/>
            <a:ext cx="1788581" cy="3333752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C99BD54B-C90E-4C6F-8B01-E6F0547702EA}"/>
              </a:ext>
            </a:extLst>
          </p:cNvPr>
          <p:cNvSpPr/>
          <p:nvPr/>
        </p:nvSpPr>
        <p:spPr>
          <a:xfrm rot="10800000">
            <a:off x="10562167" y="5293"/>
            <a:ext cx="1619248" cy="3016253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131" y="398150"/>
            <a:ext cx="10515600" cy="508479"/>
          </a:xfrm>
        </p:spPr>
        <p:txBody>
          <a:bodyPr>
            <a:normAutofit fontScale="90000"/>
          </a:bodyPr>
          <a:lstStyle/>
          <a:p>
            <a:r>
              <a:rPr lang="en-US" sz="4000" u="sng" dirty="0">
                <a:solidFill>
                  <a:schemeClr val="tx2">
                    <a:lumMod val="50000"/>
                  </a:schemeClr>
                </a:solidFill>
                <a:latin typeface="Congenial"/>
                <a:cs typeface="Calibri Light"/>
              </a:rPr>
              <a:t>HONEY in numbers</a:t>
            </a: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B8CB5EC9-351E-3B65-7D7E-AD047E1865E7}"/>
              </a:ext>
            </a:extLst>
          </p:cNvPr>
          <p:cNvSpPr/>
          <p:nvPr/>
        </p:nvSpPr>
        <p:spPr>
          <a:xfrm>
            <a:off x="-1" y="4608897"/>
            <a:ext cx="1195915" cy="2254252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cs typeface="Calibri"/>
            </a:endParaRP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55127BBC-7759-C825-14F6-747241506AB3}"/>
              </a:ext>
            </a:extLst>
          </p:cNvPr>
          <p:cNvSpPr/>
          <p:nvPr/>
        </p:nvSpPr>
        <p:spPr>
          <a:xfrm>
            <a:off x="0" y="4947711"/>
            <a:ext cx="1026581" cy="1915586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BA3B21E-B4BE-FC04-7D4F-7EF7E3B741C6}"/>
              </a:ext>
            </a:extLst>
          </p:cNvPr>
          <p:cNvGrpSpPr/>
          <p:nvPr/>
        </p:nvGrpSpPr>
        <p:grpSpPr>
          <a:xfrm>
            <a:off x="10152451" y="50799"/>
            <a:ext cx="1950602" cy="1493721"/>
            <a:chOff x="4639711" y="4048948"/>
            <a:chExt cx="1950602" cy="1493721"/>
          </a:xfrm>
        </p:grpSpPr>
        <p:sp>
          <p:nvSpPr>
            <p:cNvPr id="7" name="Google Shape;76;p16">
              <a:extLst>
                <a:ext uri="{FF2B5EF4-FFF2-40B4-BE49-F238E27FC236}">
                  <a16:creationId xmlns:a16="http://schemas.microsoft.com/office/drawing/2014/main" id="{35C79B45-A475-9340-B408-B9D2E15F7E52}"/>
                </a:ext>
              </a:extLst>
            </p:cNvPr>
            <p:cNvSpPr/>
            <p:nvPr/>
          </p:nvSpPr>
          <p:spPr>
            <a:xfrm>
              <a:off x="5015812" y="4058356"/>
              <a:ext cx="1555250" cy="1283382"/>
            </a:xfrm>
            <a:custGeom>
              <a:avLst/>
              <a:gdLst/>
              <a:ahLst/>
              <a:cxnLst/>
              <a:rect l="l" t="t" r="r" b="b"/>
              <a:pathLst>
                <a:path w="120396" h="97536" extrusionOk="0">
                  <a:moveTo>
                    <a:pt x="0" y="56388"/>
                  </a:moveTo>
                  <a:lnTo>
                    <a:pt x="31242" y="0"/>
                  </a:lnTo>
                  <a:lnTo>
                    <a:pt x="89916" y="0"/>
                  </a:lnTo>
                  <a:lnTo>
                    <a:pt x="120396" y="56388"/>
                  </a:lnTo>
                  <a:lnTo>
                    <a:pt x="92964" y="97536"/>
                  </a:lnTo>
                  <a:close/>
                </a:path>
              </a:pathLst>
            </a:custGeom>
            <a:gradFill>
              <a:gsLst>
                <a:gs pos="0">
                  <a:srgbClr val="F5FF83"/>
                </a:gs>
                <a:gs pos="100000">
                  <a:srgbClr val="FFFFFF"/>
                </a:gs>
              </a:gsLst>
              <a:lin ang="5400012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Google Shape;77;p16">
              <a:extLst>
                <a:ext uri="{FF2B5EF4-FFF2-40B4-BE49-F238E27FC236}">
                  <a16:creationId xmlns:a16="http://schemas.microsoft.com/office/drawing/2014/main" id="{9100392A-57F8-0E68-DB7E-7C7F8E7920C6}"/>
                </a:ext>
              </a:extLst>
            </p:cNvPr>
            <p:cNvSpPr/>
            <p:nvPr/>
          </p:nvSpPr>
          <p:spPr>
            <a:xfrm>
              <a:off x="4998930" y="4098575"/>
              <a:ext cx="1574795" cy="1444094"/>
            </a:xfrm>
            <a:custGeom>
              <a:avLst/>
              <a:gdLst/>
              <a:ahLst/>
              <a:cxnLst/>
              <a:rect l="l" t="t" r="r" b="b"/>
              <a:pathLst>
                <a:path w="121909" h="109750" extrusionOk="0">
                  <a:moveTo>
                    <a:pt x="36676" y="44760"/>
                  </a:moveTo>
                  <a:cubicBezTo>
                    <a:pt x="36994" y="43839"/>
                    <a:pt x="37581" y="40628"/>
                    <a:pt x="38581" y="39236"/>
                  </a:cubicBezTo>
                  <a:cubicBezTo>
                    <a:pt x="39581" y="37844"/>
                    <a:pt x="41296" y="36437"/>
                    <a:pt x="42677" y="36410"/>
                  </a:cubicBezTo>
                  <a:cubicBezTo>
                    <a:pt x="44058" y="36384"/>
                    <a:pt x="46024" y="37026"/>
                    <a:pt x="46868" y="39077"/>
                  </a:cubicBezTo>
                  <a:cubicBezTo>
                    <a:pt x="47712" y="41128"/>
                    <a:pt x="47500" y="44677"/>
                    <a:pt x="47741" y="48714"/>
                  </a:cubicBezTo>
                  <a:cubicBezTo>
                    <a:pt x="47982" y="52751"/>
                    <a:pt x="47899" y="60229"/>
                    <a:pt x="48312" y="63300"/>
                  </a:cubicBezTo>
                  <a:cubicBezTo>
                    <a:pt x="48725" y="66371"/>
                    <a:pt x="49526" y="67182"/>
                    <a:pt x="50217" y="67139"/>
                  </a:cubicBezTo>
                  <a:cubicBezTo>
                    <a:pt x="50908" y="67096"/>
                    <a:pt x="52019" y="65837"/>
                    <a:pt x="52456" y="63044"/>
                  </a:cubicBezTo>
                  <a:cubicBezTo>
                    <a:pt x="52893" y="60251"/>
                    <a:pt x="52678" y="49931"/>
                    <a:pt x="52837" y="50379"/>
                  </a:cubicBezTo>
                  <a:cubicBezTo>
                    <a:pt x="52996" y="50827"/>
                    <a:pt x="52456" y="62854"/>
                    <a:pt x="53408" y="65732"/>
                  </a:cubicBezTo>
                  <a:cubicBezTo>
                    <a:pt x="54361" y="68611"/>
                    <a:pt x="57219" y="68354"/>
                    <a:pt x="58552" y="67650"/>
                  </a:cubicBezTo>
                  <a:cubicBezTo>
                    <a:pt x="59886" y="66946"/>
                    <a:pt x="60703" y="64665"/>
                    <a:pt x="61409" y="61509"/>
                  </a:cubicBezTo>
                  <a:cubicBezTo>
                    <a:pt x="62115" y="58353"/>
                    <a:pt x="62039" y="51469"/>
                    <a:pt x="62790" y="48714"/>
                  </a:cubicBezTo>
                  <a:cubicBezTo>
                    <a:pt x="63542" y="45959"/>
                    <a:pt x="65079" y="46429"/>
                    <a:pt x="65918" y="44981"/>
                  </a:cubicBezTo>
                  <a:cubicBezTo>
                    <a:pt x="66757" y="43533"/>
                    <a:pt x="67315" y="40409"/>
                    <a:pt x="67823" y="40028"/>
                  </a:cubicBezTo>
                  <a:cubicBezTo>
                    <a:pt x="68331" y="39647"/>
                    <a:pt x="67887" y="42759"/>
                    <a:pt x="68966" y="42695"/>
                  </a:cubicBezTo>
                  <a:cubicBezTo>
                    <a:pt x="70046" y="42632"/>
                    <a:pt x="73157" y="39139"/>
                    <a:pt x="74300" y="39647"/>
                  </a:cubicBezTo>
                  <a:cubicBezTo>
                    <a:pt x="75443" y="40155"/>
                    <a:pt x="75697" y="41362"/>
                    <a:pt x="75824" y="45743"/>
                  </a:cubicBezTo>
                  <a:cubicBezTo>
                    <a:pt x="75951" y="50125"/>
                    <a:pt x="74681" y="62952"/>
                    <a:pt x="75062" y="65936"/>
                  </a:cubicBezTo>
                  <a:cubicBezTo>
                    <a:pt x="75443" y="68921"/>
                    <a:pt x="77158" y="64984"/>
                    <a:pt x="78110" y="63650"/>
                  </a:cubicBezTo>
                  <a:cubicBezTo>
                    <a:pt x="79063" y="62317"/>
                    <a:pt x="80079" y="57681"/>
                    <a:pt x="80777" y="57935"/>
                  </a:cubicBezTo>
                  <a:cubicBezTo>
                    <a:pt x="81476" y="58189"/>
                    <a:pt x="81113" y="63745"/>
                    <a:pt x="82301" y="65174"/>
                  </a:cubicBezTo>
                  <a:cubicBezTo>
                    <a:pt x="83489" y="66603"/>
                    <a:pt x="86191" y="67714"/>
                    <a:pt x="87905" y="66507"/>
                  </a:cubicBezTo>
                  <a:cubicBezTo>
                    <a:pt x="89620" y="65301"/>
                    <a:pt x="91617" y="58348"/>
                    <a:pt x="92588" y="57935"/>
                  </a:cubicBezTo>
                  <a:cubicBezTo>
                    <a:pt x="93559" y="57522"/>
                    <a:pt x="93223" y="62507"/>
                    <a:pt x="93731" y="64031"/>
                  </a:cubicBezTo>
                  <a:cubicBezTo>
                    <a:pt x="94239" y="65555"/>
                    <a:pt x="94684" y="67460"/>
                    <a:pt x="95636" y="67079"/>
                  </a:cubicBezTo>
                  <a:cubicBezTo>
                    <a:pt x="96589" y="66698"/>
                    <a:pt x="98830" y="61523"/>
                    <a:pt x="99446" y="61745"/>
                  </a:cubicBezTo>
                  <a:cubicBezTo>
                    <a:pt x="100063" y="61967"/>
                    <a:pt x="100351" y="65618"/>
                    <a:pt x="99335" y="68412"/>
                  </a:cubicBezTo>
                  <a:cubicBezTo>
                    <a:pt x="98319" y="71206"/>
                    <a:pt x="94284" y="75747"/>
                    <a:pt x="93350" y="78509"/>
                  </a:cubicBezTo>
                  <a:cubicBezTo>
                    <a:pt x="92416" y="81271"/>
                    <a:pt x="92969" y="83653"/>
                    <a:pt x="93731" y="84986"/>
                  </a:cubicBezTo>
                  <a:cubicBezTo>
                    <a:pt x="94493" y="86320"/>
                    <a:pt x="96766" y="89177"/>
                    <a:pt x="97922" y="86510"/>
                  </a:cubicBezTo>
                  <a:cubicBezTo>
                    <a:pt x="99078" y="83843"/>
                    <a:pt x="98813" y="74136"/>
                    <a:pt x="100668" y="68984"/>
                  </a:cubicBezTo>
                  <a:cubicBezTo>
                    <a:pt x="102523" y="63833"/>
                    <a:pt x="105621" y="58276"/>
                    <a:pt x="109050" y="55601"/>
                  </a:cubicBezTo>
                  <a:cubicBezTo>
                    <a:pt x="112479" y="52926"/>
                    <a:pt x="119623" y="52259"/>
                    <a:pt x="121242" y="52934"/>
                  </a:cubicBezTo>
                  <a:cubicBezTo>
                    <a:pt x="122861" y="53609"/>
                    <a:pt x="121338" y="54625"/>
                    <a:pt x="118766" y="59649"/>
                  </a:cubicBezTo>
                  <a:cubicBezTo>
                    <a:pt x="116194" y="64674"/>
                    <a:pt x="109971" y="75556"/>
                    <a:pt x="105812" y="83081"/>
                  </a:cubicBezTo>
                  <a:cubicBezTo>
                    <a:pt x="101653" y="90606"/>
                    <a:pt x="96763" y="100409"/>
                    <a:pt x="93810" y="104798"/>
                  </a:cubicBezTo>
                  <a:cubicBezTo>
                    <a:pt x="90857" y="109187"/>
                    <a:pt x="93061" y="108655"/>
                    <a:pt x="88095" y="109417"/>
                  </a:cubicBezTo>
                  <a:cubicBezTo>
                    <a:pt x="83129" y="110179"/>
                    <a:pt x="72681" y="109378"/>
                    <a:pt x="64013" y="109370"/>
                  </a:cubicBezTo>
                  <a:cubicBezTo>
                    <a:pt x="55345" y="109362"/>
                    <a:pt x="41950" y="110227"/>
                    <a:pt x="36089" y="109370"/>
                  </a:cubicBezTo>
                  <a:cubicBezTo>
                    <a:pt x="30229" y="108513"/>
                    <a:pt x="32216" y="109116"/>
                    <a:pt x="28850" y="104226"/>
                  </a:cubicBezTo>
                  <a:cubicBezTo>
                    <a:pt x="25485" y="99337"/>
                    <a:pt x="20196" y="87939"/>
                    <a:pt x="15896" y="80033"/>
                  </a:cubicBezTo>
                  <a:cubicBezTo>
                    <a:pt x="11597" y="72127"/>
                    <a:pt x="5575" y="61301"/>
                    <a:pt x="3053" y="56792"/>
                  </a:cubicBezTo>
                  <a:cubicBezTo>
                    <a:pt x="532" y="52284"/>
                    <a:pt x="-1011" y="53554"/>
                    <a:pt x="767" y="52982"/>
                  </a:cubicBezTo>
                  <a:cubicBezTo>
                    <a:pt x="2545" y="52411"/>
                    <a:pt x="9657" y="53554"/>
                    <a:pt x="13721" y="53363"/>
                  </a:cubicBezTo>
                  <a:cubicBezTo>
                    <a:pt x="17785" y="53173"/>
                    <a:pt x="22675" y="52855"/>
                    <a:pt x="25151" y="51839"/>
                  </a:cubicBezTo>
                  <a:cubicBezTo>
                    <a:pt x="27628" y="50823"/>
                    <a:pt x="27374" y="51014"/>
                    <a:pt x="28580" y="47267"/>
                  </a:cubicBezTo>
                  <a:cubicBezTo>
                    <a:pt x="29787" y="43521"/>
                    <a:pt x="31057" y="37234"/>
                    <a:pt x="32390" y="29360"/>
                  </a:cubicBezTo>
                  <a:cubicBezTo>
                    <a:pt x="33724" y="21486"/>
                    <a:pt x="35883" y="785"/>
                    <a:pt x="36581" y="23"/>
                  </a:cubicBezTo>
                  <a:cubicBezTo>
                    <a:pt x="37280" y="-739"/>
                    <a:pt x="36518" y="17295"/>
                    <a:pt x="36581" y="24788"/>
                  </a:cubicBezTo>
                  <a:cubicBezTo>
                    <a:pt x="36645" y="32281"/>
                    <a:pt x="36899" y="41616"/>
                    <a:pt x="36962" y="44981"/>
                  </a:cubicBezTo>
                </a:path>
              </a:pathLst>
            </a:custGeom>
            <a:gradFill>
              <a:gsLst>
                <a:gs pos="0">
                  <a:srgbClr val="F4E755">
                    <a:alpha val="69803"/>
                  </a:srgbClr>
                </a:gs>
                <a:gs pos="100000">
                  <a:srgbClr val="F6B26B"/>
                </a:gs>
              </a:gsLst>
              <a:lin ang="5400012" scaled="0"/>
            </a:gra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Google Shape;78;p16">
              <a:extLst>
                <a:ext uri="{FF2B5EF4-FFF2-40B4-BE49-F238E27FC236}">
                  <a16:creationId xmlns:a16="http://schemas.microsoft.com/office/drawing/2014/main" id="{7FC5814F-9425-24FD-84C0-E9AF6B8E68CA}"/>
                </a:ext>
              </a:extLst>
            </p:cNvPr>
            <p:cNvSpPr/>
            <p:nvPr/>
          </p:nvSpPr>
          <p:spPr>
            <a:xfrm>
              <a:off x="5472702" y="4580140"/>
              <a:ext cx="1106964" cy="671797"/>
            </a:xfrm>
            <a:custGeom>
              <a:avLst/>
              <a:gdLst/>
              <a:ahLst/>
              <a:cxnLst/>
              <a:rect l="l" t="t" r="r" b="b"/>
              <a:pathLst>
                <a:path w="85693" h="51056" extrusionOk="0">
                  <a:moveTo>
                    <a:pt x="0" y="8351"/>
                  </a:moveTo>
                  <a:cubicBezTo>
                    <a:pt x="318" y="7430"/>
                    <a:pt x="905" y="4219"/>
                    <a:pt x="1905" y="2827"/>
                  </a:cubicBezTo>
                  <a:cubicBezTo>
                    <a:pt x="2905" y="1435"/>
                    <a:pt x="4620" y="28"/>
                    <a:pt x="6001" y="1"/>
                  </a:cubicBezTo>
                  <a:cubicBezTo>
                    <a:pt x="7382" y="-25"/>
                    <a:pt x="9348" y="617"/>
                    <a:pt x="10192" y="2668"/>
                  </a:cubicBezTo>
                  <a:cubicBezTo>
                    <a:pt x="11036" y="4719"/>
                    <a:pt x="10824" y="8268"/>
                    <a:pt x="11065" y="12305"/>
                  </a:cubicBezTo>
                  <a:cubicBezTo>
                    <a:pt x="11306" y="16342"/>
                    <a:pt x="11223" y="23820"/>
                    <a:pt x="11636" y="26891"/>
                  </a:cubicBezTo>
                  <a:cubicBezTo>
                    <a:pt x="12049" y="29962"/>
                    <a:pt x="12850" y="30773"/>
                    <a:pt x="13541" y="30730"/>
                  </a:cubicBezTo>
                  <a:cubicBezTo>
                    <a:pt x="14232" y="30687"/>
                    <a:pt x="15343" y="29428"/>
                    <a:pt x="15780" y="26635"/>
                  </a:cubicBezTo>
                  <a:cubicBezTo>
                    <a:pt x="16217" y="23842"/>
                    <a:pt x="16002" y="13522"/>
                    <a:pt x="16161" y="13970"/>
                  </a:cubicBezTo>
                  <a:cubicBezTo>
                    <a:pt x="16320" y="14418"/>
                    <a:pt x="15780" y="26445"/>
                    <a:pt x="16732" y="29323"/>
                  </a:cubicBezTo>
                  <a:cubicBezTo>
                    <a:pt x="17685" y="32202"/>
                    <a:pt x="20543" y="31945"/>
                    <a:pt x="21876" y="31241"/>
                  </a:cubicBezTo>
                  <a:cubicBezTo>
                    <a:pt x="23210" y="30537"/>
                    <a:pt x="24027" y="28256"/>
                    <a:pt x="24733" y="25100"/>
                  </a:cubicBezTo>
                  <a:cubicBezTo>
                    <a:pt x="25439" y="21944"/>
                    <a:pt x="26106" y="16101"/>
                    <a:pt x="26114" y="12305"/>
                  </a:cubicBezTo>
                  <a:cubicBezTo>
                    <a:pt x="26122" y="8509"/>
                    <a:pt x="25765" y="4117"/>
                    <a:pt x="24781" y="2326"/>
                  </a:cubicBezTo>
                  <a:cubicBezTo>
                    <a:pt x="23797" y="535"/>
                    <a:pt x="21479" y="407"/>
                    <a:pt x="20209" y="1558"/>
                  </a:cubicBezTo>
                  <a:cubicBezTo>
                    <a:pt x="18939" y="2710"/>
                    <a:pt x="16780" y="7508"/>
                    <a:pt x="17161" y="9235"/>
                  </a:cubicBezTo>
                  <a:cubicBezTo>
                    <a:pt x="17542" y="10962"/>
                    <a:pt x="20685" y="11794"/>
                    <a:pt x="22495" y="11922"/>
                  </a:cubicBezTo>
                  <a:cubicBezTo>
                    <a:pt x="24305" y="12050"/>
                    <a:pt x="26527" y="11474"/>
                    <a:pt x="28019" y="10002"/>
                  </a:cubicBezTo>
                  <a:cubicBezTo>
                    <a:pt x="29511" y="8531"/>
                    <a:pt x="31226" y="-106"/>
                    <a:pt x="31448" y="3093"/>
                  </a:cubicBezTo>
                  <a:cubicBezTo>
                    <a:pt x="31670" y="6292"/>
                    <a:pt x="29417" y="28043"/>
                    <a:pt x="29353" y="29194"/>
                  </a:cubicBezTo>
                  <a:cubicBezTo>
                    <a:pt x="29290" y="30346"/>
                    <a:pt x="29956" y="14288"/>
                    <a:pt x="31067" y="10002"/>
                  </a:cubicBezTo>
                  <a:cubicBezTo>
                    <a:pt x="32178" y="5716"/>
                    <a:pt x="34623" y="4246"/>
                    <a:pt x="36020" y="3478"/>
                  </a:cubicBezTo>
                  <a:cubicBezTo>
                    <a:pt x="37417" y="2710"/>
                    <a:pt x="39068" y="2325"/>
                    <a:pt x="39449" y="5396"/>
                  </a:cubicBezTo>
                  <a:cubicBezTo>
                    <a:pt x="39830" y="8467"/>
                    <a:pt x="38497" y="17936"/>
                    <a:pt x="38306" y="21902"/>
                  </a:cubicBezTo>
                  <a:cubicBezTo>
                    <a:pt x="38116" y="25868"/>
                    <a:pt x="37766" y="28170"/>
                    <a:pt x="38306" y="29194"/>
                  </a:cubicBezTo>
                  <a:cubicBezTo>
                    <a:pt x="38846" y="30218"/>
                    <a:pt x="40410" y="30134"/>
                    <a:pt x="41545" y="28044"/>
                  </a:cubicBezTo>
                  <a:cubicBezTo>
                    <a:pt x="42680" y="25954"/>
                    <a:pt x="43538" y="18809"/>
                    <a:pt x="45117" y="16655"/>
                  </a:cubicBezTo>
                  <a:cubicBezTo>
                    <a:pt x="46697" y="14501"/>
                    <a:pt x="49530" y="16207"/>
                    <a:pt x="51022" y="15120"/>
                  </a:cubicBezTo>
                  <a:cubicBezTo>
                    <a:pt x="52514" y="14033"/>
                    <a:pt x="53721" y="12178"/>
                    <a:pt x="54070" y="10131"/>
                  </a:cubicBezTo>
                  <a:cubicBezTo>
                    <a:pt x="54419" y="8084"/>
                    <a:pt x="53975" y="4244"/>
                    <a:pt x="53118" y="2837"/>
                  </a:cubicBezTo>
                  <a:cubicBezTo>
                    <a:pt x="52261" y="1430"/>
                    <a:pt x="50292" y="343"/>
                    <a:pt x="48927" y="1687"/>
                  </a:cubicBezTo>
                  <a:cubicBezTo>
                    <a:pt x="47562" y="3031"/>
                    <a:pt x="45585" y="6698"/>
                    <a:pt x="44926" y="10899"/>
                  </a:cubicBezTo>
                  <a:cubicBezTo>
                    <a:pt x="44267" y="15100"/>
                    <a:pt x="44204" y="23586"/>
                    <a:pt x="44974" y="26891"/>
                  </a:cubicBezTo>
                  <a:cubicBezTo>
                    <a:pt x="45744" y="30196"/>
                    <a:pt x="47800" y="31434"/>
                    <a:pt x="49546" y="30730"/>
                  </a:cubicBezTo>
                  <a:cubicBezTo>
                    <a:pt x="51292" y="30027"/>
                    <a:pt x="53927" y="27212"/>
                    <a:pt x="55451" y="22670"/>
                  </a:cubicBezTo>
                  <a:cubicBezTo>
                    <a:pt x="56975" y="18128"/>
                    <a:pt x="58500" y="3670"/>
                    <a:pt x="58690" y="3478"/>
                  </a:cubicBezTo>
                  <a:cubicBezTo>
                    <a:pt x="58881" y="3286"/>
                    <a:pt x="56594" y="16975"/>
                    <a:pt x="56594" y="21517"/>
                  </a:cubicBezTo>
                  <a:cubicBezTo>
                    <a:pt x="56594" y="26059"/>
                    <a:pt x="57611" y="30282"/>
                    <a:pt x="58690" y="30730"/>
                  </a:cubicBezTo>
                  <a:cubicBezTo>
                    <a:pt x="59770" y="31178"/>
                    <a:pt x="61928" y="27916"/>
                    <a:pt x="63071" y="24205"/>
                  </a:cubicBezTo>
                  <a:cubicBezTo>
                    <a:pt x="64214" y="20495"/>
                    <a:pt x="65040" y="12114"/>
                    <a:pt x="65548" y="8467"/>
                  </a:cubicBezTo>
                  <a:cubicBezTo>
                    <a:pt x="66056" y="4821"/>
                    <a:pt x="66373" y="-489"/>
                    <a:pt x="66119" y="2326"/>
                  </a:cubicBezTo>
                  <a:cubicBezTo>
                    <a:pt x="65865" y="5141"/>
                    <a:pt x="64659" y="17935"/>
                    <a:pt x="64024" y="25356"/>
                  </a:cubicBezTo>
                  <a:cubicBezTo>
                    <a:pt x="63389" y="32777"/>
                    <a:pt x="63206" y="42607"/>
                    <a:pt x="62309" y="46851"/>
                  </a:cubicBezTo>
                  <a:cubicBezTo>
                    <a:pt x="61412" y="51095"/>
                    <a:pt x="59571" y="51436"/>
                    <a:pt x="58642" y="50818"/>
                  </a:cubicBezTo>
                  <a:cubicBezTo>
                    <a:pt x="57713" y="50200"/>
                    <a:pt x="56547" y="45444"/>
                    <a:pt x="56737" y="43141"/>
                  </a:cubicBezTo>
                  <a:cubicBezTo>
                    <a:pt x="56928" y="40838"/>
                    <a:pt x="58706" y="38855"/>
                    <a:pt x="59785" y="37000"/>
                  </a:cubicBezTo>
                  <a:cubicBezTo>
                    <a:pt x="60865" y="35145"/>
                    <a:pt x="61373" y="34696"/>
                    <a:pt x="63214" y="32009"/>
                  </a:cubicBezTo>
                  <a:cubicBezTo>
                    <a:pt x="65056" y="29322"/>
                    <a:pt x="68834" y="23374"/>
                    <a:pt x="70834" y="20879"/>
                  </a:cubicBezTo>
                  <a:cubicBezTo>
                    <a:pt x="72834" y="18384"/>
                    <a:pt x="73406" y="17808"/>
                    <a:pt x="75216" y="17040"/>
                  </a:cubicBezTo>
                  <a:cubicBezTo>
                    <a:pt x="77026" y="16272"/>
                    <a:pt x="79947" y="16337"/>
                    <a:pt x="81693" y="16273"/>
                  </a:cubicBezTo>
                  <a:cubicBezTo>
                    <a:pt x="83439" y="16209"/>
                    <a:pt x="85026" y="16591"/>
                    <a:pt x="85693" y="16655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Google Shape;79;p16">
              <a:extLst>
                <a:ext uri="{FF2B5EF4-FFF2-40B4-BE49-F238E27FC236}">
                  <a16:creationId xmlns:a16="http://schemas.microsoft.com/office/drawing/2014/main" id="{E2902989-6A7D-C04B-FEE5-A39DAC926B0F}"/>
                </a:ext>
              </a:extLst>
            </p:cNvPr>
            <p:cNvSpPr/>
            <p:nvPr/>
          </p:nvSpPr>
          <p:spPr>
            <a:xfrm>
              <a:off x="5015376" y="4048948"/>
              <a:ext cx="1574937" cy="1483910"/>
            </a:xfrm>
            <a:custGeom>
              <a:avLst/>
              <a:gdLst/>
              <a:ahLst/>
              <a:cxnLst/>
              <a:rect l="l" t="t" r="r" b="b"/>
              <a:pathLst>
                <a:path w="121920" h="112776" extrusionOk="0">
                  <a:moveTo>
                    <a:pt x="121920" y="56769"/>
                  </a:moveTo>
                  <a:lnTo>
                    <a:pt x="90678" y="112776"/>
                  </a:lnTo>
                  <a:lnTo>
                    <a:pt x="31623" y="112776"/>
                  </a:lnTo>
                  <a:lnTo>
                    <a:pt x="0" y="56388"/>
                  </a:lnTo>
                  <a:lnTo>
                    <a:pt x="32004" y="0"/>
                  </a:lnTo>
                  <a:lnTo>
                    <a:pt x="90678" y="381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Google Shape;80;p16">
              <a:extLst>
                <a:ext uri="{FF2B5EF4-FFF2-40B4-BE49-F238E27FC236}">
                  <a16:creationId xmlns:a16="http://schemas.microsoft.com/office/drawing/2014/main" id="{5C6B5EFD-9D3A-D339-A7BD-51098EFDE947}"/>
                </a:ext>
              </a:extLst>
            </p:cNvPr>
            <p:cNvSpPr/>
            <p:nvPr/>
          </p:nvSpPr>
          <p:spPr>
            <a:xfrm>
              <a:off x="4639711" y="4083843"/>
              <a:ext cx="841607" cy="937496"/>
            </a:xfrm>
            <a:custGeom>
              <a:avLst/>
              <a:gdLst/>
              <a:ahLst/>
              <a:cxnLst/>
              <a:rect l="l" t="t" r="r" b="b"/>
              <a:pathLst>
                <a:path w="65151" h="69342" extrusionOk="0">
                  <a:moveTo>
                    <a:pt x="0" y="52326"/>
                  </a:moveTo>
                  <a:cubicBezTo>
                    <a:pt x="7112" y="52326"/>
                    <a:pt x="33465" y="52914"/>
                    <a:pt x="42672" y="52326"/>
                  </a:cubicBezTo>
                  <a:cubicBezTo>
                    <a:pt x="51880" y="51738"/>
                    <a:pt x="52261" y="53012"/>
                    <a:pt x="55245" y="48800"/>
                  </a:cubicBezTo>
                  <a:cubicBezTo>
                    <a:pt x="58230" y="44588"/>
                    <a:pt x="59055" y="35183"/>
                    <a:pt x="60579" y="27052"/>
                  </a:cubicBezTo>
                  <a:cubicBezTo>
                    <a:pt x="62103" y="18921"/>
                    <a:pt x="63767" y="-619"/>
                    <a:pt x="64389" y="15"/>
                  </a:cubicBezTo>
                  <a:cubicBezTo>
                    <a:pt x="65011" y="649"/>
                    <a:pt x="64291" y="22196"/>
                    <a:pt x="64309" y="30857"/>
                  </a:cubicBezTo>
                  <a:cubicBezTo>
                    <a:pt x="64328" y="39518"/>
                    <a:pt x="64360" y="45568"/>
                    <a:pt x="64500" y="51982"/>
                  </a:cubicBezTo>
                  <a:cubicBezTo>
                    <a:pt x="64640" y="58396"/>
                    <a:pt x="65043" y="66449"/>
                    <a:pt x="65151" y="69342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202B41-1834-0277-A8DB-131776316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F5496"/>
                </a:solidFill>
              </a:rPr>
              <a:t>HONEY kick-off meeting 2023, November 17th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96761C4-1B99-0800-0122-7634408DB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2F5496"/>
                </a:solidFill>
              </a:rPr>
              <a:t>20</a:t>
            </a:fld>
            <a:endParaRPr lang="en-US">
              <a:solidFill>
                <a:srgbClr val="2F5496"/>
              </a:solidFill>
            </a:endParaRPr>
          </a:p>
        </p:txBody>
      </p:sp>
      <p:pic>
        <p:nvPicPr>
          <p:cNvPr id="21" name="Picture 20" descr="DAQ-phases.png">
            <a:extLst>
              <a:ext uri="{FF2B5EF4-FFF2-40B4-BE49-F238E27FC236}">
                <a16:creationId xmlns:a16="http://schemas.microsoft.com/office/drawing/2014/main" id="{5557DAB7-A1FA-4112-2226-06E0D8B02E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19" r="248" b="8813"/>
          <a:stretch/>
        </p:blipFill>
        <p:spPr>
          <a:xfrm>
            <a:off x="5175402" y="1317304"/>
            <a:ext cx="5555464" cy="3436757"/>
          </a:xfrm>
          <a:prstGeom prst="rect">
            <a:avLst/>
          </a:prstGeom>
        </p:spPr>
      </p:pic>
      <p:sp>
        <p:nvSpPr>
          <p:cNvPr id="42" name="Subtitle 2">
            <a:extLst>
              <a:ext uri="{FF2B5EF4-FFF2-40B4-BE49-F238E27FC236}">
                <a16:creationId xmlns:a16="http://schemas.microsoft.com/office/drawing/2014/main" id="{07074930-AEDB-058A-4E58-FC24F9E308C9}"/>
              </a:ext>
            </a:extLst>
          </p:cNvPr>
          <p:cNvSpPr txBox="1">
            <a:spLocks/>
          </p:cNvSpPr>
          <p:nvPr/>
        </p:nvSpPr>
        <p:spPr>
          <a:xfrm>
            <a:off x="925219" y="1222194"/>
            <a:ext cx="3498846" cy="5013369"/>
          </a:xfrm>
          <a:prstGeom prst="rect">
            <a:avLst/>
          </a:prstGeom>
          <a:ln w="28575">
            <a:noFill/>
            <a:prstDash val="dash"/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C00000"/>
                </a:solidFill>
                <a:latin typeface="Congenial"/>
                <a:ea typeface="+mn-lt"/>
                <a:cs typeface="+mn-lt"/>
              </a:rPr>
              <a:t>Beam monitor </a:t>
            </a:r>
            <a:endParaRPr lang="en-US" dirty="0">
              <a:latin typeface="Congenial"/>
              <a:ea typeface="+mn-lt"/>
              <a:cs typeface="+mn-lt"/>
            </a:endParaRPr>
          </a:p>
          <a:p>
            <a:r>
              <a:rPr lang="en-US" sz="1600" dirty="0">
                <a:latin typeface="Grandview Display"/>
                <a:cs typeface="Calibri"/>
              </a:rPr>
              <a:t>144 strip</a:t>
            </a:r>
            <a:endParaRPr lang="en-US" dirty="0"/>
          </a:p>
          <a:p>
            <a:r>
              <a:rPr lang="en-US" sz="1600" dirty="0">
                <a:solidFill>
                  <a:srgbClr val="000000"/>
                </a:solidFill>
                <a:latin typeface="Grandview Display"/>
                <a:cs typeface="Calibri" panose="020F0502020204030204"/>
              </a:rPr>
              <a:t>Pitch </a:t>
            </a:r>
          </a:p>
          <a:p>
            <a:r>
              <a:rPr lang="en-US" sz="1600" dirty="0">
                <a:solidFill>
                  <a:srgbClr val="000000"/>
                </a:solidFill>
                <a:latin typeface="Grandview Display"/>
                <a:cs typeface="Calibri" panose="020F0502020204030204"/>
              </a:rPr>
              <a:t>Size</a:t>
            </a:r>
          </a:p>
          <a:p>
            <a:r>
              <a:rPr lang="en-US" sz="1600" dirty="0">
                <a:solidFill>
                  <a:srgbClr val="000000"/>
                </a:solidFill>
                <a:latin typeface="Grandview Display"/>
                <a:cs typeface="Calibri" panose="020F0502020204030204"/>
              </a:rPr>
              <a:t>Opt. time resolution (PGT) = 50ps</a:t>
            </a:r>
          </a:p>
          <a:p>
            <a:endParaRPr lang="en-US" sz="1600" dirty="0">
              <a:solidFill>
                <a:srgbClr val="000000"/>
              </a:solidFill>
              <a:latin typeface="Grandview Display"/>
              <a:cs typeface="Calibri" panose="020F0502020204030204"/>
            </a:endParaRPr>
          </a:p>
          <a:p>
            <a:r>
              <a:rPr lang="en-US" b="1" dirty="0">
                <a:solidFill>
                  <a:srgbClr val="C00000"/>
                </a:solidFill>
                <a:latin typeface="Congenial"/>
                <a:cs typeface="Calibri" panose="020F0502020204030204"/>
              </a:rPr>
              <a:t>PET-PGT detector</a:t>
            </a:r>
          </a:p>
          <a:p>
            <a:r>
              <a:rPr lang="en-US" sz="1600" dirty="0">
                <a:latin typeface="Grandview Display"/>
                <a:cs typeface="Calibri" panose="020F0502020204030204"/>
              </a:rPr>
              <a:t>6 modules </a:t>
            </a:r>
            <a:endParaRPr lang="en-US"/>
          </a:p>
          <a:p>
            <a:r>
              <a:rPr lang="en-US" sz="1600" dirty="0">
                <a:solidFill>
                  <a:srgbClr val="000000"/>
                </a:solidFill>
                <a:latin typeface="Grandview Display"/>
                <a:cs typeface="Calibri" panose="020F0502020204030204"/>
              </a:rPr>
              <a:t>LFS </a:t>
            </a:r>
            <a:r>
              <a:rPr lang="en-US" sz="1600" dirty="0" err="1">
                <a:solidFill>
                  <a:srgbClr val="000000"/>
                </a:solidFill>
                <a:latin typeface="Grandview Display"/>
                <a:cs typeface="Calibri" panose="020F0502020204030204"/>
              </a:rPr>
              <a:t>criystals</a:t>
            </a:r>
          </a:p>
          <a:p>
            <a:r>
              <a:rPr lang="en-US" sz="1600" dirty="0">
                <a:solidFill>
                  <a:srgbClr val="000000"/>
                </a:solidFill>
                <a:latin typeface="Grandview Display"/>
                <a:cs typeface="Calibri" panose="020F0502020204030204"/>
              </a:rPr>
              <a:t>Opt. time resolution (PGT) = 100ps</a:t>
            </a:r>
          </a:p>
          <a:p>
            <a:r>
              <a:rPr lang="en-US" sz="1600" dirty="0">
                <a:solidFill>
                  <a:srgbClr val="000000"/>
                </a:solidFill>
                <a:latin typeface="Grandview Display"/>
                <a:cs typeface="Calibri" panose="020F0502020204030204"/>
              </a:rPr>
              <a:t>24 TOFPET2</a:t>
            </a:r>
          </a:p>
          <a:p>
            <a:r>
              <a:rPr lang="en-US" sz="1600" dirty="0">
                <a:solidFill>
                  <a:srgbClr val="000000"/>
                </a:solidFill>
                <a:latin typeface="Grandview Display"/>
                <a:cs typeface="Calibri" panose="020F0502020204030204"/>
              </a:rPr>
              <a:t>12 eval. boards </a:t>
            </a:r>
            <a:r>
              <a:rPr lang="en-US" sz="1600" dirty="0" err="1">
                <a:solidFill>
                  <a:srgbClr val="000000"/>
                </a:solidFill>
                <a:latin typeface="Grandview Display"/>
                <a:cs typeface="Calibri" panose="020F0502020204030204"/>
              </a:rPr>
              <a:t>Artix</a:t>
            </a:r>
            <a:r>
              <a:rPr lang="en-US" sz="1600" dirty="0">
                <a:solidFill>
                  <a:srgbClr val="000000"/>
                </a:solidFill>
                <a:latin typeface="Grandview Display"/>
                <a:cs typeface="Calibri" panose="020F0502020204030204"/>
              </a:rPr>
              <a:t> 7</a:t>
            </a:r>
          </a:p>
          <a:p>
            <a:r>
              <a:rPr lang="en-US" sz="1600" dirty="0">
                <a:solidFill>
                  <a:srgbClr val="000000"/>
                </a:solidFill>
                <a:latin typeface="Grandview Display"/>
                <a:cs typeface="Calibri" panose="020F0502020204030204"/>
              </a:rPr>
              <a:t>UDP data protocol @ Gbit ETH</a:t>
            </a:r>
          </a:p>
          <a:p>
            <a:endParaRPr lang="en-US" sz="1600" i="1" dirty="0">
              <a:solidFill>
                <a:srgbClr val="000000"/>
              </a:solidFill>
              <a:latin typeface="Grandview Display"/>
              <a:cs typeface="Calibri" panose="020F0502020204030204"/>
            </a:endParaRPr>
          </a:p>
          <a:p>
            <a:pPr algn="ctr"/>
            <a:endParaRPr lang="en-US" sz="80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66283F6-77C8-CDA8-3B74-9C7ABA6B3FA2}"/>
              </a:ext>
            </a:extLst>
          </p:cNvPr>
          <p:cNvSpPr txBox="1"/>
          <p:nvPr/>
        </p:nvSpPr>
        <p:spPr>
          <a:xfrm>
            <a:off x="5235879" y="98154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ongenial"/>
              </a:rPr>
              <a:t>DAQ system </a:t>
            </a:r>
            <a:endParaRPr lang="en-US" dirty="0"/>
          </a:p>
        </p:txBody>
      </p:sp>
      <p:pic>
        <p:nvPicPr>
          <p:cNvPr id="48" name="Graphic 1" descr="Greek Pillar outline">
            <a:extLst>
              <a:ext uri="{FF2B5EF4-FFF2-40B4-BE49-F238E27FC236}">
                <a16:creationId xmlns:a16="http://schemas.microsoft.com/office/drawing/2014/main" id="{31183A97-4843-CC58-515B-24C46163D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826" y="2675272"/>
            <a:ext cx="745067" cy="745067"/>
          </a:xfrm>
          <a:prstGeom prst="rect">
            <a:avLst/>
          </a:prstGeom>
        </p:spPr>
      </p:pic>
      <p:pic>
        <p:nvPicPr>
          <p:cNvPr id="49" name="Graphic 1" descr="Greek Pillar outline">
            <a:extLst>
              <a:ext uri="{FF2B5EF4-FFF2-40B4-BE49-F238E27FC236}">
                <a16:creationId xmlns:a16="http://schemas.microsoft.com/office/drawing/2014/main" id="{31183A97-4843-CC58-515B-24C46163D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7182" y="1218888"/>
            <a:ext cx="745067" cy="745067"/>
          </a:xfrm>
          <a:prstGeom prst="rect">
            <a:avLst/>
          </a:prstGeom>
        </p:spPr>
      </p:pic>
      <p:pic>
        <p:nvPicPr>
          <p:cNvPr id="50" name="Graphic 1" descr="Greek Pillar outline">
            <a:extLst>
              <a:ext uri="{FF2B5EF4-FFF2-40B4-BE49-F238E27FC236}">
                <a16:creationId xmlns:a16="http://schemas.microsoft.com/office/drawing/2014/main" id="{00E444AA-B977-F60E-C05E-A86521A425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66960" y="946073"/>
            <a:ext cx="745067" cy="745067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AC703CF8-FBB7-8B5A-7448-2835750E0570}"/>
              </a:ext>
            </a:extLst>
          </p:cNvPr>
          <p:cNvSpPr txBox="1"/>
          <p:nvPr/>
        </p:nvSpPr>
        <p:spPr>
          <a:xfrm>
            <a:off x="5395805" y="5017319"/>
            <a:ext cx="4323644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ongenial"/>
              </a:rPr>
              <a:t>Clinical Environment</a:t>
            </a:r>
            <a:endParaRPr lang="en-US" dirty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  <a:p>
            <a:r>
              <a:rPr lang="en-US" sz="1600" dirty="0">
                <a:latin typeface="Grandview Display"/>
                <a:ea typeface="+mn-lt"/>
                <a:cs typeface="+mn-lt"/>
              </a:rPr>
              <a:t>2E9 </a:t>
            </a:r>
            <a:r>
              <a:rPr lang="en-US" sz="1600" err="1">
                <a:latin typeface="Grandview Display"/>
                <a:ea typeface="+mn-lt"/>
                <a:cs typeface="+mn-lt"/>
              </a:rPr>
              <a:t>pps</a:t>
            </a:r>
            <a:r>
              <a:rPr lang="en-US" sz="1600" dirty="0">
                <a:latin typeface="Grandview Display"/>
                <a:ea typeface="+mn-lt"/>
                <a:cs typeface="+mn-lt"/>
              </a:rPr>
              <a:t>: average proton rate</a:t>
            </a:r>
          </a:p>
          <a:p>
            <a:r>
              <a:rPr lang="en-US" sz="1600" dirty="0">
                <a:latin typeface="Grandview Display"/>
                <a:cs typeface="Calibri"/>
              </a:rPr>
              <a:t>5E7 </a:t>
            </a:r>
            <a:r>
              <a:rPr lang="en-US" sz="1600" err="1">
                <a:latin typeface="Grandview Display"/>
                <a:cs typeface="Calibri"/>
              </a:rPr>
              <a:t>pps</a:t>
            </a:r>
            <a:r>
              <a:rPr lang="en-US" sz="1600" dirty="0">
                <a:latin typeface="Grandview Display"/>
                <a:cs typeface="Calibri"/>
              </a:rPr>
              <a:t>: average carbon ion rate</a:t>
            </a:r>
          </a:p>
          <a:p>
            <a:r>
              <a:rPr lang="en-US" sz="1600" dirty="0">
                <a:latin typeface="Grandview Display"/>
                <a:cs typeface="Calibri"/>
              </a:rPr>
              <a:t>Instantaneous rate 10-100 times higher </a:t>
            </a:r>
          </a:p>
        </p:txBody>
      </p:sp>
      <p:sp>
        <p:nvSpPr>
          <p:cNvPr id="53" name="Arrow: Pentagon 52">
            <a:extLst>
              <a:ext uri="{FF2B5EF4-FFF2-40B4-BE49-F238E27FC236}">
                <a16:creationId xmlns:a16="http://schemas.microsoft.com/office/drawing/2014/main" id="{1305D8E6-5F69-977E-7D38-C5052A9FAF42}"/>
              </a:ext>
            </a:extLst>
          </p:cNvPr>
          <p:cNvSpPr/>
          <p:nvPr/>
        </p:nvSpPr>
        <p:spPr>
          <a:xfrm rot="16200000">
            <a:off x="6460447" y="3048661"/>
            <a:ext cx="432741" cy="4139258"/>
          </a:xfrm>
          <a:prstGeom prst="homePlat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56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8F2C213D-7C38-7DDC-9031-209830F07B07}"/>
              </a:ext>
            </a:extLst>
          </p:cNvPr>
          <p:cNvSpPr/>
          <p:nvPr/>
        </p:nvSpPr>
        <p:spPr>
          <a:xfrm rot="10800000">
            <a:off x="10392835" y="5293"/>
            <a:ext cx="1788581" cy="3333752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C99BD54B-C90E-4C6F-8B01-E6F0547702EA}"/>
              </a:ext>
            </a:extLst>
          </p:cNvPr>
          <p:cNvSpPr/>
          <p:nvPr/>
        </p:nvSpPr>
        <p:spPr>
          <a:xfrm rot="10800000">
            <a:off x="10562167" y="5293"/>
            <a:ext cx="1619248" cy="3016253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131" y="398150"/>
            <a:ext cx="10515600" cy="508479"/>
          </a:xfrm>
        </p:spPr>
        <p:txBody>
          <a:bodyPr>
            <a:normAutofit fontScale="90000"/>
          </a:bodyPr>
          <a:lstStyle/>
          <a:p>
            <a:r>
              <a:rPr lang="en-US" sz="4000" u="sng" dirty="0">
                <a:solidFill>
                  <a:schemeClr val="tx2">
                    <a:lumMod val="50000"/>
                  </a:schemeClr>
                </a:solidFill>
                <a:latin typeface="Congenial"/>
                <a:cs typeface="Calibri Light"/>
              </a:rPr>
              <a:t>Hybrid </a:t>
            </a:r>
            <a:r>
              <a:rPr lang="en-US" sz="4000" u="sng" dirty="0" err="1">
                <a:solidFill>
                  <a:schemeClr val="tx2">
                    <a:lumMod val="50000"/>
                  </a:schemeClr>
                </a:solidFill>
                <a:latin typeface="Congenial"/>
                <a:cs typeface="Calibri Light"/>
              </a:rPr>
              <a:t>ONline</a:t>
            </a:r>
            <a:r>
              <a:rPr lang="en-US" sz="4000" u="sng" dirty="0">
                <a:solidFill>
                  <a:schemeClr val="tx2">
                    <a:lumMod val="50000"/>
                  </a:schemeClr>
                </a:solidFill>
                <a:latin typeface="Congenial"/>
                <a:cs typeface="Calibri Light"/>
              </a:rPr>
              <a:t> </a:t>
            </a:r>
            <a:r>
              <a:rPr lang="en-US" sz="4000" u="sng" dirty="0" err="1">
                <a:solidFill>
                  <a:schemeClr val="tx2">
                    <a:lumMod val="50000"/>
                  </a:schemeClr>
                </a:solidFill>
                <a:latin typeface="Congenial"/>
                <a:cs typeface="Calibri Light"/>
              </a:rPr>
              <a:t>tEchnologY</a:t>
            </a:r>
            <a:r>
              <a:rPr lang="en-US" sz="4000" u="sng" dirty="0">
                <a:solidFill>
                  <a:schemeClr val="tx2">
                    <a:lumMod val="50000"/>
                  </a:schemeClr>
                </a:solidFill>
                <a:latin typeface="Congenial"/>
                <a:cs typeface="Calibri Light"/>
              </a:rPr>
              <a:t> for particle therapy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BE247C0E-99CD-1961-2AE9-7D0A8A94EF5D}"/>
              </a:ext>
            </a:extLst>
          </p:cNvPr>
          <p:cNvSpPr txBox="1">
            <a:spLocks/>
          </p:cNvSpPr>
          <p:nvPr/>
        </p:nvSpPr>
        <p:spPr>
          <a:xfrm>
            <a:off x="2272377" y="1120435"/>
            <a:ext cx="7441693" cy="9685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u="sng" dirty="0">
                <a:latin typeface="Grandview Display"/>
                <a:cs typeface="Calibri"/>
              </a:rPr>
              <a:t>AIM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Grandview Display"/>
                <a:cs typeface="Calibri"/>
              </a:rPr>
              <a:t>Improving beam monitoring and in-vivo range verification in Charged Particle Therapy (CPT) developing </a:t>
            </a:r>
            <a:r>
              <a:rPr lang="en-US" sz="2000" b="1" dirty="0">
                <a:latin typeface="Grandview Display"/>
                <a:cs typeface="Calibri"/>
              </a:rPr>
              <a:t>hybrid technology </a:t>
            </a:r>
          </a:p>
          <a:p>
            <a:pPr algn="ctr"/>
            <a:endParaRPr lang="en-US" sz="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B8CB5EC9-351E-3B65-7D7E-AD047E1865E7}"/>
              </a:ext>
            </a:extLst>
          </p:cNvPr>
          <p:cNvSpPr/>
          <p:nvPr/>
        </p:nvSpPr>
        <p:spPr>
          <a:xfrm>
            <a:off x="-1" y="4608897"/>
            <a:ext cx="1195915" cy="2254252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cs typeface="Calibri"/>
            </a:endParaRP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55127BBC-7759-C825-14F6-747241506AB3}"/>
              </a:ext>
            </a:extLst>
          </p:cNvPr>
          <p:cNvSpPr/>
          <p:nvPr/>
        </p:nvSpPr>
        <p:spPr>
          <a:xfrm>
            <a:off x="0" y="4947711"/>
            <a:ext cx="1026581" cy="1915586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EA8ADB-4570-9A3D-B6B7-21A193D45BCF}"/>
              </a:ext>
            </a:extLst>
          </p:cNvPr>
          <p:cNvSpPr/>
          <p:nvPr/>
        </p:nvSpPr>
        <p:spPr>
          <a:xfrm>
            <a:off x="2174585" y="1086539"/>
            <a:ext cx="7594710" cy="1001889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2CFA65A3-5A20-3286-31F6-7EAA8AB55FF4}"/>
              </a:ext>
            </a:extLst>
          </p:cNvPr>
          <p:cNvSpPr txBox="1">
            <a:spLocks/>
          </p:cNvSpPr>
          <p:nvPr/>
        </p:nvSpPr>
        <p:spPr>
          <a:xfrm>
            <a:off x="519007" y="2289595"/>
            <a:ext cx="10608201" cy="9377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Grandview Display"/>
                <a:cs typeface="Calibri" panose="020F0502020204030204"/>
              </a:rPr>
              <a:t>Institution involved: INFN, </a:t>
            </a:r>
            <a:r>
              <a:rPr lang="en-US" sz="1800" dirty="0" err="1">
                <a:latin typeface="Grandview Display"/>
                <a:cs typeface="Calibri" panose="020F0502020204030204"/>
              </a:rPr>
              <a:t>UniTo</a:t>
            </a:r>
            <a:r>
              <a:rPr lang="en-US" sz="1800" dirty="0">
                <a:latin typeface="Grandview Display"/>
                <a:cs typeface="Calibri" panose="020F0502020204030204"/>
              </a:rPr>
              <a:t>, </a:t>
            </a:r>
            <a:r>
              <a:rPr lang="en-US" sz="1800" dirty="0" err="1">
                <a:latin typeface="Grandview Display"/>
                <a:cs typeface="Calibri" panose="020F0502020204030204"/>
              </a:rPr>
              <a:t>PoliTo</a:t>
            </a:r>
            <a:r>
              <a:rPr lang="en-US" sz="1800" dirty="0">
                <a:latin typeface="Grandview Display"/>
                <a:cs typeface="Calibri" panose="020F0502020204030204"/>
              </a:rPr>
              <a:t>, Fondazione CNAO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Grandview Display"/>
                <a:cs typeface="Calibri" panose="020F0502020204030204"/>
              </a:rPr>
              <a:t>Duration: 2 years (2023.09.28 - 2025.09.27)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Grandview Display"/>
                <a:cs typeface="Calibri" panose="020F0502020204030204"/>
              </a:rPr>
              <a:t>Budget: about 210 </a:t>
            </a:r>
            <a:r>
              <a:rPr lang="en-US" sz="1800" dirty="0" err="1">
                <a:latin typeface="Grandview Display"/>
                <a:cs typeface="Calibri" panose="020F0502020204030204"/>
              </a:rPr>
              <a:t>kE</a:t>
            </a:r>
            <a:endParaRPr lang="en-US" sz="1800" dirty="0">
              <a:latin typeface="Grandview Display"/>
              <a:cs typeface="Calibri" panose="020F0502020204030204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Grandview Display"/>
              <a:cs typeface="Calibri" panose="020F0502020204030204"/>
            </a:endParaRPr>
          </a:p>
          <a:p>
            <a:pPr marL="0" indent="0" algn="just">
              <a:buNone/>
            </a:pPr>
            <a:endParaRPr lang="en-US" sz="1800" dirty="0">
              <a:latin typeface="Grandview Display"/>
              <a:cs typeface="Calibri" panose="020F0502020204030204"/>
            </a:endParaRPr>
          </a:p>
          <a:p>
            <a:pPr marL="0" indent="0" algn="just">
              <a:buNone/>
            </a:pPr>
            <a:endParaRPr lang="en-US" sz="1800" dirty="0">
              <a:latin typeface="Grandview Display"/>
              <a:cs typeface="Calibri" panose="020F0502020204030204"/>
            </a:endParaRPr>
          </a:p>
          <a:p>
            <a:pPr algn="just"/>
            <a:endParaRPr lang="en-US" sz="8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BA3B21E-B4BE-FC04-7D4F-7EF7E3B741C6}"/>
              </a:ext>
            </a:extLst>
          </p:cNvPr>
          <p:cNvGrpSpPr/>
          <p:nvPr/>
        </p:nvGrpSpPr>
        <p:grpSpPr>
          <a:xfrm>
            <a:off x="10152451" y="50799"/>
            <a:ext cx="1950602" cy="1493721"/>
            <a:chOff x="4639711" y="4048948"/>
            <a:chExt cx="1950602" cy="1493721"/>
          </a:xfrm>
        </p:grpSpPr>
        <p:sp>
          <p:nvSpPr>
            <p:cNvPr id="7" name="Google Shape;76;p16">
              <a:extLst>
                <a:ext uri="{FF2B5EF4-FFF2-40B4-BE49-F238E27FC236}">
                  <a16:creationId xmlns:a16="http://schemas.microsoft.com/office/drawing/2014/main" id="{35C79B45-A475-9340-B408-B9D2E15F7E52}"/>
                </a:ext>
              </a:extLst>
            </p:cNvPr>
            <p:cNvSpPr/>
            <p:nvPr/>
          </p:nvSpPr>
          <p:spPr>
            <a:xfrm>
              <a:off x="5015812" y="4058356"/>
              <a:ext cx="1555250" cy="1283382"/>
            </a:xfrm>
            <a:custGeom>
              <a:avLst/>
              <a:gdLst/>
              <a:ahLst/>
              <a:cxnLst/>
              <a:rect l="l" t="t" r="r" b="b"/>
              <a:pathLst>
                <a:path w="120396" h="97536" extrusionOk="0">
                  <a:moveTo>
                    <a:pt x="0" y="56388"/>
                  </a:moveTo>
                  <a:lnTo>
                    <a:pt x="31242" y="0"/>
                  </a:lnTo>
                  <a:lnTo>
                    <a:pt x="89916" y="0"/>
                  </a:lnTo>
                  <a:lnTo>
                    <a:pt x="120396" y="56388"/>
                  </a:lnTo>
                  <a:lnTo>
                    <a:pt x="92964" y="97536"/>
                  </a:lnTo>
                  <a:close/>
                </a:path>
              </a:pathLst>
            </a:custGeom>
            <a:gradFill>
              <a:gsLst>
                <a:gs pos="0">
                  <a:srgbClr val="F5FF83"/>
                </a:gs>
                <a:gs pos="100000">
                  <a:srgbClr val="FFFFFF"/>
                </a:gs>
              </a:gsLst>
              <a:lin ang="5400012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Google Shape;77;p16">
              <a:extLst>
                <a:ext uri="{FF2B5EF4-FFF2-40B4-BE49-F238E27FC236}">
                  <a16:creationId xmlns:a16="http://schemas.microsoft.com/office/drawing/2014/main" id="{9100392A-57F8-0E68-DB7E-7C7F8E7920C6}"/>
                </a:ext>
              </a:extLst>
            </p:cNvPr>
            <p:cNvSpPr/>
            <p:nvPr/>
          </p:nvSpPr>
          <p:spPr>
            <a:xfrm>
              <a:off x="4998930" y="4098575"/>
              <a:ext cx="1574795" cy="1444094"/>
            </a:xfrm>
            <a:custGeom>
              <a:avLst/>
              <a:gdLst/>
              <a:ahLst/>
              <a:cxnLst/>
              <a:rect l="l" t="t" r="r" b="b"/>
              <a:pathLst>
                <a:path w="121909" h="109750" extrusionOk="0">
                  <a:moveTo>
                    <a:pt x="36676" y="44760"/>
                  </a:moveTo>
                  <a:cubicBezTo>
                    <a:pt x="36994" y="43839"/>
                    <a:pt x="37581" y="40628"/>
                    <a:pt x="38581" y="39236"/>
                  </a:cubicBezTo>
                  <a:cubicBezTo>
                    <a:pt x="39581" y="37844"/>
                    <a:pt x="41296" y="36437"/>
                    <a:pt x="42677" y="36410"/>
                  </a:cubicBezTo>
                  <a:cubicBezTo>
                    <a:pt x="44058" y="36384"/>
                    <a:pt x="46024" y="37026"/>
                    <a:pt x="46868" y="39077"/>
                  </a:cubicBezTo>
                  <a:cubicBezTo>
                    <a:pt x="47712" y="41128"/>
                    <a:pt x="47500" y="44677"/>
                    <a:pt x="47741" y="48714"/>
                  </a:cubicBezTo>
                  <a:cubicBezTo>
                    <a:pt x="47982" y="52751"/>
                    <a:pt x="47899" y="60229"/>
                    <a:pt x="48312" y="63300"/>
                  </a:cubicBezTo>
                  <a:cubicBezTo>
                    <a:pt x="48725" y="66371"/>
                    <a:pt x="49526" y="67182"/>
                    <a:pt x="50217" y="67139"/>
                  </a:cubicBezTo>
                  <a:cubicBezTo>
                    <a:pt x="50908" y="67096"/>
                    <a:pt x="52019" y="65837"/>
                    <a:pt x="52456" y="63044"/>
                  </a:cubicBezTo>
                  <a:cubicBezTo>
                    <a:pt x="52893" y="60251"/>
                    <a:pt x="52678" y="49931"/>
                    <a:pt x="52837" y="50379"/>
                  </a:cubicBezTo>
                  <a:cubicBezTo>
                    <a:pt x="52996" y="50827"/>
                    <a:pt x="52456" y="62854"/>
                    <a:pt x="53408" y="65732"/>
                  </a:cubicBezTo>
                  <a:cubicBezTo>
                    <a:pt x="54361" y="68611"/>
                    <a:pt x="57219" y="68354"/>
                    <a:pt x="58552" y="67650"/>
                  </a:cubicBezTo>
                  <a:cubicBezTo>
                    <a:pt x="59886" y="66946"/>
                    <a:pt x="60703" y="64665"/>
                    <a:pt x="61409" y="61509"/>
                  </a:cubicBezTo>
                  <a:cubicBezTo>
                    <a:pt x="62115" y="58353"/>
                    <a:pt x="62039" y="51469"/>
                    <a:pt x="62790" y="48714"/>
                  </a:cubicBezTo>
                  <a:cubicBezTo>
                    <a:pt x="63542" y="45959"/>
                    <a:pt x="65079" y="46429"/>
                    <a:pt x="65918" y="44981"/>
                  </a:cubicBezTo>
                  <a:cubicBezTo>
                    <a:pt x="66757" y="43533"/>
                    <a:pt x="67315" y="40409"/>
                    <a:pt x="67823" y="40028"/>
                  </a:cubicBezTo>
                  <a:cubicBezTo>
                    <a:pt x="68331" y="39647"/>
                    <a:pt x="67887" y="42759"/>
                    <a:pt x="68966" y="42695"/>
                  </a:cubicBezTo>
                  <a:cubicBezTo>
                    <a:pt x="70046" y="42632"/>
                    <a:pt x="73157" y="39139"/>
                    <a:pt x="74300" y="39647"/>
                  </a:cubicBezTo>
                  <a:cubicBezTo>
                    <a:pt x="75443" y="40155"/>
                    <a:pt x="75697" y="41362"/>
                    <a:pt x="75824" y="45743"/>
                  </a:cubicBezTo>
                  <a:cubicBezTo>
                    <a:pt x="75951" y="50125"/>
                    <a:pt x="74681" y="62952"/>
                    <a:pt x="75062" y="65936"/>
                  </a:cubicBezTo>
                  <a:cubicBezTo>
                    <a:pt x="75443" y="68921"/>
                    <a:pt x="77158" y="64984"/>
                    <a:pt x="78110" y="63650"/>
                  </a:cubicBezTo>
                  <a:cubicBezTo>
                    <a:pt x="79063" y="62317"/>
                    <a:pt x="80079" y="57681"/>
                    <a:pt x="80777" y="57935"/>
                  </a:cubicBezTo>
                  <a:cubicBezTo>
                    <a:pt x="81476" y="58189"/>
                    <a:pt x="81113" y="63745"/>
                    <a:pt x="82301" y="65174"/>
                  </a:cubicBezTo>
                  <a:cubicBezTo>
                    <a:pt x="83489" y="66603"/>
                    <a:pt x="86191" y="67714"/>
                    <a:pt x="87905" y="66507"/>
                  </a:cubicBezTo>
                  <a:cubicBezTo>
                    <a:pt x="89620" y="65301"/>
                    <a:pt x="91617" y="58348"/>
                    <a:pt x="92588" y="57935"/>
                  </a:cubicBezTo>
                  <a:cubicBezTo>
                    <a:pt x="93559" y="57522"/>
                    <a:pt x="93223" y="62507"/>
                    <a:pt x="93731" y="64031"/>
                  </a:cubicBezTo>
                  <a:cubicBezTo>
                    <a:pt x="94239" y="65555"/>
                    <a:pt x="94684" y="67460"/>
                    <a:pt x="95636" y="67079"/>
                  </a:cubicBezTo>
                  <a:cubicBezTo>
                    <a:pt x="96589" y="66698"/>
                    <a:pt x="98830" y="61523"/>
                    <a:pt x="99446" y="61745"/>
                  </a:cubicBezTo>
                  <a:cubicBezTo>
                    <a:pt x="100063" y="61967"/>
                    <a:pt x="100351" y="65618"/>
                    <a:pt x="99335" y="68412"/>
                  </a:cubicBezTo>
                  <a:cubicBezTo>
                    <a:pt x="98319" y="71206"/>
                    <a:pt x="94284" y="75747"/>
                    <a:pt x="93350" y="78509"/>
                  </a:cubicBezTo>
                  <a:cubicBezTo>
                    <a:pt x="92416" y="81271"/>
                    <a:pt x="92969" y="83653"/>
                    <a:pt x="93731" y="84986"/>
                  </a:cubicBezTo>
                  <a:cubicBezTo>
                    <a:pt x="94493" y="86320"/>
                    <a:pt x="96766" y="89177"/>
                    <a:pt x="97922" y="86510"/>
                  </a:cubicBezTo>
                  <a:cubicBezTo>
                    <a:pt x="99078" y="83843"/>
                    <a:pt x="98813" y="74136"/>
                    <a:pt x="100668" y="68984"/>
                  </a:cubicBezTo>
                  <a:cubicBezTo>
                    <a:pt x="102523" y="63833"/>
                    <a:pt x="105621" y="58276"/>
                    <a:pt x="109050" y="55601"/>
                  </a:cubicBezTo>
                  <a:cubicBezTo>
                    <a:pt x="112479" y="52926"/>
                    <a:pt x="119623" y="52259"/>
                    <a:pt x="121242" y="52934"/>
                  </a:cubicBezTo>
                  <a:cubicBezTo>
                    <a:pt x="122861" y="53609"/>
                    <a:pt x="121338" y="54625"/>
                    <a:pt x="118766" y="59649"/>
                  </a:cubicBezTo>
                  <a:cubicBezTo>
                    <a:pt x="116194" y="64674"/>
                    <a:pt x="109971" y="75556"/>
                    <a:pt x="105812" y="83081"/>
                  </a:cubicBezTo>
                  <a:cubicBezTo>
                    <a:pt x="101653" y="90606"/>
                    <a:pt x="96763" y="100409"/>
                    <a:pt x="93810" y="104798"/>
                  </a:cubicBezTo>
                  <a:cubicBezTo>
                    <a:pt x="90857" y="109187"/>
                    <a:pt x="93061" y="108655"/>
                    <a:pt x="88095" y="109417"/>
                  </a:cubicBezTo>
                  <a:cubicBezTo>
                    <a:pt x="83129" y="110179"/>
                    <a:pt x="72681" y="109378"/>
                    <a:pt x="64013" y="109370"/>
                  </a:cubicBezTo>
                  <a:cubicBezTo>
                    <a:pt x="55345" y="109362"/>
                    <a:pt x="41950" y="110227"/>
                    <a:pt x="36089" y="109370"/>
                  </a:cubicBezTo>
                  <a:cubicBezTo>
                    <a:pt x="30229" y="108513"/>
                    <a:pt x="32216" y="109116"/>
                    <a:pt x="28850" y="104226"/>
                  </a:cubicBezTo>
                  <a:cubicBezTo>
                    <a:pt x="25485" y="99337"/>
                    <a:pt x="20196" y="87939"/>
                    <a:pt x="15896" y="80033"/>
                  </a:cubicBezTo>
                  <a:cubicBezTo>
                    <a:pt x="11597" y="72127"/>
                    <a:pt x="5575" y="61301"/>
                    <a:pt x="3053" y="56792"/>
                  </a:cubicBezTo>
                  <a:cubicBezTo>
                    <a:pt x="532" y="52284"/>
                    <a:pt x="-1011" y="53554"/>
                    <a:pt x="767" y="52982"/>
                  </a:cubicBezTo>
                  <a:cubicBezTo>
                    <a:pt x="2545" y="52411"/>
                    <a:pt x="9657" y="53554"/>
                    <a:pt x="13721" y="53363"/>
                  </a:cubicBezTo>
                  <a:cubicBezTo>
                    <a:pt x="17785" y="53173"/>
                    <a:pt x="22675" y="52855"/>
                    <a:pt x="25151" y="51839"/>
                  </a:cubicBezTo>
                  <a:cubicBezTo>
                    <a:pt x="27628" y="50823"/>
                    <a:pt x="27374" y="51014"/>
                    <a:pt x="28580" y="47267"/>
                  </a:cubicBezTo>
                  <a:cubicBezTo>
                    <a:pt x="29787" y="43521"/>
                    <a:pt x="31057" y="37234"/>
                    <a:pt x="32390" y="29360"/>
                  </a:cubicBezTo>
                  <a:cubicBezTo>
                    <a:pt x="33724" y="21486"/>
                    <a:pt x="35883" y="785"/>
                    <a:pt x="36581" y="23"/>
                  </a:cubicBezTo>
                  <a:cubicBezTo>
                    <a:pt x="37280" y="-739"/>
                    <a:pt x="36518" y="17295"/>
                    <a:pt x="36581" y="24788"/>
                  </a:cubicBezTo>
                  <a:cubicBezTo>
                    <a:pt x="36645" y="32281"/>
                    <a:pt x="36899" y="41616"/>
                    <a:pt x="36962" y="44981"/>
                  </a:cubicBezTo>
                </a:path>
              </a:pathLst>
            </a:custGeom>
            <a:gradFill>
              <a:gsLst>
                <a:gs pos="0">
                  <a:srgbClr val="F4E755">
                    <a:alpha val="69803"/>
                  </a:srgbClr>
                </a:gs>
                <a:gs pos="100000">
                  <a:srgbClr val="F6B26B"/>
                </a:gs>
              </a:gsLst>
              <a:lin ang="5400012" scaled="0"/>
            </a:gra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Google Shape;78;p16">
              <a:extLst>
                <a:ext uri="{FF2B5EF4-FFF2-40B4-BE49-F238E27FC236}">
                  <a16:creationId xmlns:a16="http://schemas.microsoft.com/office/drawing/2014/main" id="{7FC5814F-9425-24FD-84C0-E9AF6B8E68CA}"/>
                </a:ext>
              </a:extLst>
            </p:cNvPr>
            <p:cNvSpPr/>
            <p:nvPr/>
          </p:nvSpPr>
          <p:spPr>
            <a:xfrm>
              <a:off x="5472702" y="4580140"/>
              <a:ext cx="1106964" cy="671797"/>
            </a:xfrm>
            <a:custGeom>
              <a:avLst/>
              <a:gdLst/>
              <a:ahLst/>
              <a:cxnLst/>
              <a:rect l="l" t="t" r="r" b="b"/>
              <a:pathLst>
                <a:path w="85693" h="51056" extrusionOk="0">
                  <a:moveTo>
                    <a:pt x="0" y="8351"/>
                  </a:moveTo>
                  <a:cubicBezTo>
                    <a:pt x="318" y="7430"/>
                    <a:pt x="905" y="4219"/>
                    <a:pt x="1905" y="2827"/>
                  </a:cubicBezTo>
                  <a:cubicBezTo>
                    <a:pt x="2905" y="1435"/>
                    <a:pt x="4620" y="28"/>
                    <a:pt x="6001" y="1"/>
                  </a:cubicBezTo>
                  <a:cubicBezTo>
                    <a:pt x="7382" y="-25"/>
                    <a:pt x="9348" y="617"/>
                    <a:pt x="10192" y="2668"/>
                  </a:cubicBezTo>
                  <a:cubicBezTo>
                    <a:pt x="11036" y="4719"/>
                    <a:pt x="10824" y="8268"/>
                    <a:pt x="11065" y="12305"/>
                  </a:cubicBezTo>
                  <a:cubicBezTo>
                    <a:pt x="11306" y="16342"/>
                    <a:pt x="11223" y="23820"/>
                    <a:pt x="11636" y="26891"/>
                  </a:cubicBezTo>
                  <a:cubicBezTo>
                    <a:pt x="12049" y="29962"/>
                    <a:pt x="12850" y="30773"/>
                    <a:pt x="13541" y="30730"/>
                  </a:cubicBezTo>
                  <a:cubicBezTo>
                    <a:pt x="14232" y="30687"/>
                    <a:pt x="15343" y="29428"/>
                    <a:pt x="15780" y="26635"/>
                  </a:cubicBezTo>
                  <a:cubicBezTo>
                    <a:pt x="16217" y="23842"/>
                    <a:pt x="16002" y="13522"/>
                    <a:pt x="16161" y="13970"/>
                  </a:cubicBezTo>
                  <a:cubicBezTo>
                    <a:pt x="16320" y="14418"/>
                    <a:pt x="15780" y="26445"/>
                    <a:pt x="16732" y="29323"/>
                  </a:cubicBezTo>
                  <a:cubicBezTo>
                    <a:pt x="17685" y="32202"/>
                    <a:pt x="20543" y="31945"/>
                    <a:pt x="21876" y="31241"/>
                  </a:cubicBezTo>
                  <a:cubicBezTo>
                    <a:pt x="23210" y="30537"/>
                    <a:pt x="24027" y="28256"/>
                    <a:pt x="24733" y="25100"/>
                  </a:cubicBezTo>
                  <a:cubicBezTo>
                    <a:pt x="25439" y="21944"/>
                    <a:pt x="26106" y="16101"/>
                    <a:pt x="26114" y="12305"/>
                  </a:cubicBezTo>
                  <a:cubicBezTo>
                    <a:pt x="26122" y="8509"/>
                    <a:pt x="25765" y="4117"/>
                    <a:pt x="24781" y="2326"/>
                  </a:cubicBezTo>
                  <a:cubicBezTo>
                    <a:pt x="23797" y="535"/>
                    <a:pt x="21479" y="407"/>
                    <a:pt x="20209" y="1558"/>
                  </a:cubicBezTo>
                  <a:cubicBezTo>
                    <a:pt x="18939" y="2710"/>
                    <a:pt x="16780" y="7508"/>
                    <a:pt x="17161" y="9235"/>
                  </a:cubicBezTo>
                  <a:cubicBezTo>
                    <a:pt x="17542" y="10962"/>
                    <a:pt x="20685" y="11794"/>
                    <a:pt x="22495" y="11922"/>
                  </a:cubicBezTo>
                  <a:cubicBezTo>
                    <a:pt x="24305" y="12050"/>
                    <a:pt x="26527" y="11474"/>
                    <a:pt x="28019" y="10002"/>
                  </a:cubicBezTo>
                  <a:cubicBezTo>
                    <a:pt x="29511" y="8531"/>
                    <a:pt x="31226" y="-106"/>
                    <a:pt x="31448" y="3093"/>
                  </a:cubicBezTo>
                  <a:cubicBezTo>
                    <a:pt x="31670" y="6292"/>
                    <a:pt x="29417" y="28043"/>
                    <a:pt x="29353" y="29194"/>
                  </a:cubicBezTo>
                  <a:cubicBezTo>
                    <a:pt x="29290" y="30346"/>
                    <a:pt x="29956" y="14288"/>
                    <a:pt x="31067" y="10002"/>
                  </a:cubicBezTo>
                  <a:cubicBezTo>
                    <a:pt x="32178" y="5716"/>
                    <a:pt x="34623" y="4246"/>
                    <a:pt x="36020" y="3478"/>
                  </a:cubicBezTo>
                  <a:cubicBezTo>
                    <a:pt x="37417" y="2710"/>
                    <a:pt x="39068" y="2325"/>
                    <a:pt x="39449" y="5396"/>
                  </a:cubicBezTo>
                  <a:cubicBezTo>
                    <a:pt x="39830" y="8467"/>
                    <a:pt x="38497" y="17936"/>
                    <a:pt x="38306" y="21902"/>
                  </a:cubicBezTo>
                  <a:cubicBezTo>
                    <a:pt x="38116" y="25868"/>
                    <a:pt x="37766" y="28170"/>
                    <a:pt x="38306" y="29194"/>
                  </a:cubicBezTo>
                  <a:cubicBezTo>
                    <a:pt x="38846" y="30218"/>
                    <a:pt x="40410" y="30134"/>
                    <a:pt x="41545" y="28044"/>
                  </a:cubicBezTo>
                  <a:cubicBezTo>
                    <a:pt x="42680" y="25954"/>
                    <a:pt x="43538" y="18809"/>
                    <a:pt x="45117" y="16655"/>
                  </a:cubicBezTo>
                  <a:cubicBezTo>
                    <a:pt x="46697" y="14501"/>
                    <a:pt x="49530" y="16207"/>
                    <a:pt x="51022" y="15120"/>
                  </a:cubicBezTo>
                  <a:cubicBezTo>
                    <a:pt x="52514" y="14033"/>
                    <a:pt x="53721" y="12178"/>
                    <a:pt x="54070" y="10131"/>
                  </a:cubicBezTo>
                  <a:cubicBezTo>
                    <a:pt x="54419" y="8084"/>
                    <a:pt x="53975" y="4244"/>
                    <a:pt x="53118" y="2837"/>
                  </a:cubicBezTo>
                  <a:cubicBezTo>
                    <a:pt x="52261" y="1430"/>
                    <a:pt x="50292" y="343"/>
                    <a:pt x="48927" y="1687"/>
                  </a:cubicBezTo>
                  <a:cubicBezTo>
                    <a:pt x="47562" y="3031"/>
                    <a:pt x="45585" y="6698"/>
                    <a:pt x="44926" y="10899"/>
                  </a:cubicBezTo>
                  <a:cubicBezTo>
                    <a:pt x="44267" y="15100"/>
                    <a:pt x="44204" y="23586"/>
                    <a:pt x="44974" y="26891"/>
                  </a:cubicBezTo>
                  <a:cubicBezTo>
                    <a:pt x="45744" y="30196"/>
                    <a:pt x="47800" y="31434"/>
                    <a:pt x="49546" y="30730"/>
                  </a:cubicBezTo>
                  <a:cubicBezTo>
                    <a:pt x="51292" y="30027"/>
                    <a:pt x="53927" y="27212"/>
                    <a:pt x="55451" y="22670"/>
                  </a:cubicBezTo>
                  <a:cubicBezTo>
                    <a:pt x="56975" y="18128"/>
                    <a:pt x="58500" y="3670"/>
                    <a:pt x="58690" y="3478"/>
                  </a:cubicBezTo>
                  <a:cubicBezTo>
                    <a:pt x="58881" y="3286"/>
                    <a:pt x="56594" y="16975"/>
                    <a:pt x="56594" y="21517"/>
                  </a:cubicBezTo>
                  <a:cubicBezTo>
                    <a:pt x="56594" y="26059"/>
                    <a:pt x="57611" y="30282"/>
                    <a:pt x="58690" y="30730"/>
                  </a:cubicBezTo>
                  <a:cubicBezTo>
                    <a:pt x="59770" y="31178"/>
                    <a:pt x="61928" y="27916"/>
                    <a:pt x="63071" y="24205"/>
                  </a:cubicBezTo>
                  <a:cubicBezTo>
                    <a:pt x="64214" y="20495"/>
                    <a:pt x="65040" y="12114"/>
                    <a:pt x="65548" y="8467"/>
                  </a:cubicBezTo>
                  <a:cubicBezTo>
                    <a:pt x="66056" y="4821"/>
                    <a:pt x="66373" y="-489"/>
                    <a:pt x="66119" y="2326"/>
                  </a:cubicBezTo>
                  <a:cubicBezTo>
                    <a:pt x="65865" y="5141"/>
                    <a:pt x="64659" y="17935"/>
                    <a:pt x="64024" y="25356"/>
                  </a:cubicBezTo>
                  <a:cubicBezTo>
                    <a:pt x="63389" y="32777"/>
                    <a:pt x="63206" y="42607"/>
                    <a:pt x="62309" y="46851"/>
                  </a:cubicBezTo>
                  <a:cubicBezTo>
                    <a:pt x="61412" y="51095"/>
                    <a:pt x="59571" y="51436"/>
                    <a:pt x="58642" y="50818"/>
                  </a:cubicBezTo>
                  <a:cubicBezTo>
                    <a:pt x="57713" y="50200"/>
                    <a:pt x="56547" y="45444"/>
                    <a:pt x="56737" y="43141"/>
                  </a:cubicBezTo>
                  <a:cubicBezTo>
                    <a:pt x="56928" y="40838"/>
                    <a:pt x="58706" y="38855"/>
                    <a:pt x="59785" y="37000"/>
                  </a:cubicBezTo>
                  <a:cubicBezTo>
                    <a:pt x="60865" y="35145"/>
                    <a:pt x="61373" y="34696"/>
                    <a:pt x="63214" y="32009"/>
                  </a:cubicBezTo>
                  <a:cubicBezTo>
                    <a:pt x="65056" y="29322"/>
                    <a:pt x="68834" y="23374"/>
                    <a:pt x="70834" y="20879"/>
                  </a:cubicBezTo>
                  <a:cubicBezTo>
                    <a:pt x="72834" y="18384"/>
                    <a:pt x="73406" y="17808"/>
                    <a:pt x="75216" y="17040"/>
                  </a:cubicBezTo>
                  <a:cubicBezTo>
                    <a:pt x="77026" y="16272"/>
                    <a:pt x="79947" y="16337"/>
                    <a:pt x="81693" y="16273"/>
                  </a:cubicBezTo>
                  <a:cubicBezTo>
                    <a:pt x="83439" y="16209"/>
                    <a:pt x="85026" y="16591"/>
                    <a:pt x="85693" y="16655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Google Shape;79;p16">
              <a:extLst>
                <a:ext uri="{FF2B5EF4-FFF2-40B4-BE49-F238E27FC236}">
                  <a16:creationId xmlns:a16="http://schemas.microsoft.com/office/drawing/2014/main" id="{E2902989-6A7D-C04B-FEE5-A39DAC926B0F}"/>
                </a:ext>
              </a:extLst>
            </p:cNvPr>
            <p:cNvSpPr/>
            <p:nvPr/>
          </p:nvSpPr>
          <p:spPr>
            <a:xfrm>
              <a:off x="5015376" y="4048948"/>
              <a:ext cx="1574937" cy="1483910"/>
            </a:xfrm>
            <a:custGeom>
              <a:avLst/>
              <a:gdLst/>
              <a:ahLst/>
              <a:cxnLst/>
              <a:rect l="l" t="t" r="r" b="b"/>
              <a:pathLst>
                <a:path w="121920" h="112776" extrusionOk="0">
                  <a:moveTo>
                    <a:pt x="121920" y="56769"/>
                  </a:moveTo>
                  <a:lnTo>
                    <a:pt x="90678" y="112776"/>
                  </a:lnTo>
                  <a:lnTo>
                    <a:pt x="31623" y="112776"/>
                  </a:lnTo>
                  <a:lnTo>
                    <a:pt x="0" y="56388"/>
                  </a:lnTo>
                  <a:lnTo>
                    <a:pt x="32004" y="0"/>
                  </a:lnTo>
                  <a:lnTo>
                    <a:pt x="90678" y="381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Google Shape;80;p16">
              <a:extLst>
                <a:ext uri="{FF2B5EF4-FFF2-40B4-BE49-F238E27FC236}">
                  <a16:creationId xmlns:a16="http://schemas.microsoft.com/office/drawing/2014/main" id="{5C6B5EFD-9D3A-D339-A7BD-51098EFDE947}"/>
                </a:ext>
              </a:extLst>
            </p:cNvPr>
            <p:cNvSpPr/>
            <p:nvPr/>
          </p:nvSpPr>
          <p:spPr>
            <a:xfrm>
              <a:off x="4639711" y="4083843"/>
              <a:ext cx="841607" cy="937496"/>
            </a:xfrm>
            <a:custGeom>
              <a:avLst/>
              <a:gdLst/>
              <a:ahLst/>
              <a:cxnLst/>
              <a:rect l="l" t="t" r="r" b="b"/>
              <a:pathLst>
                <a:path w="65151" h="69342" extrusionOk="0">
                  <a:moveTo>
                    <a:pt x="0" y="52326"/>
                  </a:moveTo>
                  <a:cubicBezTo>
                    <a:pt x="7112" y="52326"/>
                    <a:pt x="33465" y="52914"/>
                    <a:pt x="42672" y="52326"/>
                  </a:cubicBezTo>
                  <a:cubicBezTo>
                    <a:pt x="51880" y="51738"/>
                    <a:pt x="52261" y="53012"/>
                    <a:pt x="55245" y="48800"/>
                  </a:cubicBezTo>
                  <a:cubicBezTo>
                    <a:pt x="58230" y="44588"/>
                    <a:pt x="59055" y="35183"/>
                    <a:pt x="60579" y="27052"/>
                  </a:cubicBezTo>
                  <a:cubicBezTo>
                    <a:pt x="62103" y="18921"/>
                    <a:pt x="63767" y="-619"/>
                    <a:pt x="64389" y="15"/>
                  </a:cubicBezTo>
                  <a:cubicBezTo>
                    <a:pt x="65011" y="649"/>
                    <a:pt x="64291" y="22196"/>
                    <a:pt x="64309" y="30857"/>
                  </a:cubicBezTo>
                  <a:cubicBezTo>
                    <a:pt x="64328" y="39518"/>
                    <a:pt x="64360" y="45568"/>
                    <a:pt x="64500" y="51982"/>
                  </a:cubicBezTo>
                  <a:cubicBezTo>
                    <a:pt x="64640" y="58396"/>
                    <a:pt x="65043" y="66449"/>
                    <a:pt x="65151" y="69342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202B41-1834-0277-A8DB-131776316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F5496"/>
                </a:solidFill>
              </a:rPr>
              <a:t>HONEY kick-off meeting 2023, November 17th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96761C4-1B99-0800-0122-7634408DB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2F5496"/>
                </a:solidFill>
              </a:rPr>
              <a:t>3</a:t>
            </a:fld>
            <a:endParaRPr lang="en-US">
              <a:solidFill>
                <a:srgbClr val="2F5496"/>
              </a:solidFill>
            </a:endParaRPr>
          </a:p>
        </p:txBody>
      </p:sp>
      <p:pic>
        <p:nvPicPr>
          <p:cNvPr id="16" name="Graphic 15" descr="Greek Pillar outline">
            <a:extLst>
              <a:ext uri="{FF2B5EF4-FFF2-40B4-BE49-F238E27FC236}">
                <a16:creationId xmlns:a16="http://schemas.microsoft.com/office/drawing/2014/main" id="{1F2EA169-8B30-E559-BF7A-5F3E2E1A9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95319" y="3941666"/>
            <a:ext cx="1629362" cy="1648177"/>
          </a:xfrm>
          <a:prstGeom prst="rect">
            <a:avLst/>
          </a:prstGeom>
        </p:spPr>
      </p:pic>
      <p:pic>
        <p:nvPicPr>
          <p:cNvPr id="17" name="Graphic 16" descr="Greek Pillar outline">
            <a:extLst>
              <a:ext uri="{FF2B5EF4-FFF2-40B4-BE49-F238E27FC236}">
                <a16:creationId xmlns:a16="http://schemas.microsoft.com/office/drawing/2014/main" id="{B422C48E-F1CB-8092-1802-810529548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4948" y="3941666"/>
            <a:ext cx="1629362" cy="1648177"/>
          </a:xfrm>
          <a:prstGeom prst="rect">
            <a:avLst/>
          </a:prstGeom>
        </p:spPr>
      </p:pic>
      <p:pic>
        <p:nvPicPr>
          <p:cNvPr id="18" name="Graphic 17" descr="Greek Pillar outline">
            <a:extLst>
              <a:ext uri="{FF2B5EF4-FFF2-40B4-BE49-F238E27FC236}">
                <a16:creationId xmlns:a16="http://schemas.microsoft.com/office/drawing/2014/main" id="{ED73773F-8D0B-DC50-5052-69AD15CEB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43985" y="3941665"/>
            <a:ext cx="1629362" cy="1648177"/>
          </a:xfrm>
          <a:prstGeom prst="rect">
            <a:avLst/>
          </a:prstGeom>
        </p:spPr>
      </p:pic>
      <p:sp>
        <p:nvSpPr>
          <p:cNvPr id="21" name="Arrow: Pentagon 20">
            <a:extLst>
              <a:ext uri="{FF2B5EF4-FFF2-40B4-BE49-F238E27FC236}">
                <a16:creationId xmlns:a16="http://schemas.microsoft.com/office/drawing/2014/main" id="{9274B675-69B0-E6EF-D6C5-098BB1062D2B}"/>
              </a:ext>
            </a:extLst>
          </p:cNvPr>
          <p:cNvSpPr/>
          <p:nvPr/>
        </p:nvSpPr>
        <p:spPr>
          <a:xfrm rot="16200000">
            <a:off x="5534976" y="1017758"/>
            <a:ext cx="686741" cy="5456295"/>
          </a:xfrm>
          <a:prstGeom prst="homePlate">
            <a:avLst/>
          </a:prstGeom>
          <a:solidFill>
            <a:srgbClr val="FCCC3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B8ED53-9AD5-546F-6CB9-EB633A63A101}"/>
              </a:ext>
            </a:extLst>
          </p:cNvPr>
          <p:cNvSpPr txBox="1"/>
          <p:nvPr/>
        </p:nvSpPr>
        <p:spPr>
          <a:xfrm>
            <a:off x="3022948" y="5455085"/>
            <a:ext cx="1553229" cy="923330"/>
          </a:xfrm>
          <a:prstGeom prst="rect">
            <a:avLst/>
          </a:prstGeom>
          <a:solidFill>
            <a:srgbClr val="FCFBA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Grandview Display"/>
              </a:rPr>
              <a:t>BEAM MONITORING</a:t>
            </a:r>
          </a:p>
          <a:p>
            <a:pPr algn="ctr"/>
            <a:endParaRPr lang="en-US" dirty="0">
              <a:latin typeface="Grandview Display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862D0F-2B11-199C-50DE-47C52590DB4D}"/>
              </a:ext>
            </a:extLst>
          </p:cNvPr>
          <p:cNvSpPr txBox="1"/>
          <p:nvPr/>
        </p:nvSpPr>
        <p:spPr>
          <a:xfrm>
            <a:off x="5110617" y="5455084"/>
            <a:ext cx="1553229" cy="923330"/>
          </a:xfrm>
          <a:prstGeom prst="rect">
            <a:avLst/>
          </a:prstGeom>
          <a:solidFill>
            <a:srgbClr val="FCFBA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Grandview Display"/>
              </a:rPr>
              <a:t>SECONDARY RADIATION DETECTORS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61EA8A1-EB3F-8ED7-EDEE-19F4901305B6}"/>
              </a:ext>
            </a:extLst>
          </p:cNvPr>
          <p:cNvSpPr txBox="1"/>
          <p:nvPr/>
        </p:nvSpPr>
        <p:spPr>
          <a:xfrm>
            <a:off x="7229603" y="5455084"/>
            <a:ext cx="1553229" cy="923330"/>
          </a:xfrm>
          <a:prstGeom prst="rect">
            <a:avLst/>
          </a:prstGeom>
          <a:solidFill>
            <a:srgbClr val="FCFBA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Grandview Display"/>
              </a:rPr>
              <a:t>DATA ACQUISITION SYSTEM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7D8173-D506-402E-6C28-6A248F334A23}"/>
              </a:ext>
            </a:extLst>
          </p:cNvPr>
          <p:cNvSpPr txBox="1"/>
          <p:nvPr/>
        </p:nvSpPr>
        <p:spPr>
          <a:xfrm>
            <a:off x="4526069" y="3649247"/>
            <a:ext cx="2899776" cy="369332"/>
          </a:xfrm>
          <a:prstGeom prst="rect">
            <a:avLst/>
          </a:prstGeom>
          <a:solidFill>
            <a:srgbClr val="FCFBA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Grandview Display"/>
              </a:rPr>
              <a:t>CLINICAL ENVIRONMENT</a:t>
            </a:r>
          </a:p>
        </p:txBody>
      </p:sp>
    </p:spTree>
    <p:extLst>
      <p:ext uri="{BB962C8B-B14F-4D97-AF65-F5344CB8AC3E}">
        <p14:creationId xmlns:p14="http://schemas.microsoft.com/office/powerpoint/2010/main" val="162239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8F2C213D-7C38-7DDC-9031-209830F07B07}"/>
              </a:ext>
            </a:extLst>
          </p:cNvPr>
          <p:cNvSpPr/>
          <p:nvPr/>
        </p:nvSpPr>
        <p:spPr>
          <a:xfrm rot="10800000">
            <a:off x="10392835" y="5293"/>
            <a:ext cx="1788581" cy="3333752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C99BD54B-C90E-4C6F-8B01-E6F0547702EA}"/>
              </a:ext>
            </a:extLst>
          </p:cNvPr>
          <p:cNvSpPr/>
          <p:nvPr/>
        </p:nvSpPr>
        <p:spPr>
          <a:xfrm rot="10800000">
            <a:off x="10562167" y="5293"/>
            <a:ext cx="1619248" cy="3016253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131" y="398150"/>
            <a:ext cx="10515600" cy="508479"/>
          </a:xfrm>
        </p:spPr>
        <p:txBody>
          <a:bodyPr>
            <a:normAutofit fontScale="90000"/>
          </a:bodyPr>
          <a:lstStyle/>
          <a:p>
            <a:r>
              <a:rPr lang="en-US" sz="4000" u="sng" dirty="0">
                <a:solidFill>
                  <a:schemeClr val="tx2">
                    <a:lumMod val="50000"/>
                  </a:schemeClr>
                </a:solidFill>
                <a:latin typeface="Congenial"/>
                <a:cs typeface="Calibri Light"/>
              </a:rPr>
              <a:t>Charged Particle Therapy</a:t>
            </a: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B8CB5EC9-351E-3B65-7D7E-AD047E1865E7}"/>
              </a:ext>
            </a:extLst>
          </p:cNvPr>
          <p:cNvSpPr/>
          <p:nvPr/>
        </p:nvSpPr>
        <p:spPr>
          <a:xfrm>
            <a:off x="-1" y="4608897"/>
            <a:ext cx="1195915" cy="2254252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cs typeface="Calibri"/>
            </a:endParaRP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55127BBC-7759-C825-14F6-747241506AB3}"/>
              </a:ext>
            </a:extLst>
          </p:cNvPr>
          <p:cNvSpPr/>
          <p:nvPr/>
        </p:nvSpPr>
        <p:spPr>
          <a:xfrm>
            <a:off x="0" y="4947711"/>
            <a:ext cx="1026581" cy="1915586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BA3B21E-B4BE-FC04-7D4F-7EF7E3B741C6}"/>
              </a:ext>
            </a:extLst>
          </p:cNvPr>
          <p:cNvGrpSpPr/>
          <p:nvPr/>
        </p:nvGrpSpPr>
        <p:grpSpPr>
          <a:xfrm>
            <a:off x="10152451" y="50799"/>
            <a:ext cx="1950602" cy="1493721"/>
            <a:chOff x="4639711" y="4048948"/>
            <a:chExt cx="1950602" cy="1493721"/>
          </a:xfrm>
        </p:grpSpPr>
        <p:sp>
          <p:nvSpPr>
            <p:cNvPr id="7" name="Google Shape;76;p16">
              <a:extLst>
                <a:ext uri="{FF2B5EF4-FFF2-40B4-BE49-F238E27FC236}">
                  <a16:creationId xmlns:a16="http://schemas.microsoft.com/office/drawing/2014/main" id="{35C79B45-A475-9340-B408-B9D2E15F7E52}"/>
                </a:ext>
              </a:extLst>
            </p:cNvPr>
            <p:cNvSpPr/>
            <p:nvPr/>
          </p:nvSpPr>
          <p:spPr>
            <a:xfrm>
              <a:off x="5015812" y="4058356"/>
              <a:ext cx="1555250" cy="1283382"/>
            </a:xfrm>
            <a:custGeom>
              <a:avLst/>
              <a:gdLst/>
              <a:ahLst/>
              <a:cxnLst/>
              <a:rect l="l" t="t" r="r" b="b"/>
              <a:pathLst>
                <a:path w="120396" h="97536" extrusionOk="0">
                  <a:moveTo>
                    <a:pt x="0" y="56388"/>
                  </a:moveTo>
                  <a:lnTo>
                    <a:pt x="31242" y="0"/>
                  </a:lnTo>
                  <a:lnTo>
                    <a:pt x="89916" y="0"/>
                  </a:lnTo>
                  <a:lnTo>
                    <a:pt x="120396" y="56388"/>
                  </a:lnTo>
                  <a:lnTo>
                    <a:pt x="92964" y="97536"/>
                  </a:lnTo>
                  <a:close/>
                </a:path>
              </a:pathLst>
            </a:custGeom>
            <a:gradFill>
              <a:gsLst>
                <a:gs pos="0">
                  <a:srgbClr val="F5FF83"/>
                </a:gs>
                <a:gs pos="100000">
                  <a:srgbClr val="FFFFFF"/>
                </a:gs>
              </a:gsLst>
              <a:lin ang="5400012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Google Shape;77;p16">
              <a:extLst>
                <a:ext uri="{FF2B5EF4-FFF2-40B4-BE49-F238E27FC236}">
                  <a16:creationId xmlns:a16="http://schemas.microsoft.com/office/drawing/2014/main" id="{9100392A-57F8-0E68-DB7E-7C7F8E7920C6}"/>
                </a:ext>
              </a:extLst>
            </p:cNvPr>
            <p:cNvSpPr/>
            <p:nvPr/>
          </p:nvSpPr>
          <p:spPr>
            <a:xfrm>
              <a:off x="4998930" y="4098575"/>
              <a:ext cx="1574795" cy="1444094"/>
            </a:xfrm>
            <a:custGeom>
              <a:avLst/>
              <a:gdLst/>
              <a:ahLst/>
              <a:cxnLst/>
              <a:rect l="l" t="t" r="r" b="b"/>
              <a:pathLst>
                <a:path w="121909" h="109750" extrusionOk="0">
                  <a:moveTo>
                    <a:pt x="36676" y="44760"/>
                  </a:moveTo>
                  <a:cubicBezTo>
                    <a:pt x="36994" y="43839"/>
                    <a:pt x="37581" y="40628"/>
                    <a:pt x="38581" y="39236"/>
                  </a:cubicBezTo>
                  <a:cubicBezTo>
                    <a:pt x="39581" y="37844"/>
                    <a:pt x="41296" y="36437"/>
                    <a:pt x="42677" y="36410"/>
                  </a:cubicBezTo>
                  <a:cubicBezTo>
                    <a:pt x="44058" y="36384"/>
                    <a:pt x="46024" y="37026"/>
                    <a:pt x="46868" y="39077"/>
                  </a:cubicBezTo>
                  <a:cubicBezTo>
                    <a:pt x="47712" y="41128"/>
                    <a:pt x="47500" y="44677"/>
                    <a:pt x="47741" y="48714"/>
                  </a:cubicBezTo>
                  <a:cubicBezTo>
                    <a:pt x="47982" y="52751"/>
                    <a:pt x="47899" y="60229"/>
                    <a:pt x="48312" y="63300"/>
                  </a:cubicBezTo>
                  <a:cubicBezTo>
                    <a:pt x="48725" y="66371"/>
                    <a:pt x="49526" y="67182"/>
                    <a:pt x="50217" y="67139"/>
                  </a:cubicBezTo>
                  <a:cubicBezTo>
                    <a:pt x="50908" y="67096"/>
                    <a:pt x="52019" y="65837"/>
                    <a:pt x="52456" y="63044"/>
                  </a:cubicBezTo>
                  <a:cubicBezTo>
                    <a:pt x="52893" y="60251"/>
                    <a:pt x="52678" y="49931"/>
                    <a:pt x="52837" y="50379"/>
                  </a:cubicBezTo>
                  <a:cubicBezTo>
                    <a:pt x="52996" y="50827"/>
                    <a:pt x="52456" y="62854"/>
                    <a:pt x="53408" y="65732"/>
                  </a:cubicBezTo>
                  <a:cubicBezTo>
                    <a:pt x="54361" y="68611"/>
                    <a:pt x="57219" y="68354"/>
                    <a:pt x="58552" y="67650"/>
                  </a:cubicBezTo>
                  <a:cubicBezTo>
                    <a:pt x="59886" y="66946"/>
                    <a:pt x="60703" y="64665"/>
                    <a:pt x="61409" y="61509"/>
                  </a:cubicBezTo>
                  <a:cubicBezTo>
                    <a:pt x="62115" y="58353"/>
                    <a:pt x="62039" y="51469"/>
                    <a:pt x="62790" y="48714"/>
                  </a:cubicBezTo>
                  <a:cubicBezTo>
                    <a:pt x="63542" y="45959"/>
                    <a:pt x="65079" y="46429"/>
                    <a:pt x="65918" y="44981"/>
                  </a:cubicBezTo>
                  <a:cubicBezTo>
                    <a:pt x="66757" y="43533"/>
                    <a:pt x="67315" y="40409"/>
                    <a:pt x="67823" y="40028"/>
                  </a:cubicBezTo>
                  <a:cubicBezTo>
                    <a:pt x="68331" y="39647"/>
                    <a:pt x="67887" y="42759"/>
                    <a:pt x="68966" y="42695"/>
                  </a:cubicBezTo>
                  <a:cubicBezTo>
                    <a:pt x="70046" y="42632"/>
                    <a:pt x="73157" y="39139"/>
                    <a:pt x="74300" y="39647"/>
                  </a:cubicBezTo>
                  <a:cubicBezTo>
                    <a:pt x="75443" y="40155"/>
                    <a:pt x="75697" y="41362"/>
                    <a:pt x="75824" y="45743"/>
                  </a:cubicBezTo>
                  <a:cubicBezTo>
                    <a:pt x="75951" y="50125"/>
                    <a:pt x="74681" y="62952"/>
                    <a:pt x="75062" y="65936"/>
                  </a:cubicBezTo>
                  <a:cubicBezTo>
                    <a:pt x="75443" y="68921"/>
                    <a:pt x="77158" y="64984"/>
                    <a:pt x="78110" y="63650"/>
                  </a:cubicBezTo>
                  <a:cubicBezTo>
                    <a:pt x="79063" y="62317"/>
                    <a:pt x="80079" y="57681"/>
                    <a:pt x="80777" y="57935"/>
                  </a:cubicBezTo>
                  <a:cubicBezTo>
                    <a:pt x="81476" y="58189"/>
                    <a:pt x="81113" y="63745"/>
                    <a:pt x="82301" y="65174"/>
                  </a:cubicBezTo>
                  <a:cubicBezTo>
                    <a:pt x="83489" y="66603"/>
                    <a:pt x="86191" y="67714"/>
                    <a:pt x="87905" y="66507"/>
                  </a:cubicBezTo>
                  <a:cubicBezTo>
                    <a:pt x="89620" y="65301"/>
                    <a:pt x="91617" y="58348"/>
                    <a:pt x="92588" y="57935"/>
                  </a:cubicBezTo>
                  <a:cubicBezTo>
                    <a:pt x="93559" y="57522"/>
                    <a:pt x="93223" y="62507"/>
                    <a:pt x="93731" y="64031"/>
                  </a:cubicBezTo>
                  <a:cubicBezTo>
                    <a:pt x="94239" y="65555"/>
                    <a:pt x="94684" y="67460"/>
                    <a:pt x="95636" y="67079"/>
                  </a:cubicBezTo>
                  <a:cubicBezTo>
                    <a:pt x="96589" y="66698"/>
                    <a:pt x="98830" y="61523"/>
                    <a:pt x="99446" y="61745"/>
                  </a:cubicBezTo>
                  <a:cubicBezTo>
                    <a:pt x="100063" y="61967"/>
                    <a:pt x="100351" y="65618"/>
                    <a:pt x="99335" y="68412"/>
                  </a:cubicBezTo>
                  <a:cubicBezTo>
                    <a:pt x="98319" y="71206"/>
                    <a:pt x="94284" y="75747"/>
                    <a:pt x="93350" y="78509"/>
                  </a:cubicBezTo>
                  <a:cubicBezTo>
                    <a:pt x="92416" y="81271"/>
                    <a:pt x="92969" y="83653"/>
                    <a:pt x="93731" y="84986"/>
                  </a:cubicBezTo>
                  <a:cubicBezTo>
                    <a:pt x="94493" y="86320"/>
                    <a:pt x="96766" y="89177"/>
                    <a:pt x="97922" y="86510"/>
                  </a:cubicBezTo>
                  <a:cubicBezTo>
                    <a:pt x="99078" y="83843"/>
                    <a:pt x="98813" y="74136"/>
                    <a:pt x="100668" y="68984"/>
                  </a:cubicBezTo>
                  <a:cubicBezTo>
                    <a:pt x="102523" y="63833"/>
                    <a:pt x="105621" y="58276"/>
                    <a:pt x="109050" y="55601"/>
                  </a:cubicBezTo>
                  <a:cubicBezTo>
                    <a:pt x="112479" y="52926"/>
                    <a:pt x="119623" y="52259"/>
                    <a:pt x="121242" y="52934"/>
                  </a:cubicBezTo>
                  <a:cubicBezTo>
                    <a:pt x="122861" y="53609"/>
                    <a:pt x="121338" y="54625"/>
                    <a:pt x="118766" y="59649"/>
                  </a:cubicBezTo>
                  <a:cubicBezTo>
                    <a:pt x="116194" y="64674"/>
                    <a:pt x="109971" y="75556"/>
                    <a:pt x="105812" y="83081"/>
                  </a:cubicBezTo>
                  <a:cubicBezTo>
                    <a:pt x="101653" y="90606"/>
                    <a:pt x="96763" y="100409"/>
                    <a:pt x="93810" y="104798"/>
                  </a:cubicBezTo>
                  <a:cubicBezTo>
                    <a:pt x="90857" y="109187"/>
                    <a:pt x="93061" y="108655"/>
                    <a:pt x="88095" y="109417"/>
                  </a:cubicBezTo>
                  <a:cubicBezTo>
                    <a:pt x="83129" y="110179"/>
                    <a:pt x="72681" y="109378"/>
                    <a:pt x="64013" y="109370"/>
                  </a:cubicBezTo>
                  <a:cubicBezTo>
                    <a:pt x="55345" y="109362"/>
                    <a:pt x="41950" y="110227"/>
                    <a:pt x="36089" y="109370"/>
                  </a:cubicBezTo>
                  <a:cubicBezTo>
                    <a:pt x="30229" y="108513"/>
                    <a:pt x="32216" y="109116"/>
                    <a:pt x="28850" y="104226"/>
                  </a:cubicBezTo>
                  <a:cubicBezTo>
                    <a:pt x="25485" y="99337"/>
                    <a:pt x="20196" y="87939"/>
                    <a:pt x="15896" y="80033"/>
                  </a:cubicBezTo>
                  <a:cubicBezTo>
                    <a:pt x="11597" y="72127"/>
                    <a:pt x="5575" y="61301"/>
                    <a:pt x="3053" y="56792"/>
                  </a:cubicBezTo>
                  <a:cubicBezTo>
                    <a:pt x="532" y="52284"/>
                    <a:pt x="-1011" y="53554"/>
                    <a:pt x="767" y="52982"/>
                  </a:cubicBezTo>
                  <a:cubicBezTo>
                    <a:pt x="2545" y="52411"/>
                    <a:pt x="9657" y="53554"/>
                    <a:pt x="13721" y="53363"/>
                  </a:cubicBezTo>
                  <a:cubicBezTo>
                    <a:pt x="17785" y="53173"/>
                    <a:pt x="22675" y="52855"/>
                    <a:pt x="25151" y="51839"/>
                  </a:cubicBezTo>
                  <a:cubicBezTo>
                    <a:pt x="27628" y="50823"/>
                    <a:pt x="27374" y="51014"/>
                    <a:pt x="28580" y="47267"/>
                  </a:cubicBezTo>
                  <a:cubicBezTo>
                    <a:pt x="29787" y="43521"/>
                    <a:pt x="31057" y="37234"/>
                    <a:pt x="32390" y="29360"/>
                  </a:cubicBezTo>
                  <a:cubicBezTo>
                    <a:pt x="33724" y="21486"/>
                    <a:pt x="35883" y="785"/>
                    <a:pt x="36581" y="23"/>
                  </a:cubicBezTo>
                  <a:cubicBezTo>
                    <a:pt x="37280" y="-739"/>
                    <a:pt x="36518" y="17295"/>
                    <a:pt x="36581" y="24788"/>
                  </a:cubicBezTo>
                  <a:cubicBezTo>
                    <a:pt x="36645" y="32281"/>
                    <a:pt x="36899" y="41616"/>
                    <a:pt x="36962" y="44981"/>
                  </a:cubicBezTo>
                </a:path>
              </a:pathLst>
            </a:custGeom>
            <a:gradFill>
              <a:gsLst>
                <a:gs pos="0">
                  <a:srgbClr val="F4E755">
                    <a:alpha val="69803"/>
                  </a:srgbClr>
                </a:gs>
                <a:gs pos="100000">
                  <a:srgbClr val="F6B26B"/>
                </a:gs>
              </a:gsLst>
              <a:lin ang="5400012" scaled="0"/>
            </a:gra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Google Shape;78;p16">
              <a:extLst>
                <a:ext uri="{FF2B5EF4-FFF2-40B4-BE49-F238E27FC236}">
                  <a16:creationId xmlns:a16="http://schemas.microsoft.com/office/drawing/2014/main" id="{7FC5814F-9425-24FD-84C0-E9AF6B8E68CA}"/>
                </a:ext>
              </a:extLst>
            </p:cNvPr>
            <p:cNvSpPr/>
            <p:nvPr/>
          </p:nvSpPr>
          <p:spPr>
            <a:xfrm>
              <a:off x="5472702" y="4580140"/>
              <a:ext cx="1106964" cy="671797"/>
            </a:xfrm>
            <a:custGeom>
              <a:avLst/>
              <a:gdLst/>
              <a:ahLst/>
              <a:cxnLst/>
              <a:rect l="l" t="t" r="r" b="b"/>
              <a:pathLst>
                <a:path w="85693" h="51056" extrusionOk="0">
                  <a:moveTo>
                    <a:pt x="0" y="8351"/>
                  </a:moveTo>
                  <a:cubicBezTo>
                    <a:pt x="318" y="7430"/>
                    <a:pt x="905" y="4219"/>
                    <a:pt x="1905" y="2827"/>
                  </a:cubicBezTo>
                  <a:cubicBezTo>
                    <a:pt x="2905" y="1435"/>
                    <a:pt x="4620" y="28"/>
                    <a:pt x="6001" y="1"/>
                  </a:cubicBezTo>
                  <a:cubicBezTo>
                    <a:pt x="7382" y="-25"/>
                    <a:pt x="9348" y="617"/>
                    <a:pt x="10192" y="2668"/>
                  </a:cubicBezTo>
                  <a:cubicBezTo>
                    <a:pt x="11036" y="4719"/>
                    <a:pt x="10824" y="8268"/>
                    <a:pt x="11065" y="12305"/>
                  </a:cubicBezTo>
                  <a:cubicBezTo>
                    <a:pt x="11306" y="16342"/>
                    <a:pt x="11223" y="23820"/>
                    <a:pt x="11636" y="26891"/>
                  </a:cubicBezTo>
                  <a:cubicBezTo>
                    <a:pt x="12049" y="29962"/>
                    <a:pt x="12850" y="30773"/>
                    <a:pt x="13541" y="30730"/>
                  </a:cubicBezTo>
                  <a:cubicBezTo>
                    <a:pt x="14232" y="30687"/>
                    <a:pt x="15343" y="29428"/>
                    <a:pt x="15780" y="26635"/>
                  </a:cubicBezTo>
                  <a:cubicBezTo>
                    <a:pt x="16217" y="23842"/>
                    <a:pt x="16002" y="13522"/>
                    <a:pt x="16161" y="13970"/>
                  </a:cubicBezTo>
                  <a:cubicBezTo>
                    <a:pt x="16320" y="14418"/>
                    <a:pt x="15780" y="26445"/>
                    <a:pt x="16732" y="29323"/>
                  </a:cubicBezTo>
                  <a:cubicBezTo>
                    <a:pt x="17685" y="32202"/>
                    <a:pt x="20543" y="31945"/>
                    <a:pt x="21876" y="31241"/>
                  </a:cubicBezTo>
                  <a:cubicBezTo>
                    <a:pt x="23210" y="30537"/>
                    <a:pt x="24027" y="28256"/>
                    <a:pt x="24733" y="25100"/>
                  </a:cubicBezTo>
                  <a:cubicBezTo>
                    <a:pt x="25439" y="21944"/>
                    <a:pt x="26106" y="16101"/>
                    <a:pt x="26114" y="12305"/>
                  </a:cubicBezTo>
                  <a:cubicBezTo>
                    <a:pt x="26122" y="8509"/>
                    <a:pt x="25765" y="4117"/>
                    <a:pt x="24781" y="2326"/>
                  </a:cubicBezTo>
                  <a:cubicBezTo>
                    <a:pt x="23797" y="535"/>
                    <a:pt x="21479" y="407"/>
                    <a:pt x="20209" y="1558"/>
                  </a:cubicBezTo>
                  <a:cubicBezTo>
                    <a:pt x="18939" y="2710"/>
                    <a:pt x="16780" y="7508"/>
                    <a:pt x="17161" y="9235"/>
                  </a:cubicBezTo>
                  <a:cubicBezTo>
                    <a:pt x="17542" y="10962"/>
                    <a:pt x="20685" y="11794"/>
                    <a:pt x="22495" y="11922"/>
                  </a:cubicBezTo>
                  <a:cubicBezTo>
                    <a:pt x="24305" y="12050"/>
                    <a:pt x="26527" y="11474"/>
                    <a:pt x="28019" y="10002"/>
                  </a:cubicBezTo>
                  <a:cubicBezTo>
                    <a:pt x="29511" y="8531"/>
                    <a:pt x="31226" y="-106"/>
                    <a:pt x="31448" y="3093"/>
                  </a:cubicBezTo>
                  <a:cubicBezTo>
                    <a:pt x="31670" y="6292"/>
                    <a:pt x="29417" y="28043"/>
                    <a:pt x="29353" y="29194"/>
                  </a:cubicBezTo>
                  <a:cubicBezTo>
                    <a:pt x="29290" y="30346"/>
                    <a:pt x="29956" y="14288"/>
                    <a:pt x="31067" y="10002"/>
                  </a:cubicBezTo>
                  <a:cubicBezTo>
                    <a:pt x="32178" y="5716"/>
                    <a:pt x="34623" y="4246"/>
                    <a:pt x="36020" y="3478"/>
                  </a:cubicBezTo>
                  <a:cubicBezTo>
                    <a:pt x="37417" y="2710"/>
                    <a:pt x="39068" y="2325"/>
                    <a:pt x="39449" y="5396"/>
                  </a:cubicBezTo>
                  <a:cubicBezTo>
                    <a:pt x="39830" y="8467"/>
                    <a:pt x="38497" y="17936"/>
                    <a:pt x="38306" y="21902"/>
                  </a:cubicBezTo>
                  <a:cubicBezTo>
                    <a:pt x="38116" y="25868"/>
                    <a:pt x="37766" y="28170"/>
                    <a:pt x="38306" y="29194"/>
                  </a:cubicBezTo>
                  <a:cubicBezTo>
                    <a:pt x="38846" y="30218"/>
                    <a:pt x="40410" y="30134"/>
                    <a:pt x="41545" y="28044"/>
                  </a:cubicBezTo>
                  <a:cubicBezTo>
                    <a:pt x="42680" y="25954"/>
                    <a:pt x="43538" y="18809"/>
                    <a:pt x="45117" y="16655"/>
                  </a:cubicBezTo>
                  <a:cubicBezTo>
                    <a:pt x="46697" y="14501"/>
                    <a:pt x="49530" y="16207"/>
                    <a:pt x="51022" y="15120"/>
                  </a:cubicBezTo>
                  <a:cubicBezTo>
                    <a:pt x="52514" y="14033"/>
                    <a:pt x="53721" y="12178"/>
                    <a:pt x="54070" y="10131"/>
                  </a:cubicBezTo>
                  <a:cubicBezTo>
                    <a:pt x="54419" y="8084"/>
                    <a:pt x="53975" y="4244"/>
                    <a:pt x="53118" y="2837"/>
                  </a:cubicBezTo>
                  <a:cubicBezTo>
                    <a:pt x="52261" y="1430"/>
                    <a:pt x="50292" y="343"/>
                    <a:pt x="48927" y="1687"/>
                  </a:cubicBezTo>
                  <a:cubicBezTo>
                    <a:pt x="47562" y="3031"/>
                    <a:pt x="45585" y="6698"/>
                    <a:pt x="44926" y="10899"/>
                  </a:cubicBezTo>
                  <a:cubicBezTo>
                    <a:pt x="44267" y="15100"/>
                    <a:pt x="44204" y="23586"/>
                    <a:pt x="44974" y="26891"/>
                  </a:cubicBezTo>
                  <a:cubicBezTo>
                    <a:pt x="45744" y="30196"/>
                    <a:pt x="47800" y="31434"/>
                    <a:pt x="49546" y="30730"/>
                  </a:cubicBezTo>
                  <a:cubicBezTo>
                    <a:pt x="51292" y="30027"/>
                    <a:pt x="53927" y="27212"/>
                    <a:pt x="55451" y="22670"/>
                  </a:cubicBezTo>
                  <a:cubicBezTo>
                    <a:pt x="56975" y="18128"/>
                    <a:pt x="58500" y="3670"/>
                    <a:pt x="58690" y="3478"/>
                  </a:cubicBezTo>
                  <a:cubicBezTo>
                    <a:pt x="58881" y="3286"/>
                    <a:pt x="56594" y="16975"/>
                    <a:pt x="56594" y="21517"/>
                  </a:cubicBezTo>
                  <a:cubicBezTo>
                    <a:pt x="56594" y="26059"/>
                    <a:pt x="57611" y="30282"/>
                    <a:pt x="58690" y="30730"/>
                  </a:cubicBezTo>
                  <a:cubicBezTo>
                    <a:pt x="59770" y="31178"/>
                    <a:pt x="61928" y="27916"/>
                    <a:pt x="63071" y="24205"/>
                  </a:cubicBezTo>
                  <a:cubicBezTo>
                    <a:pt x="64214" y="20495"/>
                    <a:pt x="65040" y="12114"/>
                    <a:pt x="65548" y="8467"/>
                  </a:cubicBezTo>
                  <a:cubicBezTo>
                    <a:pt x="66056" y="4821"/>
                    <a:pt x="66373" y="-489"/>
                    <a:pt x="66119" y="2326"/>
                  </a:cubicBezTo>
                  <a:cubicBezTo>
                    <a:pt x="65865" y="5141"/>
                    <a:pt x="64659" y="17935"/>
                    <a:pt x="64024" y="25356"/>
                  </a:cubicBezTo>
                  <a:cubicBezTo>
                    <a:pt x="63389" y="32777"/>
                    <a:pt x="63206" y="42607"/>
                    <a:pt x="62309" y="46851"/>
                  </a:cubicBezTo>
                  <a:cubicBezTo>
                    <a:pt x="61412" y="51095"/>
                    <a:pt x="59571" y="51436"/>
                    <a:pt x="58642" y="50818"/>
                  </a:cubicBezTo>
                  <a:cubicBezTo>
                    <a:pt x="57713" y="50200"/>
                    <a:pt x="56547" y="45444"/>
                    <a:pt x="56737" y="43141"/>
                  </a:cubicBezTo>
                  <a:cubicBezTo>
                    <a:pt x="56928" y="40838"/>
                    <a:pt x="58706" y="38855"/>
                    <a:pt x="59785" y="37000"/>
                  </a:cubicBezTo>
                  <a:cubicBezTo>
                    <a:pt x="60865" y="35145"/>
                    <a:pt x="61373" y="34696"/>
                    <a:pt x="63214" y="32009"/>
                  </a:cubicBezTo>
                  <a:cubicBezTo>
                    <a:pt x="65056" y="29322"/>
                    <a:pt x="68834" y="23374"/>
                    <a:pt x="70834" y="20879"/>
                  </a:cubicBezTo>
                  <a:cubicBezTo>
                    <a:pt x="72834" y="18384"/>
                    <a:pt x="73406" y="17808"/>
                    <a:pt x="75216" y="17040"/>
                  </a:cubicBezTo>
                  <a:cubicBezTo>
                    <a:pt x="77026" y="16272"/>
                    <a:pt x="79947" y="16337"/>
                    <a:pt x="81693" y="16273"/>
                  </a:cubicBezTo>
                  <a:cubicBezTo>
                    <a:pt x="83439" y="16209"/>
                    <a:pt x="85026" y="16591"/>
                    <a:pt x="85693" y="16655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Google Shape;79;p16">
              <a:extLst>
                <a:ext uri="{FF2B5EF4-FFF2-40B4-BE49-F238E27FC236}">
                  <a16:creationId xmlns:a16="http://schemas.microsoft.com/office/drawing/2014/main" id="{E2902989-6A7D-C04B-FEE5-A39DAC926B0F}"/>
                </a:ext>
              </a:extLst>
            </p:cNvPr>
            <p:cNvSpPr/>
            <p:nvPr/>
          </p:nvSpPr>
          <p:spPr>
            <a:xfrm>
              <a:off x="5015376" y="4048948"/>
              <a:ext cx="1574937" cy="1483910"/>
            </a:xfrm>
            <a:custGeom>
              <a:avLst/>
              <a:gdLst/>
              <a:ahLst/>
              <a:cxnLst/>
              <a:rect l="l" t="t" r="r" b="b"/>
              <a:pathLst>
                <a:path w="121920" h="112776" extrusionOk="0">
                  <a:moveTo>
                    <a:pt x="121920" y="56769"/>
                  </a:moveTo>
                  <a:lnTo>
                    <a:pt x="90678" y="112776"/>
                  </a:lnTo>
                  <a:lnTo>
                    <a:pt x="31623" y="112776"/>
                  </a:lnTo>
                  <a:lnTo>
                    <a:pt x="0" y="56388"/>
                  </a:lnTo>
                  <a:lnTo>
                    <a:pt x="32004" y="0"/>
                  </a:lnTo>
                  <a:lnTo>
                    <a:pt x="90678" y="381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Google Shape;80;p16">
              <a:extLst>
                <a:ext uri="{FF2B5EF4-FFF2-40B4-BE49-F238E27FC236}">
                  <a16:creationId xmlns:a16="http://schemas.microsoft.com/office/drawing/2014/main" id="{5C6B5EFD-9D3A-D339-A7BD-51098EFDE947}"/>
                </a:ext>
              </a:extLst>
            </p:cNvPr>
            <p:cNvSpPr/>
            <p:nvPr/>
          </p:nvSpPr>
          <p:spPr>
            <a:xfrm>
              <a:off x="4639711" y="4083843"/>
              <a:ext cx="841607" cy="937496"/>
            </a:xfrm>
            <a:custGeom>
              <a:avLst/>
              <a:gdLst/>
              <a:ahLst/>
              <a:cxnLst/>
              <a:rect l="l" t="t" r="r" b="b"/>
              <a:pathLst>
                <a:path w="65151" h="69342" extrusionOk="0">
                  <a:moveTo>
                    <a:pt x="0" y="52326"/>
                  </a:moveTo>
                  <a:cubicBezTo>
                    <a:pt x="7112" y="52326"/>
                    <a:pt x="33465" y="52914"/>
                    <a:pt x="42672" y="52326"/>
                  </a:cubicBezTo>
                  <a:cubicBezTo>
                    <a:pt x="51880" y="51738"/>
                    <a:pt x="52261" y="53012"/>
                    <a:pt x="55245" y="48800"/>
                  </a:cubicBezTo>
                  <a:cubicBezTo>
                    <a:pt x="58230" y="44588"/>
                    <a:pt x="59055" y="35183"/>
                    <a:pt x="60579" y="27052"/>
                  </a:cubicBezTo>
                  <a:cubicBezTo>
                    <a:pt x="62103" y="18921"/>
                    <a:pt x="63767" y="-619"/>
                    <a:pt x="64389" y="15"/>
                  </a:cubicBezTo>
                  <a:cubicBezTo>
                    <a:pt x="65011" y="649"/>
                    <a:pt x="64291" y="22196"/>
                    <a:pt x="64309" y="30857"/>
                  </a:cubicBezTo>
                  <a:cubicBezTo>
                    <a:pt x="64328" y="39518"/>
                    <a:pt x="64360" y="45568"/>
                    <a:pt x="64500" y="51982"/>
                  </a:cubicBezTo>
                  <a:cubicBezTo>
                    <a:pt x="64640" y="58396"/>
                    <a:pt x="65043" y="66449"/>
                    <a:pt x="65151" y="69342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202B41-1834-0277-A8DB-131776316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F5496"/>
                </a:solidFill>
              </a:rPr>
              <a:t>HONEY kick-off meeting 2023, November 17th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96761C4-1B99-0800-0122-7634408DB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2F5496"/>
                </a:solidFill>
              </a:rPr>
              <a:t>4</a:t>
            </a:fld>
            <a:endParaRPr lang="en-US">
              <a:solidFill>
                <a:srgbClr val="2F5496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03866D8-9765-73D6-B364-4B4212AB75D1}"/>
              </a:ext>
            </a:extLst>
          </p:cNvPr>
          <p:cNvGrpSpPr/>
          <p:nvPr/>
        </p:nvGrpSpPr>
        <p:grpSpPr>
          <a:xfrm>
            <a:off x="264514" y="1096643"/>
            <a:ext cx="4271688" cy="3097500"/>
            <a:chOff x="264514" y="1096643"/>
            <a:chExt cx="4271688" cy="3097500"/>
          </a:xfrm>
        </p:grpSpPr>
        <p:pic>
          <p:nvPicPr>
            <p:cNvPr id="32" name="Google Shape;291;p54">
              <a:extLst>
                <a:ext uri="{FF2B5EF4-FFF2-40B4-BE49-F238E27FC236}">
                  <a16:creationId xmlns:a16="http://schemas.microsoft.com/office/drawing/2014/main" id="{2C907D9A-CFDE-67C0-BF1E-84FD4D0F16BD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10897"/>
            <a:stretch/>
          </p:blipFill>
          <p:spPr>
            <a:xfrm>
              <a:off x="294202" y="1096643"/>
              <a:ext cx="4242000" cy="3097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" name="Google Shape;293;p54">
              <a:extLst>
                <a:ext uri="{FF2B5EF4-FFF2-40B4-BE49-F238E27FC236}">
                  <a16:creationId xmlns:a16="http://schemas.microsoft.com/office/drawing/2014/main" id="{93F2488F-0232-9584-F81F-C4E11E6CE5A7}"/>
                </a:ext>
              </a:extLst>
            </p:cNvPr>
            <p:cNvSpPr/>
            <p:nvPr/>
          </p:nvSpPr>
          <p:spPr>
            <a:xfrm>
              <a:off x="264514" y="3255934"/>
              <a:ext cx="415800" cy="863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94;p54">
              <a:extLst>
                <a:ext uri="{FF2B5EF4-FFF2-40B4-BE49-F238E27FC236}">
                  <a16:creationId xmlns:a16="http://schemas.microsoft.com/office/drawing/2014/main" id="{5D7BEC91-9451-AE15-12D2-B7FEA118A1A0}"/>
                </a:ext>
              </a:extLst>
            </p:cNvPr>
            <p:cNvSpPr/>
            <p:nvPr/>
          </p:nvSpPr>
          <p:spPr>
            <a:xfrm>
              <a:off x="626914" y="3161019"/>
              <a:ext cx="345497" cy="417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57C85A03-BDB8-C18D-12CE-16DE76375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6431" y="1665428"/>
            <a:ext cx="2775126" cy="2316031"/>
          </a:xfrm>
          <a:prstGeom prst="rect">
            <a:avLst/>
          </a:prstGeom>
        </p:spPr>
      </p:pic>
      <p:pic>
        <p:nvPicPr>
          <p:cNvPr id="23" name="Picture 2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CD59FDB-0FEC-AD5C-2698-7EF6F31E9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3469" y="1626181"/>
            <a:ext cx="2822841" cy="2306005"/>
          </a:xfrm>
          <a:prstGeom prst="rect">
            <a:avLst/>
          </a:prstGeom>
        </p:spPr>
      </p:pic>
      <p:sp>
        <p:nvSpPr>
          <p:cNvPr id="29" name="TextBox 7">
            <a:extLst>
              <a:ext uri="{FF2B5EF4-FFF2-40B4-BE49-F238E27FC236}">
                <a16:creationId xmlns:a16="http://schemas.microsoft.com/office/drawing/2014/main" id="{12A61D56-47CA-9D43-91C4-AFD7C727E596}"/>
              </a:ext>
            </a:extLst>
          </p:cNvPr>
          <p:cNvSpPr txBox="1"/>
          <p:nvPr/>
        </p:nvSpPr>
        <p:spPr>
          <a:xfrm>
            <a:off x="317073" y="4498118"/>
            <a:ext cx="6051884" cy="175432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err="1">
                <a:latin typeface="Grandview Display"/>
                <a:cs typeface="Calibri"/>
              </a:rPr>
              <a:t>favourable</a:t>
            </a:r>
            <a:r>
              <a:rPr lang="en-US" dirty="0">
                <a:latin typeface="Grandview Display"/>
                <a:cs typeface="Calibri"/>
              </a:rPr>
              <a:t> depth dose deposition (Bragg peak)</a:t>
            </a:r>
          </a:p>
          <a:p>
            <a:pPr algn="ctr"/>
            <a:r>
              <a:rPr lang="en-US" dirty="0">
                <a:latin typeface="Grandview Display"/>
                <a:cs typeface="Calibri"/>
              </a:rPr>
              <a:t>+</a:t>
            </a:r>
          </a:p>
          <a:p>
            <a:pPr algn="ctr"/>
            <a:r>
              <a:rPr lang="en-US" dirty="0">
                <a:latin typeface="Grandview Display"/>
                <a:cs typeface="Calibri"/>
              </a:rPr>
              <a:t>enhanced radiobiological effectiveness for heavier ions</a:t>
            </a:r>
          </a:p>
          <a:p>
            <a:pPr algn="ctr"/>
            <a:r>
              <a:rPr lang="en-US" dirty="0">
                <a:latin typeface="Grandview Display"/>
                <a:cs typeface="Calibri"/>
              </a:rPr>
              <a:t>=</a:t>
            </a:r>
          </a:p>
          <a:p>
            <a:pPr algn="ctr"/>
            <a:r>
              <a:rPr lang="en-US" dirty="0">
                <a:latin typeface="Grandview Display"/>
                <a:cs typeface="Calibri"/>
              </a:rPr>
              <a:t>reduced integral dose </a:t>
            </a:r>
          </a:p>
          <a:p>
            <a:pPr algn="ctr"/>
            <a:r>
              <a:rPr lang="en-US" dirty="0">
                <a:latin typeface="Grandview Display"/>
                <a:cs typeface="Calibri"/>
              </a:rPr>
              <a:t>better sparing of organs-at-risk</a:t>
            </a:r>
          </a:p>
        </p:txBody>
      </p:sp>
      <p:sp>
        <p:nvSpPr>
          <p:cNvPr id="30" name="TextBox 8">
            <a:extLst>
              <a:ext uri="{FF2B5EF4-FFF2-40B4-BE49-F238E27FC236}">
                <a16:creationId xmlns:a16="http://schemas.microsoft.com/office/drawing/2014/main" id="{8263B7FD-C75C-4B61-26B8-B401E2C4DDF2}"/>
              </a:ext>
            </a:extLst>
          </p:cNvPr>
          <p:cNvSpPr txBox="1"/>
          <p:nvPr/>
        </p:nvSpPr>
        <p:spPr>
          <a:xfrm>
            <a:off x="7879958" y="4686282"/>
            <a:ext cx="4112546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Congenial"/>
              </a:rPr>
              <a:t>reduced toxicity​</a:t>
            </a:r>
            <a:endParaRPr lang="en-US" sz="2000">
              <a:latin typeface="Congenial"/>
              <a:cs typeface="Calibri Light"/>
            </a:endParaRPr>
          </a:p>
          <a:p>
            <a:r>
              <a:rPr lang="en-US" sz="2000" dirty="0">
                <a:latin typeface="Congenial"/>
              </a:rPr>
              <a:t>lower secondary malignancy risk​</a:t>
            </a:r>
            <a:endParaRPr lang="en-US" sz="2000">
              <a:latin typeface="Congenial"/>
              <a:cs typeface="Calibri Light"/>
            </a:endParaRPr>
          </a:p>
          <a:p>
            <a:r>
              <a:rPr lang="en-US" sz="2000" dirty="0">
                <a:latin typeface="Congenial"/>
              </a:rPr>
              <a:t>increased tumor local control</a:t>
            </a:r>
            <a:endParaRPr lang="en-US" sz="2000" dirty="0">
              <a:latin typeface="Congenial"/>
              <a:cs typeface="Calibri Light"/>
            </a:endParaRPr>
          </a:p>
        </p:txBody>
      </p:sp>
      <p:pic>
        <p:nvPicPr>
          <p:cNvPr id="36" name="Picture 35" descr="An orange arrow pointing to the left&#10;&#10;Description automatically generated">
            <a:extLst>
              <a:ext uri="{FF2B5EF4-FFF2-40B4-BE49-F238E27FC236}">
                <a16:creationId xmlns:a16="http://schemas.microsoft.com/office/drawing/2014/main" id="{F439AE1E-FA36-C637-6035-BE01548A11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4020000">
            <a:off x="5941050" y="4628151"/>
            <a:ext cx="1833033" cy="1532466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03FCBB06-2C6F-F20A-5BDE-31BF1C29353A}"/>
              </a:ext>
            </a:extLst>
          </p:cNvPr>
          <p:cNvSpPr/>
          <p:nvPr/>
        </p:nvSpPr>
        <p:spPr>
          <a:xfrm>
            <a:off x="7706913" y="4687772"/>
            <a:ext cx="4327505" cy="1012327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02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131" y="398150"/>
            <a:ext cx="10515600" cy="508479"/>
          </a:xfrm>
        </p:spPr>
        <p:txBody>
          <a:bodyPr>
            <a:normAutofit fontScale="90000"/>
          </a:bodyPr>
          <a:lstStyle/>
          <a:p>
            <a:r>
              <a:rPr lang="en-US" sz="4000" u="sng" dirty="0">
                <a:solidFill>
                  <a:schemeClr val="tx2">
                    <a:lumMod val="50000"/>
                  </a:schemeClr>
                </a:solidFill>
                <a:latin typeface="Congenial"/>
                <a:cs typeface="Calibri Light"/>
              </a:rPr>
              <a:t>Why</a:t>
            </a:r>
            <a:r>
              <a:rPr lang="en-US" sz="4000" u="sng" dirty="0">
                <a:solidFill>
                  <a:schemeClr val="tx2">
                    <a:lumMod val="50000"/>
                  </a:schemeClr>
                </a:solidFill>
                <a:latin typeface="Congenial"/>
                <a:ea typeface="+mj-lt"/>
                <a:cs typeface="+mj-lt"/>
              </a:rPr>
              <a:t> in-vivo range verification system?</a:t>
            </a: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B8CB5EC9-351E-3B65-7D7E-AD047E1865E7}"/>
              </a:ext>
            </a:extLst>
          </p:cNvPr>
          <p:cNvSpPr/>
          <p:nvPr/>
        </p:nvSpPr>
        <p:spPr>
          <a:xfrm>
            <a:off x="-1" y="4608897"/>
            <a:ext cx="1195915" cy="2254252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cs typeface="Calibri"/>
            </a:endParaRP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55127BBC-7759-C825-14F6-747241506AB3}"/>
              </a:ext>
            </a:extLst>
          </p:cNvPr>
          <p:cNvSpPr/>
          <p:nvPr/>
        </p:nvSpPr>
        <p:spPr>
          <a:xfrm>
            <a:off x="0" y="4947711"/>
            <a:ext cx="1026581" cy="1915586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202B41-1834-0277-A8DB-131776316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F5496"/>
                </a:solidFill>
              </a:rPr>
              <a:t>HONEY kick-off meeting 2023, November 17th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96761C4-1B99-0800-0122-7634408DB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2F5496"/>
                </a:solidFill>
              </a:rPr>
              <a:t>5</a:t>
            </a:fld>
            <a:endParaRPr lang="en-US">
              <a:solidFill>
                <a:srgbClr val="2F5496"/>
              </a:solidFill>
            </a:endParaRPr>
          </a:p>
        </p:txBody>
      </p:sp>
      <p:grpSp>
        <p:nvGrpSpPr>
          <p:cNvPr id="19" name="Google Shape;283;p54">
            <a:extLst>
              <a:ext uri="{FF2B5EF4-FFF2-40B4-BE49-F238E27FC236}">
                <a16:creationId xmlns:a16="http://schemas.microsoft.com/office/drawing/2014/main" id="{011B030D-C00B-E7E5-BF57-AAC88A3D2AA0}"/>
              </a:ext>
            </a:extLst>
          </p:cNvPr>
          <p:cNvGrpSpPr/>
          <p:nvPr/>
        </p:nvGrpSpPr>
        <p:grpSpPr>
          <a:xfrm>
            <a:off x="7350566" y="1748805"/>
            <a:ext cx="4396994" cy="3465743"/>
            <a:chOff x="7340127" y="704969"/>
            <a:chExt cx="3960899" cy="2919750"/>
          </a:xfrm>
        </p:grpSpPr>
        <p:pic>
          <p:nvPicPr>
            <p:cNvPr id="35" name="Google Shape;284;p54">
              <a:extLst>
                <a:ext uri="{FF2B5EF4-FFF2-40B4-BE49-F238E27FC236}">
                  <a16:creationId xmlns:a16="http://schemas.microsoft.com/office/drawing/2014/main" id="{82C0E184-8F92-6739-3EB3-47C1AAECD9C1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340127" y="704969"/>
              <a:ext cx="3960899" cy="29197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6" name="Google Shape;285;p54">
              <a:extLst>
                <a:ext uri="{FF2B5EF4-FFF2-40B4-BE49-F238E27FC236}">
                  <a16:creationId xmlns:a16="http://schemas.microsoft.com/office/drawing/2014/main" id="{EC6C5482-4209-0104-5E8B-225192E870EF}"/>
                </a:ext>
              </a:extLst>
            </p:cNvPr>
            <p:cNvGrpSpPr/>
            <p:nvPr/>
          </p:nvGrpSpPr>
          <p:grpSpPr>
            <a:xfrm>
              <a:off x="7877810" y="1349376"/>
              <a:ext cx="2944527" cy="1894932"/>
              <a:chOff x="7877810" y="1349376"/>
              <a:chExt cx="2857654" cy="1894932"/>
            </a:xfrm>
          </p:grpSpPr>
          <p:sp>
            <p:nvSpPr>
              <p:cNvPr id="38" name="Google Shape;287;p54">
                <a:extLst>
                  <a:ext uri="{FF2B5EF4-FFF2-40B4-BE49-F238E27FC236}">
                    <a16:creationId xmlns:a16="http://schemas.microsoft.com/office/drawing/2014/main" id="{EED03C10-F77C-5C23-5D6A-85379778F2CC}"/>
                  </a:ext>
                </a:extLst>
              </p:cNvPr>
              <p:cNvSpPr/>
              <p:nvPr/>
            </p:nvSpPr>
            <p:spPr>
              <a:xfrm>
                <a:off x="10644335" y="1349376"/>
                <a:ext cx="91129" cy="1894932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74028" extrusionOk="0">
                    <a:moveTo>
                      <a:pt x="0" y="0"/>
                    </a:moveTo>
                    <a:cubicBezTo>
                      <a:pt x="219" y="9564"/>
                      <a:pt x="657" y="45044"/>
                      <a:pt x="1314" y="57382"/>
                    </a:cubicBezTo>
                    <a:cubicBezTo>
                      <a:pt x="1971" y="69720"/>
                      <a:pt x="3504" y="71254"/>
                      <a:pt x="3942" y="74028"/>
                    </a:cubicBez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286;p54">
                <a:extLst>
                  <a:ext uri="{FF2B5EF4-FFF2-40B4-BE49-F238E27FC236}">
                    <a16:creationId xmlns:a16="http://schemas.microsoft.com/office/drawing/2014/main" id="{2A195099-7C45-53D4-DF72-31378D9C7843}"/>
                  </a:ext>
                </a:extLst>
              </p:cNvPr>
              <p:cNvSpPr/>
              <p:nvPr/>
            </p:nvSpPr>
            <p:spPr>
              <a:xfrm>
                <a:off x="7877810" y="1349376"/>
                <a:ext cx="2213810" cy="729060"/>
              </a:xfrm>
              <a:custGeom>
                <a:avLst/>
                <a:gdLst/>
                <a:ahLst/>
                <a:cxnLst/>
                <a:rect l="l" t="t" r="r" b="b"/>
                <a:pathLst>
                  <a:path w="92425" h="27779" extrusionOk="0">
                    <a:moveTo>
                      <a:pt x="0" y="27158"/>
                    </a:moveTo>
                    <a:cubicBezTo>
                      <a:pt x="4526" y="27231"/>
                      <a:pt x="16937" y="27961"/>
                      <a:pt x="27158" y="27596"/>
                    </a:cubicBezTo>
                    <a:cubicBezTo>
                      <a:pt x="37379" y="27231"/>
                      <a:pt x="53659" y="25844"/>
                      <a:pt x="61325" y="24968"/>
                    </a:cubicBezTo>
                    <a:cubicBezTo>
                      <a:pt x="68991" y="24092"/>
                      <a:pt x="69283" y="23800"/>
                      <a:pt x="73152" y="22340"/>
                    </a:cubicBezTo>
                    <a:cubicBezTo>
                      <a:pt x="77021" y="20880"/>
                      <a:pt x="81548" y="18689"/>
                      <a:pt x="84541" y="16207"/>
                    </a:cubicBezTo>
                    <a:cubicBezTo>
                      <a:pt x="87534" y="13725"/>
                      <a:pt x="89797" y="10147"/>
                      <a:pt x="91111" y="7446"/>
                    </a:cubicBezTo>
                    <a:cubicBezTo>
                      <a:pt x="92425" y="4745"/>
                      <a:pt x="92206" y="1241"/>
                      <a:pt x="92425" y="0"/>
                    </a:cubicBez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288;p54">
                <a:extLst>
                  <a:ext uri="{FF2B5EF4-FFF2-40B4-BE49-F238E27FC236}">
                    <a16:creationId xmlns:a16="http://schemas.microsoft.com/office/drawing/2014/main" id="{56446750-9728-25E2-02AC-892F68E94ED7}"/>
                  </a:ext>
                </a:extLst>
              </p:cNvPr>
              <p:cNvSpPr/>
              <p:nvPr/>
            </p:nvSpPr>
            <p:spPr>
              <a:xfrm>
                <a:off x="10084035" y="1355701"/>
                <a:ext cx="561906" cy="204800"/>
              </a:xfrm>
              <a:custGeom>
                <a:avLst/>
                <a:gdLst/>
                <a:ahLst/>
                <a:cxnLst/>
                <a:rect l="l" t="t" r="r" b="b"/>
                <a:pathLst>
                  <a:path w="22289" h="8192" extrusionOk="0">
                    <a:moveTo>
                      <a:pt x="0" y="4763"/>
                    </a:moveTo>
                    <a:lnTo>
                      <a:pt x="0" y="572"/>
                    </a:lnTo>
                    <a:lnTo>
                      <a:pt x="22289" y="0"/>
                    </a:lnTo>
                    <a:lnTo>
                      <a:pt x="22289" y="8192"/>
                    </a:ln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sp>
        <p:nvSpPr>
          <p:cNvPr id="22" name="Google Shape;292;p54">
            <a:extLst>
              <a:ext uri="{FF2B5EF4-FFF2-40B4-BE49-F238E27FC236}">
                <a16:creationId xmlns:a16="http://schemas.microsoft.com/office/drawing/2014/main" id="{D3C1800F-F1FA-5605-0D7A-5AAB3A35C29E}"/>
              </a:ext>
            </a:extLst>
          </p:cNvPr>
          <p:cNvSpPr/>
          <p:nvPr/>
        </p:nvSpPr>
        <p:spPr>
          <a:xfrm>
            <a:off x="8110988" y="5108806"/>
            <a:ext cx="3886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Zhu X, Fakhri GE. </a:t>
            </a:r>
            <a:r>
              <a:rPr lang="en-US" sz="800" b="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Theranostics</a:t>
            </a:r>
            <a:r>
              <a:rPr lang="en-US" sz="8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2013;3(10):731-740</a:t>
            </a:r>
            <a:r>
              <a:rPr lang="en-US" sz="12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351;p26" descr="A picture containing dark&#10;&#10;Description automatically generated">
            <a:extLst>
              <a:ext uri="{FF2B5EF4-FFF2-40B4-BE49-F238E27FC236}">
                <a16:creationId xmlns:a16="http://schemas.microsoft.com/office/drawing/2014/main" id="{4EB347A0-A773-7C77-E7FB-B2DDCBFE940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2858" t="27180" r="20335" b="15884"/>
          <a:stretch/>
        </p:blipFill>
        <p:spPr>
          <a:xfrm>
            <a:off x="335710" y="2007274"/>
            <a:ext cx="3193085" cy="2873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352;p26" descr="A picture containing satellite&#10;&#10;Description automatically generated">
            <a:extLst>
              <a:ext uri="{FF2B5EF4-FFF2-40B4-BE49-F238E27FC236}">
                <a16:creationId xmlns:a16="http://schemas.microsoft.com/office/drawing/2014/main" id="{A2BA1455-B17D-4D73-B89E-717F2661715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3466" t="25942" r="20468" b="15090"/>
          <a:stretch/>
        </p:blipFill>
        <p:spPr>
          <a:xfrm>
            <a:off x="3647215" y="1979006"/>
            <a:ext cx="3114221" cy="28960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" name="Google Shape;319;p24">
            <a:extLst>
              <a:ext uri="{FF2B5EF4-FFF2-40B4-BE49-F238E27FC236}">
                <a16:creationId xmlns:a16="http://schemas.microsoft.com/office/drawing/2014/main" id="{F241F1D4-3D2B-D7D7-6805-33BF78210C1D}"/>
              </a:ext>
            </a:extLst>
          </p:cNvPr>
          <p:cNvCxnSpPr/>
          <p:nvPr/>
        </p:nvCxnSpPr>
        <p:spPr>
          <a:xfrm rot="15772499">
            <a:off x="1343109" y="3202998"/>
            <a:ext cx="2419" cy="422224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1" name="Google Shape;321;p24">
            <a:extLst>
              <a:ext uri="{FF2B5EF4-FFF2-40B4-BE49-F238E27FC236}">
                <a16:creationId xmlns:a16="http://schemas.microsoft.com/office/drawing/2014/main" id="{18DF7ABF-A61E-96F7-41DC-8B679BAD5771}"/>
              </a:ext>
            </a:extLst>
          </p:cNvPr>
          <p:cNvCxnSpPr/>
          <p:nvPr/>
        </p:nvCxnSpPr>
        <p:spPr>
          <a:xfrm rot="15772499">
            <a:off x="4555439" y="3202012"/>
            <a:ext cx="2419" cy="422224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2" name="TextBox 12">
            <a:extLst>
              <a:ext uri="{FF2B5EF4-FFF2-40B4-BE49-F238E27FC236}">
                <a16:creationId xmlns:a16="http://schemas.microsoft.com/office/drawing/2014/main" id="{F6DAD00E-EECE-2F27-CB7E-7680BBAD11B8}"/>
              </a:ext>
            </a:extLst>
          </p:cNvPr>
          <p:cNvSpPr txBox="1"/>
          <p:nvPr/>
        </p:nvSpPr>
        <p:spPr>
          <a:xfrm>
            <a:off x="1235655" y="1679329"/>
            <a:ext cx="168041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Planning CT</a:t>
            </a:r>
          </a:p>
        </p:txBody>
      </p:sp>
      <p:sp>
        <p:nvSpPr>
          <p:cNvPr id="33" name="TextBox 13">
            <a:extLst>
              <a:ext uri="{FF2B5EF4-FFF2-40B4-BE49-F238E27FC236}">
                <a16:creationId xmlns:a16="http://schemas.microsoft.com/office/drawing/2014/main" id="{17E1C9D5-2A81-6CD8-0E63-707A83E55447}"/>
              </a:ext>
            </a:extLst>
          </p:cNvPr>
          <p:cNvSpPr txBox="1"/>
          <p:nvPr/>
        </p:nvSpPr>
        <p:spPr>
          <a:xfrm>
            <a:off x="4604497" y="1679329"/>
            <a:ext cx="168041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Control CT</a:t>
            </a:r>
          </a:p>
        </p:txBody>
      </p:sp>
      <p:sp>
        <p:nvSpPr>
          <p:cNvPr id="34" name="TextBox 14">
            <a:extLst>
              <a:ext uri="{FF2B5EF4-FFF2-40B4-BE49-F238E27FC236}">
                <a16:creationId xmlns:a16="http://schemas.microsoft.com/office/drawing/2014/main" id="{6062AE80-9F94-95E1-4D2B-C7879221F31A}"/>
              </a:ext>
            </a:extLst>
          </p:cNvPr>
          <p:cNvSpPr txBox="1"/>
          <p:nvPr/>
        </p:nvSpPr>
        <p:spPr>
          <a:xfrm>
            <a:off x="202944" y="4837618"/>
            <a:ext cx="3445042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Arial"/>
                <a:cs typeface="Arial"/>
              </a:rPr>
              <a:t>Patient affected by ACC (Adenoid Cystic Carcinoma), treated at CNAO with protons, enrolled into the INSIDE clinical trial </a:t>
            </a:r>
            <a:endParaRPr lang="en-US" sz="1200">
              <a:latin typeface="Arial"/>
              <a:cs typeface="Arial"/>
            </a:endParaRPr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77F2A79E-40B2-B4FA-BDA5-7823555C52DE}"/>
              </a:ext>
            </a:extLst>
          </p:cNvPr>
          <p:cNvSpPr/>
          <p:nvPr/>
        </p:nvSpPr>
        <p:spPr>
          <a:xfrm rot="10800000">
            <a:off x="10392835" y="5293"/>
            <a:ext cx="1788581" cy="3333752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1" name="Right Triangle 40">
            <a:extLst>
              <a:ext uri="{FF2B5EF4-FFF2-40B4-BE49-F238E27FC236}">
                <a16:creationId xmlns:a16="http://schemas.microsoft.com/office/drawing/2014/main" id="{0DDBAD51-C16E-75D4-1112-4933DC769A9E}"/>
              </a:ext>
            </a:extLst>
          </p:cNvPr>
          <p:cNvSpPr/>
          <p:nvPr/>
        </p:nvSpPr>
        <p:spPr>
          <a:xfrm rot="10800000">
            <a:off x="10562167" y="5293"/>
            <a:ext cx="1619248" cy="3016253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90AD496-492E-82AD-0637-E54386C43A8D}"/>
              </a:ext>
            </a:extLst>
          </p:cNvPr>
          <p:cNvGrpSpPr/>
          <p:nvPr/>
        </p:nvGrpSpPr>
        <p:grpSpPr>
          <a:xfrm>
            <a:off x="10152451" y="50799"/>
            <a:ext cx="1950602" cy="1493721"/>
            <a:chOff x="10152451" y="50799"/>
            <a:chExt cx="1950602" cy="1493721"/>
          </a:xfrm>
        </p:grpSpPr>
        <p:sp>
          <p:nvSpPr>
            <p:cNvPr id="43" name="Google Shape;76;p16">
              <a:extLst>
                <a:ext uri="{FF2B5EF4-FFF2-40B4-BE49-F238E27FC236}">
                  <a16:creationId xmlns:a16="http://schemas.microsoft.com/office/drawing/2014/main" id="{A67DDD0F-4CA7-F4B1-072F-1BBF504ADE6F}"/>
                </a:ext>
              </a:extLst>
            </p:cNvPr>
            <p:cNvSpPr/>
            <p:nvPr/>
          </p:nvSpPr>
          <p:spPr>
            <a:xfrm>
              <a:off x="10528552" y="60207"/>
              <a:ext cx="1555250" cy="1283382"/>
            </a:xfrm>
            <a:custGeom>
              <a:avLst/>
              <a:gdLst/>
              <a:ahLst/>
              <a:cxnLst/>
              <a:rect l="l" t="t" r="r" b="b"/>
              <a:pathLst>
                <a:path w="120396" h="97536" extrusionOk="0">
                  <a:moveTo>
                    <a:pt x="0" y="56388"/>
                  </a:moveTo>
                  <a:lnTo>
                    <a:pt x="31242" y="0"/>
                  </a:lnTo>
                  <a:lnTo>
                    <a:pt x="89916" y="0"/>
                  </a:lnTo>
                  <a:lnTo>
                    <a:pt x="120396" y="56388"/>
                  </a:lnTo>
                  <a:lnTo>
                    <a:pt x="92964" y="97536"/>
                  </a:lnTo>
                  <a:close/>
                </a:path>
              </a:pathLst>
            </a:custGeom>
            <a:gradFill>
              <a:gsLst>
                <a:gs pos="0">
                  <a:srgbClr val="F5FF83"/>
                </a:gs>
                <a:gs pos="100000">
                  <a:srgbClr val="FFFFFF"/>
                </a:gs>
              </a:gsLst>
              <a:lin ang="5400012" scaled="0"/>
            </a:gra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" name="Google Shape;77;p16">
              <a:extLst>
                <a:ext uri="{FF2B5EF4-FFF2-40B4-BE49-F238E27FC236}">
                  <a16:creationId xmlns:a16="http://schemas.microsoft.com/office/drawing/2014/main" id="{B6B9C97D-7F08-A865-14ED-5E7AD192CF8A}"/>
                </a:ext>
              </a:extLst>
            </p:cNvPr>
            <p:cNvSpPr/>
            <p:nvPr/>
          </p:nvSpPr>
          <p:spPr>
            <a:xfrm>
              <a:off x="10511670" y="100426"/>
              <a:ext cx="1574795" cy="1444094"/>
            </a:xfrm>
            <a:custGeom>
              <a:avLst/>
              <a:gdLst/>
              <a:ahLst/>
              <a:cxnLst/>
              <a:rect l="l" t="t" r="r" b="b"/>
              <a:pathLst>
                <a:path w="121909" h="109750" extrusionOk="0">
                  <a:moveTo>
                    <a:pt x="36676" y="44760"/>
                  </a:moveTo>
                  <a:cubicBezTo>
                    <a:pt x="36994" y="43839"/>
                    <a:pt x="37581" y="40628"/>
                    <a:pt x="38581" y="39236"/>
                  </a:cubicBezTo>
                  <a:cubicBezTo>
                    <a:pt x="39581" y="37844"/>
                    <a:pt x="41296" y="36437"/>
                    <a:pt x="42677" y="36410"/>
                  </a:cubicBezTo>
                  <a:cubicBezTo>
                    <a:pt x="44058" y="36384"/>
                    <a:pt x="46024" y="37026"/>
                    <a:pt x="46868" y="39077"/>
                  </a:cubicBezTo>
                  <a:cubicBezTo>
                    <a:pt x="47712" y="41128"/>
                    <a:pt x="47500" y="44677"/>
                    <a:pt x="47741" y="48714"/>
                  </a:cubicBezTo>
                  <a:cubicBezTo>
                    <a:pt x="47982" y="52751"/>
                    <a:pt x="47899" y="60229"/>
                    <a:pt x="48312" y="63300"/>
                  </a:cubicBezTo>
                  <a:cubicBezTo>
                    <a:pt x="48725" y="66371"/>
                    <a:pt x="49526" y="67182"/>
                    <a:pt x="50217" y="67139"/>
                  </a:cubicBezTo>
                  <a:cubicBezTo>
                    <a:pt x="50908" y="67096"/>
                    <a:pt x="52019" y="65837"/>
                    <a:pt x="52456" y="63044"/>
                  </a:cubicBezTo>
                  <a:cubicBezTo>
                    <a:pt x="52893" y="60251"/>
                    <a:pt x="52678" y="49931"/>
                    <a:pt x="52837" y="50379"/>
                  </a:cubicBezTo>
                  <a:cubicBezTo>
                    <a:pt x="52996" y="50827"/>
                    <a:pt x="52456" y="62854"/>
                    <a:pt x="53408" y="65732"/>
                  </a:cubicBezTo>
                  <a:cubicBezTo>
                    <a:pt x="54361" y="68611"/>
                    <a:pt x="57219" y="68354"/>
                    <a:pt x="58552" y="67650"/>
                  </a:cubicBezTo>
                  <a:cubicBezTo>
                    <a:pt x="59886" y="66946"/>
                    <a:pt x="60703" y="64665"/>
                    <a:pt x="61409" y="61509"/>
                  </a:cubicBezTo>
                  <a:cubicBezTo>
                    <a:pt x="62115" y="58353"/>
                    <a:pt x="62039" y="51469"/>
                    <a:pt x="62790" y="48714"/>
                  </a:cubicBezTo>
                  <a:cubicBezTo>
                    <a:pt x="63542" y="45959"/>
                    <a:pt x="65079" y="46429"/>
                    <a:pt x="65918" y="44981"/>
                  </a:cubicBezTo>
                  <a:cubicBezTo>
                    <a:pt x="66757" y="43533"/>
                    <a:pt x="67315" y="40409"/>
                    <a:pt x="67823" y="40028"/>
                  </a:cubicBezTo>
                  <a:cubicBezTo>
                    <a:pt x="68331" y="39647"/>
                    <a:pt x="67887" y="42759"/>
                    <a:pt x="68966" y="42695"/>
                  </a:cubicBezTo>
                  <a:cubicBezTo>
                    <a:pt x="70046" y="42632"/>
                    <a:pt x="73157" y="39139"/>
                    <a:pt x="74300" y="39647"/>
                  </a:cubicBezTo>
                  <a:cubicBezTo>
                    <a:pt x="75443" y="40155"/>
                    <a:pt x="75697" y="41362"/>
                    <a:pt x="75824" y="45743"/>
                  </a:cubicBezTo>
                  <a:cubicBezTo>
                    <a:pt x="75951" y="50125"/>
                    <a:pt x="74681" y="62952"/>
                    <a:pt x="75062" y="65936"/>
                  </a:cubicBezTo>
                  <a:cubicBezTo>
                    <a:pt x="75443" y="68921"/>
                    <a:pt x="77158" y="64984"/>
                    <a:pt x="78110" y="63650"/>
                  </a:cubicBezTo>
                  <a:cubicBezTo>
                    <a:pt x="79063" y="62317"/>
                    <a:pt x="80079" y="57681"/>
                    <a:pt x="80777" y="57935"/>
                  </a:cubicBezTo>
                  <a:cubicBezTo>
                    <a:pt x="81476" y="58189"/>
                    <a:pt x="81113" y="63745"/>
                    <a:pt x="82301" y="65174"/>
                  </a:cubicBezTo>
                  <a:cubicBezTo>
                    <a:pt x="83489" y="66603"/>
                    <a:pt x="86191" y="67714"/>
                    <a:pt x="87905" y="66507"/>
                  </a:cubicBezTo>
                  <a:cubicBezTo>
                    <a:pt x="89620" y="65301"/>
                    <a:pt x="91617" y="58348"/>
                    <a:pt x="92588" y="57935"/>
                  </a:cubicBezTo>
                  <a:cubicBezTo>
                    <a:pt x="93559" y="57522"/>
                    <a:pt x="93223" y="62507"/>
                    <a:pt x="93731" y="64031"/>
                  </a:cubicBezTo>
                  <a:cubicBezTo>
                    <a:pt x="94239" y="65555"/>
                    <a:pt x="94684" y="67460"/>
                    <a:pt x="95636" y="67079"/>
                  </a:cubicBezTo>
                  <a:cubicBezTo>
                    <a:pt x="96589" y="66698"/>
                    <a:pt x="98830" y="61523"/>
                    <a:pt x="99446" y="61745"/>
                  </a:cubicBezTo>
                  <a:cubicBezTo>
                    <a:pt x="100063" y="61967"/>
                    <a:pt x="100351" y="65618"/>
                    <a:pt x="99335" y="68412"/>
                  </a:cubicBezTo>
                  <a:cubicBezTo>
                    <a:pt x="98319" y="71206"/>
                    <a:pt x="94284" y="75747"/>
                    <a:pt x="93350" y="78509"/>
                  </a:cubicBezTo>
                  <a:cubicBezTo>
                    <a:pt x="92416" y="81271"/>
                    <a:pt x="92969" y="83653"/>
                    <a:pt x="93731" y="84986"/>
                  </a:cubicBezTo>
                  <a:cubicBezTo>
                    <a:pt x="94493" y="86320"/>
                    <a:pt x="96766" y="89177"/>
                    <a:pt x="97922" y="86510"/>
                  </a:cubicBezTo>
                  <a:cubicBezTo>
                    <a:pt x="99078" y="83843"/>
                    <a:pt x="98813" y="74136"/>
                    <a:pt x="100668" y="68984"/>
                  </a:cubicBezTo>
                  <a:cubicBezTo>
                    <a:pt x="102523" y="63833"/>
                    <a:pt x="105621" y="58276"/>
                    <a:pt x="109050" y="55601"/>
                  </a:cubicBezTo>
                  <a:cubicBezTo>
                    <a:pt x="112479" y="52926"/>
                    <a:pt x="119623" y="52259"/>
                    <a:pt x="121242" y="52934"/>
                  </a:cubicBezTo>
                  <a:cubicBezTo>
                    <a:pt x="122861" y="53609"/>
                    <a:pt x="121338" y="54625"/>
                    <a:pt x="118766" y="59649"/>
                  </a:cubicBezTo>
                  <a:cubicBezTo>
                    <a:pt x="116194" y="64674"/>
                    <a:pt x="109971" y="75556"/>
                    <a:pt x="105812" y="83081"/>
                  </a:cubicBezTo>
                  <a:cubicBezTo>
                    <a:pt x="101653" y="90606"/>
                    <a:pt x="96763" y="100409"/>
                    <a:pt x="93810" y="104798"/>
                  </a:cubicBezTo>
                  <a:cubicBezTo>
                    <a:pt x="90857" y="109187"/>
                    <a:pt x="93061" y="108655"/>
                    <a:pt x="88095" y="109417"/>
                  </a:cubicBezTo>
                  <a:cubicBezTo>
                    <a:pt x="83129" y="110179"/>
                    <a:pt x="72681" y="109378"/>
                    <a:pt x="64013" y="109370"/>
                  </a:cubicBezTo>
                  <a:cubicBezTo>
                    <a:pt x="55345" y="109362"/>
                    <a:pt x="41950" y="110227"/>
                    <a:pt x="36089" y="109370"/>
                  </a:cubicBezTo>
                  <a:cubicBezTo>
                    <a:pt x="30229" y="108513"/>
                    <a:pt x="32216" y="109116"/>
                    <a:pt x="28850" y="104226"/>
                  </a:cubicBezTo>
                  <a:cubicBezTo>
                    <a:pt x="25485" y="99337"/>
                    <a:pt x="20196" y="87939"/>
                    <a:pt x="15896" y="80033"/>
                  </a:cubicBezTo>
                  <a:cubicBezTo>
                    <a:pt x="11597" y="72127"/>
                    <a:pt x="5575" y="61301"/>
                    <a:pt x="3053" y="56792"/>
                  </a:cubicBezTo>
                  <a:cubicBezTo>
                    <a:pt x="532" y="52284"/>
                    <a:pt x="-1011" y="53554"/>
                    <a:pt x="767" y="52982"/>
                  </a:cubicBezTo>
                  <a:cubicBezTo>
                    <a:pt x="2545" y="52411"/>
                    <a:pt x="9657" y="53554"/>
                    <a:pt x="13721" y="53363"/>
                  </a:cubicBezTo>
                  <a:cubicBezTo>
                    <a:pt x="17785" y="53173"/>
                    <a:pt x="22675" y="52855"/>
                    <a:pt x="25151" y="51839"/>
                  </a:cubicBezTo>
                  <a:cubicBezTo>
                    <a:pt x="27628" y="50823"/>
                    <a:pt x="27374" y="51014"/>
                    <a:pt x="28580" y="47267"/>
                  </a:cubicBezTo>
                  <a:cubicBezTo>
                    <a:pt x="29787" y="43521"/>
                    <a:pt x="31057" y="37234"/>
                    <a:pt x="32390" y="29360"/>
                  </a:cubicBezTo>
                  <a:cubicBezTo>
                    <a:pt x="33724" y="21486"/>
                    <a:pt x="35883" y="785"/>
                    <a:pt x="36581" y="23"/>
                  </a:cubicBezTo>
                  <a:cubicBezTo>
                    <a:pt x="37280" y="-739"/>
                    <a:pt x="36518" y="17295"/>
                    <a:pt x="36581" y="24788"/>
                  </a:cubicBezTo>
                  <a:cubicBezTo>
                    <a:pt x="36645" y="32281"/>
                    <a:pt x="36899" y="41616"/>
                    <a:pt x="36962" y="44981"/>
                  </a:cubicBezTo>
                </a:path>
              </a:pathLst>
            </a:custGeom>
            <a:gradFill>
              <a:gsLst>
                <a:gs pos="0">
                  <a:srgbClr val="F4E755">
                    <a:alpha val="69803"/>
                  </a:srgbClr>
                </a:gs>
                <a:gs pos="100000">
                  <a:srgbClr val="F6B26B"/>
                </a:gs>
              </a:gsLst>
              <a:lin ang="5400012" scaled="0"/>
            </a:gradFill>
            <a:ln w="12700"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5" name="Google Shape;78;p16">
              <a:extLst>
                <a:ext uri="{FF2B5EF4-FFF2-40B4-BE49-F238E27FC236}">
                  <a16:creationId xmlns:a16="http://schemas.microsoft.com/office/drawing/2014/main" id="{6A08DBBD-FF42-E32C-CA26-994C45090806}"/>
                </a:ext>
              </a:extLst>
            </p:cNvPr>
            <p:cNvSpPr/>
            <p:nvPr/>
          </p:nvSpPr>
          <p:spPr>
            <a:xfrm>
              <a:off x="10985442" y="581991"/>
              <a:ext cx="1106964" cy="671797"/>
            </a:xfrm>
            <a:custGeom>
              <a:avLst/>
              <a:gdLst/>
              <a:ahLst/>
              <a:cxnLst/>
              <a:rect l="l" t="t" r="r" b="b"/>
              <a:pathLst>
                <a:path w="85693" h="51056" extrusionOk="0">
                  <a:moveTo>
                    <a:pt x="0" y="8351"/>
                  </a:moveTo>
                  <a:cubicBezTo>
                    <a:pt x="318" y="7430"/>
                    <a:pt x="905" y="4219"/>
                    <a:pt x="1905" y="2827"/>
                  </a:cubicBezTo>
                  <a:cubicBezTo>
                    <a:pt x="2905" y="1435"/>
                    <a:pt x="4620" y="28"/>
                    <a:pt x="6001" y="1"/>
                  </a:cubicBezTo>
                  <a:cubicBezTo>
                    <a:pt x="7382" y="-25"/>
                    <a:pt x="9348" y="617"/>
                    <a:pt x="10192" y="2668"/>
                  </a:cubicBezTo>
                  <a:cubicBezTo>
                    <a:pt x="11036" y="4719"/>
                    <a:pt x="10824" y="8268"/>
                    <a:pt x="11065" y="12305"/>
                  </a:cubicBezTo>
                  <a:cubicBezTo>
                    <a:pt x="11306" y="16342"/>
                    <a:pt x="11223" y="23820"/>
                    <a:pt x="11636" y="26891"/>
                  </a:cubicBezTo>
                  <a:cubicBezTo>
                    <a:pt x="12049" y="29962"/>
                    <a:pt x="12850" y="30773"/>
                    <a:pt x="13541" y="30730"/>
                  </a:cubicBezTo>
                  <a:cubicBezTo>
                    <a:pt x="14232" y="30687"/>
                    <a:pt x="15343" y="29428"/>
                    <a:pt x="15780" y="26635"/>
                  </a:cubicBezTo>
                  <a:cubicBezTo>
                    <a:pt x="16217" y="23842"/>
                    <a:pt x="16002" y="13522"/>
                    <a:pt x="16161" y="13970"/>
                  </a:cubicBezTo>
                  <a:cubicBezTo>
                    <a:pt x="16320" y="14418"/>
                    <a:pt x="15780" y="26445"/>
                    <a:pt x="16732" y="29323"/>
                  </a:cubicBezTo>
                  <a:cubicBezTo>
                    <a:pt x="17685" y="32202"/>
                    <a:pt x="20543" y="31945"/>
                    <a:pt x="21876" y="31241"/>
                  </a:cubicBezTo>
                  <a:cubicBezTo>
                    <a:pt x="23210" y="30537"/>
                    <a:pt x="24027" y="28256"/>
                    <a:pt x="24733" y="25100"/>
                  </a:cubicBezTo>
                  <a:cubicBezTo>
                    <a:pt x="25439" y="21944"/>
                    <a:pt x="26106" y="16101"/>
                    <a:pt x="26114" y="12305"/>
                  </a:cubicBezTo>
                  <a:cubicBezTo>
                    <a:pt x="26122" y="8509"/>
                    <a:pt x="25765" y="4117"/>
                    <a:pt x="24781" y="2326"/>
                  </a:cubicBezTo>
                  <a:cubicBezTo>
                    <a:pt x="23797" y="535"/>
                    <a:pt x="21479" y="407"/>
                    <a:pt x="20209" y="1558"/>
                  </a:cubicBezTo>
                  <a:cubicBezTo>
                    <a:pt x="18939" y="2710"/>
                    <a:pt x="16780" y="7508"/>
                    <a:pt x="17161" y="9235"/>
                  </a:cubicBezTo>
                  <a:cubicBezTo>
                    <a:pt x="17542" y="10962"/>
                    <a:pt x="20685" y="11794"/>
                    <a:pt x="22495" y="11922"/>
                  </a:cubicBezTo>
                  <a:cubicBezTo>
                    <a:pt x="24305" y="12050"/>
                    <a:pt x="26527" y="11474"/>
                    <a:pt x="28019" y="10002"/>
                  </a:cubicBezTo>
                  <a:cubicBezTo>
                    <a:pt x="29511" y="8531"/>
                    <a:pt x="31226" y="-106"/>
                    <a:pt x="31448" y="3093"/>
                  </a:cubicBezTo>
                  <a:cubicBezTo>
                    <a:pt x="31670" y="6292"/>
                    <a:pt x="29417" y="28043"/>
                    <a:pt x="29353" y="29194"/>
                  </a:cubicBezTo>
                  <a:cubicBezTo>
                    <a:pt x="29290" y="30346"/>
                    <a:pt x="29956" y="14288"/>
                    <a:pt x="31067" y="10002"/>
                  </a:cubicBezTo>
                  <a:cubicBezTo>
                    <a:pt x="32178" y="5716"/>
                    <a:pt x="34623" y="4246"/>
                    <a:pt x="36020" y="3478"/>
                  </a:cubicBezTo>
                  <a:cubicBezTo>
                    <a:pt x="37417" y="2710"/>
                    <a:pt x="39068" y="2325"/>
                    <a:pt x="39449" y="5396"/>
                  </a:cubicBezTo>
                  <a:cubicBezTo>
                    <a:pt x="39830" y="8467"/>
                    <a:pt x="38497" y="17936"/>
                    <a:pt x="38306" y="21902"/>
                  </a:cubicBezTo>
                  <a:cubicBezTo>
                    <a:pt x="38116" y="25868"/>
                    <a:pt x="37766" y="28170"/>
                    <a:pt x="38306" y="29194"/>
                  </a:cubicBezTo>
                  <a:cubicBezTo>
                    <a:pt x="38846" y="30218"/>
                    <a:pt x="40410" y="30134"/>
                    <a:pt x="41545" y="28044"/>
                  </a:cubicBezTo>
                  <a:cubicBezTo>
                    <a:pt x="42680" y="25954"/>
                    <a:pt x="43538" y="18809"/>
                    <a:pt x="45117" y="16655"/>
                  </a:cubicBezTo>
                  <a:cubicBezTo>
                    <a:pt x="46697" y="14501"/>
                    <a:pt x="49530" y="16207"/>
                    <a:pt x="51022" y="15120"/>
                  </a:cubicBezTo>
                  <a:cubicBezTo>
                    <a:pt x="52514" y="14033"/>
                    <a:pt x="53721" y="12178"/>
                    <a:pt x="54070" y="10131"/>
                  </a:cubicBezTo>
                  <a:cubicBezTo>
                    <a:pt x="54419" y="8084"/>
                    <a:pt x="53975" y="4244"/>
                    <a:pt x="53118" y="2837"/>
                  </a:cubicBezTo>
                  <a:cubicBezTo>
                    <a:pt x="52261" y="1430"/>
                    <a:pt x="50292" y="343"/>
                    <a:pt x="48927" y="1687"/>
                  </a:cubicBezTo>
                  <a:cubicBezTo>
                    <a:pt x="47562" y="3031"/>
                    <a:pt x="45585" y="6698"/>
                    <a:pt x="44926" y="10899"/>
                  </a:cubicBezTo>
                  <a:cubicBezTo>
                    <a:pt x="44267" y="15100"/>
                    <a:pt x="44204" y="23586"/>
                    <a:pt x="44974" y="26891"/>
                  </a:cubicBezTo>
                  <a:cubicBezTo>
                    <a:pt x="45744" y="30196"/>
                    <a:pt x="47800" y="31434"/>
                    <a:pt x="49546" y="30730"/>
                  </a:cubicBezTo>
                  <a:cubicBezTo>
                    <a:pt x="51292" y="30027"/>
                    <a:pt x="53927" y="27212"/>
                    <a:pt x="55451" y="22670"/>
                  </a:cubicBezTo>
                  <a:cubicBezTo>
                    <a:pt x="56975" y="18128"/>
                    <a:pt x="58500" y="3670"/>
                    <a:pt x="58690" y="3478"/>
                  </a:cubicBezTo>
                  <a:cubicBezTo>
                    <a:pt x="58881" y="3286"/>
                    <a:pt x="56594" y="16975"/>
                    <a:pt x="56594" y="21517"/>
                  </a:cubicBezTo>
                  <a:cubicBezTo>
                    <a:pt x="56594" y="26059"/>
                    <a:pt x="57611" y="30282"/>
                    <a:pt x="58690" y="30730"/>
                  </a:cubicBezTo>
                  <a:cubicBezTo>
                    <a:pt x="59770" y="31178"/>
                    <a:pt x="61928" y="27916"/>
                    <a:pt x="63071" y="24205"/>
                  </a:cubicBezTo>
                  <a:cubicBezTo>
                    <a:pt x="64214" y="20495"/>
                    <a:pt x="65040" y="12114"/>
                    <a:pt x="65548" y="8467"/>
                  </a:cubicBezTo>
                  <a:cubicBezTo>
                    <a:pt x="66056" y="4821"/>
                    <a:pt x="66373" y="-489"/>
                    <a:pt x="66119" y="2326"/>
                  </a:cubicBezTo>
                  <a:cubicBezTo>
                    <a:pt x="65865" y="5141"/>
                    <a:pt x="64659" y="17935"/>
                    <a:pt x="64024" y="25356"/>
                  </a:cubicBezTo>
                  <a:cubicBezTo>
                    <a:pt x="63389" y="32777"/>
                    <a:pt x="63206" y="42607"/>
                    <a:pt x="62309" y="46851"/>
                  </a:cubicBezTo>
                  <a:cubicBezTo>
                    <a:pt x="61412" y="51095"/>
                    <a:pt x="59571" y="51436"/>
                    <a:pt x="58642" y="50818"/>
                  </a:cubicBezTo>
                  <a:cubicBezTo>
                    <a:pt x="57713" y="50200"/>
                    <a:pt x="56547" y="45444"/>
                    <a:pt x="56737" y="43141"/>
                  </a:cubicBezTo>
                  <a:cubicBezTo>
                    <a:pt x="56928" y="40838"/>
                    <a:pt x="58706" y="38855"/>
                    <a:pt x="59785" y="37000"/>
                  </a:cubicBezTo>
                  <a:cubicBezTo>
                    <a:pt x="60865" y="35145"/>
                    <a:pt x="61373" y="34696"/>
                    <a:pt x="63214" y="32009"/>
                  </a:cubicBezTo>
                  <a:cubicBezTo>
                    <a:pt x="65056" y="29322"/>
                    <a:pt x="68834" y="23374"/>
                    <a:pt x="70834" y="20879"/>
                  </a:cubicBezTo>
                  <a:cubicBezTo>
                    <a:pt x="72834" y="18384"/>
                    <a:pt x="73406" y="17808"/>
                    <a:pt x="75216" y="17040"/>
                  </a:cubicBezTo>
                  <a:cubicBezTo>
                    <a:pt x="77026" y="16272"/>
                    <a:pt x="79947" y="16337"/>
                    <a:pt x="81693" y="16273"/>
                  </a:cubicBezTo>
                  <a:cubicBezTo>
                    <a:pt x="83439" y="16209"/>
                    <a:pt x="85026" y="16591"/>
                    <a:pt x="85693" y="16655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" name="Google Shape;79;p16">
              <a:extLst>
                <a:ext uri="{FF2B5EF4-FFF2-40B4-BE49-F238E27FC236}">
                  <a16:creationId xmlns:a16="http://schemas.microsoft.com/office/drawing/2014/main" id="{E79C7F39-FA17-A3A5-EE7F-886A532A4A43}"/>
                </a:ext>
              </a:extLst>
            </p:cNvPr>
            <p:cNvSpPr/>
            <p:nvPr/>
          </p:nvSpPr>
          <p:spPr>
            <a:xfrm>
              <a:off x="10528116" y="50799"/>
              <a:ext cx="1574937" cy="1483910"/>
            </a:xfrm>
            <a:custGeom>
              <a:avLst/>
              <a:gdLst/>
              <a:ahLst/>
              <a:cxnLst/>
              <a:rect l="l" t="t" r="r" b="b"/>
              <a:pathLst>
                <a:path w="121920" h="112776" extrusionOk="0">
                  <a:moveTo>
                    <a:pt x="121920" y="56769"/>
                  </a:moveTo>
                  <a:lnTo>
                    <a:pt x="90678" y="112776"/>
                  </a:lnTo>
                  <a:lnTo>
                    <a:pt x="31623" y="112776"/>
                  </a:lnTo>
                  <a:lnTo>
                    <a:pt x="0" y="56388"/>
                  </a:lnTo>
                  <a:lnTo>
                    <a:pt x="32004" y="0"/>
                  </a:lnTo>
                  <a:lnTo>
                    <a:pt x="90678" y="381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" name="Google Shape;80;p16">
              <a:extLst>
                <a:ext uri="{FF2B5EF4-FFF2-40B4-BE49-F238E27FC236}">
                  <a16:creationId xmlns:a16="http://schemas.microsoft.com/office/drawing/2014/main" id="{F2E2F11C-7CB9-FD56-C9DA-C71C58D37263}"/>
                </a:ext>
              </a:extLst>
            </p:cNvPr>
            <p:cNvSpPr/>
            <p:nvPr/>
          </p:nvSpPr>
          <p:spPr>
            <a:xfrm>
              <a:off x="10152451" y="85694"/>
              <a:ext cx="841607" cy="937496"/>
            </a:xfrm>
            <a:custGeom>
              <a:avLst/>
              <a:gdLst/>
              <a:ahLst/>
              <a:cxnLst/>
              <a:rect l="l" t="t" r="r" b="b"/>
              <a:pathLst>
                <a:path w="65151" h="69342" extrusionOk="0">
                  <a:moveTo>
                    <a:pt x="0" y="52326"/>
                  </a:moveTo>
                  <a:cubicBezTo>
                    <a:pt x="7112" y="52326"/>
                    <a:pt x="33465" y="52914"/>
                    <a:pt x="42672" y="52326"/>
                  </a:cubicBezTo>
                  <a:cubicBezTo>
                    <a:pt x="51880" y="51738"/>
                    <a:pt x="52261" y="53012"/>
                    <a:pt x="55245" y="48800"/>
                  </a:cubicBezTo>
                  <a:cubicBezTo>
                    <a:pt x="58230" y="44588"/>
                    <a:pt x="59055" y="35183"/>
                    <a:pt x="60579" y="27052"/>
                  </a:cubicBezTo>
                  <a:cubicBezTo>
                    <a:pt x="62103" y="18921"/>
                    <a:pt x="63767" y="-619"/>
                    <a:pt x="64389" y="15"/>
                  </a:cubicBezTo>
                  <a:cubicBezTo>
                    <a:pt x="65011" y="649"/>
                    <a:pt x="64291" y="22196"/>
                    <a:pt x="64309" y="30857"/>
                  </a:cubicBezTo>
                  <a:cubicBezTo>
                    <a:pt x="64328" y="39518"/>
                    <a:pt x="64360" y="45568"/>
                    <a:pt x="64500" y="51982"/>
                  </a:cubicBezTo>
                  <a:cubicBezTo>
                    <a:pt x="64640" y="58396"/>
                    <a:pt x="65043" y="66449"/>
                    <a:pt x="65151" y="69342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49" name="Title 1">
            <a:extLst>
              <a:ext uri="{FF2B5EF4-FFF2-40B4-BE49-F238E27FC236}">
                <a16:creationId xmlns:a16="http://schemas.microsoft.com/office/drawing/2014/main" id="{372D31D3-386D-5234-D187-006C689C2689}"/>
              </a:ext>
            </a:extLst>
          </p:cNvPr>
          <p:cNvSpPr txBox="1">
            <a:spLocks/>
          </p:cNvSpPr>
          <p:nvPr/>
        </p:nvSpPr>
        <p:spPr>
          <a:xfrm>
            <a:off x="1339599" y="1218605"/>
            <a:ext cx="4336094" cy="508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FF0000"/>
                </a:solidFill>
                <a:latin typeface="Congenial"/>
                <a:cs typeface="Calibri Light"/>
              </a:rPr>
              <a:t>Clinical motivation!</a:t>
            </a:r>
            <a:endParaRPr lang="en-US" sz="4000" u="sng" dirty="0">
              <a:solidFill>
                <a:srgbClr val="FF0000"/>
              </a:solidFill>
              <a:latin typeface="Congenial"/>
              <a:ea typeface="+mj-lt"/>
              <a:cs typeface="+mj-lt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5C865D9-B60F-C3C4-6E41-B786A847CE03}"/>
              </a:ext>
            </a:extLst>
          </p:cNvPr>
          <p:cNvSpPr txBox="1"/>
          <p:nvPr/>
        </p:nvSpPr>
        <p:spPr>
          <a:xfrm>
            <a:off x="9452975" y="5956126"/>
            <a:ext cx="2743200" cy="400110"/>
          </a:xfrm>
          <a:prstGeom prst="rect">
            <a:avLst/>
          </a:prstGeom>
          <a:solidFill>
            <a:srgbClr val="FCFBA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Grandview Display"/>
              </a:rPr>
              <a:t>See Lucia's talk!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EC2195E-0056-6529-5661-46EF1442A22C}"/>
              </a:ext>
            </a:extLst>
          </p:cNvPr>
          <p:cNvSpPr txBox="1">
            <a:spLocks/>
          </p:cNvSpPr>
          <p:nvPr/>
        </p:nvSpPr>
        <p:spPr>
          <a:xfrm>
            <a:off x="838556" y="5654906"/>
            <a:ext cx="6089737" cy="508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err="1">
                <a:solidFill>
                  <a:srgbClr val="FF0000"/>
                </a:solidFill>
                <a:latin typeface="Grandview Display"/>
                <a:cs typeface="Calibri Light"/>
              </a:rPr>
              <a:t>Interfractional</a:t>
            </a:r>
            <a:r>
              <a:rPr lang="en-US" sz="2800" dirty="0">
                <a:solidFill>
                  <a:srgbClr val="FF0000"/>
                </a:solidFill>
                <a:latin typeface="Grandview Display"/>
                <a:cs typeface="Calibri Light"/>
              </a:rPr>
              <a:t> morphological changes</a:t>
            </a:r>
            <a:endParaRPr lang="en-US" sz="2800" u="sng" dirty="0">
              <a:solidFill>
                <a:srgbClr val="FF0000"/>
              </a:solidFill>
              <a:latin typeface="Grandview Display"/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2663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8F2C213D-7C38-7DDC-9031-209830F07B07}"/>
              </a:ext>
            </a:extLst>
          </p:cNvPr>
          <p:cNvSpPr/>
          <p:nvPr/>
        </p:nvSpPr>
        <p:spPr>
          <a:xfrm rot="10800000">
            <a:off x="10392835" y="5293"/>
            <a:ext cx="1788581" cy="3333752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C99BD54B-C90E-4C6F-8B01-E6F0547702EA}"/>
              </a:ext>
            </a:extLst>
          </p:cNvPr>
          <p:cNvSpPr/>
          <p:nvPr/>
        </p:nvSpPr>
        <p:spPr>
          <a:xfrm rot="10800000">
            <a:off x="10562167" y="5293"/>
            <a:ext cx="1619248" cy="3016253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B8CB5EC9-351E-3B65-7D7E-AD047E1865E7}"/>
              </a:ext>
            </a:extLst>
          </p:cNvPr>
          <p:cNvSpPr/>
          <p:nvPr/>
        </p:nvSpPr>
        <p:spPr>
          <a:xfrm>
            <a:off x="-1" y="4608897"/>
            <a:ext cx="1195915" cy="2254252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cs typeface="Calibri"/>
            </a:endParaRP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55127BBC-7759-C825-14F6-747241506AB3}"/>
              </a:ext>
            </a:extLst>
          </p:cNvPr>
          <p:cNvSpPr/>
          <p:nvPr/>
        </p:nvSpPr>
        <p:spPr>
          <a:xfrm>
            <a:off x="0" y="4947711"/>
            <a:ext cx="1026581" cy="1915586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78C66F-9C1E-68F0-EE6F-70AD5D495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131" y="398150"/>
            <a:ext cx="10515600" cy="508479"/>
          </a:xfrm>
        </p:spPr>
        <p:txBody>
          <a:bodyPr>
            <a:normAutofit fontScale="90000"/>
          </a:bodyPr>
          <a:lstStyle/>
          <a:p>
            <a:r>
              <a:rPr lang="en-US" sz="4000" u="sng" dirty="0">
                <a:solidFill>
                  <a:schemeClr val="tx2">
                    <a:lumMod val="50000"/>
                  </a:schemeClr>
                </a:solidFill>
                <a:latin typeface="Congenial"/>
                <a:cs typeface="Calibri Light"/>
              </a:rPr>
              <a:t>How? Exploiting secondary radiation!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5EE8BED-A6E4-E64D-E4A3-E824B55E602B}"/>
              </a:ext>
            </a:extLst>
          </p:cNvPr>
          <p:cNvGrpSpPr/>
          <p:nvPr/>
        </p:nvGrpSpPr>
        <p:grpSpPr>
          <a:xfrm>
            <a:off x="10152451" y="50799"/>
            <a:ext cx="1950602" cy="1493721"/>
            <a:chOff x="4639711" y="4048948"/>
            <a:chExt cx="1950602" cy="1493721"/>
          </a:xfrm>
        </p:grpSpPr>
        <p:sp>
          <p:nvSpPr>
            <p:cNvPr id="14" name="Google Shape;76;p16">
              <a:extLst>
                <a:ext uri="{FF2B5EF4-FFF2-40B4-BE49-F238E27FC236}">
                  <a16:creationId xmlns:a16="http://schemas.microsoft.com/office/drawing/2014/main" id="{7F489E52-059A-32CA-87C3-D23D746A687A}"/>
                </a:ext>
              </a:extLst>
            </p:cNvPr>
            <p:cNvSpPr/>
            <p:nvPr/>
          </p:nvSpPr>
          <p:spPr>
            <a:xfrm>
              <a:off x="5015812" y="4058356"/>
              <a:ext cx="1555250" cy="1283382"/>
            </a:xfrm>
            <a:custGeom>
              <a:avLst/>
              <a:gdLst/>
              <a:ahLst/>
              <a:cxnLst/>
              <a:rect l="l" t="t" r="r" b="b"/>
              <a:pathLst>
                <a:path w="120396" h="97536" extrusionOk="0">
                  <a:moveTo>
                    <a:pt x="0" y="56388"/>
                  </a:moveTo>
                  <a:lnTo>
                    <a:pt x="31242" y="0"/>
                  </a:lnTo>
                  <a:lnTo>
                    <a:pt x="89916" y="0"/>
                  </a:lnTo>
                  <a:lnTo>
                    <a:pt x="120396" y="56388"/>
                  </a:lnTo>
                  <a:lnTo>
                    <a:pt x="92964" y="97536"/>
                  </a:lnTo>
                  <a:close/>
                </a:path>
              </a:pathLst>
            </a:custGeom>
            <a:gradFill>
              <a:gsLst>
                <a:gs pos="0">
                  <a:srgbClr val="F5FF83"/>
                </a:gs>
                <a:gs pos="100000">
                  <a:srgbClr val="FFFFFF"/>
                </a:gs>
              </a:gsLst>
              <a:lin ang="5400012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Google Shape;77;p16">
              <a:extLst>
                <a:ext uri="{FF2B5EF4-FFF2-40B4-BE49-F238E27FC236}">
                  <a16:creationId xmlns:a16="http://schemas.microsoft.com/office/drawing/2014/main" id="{3487F5BA-3EDA-5290-E7FE-24AADC0CB952}"/>
                </a:ext>
              </a:extLst>
            </p:cNvPr>
            <p:cNvSpPr/>
            <p:nvPr/>
          </p:nvSpPr>
          <p:spPr>
            <a:xfrm>
              <a:off x="4998930" y="4098575"/>
              <a:ext cx="1574795" cy="1444094"/>
            </a:xfrm>
            <a:custGeom>
              <a:avLst/>
              <a:gdLst/>
              <a:ahLst/>
              <a:cxnLst/>
              <a:rect l="l" t="t" r="r" b="b"/>
              <a:pathLst>
                <a:path w="121909" h="109750" extrusionOk="0">
                  <a:moveTo>
                    <a:pt x="36676" y="44760"/>
                  </a:moveTo>
                  <a:cubicBezTo>
                    <a:pt x="36994" y="43839"/>
                    <a:pt x="37581" y="40628"/>
                    <a:pt x="38581" y="39236"/>
                  </a:cubicBezTo>
                  <a:cubicBezTo>
                    <a:pt x="39581" y="37844"/>
                    <a:pt x="41296" y="36437"/>
                    <a:pt x="42677" y="36410"/>
                  </a:cubicBezTo>
                  <a:cubicBezTo>
                    <a:pt x="44058" y="36384"/>
                    <a:pt x="46024" y="37026"/>
                    <a:pt x="46868" y="39077"/>
                  </a:cubicBezTo>
                  <a:cubicBezTo>
                    <a:pt x="47712" y="41128"/>
                    <a:pt x="47500" y="44677"/>
                    <a:pt x="47741" y="48714"/>
                  </a:cubicBezTo>
                  <a:cubicBezTo>
                    <a:pt x="47982" y="52751"/>
                    <a:pt x="47899" y="60229"/>
                    <a:pt x="48312" y="63300"/>
                  </a:cubicBezTo>
                  <a:cubicBezTo>
                    <a:pt x="48725" y="66371"/>
                    <a:pt x="49526" y="67182"/>
                    <a:pt x="50217" y="67139"/>
                  </a:cubicBezTo>
                  <a:cubicBezTo>
                    <a:pt x="50908" y="67096"/>
                    <a:pt x="52019" y="65837"/>
                    <a:pt x="52456" y="63044"/>
                  </a:cubicBezTo>
                  <a:cubicBezTo>
                    <a:pt x="52893" y="60251"/>
                    <a:pt x="52678" y="49931"/>
                    <a:pt x="52837" y="50379"/>
                  </a:cubicBezTo>
                  <a:cubicBezTo>
                    <a:pt x="52996" y="50827"/>
                    <a:pt x="52456" y="62854"/>
                    <a:pt x="53408" y="65732"/>
                  </a:cubicBezTo>
                  <a:cubicBezTo>
                    <a:pt x="54361" y="68611"/>
                    <a:pt x="57219" y="68354"/>
                    <a:pt x="58552" y="67650"/>
                  </a:cubicBezTo>
                  <a:cubicBezTo>
                    <a:pt x="59886" y="66946"/>
                    <a:pt x="60703" y="64665"/>
                    <a:pt x="61409" y="61509"/>
                  </a:cubicBezTo>
                  <a:cubicBezTo>
                    <a:pt x="62115" y="58353"/>
                    <a:pt x="62039" y="51469"/>
                    <a:pt x="62790" y="48714"/>
                  </a:cubicBezTo>
                  <a:cubicBezTo>
                    <a:pt x="63542" y="45959"/>
                    <a:pt x="65079" y="46429"/>
                    <a:pt x="65918" y="44981"/>
                  </a:cubicBezTo>
                  <a:cubicBezTo>
                    <a:pt x="66757" y="43533"/>
                    <a:pt x="67315" y="40409"/>
                    <a:pt x="67823" y="40028"/>
                  </a:cubicBezTo>
                  <a:cubicBezTo>
                    <a:pt x="68331" y="39647"/>
                    <a:pt x="67887" y="42759"/>
                    <a:pt x="68966" y="42695"/>
                  </a:cubicBezTo>
                  <a:cubicBezTo>
                    <a:pt x="70046" y="42632"/>
                    <a:pt x="73157" y="39139"/>
                    <a:pt x="74300" y="39647"/>
                  </a:cubicBezTo>
                  <a:cubicBezTo>
                    <a:pt x="75443" y="40155"/>
                    <a:pt x="75697" y="41362"/>
                    <a:pt x="75824" y="45743"/>
                  </a:cubicBezTo>
                  <a:cubicBezTo>
                    <a:pt x="75951" y="50125"/>
                    <a:pt x="74681" y="62952"/>
                    <a:pt x="75062" y="65936"/>
                  </a:cubicBezTo>
                  <a:cubicBezTo>
                    <a:pt x="75443" y="68921"/>
                    <a:pt x="77158" y="64984"/>
                    <a:pt x="78110" y="63650"/>
                  </a:cubicBezTo>
                  <a:cubicBezTo>
                    <a:pt x="79063" y="62317"/>
                    <a:pt x="80079" y="57681"/>
                    <a:pt x="80777" y="57935"/>
                  </a:cubicBezTo>
                  <a:cubicBezTo>
                    <a:pt x="81476" y="58189"/>
                    <a:pt x="81113" y="63745"/>
                    <a:pt x="82301" y="65174"/>
                  </a:cubicBezTo>
                  <a:cubicBezTo>
                    <a:pt x="83489" y="66603"/>
                    <a:pt x="86191" y="67714"/>
                    <a:pt x="87905" y="66507"/>
                  </a:cubicBezTo>
                  <a:cubicBezTo>
                    <a:pt x="89620" y="65301"/>
                    <a:pt x="91617" y="58348"/>
                    <a:pt x="92588" y="57935"/>
                  </a:cubicBezTo>
                  <a:cubicBezTo>
                    <a:pt x="93559" y="57522"/>
                    <a:pt x="93223" y="62507"/>
                    <a:pt x="93731" y="64031"/>
                  </a:cubicBezTo>
                  <a:cubicBezTo>
                    <a:pt x="94239" y="65555"/>
                    <a:pt x="94684" y="67460"/>
                    <a:pt x="95636" y="67079"/>
                  </a:cubicBezTo>
                  <a:cubicBezTo>
                    <a:pt x="96589" y="66698"/>
                    <a:pt x="98830" y="61523"/>
                    <a:pt x="99446" y="61745"/>
                  </a:cubicBezTo>
                  <a:cubicBezTo>
                    <a:pt x="100063" y="61967"/>
                    <a:pt x="100351" y="65618"/>
                    <a:pt x="99335" y="68412"/>
                  </a:cubicBezTo>
                  <a:cubicBezTo>
                    <a:pt x="98319" y="71206"/>
                    <a:pt x="94284" y="75747"/>
                    <a:pt x="93350" y="78509"/>
                  </a:cubicBezTo>
                  <a:cubicBezTo>
                    <a:pt x="92416" y="81271"/>
                    <a:pt x="92969" y="83653"/>
                    <a:pt x="93731" y="84986"/>
                  </a:cubicBezTo>
                  <a:cubicBezTo>
                    <a:pt x="94493" y="86320"/>
                    <a:pt x="96766" y="89177"/>
                    <a:pt x="97922" y="86510"/>
                  </a:cubicBezTo>
                  <a:cubicBezTo>
                    <a:pt x="99078" y="83843"/>
                    <a:pt x="98813" y="74136"/>
                    <a:pt x="100668" y="68984"/>
                  </a:cubicBezTo>
                  <a:cubicBezTo>
                    <a:pt x="102523" y="63833"/>
                    <a:pt x="105621" y="58276"/>
                    <a:pt x="109050" y="55601"/>
                  </a:cubicBezTo>
                  <a:cubicBezTo>
                    <a:pt x="112479" y="52926"/>
                    <a:pt x="119623" y="52259"/>
                    <a:pt x="121242" y="52934"/>
                  </a:cubicBezTo>
                  <a:cubicBezTo>
                    <a:pt x="122861" y="53609"/>
                    <a:pt x="121338" y="54625"/>
                    <a:pt x="118766" y="59649"/>
                  </a:cubicBezTo>
                  <a:cubicBezTo>
                    <a:pt x="116194" y="64674"/>
                    <a:pt x="109971" y="75556"/>
                    <a:pt x="105812" y="83081"/>
                  </a:cubicBezTo>
                  <a:cubicBezTo>
                    <a:pt x="101653" y="90606"/>
                    <a:pt x="96763" y="100409"/>
                    <a:pt x="93810" y="104798"/>
                  </a:cubicBezTo>
                  <a:cubicBezTo>
                    <a:pt x="90857" y="109187"/>
                    <a:pt x="93061" y="108655"/>
                    <a:pt x="88095" y="109417"/>
                  </a:cubicBezTo>
                  <a:cubicBezTo>
                    <a:pt x="83129" y="110179"/>
                    <a:pt x="72681" y="109378"/>
                    <a:pt x="64013" y="109370"/>
                  </a:cubicBezTo>
                  <a:cubicBezTo>
                    <a:pt x="55345" y="109362"/>
                    <a:pt x="41950" y="110227"/>
                    <a:pt x="36089" y="109370"/>
                  </a:cubicBezTo>
                  <a:cubicBezTo>
                    <a:pt x="30229" y="108513"/>
                    <a:pt x="32216" y="109116"/>
                    <a:pt x="28850" y="104226"/>
                  </a:cubicBezTo>
                  <a:cubicBezTo>
                    <a:pt x="25485" y="99337"/>
                    <a:pt x="20196" y="87939"/>
                    <a:pt x="15896" y="80033"/>
                  </a:cubicBezTo>
                  <a:cubicBezTo>
                    <a:pt x="11597" y="72127"/>
                    <a:pt x="5575" y="61301"/>
                    <a:pt x="3053" y="56792"/>
                  </a:cubicBezTo>
                  <a:cubicBezTo>
                    <a:pt x="532" y="52284"/>
                    <a:pt x="-1011" y="53554"/>
                    <a:pt x="767" y="52982"/>
                  </a:cubicBezTo>
                  <a:cubicBezTo>
                    <a:pt x="2545" y="52411"/>
                    <a:pt x="9657" y="53554"/>
                    <a:pt x="13721" y="53363"/>
                  </a:cubicBezTo>
                  <a:cubicBezTo>
                    <a:pt x="17785" y="53173"/>
                    <a:pt x="22675" y="52855"/>
                    <a:pt x="25151" y="51839"/>
                  </a:cubicBezTo>
                  <a:cubicBezTo>
                    <a:pt x="27628" y="50823"/>
                    <a:pt x="27374" y="51014"/>
                    <a:pt x="28580" y="47267"/>
                  </a:cubicBezTo>
                  <a:cubicBezTo>
                    <a:pt x="29787" y="43521"/>
                    <a:pt x="31057" y="37234"/>
                    <a:pt x="32390" y="29360"/>
                  </a:cubicBezTo>
                  <a:cubicBezTo>
                    <a:pt x="33724" y="21486"/>
                    <a:pt x="35883" y="785"/>
                    <a:pt x="36581" y="23"/>
                  </a:cubicBezTo>
                  <a:cubicBezTo>
                    <a:pt x="37280" y="-739"/>
                    <a:pt x="36518" y="17295"/>
                    <a:pt x="36581" y="24788"/>
                  </a:cubicBezTo>
                  <a:cubicBezTo>
                    <a:pt x="36645" y="32281"/>
                    <a:pt x="36899" y="41616"/>
                    <a:pt x="36962" y="44981"/>
                  </a:cubicBezTo>
                </a:path>
              </a:pathLst>
            </a:custGeom>
            <a:gradFill>
              <a:gsLst>
                <a:gs pos="0">
                  <a:srgbClr val="F4E755">
                    <a:alpha val="69803"/>
                  </a:srgbClr>
                </a:gs>
                <a:gs pos="100000">
                  <a:srgbClr val="F6B26B"/>
                </a:gs>
              </a:gsLst>
              <a:lin ang="5400012" scaled="0"/>
            </a:gra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Google Shape;78;p16">
              <a:extLst>
                <a:ext uri="{FF2B5EF4-FFF2-40B4-BE49-F238E27FC236}">
                  <a16:creationId xmlns:a16="http://schemas.microsoft.com/office/drawing/2014/main" id="{CB349F71-8815-809D-5398-9A18B0B31C72}"/>
                </a:ext>
              </a:extLst>
            </p:cNvPr>
            <p:cNvSpPr/>
            <p:nvPr/>
          </p:nvSpPr>
          <p:spPr>
            <a:xfrm>
              <a:off x="5472702" y="4580140"/>
              <a:ext cx="1106964" cy="671797"/>
            </a:xfrm>
            <a:custGeom>
              <a:avLst/>
              <a:gdLst/>
              <a:ahLst/>
              <a:cxnLst/>
              <a:rect l="l" t="t" r="r" b="b"/>
              <a:pathLst>
                <a:path w="85693" h="51056" extrusionOk="0">
                  <a:moveTo>
                    <a:pt x="0" y="8351"/>
                  </a:moveTo>
                  <a:cubicBezTo>
                    <a:pt x="318" y="7430"/>
                    <a:pt x="905" y="4219"/>
                    <a:pt x="1905" y="2827"/>
                  </a:cubicBezTo>
                  <a:cubicBezTo>
                    <a:pt x="2905" y="1435"/>
                    <a:pt x="4620" y="28"/>
                    <a:pt x="6001" y="1"/>
                  </a:cubicBezTo>
                  <a:cubicBezTo>
                    <a:pt x="7382" y="-25"/>
                    <a:pt x="9348" y="617"/>
                    <a:pt x="10192" y="2668"/>
                  </a:cubicBezTo>
                  <a:cubicBezTo>
                    <a:pt x="11036" y="4719"/>
                    <a:pt x="10824" y="8268"/>
                    <a:pt x="11065" y="12305"/>
                  </a:cubicBezTo>
                  <a:cubicBezTo>
                    <a:pt x="11306" y="16342"/>
                    <a:pt x="11223" y="23820"/>
                    <a:pt x="11636" y="26891"/>
                  </a:cubicBezTo>
                  <a:cubicBezTo>
                    <a:pt x="12049" y="29962"/>
                    <a:pt x="12850" y="30773"/>
                    <a:pt x="13541" y="30730"/>
                  </a:cubicBezTo>
                  <a:cubicBezTo>
                    <a:pt x="14232" y="30687"/>
                    <a:pt x="15343" y="29428"/>
                    <a:pt x="15780" y="26635"/>
                  </a:cubicBezTo>
                  <a:cubicBezTo>
                    <a:pt x="16217" y="23842"/>
                    <a:pt x="16002" y="13522"/>
                    <a:pt x="16161" y="13970"/>
                  </a:cubicBezTo>
                  <a:cubicBezTo>
                    <a:pt x="16320" y="14418"/>
                    <a:pt x="15780" y="26445"/>
                    <a:pt x="16732" y="29323"/>
                  </a:cubicBezTo>
                  <a:cubicBezTo>
                    <a:pt x="17685" y="32202"/>
                    <a:pt x="20543" y="31945"/>
                    <a:pt x="21876" y="31241"/>
                  </a:cubicBezTo>
                  <a:cubicBezTo>
                    <a:pt x="23210" y="30537"/>
                    <a:pt x="24027" y="28256"/>
                    <a:pt x="24733" y="25100"/>
                  </a:cubicBezTo>
                  <a:cubicBezTo>
                    <a:pt x="25439" y="21944"/>
                    <a:pt x="26106" y="16101"/>
                    <a:pt x="26114" y="12305"/>
                  </a:cubicBezTo>
                  <a:cubicBezTo>
                    <a:pt x="26122" y="8509"/>
                    <a:pt x="25765" y="4117"/>
                    <a:pt x="24781" y="2326"/>
                  </a:cubicBezTo>
                  <a:cubicBezTo>
                    <a:pt x="23797" y="535"/>
                    <a:pt x="21479" y="407"/>
                    <a:pt x="20209" y="1558"/>
                  </a:cubicBezTo>
                  <a:cubicBezTo>
                    <a:pt x="18939" y="2710"/>
                    <a:pt x="16780" y="7508"/>
                    <a:pt x="17161" y="9235"/>
                  </a:cubicBezTo>
                  <a:cubicBezTo>
                    <a:pt x="17542" y="10962"/>
                    <a:pt x="20685" y="11794"/>
                    <a:pt x="22495" y="11922"/>
                  </a:cubicBezTo>
                  <a:cubicBezTo>
                    <a:pt x="24305" y="12050"/>
                    <a:pt x="26527" y="11474"/>
                    <a:pt x="28019" y="10002"/>
                  </a:cubicBezTo>
                  <a:cubicBezTo>
                    <a:pt x="29511" y="8531"/>
                    <a:pt x="31226" y="-106"/>
                    <a:pt x="31448" y="3093"/>
                  </a:cubicBezTo>
                  <a:cubicBezTo>
                    <a:pt x="31670" y="6292"/>
                    <a:pt x="29417" y="28043"/>
                    <a:pt x="29353" y="29194"/>
                  </a:cubicBezTo>
                  <a:cubicBezTo>
                    <a:pt x="29290" y="30346"/>
                    <a:pt x="29956" y="14288"/>
                    <a:pt x="31067" y="10002"/>
                  </a:cubicBezTo>
                  <a:cubicBezTo>
                    <a:pt x="32178" y="5716"/>
                    <a:pt x="34623" y="4246"/>
                    <a:pt x="36020" y="3478"/>
                  </a:cubicBezTo>
                  <a:cubicBezTo>
                    <a:pt x="37417" y="2710"/>
                    <a:pt x="39068" y="2325"/>
                    <a:pt x="39449" y="5396"/>
                  </a:cubicBezTo>
                  <a:cubicBezTo>
                    <a:pt x="39830" y="8467"/>
                    <a:pt x="38497" y="17936"/>
                    <a:pt x="38306" y="21902"/>
                  </a:cubicBezTo>
                  <a:cubicBezTo>
                    <a:pt x="38116" y="25868"/>
                    <a:pt x="37766" y="28170"/>
                    <a:pt x="38306" y="29194"/>
                  </a:cubicBezTo>
                  <a:cubicBezTo>
                    <a:pt x="38846" y="30218"/>
                    <a:pt x="40410" y="30134"/>
                    <a:pt x="41545" y="28044"/>
                  </a:cubicBezTo>
                  <a:cubicBezTo>
                    <a:pt x="42680" y="25954"/>
                    <a:pt x="43538" y="18809"/>
                    <a:pt x="45117" y="16655"/>
                  </a:cubicBezTo>
                  <a:cubicBezTo>
                    <a:pt x="46697" y="14501"/>
                    <a:pt x="49530" y="16207"/>
                    <a:pt x="51022" y="15120"/>
                  </a:cubicBezTo>
                  <a:cubicBezTo>
                    <a:pt x="52514" y="14033"/>
                    <a:pt x="53721" y="12178"/>
                    <a:pt x="54070" y="10131"/>
                  </a:cubicBezTo>
                  <a:cubicBezTo>
                    <a:pt x="54419" y="8084"/>
                    <a:pt x="53975" y="4244"/>
                    <a:pt x="53118" y="2837"/>
                  </a:cubicBezTo>
                  <a:cubicBezTo>
                    <a:pt x="52261" y="1430"/>
                    <a:pt x="50292" y="343"/>
                    <a:pt x="48927" y="1687"/>
                  </a:cubicBezTo>
                  <a:cubicBezTo>
                    <a:pt x="47562" y="3031"/>
                    <a:pt x="45585" y="6698"/>
                    <a:pt x="44926" y="10899"/>
                  </a:cubicBezTo>
                  <a:cubicBezTo>
                    <a:pt x="44267" y="15100"/>
                    <a:pt x="44204" y="23586"/>
                    <a:pt x="44974" y="26891"/>
                  </a:cubicBezTo>
                  <a:cubicBezTo>
                    <a:pt x="45744" y="30196"/>
                    <a:pt x="47800" y="31434"/>
                    <a:pt x="49546" y="30730"/>
                  </a:cubicBezTo>
                  <a:cubicBezTo>
                    <a:pt x="51292" y="30027"/>
                    <a:pt x="53927" y="27212"/>
                    <a:pt x="55451" y="22670"/>
                  </a:cubicBezTo>
                  <a:cubicBezTo>
                    <a:pt x="56975" y="18128"/>
                    <a:pt x="58500" y="3670"/>
                    <a:pt x="58690" y="3478"/>
                  </a:cubicBezTo>
                  <a:cubicBezTo>
                    <a:pt x="58881" y="3286"/>
                    <a:pt x="56594" y="16975"/>
                    <a:pt x="56594" y="21517"/>
                  </a:cubicBezTo>
                  <a:cubicBezTo>
                    <a:pt x="56594" y="26059"/>
                    <a:pt x="57611" y="30282"/>
                    <a:pt x="58690" y="30730"/>
                  </a:cubicBezTo>
                  <a:cubicBezTo>
                    <a:pt x="59770" y="31178"/>
                    <a:pt x="61928" y="27916"/>
                    <a:pt x="63071" y="24205"/>
                  </a:cubicBezTo>
                  <a:cubicBezTo>
                    <a:pt x="64214" y="20495"/>
                    <a:pt x="65040" y="12114"/>
                    <a:pt x="65548" y="8467"/>
                  </a:cubicBezTo>
                  <a:cubicBezTo>
                    <a:pt x="66056" y="4821"/>
                    <a:pt x="66373" y="-489"/>
                    <a:pt x="66119" y="2326"/>
                  </a:cubicBezTo>
                  <a:cubicBezTo>
                    <a:pt x="65865" y="5141"/>
                    <a:pt x="64659" y="17935"/>
                    <a:pt x="64024" y="25356"/>
                  </a:cubicBezTo>
                  <a:cubicBezTo>
                    <a:pt x="63389" y="32777"/>
                    <a:pt x="63206" y="42607"/>
                    <a:pt x="62309" y="46851"/>
                  </a:cubicBezTo>
                  <a:cubicBezTo>
                    <a:pt x="61412" y="51095"/>
                    <a:pt x="59571" y="51436"/>
                    <a:pt x="58642" y="50818"/>
                  </a:cubicBezTo>
                  <a:cubicBezTo>
                    <a:pt x="57713" y="50200"/>
                    <a:pt x="56547" y="45444"/>
                    <a:pt x="56737" y="43141"/>
                  </a:cubicBezTo>
                  <a:cubicBezTo>
                    <a:pt x="56928" y="40838"/>
                    <a:pt x="58706" y="38855"/>
                    <a:pt x="59785" y="37000"/>
                  </a:cubicBezTo>
                  <a:cubicBezTo>
                    <a:pt x="60865" y="35145"/>
                    <a:pt x="61373" y="34696"/>
                    <a:pt x="63214" y="32009"/>
                  </a:cubicBezTo>
                  <a:cubicBezTo>
                    <a:pt x="65056" y="29322"/>
                    <a:pt x="68834" y="23374"/>
                    <a:pt x="70834" y="20879"/>
                  </a:cubicBezTo>
                  <a:cubicBezTo>
                    <a:pt x="72834" y="18384"/>
                    <a:pt x="73406" y="17808"/>
                    <a:pt x="75216" y="17040"/>
                  </a:cubicBezTo>
                  <a:cubicBezTo>
                    <a:pt x="77026" y="16272"/>
                    <a:pt x="79947" y="16337"/>
                    <a:pt x="81693" y="16273"/>
                  </a:cubicBezTo>
                  <a:cubicBezTo>
                    <a:pt x="83439" y="16209"/>
                    <a:pt x="85026" y="16591"/>
                    <a:pt x="85693" y="16655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Google Shape;79;p16">
              <a:extLst>
                <a:ext uri="{FF2B5EF4-FFF2-40B4-BE49-F238E27FC236}">
                  <a16:creationId xmlns:a16="http://schemas.microsoft.com/office/drawing/2014/main" id="{D2BD599A-BB11-080E-1035-2F985B235653}"/>
                </a:ext>
              </a:extLst>
            </p:cNvPr>
            <p:cNvSpPr/>
            <p:nvPr/>
          </p:nvSpPr>
          <p:spPr>
            <a:xfrm>
              <a:off x="5015376" y="4048948"/>
              <a:ext cx="1574937" cy="1483910"/>
            </a:xfrm>
            <a:custGeom>
              <a:avLst/>
              <a:gdLst/>
              <a:ahLst/>
              <a:cxnLst/>
              <a:rect l="l" t="t" r="r" b="b"/>
              <a:pathLst>
                <a:path w="121920" h="112776" extrusionOk="0">
                  <a:moveTo>
                    <a:pt x="121920" y="56769"/>
                  </a:moveTo>
                  <a:lnTo>
                    <a:pt x="90678" y="112776"/>
                  </a:lnTo>
                  <a:lnTo>
                    <a:pt x="31623" y="112776"/>
                  </a:lnTo>
                  <a:lnTo>
                    <a:pt x="0" y="56388"/>
                  </a:lnTo>
                  <a:lnTo>
                    <a:pt x="32004" y="0"/>
                  </a:lnTo>
                  <a:lnTo>
                    <a:pt x="90678" y="381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Google Shape;80;p16">
              <a:extLst>
                <a:ext uri="{FF2B5EF4-FFF2-40B4-BE49-F238E27FC236}">
                  <a16:creationId xmlns:a16="http://schemas.microsoft.com/office/drawing/2014/main" id="{1668B627-E1FF-71EA-6AA2-B741528BE33D}"/>
                </a:ext>
              </a:extLst>
            </p:cNvPr>
            <p:cNvSpPr/>
            <p:nvPr/>
          </p:nvSpPr>
          <p:spPr>
            <a:xfrm>
              <a:off x="4639711" y="4083843"/>
              <a:ext cx="841607" cy="937496"/>
            </a:xfrm>
            <a:custGeom>
              <a:avLst/>
              <a:gdLst/>
              <a:ahLst/>
              <a:cxnLst/>
              <a:rect l="l" t="t" r="r" b="b"/>
              <a:pathLst>
                <a:path w="65151" h="69342" extrusionOk="0">
                  <a:moveTo>
                    <a:pt x="0" y="52326"/>
                  </a:moveTo>
                  <a:cubicBezTo>
                    <a:pt x="7112" y="52326"/>
                    <a:pt x="33465" y="52914"/>
                    <a:pt x="42672" y="52326"/>
                  </a:cubicBezTo>
                  <a:cubicBezTo>
                    <a:pt x="51880" y="51738"/>
                    <a:pt x="52261" y="53012"/>
                    <a:pt x="55245" y="48800"/>
                  </a:cubicBezTo>
                  <a:cubicBezTo>
                    <a:pt x="58230" y="44588"/>
                    <a:pt x="59055" y="35183"/>
                    <a:pt x="60579" y="27052"/>
                  </a:cubicBezTo>
                  <a:cubicBezTo>
                    <a:pt x="62103" y="18921"/>
                    <a:pt x="63767" y="-619"/>
                    <a:pt x="64389" y="15"/>
                  </a:cubicBezTo>
                  <a:cubicBezTo>
                    <a:pt x="65011" y="649"/>
                    <a:pt x="64291" y="22196"/>
                    <a:pt x="64309" y="30857"/>
                  </a:cubicBezTo>
                  <a:cubicBezTo>
                    <a:pt x="64328" y="39518"/>
                    <a:pt x="64360" y="45568"/>
                    <a:pt x="64500" y="51982"/>
                  </a:cubicBezTo>
                  <a:cubicBezTo>
                    <a:pt x="64640" y="58396"/>
                    <a:pt x="65043" y="66449"/>
                    <a:pt x="65151" y="69342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793090A-DB81-06FC-0931-0952218F3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F5496"/>
                </a:solidFill>
              </a:rPr>
              <a:t>HONEY kick-off meeting 2023, November 17th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E4969-BF56-C83B-5834-2FC7914FB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2F5496"/>
                </a:solidFill>
              </a:rPr>
              <a:t>6</a:t>
            </a:fld>
            <a:endParaRPr lang="en-US">
              <a:solidFill>
                <a:srgbClr val="2F5496"/>
              </a:solidFill>
            </a:endParaRPr>
          </a:p>
        </p:txBody>
      </p:sp>
      <p:pic>
        <p:nvPicPr>
          <p:cNvPr id="8" name="Picture 7" descr="A diagram of a device&#10;&#10;Description automatically generated">
            <a:extLst>
              <a:ext uri="{FF2B5EF4-FFF2-40B4-BE49-F238E27FC236}">
                <a16:creationId xmlns:a16="http://schemas.microsoft.com/office/drawing/2014/main" id="{165B79B5-B6C2-6984-29AE-524C9B6B76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51" t="206" r="30159" b="56849"/>
          <a:stretch/>
        </p:blipFill>
        <p:spPr>
          <a:xfrm>
            <a:off x="2087671" y="1254756"/>
            <a:ext cx="7828926" cy="435199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CBB7A49-4629-6B53-32FC-77FA4FF6DE60}"/>
              </a:ext>
            </a:extLst>
          </p:cNvPr>
          <p:cNvSpPr/>
          <p:nvPr/>
        </p:nvSpPr>
        <p:spPr>
          <a:xfrm>
            <a:off x="1924065" y="1086539"/>
            <a:ext cx="8168819" cy="4634436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47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8F2C213D-7C38-7DDC-9031-209830F07B07}"/>
              </a:ext>
            </a:extLst>
          </p:cNvPr>
          <p:cNvSpPr/>
          <p:nvPr/>
        </p:nvSpPr>
        <p:spPr>
          <a:xfrm rot="10800000">
            <a:off x="10392835" y="5293"/>
            <a:ext cx="1788581" cy="3333752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C99BD54B-C90E-4C6F-8B01-E6F0547702EA}"/>
              </a:ext>
            </a:extLst>
          </p:cNvPr>
          <p:cNvSpPr/>
          <p:nvPr/>
        </p:nvSpPr>
        <p:spPr>
          <a:xfrm rot="10800000">
            <a:off x="10562167" y="5293"/>
            <a:ext cx="1619248" cy="3016253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131" y="398150"/>
            <a:ext cx="10515600" cy="508479"/>
          </a:xfrm>
        </p:spPr>
        <p:txBody>
          <a:bodyPr>
            <a:normAutofit fontScale="90000"/>
          </a:bodyPr>
          <a:lstStyle/>
          <a:p>
            <a:r>
              <a:rPr lang="en-US" sz="4000" u="sng" dirty="0">
                <a:solidFill>
                  <a:schemeClr val="tx2">
                    <a:lumMod val="50000"/>
                  </a:schemeClr>
                </a:solidFill>
                <a:latin typeface="Congenial"/>
                <a:cs typeface="Calibri Light"/>
              </a:rPr>
              <a:t>Positron emitters</a:t>
            </a: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B8CB5EC9-351E-3B65-7D7E-AD047E1865E7}"/>
              </a:ext>
            </a:extLst>
          </p:cNvPr>
          <p:cNvSpPr/>
          <p:nvPr/>
        </p:nvSpPr>
        <p:spPr>
          <a:xfrm>
            <a:off x="-1" y="4608897"/>
            <a:ext cx="1195915" cy="2254252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cs typeface="Calibri"/>
            </a:endParaRP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55127BBC-7759-C825-14F6-747241506AB3}"/>
              </a:ext>
            </a:extLst>
          </p:cNvPr>
          <p:cNvSpPr/>
          <p:nvPr/>
        </p:nvSpPr>
        <p:spPr>
          <a:xfrm>
            <a:off x="0" y="4947711"/>
            <a:ext cx="1026581" cy="1915586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BA3B21E-B4BE-FC04-7D4F-7EF7E3B741C6}"/>
              </a:ext>
            </a:extLst>
          </p:cNvPr>
          <p:cNvGrpSpPr/>
          <p:nvPr/>
        </p:nvGrpSpPr>
        <p:grpSpPr>
          <a:xfrm>
            <a:off x="10152451" y="50799"/>
            <a:ext cx="1950602" cy="1493721"/>
            <a:chOff x="4639711" y="4048948"/>
            <a:chExt cx="1950602" cy="1493721"/>
          </a:xfrm>
        </p:grpSpPr>
        <p:sp>
          <p:nvSpPr>
            <p:cNvPr id="7" name="Google Shape;76;p16">
              <a:extLst>
                <a:ext uri="{FF2B5EF4-FFF2-40B4-BE49-F238E27FC236}">
                  <a16:creationId xmlns:a16="http://schemas.microsoft.com/office/drawing/2014/main" id="{35C79B45-A475-9340-B408-B9D2E15F7E52}"/>
                </a:ext>
              </a:extLst>
            </p:cNvPr>
            <p:cNvSpPr/>
            <p:nvPr/>
          </p:nvSpPr>
          <p:spPr>
            <a:xfrm>
              <a:off x="5015812" y="4058356"/>
              <a:ext cx="1555250" cy="1283382"/>
            </a:xfrm>
            <a:custGeom>
              <a:avLst/>
              <a:gdLst/>
              <a:ahLst/>
              <a:cxnLst/>
              <a:rect l="l" t="t" r="r" b="b"/>
              <a:pathLst>
                <a:path w="120396" h="97536" extrusionOk="0">
                  <a:moveTo>
                    <a:pt x="0" y="56388"/>
                  </a:moveTo>
                  <a:lnTo>
                    <a:pt x="31242" y="0"/>
                  </a:lnTo>
                  <a:lnTo>
                    <a:pt x="89916" y="0"/>
                  </a:lnTo>
                  <a:lnTo>
                    <a:pt x="120396" y="56388"/>
                  </a:lnTo>
                  <a:lnTo>
                    <a:pt x="92964" y="97536"/>
                  </a:lnTo>
                  <a:close/>
                </a:path>
              </a:pathLst>
            </a:custGeom>
            <a:gradFill>
              <a:gsLst>
                <a:gs pos="0">
                  <a:srgbClr val="F5FF83"/>
                </a:gs>
                <a:gs pos="100000">
                  <a:srgbClr val="FFFFFF"/>
                </a:gs>
              </a:gsLst>
              <a:lin ang="5400012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Google Shape;77;p16">
              <a:extLst>
                <a:ext uri="{FF2B5EF4-FFF2-40B4-BE49-F238E27FC236}">
                  <a16:creationId xmlns:a16="http://schemas.microsoft.com/office/drawing/2014/main" id="{9100392A-57F8-0E68-DB7E-7C7F8E7920C6}"/>
                </a:ext>
              </a:extLst>
            </p:cNvPr>
            <p:cNvSpPr/>
            <p:nvPr/>
          </p:nvSpPr>
          <p:spPr>
            <a:xfrm>
              <a:off x="4998930" y="4098575"/>
              <a:ext cx="1574795" cy="1444094"/>
            </a:xfrm>
            <a:custGeom>
              <a:avLst/>
              <a:gdLst/>
              <a:ahLst/>
              <a:cxnLst/>
              <a:rect l="l" t="t" r="r" b="b"/>
              <a:pathLst>
                <a:path w="121909" h="109750" extrusionOk="0">
                  <a:moveTo>
                    <a:pt x="36676" y="44760"/>
                  </a:moveTo>
                  <a:cubicBezTo>
                    <a:pt x="36994" y="43839"/>
                    <a:pt x="37581" y="40628"/>
                    <a:pt x="38581" y="39236"/>
                  </a:cubicBezTo>
                  <a:cubicBezTo>
                    <a:pt x="39581" y="37844"/>
                    <a:pt x="41296" y="36437"/>
                    <a:pt x="42677" y="36410"/>
                  </a:cubicBezTo>
                  <a:cubicBezTo>
                    <a:pt x="44058" y="36384"/>
                    <a:pt x="46024" y="37026"/>
                    <a:pt x="46868" y="39077"/>
                  </a:cubicBezTo>
                  <a:cubicBezTo>
                    <a:pt x="47712" y="41128"/>
                    <a:pt x="47500" y="44677"/>
                    <a:pt x="47741" y="48714"/>
                  </a:cubicBezTo>
                  <a:cubicBezTo>
                    <a:pt x="47982" y="52751"/>
                    <a:pt x="47899" y="60229"/>
                    <a:pt x="48312" y="63300"/>
                  </a:cubicBezTo>
                  <a:cubicBezTo>
                    <a:pt x="48725" y="66371"/>
                    <a:pt x="49526" y="67182"/>
                    <a:pt x="50217" y="67139"/>
                  </a:cubicBezTo>
                  <a:cubicBezTo>
                    <a:pt x="50908" y="67096"/>
                    <a:pt x="52019" y="65837"/>
                    <a:pt x="52456" y="63044"/>
                  </a:cubicBezTo>
                  <a:cubicBezTo>
                    <a:pt x="52893" y="60251"/>
                    <a:pt x="52678" y="49931"/>
                    <a:pt x="52837" y="50379"/>
                  </a:cubicBezTo>
                  <a:cubicBezTo>
                    <a:pt x="52996" y="50827"/>
                    <a:pt x="52456" y="62854"/>
                    <a:pt x="53408" y="65732"/>
                  </a:cubicBezTo>
                  <a:cubicBezTo>
                    <a:pt x="54361" y="68611"/>
                    <a:pt x="57219" y="68354"/>
                    <a:pt x="58552" y="67650"/>
                  </a:cubicBezTo>
                  <a:cubicBezTo>
                    <a:pt x="59886" y="66946"/>
                    <a:pt x="60703" y="64665"/>
                    <a:pt x="61409" y="61509"/>
                  </a:cubicBezTo>
                  <a:cubicBezTo>
                    <a:pt x="62115" y="58353"/>
                    <a:pt x="62039" y="51469"/>
                    <a:pt x="62790" y="48714"/>
                  </a:cubicBezTo>
                  <a:cubicBezTo>
                    <a:pt x="63542" y="45959"/>
                    <a:pt x="65079" y="46429"/>
                    <a:pt x="65918" y="44981"/>
                  </a:cubicBezTo>
                  <a:cubicBezTo>
                    <a:pt x="66757" y="43533"/>
                    <a:pt x="67315" y="40409"/>
                    <a:pt x="67823" y="40028"/>
                  </a:cubicBezTo>
                  <a:cubicBezTo>
                    <a:pt x="68331" y="39647"/>
                    <a:pt x="67887" y="42759"/>
                    <a:pt x="68966" y="42695"/>
                  </a:cubicBezTo>
                  <a:cubicBezTo>
                    <a:pt x="70046" y="42632"/>
                    <a:pt x="73157" y="39139"/>
                    <a:pt x="74300" y="39647"/>
                  </a:cubicBezTo>
                  <a:cubicBezTo>
                    <a:pt x="75443" y="40155"/>
                    <a:pt x="75697" y="41362"/>
                    <a:pt x="75824" y="45743"/>
                  </a:cubicBezTo>
                  <a:cubicBezTo>
                    <a:pt x="75951" y="50125"/>
                    <a:pt x="74681" y="62952"/>
                    <a:pt x="75062" y="65936"/>
                  </a:cubicBezTo>
                  <a:cubicBezTo>
                    <a:pt x="75443" y="68921"/>
                    <a:pt x="77158" y="64984"/>
                    <a:pt x="78110" y="63650"/>
                  </a:cubicBezTo>
                  <a:cubicBezTo>
                    <a:pt x="79063" y="62317"/>
                    <a:pt x="80079" y="57681"/>
                    <a:pt x="80777" y="57935"/>
                  </a:cubicBezTo>
                  <a:cubicBezTo>
                    <a:pt x="81476" y="58189"/>
                    <a:pt x="81113" y="63745"/>
                    <a:pt x="82301" y="65174"/>
                  </a:cubicBezTo>
                  <a:cubicBezTo>
                    <a:pt x="83489" y="66603"/>
                    <a:pt x="86191" y="67714"/>
                    <a:pt x="87905" y="66507"/>
                  </a:cubicBezTo>
                  <a:cubicBezTo>
                    <a:pt x="89620" y="65301"/>
                    <a:pt x="91617" y="58348"/>
                    <a:pt x="92588" y="57935"/>
                  </a:cubicBezTo>
                  <a:cubicBezTo>
                    <a:pt x="93559" y="57522"/>
                    <a:pt x="93223" y="62507"/>
                    <a:pt x="93731" y="64031"/>
                  </a:cubicBezTo>
                  <a:cubicBezTo>
                    <a:pt x="94239" y="65555"/>
                    <a:pt x="94684" y="67460"/>
                    <a:pt x="95636" y="67079"/>
                  </a:cubicBezTo>
                  <a:cubicBezTo>
                    <a:pt x="96589" y="66698"/>
                    <a:pt x="98830" y="61523"/>
                    <a:pt x="99446" y="61745"/>
                  </a:cubicBezTo>
                  <a:cubicBezTo>
                    <a:pt x="100063" y="61967"/>
                    <a:pt x="100351" y="65618"/>
                    <a:pt x="99335" y="68412"/>
                  </a:cubicBezTo>
                  <a:cubicBezTo>
                    <a:pt x="98319" y="71206"/>
                    <a:pt x="94284" y="75747"/>
                    <a:pt x="93350" y="78509"/>
                  </a:cubicBezTo>
                  <a:cubicBezTo>
                    <a:pt x="92416" y="81271"/>
                    <a:pt x="92969" y="83653"/>
                    <a:pt x="93731" y="84986"/>
                  </a:cubicBezTo>
                  <a:cubicBezTo>
                    <a:pt x="94493" y="86320"/>
                    <a:pt x="96766" y="89177"/>
                    <a:pt x="97922" y="86510"/>
                  </a:cubicBezTo>
                  <a:cubicBezTo>
                    <a:pt x="99078" y="83843"/>
                    <a:pt x="98813" y="74136"/>
                    <a:pt x="100668" y="68984"/>
                  </a:cubicBezTo>
                  <a:cubicBezTo>
                    <a:pt x="102523" y="63833"/>
                    <a:pt x="105621" y="58276"/>
                    <a:pt x="109050" y="55601"/>
                  </a:cubicBezTo>
                  <a:cubicBezTo>
                    <a:pt x="112479" y="52926"/>
                    <a:pt x="119623" y="52259"/>
                    <a:pt x="121242" y="52934"/>
                  </a:cubicBezTo>
                  <a:cubicBezTo>
                    <a:pt x="122861" y="53609"/>
                    <a:pt x="121338" y="54625"/>
                    <a:pt x="118766" y="59649"/>
                  </a:cubicBezTo>
                  <a:cubicBezTo>
                    <a:pt x="116194" y="64674"/>
                    <a:pt x="109971" y="75556"/>
                    <a:pt x="105812" y="83081"/>
                  </a:cubicBezTo>
                  <a:cubicBezTo>
                    <a:pt x="101653" y="90606"/>
                    <a:pt x="96763" y="100409"/>
                    <a:pt x="93810" y="104798"/>
                  </a:cubicBezTo>
                  <a:cubicBezTo>
                    <a:pt x="90857" y="109187"/>
                    <a:pt x="93061" y="108655"/>
                    <a:pt x="88095" y="109417"/>
                  </a:cubicBezTo>
                  <a:cubicBezTo>
                    <a:pt x="83129" y="110179"/>
                    <a:pt x="72681" y="109378"/>
                    <a:pt x="64013" y="109370"/>
                  </a:cubicBezTo>
                  <a:cubicBezTo>
                    <a:pt x="55345" y="109362"/>
                    <a:pt x="41950" y="110227"/>
                    <a:pt x="36089" y="109370"/>
                  </a:cubicBezTo>
                  <a:cubicBezTo>
                    <a:pt x="30229" y="108513"/>
                    <a:pt x="32216" y="109116"/>
                    <a:pt x="28850" y="104226"/>
                  </a:cubicBezTo>
                  <a:cubicBezTo>
                    <a:pt x="25485" y="99337"/>
                    <a:pt x="20196" y="87939"/>
                    <a:pt x="15896" y="80033"/>
                  </a:cubicBezTo>
                  <a:cubicBezTo>
                    <a:pt x="11597" y="72127"/>
                    <a:pt x="5575" y="61301"/>
                    <a:pt x="3053" y="56792"/>
                  </a:cubicBezTo>
                  <a:cubicBezTo>
                    <a:pt x="532" y="52284"/>
                    <a:pt x="-1011" y="53554"/>
                    <a:pt x="767" y="52982"/>
                  </a:cubicBezTo>
                  <a:cubicBezTo>
                    <a:pt x="2545" y="52411"/>
                    <a:pt x="9657" y="53554"/>
                    <a:pt x="13721" y="53363"/>
                  </a:cubicBezTo>
                  <a:cubicBezTo>
                    <a:pt x="17785" y="53173"/>
                    <a:pt x="22675" y="52855"/>
                    <a:pt x="25151" y="51839"/>
                  </a:cubicBezTo>
                  <a:cubicBezTo>
                    <a:pt x="27628" y="50823"/>
                    <a:pt x="27374" y="51014"/>
                    <a:pt x="28580" y="47267"/>
                  </a:cubicBezTo>
                  <a:cubicBezTo>
                    <a:pt x="29787" y="43521"/>
                    <a:pt x="31057" y="37234"/>
                    <a:pt x="32390" y="29360"/>
                  </a:cubicBezTo>
                  <a:cubicBezTo>
                    <a:pt x="33724" y="21486"/>
                    <a:pt x="35883" y="785"/>
                    <a:pt x="36581" y="23"/>
                  </a:cubicBezTo>
                  <a:cubicBezTo>
                    <a:pt x="37280" y="-739"/>
                    <a:pt x="36518" y="17295"/>
                    <a:pt x="36581" y="24788"/>
                  </a:cubicBezTo>
                  <a:cubicBezTo>
                    <a:pt x="36645" y="32281"/>
                    <a:pt x="36899" y="41616"/>
                    <a:pt x="36962" y="44981"/>
                  </a:cubicBezTo>
                </a:path>
              </a:pathLst>
            </a:custGeom>
            <a:gradFill>
              <a:gsLst>
                <a:gs pos="0">
                  <a:srgbClr val="F4E755">
                    <a:alpha val="69803"/>
                  </a:srgbClr>
                </a:gs>
                <a:gs pos="100000">
                  <a:srgbClr val="F6B26B"/>
                </a:gs>
              </a:gsLst>
              <a:lin ang="5400012" scaled="0"/>
            </a:gra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Google Shape;78;p16">
              <a:extLst>
                <a:ext uri="{FF2B5EF4-FFF2-40B4-BE49-F238E27FC236}">
                  <a16:creationId xmlns:a16="http://schemas.microsoft.com/office/drawing/2014/main" id="{7FC5814F-9425-24FD-84C0-E9AF6B8E68CA}"/>
                </a:ext>
              </a:extLst>
            </p:cNvPr>
            <p:cNvSpPr/>
            <p:nvPr/>
          </p:nvSpPr>
          <p:spPr>
            <a:xfrm>
              <a:off x="5472702" y="4580140"/>
              <a:ext cx="1106964" cy="671797"/>
            </a:xfrm>
            <a:custGeom>
              <a:avLst/>
              <a:gdLst/>
              <a:ahLst/>
              <a:cxnLst/>
              <a:rect l="l" t="t" r="r" b="b"/>
              <a:pathLst>
                <a:path w="85693" h="51056" extrusionOk="0">
                  <a:moveTo>
                    <a:pt x="0" y="8351"/>
                  </a:moveTo>
                  <a:cubicBezTo>
                    <a:pt x="318" y="7430"/>
                    <a:pt x="905" y="4219"/>
                    <a:pt x="1905" y="2827"/>
                  </a:cubicBezTo>
                  <a:cubicBezTo>
                    <a:pt x="2905" y="1435"/>
                    <a:pt x="4620" y="28"/>
                    <a:pt x="6001" y="1"/>
                  </a:cubicBezTo>
                  <a:cubicBezTo>
                    <a:pt x="7382" y="-25"/>
                    <a:pt x="9348" y="617"/>
                    <a:pt x="10192" y="2668"/>
                  </a:cubicBezTo>
                  <a:cubicBezTo>
                    <a:pt x="11036" y="4719"/>
                    <a:pt x="10824" y="8268"/>
                    <a:pt x="11065" y="12305"/>
                  </a:cubicBezTo>
                  <a:cubicBezTo>
                    <a:pt x="11306" y="16342"/>
                    <a:pt x="11223" y="23820"/>
                    <a:pt x="11636" y="26891"/>
                  </a:cubicBezTo>
                  <a:cubicBezTo>
                    <a:pt x="12049" y="29962"/>
                    <a:pt x="12850" y="30773"/>
                    <a:pt x="13541" y="30730"/>
                  </a:cubicBezTo>
                  <a:cubicBezTo>
                    <a:pt x="14232" y="30687"/>
                    <a:pt x="15343" y="29428"/>
                    <a:pt x="15780" y="26635"/>
                  </a:cubicBezTo>
                  <a:cubicBezTo>
                    <a:pt x="16217" y="23842"/>
                    <a:pt x="16002" y="13522"/>
                    <a:pt x="16161" y="13970"/>
                  </a:cubicBezTo>
                  <a:cubicBezTo>
                    <a:pt x="16320" y="14418"/>
                    <a:pt x="15780" y="26445"/>
                    <a:pt x="16732" y="29323"/>
                  </a:cubicBezTo>
                  <a:cubicBezTo>
                    <a:pt x="17685" y="32202"/>
                    <a:pt x="20543" y="31945"/>
                    <a:pt x="21876" y="31241"/>
                  </a:cubicBezTo>
                  <a:cubicBezTo>
                    <a:pt x="23210" y="30537"/>
                    <a:pt x="24027" y="28256"/>
                    <a:pt x="24733" y="25100"/>
                  </a:cubicBezTo>
                  <a:cubicBezTo>
                    <a:pt x="25439" y="21944"/>
                    <a:pt x="26106" y="16101"/>
                    <a:pt x="26114" y="12305"/>
                  </a:cubicBezTo>
                  <a:cubicBezTo>
                    <a:pt x="26122" y="8509"/>
                    <a:pt x="25765" y="4117"/>
                    <a:pt x="24781" y="2326"/>
                  </a:cubicBezTo>
                  <a:cubicBezTo>
                    <a:pt x="23797" y="535"/>
                    <a:pt x="21479" y="407"/>
                    <a:pt x="20209" y="1558"/>
                  </a:cubicBezTo>
                  <a:cubicBezTo>
                    <a:pt x="18939" y="2710"/>
                    <a:pt x="16780" y="7508"/>
                    <a:pt x="17161" y="9235"/>
                  </a:cubicBezTo>
                  <a:cubicBezTo>
                    <a:pt x="17542" y="10962"/>
                    <a:pt x="20685" y="11794"/>
                    <a:pt x="22495" y="11922"/>
                  </a:cubicBezTo>
                  <a:cubicBezTo>
                    <a:pt x="24305" y="12050"/>
                    <a:pt x="26527" y="11474"/>
                    <a:pt x="28019" y="10002"/>
                  </a:cubicBezTo>
                  <a:cubicBezTo>
                    <a:pt x="29511" y="8531"/>
                    <a:pt x="31226" y="-106"/>
                    <a:pt x="31448" y="3093"/>
                  </a:cubicBezTo>
                  <a:cubicBezTo>
                    <a:pt x="31670" y="6292"/>
                    <a:pt x="29417" y="28043"/>
                    <a:pt x="29353" y="29194"/>
                  </a:cubicBezTo>
                  <a:cubicBezTo>
                    <a:pt x="29290" y="30346"/>
                    <a:pt x="29956" y="14288"/>
                    <a:pt x="31067" y="10002"/>
                  </a:cubicBezTo>
                  <a:cubicBezTo>
                    <a:pt x="32178" y="5716"/>
                    <a:pt x="34623" y="4246"/>
                    <a:pt x="36020" y="3478"/>
                  </a:cubicBezTo>
                  <a:cubicBezTo>
                    <a:pt x="37417" y="2710"/>
                    <a:pt x="39068" y="2325"/>
                    <a:pt x="39449" y="5396"/>
                  </a:cubicBezTo>
                  <a:cubicBezTo>
                    <a:pt x="39830" y="8467"/>
                    <a:pt x="38497" y="17936"/>
                    <a:pt x="38306" y="21902"/>
                  </a:cubicBezTo>
                  <a:cubicBezTo>
                    <a:pt x="38116" y="25868"/>
                    <a:pt x="37766" y="28170"/>
                    <a:pt x="38306" y="29194"/>
                  </a:cubicBezTo>
                  <a:cubicBezTo>
                    <a:pt x="38846" y="30218"/>
                    <a:pt x="40410" y="30134"/>
                    <a:pt x="41545" y="28044"/>
                  </a:cubicBezTo>
                  <a:cubicBezTo>
                    <a:pt x="42680" y="25954"/>
                    <a:pt x="43538" y="18809"/>
                    <a:pt x="45117" y="16655"/>
                  </a:cubicBezTo>
                  <a:cubicBezTo>
                    <a:pt x="46697" y="14501"/>
                    <a:pt x="49530" y="16207"/>
                    <a:pt x="51022" y="15120"/>
                  </a:cubicBezTo>
                  <a:cubicBezTo>
                    <a:pt x="52514" y="14033"/>
                    <a:pt x="53721" y="12178"/>
                    <a:pt x="54070" y="10131"/>
                  </a:cubicBezTo>
                  <a:cubicBezTo>
                    <a:pt x="54419" y="8084"/>
                    <a:pt x="53975" y="4244"/>
                    <a:pt x="53118" y="2837"/>
                  </a:cubicBezTo>
                  <a:cubicBezTo>
                    <a:pt x="52261" y="1430"/>
                    <a:pt x="50292" y="343"/>
                    <a:pt x="48927" y="1687"/>
                  </a:cubicBezTo>
                  <a:cubicBezTo>
                    <a:pt x="47562" y="3031"/>
                    <a:pt x="45585" y="6698"/>
                    <a:pt x="44926" y="10899"/>
                  </a:cubicBezTo>
                  <a:cubicBezTo>
                    <a:pt x="44267" y="15100"/>
                    <a:pt x="44204" y="23586"/>
                    <a:pt x="44974" y="26891"/>
                  </a:cubicBezTo>
                  <a:cubicBezTo>
                    <a:pt x="45744" y="30196"/>
                    <a:pt x="47800" y="31434"/>
                    <a:pt x="49546" y="30730"/>
                  </a:cubicBezTo>
                  <a:cubicBezTo>
                    <a:pt x="51292" y="30027"/>
                    <a:pt x="53927" y="27212"/>
                    <a:pt x="55451" y="22670"/>
                  </a:cubicBezTo>
                  <a:cubicBezTo>
                    <a:pt x="56975" y="18128"/>
                    <a:pt x="58500" y="3670"/>
                    <a:pt x="58690" y="3478"/>
                  </a:cubicBezTo>
                  <a:cubicBezTo>
                    <a:pt x="58881" y="3286"/>
                    <a:pt x="56594" y="16975"/>
                    <a:pt x="56594" y="21517"/>
                  </a:cubicBezTo>
                  <a:cubicBezTo>
                    <a:pt x="56594" y="26059"/>
                    <a:pt x="57611" y="30282"/>
                    <a:pt x="58690" y="30730"/>
                  </a:cubicBezTo>
                  <a:cubicBezTo>
                    <a:pt x="59770" y="31178"/>
                    <a:pt x="61928" y="27916"/>
                    <a:pt x="63071" y="24205"/>
                  </a:cubicBezTo>
                  <a:cubicBezTo>
                    <a:pt x="64214" y="20495"/>
                    <a:pt x="65040" y="12114"/>
                    <a:pt x="65548" y="8467"/>
                  </a:cubicBezTo>
                  <a:cubicBezTo>
                    <a:pt x="66056" y="4821"/>
                    <a:pt x="66373" y="-489"/>
                    <a:pt x="66119" y="2326"/>
                  </a:cubicBezTo>
                  <a:cubicBezTo>
                    <a:pt x="65865" y="5141"/>
                    <a:pt x="64659" y="17935"/>
                    <a:pt x="64024" y="25356"/>
                  </a:cubicBezTo>
                  <a:cubicBezTo>
                    <a:pt x="63389" y="32777"/>
                    <a:pt x="63206" y="42607"/>
                    <a:pt x="62309" y="46851"/>
                  </a:cubicBezTo>
                  <a:cubicBezTo>
                    <a:pt x="61412" y="51095"/>
                    <a:pt x="59571" y="51436"/>
                    <a:pt x="58642" y="50818"/>
                  </a:cubicBezTo>
                  <a:cubicBezTo>
                    <a:pt x="57713" y="50200"/>
                    <a:pt x="56547" y="45444"/>
                    <a:pt x="56737" y="43141"/>
                  </a:cubicBezTo>
                  <a:cubicBezTo>
                    <a:pt x="56928" y="40838"/>
                    <a:pt x="58706" y="38855"/>
                    <a:pt x="59785" y="37000"/>
                  </a:cubicBezTo>
                  <a:cubicBezTo>
                    <a:pt x="60865" y="35145"/>
                    <a:pt x="61373" y="34696"/>
                    <a:pt x="63214" y="32009"/>
                  </a:cubicBezTo>
                  <a:cubicBezTo>
                    <a:pt x="65056" y="29322"/>
                    <a:pt x="68834" y="23374"/>
                    <a:pt x="70834" y="20879"/>
                  </a:cubicBezTo>
                  <a:cubicBezTo>
                    <a:pt x="72834" y="18384"/>
                    <a:pt x="73406" y="17808"/>
                    <a:pt x="75216" y="17040"/>
                  </a:cubicBezTo>
                  <a:cubicBezTo>
                    <a:pt x="77026" y="16272"/>
                    <a:pt x="79947" y="16337"/>
                    <a:pt x="81693" y="16273"/>
                  </a:cubicBezTo>
                  <a:cubicBezTo>
                    <a:pt x="83439" y="16209"/>
                    <a:pt x="85026" y="16591"/>
                    <a:pt x="85693" y="16655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Google Shape;79;p16">
              <a:extLst>
                <a:ext uri="{FF2B5EF4-FFF2-40B4-BE49-F238E27FC236}">
                  <a16:creationId xmlns:a16="http://schemas.microsoft.com/office/drawing/2014/main" id="{E2902989-6A7D-C04B-FEE5-A39DAC926B0F}"/>
                </a:ext>
              </a:extLst>
            </p:cNvPr>
            <p:cNvSpPr/>
            <p:nvPr/>
          </p:nvSpPr>
          <p:spPr>
            <a:xfrm>
              <a:off x="5015376" y="4048948"/>
              <a:ext cx="1574937" cy="1483910"/>
            </a:xfrm>
            <a:custGeom>
              <a:avLst/>
              <a:gdLst/>
              <a:ahLst/>
              <a:cxnLst/>
              <a:rect l="l" t="t" r="r" b="b"/>
              <a:pathLst>
                <a:path w="121920" h="112776" extrusionOk="0">
                  <a:moveTo>
                    <a:pt x="121920" y="56769"/>
                  </a:moveTo>
                  <a:lnTo>
                    <a:pt x="90678" y="112776"/>
                  </a:lnTo>
                  <a:lnTo>
                    <a:pt x="31623" y="112776"/>
                  </a:lnTo>
                  <a:lnTo>
                    <a:pt x="0" y="56388"/>
                  </a:lnTo>
                  <a:lnTo>
                    <a:pt x="32004" y="0"/>
                  </a:lnTo>
                  <a:lnTo>
                    <a:pt x="90678" y="381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Google Shape;80;p16">
              <a:extLst>
                <a:ext uri="{FF2B5EF4-FFF2-40B4-BE49-F238E27FC236}">
                  <a16:creationId xmlns:a16="http://schemas.microsoft.com/office/drawing/2014/main" id="{5C6B5EFD-9D3A-D339-A7BD-51098EFDE947}"/>
                </a:ext>
              </a:extLst>
            </p:cNvPr>
            <p:cNvSpPr/>
            <p:nvPr/>
          </p:nvSpPr>
          <p:spPr>
            <a:xfrm>
              <a:off x="4639711" y="4083843"/>
              <a:ext cx="841607" cy="937496"/>
            </a:xfrm>
            <a:custGeom>
              <a:avLst/>
              <a:gdLst/>
              <a:ahLst/>
              <a:cxnLst/>
              <a:rect l="l" t="t" r="r" b="b"/>
              <a:pathLst>
                <a:path w="65151" h="69342" extrusionOk="0">
                  <a:moveTo>
                    <a:pt x="0" y="52326"/>
                  </a:moveTo>
                  <a:cubicBezTo>
                    <a:pt x="7112" y="52326"/>
                    <a:pt x="33465" y="52914"/>
                    <a:pt x="42672" y="52326"/>
                  </a:cubicBezTo>
                  <a:cubicBezTo>
                    <a:pt x="51880" y="51738"/>
                    <a:pt x="52261" y="53012"/>
                    <a:pt x="55245" y="48800"/>
                  </a:cubicBezTo>
                  <a:cubicBezTo>
                    <a:pt x="58230" y="44588"/>
                    <a:pt x="59055" y="35183"/>
                    <a:pt x="60579" y="27052"/>
                  </a:cubicBezTo>
                  <a:cubicBezTo>
                    <a:pt x="62103" y="18921"/>
                    <a:pt x="63767" y="-619"/>
                    <a:pt x="64389" y="15"/>
                  </a:cubicBezTo>
                  <a:cubicBezTo>
                    <a:pt x="65011" y="649"/>
                    <a:pt x="64291" y="22196"/>
                    <a:pt x="64309" y="30857"/>
                  </a:cubicBezTo>
                  <a:cubicBezTo>
                    <a:pt x="64328" y="39518"/>
                    <a:pt x="64360" y="45568"/>
                    <a:pt x="64500" y="51982"/>
                  </a:cubicBezTo>
                  <a:cubicBezTo>
                    <a:pt x="64640" y="58396"/>
                    <a:pt x="65043" y="66449"/>
                    <a:pt x="65151" y="69342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202B41-1834-0277-A8DB-131776316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F5496"/>
                </a:solidFill>
              </a:rPr>
              <a:t>HONEY kick-off meeting 2023, November 17th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96761C4-1B99-0800-0122-7634408DB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2F5496"/>
                </a:solidFill>
              </a:rPr>
              <a:t>7</a:t>
            </a:fld>
            <a:endParaRPr lang="en-US">
              <a:solidFill>
                <a:srgbClr val="2F5496"/>
              </a:solidFill>
            </a:endParaRPr>
          </a:p>
        </p:txBody>
      </p:sp>
      <p:sp>
        <p:nvSpPr>
          <p:cNvPr id="17" name="Google Shape;189;p21">
            <a:extLst>
              <a:ext uri="{FF2B5EF4-FFF2-40B4-BE49-F238E27FC236}">
                <a16:creationId xmlns:a16="http://schemas.microsoft.com/office/drawing/2014/main" id="{5846BF09-C67A-A8D8-CC2E-5E930BC88BAF}"/>
              </a:ext>
            </a:extLst>
          </p:cNvPr>
          <p:cNvSpPr/>
          <p:nvPr/>
        </p:nvSpPr>
        <p:spPr>
          <a:xfrm rot="16200000">
            <a:off x="-91508" y="2248567"/>
            <a:ext cx="3410700" cy="2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125" tIns="42050" rIns="84125" bIns="4205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 Pawelke et al., Proceedings IBIBAM, 26.-29.09.2007, Heidelberg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88;p21">
            <a:extLst>
              <a:ext uri="{FF2B5EF4-FFF2-40B4-BE49-F238E27FC236}">
                <a16:creationId xmlns:a16="http://schemas.microsoft.com/office/drawing/2014/main" id="{1F34B35D-D0C9-AE21-70A0-28A6C2F3417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5481" t="8609" r="9135" b="8601"/>
          <a:stretch/>
        </p:blipFill>
        <p:spPr>
          <a:xfrm>
            <a:off x="1827414" y="902881"/>
            <a:ext cx="4054480" cy="2853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90;p21">
            <a:extLst>
              <a:ext uri="{FF2B5EF4-FFF2-40B4-BE49-F238E27FC236}">
                <a16:creationId xmlns:a16="http://schemas.microsoft.com/office/drawing/2014/main" id="{BB2AE4F5-1606-A7A7-ACF7-41AE5818939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4504" y="831256"/>
            <a:ext cx="4054473" cy="299597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2;p21">
            <a:extLst>
              <a:ext uri="{FF2B5EF4-FFF2-40B4-BE49-F238E27FC236}">
                <a16:creationId xmlns:a16="http://schemas.microsoft.com/office/drawing/2014/main" id="{71AE136D-F978-7C41-D91A-F9ADB93559C5}"/>
              </a:ext>
            </a:extLst>
          </p:cNvPr>
          <p:cNvSpPr/>
          <p:nvPr/>
        </p:nvSpPr>
        <p:spPr>
          <a:xfrm>
            <a:off x="2355626" y="1284211"/>
            <a:ext cx="3359025" cy="1905601"/>
          </a:xfrm>
          <a:custGeom>
            <a:avLst/>
            <a:gdLst/>
            <a:ahLst/>
            <a:cxnLst/>
            <a:rect l="l" t="t" r="r" b="b"/>
            <a:pathLst>
              <a:path w="2363259" h="1301221" extrusionOk="0">
                <a:moveTo>
                  <a:pt x="284692" y="1288521"/>
                </a:moveTo>
                <a:cubicBezTo>
                  <a:pt x="569384" y="1293283"/>
                  <a:pt x="1787525" y="1301221"/>
                  <a:pt x="2075392" y="1298046"/>
                </a:cubicBezTo>
                <a:cubicBezTo>
                  <a:pt x="2363259" y="1294871"/>
                  <a:pt x="2041525" y="1275821"/>
                  <a:pt x="2011892" y="1269471"/>
                </a:cubicBezTo>
                <a:cubicBezTo>
                  <a:pt x="1982259" y="1263121"/>
                  <a:pt x="1926696" y="1268942"/>
                  <a:pt x="1897592" y="1259946"/>
                </a:cubicBezTo>
                <a:cubicBezTo>
                  <a:pt x="1868488" y="1250950"/>
                  <a:pt x="1857904" y="1246717"/>
                  <a:pt x="1837267" y="1215496"/>
                </a:cubicBezTo>
                <a:cubicBezTo>
                  <a:pt x="1816630" y="1184275"/>
                  <a:pt x="1791759" y="1146175"/>
                  <a:pt x="1773767" y="1072621"/>
                </a:cubicBezTo>
                <a:cubicBezTo>
                  <a:pt x="1755775" y="999067"/>
                  <a:pt x="1745721" y="885825"/>
                  <a:pt x="1729317" y="774171"/>
                </a:cubicBezTo>
                <a:cubicBezTo>
                  <a:pt x="1712913" y="662517"/>
                  <a:pt x="1696509" y="517525"/>
                  <a:pt x="1675342" y="402696"/>
                </a:cubicBezTo>
                <a:cubicBezTo>
                  <a:pt x="1654175" y="287867"/>
                  <a:pt x="1623484" y="150284"/>
                  <a:pt x="1602317" y="85196"/>
                </a:cubicBezTo>
                <a:cubicBezTo>
                  <a:pt x="1581150" y="20109"/>
                  <a:pt x="1572684" y="24342"/>
                  <a:pt x="1548342" y="12171"/>
                </a:cubicBezTo>
                <a:cubicBezTo>
                  <a:pt x="1524000" y="0"/>
                  <a:pt x="1503892" y="0"/>
                  <a:pt x="1456267" y="12171"/>
                </a:cubicBezTo>
                <a:cubicBezTo>
                  <a:pt x="1408642" y="24342"/>
                  <a:pt x="1333500" y="60325"/>
                  <a:pt x="1262592" y="85196"/>
                </a:cubicBezTo>
                <a:cubicBezTo>
                  <a:pt x="1191684" y="110067"/>
                  <a:pt x="1030817" y="161396"/>
                  <a:pt x="1030817" y="161396"/>
                </a:cubicBezTo>
                <a:cubicBezTo>
                  <a:pt x="944563" y="190500"/>
                  <a:pt x="813329" y="232304"/>
                  <a:pt x="745067" y="259821"/>
                </a:cubicBezTo>
                <a:cubicBezTo>
                  <a:pt x="676805" y="287338"/>
                  <a:pt x="652992" y="278342"/>
                  <a:pt x="621242" y="326496"/>
                </a:cubicBezTo>
                <a:cubicBezTo>
                  <a:pt x="589492" y="374650"/>
                  <a:pt x="577321" y="437092"/>
                  <a:pt x="554567" y="548746"/>
                </a:cubicBezTo>
                <a:cubicBezTo>
                  <a:pt x="531813" y="660400"/>
                  <a:pt x="508529" y="882121"/>
                  <a:pt x="484717" y="996421"/>
                </a:cubicBezTo>
                <a:cubicBezTo>
                  <a:pt x="460905" y="1110721"/>
                  <a:pt x="431271" y="1189038"/>
                  <a:pt x="411692" y="1234546"/>
                </a:cubicBezTo>
                <a:cubicBezTo>
                  <a:pt x="392113" y="1280054"/>
                  <a:pt x="383117" y="1263121"/>
                  <a:pt x="367242" y="1269471"/>
                </a:cubicBezTo>
                <a:cubicBezTo>
                  <a:pt x="351367" y="1275821"/>
                  <a:pt x="0" y="1283759"/>
                  <a:pt x="284692" y="1288521"/>
                </a:cubicBezTo>
                <a:close/>
              </a:path>
            </a:pathLst>
          </a:custGeom>
          <a:solidFill>
            <a:srgbClr val="FF0000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137;p17">
            <a:extLst>
              <a:ext uri="{FF2B5EF4-FFF2-40B4-BE49-F238E27FC236}">
                <a16:creationId xmlns:a16="http://schemas.microsoft.com/office/drawing/2014/main" id="{44ADF1FC-FB2A-3457-D790-9C06F0E0B5C9}"/>
              </a:ext>
            </a:extLst>
          </p:cNvPr>
          <p:cNvSpPr/>
          <p:nvPr/>
        </p:nvSpPr>
        <p:spPr>
          <a:xfrm>
            <a:off x="7139275" y="1285792"/>
            <a:ext cx="2858415" cy="1902902"/>
          </a:xfrm>
          <a:custGeom>
            <a:avLst/>
            <a:gdLst/>
            <a:ahLst/>
            <a:cxnLst/>
            <a:rect l="l" t="t" r="r" b="b"/>
            <a:pathLst>
              <a:path w="123270" h="65578" extrusionOk="0">
                <a:moveTo>
                  <a:pt x="0" y="64720"/>
                </a:moveTo>
                <a:cubicBezTo>
                  <a:pt x="1429" y="64577"/>
                  <a:pt x="5509" y="65482"/>
                  <a:pt x="8573" y="63863"/>
                </a:cubicBezTo>
                <a:cubicBezTo>
                  <a:pt x="11637" y="62244"/>
                  <a:pt x="14812" y="56815"/>
                  <a:pt x="18384" y="55005"/>
                </a:cubicBezTo>
                <a:cubicBezTo>
                  <a:pt x="21956" y="53195"/>
                  <a:pt x="24520" y="53424"/>
                  <a:pt x="30004" y="53005"/>
                </a:cubicBezTo>
                <a:cubicBezTo>
                  <a:pt x="35488" y="52586"/>
                  <a:pt x="45015" y="52775"/>
                  <a:pt x="51286" y="52489"/>
                </a:cubicBezTo>
                <a:cubicBezTo>
                  <a:pt x="57557" y="52203"/>
                  <a:pt x="63022" y="52991"/>
                  <a:pt x="67628" y="51290"/>
                </a:cubicBezTo>
                <a:cubicBezTo>
                  <a:pt x="72234" y="49590"/>
                  <a:pt x="75326" y="50551"/>
                  <a:pt x="78923" y="42286"/>
                </a:cubicBezTo>
                <a:cubicBezTo>
                  <a:pt x="82520" y="34021"/>
                  <a:pt x="86625" y="7152"/>
                  <a:pt x="89212" y="1701"/>
                </a:cubicBezTo>
                <a:cubicBezTo>
                  <a:pt x="91799" y="-3749"/>
                  <a:pt x="93345" y="5268"/>
                  <a:pt x="94447" y="9583"/>
                </a:cubicBezTo>
                <a:cubicBezTo>
                  <a:pt x="95550" y="13898"/>
                  <a:pt x="94659" y="20097"/>
                  <a:pt x="95827" y="27592"/>
                </a:cubicBezTo>
                <a:cubicBezTo>
                  <a:pt x="96995" y="35087"/>
                  <a:pt x="99282" y="49162"/>
                  <a:pt x="101456" y="54553"/>
                </a:cubicBezTo>
                <a:cubicBezTo>
                  <a:pt x="103630" y="59944"/>
                  <a:pt x="106238" y="58865"/>
                  <a:pt x="108871" y="59937"/>
                </a:cubicBezTo>
                <a:cubicBezTo>
                  <a:pt x="111504" y="61009"/>
                  <a:pt x="115906" y="60241"/>
                  <a:pt x="117253" y="60984"/>
                </a:cubicBezTo>
                <a:cubicBezTo>
                  <a:pt x="118601" y="61727"/>
                  <a:pt x="117496" y="63782"/>
                  <a:pt x="116956" y="64397"/>
                </a:cubicBezTo>
                <a:cubicBezTo>
                  <a:pt x="116417" y="65013"/>
                  <a:pt x="133271" y="64480"/>
                  <a:pt x="114016" y="64677"/>
                </a:cubicBezTo>
                <a:cubicBezTo>
                  <a:pt x="94762" y="64874"/>
                  <a:pt x="20194" y="65428"/>
                  <a:pt x="1429" y="65578"/>
                </a:cubicBezTo>
              </a:path>
            </a:pathLst>
          </a:custGeom>
          <a:solidFill>
            <a:srgbClr val="0000FF">
              <a:alpha val="55620"/>
            </a:srgbClr>
          </a:solidFill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9AC9394D-B62A-6C91-A151-DEDF9E3AC276}"/>
              </a:ext>
            </a:extLst>
          </p:cNvPr>
          <p:cNvSpPr txBox="1"/>
          <p:nvPr/>
        </p:nvSpPr>
        <p:spPr>
          <a:xfrm>
            <a:off x="4041421" y="905703"/>
            <a:ext cx="1409300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FF0000"/>
                </a:solidFill>
                <a:latin typeface="Grandview Display"/>
                <a:cs typeface="Calibri"/>
              </a:rPr>
              <a:t>Protons</a:t>
            </a:r>
          </a:p>
        </p:txBody>
      </p:sp>
      <p:sp>
        <p:nvSpPr>
          <p:cNvPr id="25" name="TextBox 9">
            <a:extLst>
              <a:ext uri="{FF2B5EF4-FFF2-40B4-BE49-F238E27FC236}">
                <a16:creationId xmlns:a16="http://schemas.microsoft.com/office/drawing/2014/main" id="{DEFB0EF1-8E52-CF55-382C-B0F2AC1E521F}"/>
              </a:ext>
            </a:extLst>
          </p:cNvPr>
          <p:cNvSpPr txBox="1"/>
          <p:nvPr/>
        </p:nvSpPr>
        <p:spPr>
          <a:xfrm>
            <a:off x="7733352" y="838585"/>
            <a:ext cx="2306999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Grandview Display"/>
                <a:cs typeface="Calibri"/>
              </a:rPr>
              <a:t>Carbon ions</a:t>
            </a:r>
          </a:p>
        </p:txBody>
      </p:sp>
    </p:spTree>
    <p:extLst>
      <p:ext uri="{BB962C8B-B14F-4D97-AF65-F5344CB8AC3E}">
        <p14:creationId xmlns:p14="http://schemas.microsoft.com/office/powerpoint/2010/main" val="2302877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8F2C213D-7C38-7DDC-9031-209830F07B07}"/>
              </a:ext>
            </a:extLst>
          </p:cNvPr>
          <p:cNvSpPr/>
          <p:nvPr/>
        </p:nvSpPr>
        <p:spPr>
          <a:xfrm rot="10800000">
            <a:off x="10392835" y="5293"/>
            <a:ext cx="1788581" cy="3333752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C99BD54B-C90E-4C6F-8B01-E6F0547702EA}"/>
              </a:ext>
            </a:extLst>
          </p:cNvPr>
          <p:cNvSpPr/>
          <p:nvPr/>
        </p:nvSpPr>
        <p:spPr>
          <a:xfrm rot="10800000">
            <a:off x="10562167" y="5293"/>
            <a:ext cx="1619248" cy="3016253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131" y="398150"/>
            <a:ext cx="10515600" cy="508479"/>
          </a:xfrm>
        </p:spPr>
        <p:txBody>
          <a:bodyPr>
            <a:normAutofit fontScale="90000"/>
          </a:bodyPr>
          <a:lstStyle/>
          <a:p>
            <a:r>
              <a:rPr lang="en-US" sz="4000" u="sng" dirty="0">
                <a:solidFill>
                  <a:schemeClr val="tx2">
                    <a:lumMod val="50000"/>
                  </a:schemeClr>
                </a:solidFill>
                <a:latin typeface="Congenial"/>
                <a:cs typeface="Calibri Light"/>
              </a:rPr>
              <a:t>Positron emitters</a:t>
            </a: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B8CB5EC9-351E-3B65-7D7E-AD047E1865E7}"/>
              </a:ext>
            </a:extLst>
          </p:cNvPr>
          <p:cNvSpPr/>
          <p:nvPr/>
        </p:nvSpPr>
        <p:spPr>
          <a:xfrm>
            <a:off x="-1" y="4608897"/>
            <a:ext cx="1195915" cy="2254252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cs typeface="Calibri"/>
            </a:endParaRP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55127BBC-7759-C825-14F6-747241506AB3}"/>
              </a:ext>
            </a:extLst>
          </p:cNvPr>
          <p:cNvSpPr/>
          <p:nvPr/>
        </p:nvSpPr>
        <p:spPr>
          <a:xfrm>
            <a:off x="0" y="4947711"/>
            <a:ext cx="1026581" cy="1915586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BA3B21E-B4BE-FC04-7D4F-7EF7E3B741C6}"/>
              </a:ext>
            </a:extLst>
          </p:cNvPr>
          <p:cNvGrpSpPr/>
          <p:nvPr/>
        </p:nvGrpSpPr>
        <p:grpSpPr>
          <a:xfrm>
            <a:off x="10152451" y="50799"/>
            <a:ext cx="1950602" cy="1493721"/>
            <a:chOff x="4639711" y="4048948"/>
            <a:chExt cx="1950602" cy="1493721"/>
          </a:xfrm>
        </p:grpSpPr>
        <p:sp>
          <p:nvSpPr>
            <p:cNvPr id="7" name="Google Shape;76;p16">
              <a:extLst>
                <a:ext uri="{FF2B5EF4-FFF2-40B4-BE49-F238E27FC236}">
                  <a16:creationId xmlns:a16="http://schemas.microsoft.com/office/drawing/2014/main" id="{35C79B45-A475-9340-B408-B9D2E15F7E52}"/>
                </a:ext>
              </a:extLst>
            </p:cNvPr>
            <p:cNvSpPr/>
            <p:nvPr/>
          </p:nvSpPr>
          <p:spPr>
            <a:xfrm>
              <a:off x="5015812" y="4058356"/>
              <a:ext cx="1555250" cy="1283382"/>
            </a:xfrm>
            <a:custGeom>
              <a:avLst/>
              <a:gdLst/>
              <a:ahLst/>
              <a:cxnLst/>
              <a:rect l="l" t="t" r="r" b="b"/>
              <a:pathLst>
                <a:path w="120396" h="97536" extrusionOk="0">
                  <a:moveTo>
                    <a:pt x="0" y="56388"/>
                  </a:moveTo>
                  <a:lnTo>
                    <a:pt x="31242" y="0"/>
                  </a:lnTo>
                  <a:lnTo>
                    <a:pt x="89916" y="0"/>
                  </a:lnTo>
                  <a:lnTo>
                    <a:pt x="120396" y="56388"/>
                  </a:lnTo>
                  <a:lnTo>
                    <a:pt x="92964" y="97536"/>
                  </a:lnTo>
                  <a:close/>
                </a:path>
              </a:pathLst>
            </a:custGeom>
            <a:gradFill>
              <a:gsLst>
                <a:gs pos="0">
                  <a:srgbClr val="F5FF83"/>
                </a:gs>
                <a:gs pos="100000">
                  <a:srgbClr val="FFFFFF"/>
                </a:gs>
              </a:gsLst>
              <a:lin ang="5400012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Google Shape;77;p16">
              <a:extLst>
                <a:ext uri="{FF2B5EF4-FFF2-40B4-BE49-F238E27FC236}">
                  <a16:creationId xmlns:a16="http://schemas.microsoft.com/office/drawing/2014/main" id="{9100392A-57F8-0E68-DB7E-7C7F8E7920C6}"/>
                </a:ext>
              </a:extLst>
            </p:cNvPr>
            <p:cNvSpPr/>
            <p:nvPr/>
          </p:nvSpPr>
          <p:spPr>
            <a:xfrm>
              <a:off x="4998930" y="4098575"/>
              <a:ext cx="1574795" cy="1444094"/>
            </a:xfrm>
            <a:custGeom>
              <a:avLst/>
              <a:gdLst/>
              <a:ahLst/>
              <a:cxnLst/>
              <a:rect l="l" t="t" r="r" b="b"/>
              <a:pathLst>
                <a:path w="121909" h="109750" extrusionOk="0">
                  <a:moveTo>
                    <a:pt x="36676" y="44760"/>
                  </a:moveTo>
                  <a:cubicBezTo>
                    <a:pt x="36994" y="43839"/>
                    <a:pt x="37581" y="40628"/>
                    <a:pt x="38581" y="39236"/>
                  </a:cubicBezTo>
                  <a:cubicBezTo>
                    <a:pt x="39581" y="37844"/>
                    <a:pt x="41296" y="36437"/>
                    <a:pt x="42677" y="36410"/>
                  </a:cubicBezTo>
                  <a:cubicBezTo>
                    <a:pt x="44058" y="36384"/>
                    <a:pt x="46024" y="37026"/>
                    <a:pt x="46868" y="39077"/>
                  </a:cubicBezTo>
                  <a:cubicBezTo>
                    <a:pt x="47712" y="41128"/>
                    <a:pt x="47500" y="44677"/>
                    <a:pt x="47741" y="48714"/>
                  </a:cubicBezTo>
                  <a:cubicBezTo>
                    <a:pt x="47982" y="52751"/>
                    <a:pt x="47899" y="60229"/>
                    <a:pt x="48312" y="63300"/>
                  </a:cubicBezTo>
                  <a:cubicBezTo>
                    <a:pt x="48725" y="66371"/>
                    <a:pt x="49526" y="67182"/>
                    <a:pt x="50217" y="67139"/>
                  </a:cubicBezTo>
                  <a:cubicBezTo>
                    <a:pt x="50908" y="67096"/>
                    <a:pt x="52019" y="65837"/>
                    <a:pt x="52456" y="63044"/>
                  </a:cubicBezTo>
                  <a:cubicBezTo>
                    <a:pt x="52893" y="60251"/>
                    <a:pt x="52678" y="49931"/>
                    <a:pt x="52837" y="50379"/>
                  </a:cubicBezTo>
                  <a:cubicBezTo>
                    <a:pt x="52996" y="50827"/>
                    <a:pt x="52456" y="62854"/>
                    <a:pt x="53408" y="65732"/>
                  </a:cubicBezTo>
                  <a:cubicBezTo>
                    <a:pt x="54361" y="68611"/>
                    <a:pt x="57219" y="68354"/>
                    <a:pt x="58552" y="67650"/>
                  </a:cubicBezTo>
                  <a:cubicBezTo>
                    <a:pt x="59886" y="66946"/>
                    <a:pt x="60703" y="64665"/>
                    <a:pt x="61409" y="61509"/>
                  </a:cubicBezTo>
                  <a:cubicBezTo>
                    <a:pt x="62115" y="58353"/>
                    <a:pt x="62039" y="51469"/>
                    <a:pt x="62790" y="48714"/>
                  </a:cubicBezTo>
                  <a:cubicBezTo>
                    <a:pt x="63542" y="45959"/>
                    <a:pt x="65079" y="46429"/>
                    <a:pt x="65918" y="44981"/>
                  </a:cubicBezTo>
                  <a:cubicBezTo>
                    <a:pt x="66757" y="43533"/>
                    <a:pt x="67315" y="40409"/>
                    <a:pt x="67823" y="40028"/>
                  </a:cubicBezTo>
                  <a:cubicBezTo>
                    <a:pt x="68331" y="39647"/>
                    <a:pt x="67887" y="42759"/>
                    <a:pt x="68966" y="42695"/>
                  </a:cubicBezTo>
                  <a:cubicBezTo>
                    <a:pt x="70046" y="42632"/>
                    <a:pt x="73157" y="39139"/>
                    <a:pt x="74300" y="39647"/>
                  </a:cubicBezTo>
                  <a:cubicBezTo>
                    <a:pt x="75443" y="40155"/>
                    <a:pt x="75697" y="41362"/>
                    <a:pt x="75824" y="45743"/>
                  </a:cubicBezTo>
                  <a:cubicBezTo>
                    <a:pt x="75951" y="50125"/>
                    <a:pt x="74681" y="62952"/>
                    <a:pt x="75062" y="65936"/>
                  </a:cubicBezTo>
                  <a:cubicBezTo>
                    <a:pt x="75443" y="68921"/>
                    <a:pt x="77158" y="64984"/>
                    <a:pt x="78110" y="63650"/>
                  </a:cubicBezTo>
                  <a:cubicBezTo>
                    <a:pt x="79063" y="62317"/>
                    <a:pt x="80079" y="57681"/>
                    <a:pt x="80777" y="57935"/>
                  </a:cubicBezTo>
                  <a:cubicBezTo>
                    <a:pt x="81476" y="58189"/>
                    <a:pt x="81113" y="63745"/>
                    <a:pt x="82301" y="65174"/>
                  </a:cubicBezTo>
                  <a:cubicBezTo>
                    <a:pt x="83489" y="66603"/>
                    <a:pt x="86191" y="67714"/>
                    <a:pt x="87905" y="66507"/>
                  </a:cubicBezTo>
                  <a:cubicBezTo>
                    <a:pt x="89620" y="65301"/>
                    <a:pt x="91617" y="58348"/>
                    <a:pt x="92588" y="57935"/>
                  </a:cubicBezTo>
                  <a:cubicBezTo>
                    <a:pt x="93559" y="57522"/>
                    <a:pt x="93223" y="62507"/>
                    <a:pt x="93731" y="64031"/>
                  </a:cubicBezTo>
                  <a:cubicBezTo>
                    <a:pt x="94239" y="65555"/>
                    <a:pt x="94684" y="67460"/>
                    <a:pt x="95636" y="67079"/>
                  </a:cubicBezTo>
                  <a:cubicBezTo>
                    <a:pt x="96589" y="66698"/>
                    <a:pt x="98830" y="61523"/>
                    <a:pt x="99446" y="61745"/>
                  </a:cubicBezTo>
                  <a:cubicBezTo>
                    <a:pt x="100063" y="61967"/>
                    <a:pt x="100351" y="65618"/>
                    <a:pt x="99335" y="68412"/>
                  </a:cubicBezTo>
                  <a:cubicBezTo>
                    <a:pt x="98319" y="71206"/>
                    <a:pt x="94284" y="75747"/>
                    <a:pt x="93350" y="78509"/>
                  </a:cubicBezTo>
                  <a:cubicBezTo>
                    <a:pt x="92416" y="81271"/>
                    <a:pt x="92969" y="83653"/>
                    <a:pt x="93731" y="84986"/>
                  </a:cubicBezTo>
                  <a:cubicBezTo>
                    <a:pt x="94493" y="86320"/>
                    <a:pt x="96766" y="89177"/>
                    <a:pt x="97922" y="86510"/>
                  </a:cubicBezTo>
                  <a:cubicBezTo>
                    <a:pt x="99078" y="83843"/>
                    <a:pt x="98813" y="74136"/>
                    <a:pt x="100668" y="68984"/>
                  </a:cubicBezTo>
                  <a:cubicBezTo>
                    <a:pt x="102523" y="63833"/>
                    <a:pt x="105621" y="58276"/>
                    <a:pt x="109050" y="55601"/>
                  </a:cubicBezTo>
                  <a:cubicBezTo>
                    <a:pt x="112479" y="52926"/>
                    <a:pt x="119623" y="52259"/>
                    <a:pt x="121242" y="52934"/>
                  </a:cubicBezTo>
                  <a:cubicBezTo>
                    <a:pt x="122861" y="53609"/>
                    <a:pt x="121338" y="54625"/>
                    <a:pt x="118766" y="59649"/>
                  </a:cubicBezTo>
                  <a:cubicBezTo>
                    <a:pt x="116194" y="64674"/>
                    <a:pt x="109971" y="75556"/>
                    <a:pt x="105812" y="83081"/>
                  </a:cubicBezTo>
                  <a:cubicBezTo>
                    <a:pt x="101653" y="90606"/>
                    <a:pt x="96763" y="100409"/>
                    <a:pt x="93810" y="104798"/>
                  </a:cubicBezTo>
                  <a:cubicBezTo>
                    <a:pt x="90857" y="109187"/>
                    <a:pt x="93061" y="108655"/>
                    <a:pt x="88095" y="109417"/>
                  </a:cubicBezTo>
                  <a:cubicBezTo>
                    <a:pt x="83129" y="110179"/>
                    <a:pt x="72681" y="109378"/>
                    <a:pt x="64013" y="109370"/>
                  </a:cubicBezTo>
                  <a:cubicBezTo>
                    <a:pt x="55345" y="109362"/>
                    <a:pt x="41950" y="110227"/>
                    <a:pt x="36089" y="109370"/>
                  </a:cubicBezTo>
                  <a:cubicBezTo>
                    <a:pt x="30229" y="108513"/>
                    <a:pt x="32216" y="109116"/>
                    <a:pt x="28850" y="104226"/>
                  </a:cubicBezTo>
                  <a:cubicBezTo>
                    <a:pt x="25485" y="99337"/>
                    <a:pt x="20196" y="87939"/>
                    <a:pt x="15896" y="80033"/>
                  </a:cubicBezTo>
                  <a:cubicBezTo>
                    <a:pt x="11597" y="72127"/>
                    <a:pt x="5575" y="61301"/>
                    <a:pt x="3053" y="56792"/>
                  </a:cubicBezTo>
                  <a:cubicBezTo>
                    <a:pt x="532" y="52284"/>
                    <a:pt x="-1011" y="53554"/>
                    <a:pt x="767" y="52982"/>
                  </a:cubicBezTo>
                  <a:cubicBezTo>
                    <a:pt x="2545" y="52411"/>
                    <a:pt x="9657" y="53554"/>
                    <a:pt x="13721" y="53363"/>
                  </a:cubicBezTo>
                  <a:cubicBezTo>
                    <a:pt x="17785" y="53173"/>
                    <a:pt x="22675" y="52855"/>
                    <a:pt x="25151" y="51839"/>
                  </a:cubicBezTo>
                  <a:cubicBezTo>
                    <a:pt x="27628" y="50823"/>
                    <a:pt x="27374" y="51014"/>
                    <a:pt x="28580" y="47267"/>
                  </a:cubicBezTo>
                  <a:cubicBezTo>
                    <a:pt x="29787" y="43521"/>
                    <a:pt x="31057" y="37234"/>
                    <a:pt x="32390" y="29360"/>
                  </a:cubicBezTo>
                  <a:cubicBezTo>
                    <a:pt x="33724" y="21486"/>
                    <a:pt x="35883" y="785"/>
                    <a:pt x="36581" y="23"/>
                  </a:cubicBezTo>
                  <a:cubicBezTo>
                    <a:pt x="37280" y="-739"/>
                    <a:pt x="36518" y="17295"/>
                    <a:pt x="36581" y="24788"/>
                  </a:cubicBezTo>
                  <a:cubicBezTo>
                    <a:pt x="36645" y="32281"/>
                    <a:pt x="36899" y="41616"/>
                    <a:pt x="36962" y="44981"/>
                  </a:cubicBezTo>
                </a:path>
              </a:pathLst>
            </a:custGeom>
            <a:gradFill>
              <a:gsLst>
                <a:gs pos="0">
                  <a:srgbClr val="F4E755">
                    <a:alpha val="69803"/>
                  </a:srgbClr>
                </a:gs>
                <a:gs pos="100000">
                  <a:srgbClr val="F6B26B"/>
                </a:gs>
              </a:gsLst>
              <a:lin ang="5400012" scaled="0"/>
            </a:gra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Google Shape;78;p16">
              <a:extLst>
                <a:ext uri="{FF2B5EF4-FFF2-40B4-BE49-F238E27FC236}">
                  <a16:creationId xmlns:a16="http://schemas.microsoft.com/office/drawing/2014/main" id="{7FC5814F-9425-24FD-84C0-E9AF6B8E68CA}"/>
                </a:ext>
              </a:extLst>
            </p:cNvPr>
            <p:cNvSpPr/>
            <p:nvPr/>
          </p:nvSpPr>
          <p:spPr>
            <a:xfrm>
              <a:off x="5472702" y="4580140"/>
              <a:ext cx="1106964" cy="671797"/>
            </a:xfrm>
            <a:custGeom>
              <a:avLst/>
              <a:gdLst/>
              <a:ahLst/>
              <a:cxnLst/>
              <a:rect l="l" t="t" r="r" b="b"/>
              <a:pathLst>
                <a:path w="85693" h="51056" extrusionOk="0">
                  <a:moveTo>
                    <a:pt x="0" y="8351"/>
                  </a:moveTo>
                  <a:cubicBezTo>
                    <a:pt x="318" y="7430"/>
                    <a:pt x="905" y="4219"/>
                    <a:pt x="1905" y="2827"/>
                  </a:cubicBezTo>
                  <a:cubicBezTo>
                    <a:pt x="2905" y="1435"/>
                    <a:pt x="4620" y="28"/>
                    <a:pt x="6001" y="1"/>
                  </a:cubicBezTo>
                  <a:cubicBezTo>
                    <a:pt x="7382" y="-25"/>
                    <a:pt x="9348" y="617"/>
                    <a:pt x="10192" y="2668"/>
                  </a:cubicBezTo>
                  <a:cubicBezTo>
                    <a:pt x="11036" y="4719"/>
                    <a:pt x="10824" y="8268"/>
                    <a:pt x="11065" y="12305"/>
                  </a:cubicBezTo>
                  <a:cubicBezTo>
                    <a:pt x="11306" y="16342"/>
                    <a:pt x="11223" y="23820"/>
                    <a:pt x="11636" y="26891"/>
                  </a:cubicBezTo>
                  <a:cubicBezTo>
                    <a:pt x="12049" y="29962"/>
                    <a:pt x="12850" y="30773"/>
                    <a:pt x="13541" y="30730"/>
                  </a:cubicBezTo>
                  <a:cubicBezTo>
                    <a:pt x="14232" y="30687"/>
                    <a:pt x="15343" y="29428"/>
                    <a:pt x="15780" y="26635"/>
                  </a:cubicBezTo>
                  <a:cubicBezTo>
                    <a:pt x="16217" y="23842"/>
                    <a:pt x="16002" y="13522"/>
                    <a:pt x="16161" y="13970"/>
                  </a:cubicBezTo>
                  <a:cubicBezTo>
                    <a:pt x="16320" y="14418"/>
                    <a:pt x="15780" y="26445"/>
                    <a:pt x="16732" y="29323"/>
                  </a:cubicBezTo>
                  <a:cubicBezTo>
                    <a:pt x="17685" y="32202"/>
                    <a:pt x="20543" y="31945"/>
                    <a:pt x="21876" y="31241"/>
                  </a:cubicBezTo>
                  <a:cubicBezTo>
                    <a:pt x="23210" y="30537"/>
                    <a:pt x="24027" y="28256"/>
                    <a:pt x="24733" y="25100"/>
                  </a:cubicBezTo>
                  <a:cubicBezTo>
                    <a:pt x="25439" y="21944"/>
                    <a:pt x="26106" y="16101"/>
                    <a:pt x="26114" y="12305"/>
                  </a:cubicBezTo>
                  <a:cubicBezTo>
                    <a:pt x="26122" y="8509"/>
                    <a:pt x="25765" y="4117"/>
                    <a:pt x="24781" y="2326"/>
                  </a:cubicBezTo>
                  <a:cubicBezTo>
                    <a:pt x="23797" y="535"/>
                    <a:pt x="21479" y="407"/>
                    <a:pt x="20209" y="1558"/>
                  </a:cubicBezTo>
                  <a:cubicBezTo>
                    <a:pt x="18939" y="2710"/>
                    <a:pt x="16780" y="7508"/>
                    <a:pt x="17161" y="9235"/>
                  </a:cubicBezTo>
                  <a:cubicBezTo>
                    <a:pt x="17542" y="10962"/>
                    <a:pt x="20685" y="11794"/>
                    <a:pt x="22495" y="11922"/>
                  </a:cubicBezTo>
                  <a:cubicBezTo>
                    <a:pt x="24305" y="12050"/>
                    <a:pt x="26527" y="11474"/>
                    <a:pt x="28019" y="10002"/>
                  </a:cubicBezTo>
                  <a:cubicBezTo>
                    <a:pt x="29511" y="8531"/>
                    <a:pt x="31226" y="-106"/>
                    <a:pt x="31448" y="3093"/>
                  </a:cubicBezTo>
                  <a:cubicBezTo>
                    <a:pt x="31670" y="6292"/>
                    <a:pt x="29417" y="28043"/>
                    <a:pt x="29353" y="29194"/>
                  </a:cubicBezTo>
                  <a:cubicBezTo>
                    <a:pt x="29290" y="30346"/>
                    <a:pt x="29956" y="14288"/>
                    <a:pt x="31067" y="10002"/>
                  </a:cubicBezTo>
                  <a:cubicBezTo>
                    <a:pt x="32178" y="5716"/>
                    <a:pt x="34623" y="4246"/>
                    <a:pt x="36020" y="3478"/>
                  </a:cubicBezTo>
                  <a:cubicBezTo>
                    <a:pt x="37417" y="2710"/>
                    <a:pt x="39068" y="2325"/>
                    <a:pt x="39449" y="5396"/>
                  </a:cubicBezTo>
                  <a:cubicBezTo>
                    <a:pt x="39830" y="8467"/>
                    <a:pt x="38497" y="17936"/>
                    <a:pt x="38306" y="21902"/>
                  </a:cubicBezTo>
                  <a:cubicBezTo>
                    <a:pt x="38116" y="25868"/>
                    <a:pt x="37766" y="28170"/>
                    <a:pt x="38306" y="29194"/>
                  </a:cubicBezTo>
                  <a:cubicBezTo>
                    <a:pt x="38846" y="30218"/>
                    <a:pt x="40410" y="30134"/>
                    <a:pt x="41545" y="28044"/>
                  </a:cubicBezTo>
                  <a:cubicBezTo>
                    <a:pt x="42680" y="25954"/>
                    <a:pt x="43538" y="18809"/>
                    <a:pt x="45117" y="16655"/>
                  </a:cubicBezTo>
                  <a:cubicBezTo>
                    <a:pt x="46697" y="14501"/>
                    <a:pt x="49530" y="16207"/>
                    <a:pt x="51022" y="15120"/>
                  </a:cubicBezTo>
                  <a:cubicBezTo>
                    <a:pt x="52514" y="14033"/>
                    <a:pt x="53721" y="12178"/>
                    <a:pt x="54070" y="10131"/>
                  </a:cubicBezTo>
                  <a:cubicBezTo>
                    <a:pt x="54419" y="8084"/>
                    <a:pt x="53975" y="4244"/>
                    <a:pt x="53118" y="2837"/>
                  </a:cubicBezTo>
                  <a:cubicBezTo>
                    <a:pt x="52261" y="1430"/>
                    <a:pt x="50292" y="343"/>
                    <a:pt x="48927" y="1687"/>
                  </a:cubicBezTo>
                  <a:cubicBezTo>
                    <a:pt x="47562" y="3031"/>
                    <a:pt x="45585" y="6698"/>
                    <a:pt x="44926" y="10899"/>
                  </a:cubicBezTo>
                  <a:cubicBezTo>
                    <a:pt x="44267" y="15100"/>
                    <a:pt x="44204" y="23586"/>
                    <a:pt x="44974" y="26891"/>
                  </a:cubicBezTo>
                  <a:cubicBezTo>
                    <a:pt x="45744" y="30196"/>
                    <a:pt x="47800" y="31434"/>
                    <a:pt x="49546" y="30730"/>
                  </a:cubicBezTo>
                  <a:cubicBezTo>
                    <a:pt x="51292" y="30027"/>
                    <a:pt x="53927" y="27212"/>
                    <a:pt x="55451" y="22670"/>
                  </a:cubicBezTo>
                  <a:cubicBezTo>
                    <a:pt x="56975" y="18128"/>
                    <a:pt x="58500" y="3670"/>
                    <a:pt x="58690" y="3478"/>
                  </a:cubicBezTo>
                  <a:cubicBezTo>
                    <a:pt x="58881" y="3286"/>
                    <a:pt x="56594" y="16975"/>
                    <a:pt x="56594" y="21517"/>
                  </a:cubicBezTo>
                  <a:cubicBezTo>
                    <a:pt x="56594" y="26059"/>
                    <a:pt x="57611" y="30282"/>
                    <a:pt x="58690" y="30730"/>
                  </a:cubicBezTo>
                  <a:cubicBezTo>
                    <a:pt x="59770" y="31178"/>
                    <a:pt x="61928" y="27916"/>
                    <a:pt x="63071" y="24205"/>
                  </a:cubicBezTo>
                  <a:cubicBezTo>
                    <a:pt x="64214" y="20495"/>
                    <a:pt x="65040" y="12114"/>
                    <a:pt x="65548" y="8467"/>
                  </a:cubicBezTo>
                  <a:cubicBezTo>
                    <a:pt x="66056" y="4821"/>
                    <a:pt x="66373" y="-489"/>
                    <a:pt x="66119" y="2326"/>
                  </a:cubicBezTo>
                  <a:cubicBezTo>
                    <a:pt x="65865" y="5141"/>
                    <a:pt x="64659" y="17935"/>
                    <a:pt x="64024" y="25356"/>
                  </a:cubicBezTo>
                  <a:cubicBezTo>
                    <a:pt x="63389" y="32777"/>
                    <a:pt x="63206" y="42607"/>
                    <a:pt x="62309" y="46851"/>
                  </a:cubicBezTo>
                  <a:cubicBezTo>
                    <a:pt x="61412" y="51095"/>
                    <a:pt x="59571" y="51436"/>
                    <a:pt x="58642" y="50818"/>
                  </a:cubicBezTo>
                  <a:cubicBezTo>
                    <a:pt x="57713" y="50200"/>
                    <a:pt x="56547" y="45444"/>
                    <a:pt x="56737" y="43141"/>
                  </a:cubicBezTo>
                  <a:cubicBezTo>
                    <a:pt x="56928" y="40838"/>
                    <a:pt x="58706" y="38855"/>
                    <a:pt x="59785" y="37000"/>
                  </a:cubicBezTo>
                  <a:cubicBezTo>
                    <a:pt x="60865" y="35145"/>
                    <a:pt x="61373" y="34696"/>
                    <a:pt x="63214" y="32009"/>
                  </a:cubicBezTo>
                  <a:cubicBezTo>
                    <a:pt x="65056" y="29322"/>
                    <a:pt x="68834" y="23374"/>
                    <a:pt x="70834" y="20879"/>
                  </a:cubicBezTo>
                  <a:cubicBezTo>
                    <a:pt x="72834" y="18384"/>
                    <a:pt x="73406" y="17808"/>
                    <a:pt x="75216" y="17040"/>
                  </a:cubicBezTo>
                  <a:cubicBezTo>
                    <a:pt x="77026" y="16272"/>
                    <a:pt x="79947" y="16337"/>
                    <a:pt x="81693" y="16273"/>
                  </a:cubicBezTo>
                  <a:cubicBezTo>
                    <a:pt x="83439" y="16209"/>
                    <a:pt x="85026" y="16591"/>
                    <a:pt x="85693" y="16655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Google Shape;79;p16">
              <a:extLst>
                <a:ext uri="{FF2B5EF4-FFF2-40B4-BE49-F238E27FC236}">
                  <a16:creationId xmlns:a16="http://schemas.microsoft.com/office/drawing/2014/main" id="{E2902989-6A7D-C04B-FEE5-A39DAC926B0F}"/>
                </a:ext>
              </a:extLst>
            </p:cNvPr>
            <p:cNvSpPr/>
            <p:nvPr/>
          </p:nvSpPr>
          <p:spPr>
            <a:xfrm>
              <a:off x="5015376" y="4048948"/>
              <a:ext cx="1574937" cy="1483910"/>
            </a:xfrm>
            <a:custGeom>
              <a:avLst/>
              <a:gdLst/>
              <a:ahLst/>
              <a:cxnLst/>
              <a:rect l="l" t="t" r="r" b="b"/>
              <a:pathLst>
                <a:path w="121920" h="112776" extrusionOk="0">
                  <a:moveTo>
                    <a:pt x="121920" y="56769"/>
                  </a:moveTo>
                  <a:lnTo>
                    <a:pt x="90678" y="112776"/>
                  </a:lnTo>
                  <a:lnTo>
                    <a:pt x="31623" y="112776"/>
                  </a:lnTo>
                  <a:lnTo>
                    <a:pt x="0" y="56388"/>
                  </a:lnTo>
                  <a:lnTo>
                    <a:pt x="32004" y="0"/>
                  </a:lnTo>
                  <a:lnTo>
                    <a:pt x="90678" y="381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Google Shape;80;p16">
              <a:extLst>
                <a:ext uri="{FF2B5EF4-FFF2-40B4-BE49-F238E27FC236}">
                  <a16:creationId xmlns:a16="http://schemas.microsoft.com/office/drawing/2014/main" id="{5C6B5EFD-9D3A-D339-A7BD-51098EFDE947}"/>
                </a:ext>
              </a:extLst>
            </p:cNvPr>
            <p:cNvSpPr/>
            <p:nvPr/>
          </p:nvSpPr>
          <p:spPr>
            <a:xfrm>
              <a:off x="4639711" y="4083843"/>
              <a:ext cx="841607" cy="937496"/>
            </a:xfrm>
            <a:custGeom>
              <a:avLst/>
              <a:gdLst/>
              <a:ahLst/>
              <a:cxnLst/>
              <a:rect l="l" t="t" r="r" b="b"/>
              <a:pathLst>
                <a:path w="65151" h="69342" extrusionOk="0">
                  <a:moveTo>
                    <a:pt x="0" y="52326"/>
                  </a:moveTo>
                  <a:cubicBezTo>
                    <a:pt x="7112" y="52326"/>
                    <a:pt x="33465" y="52914"/>
                    <a:pt x="42672" y="52326"/>
                  </a:cubicBezTo>
                  <a:cubicBezTo>
                    <a:pt x="51880" y="51738"/>
                    <a:pt x="52261" y="53012"/>
                    <a:pt x="55245" y="48800"/>
                  </a:cubicBezTo>
                  <a:cubicBezTo>
                    <a:pt x="58230" y="44588"/>
                    <a:pt x="59055" y="35183"/>
                    <a:pt x="60579" y="27052"/>
                  </a:cubicBezTo>
                  <a:cubicBezTo>
                    <a:pt x="62103" y="18921"/>
                    <a:pt x="63767" y="-619"/>
                    <a:pt x="64389" y="15"/>
                  </a:cubicBezTo>
                  <a:cubicBezTo>
                    <a:pt x="65011" y="649"/>
                    <a:pt x="64291" y="22196"/>
                    <a:pt x="64309" y="30857"/>
                  </a:cubicBezTo>
                  <a:cubicBezTo>
                    <a:pt x="64328" y="39518"/>
                    <a:pt x="64360" y="45568"/>
                    <a:pt x="64500" y="51982"/>
                  </a:cubicBezTo>
                  <a:cubicBezTo>
                    <a:pt x="64640" y="58396"/>
                    <a:pt x="65043" y="66449"/>
                    <a:pt x="65151" y="69342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202B41-1834-0277-A8DB-131776316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F5496"/>
                </a:solidFill>
              </a:rPr>
              <a:t>HONEY kick-off meeting 2023, November 17th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96761C4-1B99-0800-0122-7634408DB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2F5496"/>
                </a:solidFill>
              </a:rPr>
              <a:t>8</a:t>
            </a:fld>
            <a:endParaRPr lang="en-US">
              <a:solidFill>
                <a:srgbClr val="2F5496"/>
              </a:solidFill>
            </a:endParaRPr>
          </a:p>
        </p:txBody>
      </p:sp>
      <p:sp>
        <p:nvSpPr>
          <p:cNvPr id="17" name="Google Shape;189;p21">
            <a:extLst>
              <a:ext uri="{FF2B5EF4-FFF2-40B4-BE49-F238E27FC236}">
                <a16:creationId xmlns:a16="http://schemas.microsoft.com/office/drawing/2014/main" id="{5846BF09-C67A-A8D8-CC2E-5E930BC88BAF}"/>
              </a:ext>
            </a:extLst>
          </p:cNvPr>
          <p:cNvSpPr/>
          <p:nvPr/>
        </p:nvSpPr>
        <p:spPr>
          <a:xfrm rot="16200000">
            <a:off x="-91508" y="2248567"/>
            <a:ext cx="3410700" cy="2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125" tIns="42050" rIns="84125" bIns="4205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 Pawelke et al., Proceedings IBIBAM, 26.-29.09.2007, Heidelberg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410;p61">
            <a:extLst>
              <a:ext uri="{FF2B5EF4-FFF2-40B4-BE49-F238E27FC236}">
                <a16:creationId xmlns:a16="http://schemas.microsoft.com/office/drawing/2014/main" id="{87F0DB6F-B700-F59B-0B6A-96A9F2C47E4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15751"/>
          <a:stretch/>
        </p:blipFill>
        <p:spPr>
          <a:xfrm>
            <a:off x="5433687" y="4184513"/>
            <a:ext cx="5228553" cy="162585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411;p61">
            <a:extLst>
              <a:ext uri="{FF2B5EF4-FFF2-40B4-BE49-F238E27FC236}">
                <a16:creationId xmlns:a16="http://schemas.microsoft.com/office/drawing/2014/main" id="{FEFFE297-DA12-D5D8-BA03-2C442AE02595}"/>
              </a:ext>
            </a:extLst>
          </p:cNvPr>
          <p:cNvSpPr/>
          <p:nvPr/>
        </p:nvSpPr>
        <p:spPr>
          <a:xfrm>
            <a:off x="5131305" y="5827427"/>
            <a:ext cx="1498218" cy="287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Grandview Display"/>
                <a:ea typeface="Arial"/>
                <a:cs typeface="Arial"/>
                <a:sym typeface="Arial"/>
              </a:rPr>
              <a:t>in-beam PET</a:t>
            </a:r>
            <a:endParaRPr sz="1600" b="0" i="0" u="none" strike="noStrike" cap="none" dirty="0">
              <a:solidFill>
                <a:srgbClr val="000000"/>
              </a:solidFill>
              <a:latin typeface="Grandview Display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88;p21">
            <a:extLst>
              <a:ext uri="{FF2B5EF4-FFF2-40B4-BE49-F238E27FC236}">
                <a16:creationId xmlns:a16="http://schemas.microsoft.com/office/drawing/2014/main" id="{1F34B35D-D0C9-AE21-70A0-28A6C2F3417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481" t="8609" r="9135" b="8601"/>
          <a:stretch/>
        </p:blipFill>
        <p:spPr>
          <a:xfrm>
            <a:off x="1827414" y="902881"/>
            <a:ext cx="4054480" cy="2853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90;p21">
            <a:extLst>
              <a:ext uri="{FF2B5EF4-FFF2-40B4-BE49-F238E27FC236}">
                <a16:creationId xmlns:a16="http://schemas.microsoft.com/office/drawing/2014/main" id="{BB2AE4F5-1606-A7A7-ACF7-41AE5818939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44504" y="831256"/>
            <a:ext cx="4054473" cy="299597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2;p21">
            <a:extLst>
              <a:ext uri="{FF2B5EF4-FFF2-40B4-BE49-F238E27FC236}">
                <a16:creationId xmlns:a16="http://schemas.microsoft.com/office/drawing/2014/main" id="{71AE136D-F978-7C41-D91A-F9ADB93559C5}"/>
              </a:ext>
            </a:extLst>
          </p:cNvPr>
          <p:cNvSpPr/>
          <p:nvPr/>
        </p:nvSpPr>
        <p:spPr>
          <a:xfrm>
            <a:off x="2355626" y="1284211"/>
            <a:ext cx="3359025" cy="1905601"/>
          </a:xfrm>
          <a:custGeom>
            <a:avLst/>
            <a:gdLst/>
            <a:ahLst/>
            <a:cxnLst/>
            <a:rect l="l" t="t" r="r" b="b"/>
            <a:pathLst>
              <a:path w="2363259" h="1301221" extrusionOk="0">
                <a:moveTo>
                  <a:pt x="284692" y="1288521"/>
                </a:moveTo>
                <a:cubicBezTo>
                  <a:pt x="569384" y="1293283"/>
                  <a:pt x="1787525" y="1301221"/>
                  <a:pt x="2075392" y="1298046"/>
                </a:cubicBezTo>
                <a:cubicBezTo>
                  <a:pt x="2363259" y="1294871"/>
                  <a:pt x="2041525" y="1275821"/>
                  <a:pt x="2011892" y="1269471"/>
                </a:cubicBezTo>
                <a:cubicBezTo>
                  <a:pt x="1982259" y="1263121"/>
                  <a:pt x="1926696" y="1268942"/>
                  <a:pt x="1897592" y="1259946"/>
                </a:cubicBezTo>
                <a:cubicBezTo>
                  <a:pt x="1868488" y="1250950"/>
                  <a:pt x="1857904" y="1246717"/>
                  <a:pt x="1837267" y="1215496"/>
                </a:cubicBezTo>
                <a:cubicBezTo>
                  <a:pt x="1816630" y="1184275"/>
                  <a:pt x="1791759" y="1146175"/>
                  <a:pt x="1773767" y="1072621"/>
                </a:cubicBezTo>
                <a:cubicBezTo>
                  <a:pt x="1755775" y="999067"/>
                  <a:pt x="1745721" y="885825"/>
                  <a:pt x="1729317" y="774171"/>
                </a:cubicBezTo>
                <a:cubicBezTo>
                  <a:pt x="1712913" y="662517"/>
                  <a:pt x="1696509" y="517525"/>
                  <a:pt x="1675342" y="402696"/>
                </a:cubicBezTo>
                <a:cubicBezTo>
                  <a:pt x="1654175" y="287867"/>
                  <a:pt x="1623484" y="150284"/>
                  <a:pt x="1602317" y="85196"/>
                </a:cubicBezTo>
                <a:cubicBezTo>
                  <a:pt x="1581150" y="20109"/>
                  <a:pt x="1572684" y="24342"/>
                  <a:pt x="1548342" y="12171"/>
                </a:cubicBezTo>
                <a:cubicBezTo>
                  <a:pt x="1524000" y="0"/>
                  <a:pt x="1503892" y="0"/>
                  <a:pt x="1456267" y="12171"/>
                </a:cubicBezTo>
                <a:cubicBezTo>
                  <a:pt x="1408642" y="24342"/>
                  <a:pt x="1333500" y="60325"/>
                  <a:pt x="1262592" y="85196"/>
                </a:cubicBezTo>
                <a:cubicBezTo>
                  <a:pt x="1191684" y="110067"/>
                  <a:pt x="1030817" y="161396"/>
                  <a:pt x="1030817" y="161396"/>
                </a:cubicBezTo>
                <a:cubicBezTo>
                  <a:pt x="944563" y="190500"/>
                  <a:pt x="813329" y="232304"/>
                  <a:pt x="745067" y="259821"/>
                </a:cubicBezTo>
                <a:cubicBezTo>
                  <a:pt x="676805" y="287338"/>
                  <a:pt x="652992" y="278342"/>
                  <a:pt x="621242" y="326496"/>
                </a:cubicBezTo>
                <a:cubicBezTo>
                  <a:pt x="589492" y="374650"/>
                  <a:pt x="577321" y="437092"/>
                  <a:pt x="554567" y="548746"/>
                </a:cubicBezTo>
                <a:cubicBezTo>
                  <a:pt x="531813" y="660400"/>
                  <a:pt x="508529" y="882121"/>
                  <a:pt x="484717" y="996421"/>
                </a:cubicBezTo>
                <a:cubicBezTo>
                  <a:pt x="460905" y="1110721"/>
                  <a:pt x="431271" y="1189038"/>
                  <a:pt x="411692" y="1234546"/>
                </a:cubicBezTo>
                <a:cubicBezTo>
                  <a:pt x="392113" y="1280054"/>
                  <a:pt x="383117" y="1263121"/>
                  <a:pt x="367242" y="1269471"/>
                </a:cubicBezTo>
                <a:cubicBezTo>
                  <a:pt x="351367" y="1275821"/>
                  <a:pt x="0" y="1283759"/>
                  <a:pt x="284692" y="1288521"/>
                </a:cubicBezTo>
                <a:close/>
              </a:path>
            </a:pathLst>
          </a:custGeom>
          <a:solidFill>
            <a:srgbClr val="FF0000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137;p17">
            <a:extLst>
              <a:ext uri="{FF2B5EF4-FFF2-40B4-BE49-F238E27FC236}">
                <a16:creationId xmlns:a16="http://schemas.microsoft.com/office/drawing/2014/main" id="{44ADF1FC-FB2A-3457-D790-9C06F0E0B5C9}"/>
              </a:ext>
            </a:extLst>
          </p:cNvPr>
          <p:cNvSpPr/>
          <p:nvPr/>
        </p:nvSpPr>
        <p:spPr>
          <a:xfrm>
            <a:off x="7139275" y="1285792"/>
            <a:ext cx="2858415" cy="1902902"/>
          </a:xfrm>
          <a:custGeom>
            <a:avLst/>
            <a:gdLst/>
            <a:ahLst/>
            <a:cxnLst/>
            <a:rect l="l" t="t" r="r" b="b"/>
            <a:pathLst>
              <a:path w="123270" h="65578" extrusionOk="0">
                <a:moveTo>
                  <a:pt x="0" y="64720"/>
                </a:moveTo>
                <a:cubicBezTo>
                  <a:pt x="1429" y="64577"/>
                  <a:pt x="5509" y="65482"/>
                  <a:pt x="8573" y="63863"/>
                </a:cubicBezTo>
                <a:cubicBezTo>
                  <a:pt x="11637" y="62244"/>
                  <a:pt x="14812" y="56815"/>
                  <a:pt x="18384" y="55005"/>
                </a:cubicBezTo>
                <a:cubicBezTo>
                  <a:pt x="21956" y="53195"/>
                  <a:pt x="24520" y="53424"/>
                  <a:pt x="30004" y="53005"/>
                </a:cubicBezTo>
                <a:cubicBezTo>
                  <a:pt x="35488" y="52586"/>
                  <a:pt x="45015" y="52775"/>
                  <a:pt x="51286" y="52489"/>
                </a:cubicBezTo>
                <a:cubicBezTo>
                  <a:pt x="57557" y="52203"/>
                  <a:pt x="63022" y="52991"/>
                  <a:pt x="67628" y="51290"/>
                </a:cubicBezTo>
                <a:cubicBezTo>
                  <a:pt x="72234" y="49590"/>
                  <a:pt x="75326" y="50551"/>
                  <a:pt x="78923" y="42286"/>
                </a:cubicBezTo>
                <a:cubicBezTo>
                  <a:pt x="82520" y="34021"/>
                  <a:pt x="86625" y="7152"/>
                  <a:pt x="89212" y="1701"/>
                </a:cubicBezTo>
                <a:cubicBezTo>
                  <a:pt x="91799" y="-3749"/>
                  <a:pt x="93345" y="5268"/>
                  <a:pt x="94447" y="9583"/>
                </a:cubicBezTo>
                <a:cubicBezTo>
                  <a:pt x="95550" y="13898"/>
                  <a:pt x="94659" y="20097"/>
                  <a:pt x="95827" y="27592"/>
                </a:cubicBezTo>
                <a:cubicBezTo>
                  <a:pt x="96995" y="35087"/>
                  <a:pt x="99282" y="49162"/>
                  <a:pt x="101456" y="54553"/>
                </a:cubicBezTo>
                <a:cubicBezTo>
                  <a:pt x="103630" y="59944"/>
                  <a:pt x="106238" y="58865"/>
                  <a:pt x="108871" y="59937"/>
                </a:cubicBezTo>
                <a:cubicBezTo>
                  <a:pt x="111504" y="61009"/>
                  <a:pt x="115906" y="60241"/>
                  <a:pt x="117253" y="60984"/>
                </a:cubicBezTo>
                <a:cubicBezTo>
                  <a:pt x="118601" y="61727"/>
                  <a:pt x="117496" y="63782"/>
                  <a:pt x="116956" y="64397"/>
                </a:cubicBezTo>
                <a:cubicBezTo>
                  <a:pt x="116417" y="65013"/>
                  <a:pt x="133271" y="64480"/>
                  <a:pt x="114016" y="64677"/>
                </a:cubicBezTo>
                <a:cubicBezTo>
                  <a:pt x="94762" y="64874"/>
                  <a:pt x="20194" y="65428"/>
                  <a:pt x="1429" y="65578"/>
                </a:cubicBezTo>
              </a:path>
            </a:pathLst>
          </a:custGeom>
          <a:solidFill>
            <a:srgbClr val="0000FF">
              <a:alpha val="55620"/>
            </a:srgbClr>
          </a:solidFill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9AC9394D-B62A-6C91-A151-DEDF9E3AC276}"/>
              </a:ext>
            </a:extLst>
          </p:cNvPr>
          <p:cNvSpPr txBox="1"/>
          <p:nvPr/>
        </p:nvSpPr>
        <p:spPr>
          <a:xfrm>
            <a:off x="4041421" y="905703"/>
            <a:ext cx="1409300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FF0000"/>
                </a:solidFill>
                <a:latin typeface="Grandview Display"/>
                <a:cs typeface="Calibri"/>
              </a:rPr>
              <a:t>Protons</a:t>
            </a:r>
          </a:p>
        </p:txBody>
      </p:sp>
      <p:sp>
        <p:nvSpPr>
          <p:cNvPr id="25" name="TextBox 9">
            <a:extLst>
              <a:ext uri="{FF2B5EF4-FFF2-40B4-BE49-F238E27FC236}">
                <a16:creationId xmlns:a16="http://schemas.microsoft.com/office/drawing/2014/main" id="{DEFB0EF1-8E52-CF55-382C-B0F2AC1E521F}"/>
              </a:ext>
            </a:extLst>
          </p:cNvPr>
          <p:cNvSpPr txBox="1"/>
          <p:nvPr/>
        </p:nvSpPr>
        <p:spPr>
          <a:xfrm>
            <a:off x="7733352" y="838585"/>
            <a:ext cx="2306999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Grandview Display"/>
                <a:cs typeface="Calibri"/>
              </a:rPr>
              <a:t>Carbon ions</a:t>
            </a:r>
          </a:p>
        </p:txBody>
      </p:sp>
      <p:sp>
        <p:nvSpPr>
          <p:cNvPr id="27" name="TextBox 10">
            <a:extLst>
              <a:ext uri="{FF2B5EF4-FFF2-40B4-BE49-F238E27FC236}">
                <a16:creationId xmlns:a16="http://schemas.microsoft.com/office/drawing/2014/main" id="{00DC6FE6-B3C6-40D8-56CC-5E5C053D6F0D}"/>
              </a:ext>
            </a:extLst>
          </p:cNvPr>
          <p:cNvSpPr txBox="1"/>
          <p:nvPr/>
        </p:nvSpPr>
        <p:spPr>
          <a:xfrm>
            <a:off x="6928647" y="5826742"/>
            <a:ext cx="16266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 i="0" u="none" strike="noStrike" cap="none" dirty="0">
                <a:solidFill>
                  <a:srgbClr val="000000"/>
                </a:solidFill>
                <a:latin typeface="Grandview Display"/>
                <a:ea typeface="Arial"/>
                <a:cs typeface="Arial"/>
                <a:sym typeface="Arial"/>
              </a:rPr>
              <a:t>off-room PET</a:t>
            </a:r>
            <a:endParaRPr lang="en-US" sz="1600" dirty="0">
              <a:latin typeface="Grandview Display"/>
            </a:endParaRP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76662DF2-452F-9DAE-32AC-0DB91C494BBE}"/>
              </a:ext>
            </a:extLst>
          </p:cNvPr>
          <p:cNvSpPr txBox="1"/>
          <p:nvPr/>
        </p:nvSpPr>
        <p:spPr>
          <a:xfrm>
            <a:off x="8870711" y="5785493"/>
            <a:ext cx="17915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 i="0" u="none" strike="noStrike" cap="none" dirty="0">
                <a:solidFill>
                  <a:srgbClr val="000000"/>
                </a:solidFill>
                <a:latin typeface="Grandview Display"/>
                <a:ea typeface="Arial"/>
                <a:cs typeface="Arial"/>
                <a:sym typeface="Arial"/>
              </a:rPr>
              <a:t> in-room PET</a:t>
            </a:r>
            <a:endParaRPr lang="en-US" sz="1600" dirty="0">
              <a:latin typeface="Grandview Display"/>
            </a:endParaRPr>
          </a:p>
        </p:txBody>
      </p:sp>
      <p:pic>
        <p:nvPicPr>
          <p:cNvPr id="14" name="Picture 13" descr="A diagram of a device&#10;&#10;Description automatically generated">
            <a:extLst>
              <a:ext uri="{FF2B5EF4-FFF2-40B4-BE49-F238E27FC236}">
                <a16:creationId xmlns:a16="http://schemas.microsoft.com/office/drawing/2014/main" id="{5603BA24-53DD-9BB8-08A5-535315ECD4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673" t="42893" r="54784" b="5823"/>
          <a:stretch/>
        </p:blipFill>
        <p:spPr>
          <a:xfrm>
            <a:off x="2041407" y="4258316"/>
            <a:ext cx="2210747" cy="240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84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7293C4B-6BE6-37DC-CAD1-09276C5747EA}"/>
              </a:ext>
            </a:extLst>
          </p:cNvPr>
          <p:cNvSpPr/>
          <p:nvPr/>
        </p:nvSpPr>
        <p:spPr>
          <a:xfrm>
            <a:off x="-6386" y="1896"/>
            <a:ext cx="5903200" cy="68495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E19658-0BD7-E4C0-E7E0-DC780235F29E}"/>
              </a:ext>
            </a:extLst>
          </p:cNvPr>
          <p:cNvSpPr/>
          <p:nvPr/>
        </p:nvSpPr>
        <p:spPr>
          <a:xfrm>
            <a:off x="5879041" y="4052"/>
            <a:ext cx="165741" cy="68544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8093B01-ED27-AD2B-5379-F198F5060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3538" y="87706"/>
            <a:ext cx="4673600" cy="1486848"/>
          </a:xfrm>
        </p:spPr>
        <p:txBody>
          <a:bodyPr>
            <a:normAutofit/>
          </a:bodyPr>
          <a:lstStyle/>
          <a:p>
            <a:r>
              <a:rPr lang="en-US" sz="4000" u="sng" dirty="0">
                <a:solidFill>
                  <a:schemeClr val="tx2">
                    <a:lumMod val="50000"/>
                  </a:schemeClr>
                </a:solidFill>
                <a:latin typeface="Congenial"/>
                <a:cs typeface="Calibri Light"/>
              </a:rPr>
              <a:t>The INSIDE PET experience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1BB0E6E-AF7F-8F53-0F05-A44C58AA6231}"/>
              </a:ext>
            </a:extLst>
          </p:cNvPr>
          <p:cNvGrpSpPr/>
          <p:nvPr/>
        </p:nvGrpSpPr>
        <p:grpSpPr>
          <a:xfrm>
            <a:off x="10152451" y="50799"/>
            <a:ext cx="1950602" cy="1493721"/>
            <a:chOff x="4639711" y="4048948"/>
            <a:chExt cx="1950602" cy="1493721"/>
          </a:xfrm>
        </p:grpSpPr>
        <p:sp>
          <p:nvSpPr>
            <p:cNvPr id="9" name="Google Shape;76;p16">
              <a:extLst>
                <a:ext uri="{FF2B5EF4-FFF2-40B4-BE49-F238E27FC236}">
                  <a16:creationId xmlns:a16="http://schemas.microsoft.com/office/drawing/2014/main" id="{4836ABB0-998A-7F16-2917-69E4B4378126}"/>
                </a:ext>
              </a:extLst>
            </p:cNvPr>
            <p:cNvSpPr/>
            <p:nvPr/>
          </p:nvSpPr>
          <p:spPr>
            <a:xfrm>
              <a:off x="5015812" y="4058356"/>
              <a:ext cx="1555250" cy="1283382"/>
            </a:xfrm>
            <a:custGeom>
              <a:avLst/>
              <a:gdLst/>
              <a:ahLst/>
              <a:cxnLst/>
              <a:rect l="l" t="t" r="r" b="b"/>
              <a:pathLst>
                <a:path w="120396" h="97536" extrusionOk="0">
                  <a:moveTo>
                    <a:pt x="0" y="56388"/>
                  </a:moveTo>
                  <a:lnTo>
                    <a:pt x="31242" y="0"/>
                  </a:lnTo>
                  <a:lnTo>
                    <a:pt x="89916" y="0"/>
                  </a:lnTo>
                  <a:lnTo>
                    <a:pt x="120396" y="56388"/>
                  </a:lnTo>
                  <a:lnTo>
                    <a:pt x="92964" y="97536"/>
                  </a:lnTo>
                  <a:close/>
                </a:path>
              </a:pathLst>
            </a:custGeom>
            <a:gradFill>
              <a:gsLst>
                <a:gs pos="0">
                  <a:srgbClr val="F5FF83"/>
                </a:gs>
                <a:gs pos="100000">
                  <a:srgbClr val="FFFFFF"/>
                </a:gs>
              </a:gsLst>
              <a:lin ang="5400012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Google Shape;77;p16">
              <a:extLst>
                <a:ext uri="{FF2B5EF4-FFF2-40B4-BE49-F238E27FC236}">
                  <a16:creationId xmlns:a16="http://schemas.microsoft.com/office/drawing/2014/main" id="{6961B9F2-0CF1-229A-6C9F-D691AA41D86A}"/>
                </a:ext>
              </a:extLst>
            </p:cNvPr>
            <p:cNvSpPr/>
            <p:nvPr/>
          </p:nvSpPr>
          <p:spPr>
            <a:xfrm>
              <a:off x="4998930" y="4098575"/>
              <a:ext cx="1574795" cy="1444094"/>
            </a:xfrm>
            <a:custGeom>
              <a:avLst/>
              <a:gdLst/>
              <a:ahLst/>
              <a:cxnLst/>
              <a:rect l="l" t="t" r="r" b="b"/>
              <a:pathLst>
                <a:path w="121909" h="109750" extrusionOk="0">
                  <a:moveTo>
                    <a:pt x="36676" y="44760"/>
                  </a:moveTo>
                  <a:cubicBezTo>
                    <a:pt x="36994" y="43839"/>
                    <a:pt x="37581" y="40628"/>
                    <a:pt x="38581" y="39236"/>
                  </a:cubicBezTo>
                  <a:cubicBezTo>
                    <a:pt x="39581" y="37844"/>
                    <a:pt x="41296" y="36437"/>
                    <a:pt x="42677" y="36410"/>
                  </a:cubicBezTo>
                  <a:cubicBezTo>
                    <a:pt x="44058" y="36384"/>
                    <a:pt x="46024" y="37026"/>
                    <a:pt x="46868" y="39077"/>
                  </a:cubicBezTo>
                  <a:cubicBezTo>
                    <a:pt x="47712" y="41128"/>
                    <a:pt x="47500" y="44677"/>
                    <a:pt x="47741" y="48714"/>
                  </a:cubicBezTo>
                  <a:cubicBezTo>
                    <a:pt x="47982" y="52751"/>
                    <a:pt x="47899" y="60229"/>
                    <a:pt x="48312" y="63300"/>
                  </a:cubicBezTo>
                  <a:cubicBezTo>
                    <a:pt x="48725" y="66371"/>
                    <a:pt x="49526" y="67182"/>
                    <a:pt x="50217" y="67139"/>
                  </a:cubicBezTo>
                  <a:cubicBezTo>
                    <a:pt x="50908" y="67096"/>
                    <a:pt x="52019" y="65837"/>
                    <a:pt x="52456" y="63044"/>
                  </a:cubicBezTo>
                  <a:cubicBezTo>
                    <a:pt x="52893" y="60251"/>
                    <a:pt x="52678" y="49931"/>
                    <a:pt x="52837" y="50379"/>
                  </a:cubicBezTo>
                  <a:cubicBezTo>
                    <a:pt x="52996" y="50827"/>
                    <a:pt x="52456" y="62854"/>
                    <a:pt x="53408" y="65732"/>
                  </a:cubicBezTo>
                  <a:cubicBezTo>
                    <a:pt x="54361" y="68611"/>
                    <a:pt x="57219" y="68354"/>
                    <a:pt x="58552" y="67650"/>
                  </a:cubicBezTo>
                  <a:cubicBezTo>
                    <a:pt x="59886" y="66946"/>
                    <a:pt x="60703" y="64665"/>
                    <a:pt x="61409" y="61509"/>
                  </a:cubicBezTo>
                  <a:cubicBezTo>
                    <a:pt x="62115" y="58353"/>
                    <a:pt x="62039" y="51469"/>
                    <a:pt x="62790" y="48714"/>
                  </a:cubicBezTo>
                  <a:cubicBezTo>
                    <a:pt x="63542" y="45959"/>
                    <a:pt x="65079" y="46429"/>
                    <a:pt x="65918" y="44981"/>
                  </a:cubicBezTo>
                  <a:cubicBezTo>
                    <a:pt x="66757" y="43533"/>
                    <a:pt x="67315" y="40409"/>
                    <a:pt x="67823" y="40028"/>
                  </a:cubicBezTo>
                  <a:cubicBezTo>
                    <a:pt x="68331" y="39647"/>
                    <a:pt x="67887" y="42759"/>
                    <a:pt x="68966" y="42695"/>
                  </a:cubicBezTo>
                  <a:cubicBezTo>
                    <a:pt x="70046" y="42632"/>
                    <a:pt x="73157" y="39139"/>
                    <a:pt x="74300" y="39647"/>
                  </a:cubicBezTo>
                  <a:cubicBezTo>
                    <a:pt x="75443" y="40155"/>
                    <a:pt x="75697" y="41362"/>
                    <a:pt x="75824" y="45743"/>
                  </a:cubicBezTo>
                  <a:cubicBezTo>
                    <a:pt x="75951" y="50125"/>
                    <a:pt x="74681" y="62952"/>
                    <a:pt x="75062" y="65936"/>
                  </a:cubicBezTo>
                  <a:cubicBezTo>
                    <a:pt x="75443" y="68921"/>
                    <a:pt x="77158" y="64984"/>
                    <a:pt x="78110" y="63650"/>
                  </a:cubicBezTo>
                  <a:cubicBezTo>
                    <a:pt x="79063" y="62317"/>
                    <a:pt x="80079" y="57681"/>
                    <a:pt x="80777" y="57935"/>
                  </a:cubicBezTo>
                  <a:cubicBezTo>
                    <a:pt x="81476" y="58189"/>
                    <a:pt x="81113" y="63745"/>
                    <a:pt x="82301" y="65174"/>
                  </a:cubicBezTo>
                  <a:cubicBezTo>
                    <a:pt x="83489" y="66603"/>
                    <a:pt x="86191" y="67714"/>
                    <a:pt x="87905" y="66507"/>
                  </a:cubicBezTo>
                  <a:cubicBezTo>
                    <a:pt x="89620" y="65301"/>
                    <a:pt x="91617" y="58348"/>
                    <a:pt x="92588" y="57935"/>
                  </a:cubicBezTo>
                  <a:cubicBezTo>
                    <a:pt x="93559" y="57522"/>
                    <a:pt x="93223" y="62507"/>
                    <a:pt x="93731" y="64031"/>
                  </a:cubicBezTo>
                  <a:cubicBezTo>
                    <a:pt x="94239" y="65555"/>
                    <a:pt x="94684" y="67460"/>
                    <a:pt x="95636" y="67079"/>
                  </a:cubicBezTo>
                  <a:cubicBezTo>
                    <a:pt x="96589" y="66698"/>
                    <a:pt x="98830" y="61523"/>
                    <a:pt x="99446" y="61745"/>
                  </a:cubicBezTo>
                  <a:cubicBezTo>
                    <a:pt x="100063" y="61967"/>
                    <a:pt x="100351" y="65618"/>
                    <a:pt x="99335" y="68412"/>
                  </a:cubicBezTo>
                  <a:cubicBezTo>
                    <a:pt x="98319" y="71206"/>
                    <a:pt x="94284" y="75747"/>
                    <a:pt x="93350" y="78509"/>
                  </a:cubicBezTo>
                  <a:cubicBezTo>
                    <a:pt x="92416" y="81271"/>
                    <a:pt x="92969" y="83653"/>
                    <a:pt x="93731" y="84986"/>
                  </a:cubicBezTo>
                  <a:cubicBezTo>
                    <a:pt x="94493" y="86320"/>
                    <a:pt x="96766" y="89177"/>
                    <a:pt x="97922" y="86510"/>
                  </a:cubicBezTo>
                  <a:cubicBezTo>
                    <a:pt x="99078" y="83843"/>
                    <a:pt x="98813" y="74136"/>
                    <a:pt x="100668" y="68984"/>
                  </a:cubicBezTo>
                  <a:cubicBezTo>
                    <a:pt x="102523" y="63833"/>
                    <a:pt x="105621" y="58276"/>
                    <a:pt x="109050" y="55601"/>
                  </a:cubicBezTo>
                  <a:cubicBezTo>
                    <a:pt x="112479" y="52926"/>
                    <a:pt x="119623" y="52259"/>
                    <a:pt x="121242" y="52934"/>
                  </a:cubicBezTo>
                  <a:cubicBezTo>
                    <a:pt x="122861" y="53609"/>
                    <a:pt x="121338" y="54625"/>
                    <a:pt x="118766" y="59649"/>
                  </a:cubicBezTo>
                  <a:cubicBezTo>
                    <a:pt x="116194" y="64674"/>
                    <a:pt x="109971" y="75556"/>
                    <a:pt x="105812" y="83081"/>
                  </a:cubicBezTo>
                  <a:cubicBezTo>
                    <a:pt x="101653" y="90606"/>
                    <a:pt x="96763" y="100409"/>
                    <a:pt x="93810" y="104798"/>
                  </a:cubicBezTo>
                  <a:cubicBezTo>
                    <a:pt x="90857" y="109187"/>
                    <a:pt x="93061" y="108655"/>
                    <a:pt x="88095" y="109417"/>
                  </a:cubicBezTo>
                  <a:cubicBezTo>
                    <a:pt x="83129" y="110179"/>
                    <a:pt x="72681" y="109378"/>
                    <a:pt x="64013" y="109370"/>
                  </a:cubicBezTo>
                  <a:cubicBezTo>
                    <a:pt x="55345" y="109362"/>
                    <a:pt x="41950" y="110227"/>
                    <a:pt x="36089" y="109370"/>
                  </a:cubicBezTo>
                  <a:cubicBezTo>
                    <a:pt x="30229" y="108513"/>
                    <a:pt x="32216" y="109116"/>
                    <a:pt x="28850" y="104226"/>
                  </a:cubicBezTo>
                  <a:cubicBezTo>
                    <a:pt x="25485" y="99337"/>
                    <a:pt x="20196" y="87939"/>
                    <a:pt x="15896" y="80033"/>
                  </a:cubicBezTo>
                  <a:cubicBezTo>
                    <a:pt x="11597" y="72127"/>
                    <a:pt x="5575" y="61301"/>
                    <a:pt x="3053" y="56792"/>
                  </a:cubicBezTo>
                  <a:cubicBezTo>
                    <a:pt x="532" y="52284"/>
                    <a:pt x="-1011" y="53554"/>
                    <a:pt x="767" y="52982"/>
                  </a:cubicBezTo>
                  <a:cubicBezTo>
                    <a:pt x="2545" y="52411"/>
                    <a:pt x="9657" y="53554"/>
                    <a:pt x="13721" y="53363"/>
                  </a:cubicBezTo>
                  <a:cubicBezTo>
                    <a:pt x="17785" y="53173"/>
                    <a:pt x="22675" y="52855"/>
                    <a:pt x="25151" y="51839"/>
                  </a:cubicBezTo>
                  <a:cubicBezTo>
                    <a:pt x="27628" y="50823"/>
                    <a:pt x="27374" y="51014"/>
                    <a:pt x="28580" y="47267"/>
                  </a:cubicBezTo>
                  <a:cubicBezTo>
                    <a:pt x="29787" y="43521"/>
                    <a:pt x="31057" y="37234"/>
                    <a:pt x="32390" y="29360"/>
                  </a:cubicBezTo>
                  <a:cubicBezTo>
                    <a:pt x="33724" y="21486"/>
                    <a:pt x="35883" y="785"/>
                    <a:pt x="36581" y="23"/>
                  </a:cubicBezTo>
                  <a:cubicBezTo>
                    <a:pt x="37280" y="-739"/>
                    <a:pt x="36518" y="17295"/>
                    <a:pt x="36581" y="24788"/>
                  </a:cubicBezTo>
                  <a:cubicBezTo>
                    <a:pt x="36645" y="32281"/>
                    <a:pt x="36899" y="41616"/>
                    <a:pt x="36962" y="44981"/>
                  </a:cubicBezTo>
                </a:path>
              </a:pathLst>
            </a:custGeom>
            <a:gradFill>
              <a:gsLst>
                <a:gs pos="0">
                  <a:srgbClr val="F4E755">
                    <a:alpha val="69803"/>
                  </a:srgbClr>
                </a:gs>
                <a:gs pos="100000">
                  <a:srgbClr val="F6B26B"/>
                </a:gs>
              </a:gsLst>
              <a:lin ang="5400012" scaled="0"/>
            </a:gra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Google Shape;78;p16">
              <a:extLst>
                <a:ext uri="{FF2B5EF4-FFF2-40B4-BE49-F238E27FC236}">
                  <a16:creationId xmlns:a16="http://schemas.microsoft.com/office/drawing/2014/main" id="{0A18AD9A-9427-EDC9-4598-ACF9B794589F}"/>
                </a:ext>
              </a:extLst>
            </p:cNvPr>
            <p:cNvSpPr/>
            <p:nvPr/>
          </p:nvSpPr>
          <p:spPr>
            <a:xfrm>
              <a:off x="5472702" y="4580140"/>
              <a:ext cx="1106964" cy="671797"/>
            </a:xfrm>
            <a:custGeom>
              <a:avLst/>
              <a:gdLst/>
              <a:ahLst/>
              <a:cxnLst/>
              <a:rect l="l" t="t" r="r" b="b"/>
              <a:pathLst>
                <a:path w="85693" h="51056" extrusionOk="0">
                  <a:moveTo>
                    <a:pt x="0" y="8351"/>
                  </a:moveTo>
                  <a:cubicBezTo>
                    <a:pt x="318" y="7430"/>
                    <a:pt x="905" y="4219"/>
                    <a:pt x="1905" y="2827"/>
                  </a:cubicBezTo>
                  <a:cubicBezTo>
                    <a:pt x="2905" y="1435"/>
                    <a:pt x="4620" y="28"/>
                    <a:pt x="6001" y="1"/>
                  </a:cubicBezTo>
                  <a:cubicBezTo>
                    <a:pt x="7382" y="-25"/>
                    <a:pt x="9348" y="617"/>
                    <a:pt x="10192" y="2668"/>
                  </a:cubicBezTo>
                  <a:cubicBezTo>
                    <a:pt x="11036" y="4719"/>
                    <a:pt x="10824" y="8268"/>
                    <a:pt x="11065" y="12305"/>
                  </a:cubicBezTo>
                  <a:cubicBezTo>
                    <a:pt x="11306" y="16342"/>
                    <a:pt x="11223" y="23820"/>
                    <a:pt x="11636" y="26891"/>
                  </a:cubicBezTo>
                  <a:cubicBezTo>
                    <a:pt x="12049" y="29962"/>
                    <a:pt x="12850" y="30773"/>
                    <a:pt x="13541" y="30730"/>
                  </a:cubicBezTo>
                  <a:cubicBezTo>
                    <a:pt x="14232" y="30687"/>
                    <a:pt x="15343" y="29428"/>
                    <a:pt x="15780" y="26635"/>
                  </a:cubicBezTo>
                  <a:cubicBezTo>
                    <a:pt x="16217" y="23842"/>
                    <a:pt x="16002" y="13522"/>
                    <a:pt x="16161" y="13970"/>
                  </a:cubicBezTo>
                  <a:cubicBezTo>
                    <a:pt x="16320" y="14418"/>
                    <a:pt x="15780" y="26445"/>
                    <a:pt x="16732" y="29323"/>
                  </a:cubicBezTo>
                  <a:cubicBezTo>
                    <a:pt x="17685" y="32202"/>
                    <a:pt x="20543" y="31945"/>
                    <a:pt x="21876" y="31241"/>
                  </a:cubicBezTo>
                  <a:cubicBezTo>
                    <a:pt x="23210" y="30537"/>
                    <a:pt x="24027" y="28256"/>
                    <a:pt x="24733" y="25100"/>
                  </a:cubicBezTo>
                  <a:cubicBezTo>
                    <a:pt x="25439" y="21944"/>
                    <a:pt x="26106" y="16101"/>
                    <a:pt x="26114" y="12305"/>
                  </a:cubicBezTo>
                  <a:cubicBezTo>
                    <a:pt x="26122" y="8509"/>
                    <a:pt x="25765" y="4117"/>
                    <a:pt x="24781" y="2326"/>
                  </a:cubicBezTo>
                  <a:cubicBezTo>
                    <a:pt x="23797" y="535"/>
                    <a:pt x="21479" y="407"/>
                    <a:pt x="20209" y="1558"/>
                  </a:cubicBezTo>
                  <a:cubicBezTo>
                    <a:pt x="18939" y="2710"/>
                    <a:pt x="16780" y="7508"/>
                    <a:pt x="17161" y="9235"/>
                  </a:cubicBezTo>
                  <a:cubicBezTo>
                    <a:pt x="17542" y="10962"/>
                    <a:pt x="20685" y="11794"/>
                    <a:pt x="22495" y="11922"/>
                  </a:cubicBezTo>
                  <a:cubicBezTo>
                    <a:pt x="24305" y="12050"/>
                    <a:pt x="26527" y="11474"/>
                    <a:pt x="28019" y="10002"/>
                  </a:cubicBezTo>
                  <a:cubicBezTo>
                    <a:pt x="29511" y="8531"/>
                    <a:pt x="31226" y="-106"/>
                    <a:pt x="31448" y="3093"/>
                  </a:cubicBezTo>
                  <a:cubicBezTo>
                    <a:pt x="31670" y="6292"/>
                    <a:pt x="29417" y="28043"/>
                    <a:pt x="29353" y="29194"/>
                  </a:cubicBezTo>
                  <a:cubicBezTo>
                    <a:pt x="29290" y="30346"/>
                    <a:pt x="29956" y="14288"/>
                    <a:pt x="31067" y="10002"/>
                  </a:cubicBezTo>
                  <a:cubicBezTo>
                    <a:pt x="32178" y="5716"/>
                    <a:pt x="34623" y="4246"/>
                    <a:pt x="36020" y="3478"/>
                  </a:cubicBezTo>
                  <a:cubicBezTo>
                    <a:pt x="37417" y="2710"/>
                    <a:pt x="39068" y="2325"/>
                    <a:pt x="39449" y="5396"/>
                  </a:cubicBezTo>
                  <a:cubicBezTo>
                    <a:pt x="39830" y="8467"/>
                    <a:pt x="38497" y="17936"/>
                    <a:pt x="38306" y="21902"/>
                  </a:cubicBezTo>
                  <a:cubicBezTo>
                    <a:pt x="38116" y="25868"/>
                    <a:pt x="37766" y="28170"/>
                    <a:pt x="38306" y="29194"/>
                  </a:cubicBezTo>
                  <a:cubicBezTo>
                    <a:pt x="38846" y="30218"/>
                    <a:pt x="40410" y="30134"/>
                    <a:pt x="41545" y="28044"/>
                  </a:cubicBezTo>
                  <a:cubicBezTo>
                    <a:pt x="42680" y="25954"/>
                    <a:pt x="43538" y="18809"/>
                    <a:pt x="45117" y="16655"/>
                  </a:cubicBezTo>
                  <a:cubicBezTo>
                    <a:pt x="46697" y="14501"/>
                    <a:pt x="49530" y="16207"/>
                    <a:pt x="51022" y="15120"/>
                  </a:cubicBezTo>
                  <a:cubicBezTo>
                    <a:pt x="52514" y="14033"/>
                    <a:pt x="53721" y="12178"/>
                    <a:pt x="54070" y="10131"/>
                  </a:cubicBezTo>
                  <a:cubicBezTo>
                    <a:pt x="54419" y="8084"/>
                    <a:pt x="53975" y="4244"/>
                    <a:pt x="53118" y="2837"/>
                  </a:cubicBezTo>
                  <a:cubicBezTo>
                    <a:pt x="52261" y="1430"/>
                    <a:pt x="50292" y="343"/>
                    <a:pt x="48927" y="1687"/>
                  </a:cubicBezTo>
                  <a:cubicBezTo>
                    <a:pt x="47562" y="3031"/>
                    <a:pt x="45585" y="6698"/>
                    <a:pt x="44926" y="10899"/>
                  </a:cubicBezTo>
                  <a:cubicBezTo>
                    <a:pt x="44267" y="15100"/>
                    <a:pt x="44204" y="23586"/>
                    <a:pt x="44974" y="26891"/>
                  </a:cubicBezTo>
                  <a:cubicBezTo>
                    <a:pt x="45744" y="30196"/>
                    <a:pt x="47800" y="31434"/>
                    <a:pt x="49546" y="30730"/>
                  </a:cubicBezTo>
                  <a:cubicBezTo>
                    <a:pt x="51292" y="30027"/>
                    <a:pt x="53927" y="27212"/>
                    <a:pt x="55451" y="22670"/>
                  </a:cubicBezTo>
                  <a:cubicBezTo>
                    <a:pt x="56975" y="18128"/>
                    <a:pt x="58500" y="3670"/>
                    <a:pt x="58690" y="3478"/>
                  </a:cubicBezTo>
                  <a:cubicBezTo>
                    <a:pt x="58881" y="3286"/>
                    <a:pt x="56594" y="16975"/>
                    <a:pt x="56594" y="21517"/>
                  </a:cubicBezTo>
                  <a:cubicBezTo>
                    <a:pt x="56594" y="26059"/>
                    <a:pt x="57611" y="30282"/>
                    <a:pt x="58690" y="30730"/>
                  </a:cubicBezTo>
                  <a:cubicBezTo>
                    <a:pt x="59770" y="31178"/>
                    <a:pt x="61928" y="27916"/>
                    <a:pt x="63071" y="24205"/>
                  </a:cubicBezTo>
                  <a:cubicBezTo>
                    <a:pt x="64214" y="20495"/>
                    <a:pt x="65040" y="12114"/>
                    <a:pt x="65548" y="8467"/>
                  </a:cubicBezTo>
                  <a:cubicBezTo>
                    <a:pt x="66056" y="4821"/>
                    <a:pt x="66373" y="-489"/>
                    <a:pt x="66119" y="2326"/>
                  </a:cubicBezTo>
                  <a:cubicBezTo>
                    <a:pt x="65865" y="5141"/>
                    <a:pt x="64659" y="17935"/>
                    <a:pt x="64024" y="25356"/>
                  </a:cubicBezTo>
                  <a:cubicBezTo>
                    <a:pt x="63389" y="32777"/>
                    <a:pt x="63206" y="42607"/>
                    <a:pt x="62309" y="46851"/>
                  </a:cubicBezTo>
                  <a:cubicBezTo>
                    <a:pt x="61412" y="51095"/>
                    <a:pt x="59571" y="51436"/>
                    <a:pt x="58642" y="50818"/>
                  </a:cubicBezTo>
                  <a:cubicBezTo>
                    <a:pt x="57713" y="50200"/>
                    <a:pt x="56547" y="45444"/>
                    <a:pt x="56737" y="43141"/>
                  </a:cubicBezTo>
                  <a:cubicBezTo>
                    <a:pt x="56928" y="40838"/>
                    <a:pt x="58706" y="38855"/>
                    <a:pt x="59785" y="37000"/>
                  </a:cubicBezTo>
                  <a:cubicBezTo>
                    <a:pt x="60865" y="35145"/>
                    <a:pt x="61373" y="34696"/>
                    <a:pt x="63214" y="32009"/>
                  </a:cubicBezTo>
                  <a:cubicBezTo>
                    <a:pt x="65056" y="29322"/>
                    <a:pt x="68834" y="23374"/>
                    <a:pt x="70834" y="20879"/>
                  </a:cubicBezTo>
                  <a:cubicBezTo>
                    <a:pt x="72834" y="18384"/>
                    <a:pt x="73406" y="17808"/>
                    <a:pt x="75216" y="17040"/>
                  </a:cubicBezTo>
                  <a:cubicBezTo>
                    <a:pt x="77026" y="16272"/>
                    <a:pt x="79947" y="16337"/>
                    <a:pt x="81693" y="16273"/>
                  </a:cubicBezTo>
                  <a:cubicBezTo>
                    <a:pt x="83439" y="16209"/>
                    <a:pt x="85026" y="16591"/>
                    <a:pt x="85693" y="16655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Google Shape;79;p16">
              <a:extLst>
                <a:ext uri="{FF2B5EF4-FFF2-40B4-BE49-F238E27FC236}">
                  <a16:creationId xmlns:a16="http://schemas.microsoft.com/office/drawing/2014/main" id="{45ACF7C2-A4C6-D5A7-8D42-275853ADF3A3}"/>
                </a:ext>
              </a:extLst>
            </p:cNvPr>
            <p:cNvSpPr/>
            <p:nvPr/>
          </p:nvSpPr>
          <p:spPr>
            <a:xfrm>
              <a:off x="5015376" y="4048948"/>
              <a:ext cx="1574937" cy="1483910"/>
            </a:xfrm>
            <a:custGeom>
              <a:avLst/>
              <a:gdLst/>
              <a:ahLst/>
              <a:cxnLst/>
              <a:rect l="l" t="t" r="r" b="b"/>
              <a:pathLst>
                <a:path w="121920" h="112776" extrusionOk="0">
                  <a:moveTo>
                    <a:pt x="121920" y="56769"/>
                  </a:moveTo>
                  <a:lnTo>
                    <a:pt x="90678" y="112776"/>
                  </a:lnTo>
                  <a:lnTo>
                    <a:pt x="31623" y="112776"/>
                  </a:lnTo>
                  <a:lnTo>
                    <a:pt x="0" y="56388"/>
                  </a:lnTo>
                  <a:lnTo>
                    <a:pt x="32004" y="0"/>
                  </a:lnTo>
                  <a:lnTo>
                    <a:pt x="90678" y="381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Google Shape;80;p16">
              <a:extLst>
                <a:ext uri="{FF2B5EF4-FFF2-40B4-BE49-F238E27FC236}">
                  <a16:creationId xmlns:a16="http://schemas.microsoft.com/office/drawing/2014/main" id="{60EE9C7F-FF94-0B58-36A3-917D42FD11CC}"/>
                </a:ext>
              </a:extLst>
            </p:cNvPr>
            <p:cNvSpPr/>
            <p:nvPr/>
          </p:nvSpPr>
          <p:spPr>
            <a:xfrm>
              <a:off x="4639711" y="4083843"/>
              <a:ext cx="841607" cy="937496"/>
            </a:xfrm>
            <a:custGeom>
              <a:avLst/>
              <a:gdLst/>
              <a:ahLst/>
              <a:cxnLst/>
              <a:rect l="l" t="t" r="r" b="b"/>
              <a:pathLst>
                <a:path w="65151" h="69342" extrusionOk="0">
                  <a:moveTo>
                    <a:pt x="0" y="52326"/>
                  </a:moveTo>
                  <a:cubicBezTo>
                    <a:pt x="7112" y="52326"/>
                    <a:pt x="33465" y="52914"/>
                    <a:pt x="42672" y="52326"/>
                  </a:cubicBezTo>
                  <a:cubicBezTo>
                    <a:pt x="51880" y="51738"/>
                    <a:pt x="52261" y="53012"/>
                    <a:pt x="55245" y="48800"/>
                  </a:cubicBezTo>
                  <a:cubicBezTo>
                    <a:pt x="58230" y="44588"/>
                    <a:pt x="59055" y="35183"/>
                    <a:pt x="60579" y="27052"/>
                  </a:cubicBezTo>
                  <a:cubicBezTo>
                    <a:pt x="62103" y="18921"/>
                    <a:pt x="63767" y="-619"/>
                    <a:pt x="64389" y="15"/>
                  </a:cubicBezTo>
                  <a:cubicBezTo>
                    <a:pt x="65011" y="649"/>
                    <a:pt x="64291" y="22196"/>
                    <a:pt x="64309" y="30857"/>
                  </a:cubicBezTo>
                  <a:cubicBezTo>
                    <a:pt x="64328" y="39518"/>
                    <a:pt x="64360" y="45568"/>
                    <a:pt x="64500" y="51982"/>
                  </a:cubicBezTo>
                  <a:cubicBezTo>
                    <a:pt x="64640" y="58396"/>
                    <a:pt x="65043" y="66449"/>
                    <a:pt x="65151" y="69342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CEC9841-3C0A-55F9-038C-86414B587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F5496"/>
                </a:solidFill>
              </a:rPr>
              <a:t>HONEY kick-off meeting 2023, November 17th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01609C-23B9-6047-CD15-55B2CBD54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2F5496"/>
                </a:solidFill>
              </a:rPr>
              <a:t>9</a:t>
            </a:fld>
            <a:endParaRPr lang="en-US">
              <a:solidFill>
                <a:srgbClr val="2F5496"/>
              </a:solidFill>
            </a:endParaRPr>
          </a:p>
        </p:txBody>
      </p:sp>
      <p:sp>
        <p:nvSpPr>
          <p:cNvPr id="19" name="Google Shape;366;p27">
            <a:extLst>
              <a:ext uri="{FF2B5EF4-FFF2-40B4-BE49-F238E27FC236}">
                <a16:creationId xmlns:a16="http://schemas.microsoft.com/office/drawing/2014/main" id="{DEB998BF-3E8A-4666-F28A-ADA816B7AE7F}"/>
              </a:ext>
            </a:extLst>
          </p:cNvPr>
          <p:cNvSpPr txBox="1"/>
          <p:nvPr/>
        </p:nvSpPr>
        <p:spPr>
          <a:xfrm>
            <a:off x="187454" y="3617587"/>
            <a:ext cx="2375429" cy="402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400" b="1" err="1">
                <a:solidFill>
                  <a:schemeClr val="tx1"/>
                </a:solidFill>
                <a:latin typeface="Grandview Display"/>
                <a:ea typeface="Roboto Condensed"/>
                <a:cs typeface="Roboto Condensed"/>
                <a:sym typeface="Roboto Condensed"/>
              </a:rPr>
              <a:t>in-beam</a:t>
            </a:r>
            <a:r>
              <a:rPr lang="es" sz="1400" b="1">
                <a:solidFill>
                  <a:schemeClr val="tx1"/>
                </a:solidFill>
                <a:latin typeface="Grandview Display"/>
                <a:ea typeface="Roboto Condensed"/>
                <a:cs typeface="Roboto Condensed"/>
                <a:sym typeface="Roboto Condensed"/>
              </a:rPr>
              <a:t> PET </a:t>
            </a:r>
            <a:r>
              <a:rPr lang="es" sz="1400" b="1" err="1">
                <a:solidFill>
                  <a:schemeClr val="tx1"/>
                </a:solidFill>
                <a:latin typeface="Grandview Display"/>
                <a:ea typeface="Roboto Condensed"/>
                <a:cs typeface="Roboto Condensed"/>
                <a:sym typeface="Roboto Condensed"/>
              </a:rPr>
              <a:t>image</a:t>
            </a:r>
            <a:r>
              <a:rPr lang="es" sz="1400" b="1">
                <a:solidFill>
                  <a:schemeClr val="tx1"/>
                </a:solidFill>
                <a:latin typeface="Grandview Display"/>
                <a:ea typeface="Roboto Condensed"/>
                <a:cs typeface="Roboto Condensed"/>
                <a:sym typeface="Roboto Condensed"/>
              </a:rPr>
              <a:t> - 2 </a:t>
            </a:r>
            <a:r>
              <a:rPr lang="es" sz="1400" b="1" err="1">
                <a:solidFill>
                  <a:schemeClr val="tx1"/>
                </a:solidFill>
                <a:latin typeface="Grandview Display"/>
                <a:ea typeface="Roboto Condensed"/>
                <a:cs typeface="Roboto Condensed"/>
                <a:sym typeface="Roboto Condensed"/>
              </a:rPr>
              <a:t>fx</a:t>
            </a:r>
            <a:endParaRPr lang="en-US" sz="1400" b="1">
              <a:solidFill>
                <a:schemeClr val="tx1"/>
              </a:solidFill>
              <a:latin typeface="Grandview Display"/>
              <a:ea typeface="Roboto Condensed"/>
              <a:cs typeface="Roboto Condensed"/>
            </a:endParaRPr>
          </a:p>
        </p:txBody>
      </p:sp>
      <p:sp>
        <p:nvSpPr>
          <p:cNvPr id="21" name="Google Shape;367;p27">
            <a:extLst>
              <a:ext uri="{FF2B5EF4-FFF2-40B4-BE49-F238E27FC236}">
                <a16:creationId xmlns:a16="http://schemas.microsoft.com/office/drawing/2014/main" id="{06F7E7B5-112B-3FA3-60CD-C8F91FADFDBD}"/>
              </a:ext>
            </a:extLst>
          </p:cNvPr>
          <p:cNvSpPr txBox="1"/>
          <p:nvPr/>
        </p:nvSpPr>
        <p:spPr>
          <a:xfrm>
            <a:off x="2851637" y="3612909"/>
            <a:ext cx="2797512" cy="31330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400" b="1" err="1">
                <a:solidFill>
                  <a:schemeClr val="tx1"/>
                </a:solidFill>
                <a:latin typeface="Grandview Display"/>
                <a:ea typeface="Roboto Condensed"/>
                <a:cs typeface="Roboto Condensed"/>
                <a:sym typeface="Roboto Condensed"/>
              </a:rPr>
              <a:t>In-beam</a:t>
            </a:r>
            <a:r>
              <a:rPr lang="es" sz="1400" b="1">
                <a:solidFill>
                  <a:schemeClr val="tx1"/>
                </a:solidFill>
                <a:latin typeface="Grandview Display"/>
                <a:ea typeface="Roboto Condensed"/>
                <a:cs typeface="Roboto Condensed"/>
                <a:sym typeface="Roboto Condensed"/>
              </a:rPr>
              <a:t> PET </a:t>
            </a:r>
            <a:r>
              <a:rPr lang="es" sz="1400" b="1" err="1">
                <a:solidFill>
                  <a:schemeClr val="tx1"/>
                </a:solidFill>
                <a:latin typeface="Grandview Display"/>
                <a:ea typeface="Roboto Condensed"/>
                <a:cs typeface="Roboto Condensed"/>
                <a:sym typeface="Roboto Condensed"/>
              </a:rPr>
              <a:t>image</a:t>
            </a:r>
            <a:r>
              <a:rPr lang="es" sz="1400" b="1">
                <a:solidFill>
                  <a:schemeClr val="tx1"/>
                </a:solidFill>
                <a:latin typeface="Grandview Display"/>
                <a:ea typeface="Roboto Condensed"/>
                <a:cs typeface="Roboto Condensed"/>
                <a:sym typeface="Roboto Condensed"/>
              </a:rPr>
              <a:t> - 21 </a:t>
            </a:r>
            <a:r>
              <a:rPr lang="es" sz="1400" b="1" err="1">
                <a:solidFill>
                  <a:schemeClr val="tx1"/>
                </a:solidFill>
                <a:latin typeface="Grandview Display"/>
                <a:ea typeface="Roboto Condensed"/>
                <a:cs typeface="Roboto Condensed"/>
                <a:sym typeface="Roboto Condensed"/>
              </a:rPr>
              <a:t>fx</a:t>
            </a:r>
            <a:endParaRPr lang="en-US" sz="1400" b="1">
              <a:solidFill>
                <a:schemeClr val="tx1"/>
              </a:solidFill>
              <a:latin typeface="Grandview Display"/>
              <a:ea typeface="Roboto Condensed"/>
              <a:cs typeface="Roboto Condensed"/>
            </a:endParaRPr>
          </a:p>
        </p:txBody>
      </p:sp>
      <p:pic>
        <p:nvPicPr>
          <p:cNvPr id="8" name="Google Shape;360;p27">
            <a:extLst>
              <a:ext uri="{FF2B5EF4-FFF2-40B4-BE49-F238E27FC236}">
                <a16:creationId xmlns:a16="http://schemas.microsoft.com/office/drawing/2014/main" id="{AE30164B-0FAA-58F7-03DA-3698C18508C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6253" t="36536" r="12174"/>
          <a:stretch/>
        </p:blipFill>
        <p:spPr>
          <a:xfrm>
            <a:off x="3050148" y="3941362"/>
            <a:ext cx="2730425" cy="243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361;p27">
            <a:extLst>
              <a:ext uri="{FF2B5EF4-FFF2-40B4-BE49-F238E27FC236}">
                <a16:creationId xmlns:a16="http://schemas.microsoft.com/office/drawing/2014/main" id="{4310C5D4-340C-907C-1BB8-00AE844A0F5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6325" t="36536" r="12102"/>
          <a:stretch/>
        </p:blipFill>
        <p:spPr>
          <a:xfrm>
            <a:off x="177995" y="3934537"/>
            <a:ext cx="2728800" cy="243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368;p27">
            <a:extLst>
              <a:ext uri="{FF2B5EF4-FFF2-40B4-BE49-F238E27FC236}">
                <a16:creationId xmlns:a16="http://schemas.microsoft.com/office/drawing/2014/main" id="{AB5D32FF-19FF-AAD5-99FE-DE4BA58C42AA}"/>
              </a:ext>
            </a:extLst>
          </p:cNvPr>
          <p:cNvSpPr txBox="1"/>
          <p:nvPr/>
        </p:nvSpPr>
        <p:spPr>
          <a:xfrm>
            <a:off x="168126" y="87362"/>
            <a:ext cx="5517055" cy="632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r>
              <a:rPr lang="es" sz="1400" b="1" dirty="0">
                <a:solidFill>
                  <a:srgbClr val="000000"/>
                </a:solidFill>
                <a:latin typeface="Grandview Display"/>
                <a:ea typeface="Roboto Condensed"/>
                <a:cs typeface="Roboto Condensed"/>
                <a:sym typeface="Roboto Condensed"/>
              </a:rPr>
              <a:t>Patient ID: 006P</a:t>
            </a:r>
            <a:r>
              <a:rPr lang="es" sz="1400" dirty="0">
                <a:solidFill>
                  <a:srgbClr val="000000"/>
                </a:solidFill>
                <a:latin typeface="Grandview Display"/>
                <a:ea typeface="Roboto Condensed"/>
                <a:cs typeface="Roboto Condensed"/>
                <a:sym typeface="Roboto Condensed"/>
              </a:rPr>
              <a:t>: female, 39y, affected by ACC, IMPT, CTV dose: 70 GyE in 35 fx (2.0 GyE/fx, 5 fx/week), two beams (15° - 175° IEC)</a:t>
            </a:r>
            <a:endParaRPr sz="1400" dirty="0">
              <a:solidFill>
                <a:srgbClr val="000000"/>
              </a:solidFill>
              <a:latin typeface="Grandview Display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24" name="Google Shape;354;p27">
            <a:extLst>
              <a:ext uri="{FF2B5EF4-FFF2-40B4-BE49-F238E27FC236}">
                <a16:creationId xmlns:a16="http://schemas.microsoft.com/office/drawing/2014/main" id="{2BDCE2FE-7903-FEB7-7C51-B0ADBB3C82D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5609" t="37904" r="20151" b="14362"/>
          <a:stretch/>
        </p:blipFill>
        <p:spPr>
          <a:xfrm>
            <a:off x="151660" y="1337438"/>
            <a:ext cx="2778300" cy="2193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355;p27">
            <a:extLst>
              <a:ext uri="{FF2B5EF4-FFF2-40B4-BE49-F238E27FC236}">
                <a16:creationId xmlns:a16="http://schemas.microsoft.com/office/drawing/2014/main" id="{E1E681E0-6790-737A-AAC1-D787D4B7132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4391" t="36828" r="20924" b="13868"/>
          <a:stretch/>
        </p:blipFill>
        <p:spPr>
          <a:xfrm>
            <a:off x="2996460" y="1337438"/>
            <a:ext cx="2797533" cy="2193433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356;p27">
            <a:extLst>
              <a:ext uri="{FF2B5EF4-FFF2-40B4-BE49-F238E27FC236}">
                <a16:creationId xmlns:a16="http://schemas.microsoft.com/office/drawing/2014/main" id="{9782C19B-50C4-518B-9933-CC27C65E57C2}"/>
              </a:ext>
            </a:extLst>
          </p:cNvPr>
          <p:cNvSpPr/>
          <p:nvPr/>
        </p:nvSpPr>
        <p:spPr>
          <a:xfrm>
            <a:off x="3756503" y="1792611"/>
            <a:ext cx="863600" cy="865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533">
              <a:solidFill>
                <a:srgbClr val="000000"/>
              </a:solidFill>
            </a:endParaRPr>
          </a:p>
        </p:txBody>
      </p:sp>
      <p:sp>
        <p:nvSpPr>
          <p:cNvPr id="27" name="Google Shape;357;p27">
            <a:extLst>
              <a:ext uri="{FF2B5EF4-FFF2-40B4-BE49-F238E27FC236}">
                <a16:creationId xmlns:a16="http://schemas.microsoft.com/office/drawing/2014/main" id="{EBD2BA02-ED55-A603-B2BA-27A00DC2D8C8}"/>
              </a:ext>
            </a:extLst>
          </p:cNvPr>
          <p:cNvSpPr/>
          <p:nvPr/>
        </p:nvSpPr>
        <p:spPr>
          <a:xfrm>
            <a:off x="859214" y="1792611"/>
            <a:ext cx="863600" cy="865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533">
              <a:solidFill>
                <a:srgbClr val="000000"/>
              </a:solidFill>
            </a:endParaRPr>
          </a:p>
        </p:txBody>
      </p:sp>
      <p:sp>
        <p:nvSpPr>
          <p:cNvPr id="29" name="Google Shape;358;p27">
            <a:extLst>
              <a:ext uri="{FF2B5EF4-FFF2-40B4-BE49-F238E27FC236}">
                <a16:creationId xmlns:a16="http://schemas.microsoft.com/office/drawing/2014/main" id="{7F9FF533-1253-DD29-0C5F-0C9D3E2F6699}"/>
              </a:ext>
            </a:extLst>
          </p:cNvPr>
          <p:cNvSpPr txBox="1"/>
          <p:nvPr/>
        </p:nvSpPr>
        <p:spPr>
          <a:xfrm>
            <a:off x="163126" y="991400"/>
            <a:ext cx="2778400" cy="5368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2133"/>
              </a:spcAft>
            </a:pPr>
            <a:r>
              <a:rPr lang="es" sz="1400" b="1" dirty="0">
                <a:solidFill>
                  <a:srgbClr val="000000"/>
                </a:solidFill>
                <a:latin typeface="Grandview Display"/>
                <a:ea typeface="Roboto Condensed"/>
                <a:cs typeface="Roboto Condensed"/>
                <a:sym typeface="Roboto Condensed"/>
              </a:rPr>
              <a:t>planning CT</a:t>
            </a:r>
            <a:endParaRPr sz="1400" b="1" dirty="0">
              <a:solidFill>
                <a:srgbClr val="000000"/>
              </a:solidFill>
              <a:latin typeface="Grandview Display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0" name="Google Shape;359;p27">
            <a:extLst>
              <a:ext uri="{FF2B5EF4-FFF2-40B4-BE49-F238E27FC236}">
                <a16:creationId xmlns:a16="http://schemas.microsoft.com/office/drawing/2014/main" id="{A782C8B6-4D3F-8D3C-63A1-69DC3185424A}"/>
              </a:ext>
            </a:extLst>
          </p:cNvPr>
          <p:cNvSpPr txBox="1"/>
          <p:nvPr/>
        </p:nvSpPr>
        <p:spPr>
          <a:xfrm>
            <a:off x="3027126" y="991400"/>
            <a:ext cx="2778400" cy="5368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2133"/>
              </a:spcAft>
            </a:pPr>
            <a:r>
              <a:rPr lang="es" sz="1400" b="1" dirty="0">
                <a:solidFill>
                  <a:srgbClr val="000000"/>
                </a:solidFill>
                <a:latin typeface="Grandview Display"/>
                <a:ea typeface="Roboto Condensed"/>
                <a:cs typeface="Roboto Condensed"/>
                <a:sym typeface="Roboto Condensed"/>
              </a:rPr>
              <a:t>control CT - 20 fx</a:t>
            </a:r>
            <a:endParaRPr sz="1400" b="1" dirty="0">
              <a:solidFill>
                <a:srgbClr val="000000"/>
              </a:solidFill>
              <a:latin typeface="Grandview Display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5" name="Picture 4" descr="A picture containing indoor, floor, wall, ceiling&#10;&#10;Description automatically generated">
            <a:extLst>
              <a:ext uri="{FF2B5EF4-FFF2-40B4-BE49-F238E27FC236}">
                <a16:creationId xmlns:a16="http://schemas.microsoft.com/office/drawing/2014/main" id="{DEEC76A3-71B4-61EC-0306-F807E68DCD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1363" y="1890402"/>
            <a:ext cx="5781792" cy="3989713"/>
          </a:xfrm>
          <a:prstGeom prst="rect">
            <a:avLst/>
          </a:prstGeom>
        </p:spPr>
      </p:pic>
      <p:sp>
        <p:nvSpPr>
          <p:cNvPr id="28" name="Google Shape;365;p27">
            <a:extLst>
              <a:ext uri="{FF2B5EF4-FFF2-40B4-BE49-F238E27FC236}">
                <a16:creationId xmlns:a16="http://schemas.microsoft.com/office/drawing/2014/main" id="{92722B0A-35FE-042D-1416-BE7FF5264F06}"/>
              </a:ext>
            </a:extLst>
          </p:cNvPr>
          <p:cNvSpPr/>
          <p:nvPr/>
        </p:nvSpPr>
        <p:spPr>
          <a:xfrm rot="7912590">
            <a:off x="4939493" y="1841578"/>
            <a:ext cx="176733" cy="126725"/>
          </a:xfrm>
          <a:custGeom>
            <a:avLst/>
            <a:gdLst/>
            <a:ahLst/>
            <a:cxnLst/>
            <a:rect l="l" t="t" r="r" b="b"/>
            <a:pathLst>
              <a:path w="3008" h="2157" extrusionOk="0">
                <a:moveTo>
                  <a:pt x="0" y="0"/>
                </a:moveTo>
                <a:lnTo>
                  <a:pt x="729" y="1075"/>
                </a:lnTo>
                <a:lnTo>
                  <a:pt x="0" y="2157"/>
                </a:lnTo>
                <a:lnTo>
                  <a:pt x="0" y="2157"/>
                </a:lnTo>
                <a:lnTo>
                  <a:pt x="3008" y="107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65;p27">
            <a:extLst>
              <a:ext uri="{FF2B5EF4-FFF2-40B4-BE49-F238E27FC236}">
                <a16:creationId xmlns:a16="http://schemas.microsoft.com/office/drawing/2014/main" id="{92722B0A-35FE-042D-1416-BE7FF5264F06}"/>
              </a:ext>
            </a:extLst>
          </p:cNvPr>
          <p:cNvSpPr/>
          <p:nvPr/>
        </p:nvSpPr>
        <p:spPr>
          <a:xfrm rot="7912590">
            <a:off x="2024961" y="1880972"/>
            <a:ext cx="176733" cy="126725"/>
          </a:xfrm>
          <a:custGeom>
            <a:avLst/>
            <a:gdLst/>
            <a:ahLst/>
            <a:cxnLst/>
            <a:rect l="l" t="t" r="r" b="b"/>
            <a:pathLst>
              <a:path w="3008" h="2157" extrusionOk="0">
                <a:moveTo>
                  <a:pt x="0" y="0"/>
                </a:moveTo>
                <a:lnTo>
                  <a:pt x="729" y="1075"/>
                </a:lnTo>
                <a:lnTo>
                  <a:pt x="0" y="2157"/>
                </a:lnTo>
                <a:lnTo>
                  <a:pt x="0" y="2157"/>
                </a:lnTo>
                <a:lnTo>
                  <a:pt x="3008" y="107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5883B5D9-59C8-4FFB-9718-6CF2498B41B6}"/>
              </a:ext>
            </a:extLst>
          </p:cNvPr>
          <p:cNvSpPr/>
          <p:nvPr/>
        </p:nvSpPr>
        <p:spPr>
          <a:xfrm rot="20760000">
            <a:off x="26935" y="2420106"/>
            <a:ext cx="724370" cy="338666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i="0" u="none" strike="noStrike" baseline="0">
                <a:solidFill>
                  <a:srgbClr val="FFFFFF"/>
                </a:solidFill>
                <a:latin typeface="Grandview Display"/>
              </a:rPr>
              <a:t>beam</a:t>
            </a:r>
            <a:r>
              <a:rPr lang="en-US" sz="1000" b="1" i="0">
                <a:solidFill>
                  <a:srgbClr val="FFFFFF"/>
                </a:solidFill>
                <a:latin typeface="Grandview Display"/>
              </a:rPr>
              <a:t>​</a:t>
            </a:r>
            <a:endParaRPr lang="en-US" sz="1000" b="1" dirty="0">
              <a:latin typeface="Grandview Display"/>
            </a:endParaRP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3190DAFB-3F94-DB36-DAA8-910F3B6856E0}"/>
              </a:ext>
            </a:extLst>
          </p:cNvPr>
          <p:cNvSpPr/>
          <p:nvPr/>
        </p:nvSpPr>
        <p:spPr>
          <a:xfrm rot="20760000">
            <a:off x="2933824" y="2420106"/>
            <a:ext cx="724370" cy="338666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i="0" u="none" strike="noStrike" baseline="0">
                <a:solidFill>
                  <a:srgbClr val="FFFFFF"/>
                </a:solidFill>
                <a:latin typeface="Grandview Display"/>
              </a:rPr>
              <a:t>beam</a:t>
            </a:r>
            <a:r>
              <a:rPr lang="en-US" sz="1000" b="1" i="0">
                <a:solidFill>
                  <a:srgbClr val="FFFFFF"/>
                </a:solidFill>
                <a:latin typeface="Grandview Display"/>
              </a:rPr>
              <a:t>​</a:t>
            </a:r>
            <a:endParaRPr lang="en-US" sz="1000" b="1" dirty="0">
              <a:latin typeface="Grandview Display"/>
            </a:endParaRPr>
          </a:p>
        </p:txBody>
      </p:sp>
    </p:spTree>
    <p:extLst>
      <p:ext uri="{BB962C8B-B14F-4D97-AF65-F5344CB8AC3E}">
        <p14:creationId xmlns:p14="http://schemas.microsoft.com/office/powerpoint/2010/main" val="367922038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HONE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HONEY" id="{5AE580D0-D684-4345-ADAE-184777778A7C}" vid="{ABF946B4-2302-4BA7-A616-7B1DF8861E8E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ThemeHONEY</Template>
  <TotalTime>0</TotalTime>
  <Words>16</Words>
  <Application>Microsoft Office PowerPoint</Application>
  <PresentationFormat>Widescreen</PresentationFormat>
  <Paragraphs>14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ThemeHONEY</vt:lpstr>
      <vt:lpstr>Custom Design</vt:lpstr>
      <vt:lpstr>Welcome and project summary</vt:lpstr>
      <vt:lpstr>Meeting schedule</vt:lpstr>
      <vt:lpstr>Hybrid ONline tEchnologY for particle therapy</vt:lpstr>
      <vt:lpstr>Charged Particle Therapy</vt:lpstr>
      <vt:lpstr>Why in-vivo range verification system?</vt:lpstr>
      <vt:lpstr>How? Exploiting secondary radiation!</vt:lpstr>
      <vt:lpstr>Positron emitters</vt:lpstr>
      <vt:lpstr>Positron emitters</vt:lpstr>
      <vt:lpstr>The INSIDE PET experience</vt:lpstr>
      <vt:lpstr>Prompt photons</vt:lpstr>
      <vt:lpstr>Prompt photons</vt:lpstr>
      <vt:lpstr>HONEY project</vt:lpstr>
      <vt:lpstr>HONEY prototype</vt:lpstr>
      <vt:lpstr>HONEY prototype</vt:lpstr>
      <vt:lpstr>HONEY prototype</vt:lpstr>
      <vt:lpstr>HONEY prototype</vt:lpstr>
      <vt:lpstr>HONEY units &amp; GANTT</vt:lpstr>
      <vt:lpstr>HONEY budget</vt:lpstr>
      <vt:lpstr>HONEY risk analysis</vt:lpstr>
      <vt:lpstr>HONEY in numbers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Elisa Fiorina</dc:creator>
  <cp:lastModifiedBy>Elisa Fiorina</cp:lastModifiedBy>
  <cp:revision>1543</cp:revision>
  <dcterms:created xsi:type="dcterms:W3CDTF">2023-05-23T07:30:07Z</dcterms:created>
  <dcterms:modified xsi:type="dcterms:W3CDTF">2023-11-16T23:56:30Z</dcterms:modified>
</cp:coreProperties>
</file>