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2600" y="1276290"/>
            <a:ext cx="7162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cap="small" dirty="0" smtClean="0">
                <a:latin typeface="+mj-lt"/>
                <a:ea typeface="+mj-ea"/>
                <a:cs typeface="+mj-cs"/>
              </a:rPr>
              <a:t>R</a:t>
            </a:r>
            <a:r>
              <a:rPr kumimoji="0" lang="en-US" sz="30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adiative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corrections in </a:t>
            </a:r>
            <a:endParaRPr kumimoji="0" lang="en-US" sz="3000" b="1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two-photon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event generator 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705290"/>
            <a:ext cx="6476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Leonid </a:t>
            </a:r>
            <a:r>
              <a:rPr lang="en-US" sz="2000" dirty="0" err="1" smtClean="0"/>
              <a:t>Kardapoltsev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Budker</a:t>
            </a:r>
            <a:r>
              <a:rPr lang="en-US" sz="2000" dirty="0" smtClean="0"/>
              <a:t> Institute of Nuclear Physics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4038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71500"/>
            <a:ext cx="40671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276600"/>
            <a:ext cx="85248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381000"/>
          <a:ext cx="7538442" cy="5105400"/>
        </p:xfrm>
        <a:graphic>
          <a:graphicData uri="http://schemas.openxmlformats.org/presentationml/2006/ole">
            <p:oleObj spid="_x0000_s1026" name="Acrobat Document" r:id="rId3" imgW="5400437" imgH="3657600" progId="AcroExch.Document.7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562600"/>
            <a:ext cx="2876550" cy="66675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0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464784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detailed description of the generator can be found in</a:t>
            </a:r>
          </a:p>
          <a:p>
            <a:r>
              <a:rPr lang="en-US" sz="2000" dirty="0" err="1" smtClean="0">
                <a:solidFill>
                  <a:srgbClr val="002060"/>
                </a:solidFill>
              </a:rPr>
              <a:t>V.P.Druzhinin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L.V.Kardapoltsev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V.A.Tayursky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002060"/>
                </a:solidFill>
              </a:rPr>
              <a:t>hep</a:t>
            </a:r>
            <a:r>
              <a:rPr lang="en-US" sz="2000" dirty="0" smtClean="0">
                <a:solidFill>
                  <a:srgbClr val="002060"/>
                </a:solidFill>
              </a:rPr>
              <a:t>-ph 1010.5969v1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7086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Conclusion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 was taken into account in the event generator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Simulation of photons radiated by initial and final tagged electron was realized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generator was used for measurements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transition </a:t>
            </a:r>
            <a:r>
              <a:rPr lang="en-US" sz="2000" dirty="0" smtClean="0"/>
              <a:t>form factors at </a:t>
            </a:r>
            <a:r>
              <a:rPr lang="en-US" sz="2000" dirty="0" err="1" smtClean="0"/>
              <a:t>BaBar</a:t>
            </a:r>
            <a:endParaRPr lang="en-US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Systematic uncertainty due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radiative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correction is ~1%</a:t>
            </a:r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457200"/>
            <a:ext cx="3362325" cy="242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343400" y="601164"/>
            <a:ext cx="4267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two-photon process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e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→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e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P, virtual photons radiated by colliding electrons produce C-even resonance.</a:t>
            </a:r>
          </a:p>
          <a:p>
            <a:r>
              <a:rPr lang="en-US" sz="2000" dirty="0" smtClean="0"/>
              <a:t> For </a:t>
            </a:r>
            <a:r>
              <a:rPr lang="en-US" sz="2000" dirty="0" err="1" smtClean="0"/>
              <a:t>pseudoscalar</a:t>
            </a:r>
            <a:r>
              <a:rPr lang="en-US" sz="2000" dirty="0" smtClean="0"/>
              <a:t> meson production cross section depends on only one form factor F(q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,q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r>
              <a:rPr lang="en-US" sz="2000" dirty="0" smtClean="0"/>
              <a:t> which describes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/>
              <a:t> </a:t>
            </a:r>
            <a:r>
              <a:rPr lang="en-US" sz="2000" dirty="0" smtClean="0"/>
              <a:t>→</a:t>
            </a:r>
            <a:r>
              <a:rPr lang="ru-RU" sz="2000" dirty="0" smtClean="0"/>
              <a:t> P</a:t>
            </a:r>
            <a:r>
              <a:rPr lang="en-US" sz="2000" dirty="0" smtClean="0"/>
              <a:t> transition.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544925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No-tag mode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both electrons are undetected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resonance </a:t>
            </a:r>
            <a:r>
              <a:rPr lang="en-US" sz="2000" dirty="0" err="1" smtClean="0"/>
              <a:t>Γ</a:t>
            </a:r>
            <a:r>
              <a:rPr lang="en-US" sz="2000" baseline="-25000" dirty="0" err="1" smtClean="0"/>
              <a:t>γγ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and mass can be measured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3544925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Single-tag mode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one of electrons is detected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=- q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dσ</a:t>
            </a:r>
            <a:r>
              <a:rPr lang="en-US" sz="2000" dirty="0" smtClean="0"/>
              <a:t>/dQ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~ 1/Q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/>
              <a:t>, cross section decreases rapidly with Q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 increase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transition form factor F(-Q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,0) can be measured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90948" y="1576252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609600"/>
            <a:ext cx="4267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two-photon process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e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→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e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P virtual photons, radiated by colliding electrons, produce C-even resonance.</a:t>
            </a:r>
          </a:p>
          <a:p>
            <a:r>
              <a:rPr lang="en-US" sz="2000" dirty="0" smtClean="0"/>
              <a:t> For </a:t>
            </a:r>
            <a:r>
              <a:rPr lang="en-US" sz="2000" dirty="0" err="1" smtClean="0"/>
              <a:t>pseudoscalar</a:t>
            </a:r>
            <a:r>
              <a:rPr lang="en-US" sz="2000" dirty="0" smtClean="0"/>
              <a:t> meson production cross section </a:t>
            </a:r>
            <a:r>
              <a:rPr lang="en-US" sz="2000" dirty="0" smtClean="0"/>
              <a:t>depends only on </a:t>
            </a:r>
            <a:r>
              <a:rPr lang="en-US" sz="2000" dirty="0" smtClean="0"/>
              <a:t>one form factor F(q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,q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r>
              <a:rPr lang="en-US" sz="2000" dirty="0" smtClean="0"/>
              <a:t>which </a:t>
            </a:r>
            <a:r>
              <a:rPr lang="en-US" sz="2000" dirty="0" smtClean="0"/>
              <a:t>describe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/>
              <a:t> </a:t>
            </a:r>
            <a:r>
              <a:rPr lang="en-US" sz="2000" dirty="0" smtClean="0"/>
              <a:t>→</a:t>
            </a:r>
            <a:r>
              <a:rPr lang="ru-RU" sz="2000" dirty="0" smtClean="0"/>
              <a:t> P</a:t>
            </a:r>
            <a:r>
              <a:rPr lang="en-US" sz="2000" dirty="0" smtClean="0"/>
              <a:t> transition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553361"/>
            <a:ext cx="335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No-tag mode</a:t>
            </a:r>
          </a:p>
          <a:p>
            <a:r>
              <a:rPr lang="en-US" sz="2000" dirty="0" err="1" smtClean="0"/>
              <a:t>Radiative</a:t>
            </a:r>
            <a:r>
              <a:rPr lang="en-US" sz="2000" dirty="0" smtClean="0"/>
              <a:t> correction less then 1%</a:t>
            </a:r>
          </a:p>
          <a:p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M.Defrise</a:t>
            </a:r>
            <a:r>
              <a:rPr lang="en-US" sz="1400" dirty="0" smtClean="0"/>
              <a:t>, S. </a:t>
            </a:r>
            <a:r>
              <a:rPr lang="en-US" sz="1400" dirty="0" err="1" smtClean="0"/>
              <a:t>Ong</a:t>
            </a:r>
            <a:r>
              <a:rPr lang="en-US" sz="1400" dirty="0" smtClean="0"/>
              <a:t>, J. Silva and C. </a:t>
            </a:r>
            <a:r>
              <a:rPr lang="en-US" sz="1400" dirty="0" err="1" smtClean="0"/>
              <a:t>Carimalo</a:t>
            </a:r>
            <a:r>
              <a:rPr lang="en-US" sz="1400" dirty="0" smtClean="0"/>
              <a:t>, Phys. Rev, D </a:t>
            </a:r>
            <a:r>
              <a:rPr lang="en-US" sz="1400" b="1" dirty="0" smtClean="0"/>
              <a:t>23</a:t>
            </a:r>
            <a:r>
              <a:rPr lang="en-US" sz="1400" dirty="0" smtClean="0"/>
              <a:t>, 663 (1983)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W.L. van </a:t>
            </a:r>
            <a:r>
              <a:rPr lang="en-US" sz="1400" dirty="0" err="1" smtClean="0"/>
              <a:t>Neervan</a:t>
            </a:r>
            <a:r>
              <a:rPr lang="en-US" sz="1400" dirty="0" smtClean="0"/>
              <a:t> and J.A.M. </a:t>
            </a:r>
            <a:r>
              <a:rPr lang="en-US" sz="1400" dirty="0" err="1" smtClean="0"/>
              <a:t>Vermeseren</a:t>
            </a:r>
            <a:r>
              <a:rPr lang="en-US" sz="1400" dirty="0" smtClean="0"/>
              <a:t>, </a:t>
            </a:r>
            <a:r>
              <a:rPr lang="en-US" sz="1400" dirty="0" err="1" smtClean="0"/>
              <a:t>Nucl</a:t>
            </a:r>
            <a:r>
              <a:rPr lang="en-US" sz="1400" dirty="0" smtClean="0"/>
              <a:t>. Phys. B </a:t>
            </a:r>
            <a:r>
              <a:rPr lang="en-US" sz="1400" b="1" dirty="0" smtClean="0"/>
              <a:t>238</a:t>
            </a:r>
            <a:r>
              <a:rPr lang="en-US" sz="1400" dirty="0" smtClean="0"/>
              <a:t>, 73(1984)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3553361"/>
            <a:ext cx="411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Single-tag mode</a:t>
            </a:r>
          </a:p>
          <a:p>
            <a:r>
              <a:rPr lang="en-US" sz="2000" dirty="0" smtClean="0"/>
              <a:t>At large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 may reach several percents. And for good precision it should be taken into account.</a:t>
            </a:r>
            <a:endParaRPr lang="ru-RU" sz="2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457200"/>
            <a:ext cx="3362325" cy="242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90948" y="1576252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4825"/>
            <a:ext cx="3362325" cy="242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191000" y="5334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transition form factor is determined from the measured differential cross section and the MC calculated cross section</a:t>
            </a:r>
            <a:endParaRPr lang="ru-RU" sz="20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209800"/>
            <a:ext cx="4648200" cy="7048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505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 modifies not only the cross section but also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 Emission of photons by electrons changes </a:t>
            </a:r>
            <a:r>
              <a:rPr lang="en-US" sz="2000" dirty="0" err="1" smtClean="0"/>
              <a:t>momenta</a:t>
            </a:r>
            <a:r>
              <a:rPr lang="en-US" sz="2000" dirty="0" smtClean="0"/>
              <a:t> of final particles and </a:t>
            </a:r>
            <a:r>
              <a:rPr lang="en-US" sz="2000" dirty="0" smtClean="0"/>
              <a:t>as a </a:t>
            </a:r>
            <a:r>
              <a:rPr lang="en-US" sz="2000" dirty="0" smtClean="0"/>
              <a:t>result changes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 So such effects also should be simulated.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process-independent correction for a single-tag two-gamma experiment was obtained by </a:t>
            </a:r>
            <a:r>
              <a:rPr lang="en-US" sz="2000" dirty="0" err="1" smtClean="0">
                <a:solidFill>
                  <a:srgbClr val="002060"/>
                </a:solidFill>
              </a:rPr>
              <a:t>S.Ong</a:t>
            </a:r>
            <a:r>
              <a:rPr lang="en-US" sz="2000" dirty="0" smtClean="0">
                <a:solidFill>
                  <a:srgbClr val="002060"/>
                </a:solidFill>
              </a:rPr>
              <a:t> and </a:t>
            </a:r>
            <a:r>
              <a:rPr lang="en-US" sz="2000" dirty="0" err="1" smtClean="0">
                <a:solidFill>
                  <a:srgbClr val="002060"/>
                </a:solidFill>
              </a:rPr>
              <a:t>P.Kessler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Phys.Rev</a:t>
            </a:r>
            <a:r>
              <a:rPr lang="en-US" sz="2000" dirty="0" smtClean="0">
                <a:solidFill>
                  <a:srgbClr val="002060"/>
                </a:solidFill>
              </a:rPr>
              <a:t>. 38 (1988)2280</a:t>
            </a:r>
            <a:r>
              <a:rPr lang="en-US" sz="2000" dirty="0" smtClean="0"/>
              <a:t>. The following diagrams for the tagged electron were taken into account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230" y="1752600"/>
            <a:ext cx="8496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dσ</a:t>
            </a:r>
            <a:r>
              <a:rPr lang="en-US" sz="2000" dirty="0" smtClean="0"/>
              <a:t> = </a:t>
            </a:r>
            <a:r>
              <a:rPr lang="en-US" sz="2000" dirty="0" err="1" smtClean="0"/>
              <a:t>dσ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(1+δ) = </a:t>
            </a:r>
            <a:r>
              <a:rPr lang="en-US" sz="2000" dirty="0" err="1" smtClean="0"/>
              <a:t>dσ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(1 + 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+ </a:t>
            </a:r>
            <a:r>
              <a:rPr lang="en-US" sz="2000" dirty="0" err="1" smtClean="0"/>
              <a:t>δ</a:t>
            </a:r>
            <a:r>
              <a:rPr lang="en-US" sz="2000" baseline="-25000" dirty="0" err="1" smtClean="0"/>
              <a:t>VP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includes the virtual correction due to the interference between diagrams (a) and (c), and the correction due to real </a:t>
            </a:r>
            <a:r>
              <a:rPr lang="en-US" sz="2000" dirty="0" smtClean="0"/>
              <a:t>photon emission (diagrams (d) and (e)).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δ</a:t>
            </a:r>
            <a:r>
              <a:rPr lang="en-US" sz="2000" baseline="-25000" dirty="0" err="1" smtClean="0"/>
              <a:t>VP</a:t>
            </a:r>
            <a:r>
              <a:rPr lang="en-US" sz="2000" dirty="0" smtClean="0"/>
              <a:t> , the vacuum polarization correction due to the interference between the diagrams (a) and (b) 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obtain 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we have used result of </a:t>
            </a:r>
            <a:r>
              <a:rPr lang="en-US" sz="2000" dirty="0" err="1" smtClean="0">
                <a:solidFill>
                  <a:srgbClr val="002060"/>
                </a:solidFill>
              </a:rPr>
              <a:t>S.Ong</a:t>
            </a:r>
            <a:r>
              <a:rPr lang="en-US" sz="2000" dirty="0" smtClean="0">
                <a:solidFill>
                  <a:srgbClr val="002060"/>
                </a:solidFill>
              </a:rPr>
              <a:t> and </a:t>
            </a:r>
            <a:r>
              <a:rPr lang="en-US" sz="2000" dirty="0" err="1" smtClean="0">
                <a:solidFill>
                  <a:srgbClr val="002060"/>
                </a:solidFill>
              </a:rPr>
              <a:t>P.Kessler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Phys.Rev</a:t>
            </a:r>
            <a:r>
              <a:rPr lang="en-US" sz="2000" dirty="0" smtClean="0">
                <a:solidFill>
                  <a:srgbClr val="002060"/>
                </a:solidFill>
              </a:rPr>
              <a:t>. 38 (1988)2280</a:t>
            </a:r>
            <a:r>
              <a:rPr lang="en-US" sz="2000" dirty="0" smtClean="0"/>
              <a:t>  </a:t>
            </a:r>
            <a:r>
              <a:rPr lang="en-US" sz="2000" dirty="0" smtClean="0"/>
              <a:t>for the total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correction, removing from it the contribution of the vacuum polarization diagram, since only electron contribution was taken into account in their paper.</a:t>
            </a:r>
            <a:endParaRPr lang="ru-RU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000250"/>
            <a:ext cx="3867150" cy="6667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8194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=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γ</a:t>
            </a:r>
            <a:r>
              <a:rPr lang="en-US" sz="2000" baseline="-25000" dirty="0" smtClean="0"/>
              <a:t> max</a:t>
            </a:r>
            <a:r>
              <a:rPr lang="en-US" sz="2000" dirty="0" smtClean="0"/>
              <a:t>/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,   L = </a:t>
            </a:r>
            <a:r>
              <a:rPr lang="en-US" sz="2000" dirty="0" err="1" smtClean="0"/>
              <a:t>ln</a:t>
            </a:r>
            <a:r>
              <a:rPr lang="en-US" sz="2000" dirty="0" smtClean="0"/>
              <a:t>(Q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/m</a:t>
            </a:r>
            <a:r>
              <a:rPr lang="en-US" sz="2000" baseline="-25000" dirty="0" smtClean="0"/>
              <a:t>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  <a:endParaRPr lang="ru-RU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505200"/>
            <a:ext cx="3576638" cy="253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1000" y="3934361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err="1" smtClean="0"/>
              <a:t>δ</a:t>
            </a:r>
            <a:r>
              <a:rPr lang="en-US" sz="2000" baseline="-25000" dirty="0" err="1" smtClean="0"/>
              <a:t>VP</a:t>
            </a:r>
            <a:r>
              <a:rPr lang="en-US" sz="2000" dirty="0" smtClean="0"/>
              <a:t> we have used result of F.V. </a:t>
            </a:r>
            <a:r>
              <a:rPr lang="en-US" sz="2000" dirty="0" err="1" smtClean="0"/>
              <a:t>Ignatov</a:t>
            </a:r>
            <a:r>
              <a:rPr lang="en-US" sz="2000" dirty="0" smtClean="0"/>
              <a:t> PhD thesis, which includes the contribution from e, μ, τ leptons and hadrons.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8382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dirty="0" smtClean="0"/>
                        <a:t> (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3048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Radiative</a:t>
            </a:r>
            <a:r>
              <a:rPr lang="en-US" sz="2000" dirty="0" smtClean="0"/>
              <a:t> correction 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, %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00200" y="314331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dirty="0" smtClean="0"/>
                        <a:t> (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max</a:t>
                      </a:r>
                      <a:r>
                        <a:rPr lang="en-US" sz="1800" dirty="0" smtClean="0"/>
                        <a:t> = 0.1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+0.4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2514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Total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 δ = 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+ </a:t>
            </a:r>
            <a:r>
              <a:rPr lang="en-US" sz="2000" dirty="0" err="1" smtClean="0"/>
              <a:t>δ</a:t>
            </a:r>
            <a:r>
              <a:rPr lang="en-US" sz="2000" baseline="-25000" dirty="0" err="1" smtClean="0"/>
              <a:t>VP</a:t>
            </a:r>
            <a:r>
              <a:rPr lang="en-US" sz="2000" dirty="0" smtClean="0"/>
              <a:t>, %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8768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δ</a:t>
            </a:r>
            <a:r>
              <a:rPr lang="en-US" sz="2000" baseline="30000" dirty="0" smtClean="0"/>
              <a:t>`</a:t>
            </a:r>
            <a:r>
              <a:rPr lang="en-US" sz="2000" dirty="0" smtClean="0"/>
              <a:t> and </a:t>
            </a:r>
            <a:r>
              <a:rPr lang="en-US" sz="2000" dirty="0" err="1" smtClean="0"/>
              <a:t>δ</a:t>
            </a:r>
            <a:r>
              <a:rPr lang="en-US" sz="2000" baseline="-25000" dirty="0" err="1" smtClean="0"/>
              <a:t>VP</a:t>
            </a:r>
            <a:r>
              <a:rPr lang="en-US" sz="2000" dirty="0" smtClean="0"/>
              <a:t> have opposite </a:t>
            </a:r>
            <a:r>
              <a:rPr lang="en-US" sz="2000" dirty="0" smtClean="0"/>
              <a:t>signs </a:t>
            </a:r>
            <a:r>
              <a:rPr lang="en-US" sz="2000" dirty="0" smtClean="0"/>
              <a:t>and partly compensate each other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simulation of the initial state radiation we represent the </a:t>
            </a:r>
            <a:r>
              <a:rPr lang="en-US" sz="2000" dirty="0" err="1" smtClean="0"/>
              <a:t>radiative</a:t>
            </a:r>
            <a:r>
              <a:rPr lang="en-US" sz="2000" dirty="0" smtClean="0"/>
              <a:t> correction in the form </a:t>
            </a: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219200"/>
            <a:ext cx="3895725" cy="9810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0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63914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β = (α/π) ( L - 1 )	, </a:t>
            </a:r>
            <a:r>
              <a:rPr lang="en-US" sz="2200" dirty="0" smtClean="0"/>
              <a:t>r = </a:t>
            </a:r>
            <a:r>
              <a:rPr lang="en-US" sz="2200" dirty="0" err="1" smtClean="0"/>
              <a:t>E</a:t>
            </a:r>
            <a:r>
              <a:rPr lang="en-US" sz="2200" baseline="-25000" dirty="0" err="1" smtClean="0"/>
              <a:t>γ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/</a:t>
            </a:r>
            <a:r>
              <a:rPr lang="en-US" sz="2200" dirty="0" err="1" smtClean="0"/>
              <a:t>E</a:t>
            </a:r>
            <a:r>
              <a:rPr lang="en-US" sz="2200" baseline="-25000" dirty="0" err="1" smtClean="0"/>
              <a:t>b</a:t>
            </a:r>
            <a:r>
              <a:rPr lang="en-US" sz="2200" dirty="0" smtClean="0"/>
              <a:t>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cs typeface="Times New Roman" pitchFamily="18" charset="0"/>
              </a:rPr>
              <a:t>The function under the integral is the energy spectrum of photons in the soft photon approximation. 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r>
              <a:rPr lang="en-US" sz="2000" dirty="0" smtClean="0">
                <a:cs typeface="Times New Roman" pitchFamily="18" charset="0"/>
              </a:rPr>
              <a:t> The simulation looks as follows :</a:t>
            </a:r>
          </a:p>
          <a:p>
            <a:r>
              <a:rPr lang="en-US" sz="2000" dirty="0" smtClean="0">
                <a:cs typeface="Times New Roman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itchFamily="18" charset="0"/>
              </a:rPr>
              <a:t> ISR photon is simulated according to the </a:t>
            </a:r>
            <a:r>
              <a:rPr lang="en-US" sz="2000" dirty="0" smtClean="0">
                <a:cs typeface="Times New Roman" pitchFamily="18" charset="0"/>
              </a:rPr>
              <a:t>integrand. </a:t>
            </a:r>
            <a:endParaRPr lang="en-US" sz="2000" dirty="0" smtClean="0"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itchFamily="18" charset="0"/>
              </a:rPr>
              <a:t>Final particles </a:t>
            </a:r>
            <a:r>
              <a:rPr lang="en-US" sz="2000" dirty="0" err="1" smtClean="0">
                <a:cs typeface="Times New Roman" pitchFamily="18" charset="0"/>
              </a:rPr>
              <a:t>momenta</a:t>
            </a:r>
            <a:r>
              <a:rPr lang="en-US" sz="2000" dirty="0" smtClean="0">
                <a:cs typeface="Times New Roman" pitchFamily="18" charset="0"/>
              </a:rPr>
              <a:t> (electrons and resonance) are simulated according to Born cross section with 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’</a:t>
            </a:r>
            <a:r>
              <a:rPr lang="en-US" sz="2000" dirty="0" smtClean="0">
                <a:cs typeface="Times New Roman" pitchFamily="18" charset="0"/>
              </a:rPr>
              <a:t> = s(1-r)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cs typeface="Times New Roman" pitchFamily="18" charset="0"/>
              </a:rPr>
              <a:t>Final particles </a:t>
            </a:r>
            <a:r>
              <a:rPr lang="en-US" sz="2000" dirty="0" err="1" smtClean="0">
                <a:cs typeface="Times New Roman" pitchFamily="18" charset="0"/>
              </a:rPr>
              <a:t>momenta</a:t>
            </a:r>
            <a:r>
              <a:rPr lang="en-US" sz="2000" dirty="0" smtClean="0">
                <a:cs typeface="Times New Roman" pitchFamily="18" charset="0"/>
              </a:rPr>
              <a:t> are boosted to laboratory frame</a:t>
            </a:r>
            <a:endParaRPr lang="ru-RU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FSR photon energy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γ</a:t>
            </a:r>
            <a:r>
              <a:rPr lang="en-US" sz="2000" dirty="0" smtClean="0"/>
              <a:t> and angle </a:t>
            </a:r>
            <a:r>
              <a:rPr lang="en-US" sz="2000" dirty="0" err="1" smtClean="0"/>
              <a:t>θ</a:t>
            </a:r>
            <a:r>
              <a:rPr lang="en-US" sz="2000" baseline="-25000" dirty="0" err="1" smtClean="0"/>
              <a:t>γ</a:t>
            </a:r>
            <a:r>
              <a:rPr lang="en-US" sz="2000" dirty="0" smtClean="0"/>
              <a:t> with respect to the electron direction are generated with   </a:t>
            </a:r>
            <a:endParaRPr lang="ru-RU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0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295400"/>
            <a:ext cx="3162300" cy="74295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0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430" y="2133600"/>
            <a:ext cx="2371725" cy="666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24200" y="2248989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the electron energy after radiation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276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final meson four momentum is then modified to provide the energy momentum balance.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4495</TotalTime>
  <Words>707</Words>
  <PresentationFormat>Экран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Acrobat 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Leonid</dc:creator>
  <cp:lastModifiedBy>Leonid</cp:lastModifiedBy>
  <cp:revision>200</cp:revision>
  <dcterms:created xsi:type="dcterms:W3CDTF">2011-09-13T08:58:13Z</dcterms:created>
  <dcterms:modified xsi:type="dcterms:W3CDTF">2011-09-22T13:32:21Z</dcterms:modified>
</cp:coreProperties>
</file>