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257" r:id="rId6"/>
    <p:sldId id="1692" r:id="rId7"/>
    <p:sldId id="266" r:id="rId8"/>
    <p:sldId id="1701" r:id="rId9"/>
    <p:sldId id="2158" r:id="rId10"/>
    <p:sldId id="2163" r:id="rId11"/>
    <p:sldId id="2169" r:id="rId12"/>
    <p:sldId id="2160" r:id="rId13"/>
    <p:sldId id="292" r:id="rId14"/>
    <p:sldId id="290" r:id="rId15"/>
    <p:sldId id="2184" r:id="rId16"/>
    <p:sldId id="294" r:id="rId17"/>
    <p:sldId id="2175" r:id="rId18"/>
    <p:sldId id="2180" r:id="rId19"/>
    <p:sldId id="2181" r:id="rId20"/>
    <p:sldId id="2176" r:id="rId21"/>
    <p:sldId id="2185" r:id="rId22"/>
    <p:sldId id="280" r:id="rId23"/>
    <p:sldId id="2179" r:id="rId24"/>
    <p:sldId id="2186" r:id="rId25"/>
    <p:sldId id="2183" r:id="rId26"/>
    <p:sldId id="2187" r:id="rId27"/>
    <p:sldId id="2182" r:id="rId28"/>
    <p:sldId id="293" r:id="rId29"/>
    <p:sldId id="291" r:id="rId30"/>
    <p:sldId id="285" r:id="rId31"/>
    <p:sldId id="286" r:id="rId32"/>
    <p:sldId id="283" r:id="rId33"/>
    <p:sldId id="284" r:id="rId34"/>
    <p:sldId id="287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5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B108D-9389-4749-B6E5-4C98943AE07D}" v="283" dt="2024-10-24T14:27:19.319"/>
    <p1510:client id="{7AC5C342-447C-4FD3-BDBA-BC4043D8AF98}" v="190" dt="2024-10-23T15:07:26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maffezzoli felis" userId="d04b4ab9-0c9f-4a24-b08e-e42382a874e5" providerId="ADAL" clId="{7AC5C342-447C-4FD3-BDBA-BC4043D8AF98}"/>
    <pc:docChg chg="undo redo custSel addSld delSld modSld sldOrd">
      <pc:chgData name="stefano maffezzoli felis" userId="d04b4ab9-0c9f-4a24-b08e-e42382a874e5" providerId="ADAL" clId="{7AC5C342-447C-4FD3-BDBA-BC4043D8AF98}" dt="2024-10-23T15:16:06.407" v="2005" actId="20577"/>
      <pc:docMkLst>
        <pc:docMk/>
      </pc:docMkLst>
      <pc:sldChg chg="modSp mod">
        <pc:chgData name="stefano maffezzoli felis" userId="d04b4ab9-0c9f-4a24-b08e-e42382a874e5" providerId="ADAL" clId="{7AC5C342-447C-4FD3-BDBA-BC4043D8AF98}" dt="2024-10-22T11:00:58.359" v="1683" actId="1076"/>
        <pc:sldMkLst>
          <pc:docMk/>
          <pc:sldMk cId="3064588471" sldId="256"/>
        </pc:sldMkLst>
        <pc:spChg chg="mod">
          <ac:chgData name="stefano maffezzoli felis" userId="d04b4ab9-0c9f-4a24-b08e-e42382a874e5" providerId="ADAL" clId="{7AC5C342-447C-4FD3-BDBA-BC4043D8AF98}" dt="2024-10-19T12:57:29.351" v="277" actId="20577"/>
          <ac:spMkLst>
            <pc:docMk/>
            <pc:sldMk cId="3064588471" sldId="256"/>
            <ac:spMk id="2" creationId="{41E0CFFE-5F34-1EC3-CE85-98D1E01DBD77}"/>
          </ac:spMkLst>
        </pc:spChg>
        <pc:spChg chg="mod">
          <ac:chgData name="stefano maffezzoli felis" userId="d04b4ab9-0c9f-4a24-b08e-e42382a874e5" providerId="ADAL" clId="{7AC5C342-447C-4FD3-BDBA-BC4043D8AF98}" dt="2024-10-19T12:57:45.961" v="278"/>
          <ac:spMkLst>
            <pc:docMk/>
            <pc:sldMk cId="3064588471" sldId="256"/>
            <ac:spMk id="3" creationId="{BCB7E673-7337-76CF-1F85-3D651BA8BC1D}"/>
          </ac:spMkLst>
        </pc:spChg>
        <pc:picChg chg="mod">
          <ac:chgData name="stefano maffezzoli felis" userId="d04b4ab9-0c9f-4a24-b08e-e42382a874e5" providerId="ADAL" clId="{7AC5C342-447C-4FD3-BDBA-BC4043D8AF98}" dt="2024-10-22T11:00:58.359" v="1683" actId="1076"/>
          <ac:picMkLst>
            <pc:docMk/>
            <pc:sldMk cId="3064588471" sldId="256"/>
            <ac:picMk id="13" creationId="{AEAE973E-9805-AF04-946E-DDCE07B5BF33}"/>
          </ac:picMkLst>
        </pc:picChg>
      </pc:sldChg>
      <pc:sldChg chg="delSp modSp mod">
        <pc:chgData name="stefano maffezzoli felis" userId="d04b4ab9-0c9f-4a24-b08e-e42382a874e5" providerId="ADAL" clId="{7AC5C342-447C-4FD3-BDBA-BC4043D8AF98}" dt="2024-10-23T14:54:49.649" v="1964" actId="20577"/>
        <pc:sldMkLst>
          <pc:docMk/>
          <pc:sldMk cId="4050262274" sldId="257"/>
        </pc:sldMkLst>
        <pc:spChg chg="mod">
          <ac:chgData name="stefano maffezzoli felis" userId="d04b4ab9-0c9f-4a24-b08e-e42382a874e5" providerId="ADAL" clId="{7AC5C342-447C-4FD3-BDBA-BC4043D8AF98}" dt="2024-10-23T14:54:49.649" v="1964" actId="20577"/>
          <ac:spMkLst>
            <pc:docMk/>
            <pc:sldMk cId="4050262274" sldId="257"/>
            <ac:spMk id="3" creationId="{6EC4EE49-4C02-3DF7-0A0F-DF1F3ABDA0AE}"/>
          </ac:spMkLst>
        </pc:spChg>
        <pc:spChg chg="del">
          <ac:chgData name="stefano maffezzoli felis" userId="d04b4ab9-0c9f-4a24-b08e-e42382a874e5" providerId="ADAL" clId="{7AC5C342-447C-4FD3-BDBA-BC4043D8AF98}" dt="2024-10-14T08:53:34.642" v="142" actId="478"/>
          <ac:spMkLst>
            <pc:docMk/>
            <pc:sldMk cId="4050262274" sldId="257"/>
            <ac:spMk id="4" creationId="{4ED1F368-D24B-A5E0-131A-5DE1F807AB11}"/>
          </ac:spMkLst>
        </pc:spChg>
      </pc:sldChg>
      <pc:sldChg chg="addSp delSp modSp mod">
        <pc:chgData name="stefano maffezzoli felis" userId="d04b4ab9-0c9f-4a24-b08e-e42382a874e5" providerId="ADAL" clId="{7AC5C342-447C-4FD3-BDBA-BC4043D8AF98}" dt="2024-10-14T08:58:54.975" v="222" actId="20577"/>
        <pc:sldMkLst>
          <pc:docMk/>
          <pc:sldMk cId="2825845212" sldId="266"/>
        </pc:sldMkLst>
        <pc:spChg chg="mod">
          <ac:chgData name="stefano maffezzoli felis" userId="d04b4ab9-0c9f-4a24-b08e-e42382a874e5" providerId="ADAL" clId="{7AC5C342-447C-4FD3-BDBA-BC4043D8AF98}" dt="2024-10-14T08:58:54.975" v="222" actId="20577"/>
          <ac:spMkLst>
            <pc:docMk/>
            <pc:sldMk cId="2825845212" sldId="266"/>
            <ac:spMk id="2" creationId="{3A2420CA-A86F-FF23-EEE6-9BD7A962CD31}"/>
          </ac:spMkLst>
        </pc:spChg>
        <pc:spChg chg="add del mod">
          <ac:chgData name="stefano maffezzoli felis" userId="d04b4ab9-0c9f-4a24-b08e-e42382a874e5" providerId="ADAL" clId="{7AC5C342-447C-4FD3-BDBA-BC4043D8AF98}" dt="2024-10-14T08:52:55.339" v="99" actId="478"/>
          <ac:spMkLst>
            <pc:docMk/>
            <pc:sldMk cId="2825845212" sldId="266"/>
            <ac:spMk id="8" creationId="{B3C6794F-1175-7198-EEE5-8A4C82436E2D}"/>
          </ac:spMkLst>
        </pc:spChg>
        <pc:spChg chg="add del mod">
          <ac:chgData name="stefano maffezzoli felis" userId="d04b4ab9-0c9f-4a24-b08e-e42382a874e5" providerId="ADAL" clId="{7AC5C342-447C-4FD3-BDBA-BC4043D8AF98}" dt="2024-10-14T08:52:35.659" v="94" actId="478"/>
          <ac:spMkLst>
            <pc:docMk/>
            <pc:sldMk cId="2825845212" sldId="266"/>
            <ac:spMk id="9" creationId="{A6A412D5-3910-2D88-515B-8654C3B7F3C2}"/>
          </ac:spMkLst>
        </pc:spChg>
        <pc:spChg chg="add mod">
          <ac:chgData name="stefano maffezzoli felis" userId="d04b4ab9-0c9f-4a24-b08e-e42382a874e5" providerId="ADAL" clId="{7AC5C342-447C-4FD3-BDBA-BC4043D8AF98}" dt="2024-10-14T08:52:07.295" v="86"/>
          <ac:spMkLst>
            <pc:docMk/>
            <pc:sldMk cId="2825845212" sldId="266"/>
            <ac:spMk id="11" creationId="{7663BDC1-9182-F7A2-40C0-5385629ACE30}"/>
          </ac:spMkLst>
        </pc:spChg>
      </pc:sldChg>
      <pc:sldChg chg="addSp delSp modSp mod ord">
        <pc:chgData name="stefano maffezzoli felis" userId="d04b4ab9-0c9f-4a24-b08e-e42382a874e5" providerId="ADAL" clId="{7AC5C342-447C-4FD3-BDBA-BC4043D8AF98}" dt="2024-10-23T15:12:23.121" v="2001" actId="6549"/>
        <pc:sldMkLst>
          <pc:docMk/>
          <pc:sldMk cId="803220595" sldId="280"/>
        </pc:sldMkLst>
        <pc:spChg chg="mod">
          <ac:chgData name="stefano maffezzoli felis" userId="d04b4ab9-0c9f-4a24-b08e-e42382a874e5" providerId="ADAL" clId="{7AC5C342-447C-4FD3-BDBA-BC4043D8AF98}" dt="2024-10-22T08:15:15.327" v="1620" actId="27636"/>
          <ac:spMkLst>
            <pc:docMk/>
            <pc:sldMk cId="803220595" sldId="280"/>
            <ac:spMk id="2" creationId="{D17E32EA-A6A1-1806-C2B9-02EF08BE7680}"/>
          </ac:spMkLst>
        </pc:spChg>
        <pc:spChg chg="mod">
          <ac:chgData name="stefano maffezzoli felis" userId="d04b4ab9-0c9f-4a24-b08e-e42382a874e5" providerId="ADAL" clId="{7AC5C342-447C-4FD3-BDBA-BC4043D8AF98}" dt="2024-10-22T08:15:15.327" v="1619" actId="26606"/>
          <ac:spMkLst>
            <pc:docMk/>
            <pc:sldMk cId="803220595" sldId="280"/>
            <ac:spMk id="3" creationId="{B4FF5ABF-ADF1-9A12-E55B-5E301D1FDF92}"/>
          </ac:spMkLst>
        </pc:spChg>
        <pc:spChg chg="mod ord">
          <ac:chgData name="stefano maffezzoli felis" userId="d04b4ab9-0c9f-4a24-b08e-e42382a874e5" providerId="ADAL" clId="{7AC5C342-447C-4FD3-BDBA-BC4043D8AF98}" dt="2024-10-22T08:15:15.327" v="1619" actId="26606"/>
          <ac:spMkLst>
            <pc:docMk/>
            <pc:sldMk cId="803220595" sldId="280"/>
            <ac:spMk id="4" creationId="{8494257B-7DCC-13E4-A071-CC0DA1E6D2D7}"/>
          </ac:spMkLst>
        </pc:spChg>
        <pc:spChg chg="mod">
          <ac:chgData name="stefano maffezzoli felis" userId="d04b4ab9-0c9f-4a24-b08e-e42382a874e5" providerId="ADAL" clId="{7AC5C342-447C-4FD3-BDBA-BC4043D8AF98}" dt="2024-10-23T15:12:23.121" v="2001" actId="6549"/>
          <ac:spMkLst>
            <pc:docMk/>
            <pc:sldMk cId="803220595" sldId="280"/>
            <ac:spMk id="9" creationId="{ECD1B29D-C0EA-430A-1503-9F7A35BA11FC}"/>
          </ac:spMkLst>
        </pc:spChg>
        <pc:spChg chg="mod">
          <ac:chgData name="stefano maffezzoli felis" userId="d04b4ab9-0c9f-4a24-b08e-e42382a874e5" providerId="ADAL" clId="{7AC5C342-447C-4FD3-BDBA-BC4043D8AF98}" dt="2024-10-22T08:15:15.327" v="1619" actId="26606"/>
          <ac:spMkLst>
            <pc:docMk/>
            <pc:sldMk cId="803220595" sldId="280"/>
            <ac:spMk id="14" creationId="{107CDC32-3207-F79E-FFF5-C8A8497EED05}"/>
          </ac:spMkLst>
        </pc:spChg>
        <pc:picChg chg="add mod ord">
          <ac:chgData name="stefano maffezzoli felis" userId="d04b4ab9-0c9f-4a24-b08e-e42382a874e5" providerId="ADAL" clId="{7AC5C342-447C-4FD3-BDBA-BC4043D8AF98}" dt="2024-10-22T08:15:39.870" v="1626" actId="1076"/>
          <ac:picMkLst>
            <pc:docMk/>
            <pc:sldMk cId="803220595" sldId="280"/>
            <ac:picMk id="5" creationId="{FD29BFA8-EC88-E5AA-9999-6140B84C18BD}"/>
          </ac:picMkLst>
        </pc:picChg>
        <pc:picChg chg="add del">
          <ac:chgData name="stefano maffezzoli felis" userId="d04b4ab9-0c9f-4a24-b08e-e42382a874e5" providerId="ADAL" clId="{7AC5C342-447C-4FD3-BDBA-BC4043D8AF98}" dt="2024-10-19T15:06:48.389" v="1166" actId="22"/>
          <ac:picMkLst>
            <pc:docMk/>
            <pc:sldMk cId="803220595" sldId="280"/>
            <ac:picMk id="6" creationId="{54A06473-E586-4494-664C-31882729B88A}"/>
          </ac:picMkLst>
        </pc:picChg>
      </pc:sldChg>
      <pc:sldChg chg="addSp delSp modSp mod ord">
        <pc:chgData name="stefano maffezzoli felis" userId="d04b4ab9-0c9f-4a24-b08e-e42382a874e5" providerId="ADAL" clId="{7AC5C342-447C-4FD3-BDBA-BC4043D8AF98}" dt="2024-10-22T08:14:09.642" v="1612"/>
        <pc:sldMkLst>
          <pc:docMk/>
          <pc:sldMk cId="3953131361" sldId="285"/>
        </pc:sldMkLst>
        <pc:spChg chg="mod">
          <ac:chgData name="stefano maffezzoli felis" userId="d04b4ab9-0c9f-4a24-b08e-e42382a874e5" providerId="ADAL" clId="{7AC5C342-447C-4FD3-BDBA-BC4043D8AF98}" dt="2024-10-19T14:19:26.925" v="664" actId="20577"/>
          <ac:spMkLst>
            <pc:docMk/>
            <pc:sldMk cId="3953131361" sldId="285"/>
            <ac:spMk id="4" creationId="{CED64CAE-9607-53B4-CC9B-C83DB9D37DD1}"/>
          </ac:spMkLst>
        </pc:spChg>
        <pc:spChg chg="add del mod">
          <ac:chgData name="stefano maffezzoli felis" userId="d04b4ab9-0c9f-4a24-b08e-e42382a874e5" providerId="ADAL" clId="{7AC5C342-447C-4FD3-BDBA-BC4043D8AF98}" dt="2024-10-22T08:12:55.642" v="1589" actId="478"/>
          <ac:spMkLst>
            <pc:docMk/>
            <pc:sldMk cId="3953131361" sldId="285"/>
            <ac:spMk id="6" creationId="{D6AD2EBE-8627-DF9A-7BD3-D8B107145FD6}"/>
          </ac:spMkLst>
        </pc:spChg>
        <pc:spChg chg="add del mod">
          <ac:chgData name="stefano maffezzoli felis" userId="d04b4ab9-0c9f-4a24-b08e-e42382a874e5" providerId="ADAL" clId="{7AC5C342-447C-4FD3-BDBA-BC4043D8AF98}" dt="2024-10-22T08:12:55.642" v="1589" actId="478"/>
          <ac:spMkLst>
            <pc:docMk/>
            <pc:sldMk cId="3953131361" sldId="285"/>
            <ac:spMk id="10" creationId="{92785FA1-52A3-E6BB-43C7-E3D58C22B2BE}"/>
          </ac:spMkLst>
        </pc:spChg>
        <pc:spChg chg="add del mod">
          <ac:chgData name="stefano maffezzoli felis" userId="d04b4ab9-0c9f-4a24-b08e-e42382a874e5" providerId="ADAL" clId="{7AC5C342-447C-4FD3-BDBA-BC4043D8AF98}" dt="2024-10-22T08:12:55.642" v="1589" actId="478"/>
          <ac:spMkLst>
            <pc:docMk/>
            <pc:sldMk cId="3953131361" sldId="285"/>
            <ac:spMk id="15" creationId="{9579B834-C5B9-79C5-4683-A0311098D0AC}"/>
          </ac:spMkLst>
        </pc:spChg>
        <pc:spChg chg="add del">
          <ac:chgData name="stefano maffezzoli felis" userId="d04b4ab9-0c9f-4a24-b08e-e42382a874e5" providerId="ADAL" clId="{7AC5C342-447C-4FD3-BDBA-BC4043D8AF98}" dt="2024-10-22T08:12:55.785" v="1590" actId="478"/>
          <ac:spMkLst>
            <pc:docMk/>
            <pc:sldMk cId="3953131361" sldId="285"/>
            <ac:spMk id="17" creationId="{7D688DA0-5C32-B174-6D6A-8EB6B425A856}"/>
          </ac:spMkLst>
        </pc:spChg>
        <pc:picChg chg="mod">
          <ac:chgData name="stefano maffezzoli felis" userId="d04b4ab9-0c9f-4a24-b08e-e42382a874e5" providerId="ADAL" clId="{7AC5C342-447C-4FD3-BDBA-BC4043D8AF98}" dt="2024-10-22T08:12:55.391" v="1588" actId="14100"/>
          <ac:picMkLst>
            <pc:docMk/>
            <pc:sldMk cId="3953131361" sldId="285"/>
            <ac:picMk id="5" creationId="{AA8B6501-3B5A-9B3C-A7D5-6BB58FAEF493}"/>
          </ac:picMkLst>
        </pc:picChg>
        <pc:picChg chg="add mod">
          <ac:chgData name="stefano maffezzoli felis" userId="d04b4ab9-0c9f-4a24-b08e-e42382a874e5" providerId="ADAL" clId="{7AC5C342-447C-4FD3-BDBA-BC4043D8AF98}" dt="2024-10-22T08:12:55.089" v="1587" actId="14100"/>
          <ac:picMkLst>
            <pc:docMk/>
            <pc:sldMk cId="3953131361" sldId="285"/>
            <ac:picMk id="14" creationId="{F853A738-4AB7-CB2B-16DC-8D4F4D6ADC66}"/>
          </ac:picMkLst>
        </pc:picChg>
        <pc:cxnChg chg="add del mod">
          <ac:chgData name="stefano maffezzoli felis" userId="d04b4ab9-0c9f-4a24-b08e-e42382a874e5" providerId="ADAL" clId="{7AC5C342-447C-4FD3-BDBA-BC4043D8AF98}" dt="2024-10-22T08:12:55.642" v="1589" actId="478"/>
          <ac:cxnSpMkLst>
            <pc:docMk/>
            <pc:sldMk cId="3953131361" sldId="285"/>
            <ac:cxnSpMk id="8" creationId="{28C03962-769D-614E-BCDC-174891166E1E}"/>
          </ac:cxnSpMkLst>
        </pc:cxnChg>
        <pc:cxnChg chg="add del mod">
          <ac:chgData name="stefano maffezzoli felis" userId="d04b4ab9-0c9f-4a24-b08e-e42382a874e5" providerId="ADAL" clId="{7AC5C342-447C-4FD3-BDBA-BC4043D8AF98}" dt="2024-10-22T08:12:55.642" v="1589" actId="478"/>
          <ac:cxnSpMkLst>
            <pc:docMk/>
            <pc:sldMk cId="3953131361" sldId="285"/>
            <ac:cxnSpMk id="11" creationId="{8D9821E1-C24A-F2C6-8FFE-8A3FB06E2DC1}"/>
          </ac:cxnSpMkLst>
        </pc:cxnChg>
        <pc:cxnChg chg="add del mod">
          <ac:chgData name="stefano maffezzoli felis" userId="d04b4ab9-0c9f-4a24-b08e-e42382a874e5" providerId="ADAL" clId="{7AC5C342-447C-4FD3-BDBA-BC4043D8AF98}" dt="2024-10-22T08:12:55.642" v="1589" actId="478"/>
          <ac:cxnSpMkLst>
            <pc:docMk/>
            <pc:sldMk cId="3953131361" sldId="285"/>
            <ac:cxnSpMk id="16" creationId="{F3752570-2D59-F32A-BEA8-C4D5D5A90598}"/>
          </ac:cxnSpMkLst>
        </pc:cxnChg>
      </pc:sldChg>
      <pc:sldChg chg="modSp mod ord">
        <pc:chgData name="stefano maffezzoli felis" userId="d04b4ab9-0c9f-4a24-b08e-e42382a874e5" providerId="ADAL" clId="{7AC5C342-447C-4FD3-BDBA-BC4043D8AF98}" dt="2024-10-22T08:14:12.988" v="1614"/>
        <pc:sldMkLst>
          <pc:docMk/>
          <pc:sldMk cId="1795430266" sldId="286"/>
        </pc:sldMkLst>
        <pc:spChg chg="mod">
          <ac:chgData name="stefano maffezzoli felis" userId="d04b4ab9-0c9f-4a24-b08e-e42382a874e5" providerId="ADAL" clId="{7AC5C342-447C-4FD3-BDBA-BC4043D8AF98}" dt="2024-10-19T14:20:19.869" v="754" actId="20577"/>
          <ac:spMkLst>
            <pc:docMk/>
            <pc:sldMk cId="1795430266" sldId="286"/>
            <ac:spMk id="3" creationId="{3B473283-FC7C-5D0C-2C1C-CFC6A2B536E3}"/>
          </ac:spMkLst>
        </pc:spChg>
        <pc:spChg chg="mod">
          <ac:chgData name="stefano maffezzoli felis" userId="d04b4ab9-0c9f-4a24-b08e-e42382a874e5" providerId="ADAL" clId="{7AC5C342-447C-4FD3-BDBA-BC4043D8AF98}" dt="2024-10-22T08:12:55.942" v="1591" actId="6549"/>
          <ac:spMkLst>
            <pc:docMk/>
            <pc:sldMk cId="1795430266" sldId="286"/>
            <ac:spMk id="7" creationId="{DEB31A18-1026-6DFE-01FD-46309533EA46}"/>
          </ac:spMkLst>
        </pc:spChg>
      </pc:sldChg>
      <pc:sldChg chg="addSp modSp mod">
        <pc:chgData name="stefano maffezzoli felis" userId="d04b4ab9-0c9f-4a24-b08e-e42382a874e5" providerId="ADAL" clId="{7AC5C342-447C-4FD3-BDBA-BC4043D8AF98}" dt="2024-10-19T14:17:08.577" v="606" actId="6549"/>
        <pc:sldMkLst>
          <pc:docMk/>
          <pc:sldMk cId="3844688619" sldId="290"/>
        </pc:sldMkLst>
        <pc:spChg chg="mod">
          <ac:chgData name="stefano maffezzoli felis" userId="d04b4ab9-0c9f-4a24-b08e-e42382a874e5" providerId="ADAL" clId="{7AC5C342-447C-4FD3-BDBA-BC4043D8AF98}" dt="2024-10-19T14:17:08.577" v="606" actId="6549"/>
          <ac:spMkLst>
            <pc:docMk/>
            <pc:sldMk cId="3844688619" sldId="290"/>
            <ac:spMk id="14" creationId="{107CDC32-3207-F79E-FFF5-C8A8497EED05}"/>
          </ac:spMkLst>
        </pc:spChg>
        <pc:picChg chg="add mod">
          <ac:chgData name="stefano maffezzoli felis" userId="d04b4ab9-0c9f-4a24-b08e-e42382a874e5" providerId="ADAL" clId="{7AC5C342-447C-4FD3-BDBA-BC4043D8AF98}" dt="2024-10-14T10:30:15.156" v="245" actId="1076"/>
          <ac:picMkLst>
            <pc:docMk/>
            <pc:sldMk cId="3844688619" sldId="290"/>
            <ac:picMk id="7" creationId="{326363FA-15D2-9620-82F1-5FC7513EED19}"/>
          </ac:picMkLst>
        </pc:picChg>
        <pc:picChg chg="mod">
          <ac:chgData name="stefano maffezzoli felis" userId="d04b4ab9-0c9f-4a24-b08e-e42382a874e5" providerId="ADAL" clId="{7AC5C342-447C-4FD3-BDBA-BC4043D8AF98}" dt="2024-10-14T10:30:19.457" v="248" actId="1076"/>
          <ac:picMkLst>
            <pc:docMk/>
            <pc:sldMk cId="3844688619" sldId="290"/>
            <ac:picMk id="9" creationId="{11253DBB-4781-437C-F931-359A7AD5AE23}"/>
          </ac:picMkLst>
        </pc:picChg>
      </pc:sldChg>
      <pc:sldChg chg="modSp mod ord">
        <pc:chgData name="stefano maffezzoli felis" userId="d04b4ab9-0c9f-4a24-b08e-e42382a874e5" providerId="ADAL" clId="{7AC5C342-447C-4FD3-BDBA-BC4043D8AF98}" dt="2024-10-21T09:28:16.699" v="1305"/>
        <pc:sldMkLst>
          <pc:docMk/>
          <pc:sldMk cId="1839549088" sldId="291"/>
        </pc:sldMkLst>
        <pc:spChg chg="mod">
          <ac:chgData name="stefano maffezzoli felis" userId="d04b4ab9-0c9f-4a24-b08e-e42382a874e5" providerId="ADAL" clId="{7AC5C342-447C-4FD3-BDBA-BC4043D8AF98}" dt="2024-10-19T14:17:17.183" v="608" actId="6549"/>
          <ac:spMkLst>
            <pc:docMk/>
            <pc:sldMk cId="1839549088" sldId="291"/>
            <ac:spMk id="14" creationId="{107CDC32-3207-F79E-FFF5-C8A8497EED05}"/>
          </ac:spMkLst>
        </pc:spChg>
      </pc:sldChg>
      <pc:sldChg chg="addSp delSp modSp mod">
        <pc:chgData name="stefano maffezzoli felis" userId="d04b4ab9-0c9f-4a24-b08e-e42382a874e5" providerId="ADAL" clId="{7AC5C342-447C-4FD3-BDBA-BC4043D8AF98}" dt="2024-10-19T14:17:04.623" v="605" actId="6549"/>
        <pc:sldMkLst>
          <pc:docMk/>
          <pc:sldMk cId="4157096267" sldId="292"/>
        </pc:sldMkLst>
        <pc:spChg chg="add mod">
          <ac:chgData name="stefano maffezzoli felis" userId="d04b4ab9-0c9f-4a24-b08e-e42382a874e5" providerId="ADAL" clId="{7AC5C342-447C-4FD3-BDBA-BC4043D8AF98}" dt="2024-10-14T10:32:23.054" v="268" actId="1076"/>
          <ac:spMkLst>
            <pc:docMk/>
            <pc:sldMk cId="4157096267" sldId="292"/>
            <ac:spMk id="8" creationId="{4E4FEFF9-265F-AF1E-654C-773838D09AF2}"/>
          </ac:spMkLst>
        </pc:spChg>
        <pc:spChg chg="mod">
          <ac:chgData name="stefano maffezzoli felis" userId="d04b4ab9-0c9f-4a24-b08e-e42382a874e5" providerId="ADAL" clId="{7AC5C342-447C-4FD3-BDBA-BC4043D8AF98}" dt="2024-10-19T14:17:04.623" v="605" actId="6549"/>
          <ac:spMkLst>
            <pc:docMk/>
            <pc:sldMk cId="4157096267" sldId="292"/>
            <ac:spMk id="14" creationId="{107CDC32-3207-F79E-FFF5-C8A8497EED05}"/>
          </ac:spMkLst>
        </pc:spChg>
        <pc:picChg chg="add mod">
          <ac:chgData name="stefano maffezzoli felis" userId="d04b4ab9-0c9f-4a24-b08e-e42382a874e5" providerId="ADAL" clId="{7AC5C342-447C-4FD3-BDBA-BC4043D8AF98}" dt="2024-10-14T10:32:03.752" v="263" actId="1076"/>
          <ac:picMkLst>
            <pc:docMk/>
            <pc:sldMk cId="4157096267" sldId="292"/>
            <ac:picMk id="6" creationId="{5D0E0239-5463-B061-EB65-9B07A7DCC149}"/>
          </ac:picMkLst>
        </pc:picChg>
        <pc:picChg chg="mod">
          <ac:chgData name="stefano maffezzoli felis" userId="d04b4ab9-0c9f-4a24-b08e-e42382a874e5" providerId="ADAL" clId="{7AC5C342-447C-4FD3-BDBA-BC4043D8AF98}" dt="2024-10-14T10:31:40.709" v="258" actId="14100"/>
          <ac:picMkLst>
            <pc:docMk/>
            <pc:sldMk cId="4157096267" sldId="292"/>
            <ac:picMk id="9" creationId="{39A5B93F-7A00-3A68-188F-7CA7C751E247}"/>
          </ac:picMkLst>
        </pc:picChg>
        <pc:picChg chg="del">
          <ac:chgData name="stefano maffezzoli felis" userId="d04b4ab9-0c9f-4a24-b08e-e42382a874e5" providerId="ADAL" clId="{7AC5C342-447C-4FD3-BDBA-BC4043D8AF98}" dt="2024-10-14T10:31:33.062" v="253" actId="478"/>
          <ac:picMkLst>
            <pc:docMk/>
            <pc:sldMk cId="4157096267" sldId="292"/>
            <ac:picMk id="11" creationId="{D6022DC1-4F40-B691-A66F-27007A4A0DBC}"/>
          </ac:picMkLst>
        </pc:picChg>
        <pc:cxnChg chg="add mod">
          <ac:chgData name="stefano maffezzoli felis" userId="d04b4ab9-0c9f-4a24-b08e-e42382a874e5" providerId="ADAL" clId="{7AC5C342-447C-4FD3-BDBA-BC4043D8AF98}" dt="2024-10-14T10:32:16.976" v="266" actId="1076"/>
          <ac:cxnSpMkLst>
            <pc:docMk/>
            <pc:sldMk cId="4157096267" sldId="292"/>
            <ac:cxnSpMk id="7" creationId="{9EE6FC15-E606-53D2-27B4-1723CF5AC8CB}"/>
          </ac:cxnSpMkLst>
        </pc:cxnChg>
      </pc:sldChg>
      <pc:sldChg chg="modSp mod ord">
        <pc:chgData name="stefano maffezzoli felis" userId="d04b4ab9-0c9f-4a24-b08e-e42382a874e5" providerId="ADAL" clId="{7AC5C342-447C-4FD3-BDBA-BC4043D8AF98}" dt="2024-10-21T09:28:16.699" v="1305"/>
        <pc:sldMkLst>
          <pc:docMk/>
          <pc:sldMk cId="1980500134" sldId="293"/>
        </pc:sldMkLst>
        <pc:spChg chg="mod">
          <ac:chgData name="stefano maffezzoli felis" userId="d04b4ab9-0c9f-4a24-b08e-e42382a874e5" providerId="ADAL" clId="{7AC5C342-447C-4FD3-BDBA-BC4043D8AF98}" dt="2024-10-19T14:17:12.081" v="607" actId="6549"/>
          <ac:spMkLst>
            <pc:docMk/>
            <pc:sldMk cId="1980500134" sldId="293"/>
            <ac:spMk id="14" creationId="{107CDC32-3207-F79E-FFF5-C8A8497EED05}"/>
          </ac:spMkLst>
        </pc:spChg>
      </pc:sldChg>
      <pc:sldChg chg="modSp mod">
        <pc:chgData name="stefano maffezzoli felis" userId="d04b4ab9-0c9f-4a24-b08e-e42382a874e5" providerId="ADAL" clId="{7AC5C342-447C-4FD3-BDBA-BC4043D8AF98}" dt="2024-10-19T14:17:22.438" v="609" actId="6549"/>
        <pc:sldMkLst>
          <pc:docMk/>
          <pc:sldMk cId="3109334645" sldId="294"/>
        </pc:sldMkLst>
        <pc:spChg chg="mod">
          <ac:chgData name="stefano maffezzoli felis" userId="d04b4ab9-0c9f-4a24-b08e-e42382a874e5" providerId="ADAL" clId="{7AC5C342-447C-4FD3-BDBA-BC4043D8AF98}" dt="2024-10-11T08:08:31.166" v="2" actId="6549"/>
          <ac:spMkLst>
            <pc:docMk/>
            <pc:sldMk cId="3109334645" sldId="294"/>
            <ac:spMk id="6" creationId="{CFAFB101-F44A-333B-65B1-623A63F1CD7C}"/>
          </ac:spMkLst>
        </pc:spChg>
        <pc:spChg chg="mod">
          <ac:chgData name="stefano maffezzoli felis" userId="d04b4ab9-0c9f-4a24-b08e-e42382a874e5" providerId="ADAL" clId="{7AC5C342-447C-4FD3-BDBA-BC4043D8AF98}" dt="2024-10-19T14:17:22.438" v="609" actId="6549"/>
          <ac:spMkLst>
            <pc:docMk/>
            <pc:sldMk cId="3109334645" sldId="294"/>
            <ac:spMk id="14" creationId="{107CDC32-3207-F79E-FFF5-C8A8497EED05}"/>
          </ac:spMkLst>
        </pc:spChg>
      </pc:sldChg>
      <pc:sldChg chg="ord">
        <pc:chgData name="stefano maffezzoli felis" userId="d04b4ab9-0c9f-4a24-b08e-e42382a874e5" providerId="ADAL" clId="{7AC5C342-447C-4FD3-BDBA-BC4043D8AF98}" dt="2024-10-19T14:21:01.449" v="758"/>
        <pc:sldMkLst>
          <pc:docMk/>
          <pc:sldMk cId="794530806" sldId="296"/>
        </pc:sldMkLst>
      </pc:sldChg>
      <pc:sldChg chg="del ord">
        <pc:chgData name="stefano maffezzoli felis" userId="d04b4ab9-0c9f-4a24-b08e-e42382a874e5" providerId="ADAL" clId="{7AC5C342-447C-4FD3-BDBA-BC4043D8AF98}" dt="2024-10-14T10:32:32.514" v="269" actId="47"/>
        <pc:sldMkLst>
          <pc:docMk/>
          <pc:sldMk cId="2337824428" sldId="321"/>
        </pc:sldMkLst>
      </pc:sldChg>
      <pc:sldChg chg="modSp del mod">
        <pc:chgData name="stefano maffezzoli felis" userId="d04b4ab9-0c9f-4a24-b08e-e42382a874e5" providerId="ADAL" clId="{7AC5C342-447C-4FD3-BDBA-BC4043D8AF98}" dt="2024-10-14T10:30:23.547" v="249" actId="47"/>
        <pc:sldMkLst>
          <pc:docMk/>
          <pc:sldMk cId="3146009147" sldId="322"/>
        </pc:sldMkLst>
        <pc:picChg chg="mod">
          <ac:chgData name="stefano maffezzoli felis" userId="d04b4ab9-0c9f-4a24-b08e-e42382a874e5" providerId="ADAL" clId="{7AC5C342-447C-4FD3-BDBA-BC4043D8AF98}" dt="2024-10-14T10:30:04.708" v="240" actId="14100"/>
          <ac:picMkLst>
            <pc:docMk/>
            <pc:sldMk cId="3146009147" sldId="322"/>
            <ac:picMk id="9" creationId="{11253DBB-4781-437C-F931-359A7AD5AE23}"/>
          </ac:picMkLst>
        </pc:picChg>
      </pc:sldChg>
      <pc:sldChg chg="addSp delSp modSp mod">
        <pc:chgData name="stefano maffezzoli felis" userId="d04b4ab9-0c9f-4a24-b08e-e42382a874e5" providerId="ADAL" clId="{7AC5C342-447C-4FD3-BDBA-BC4043D8AF98}" dt="2024-10-21T09:27:33.599" v="1301" actId="20577"/>
        <pc:sldMkLst>
          <pc:docMk/>
          <pc:sldMk cId="4019134376" sldId="1692"/>
        </pc:sldMkLst>
        <pc:spChg chg="mod">
          <ac:chgData name="stefano maffezzoli felis" userId="d04b4ab9-0c9f-4a24-b08e-e42382a874e5" providerId="ADAL" clId="{7AC5C342-447C-4FD3-BDBA-BC4043D8AF98}" dt="2024-10-21T09:27:33.599" v="1301" actId="20577"/>
          <ac:spMkLst>
            <pc:docMk/>
            <pc:sldMk cId="4019134376" sldId="1692"/>
            <ac:spMk id="2" creationId="{0A66EC8E-F1AA-C833-56F4-69C410F4612E}"/>
          </ac:spMkLst>
        </pc:spChg>
        <pc:spChg chg="add del mod">
          <ac:chgData name="stefano maffezzoli felis" userId="d04b4ab9-0c9f-4a24-b08e-e42382a874e5" providerId="ADAL" clId="{7AC5C342-447C-4FD3-BDBA-BC4043D8AF98}" dt="2024-10-14T08:52:31.970" v="93" actId="478"/>
          <ac:spMkLst>
            <pc:docMk/>
            <pc:sldMk cId="4019134376" sldId="1692"/>
            <ac:spMk id="7" creationId="{4932501C-409F-B6B6-7F11-0F42D8D660F1}"/>
          </ac:spMkLst>
        </pc:spChg>
        <pc:spChg chg="del">
          <ac:chgData name="stefano maffezzoli felis" userId="d04b4ab9-0c9f-4a24-b08e-e42382a874e5" providerId="ADAL" clId="{7AC5C342-447C-4FD3-BDBA-BC4043D8AF98}" dt="2024-10-14T08:48:39.791" v="4" actId="478"/>
          <ac:spMkLst>
            <pc:docMk/>
            <pc:sldMk cId="4019134376" sldId="1692"/>
            <ac:spMk id="10" creationId="{9C368555-2EBC-D6CC-111A-8C81EE9EDE01}"/>
          </ac:spMkLst>
        </pc:spChg>
        <pc:spChg chg="add del mod">
          <ac:chgData name="stefano maffezzoli felis" userId="d04b4ab9-0c9f-4a24-b08e-e42382a874e5" providerId="ADAL" clId="{7AC5C342-447C-4FD3-BDBA-BC4043D8AF98}" dt="2024-10-14T08:52:29.675" v="92" actId="478"/>
          <ac:spMkLst>
            <pc:docMk/>
            <pc:sldMk cId="4019134376" sldId="1692"/>
            <ac:spMk id="12" creationId="{521B7E5E-34C0-07C3-A6A6-63BF4D8BF59D}"/>
          </ac:spMkLst>
        </pc:spChg>
        <pc:spChg chg="add mod">
          <ac:chgData name="stefano maffezzoli felis" userId="d04b4ab9-0c9f-4a24-b08e-e42382a874e5" providerId="ADAL" clId="{7AC5C342-447C-4FD3-BDBA-BC4043D8AF98}" dt="2024-10-14T08:52:04.215" v="85"/>
          <ac:spMkLst>
            <pc:docMk/>
            <pc:sldMk cId="4019134376" sldId="1692"/>
            <ac:spMk id="14" creationId="{FAAB6188-4BF1-3A84-5EBA-EF26B76DC0F3}"/>
          </ac:spMkLst>
        </pc:spChg>
        <pc:picChg chg="mod">
          <ac:chgData name="stefano maffezzoli felis" userId="d04b4ab9-0c9f-4a24-b08e-e42382a874e5" providerId="ADAL" clId="{7AC5C342-447C-4FD3-BDBA-BC4043D8AF98}" dt="2024-10-14T08:48:53.892" v="5" actId="1076"/>
          <ac:picMkLst>
            <pc:docMk/>
            <pc:sldMk cId="4019134376" sldId="1692"/>
            <ac:picMk id="8" creationId="{D112A40B-DFF7-E7B4-6C32-338D9084415B}"/>
          </ac:picMkLst>
        </pc:picChg>
      </pc:sldChg>
      <pc:sldChg chg="addSp delSp modSp mod">
        <pc:chgData name="stefano maffezzoli felis" userId="d04b4ab9-0c9f-4a24-b08e-e42382a874e5" providerId="ADAL" clId="{7AC5C342-447C-4FD3-BDBA-BC4043D8AF98}" dt="2024-10-14T08:52:51.994" v="98" actId="478"/>
        <pc:sldMkLst>
          <pc:docMk/>
          <pc:sldMk cId="2838675325" sldId="1701"/>
        </pc:sldMkLst>
        <pc:spChg chg="add del mod">
          <ac:chgData name="stefano maffezzoli felis" userId="d04b4ab9-0c9f-4a24-b08e-e42382a874e5" providerId="ADAL" clId="{7AC5C342-447C-4FD3-BDBA-BC4043D8AF98}" dt="2024-10-14T08:52:51.994" v="98" actId="478"/>
          <ac:spMkLst>
            <pc:docMk/>
            <pc:sldMk cId="2838675325" sldId="1701"/>
            <ac:spMk id="5" creationId="{8DBC56FB-8465-1356-FCFD-433648D6D7DC}"/>
          </ac:spMkLst>
        </pc:spChg>
        <pc:spChg chg="add mod">
          <ac:chgData name="stefano maffezzoli felis" userId="d04b4ab9-0c9f-4a24-b08e-e42382a874e5" providerId="ADAL" clId="{7AC5C342-447C-4FD3-BDBA-BC4043D8AF98}" dt="2024-10-14T08:51:58.594" v="84" actId="1076"/>
          <ac:spMkLst>
            <pc:docMk/>
            <pc:sldMk cId="2838675325" sldId="1701"/>
            <ac:spMk id="10" creationId="{F28397A9-EB1D-74B5-33B6-67FA99E42BEE}"/>
          </ac:spMkLst>
        </pc:spChg>
      </pc:sldChg>
      <pc:sldChg chg="addSp delSp modSp mod">
        <pc:chgData name="stefano maffezzoli felis" userId="d04b4ab9-0c9f-4a24-b08e-e42382a874e5" providerId="ADAL" clId="{7AC5C342-447C-4FD3-BDBA-BC4043D8AF98}" dt="2024-10-14T08:52:48.890" v="97" actId="478"/>
        <pc:sldMkLst>
          <pc:docMk/>
          <pc:sldMk cId="852091288" sldId="2158"/>
        </pc:sldMkLst>
        <pc:spChg chg="add del mod">
          <ac:chgData name="stefano maffezzoli felis" userId="d04b4ab9-0c9f-4a24-b08e-e42382a874e5" providerId="ADAL" clId="{7AC5C342-447C-4FD3-BDBA-BC4043D8AF98}" dt="2024-10-14T08:52:48.890" v="97" actId="478"/>
          <ac:spMkLst>
            <pc:docMk/>
            <pc:sldMk cId="852091288" sldId="2158"/>
            <ac:spMk id="3" creationId="{2DB457A3-B5C8-B7CD-8DDB-06EB05FA92DF}"/>
          </ac:spMkLst>
        </pc:spChg>
        <pc:spChg chg="add mod">
          <ac:chgData name="stefano maffezzoli felis" userId="d04b4ab9-0c9f-4a24-b08e-e42382a874e5" providerId="ADAL" clId="{7AC5C342-447C-4FD3-BDBA-BC4043D8AF98}" dt="2024-10-14T08:52:10.448" v="87"/>
          <ac:spMkLst>
            <pc:docMk/>
            <pc:sldMk cId="852091288" sldId="2158"/>
            <ac:spMk id="8" creationId="{5F6BCAE4-3E54-F179-6083-EBE3CF40CC5D}"/>
          </ac:spMkLst>
        </pc:spChg>
      </pc:sldChg>
      <pc:sldChg chg="addSp delSp modSp mod">
        <pc:chgData name="stefano maffezzoli felis" userId="d04b4ab9-0c9f-4a24-b08e-e42382a874e5" providerId="ADAL" clId="{7AC5C342-447C-4FD3-BDBA-BC4043D8AF98}" dt="2024-10-21T10:10:22.809" v="1312" actId="478"/>
        <pc:sldMkLst>
          <pc:docMk/>
          <pc:sldMk cId="1993490487" sldId="2160"/>
        </pc:sldMkLst>
        <pc:spChg chg="add del mod">
          <ac:chgData name="stefano maffezzoli felis" userId="d04b4ab9-0c9f-4a24-b08e-e42382a874e5" providerId="ADAL" clId="{7AC5C342-447C-4FD3-BDBA-BC4043D8AF98}" dt="2024-10-14T08:50:44.009" v="70" actId="478"/>
          <ac:spMkLst>
            <pc:docMk/>
            <pc:sldMk cId="1993490487" sldId="2160"/>
            <ac:spMk id="3" creationId="{154692CA-DDCE-3DA9-C173-E29BDC6BE792}"/>
          </ac:spMkLst>
        </pc:spChg>
        <pc:spChg chg="add del mod">
          <ac:chgData name="stefano maffezzoli felis" userId="d04b4ab9-0c9f-4a24-b08e-e42382a874e5" providerId="ADAL" clId="{7AC5C342-447C-4FD3-BDBA-BC4043D8AF98}" dt="2024-10-14T08:53:04.714" v="103" actId="478"/>
          <ac:spMkLst>
            <pc:docMk/>
            <pc:sldMk cId="1993490487" sldId="2160"/>
            <ac:spMk id="13" creationId="{A68C0381-A087-EAD3-B1E4-1A288C1E3DAC}"/>
          </ac:spMkLst>
        </pc:spChg>
        <pc:spChg chg="add del mod">
          <ac:chgData name="stefano maffezzoli felis" userId="d04b4ab9-0c9f-4a24-b08e-e42382a874e5" providerId="ADAL" clId="{7AC5C342-447C-4FD3-BDBA-BC4043D8AF98}" dt="2024-10-14T08:53:06.483" v="104" actId="478"/>
          <ac:spMkLst>
            <pc:docMk/>
            <pc:sldMk cId="1993490487" sldId="2160"/>
            <ac:spMk id="17" creationId="{5EB89995-A465-4689-DDA1-3CDA17E6B080}"/>
          </ac:spMkLst>
        </pc:spChg>
        <pc:spChg chg="add mod">
          <ac:chgData name="stefano maffezzoli felis" userId="d04b4ab9-0c9f-4a24-b08e-e42382a874e5" providerId="ADAL" clId="{7AC5C342-447C-4FD3-BDBA-BC4043D8AF98}" dt="2024-10-14T08:52:14.730" v="90"/>
          <ac:spMkLst>
            <pc:docMk/>
            <pc:sldMk cId="1993490487" sldId="2160"/>
            <ac:spMk id="18" creationId="{3934B717-61A7-7FAA-823F-E90421850E21}"/>
          </ac:spMkLst>
        </pc:spChg>
        <pc:spChg chg="del">
          <ac:chgData name="stefano maffezzoli felis" userId="d04b4ab9-0c9f-4a24-b08e-e42382a874e5" providerId="ADAL" clId="{7AC5C342-447C-4FD3-BDBA-BC4043D8AF98}" dt="2024-10-21T10:10:21.768" v="1311" actId="478"/>
          <ac:spMkLst>
            <pc:docMk/>
            <pc:sldMk cId="1993490487" sldId="2160"/>
            <ac:spMk id="26" creationId="{1FFD3026-290D-84D3-8564-1DA69C812654}"/>
          </ac:spMkLst>
        </pc:spChg>
        <pc:spChg chg="del">
          <ac:chgData name="stefano maffezzoli felis" userId="d04b4ab9-0c9f-4a24-b08e-e42382a874e5" providerId="ADAL" clId="{7AC5C342-447C-4FD3-BDBA-BC4043D8AF98}" dt="2024-10-21T10:10:22.809" v="1312" actId="478"/>
          <ac:spMkLst>
            <pc:docMk/>
            <pc:sldMk cId="1993490487" sldId="2160"/>
            <ac:spMk id="27" creationId="{ECA88CDB-0148-294D-9AEE-5355BE4984D7}"/>
          </ac:spMkLst>
        </pc:spChg>
        <pc:picChg chg="del">
          <ac:chgData name="stefano maffezzoli felis" userId="d04b4ab9-0c9f-4a24-b08e-e42382a874e5" providerId="ADAL" clId="{7AC5C342-447C-4FD3-BDBA-BC4043D8AF98}" dt="2024-10-21T10:10:18.665" v="1310" actId="478"/>
          <ac:picMkLst>
            <pc:docMk/>
            <pc:sldMk cId="1993490487" sldId="2160"/>
            <ac:picMk id="16" creationId="{DA6BF40E-C811-C0B1-D5AB-44EB98B1AB8C}"/>
          </ac:picMkLst>
        </pc:picChg>
      </pc:sldChg>
      <pc:sldChg chg="addSp delSp modSp mod">
        <pc:chgData name="stefano maffezzoli felis" userId="d04b4ab9-0c9f-4a24-b08e-e42382a874e5" providerId="ADAL" clId="{7AC5C342-447C-4FD3-BDBA-BC4043D8AF98}" dt="2024-10-14T08:53:00.373" v="102" actId="478"/>
        <pc:sldMkLst>
          <pc:docMk/>
          <pc:sldMk cId="296840681" sldId="2163"/>
        </pc:sldMkLst>
        <pc:spChg chg="add del mod">
          <ac:chgData name="stefano maffezzoli felis" userId="d04b4ab9-0c9f-4a24-b08e-e42382a874e5" providerId="ADAL" clId="{7AC5C342-447C-4FD3-BDBA-BC4043D8AF98}" dt="2024-10-14T08:50:15.465" v="63" actId="478"/>
          <ac:spMkLst>
            <pc:docMk/>
            <pc:sldMk cId="296840681" sldId="2163"/>
            <ac:spMk id="7" creationId="{245A7DA1-A249-E412-7C36-9B2336909AB2}"/>
          </ac:spMkLst>
        </pc:spChg>
        <pc:spChg chg="add del mod">
          <ac:chgData name="stefano maffezzoli felis" userId="d04b4ab9-0c9f-4a24-b08e-e42382a874e5" providerId="ADAL" clId="{7AC5C342-447C-4FD3-BDBA-BC4043D8AF98}" dt="2024-10-14T08:52:57.961" v="100" actId="478"/>
          <ac:spMkLst>
            <pc:docMk/>
            <pc:sldMk cId="296840681" sldId="2163"/>
            <ac:spMk id="8" creationId="{A17783B6-6C02-08ED-38FC-9C563D9533BA}"/>
          </ac:spMkLst>
        </pc:spChg>
        <pc:spChg chg="add del mod">
          <ac:chgData name="stefano maffezzoli felis" userId="d04b4ab9-0c9f-4a24-b08e-e42382a874e5" providerId="ADAL" clId="{7AC5C342-447C-4FD3-BDBA-BC4043D8AF98}" dt="2024-10-14T08:50:38.021" v="68" actId="478"/>
          <ac:spMkLst>
            <pc:docMk/>
            <pc:sldMk cId="296840681" sldId="2163"/>
            <ac:spMk id="9" creationId="{14BA794A-DC41-BB6C-91AA-3159EBA48A50}"/>
          </ac:spMkLst>
        </pc:spChg>
        <pc:spChg chg="add del mod">
          <ac:chgData name="stefano maffezzoli felis" userId="d04b4ab9-0c9f-4a24-b08e-e42382a874e5" providerId="ADAL" clId="{7AC5C342-447C-4FD3-BDBA-BC4043D8AF98}" dt="2024-10-14T08:52:41.281" v="95" actId="478"/>
          <ac:spMkLst>
            <pc:docMk/>
            <pc:sldMk cId="296840681" sldId="2163"/>
            <ac:spMk id="11" creationId="{45374DB9-0BD3-FA30-6946-C5DA790C9023}"/>
          </ac:spMkLst>
        </pc:spChg>
        <pc:spChg chg="add del mod">
          <ac:chgData name="stefano maffezzoli felis" userId="d04b4ab9-0c9f-4a24-b08e-e42382a874e5" providerId="ADAL" clId="{7AC5C342-447C-4FD3-BDBA-BC4043D8AF98}" dt="2024-10-14T08:53:00.373" v="102" actId="478"/>
          <ac:spMkLst>
            <pc:docMk/>
            <pc:sldMk cId="296840681" sldId="2163"/>
            <ac:spMk id="16" creationId="{A2F962A2-B9D6-FDBC-4B46-97F85AAA72B0}"/>
          </ac:spMkLst>
        </pc:spChg>
        <pc:spChg chg="add mod">
          <ac:chgData name="stefano maffezzoli felis" userId="d04b4ab9-0c9f-4a24-b08e-e42382a874e5" providerId="ADAL" clId="{7AC5C342-447C-4FD3-BDBA-BC4043D8AF98}" dt="2024-10-14T08:52:11.944" v="88"/>
          <ac:spMkLst>
            <pc:docMk/>
            <pc:sldMk cId="296840681" sldId="2163"/>
            <ac:spMk id="18" creationId="{4B552F9D-41C1-0042-0427-6875D8A6C607}"/>
          </ac:spMkLst>
        </pc:spChg>
      </pc:sldChg>
      <pc:sldChg chg="addSp delSp modSp mod ord">
        <pc:chgData name="stefano maffezzoli felis" userId="d04b4ab9-0c9f-4a24-b08e-e42382a874e5" providerId="ADAL" clId="{7AC5C342-447C-4FD3-BDBA-BC4043D8AF98}" dt="2024-10-23T08:18:11.282" v="1710"/>
        <pc:sldMkLst>
          <pc:docMk/>
          <pc:sldMk cId="590223235" sldId="2169"/>
        </pc:sldMkLst>
        <pc:spChg chg="add del mod">
          <ac:chgData name="stefano maffezzoli felis" userId="d04b4ab9-0c9f-4a24-b08e-e42382a874e5" providerId="ADAL" clId="{7AC5C342-447C-4FD3-BDBA-BC4043D8AF98}" dt="2024-10-14T08:52:46.329" v="96" actId="478"/>
          <ac:spMkLst>
            <pc:docMk/>
            <pc:sldMk cId="590223235" sldId="2169"/>
            <ac:spMk id="4" creationId="{FFF706F5-DD3E-D820-DF65-A26C0244D523}"/>
          </ac:spMkLst>
        </pc:spChg>
        <pc:spChg chg="add mod">
          <ac:chgData name="stefano maffezzoli felis" userId="d04b4ab9-0c9f-4a24-b08e-e42382a874e5" providerId="ADAL" clId="{7AC5C342-447C-4FD3-BDBA-BC4043D8AF98}" dt="2024-10-14T08:52:13.432" v="89"/>
          <ac:spMkLst>
            <pc:docMk/>
            <pc:sldMk cId="590223235" sldId="2169"/>
            <ac:spMk id="14" creationId="{DF0EEE84-4684-CDF3-00D2-2AAB0E020D68}"/>
          </ac:spMkLst>
        </pc:spChg>
      </pc:sldChg>
      <pc:sldChg chg="addSp modSp del">
        <pc:chgData name="stefano maffezzoli felis" userId="d04b4ab9-0c9f-4a24-b08e-e42382a874e5" providerId="ADAL" clId="{7AC5C342-447C-4FD3-BDBA-BC4043D8AF98}" dt="2024-10-19T15:04:32.146" v="1133" actId="47"/>
        <pc:sldMkLst>
          <pc:docMk/>
          <pc:sldMk cId="98010812" sldId="2171"/>
        </pc:sldMkLst>
        <pc:spChg chg="add mod">
          <ac:chgData name="stefano maffezzoli felis" userId="d04b4ab9-0c9f-4a24-b08e-e42382a874e5" providerId="ADAL" clId="{7AC5C342-447C-4FD3-BDBA-BC4043D8AF98}" dt="2024-10-14T08:52:21.311" v="91"/>
          <ac:spMkLst>
            <pc:docMk/>
            <pc:sldMk cId="98010812" sldId="2171"/>
            <ac:spMk id="3" creationId="{987FA51E-90E7-07B4-FA21-3C50C50F5B0C}"/>
          </ac:spMkLst>
        </pc:spChg>
      </pc:sldChg>
      <pc:sldChg chg="del">
        <pc:chgData name="stefano maffezzoli felis" userId="d04b4ab9-0c9f-4a24-b08e-e42382a874e5" providerId="ADAL" clId="{7AC5C342-447C-4FD3-BDBA-BC4043D8AF98}" dt="2024-10-14T09:30:36.127" v="235" actId="47"/>
        <pc:sldMkLst>
          <pc:docMk/>
          <pc:sldMk cId="617795129" sldId="2172"/>
        </pc:sldMkLst>
      </pc:sldChg>
      <pc:sldChg chg="del">
        <pc:chgData name="stefano maffezzoli felis" userId="d04b4ab9-0c9f-4a24-b08e-e42382a874e5" providerId="ADAL" clId="{7AC5C342-447C-4FD3-BDBA-BC4043D8AF98}" dt="2024-10-14T09:30:41.530" v="236" actId="47"/>
        <pc:sldMkLst>
          <pc:docMk/>
          <pc:sldMk cId="776886744" sldId="2173"/>
        </pc:sldMkLst>
      </pc:sldChg>
      <pc:sldChg chg="del">
        <pc:chgData name="stefano maffezzoli felis" userId="d04b4ab9-0c9f-4a24-b08e-e42382a874e5" providerId="ADAL" clId="{7AC5C342-447C-4FD3-BDBA-BC4043D8AF98}" dt="2024-10-14T09:30:43.500" v="237" actId="47"/>
        <pc:sldMkLst>
          <pc:docMk/>
          <pc:sldMk cId="3267662974" sldId="2174"/>
        </pc:sldMkLst>
      </pc:sldChg>
      <pc:sldChg chg="addSp modSp mod">
        <pc:chgData name="stefano maffezzoli felis" userId="d04b4ab9-0c9f-4a24-b08e-e42382a874e5" providerId="ADAL" clId="{7AC5C342-447C-4FD3-BDBA-BC4043D8AF98}" dt="2024-10-23T15:07:26.236" v="1989" actId="20577"/>
        <pc:sldMkLst>
          <pc:docMk/>
          <pc:sldMk cId="2129605771" sldId="2175"/>
        </pc:sldMkLst>
        <pc:spChg chg="add mod">
          <ac:chgData name="stefano maffezzoli felis" userId="d04b4ab9-0c9f-4a24-b08e-e42382a874e5" providerId="ADAL" clId="{7AC5C342-447C-4FD3-BDBA-BC4043D8AF98}" dt="2024-10-22T08:17:31.502" v="1649" actId="1076"/>
          <ac:spMkLst>
            <pc:docMk/>
            <pc:sldMk cId="2129605771" sldId="2175"/>
            <ac:spMk id="5" creationId="{429FBEC5-9724-B31B-1670-A7C9937D3F23}"/>
          </ac:spMkLst>
        </pc:spChg>
        <pc:spChg chg="mod">
          <ac:chgData name="stefano maffezzoli felis" userId="d04b4ab9-0c9f-4a24-b08e-e42382a874e5" providerId="ADAL" clId="{7AC5C342-447C-4FD3-BDBA-BC4043D8AF98}" dt="2024-10-23T15:07:26.236" v="1989" actId="20577"/>
          <ac:spMkLst>
            <pc:docMk/>
            <pc:sldMk cId="2129605771" sldId="2175"/>
            <ac:spMk id="13" creationId="{13A7D0CC-8FCF-F619-7C38-120FA2FC9F74}"/>
          </ac:spMkLst>
        </pc:spChg>
        <pc:spChg chg="mod">
          <ac:chgData name="stefano maffezzoli felis" userId="d04b4ab9-0c9f-4a24-b08e-e42382a874e5" providerId="ADAL" clId="{7AC5C342-447C-4FD3-BDBA-BC4043D8AF98}" dt="2024-10-19T14:17:29.214" v="610" actId="6549"/>
          <ac:spMkLst>
            <pc:docMk/>
            <pc:sldMk cId="2129605771" sldId="2175"/>
            <ac:spMk id="14" creationId="{107CDC32-3207-F79E-FFF5-C8A8497EED05}"/>
          </ac:spMkLst>
        </pc:spChg>
      </pc:sldChg>
      <pc:sldChg chg="modSp mod ord">
        <pc:chgData name="stefano maffezzoli felis" userId="d04b4ab9-0c9f-4a24-b08e-e42382a874e5" providerId="ADAL" clId="{7AC5C342-447C-4FD3-BDBA-BC4043D8AF98}" dt="2024-10-23T15:10:36.281" v="2000" actId="20577"/>
        <pc:sldMkLst>
          <pc:docMk/>
          <pc:sldMk cId="685374301" sldId="2176"/>
        </pc:sldMkLst>
        <pc:spChg chg="mod">
          <ac:chgData name="stefano maffezzoli felis" userId="d04b4ab9-0c9f-4a24-b08e-e42382a874e5" providerId="ADAL" clId="{7AC5C342-447C-4FD3-BDBA-BC4043D8AF98}" dt="2024-10-23T15:10:36.281" v="2000" actId="20577"/>
          <ac:spMkLst>
            <pc:docMk/>
            <pc:sldMk cId="685374301" sldId="2176"/>
            <ac:spMk id="6" creationId="{CFAFB101-F44A-333B-65B1-623A63F1CD7C}"/>
          </ac:spMkLst>
        </pc:spChg>
        <pc:spChg chg="mod">
          <ac:chgData name="stefano maffezzoli felis" userId="d04b4ab9-0c9f-4a24-b08e-e42382a874e5" providerId="ADAL" clId="{7AC5C342-447C-4FD3-BDBA-BC4043D8AF98}" dt="2024-10-19T14:18:44.823" v="656" actId="20577"/>
          <ac:spMkLst>
            <pc:docMk/>
            <pc:sldMk cId="685374301" sldId="2176"/>
            <ac:spMk id="14" creationId="{107CDC32-3207-F79E-FFF5-C8A8497EED05}"/>
          </ac:spMkLst>
        </pc:spChg>
        <pc:picChg chg="mod">
          <ac:chgData name="stefano maffezzoli felis" userId="d04b4ab9-0c9f-4a24-b08e-e42382a874e5" providerId="ADAL" clId="{7AC5C342-447C-4FD3-BDBA-BC4043D8AF98}" dt="2024-10-23T14:53:41.171" v="1951" actId="14826"/>
          <ac:picMkLst>
            <pc:docMk/>
            <pc:sldMk cId="685374301" sldId="2176"/>
            <ac:picMk id="7" creationId="{7F9BBD8C-5F42-ED0B-0218-8820E16987CA}"/>
          </ac:picMkLst>
        </pc:picChg>
      </pc:sldChg>
      <pc:sldChg chg="modSp add del mod ord">
        <pc:chgData name="stefano maffezzoli felis" userId="d04b4ab9-0c9f-4a24-b08e-e42382a874e5" providerId="ADAL" clId="{7AC5C342-447C-4FD3-BDBA-BC4043D8AF98}" dt="2024-10-23T08:13:33.365" v="1708"/>
        <pc:sldMkLst>
          <pc:docMk/>
          <pc:sldMk cId="4057710654" sldId="2179"/>
        </pc:sldMkLst>
        <pc:spChg chg="mod">
          <ac:chgData name="stefano maffezzoli felis" userId="d04b4ab9-0c9f-4a24-b08e-e42382a874e5" providerId="ADAL" clId="{7AC5C342-447C-4FD3-BDBA-BC4043D8AF98}" dt="2024-10-14T09:09:34.924" v="233" actId="20577"/>
          <ac:spMkLst>
            <pc:docMk/>
            <pc:sldMk cId="4057710654" sldId="2179"/>
            <ac:spMk id="2" creationId="{991AFF35-281B-E833-CEC9-674706A29B6C}"/>
          </ac:spMkLst>
        </pc:spChg>
      </pc:sldChg>
      <pc:sldChg chg="addSp modSp mod">
        <pc:chgData name="stefano maffezzoli felis" userId="d04b4ab9-0c9f-4a24-b08e-e42382a874e5" providerId="ADAL" clId="{7AC5C342-447C-4FD3-BDBA-BC4043D8AF98}" dt="2024-10-23T15:08:37.205" v="1991" actId="20577"/>
        <pc:sldMkLst>
          <pc:docMk/>
          <pc:sldMk cId="4000338796" sldId="2180"/>
        </pc:sldMkLst>
        <pc:spChg chg="mod">
          <ac:chgData name="stefano maffezzoli felis" userId="d04b4ab9-0c9f-4a24-b08e-e42382a874e5" providerId="ADAL" clId="{7AC5C342-447C-4FD3-BDBA-BC4043D8AF98}" dt="2024-10-23T15:08:37.205" v="1991" actId="20577"/>
          <ac:spMkLst>
            <pc:docMk/>
            <pc:sldMk cId="4000338796" sldId="2180"/>
            <ac:spMk id="2" creationId="{E529C3A1-D797-FEF6-4930-EC7606B707C5}"/>
          </ac:spMkLst>
        </pc:spChg>
        <pc:spChg chg="add mod">
          <ac:chgData name="stefano maffezzoli felis" userId="d04b4ab9-0c9f-4a24-b08e-e42382a874e5" providerId="ADAL" clId="{7AC5C342-447C-4FD3-BDBA-BC4043D8AF98}" dt="2024-10-22T08:17:46.075" v="1652" actId="1076"/>
          <ac:spMkLst>
            <pc:docMk/>
            <pc:sldMk cId="4000338796" sldId="2180"/>
            <ac:spMk id="4" creationId="{8CAB1E4F-1B22-2F5B-7C10-862D0FDE6C6C}"/>
          </ac:spMkLst>
        </pc:spChg>
        <pc:spChg chg="add mod">
          <ac:chgData name="stefano maffezzoli felis" userId="d04b4ab9-0c9f-4a24-b08e-e42382a874e5" providerId="ADAL" clId="{7AC5C342-447C-4FD3-BDBA-BC4043D8AF98}" dt="2024-10-22T08:17:42.574" v="1651" actId="1076"/>
          <ac:spMkLst>
            <pc:docMk/>
            <pc:sldMk cId="4000338796" sldId="2180"/>
            <ac:spMk id="7" creationId="{14DB5828-C4A1-D3A9-0A44-EAF8825BD081}"/>
          </ac:spMkLst>
        </pc:spChg>
        <pc:picChg chg="mod">
          <ac:chgData name="stefano maffezzoli felis" userId="d04b4ab9-0c9f-4a24-b08e-e42382a874e5" providerId="ADAL" clId="{7AC5C342-447C-4FD3-BDBA-BC4043D8AF98}" dt="2024-10-22T07:51:11.007" v="1439" actId="1076"/>
          <ac:picMkLst>
            <pc:docMk/>
            <pc:sldMk cId="4000338796" sldId="2180"/>
            <ac:picMk id="8" creationId="{41686188-DB8E-7753-3BD8-D54D3E99F843}"/>
          </ac:picMkLst>
        </pc:picChg>
        <pc:picChg chg="mod">
          <ac:chgData name="stefano maffezzoli felis" userId="d04b4ab9-0c9f-4a24-b08e-e42382a874e5" providerId="ADAL" clId="{7AC5C342-447C-4FD3-BDBA-BC4043D8AF98}" dt="2024-10-22T08:17:38.583" v="1650" actId="1076"/>
          <ac:picMkLst>
            <pc:docMk/>
            <pc:sldMk cId="4000338796" sldId="2180"/>
            <ac:picMk id="10" creationId="{07CAF782-96EC-08C8-E59F-956FC82CAE72}"/>
          </ac:picMkLst>
        </pc:picChg>
      </pc:sldChg>
      <pc:sldChg chg="modSp">
        <pc:chgData name="stefano maffezzoli felis" userId="d04b4ab9-0c9f-4a24-b08e-e42382a874e5" providerId="ADAL" clId="{7AC5C342-447C-4FD3-BDBA-BC4043D8AF98}" dt="2024-10-19T14:55:31.697" v="1129" actId="20577"/>
        <pc:sldMkLst>
          <pc:docMk/>
          <pc:sldMk cId="9683852" sldId="2181"/>
        </pc:sldMkLst>
        <pc:spChg chg="mod">
          <ac:chgData name="stefano maffezzoli felis" userId="d04b4ab9-0c9f-4a24-b08e-e42382a874e5" providerId="ADAL" clId="{7AC5C342-447C-4FD3-BDBA-BC4043D8AF98}" dt="2024-10-19T14:55:31.697" v="1129" actId="20577"/>
          <ac:spMkLst>
            <pc:docMk/>
            <pc:sldMk cId="9683852" sldId="2181"/>
            <ac:spMk id="6" creationId="{CFAFB101-F44A-333B-65B1-623A63F1CD7C}"/>
          </ac:spMkLst>
        </pc:spChg>
        <pc:spChg chg="mod">
          <ac:chgData name="stefano maffezzoli felis" userId="d04b4ab9-0c9f-4a24-b08e-e42382a874e5" providerId="ADAL" clId="{7AC5C342-447C-4FD3-BDBA-BC4043D8AF98}" dt="2024-10-19T14:17:56.513" v="651" actId="20577"/>
          <ac:spMkLst>
            <pc:docMk/>
            <pc:sldMk cId="9683852" sldId="2181"/>
            <ac:spMk id="14" creationId="{107CDC32-3207-F79E-FFF5-C8A8497EED05}"/>
          </ac:spMkLst>
        </pc:spChg>
      </pc:sldChg>
      <pc:sldChg chg="modSp new mod">
        <pc:chgData name="stefano maffezzoli felis" userId="d04b4ab9-0c9f-4a24-b08e-e42382a874e5" providerId="ADAL" clId="{7AC5C342-447C-4FD3-BDBA-BC4043D8AF98}" dt="2024-10-19T14:55:04.002" v="1116" actId="27636"/>
        <pc:sldMkLst>
          <pc:docMk/>
          <pc:sldMk cId="2417996186" sldId="2182"/>
        </pc:sldMkLst>
        <pc:spChg chg="mod">
          <ac:chgData name="stefano maffezzoli felis" userId="d04b4ab9-0c9f-4a24-b08e-e42382a874e5" providerId="ADAL" clId="{7AC5C342-447C-4FD3-BDBA-BC4043D8AF98}" dt="2024-10-19T14:21:25.829" v="768" actId="20577"/>
          <ac:spMkLst>
            <pc:docMk/>
            <pc:sldMk cId="2417996186" sldId="2182"/>
            <ac:spMk id="2" creationId="{6FB175F6-FD2B-28F8-E0A9-1A4E88850962}"/>
          </ac:spMkLst>
        </pc:spChg>
        <pc:spChg chg="mod">
          <ac:chgData name="stefano maffezzoli felis" userId="d04b4ab9-0c9f-4a24-b08e-e42382a874e5" providerId="ADAL" clId="{7AC5C342-447C-4FD3-BDBA-BC4043D8AF98}" dt="2024-10-19T14:55:04.002" v="1116" actId="27636"/>
          <ac:spMkLst>
            <pc:docMk/>
            <pc:sldMk cId="2417996186" sldId="2182"/>
            <ac:spMk id="6" creationId="{8EC20172-32A2-2119-E921-0AE2776941E8}"/>
          </ac:spMkLst>
        </pc:spChg>
      </pc:sldChg>
      <pc:sldChg chg="addSp delSp modSp new del mod modClrScheme chgLayout modNotesTx">
        <pc:chgData name="stefano maffezzoli felis" userId="d04b4ab9-0c9f-4a24-b08e-e42382a874e5" providerId="ADAL" clId="{7AC5C342-447C-4FD3-BDBA-BC4043D8AF98}" dt="2024-10-19T14:13:19.841" v="376" actId="2696"/>
        <pc:sldMkLst>
          <pc:docMk/>
          <pc:sldMk cId="3030000061" sldId="2182"/>
        </pc:sldMkLst>
        <pc:spChg chg="mod ord">
          <ac:chgData name="stefano maffezzoli felis" userId="d04b4ab9-0c9f-4a24-b08e-e42382a874e5" providerId="ADAL" clId="{7AC5C342-447C-4FD3-BDBA-BC4043D8AF98}" dt="2024-10-19T13:01:54.482" v="300" actId="26606"/>
          <ac:spMkLst>
            <pc:docMk/>
            <pc:sldMk cId="3030000061" sldId="2182"/>
            <ac:spMk id="2" creationId="{B8BFDA4F-2277-4CDE-8D75-38FF94D37783}"/>
          </ac:spMkLst>
        </pc:spChg>
        <pc:spChg chg="del">
          <ac:chgData name="stefano maffezzoli felis" userId="d04b4ab9-0c9f-4a24-b08e-e42382a874e5" providerId="ADAL" clId="{7AC5C342-447C-4FD3-BDBA-BC4043D8AF98}" dt="2024-10-19T13:01:31.795" v="291"/>
          <ac:spMkLst>
            <pc:docMk/>
            <pc:sldMk cId="3030000061" sldId="2182"/>
            <ac:spMk id="3" creationId="{7758E18C-B572-D3EC-2A24-E4217D541FC8}"/>
          </ac:spMkLst>
        </pc:spChg>
        <pc:spChg chg="add del mod ord">
          <ac:chgData name="stefano maffezzoli felis" userId="d04b4ab9-0c9f-4a24-b08e-e42382a874e5" providerId="ADAL" clId="{7AC5C342-447C-4FD3-BDBA-BC4043D8AF98}" dt="2024-10-19T13:01:54.482" v="300" actId="26606"/>
          <ac:spMkLst>
            <pc:docMk/>
            <pc:sldMk cId="3030000061" sldId="2182"/>
            <ac:spMk id="4" creationId="{D48FEF27-CC8A-1183-AB54-DCCBBE95CC26}"/>
          </ac:spMkLst>
        </pc:spChg>
        <pc:spChg chg="mod">
          <ac:chgData name="stefano maffezzoli felis" userId="d04b4ab9-0c9f-4a24-b08e-e42382a874e5" providerId="ADAL" clId="{7AC5C342-447C-4FD3-BDBA-BC4043D8AF98}" dt="2024-10-19T13:01:54.482" v="300" actId="26606"/>
          <ac:spMkLst>
            <pc:docMk/>
            <pc:sldMk cId="3030000061" sldId="2182"/>
            <ac:spMk id="5" creationId="{18FCFFF8-08CC-90C7-5337-61C35A825DC8}"/>
          </ac:spMkLst>
        </pc:spChg>
        <pc:spChg chg="mod">
          <ac:chgData name="stefano maffezzoli felis" userId="d04b4ab9-0c9f-4a24-b08e-e42382a874e5" providerId="ADAL" clId="{7AC5C342-447C-4FD3-BDBA-BC4043D8AF98}" dt="2024-10-19T13:01:54.482" v="300" actId="26606"/>
          <ac:spMkLst>
            <pc:docMk/>
            <pc:sldMk cId="3030000061" sldId="2182"/>
            <ac:spMk id="6" creationId="{CE4C51EF-09A9-ADB7-69B0-18F1621466D2}"/>
          </ac:spMkLst>
        </pc:spChg>
        <pc:spChg chg="mod">
          <ac:chgData name="stefano maffezzoli felis" userId="d04b4ab9-0c9f-4a24-b08e-e42382a874e5" providerId="ADAL" clId="{7AC5C342-447C-4FD3-BDBA-BC4043D8AF98}" dt="2024-10-19T13:01:54.482" v="300" actId="26606"/>
          <ac:spMkLst>
            <pc:docMk/>
            <pc:sldMk cId="3030000061" sldId="2182"/>
            <ac:spMk id="7" creationId="{B71C55DE-FAFD-6CBD-28D6-567D010ACC98}"/>
          </ac:spMkLst>
        </pc:spChg>
        <pc:spChg chg="add mod">
          <ac:chgData name="stefano maffezzoli felis" userId="d04b4ab9-0c9f-4a24-b08e-e42382a874e5" providerId="ADAL" clId="{7AC5C342-447C-4FD3-BDBA-BC4043D8AF98}" dt="2024-10-19T12:59:10.093" v="285"/>
          <ac:spMkLst>
            <pc:docMk/>
            <pc:sldMk cId="3030000061" sldId="2182"/>
            <ac:spMk id="8" creationId="{8E95710B-C659-ACD2-FA95-9D47626A8B95}"/>
          </ac:spMkLst>
        </pc:spChg>
        <pc:spChg chg="add del mod">
          <ac:chgData name="stefano maffezzoli felis" userId="d04b4ab9-0c9f-4a24-b08e-e42382a874e5" providerId="ADAL" clId="{7AC5C342-447C-4FD3-BDBA-BC4043D8AF98}" dt="2024-10-19T13:01:50.573" v="297" actId="26606"/>
          <ac:spMkLst>
            <pc:docMk/>
            <pc:sldMk cId="3030000061" sldId="2182"/>
            <ac:spMk id="14" creationId="{8D12FD18-DBDC-6267-CFC6-2227679E426B}"/>
          </ac:spMkLst>
        </pc:spChg>
        <pc:picChg chg="add mod ord">
          <ac:chgData name="stefano maffezzoli felis" userId="d04b4ab9-0c9f-4a24-b08e-e42382a874e5" providerId="ADAL" clId="{7AC5C342-447C-4FD3-BDBA-BC4043D8AF98}" dt="2024-10-19T13:01:54.482" v="300" actId="26606"/>
          <ac:picMkLst>
            <pc:docMk/>
            <pc:sldMk cId="3030000061" sldId="2182"/>
            <ac:picMk id="9" creationId="{E176F652-D807-426A-CCD9-DB045170A6B6}"/>
          </ac:picMkLst>
        </pc:picChg>
      </pc:sldChg>
      <pc:sldChg chg="del">
        <pc:chgData name="stefano maffezzoli felis" userId="d04b4ab9-0c9f-4a24-b08e-e42382a874e5" providerId="ADAL" clId="{7AC5C342-447C-4FD3-BDBA-BC4043D8AF98}" dt="2024-10-14T09:30:34.905" v="234" actId="47"/>
        <pc:sldMkLst>
          <pc:docMk/>
          <pc:sldMk cId="3995825992" sldId="2182"/>
        </pc:sldMkLst>
      </pc:sldChg>
      <pc:sldChg chg="addSp delSp modSp new del mod modNotesTx">
        <pc:chgData name="stefano maffezzoli felis" userId="d04b4ab9-0c9f-4a24-b08e-e42382a874e5" providerId="ADAL" clId="{7AC5C342-447C-4FD3-BDBA-BC4043D8AF98}" dt="2024-10-19T14:13:19.841" v="376" actId="2696"/>
        <pc:sldMkLst>
          <pc:docMk/>
          <pc:sldMk cId="1791866574" sldId="2183"/>
        </pc:sldMkLst>
        <pc:spChg chg="mod">
          <ac:chgData name="stefano maffezzoli felis" userId="d04b4ab9-0c9f-4a24-b08e-e42382a874e5" providerId="ADAL" clId="{7AC5C342-447C-4FD3-BDBA-BC4043D8AF98}" dt="2024-10-19T13:04:33.324" v="319" actId="27636"/>
          <ac:spMkLst>
            <pc:docMk/>
            <pc:sldMk cId="1791866574" sldId="2183"/>
            <ac:spMk id="2" creationId="{D802CA3C-2A45-F9B1-12F1-4AA53FD1AE3B}"/>
          </ac:spMkLst>
        </pc:spChg>
        <pc:spChg chg="add del mod">
          <ac:chgData name="stefano maffezzoli felis" userId="d04b4ab9-0c9f-4a24-b08e-e42382a874e5" providerId="ADAL" clId="{7AC5C342-447C-4FD3-BDBA-BC4043D8AF98}" dt="2024-10-19T13:02:44.209" v="308"/>
          <ac:spMkLst>
            <pc:docMk/>
            <pc:sldMk cId="1791866574" sldId="2183"/>
            <ac:spMk id="3" creationId="{B9EB9D7D-3FFA-7A56-3C6A-6C8C413D2B2D}"/>
          </ac:spMkLst>
        </pc:spChg>
        <pc:spChg chg="del">
          <ac:chgData name="stefano maffezzoli felis" userId="d04b4ab9-0c9f-4a24-b08e-e42382a874e5" providerId="ADAL" clId="{7AC5C342-447C-4FD3-BDBA-BC4043D8AF98}" dt="2024-10-19T13:03:22.425" v="309" actId="931"/>
          <ac:spMkLst>
            <pc:docMk/>
            <pc:sldMk cId="1791866574" sldId="2183"/>
            <ac:spMk id="4" creationId="{258EA120-7F41-4897-7B3D-A34DF8C79BD2}"/>
          </ac:spMkLst>
        </pc:spChg>
        <pc:spChg chg="mod">
          <ac:chgData name="stefano maffezzoli felis" userId="d04b4ab9-0c9f-4a24-b08e-e42382a874e5" providerId="ADAL" clId="{7AC5C342-447C-4FD3-BDBA-BC4043D8AF98}" dt="2024-10-19T13:02:32.367" v="307" actId="27636"/>
          <ac:spMkLst>
            <pc:docMk/>
            <pc:sldMk cId="1791866574" sldId="2183"/>
            <ac:spMk id="6" creationId="{F12D5CDE-23A8-81D7-DEFB-ED821B8BCF1E}"/>
          </ac:spMkLst>
        </pc:spChg>
        <pc:spChg chg="add mod">
          <ac:chgData name="stefano maffezzoli felis" userId="d04b4ab9-0c9f-4a24-b08e-e42382a874e5" providerId="ADAL" clId="{7AC5C342-447C-4FD3-BDBA-BC4043D8AF98}" dt="2024-10-19T13:02:32.338" v="306"/>
          <ac:spMkLst>
            <pc:docMk/>
            <pc:sldMk cId="1791866574" sldId="2183"/>
            <ac:spMk id="8" creationId="{C16B1B4D-DB1E-A8B5-B9A8-F164EF7A1D7F}"/>
          </ac:spMkLst>
        </pc:spChg>
        <pc:picChg chg="add mod">
          <ac:chgData name="stefano maffezzoli felis" userId="d04b4ab9-0c9f-4a24-b08e-e42382a874e5" providerId="ADAL" clId="{7AC5C342-447C-4FD3-BDBA-BC4043D8AF98}" dt="2024-10-19T13:03:24.382" v="311" actId="962"/>
          <ac:picMkLst>
            <pc:docMk/>
            <pc:sldMk cId="1791866574" sldId="2183"/>
            <ac:picMk id="10" creationId="{136F2E4D-993F-C3B9-E978-7AB254095D65}"/>
          </ac:picMkLst>
        </pc:picChg>
      </pc:sldChg>
      <pc:sldChg chg="delSp modSp new mod">
        <pc:chgData name="stefano maffezzoli felis" userId="d04b4ab9-0c9f-4a24-b08e-e42382a874e5" providerId="ADAL" clId="{7AC5C342-447C-4FD3-BDBA-BC4043D8AF98}" dt="2024-10-23T15:16:06.407" v="2005" actId="20577"/>
        <pc:sldMkLst>
          <pc:docMk/>
          <pc:sldMk cId="3626228271" sldId="2183"/>
        </pc:sldMkLst>
        <pc:spChg chg="mod">
          <ac:chgData name="stefano maffezzoli felis" userId="d04b4ab9-0c9f-4a24-b08e-e42382a874e5" providerId="ADAL" clId="{7AC5C342-447C-4FD3-BDBA-BC4043D8AF98}" dt="2024-10-19T14:21:39.055" v="780" actId="20577"/>
          <ac:spMkLst>
            <pc:docMk/>
            <pc:sldMk cId="3626228271" sldId="2183"/>
            <ac:spMk id="2" creationId="{AA1E0976-04AD-74FB-4DAE-CEB347ABE54D}"/>
          </ac:spMkLst>
        </pc:spChg>
        <pc:spChg chg="mod">
          <ac:chgData name="stefano maffezzoli felis" userId="d04b4ab9-0c9f-4a24-b08e-e42382a874e5" providerId="ADAL" clId="{7AC5C342-447C-4FD3-BDBA-BC4043D8AF98}" dt="2024-10-23T15:16:06.407" v="2005" actId="20577"/>
          <ac:spMkLst>
            <pc:docMk/>
            <pc:sldMk cId="3626228271" sldId="2183"/>
            <ac:spMk id="3" creationId="{C5B47C95-7073-0C56-F9F8-4521F68272B9}"/>
          </ac:spMkLst>
        </pc:spChg>
        <pc:spChg chg="del">
          <ac:chgData name="stefano maffezzoli felis" userId="d04b4ab9-0c9f-4a24-b08e-e42382a874e5" providerId="ADAL" clId="{7AC5C342-447C-4FD3-BDBA-BC4043D8AF98}" dt="2024-10-19T14:21:43.597" v="781" actId="478"/>
          <ac:spMkLst>
            <pc:docMk/>
            <pc:sldMk cId="3626228271" sldId="2183"/>
            <ac:spMk id="4" creationId="{CEC2BCAA-2170-1D0D-4639-A24DADBF649F}"/>
          </ac:spMkLst>
        </pc:spChg>
        <pc:spChg chg="mod">
          <ac:chgData name="stefano maffezzoli felis" userId="d04b4ab9-0c9f-4a24-b08e-e42382a874e5" providerId="ADAL" clId="{7AC5C342-447C-4FD3-BDBA-BC4043D8AF98}" dt="2024-10-19T14:55:03.995" v="1115" actId="27636"/>
          <ac:spMkLst>
            <pc:docMk/>
            <pc:sldMk cId="3626228271" sldId="2183"/>
            <ac:spMk id="6" creationId="{7B94F0B1-E08E-0A5E-BB67-D56F9E8577F6}"/>
          </ac:spMkLst>
        </pc:spChg>
      </pc:sldChg>
      <pc:sldChg chg="modSp new del mod modNotesTx">
        <pc:chgData name="stefano maffezzoli felis" userId="d04b4ab9-0c9f-4a24-b08e-e42382a874e5" providerId="ADAL" clId="{7AC5C342-447C-4FD3-BDBA-BC4043D8AF98}" dt="2024-10-19T14:13:19.841" v="376" actId="2696"/>
        <pc:sldMkLst>
          <pc:docMk/>
          <pc:sldMk cId="263385571" sldId="2184"/>
        </pc:sldMkLst>
        <pc:spChg chg="mod">
          <ac:chgData name="stefano maffezzoli felis" userId="d04b4ab9-0c9f-4a24-b08e-e42382a874e5" providerId="ADAL" clId="{7AC5C342-447C-4FD3-BDBA-BC4043D8AF98}" dt="2024-10-19T13:04:28.870" v="317" actId="27636"/>
          <ac:spMkLst>
            <pc:docMk/>
            <pc:sldMk cId="263385571" sldId="2184"/>
            <ac:spMk id="2" creationId="{6E4AA370-4BAC-2EEC-AD4A-7AADBEC365CB}"/>
          </ac:spMkLst>
        </pc:spChg>
        <pc:spChg chg="mod">
          <ac:chgData name="stefano maffezzoli felis" userId="d04b4ab9-0c9f-4a24-b08e-e42382a874e5" providerId="ADAL" clId="{7AC5C342-447C-4FD3-BDBA-BC4043D8AF98}" dt="2024-10-19T13:05:00.806" v="320"/>
          <ac:spMkLst>
            <pc:docMk/>
            <pc:sldMk cId="263385571" sldId="2184"/>
            <ac:spMk id="4" creationId="{FC4F76ED-48CC-E908-A433-570A2E8D9C10}"/>
          </ac:spMkLst>
        </pc:spChg>
        <pc:spChg chg="mod">
          <ac:chgData name="stefano maffezzoli felis" userId="d04b4ab9-0c9f-4a24-b08e-e42382a874e5" providerId="ADAL" clId="{7AC5C342-447C-4FD3-BDBA-BC4043D8AF98}" dt="2024-10-19T13:07:43.953" v="339" actId="27636"/>
          <ac:spMkLst>
            <pc:docMk/>
            <pc:sldMk cId="263385571" sldId="2184"/>
            <ac:spMk id="6" creationId="{0C00E200-90FA-90D1-4E3D-B78A7754C867}"/>
          </ac:spMkLst>
        </pc:spChg>
      </pc:sldChg>
      <pc:sldChg chg="delSp modSp new mod">
        <pc:chgData name="stefano maffezzoli felis" userId="d04b4ab9-0c9f-4a24-b08e-e42382a874e5" providerId="ADAL" clId="{7AC5C342-447C-4FD3-BDBA-BC4043D8AF98}" dt="2024-10-22T09:38:31.182" v="1682" actId="20577"/>
        <pc:sldMkLst>
          <pc:docMk/>
          <pc:sldMk cId="2767265164" sldId="2184"/>
        </pc:sldMkLst>
        <pc:spChg chg="mod">
          <ac:chgData name="stefano maffezzoli felis" userId="d04b4ab9-0c9f-4a24-b08e-e42382a874e5" providerId="ADAL" clId="{7AC5C342-447C-4FD3-BDBA-BC4043D8AF98}" dt="2024-10-19T14:47:04.053" v="1041" actId="20577"/>
          <ac:spMkLst>
            <pc:docMk/>
            <pc:sldMk cId="2767265164" sldId="2184"/>
            <ac:spMk id="2" creationId="{B6E56395-E60F-D07A-B3E5-EAEB5DFDA6E7}"/>
          </ac:spMkLst>
        </pc:spChg>
        <pc:spChg chg="mod">
          <ac:chgData name="stefano maffezzoli felis" userId="d04b4ab9-0c9f-4a24-b08e-e42382a874e5" providerId="ADAL" clId="{7AC5C342-447C-4FD3-BDBA-BC4043D8AF98}" dt="2024-10-22T09:38:31.182" v="1682" actId="20577"/>
          <ac:spMkLst>
            <pc:docMk/>
            <pc:sldMk cId="2767265164" sldId="2184"/>
            <ac:spMk id="3" creationId="{5C7DD718-1FB4-36F3-43FB-2DA7EF7D633A}"/>
          </ac:spMkLst>
        </pc:spChg>
        <pc:spChg chg="del">
          <ac:chgData name="stefano maffezzoli felis" userId="d04b4ab9-0c9f-4a24-b08e-e42382a874e5" providerId="ADAL" clId="{7AC5C342-447C-4FD3-BDBA-BC4043D8AF98}" dt="2024-10-19T14:47:45.402" v="1101" actId="478"/>
          <ac:spMkLst>
            <pc:docMk/>
            <pc:sldMk cId="2767265164" sldId="2184"/>
            <ac:spMk id="4" creationId="{9690BD75-1F41-A69C-9D24-76B95D0D0FF5}"/>
          </ac:spMkLst>
        </pc:spChg>
        <pc:spChg chg="mod">
          <ac:chgData name="stefano maffezzoli felis" userId="d04b4ab9-0c9f-4a24-b08e-e42382a874e5" providerId="ADAL" clId="{7AC5C342-447C-4FD3-BDBA-BC4043D8AF98}" dt="2024-10-19T14:55:04.007" v="1117" actId="27636"/>
          <ac:spMkLst>
            <pc:docMk/>
            <pc:sldMk cId="2767265164" sldId="2184"/>
            <ac:spMk id="6" creationId="{9D80EADC-E388-73B0-1AA6-4020267FF739}"/>
          </ac:spMkLst>
        </pc:spChg>
      </pc:sldChg>
      <pc:sldChg chg="addSp modSp new mod ord">
        <pc:chgData name="stefano maffezzoli felis" userId="d04b4ab9-0c9f-4a24-b08e-e42382a874e5" providerId="ADAL" clId="{7AC5C342-447C-4FD3-BDBA-BC4043D8AF98}" dt="2024-10-23T08:12:49.087" v="1699"/>
        <pc:sldMkLst>
          <pc:docMk/>
          <pc:sldMk cId="1038079888" sldId="2185"/>
        </pc:sldMkLst>
        <pc:spChg chg="mod">
          <ac:chgData name="stefano maffezzoli felis" userId="d04b4ab9-0c9f-4a24-b08e-e42382a874e5" providerId="ADAL" clId="{7AC5C342-447C-4FD3-BDBA-BC4043D8AF98}" dt="2024-10-19T15:04:44.600" v="1151" actId="20577"/>
          <ac:spMkLst>
            <pc:docMk/>
            <pc:sldMk cId="1038079888" sldId="2185"/>
            <ac:spMk id="2" creationId="{DBD599AE-5B5E-E17E-8A86-AD5DAF90665C}"/>
          </ac:spMkLst>
        </pc:spChg>
        <pc:spChg chg="mod">
          <ac:chgData name="stefano maffezzoli felis" userId="d04b4ab9-0c9f-4a24-b08e-e42382a874e5" providerId="ADAL" clId="{7AC5C342-447C-4FD3-BDBA-BC4043D8AF98}" dt="2024-10-19T15:05:19.369" v="1156" actId="27636"/>
          <ac:spMkLst>
            <pc:docMk/>
            <pc:sldMk cId="1038079888" sldId="2185"/>
            <ac:spMk id="4" creationId="{8ECC1741-D786-ED37-8B84-7BEA5C4AC294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6" creationId="{A129FD1A-7DBF-3C36-A08C-B2B7A0E75A49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7" creationId="{2B944E92-4153-0823-8AC5-0020D27FDBC6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8" creationId="{3F45BFAD-9423-32D1-45B3-8835D238E88D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9" creationId="{5B897004-98B4-417B-55D1-87535D283C99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10" creationId="{0ACAB2E5-3152-4AB7-6804-892500EE28E0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11" creationId="{A61C11F9-86F4-9FE7-C900-782298AC98CF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12" creationId="{955DFE4C-5CD2-5711-C832-B3FBED274FC0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13" creationId="{9FE6847D-FEDB-EAF9-A49A-3D975104DBF0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14" creationId="{3B6CB716-04CE-93F5-790D-0609402CD96F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15" creationId="{36D27D19-F685-F66C-AB91-0BC2C0E0D97E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16" creationId="{B5EF38AF-06B5-401A-F35A-9A7ED743699D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17" creationId="{0C493840-F073-B42C-E6B0-84E914C9474A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18" creationId="{2F0AA605-9B6C-6808-05EE-2BABDDF0D9EF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19" creationId="{D77FD834-6B94-685A-C1C6-2B02B1E4A81E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20" creationId="{7907B8C2-6195-E4E7-D665-BFFB99C66494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21" creationId="{EBF8D164-3847-5593-00FE-3E58D3AD2CC8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22" creationId="{8BCB8E69-F379-52F7-3038-BC09A72EA2F5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23" creationId="{FA0A7D18-CCD1-3660-4FF4-BEFE4DBF94B8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24" creationId="{3F79276E-EE96-2C0E-6E1B-F5D64474B0D8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25" creationId="{8212A05A-676D-F9C2-95A1-7726989BDB45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26" creationId="{79428360-4858-76DD-5923-0E4D182306D4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27" creationId="{A33EBD6E-AC6A-3B59-CEB7-A9D139C29B1C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28" creationId="{34F6036D-1D23-AA09-4327-C1CF829ED969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29" creationId="{D21E21AE-3304-7870-90A6-A84F069EBB69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30" creationId="{0358D5BB-E9E3-C16E-27EB-2FF9CF6639E6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31" creationId="{B7173766-781A-EFAE-2FBA-F2FB9896A8A8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32" creationId="{5E944190-5179-44CE-9F43-351A80394235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33" creationId="{A888BE76-DCF3-F702-1C59-5033BAAA8453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35" creationId="{3CAC555B-C7EF-55D8-88F6-D3498E4A6E98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36" creationId="{A608C649-2E61-A90D-6E9B-A387D517A2F3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37" creationId="{8F5BCBE0-BDE0-A4D3-075B-915D046F6BCE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38" creationId="{60BCC03D-4AFE-1664-F204-463DFC3ED263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39" creationId="{1F259400-F0B4-9336-1367-D4234C33FC6E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40" creationId="{910E6219-C398-8162-912D-05B21FA8C666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41" creationId="{F69AAFDF-BC5C-91A7-713D-B53FDD21BAB0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42" creationId="{B43173C7-1D59-EE91-8CCE-3F3EC790968D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43" creationId="{67FA0138-881C-D0A1-9D14-2E1C1389551A}"/>
          </ac:spMkLst>
        </pc:spChg>
        <pc:spChg chg="add mod">
          <ac:chgData name="stefano maffezzoli felis" userId="d04b4ab9-0c9f-4a24-b08e-e42382a874e5" providerId="ADAL" clId="{7AC5C342-447C-4FD3-BDBA-BC4043D8AF98}" dt="2024-10-19T15:05:13.914" v="1152"/>
          <ac:spMkLst>
            <pc:docMk/>
            <pc:sldMk cId="1038079888" sldId="2185"/>
            <ac:spMk id="44" creationId="{EB414D5F-99A6-9720-175E-2601D42D3F74}"/>
          </ac:spMkLst>
        </pc:spChg>
        <pc:picChg chg="add mod">
          <ac:chgData name="stefano maffezzoli felis" userId="d04b4ab9-0c9f-4a24-b08e-e42382a874e5" providerId="ADAL" clId="{7AC5C342-447C-4FD3-BDBA-BC4043D8AF98}" dt="2024-10-19T15:06:16.462" v="1162" actId="1076"/>
          <ac:picMkLst>
            <pc:docMk/>
            <pc:sldMk cId="1038079888" sldId="2185"/>
            <ac:picMk id="46" creationId="{7825E1BD-EE67-63E3-775B-5AC345BC2486}"/>
          </ac:picMkLst>
        </pc:picChg>
        <pc:inkChg chg="add mod">
          <ac:chgData name="stefano maffezzoli felis" userId="d04b4ab9-0c9f-4a24-b08e-e42382a874e5" providerId="ADAL" clId="{7AC5C342-447C-4FD3-BDBA-BC4043D8AF98}" dt="2024-10-19T15:05:13.914" v="1152"/>
          <ac:inkMkLst>
            <pc:docMk/>
            <pc:sldMk cId="1038079888" sldId="2185"/>
            <ac:inkMk id="34" creationId="{3B5275C5-F022-8859-329B-4E29F0F490C5}"/>
          </ac:inkMkLst>
        </pc:inkChg>
      </pc:sldChg>
      <pc:sldChg chg="addSp delSp modSp new del mod">
        <pc:chgData name="stefano maffezzoli felis" userId="d04b4ab9-0c9f-4a24-b08e-e42382a874e5" providerId="ADAL" clId="{7AC5C342-447C-4FD3-BDBA-BC4043D8AF98}" dt="2024-10-19T14:13:19.841" v="376" actId="2696"/>
        <pc:sldMkLst>
          <pc:docMk/>
          <pc:sldMk cId="1195405536" sldId="2185"/>
        </pc:sldMkLst>
        <pc:spChg chg="mod">
          <ac:chgData name="stefano maffezzoli felis" userId="d04b4ab9-0c9f-4a24-b08e-e42382a874e5" providerId="ADAL" clId="{7AC5C342-447C-4FD3-BDBA-BC4043D8AF98}" dt="2024-10-19T13:06:59.292" v="323"/>
          <ac:spMkLst>
            <pc:docMk/>
            <pc:sldMk cId="1195405536" sldId="2185"/>
            <ac:spMk id="2" creationId="{111C188B-870A-DDBD-B4A7-039E30D769D8}"/>
          </ac:spMkLst>
        </pc:spChg>
        <pc:spChg chg="mod">
          <ac:chgData name="stefano maffezzoli felis" userId="d04b4ab9-0c9f-4a24-b08e-e42382a874e5" providerId="ADAL" clId="{7AC5C342-447C-4FD3-BDBA-BC4043D8AF98}" dt="2024-10-19T13:07:15.579" v="324"/>
          <ac:spMkLst>
            <pc:docMk/>
            <pc:sldMk cId="1195405536" sldId="2185"/>
            <ac:spMk id="3" creationId="{88659D2A-DBB0-9FE3-EE7A-13873F4EDD11}"/>
          </ac:spMkLst>
        </pc:spChg>
        <pc:spChg chg="add del">
          <ac:chgData name="stefano maffezzoli felis" userId="d04b4ab9-0c9f-4a24-b08e-e42382a874e5" providerId="ADAL" clId="{7AC5C342-447C-4FD3-BDBA-BC4043D8AF98}" dt="2024-10-19T13:07:49.003" v="340" actId="931"/>
          <ac:spMkLst>
            <pc:docMk/>
            <pc:sldMk cId="1195405536" sldId="2185"/>
            <ac:spMk id="4" creationId="{275201D2-A5C8-E0A7-A449-2D606687E357}"/>
          </ac:spMkLst>
        </pc:spChg>
        <pc:spChg chg="mod">
          <ac:chgData name="stefano maffezzoli felis" userId="d04b4ab9-0c9f-4a24-b08e-e42382a874e5" providerId="ADAL" clId="{7AC5C342-447C-4FD3-BDBA-BC4043D8AF98}" dt="2024-10-19T13:07:43.930" v="338" actId="27636"/>
          <ac:spMkLst>
            <pc:docMk/>
            <pc:sldMk cId="1195405536" sldId="2185"/>
            <ac:spMk id="6" creationId="{F3B05EB8-28B1-3823-1D67-090CC5CDCBF9}"/>
          </ac:spMkLst>
        </pc:spChg>
        <pc:spChg chg="add del mod">
          <ac:chgData name="stefano maffezzoli felis" userId="d04b4ab9-0c9f-4a24-b08e-e42382a874e5" providerId="ADAL" clId="{7AC5C342-447C-4FD3-BDBA-BC4043D8AF98}" dt="2024-10-19T13:07:43.103" v="334" actId="478"/>
          <ac:spMkLst>
            <pc:docMk/>
            <pc:sldMk cId="1195405536" sldId="2185"/>
            <ac:spMk id="13" creationId="{42006F61-A2D6-D6A9-AE19-DA3FC1CD13DE}"/>
          </ac:spMkLst>
        </pc:spChg>
        <pc:picChg chg="add del mod">
          <ac:chgData name="stefano maffezzoli felis" userId="d04b4ab9-0c9f-4a24-b08e-e42382a874e5" providerId="ADAL" clId="{7AC5C342-447C-4FD3-BDBA-BC4043D8AF98}" dt="2024-10-19T13:07:43.917" v="337" actId="931"/>
          <ac:picMkLst>
            <pc:docMk/>
            <pc:sldMk cId="1195405536" sldId="2185"/>
            <ac:picMk id="9" creationId="{BA2245DB-9668-9C79-5DCA-53DCB9EDC501}"/>
          </ac:picMkLst>
        </pc:picChg>
        <pc:picChg chg="add mod">
          <ac:chgData name="stefano maffezzoli felis" userId="d04b4ab9-0c9f-4a24-b08e-e42382a874e5" providerId="ADAL" clId="{7AC5C342-447C-4FD3-BDBA-BC4043D8AF98}" dt="2024-10-19T13:07:43.917" v="337" actId="931"/>
          <ac:picMkLst>
            <pc:docMk/>
            <pc:sldMk cId="1195405536" sldId="2185"/>
            <ac:picMk id="11" creationId="{F7071947-666B-1D3B-5458-6273B3BA623F}"/>
          </ac:picMkLst>
        </pc:picChg>
        <pc:picChg chg="add mod">
          <ac:chgData name="stefano maffezzoli felis" userId="d04b4ab9-0c9f-4a24-b08e-e42382a874e5" providerId="ADAL" clId="{7AC5C342-447C-4FD3-BDBA-BC4043D8AF98}" dt="2024-10-19T13:07:50.698" v="342" actId="962"/>
          <ac:picMkLst>
            <pc:docMk/>
            <pc:sldMk cId="1195405536" sldId="2185"/>
            <ac:picMk id="15" creationId="{89287814-F75D-DD49-CD60-61457C4D5760}"/>
          </ac:picMkLst>
        </pc:picChg>
      </pc:sldChg>
      <pc:sldChg chg="addSp delSp modSp add del mod">
        <pc:chgData name="stefano maffezzoli felis" userId="d04b4ab9-0c9f-4a24-b08e-e42382a874e5" providerId="ADAL" clId="{7AC5C342-447C-4FD3-BDBA-BC4043D8AF98}" dt="2024-10-19T15:06:21.708" v="1163" actId="47"/>
        <pc:sldMkLst>
          <pc:docMk/>
          <pc:sldMk cId="1848444942" sldId="2186"/>
        </pc:sldMkLst>
        <pc:spChg chg="add">
          <ac:chgData name="stefano maffezzoli felis" userId="d04b4ab9-0c9f-4a24-b08e-e42382a874e5" providerId="ADAL" clId="{7AC5C342-447C-4FD3-BDBA-BC4043D8AF98}" dt="2024-10-19T15:05:49.514" v="1159" actId="34122"/>
          <ac:spMkLst>
            <pc:docMk/>
            <pc:sldMk cId="1848444942" sldId="2186"/>
            <ac:spMk id="10" creationId="{36238E80-E5A5-407C-8DC2-446BBD420ACB}"/>
          </ac:spMkLst>
        </pc:spChg>
        <pc:inkChg chg="del mod">
          <ac:chgData name="stefano maffezzoli felis" userId="d04b4ab9-0c9f-4a24-b08e-e42382a874e5" providerId="ADAL" clId="{7AC5C342-447C-4FD3-BDBA-BC4043D8AF98}" dt="2024-10-19T15:05:49.514" v="1159" actId="34122"/>
          <ac:inkMkLst>
            <pc:docMk/>
            <pc:sldMk cId="1848444942" sldId="2186"/>
            <ac:inkMk id="5" creationId="{49DEF98E-F289-3316-630E-EED79374DD6F}"/>
          </ac:inkMkLst>
        </pc:inkChg>
      </pc:sldChg>
      <pc:sldChg chg="addSp delSp modSp new del mod modNotesTx">
        <pc:chgData name="stefano maffezzoli felis" userId="d04b4ab9-0c9f-4a24-b08e-e42382a874e5" providerId="ADAL" clId="{7AC5C342-447C-4FD3-BDBA-BC4043D8AF98}" dt="2024-10-19T14:13:19.841" v="376" actId="2696"/>
        <pc:sldMkLst>
          <pc:docMk/>
          <pc:sldMk cId="2979884065" sldId="2186"/>
        </pc:sldMkLst>
        <pc:spChg chg="mod">
          <ac:chgData name="stefano maffezzoli felis" userId="d04b4ab9-0c9f-4a24-b08e-e42382a874e5" providerId="ADAL" clId="{7AC5C342-447C-4FD3-BDBA-BC4043D8AF98}" dt="2024-10-19T13:08:22.285" v="344"/>
          <ac:spMkLst>
            <pc:docMk/>
            <pc:sldMk cId="2979884065" sldId="2186"/>
            <ac:spMk id="2" creationId="{F767D89B-D2BD-AE57-F96D-7E1CB20E99EE}"/>
          </ac:spMkLst>
        </pc:spChg>
        <pc:spChg chg="del mod">
          <ac:chgData name="stefano maffezzoli felis" userId="d04b4ab9-0c9f-4a24-b08e-e42382a874e5" providerId="ADAL" clId="{7AC5C342-447C-4FD3-BDBA-BC4043D8AF98}" dt="2024-10-19T13:10:06.213" v="350" actId="931"/>
          <ac:spMkLst>
            <pc:docMk/>
            <pc:sldMk cId="2979884065" sldId="2186"/>
            <ac:spMk id="3" creationId="{E2AFBC88-2150-5611-8B89-45B7B4CBE094}"/>
          </ac:spMkLst>
        </pc:spChg>
        <pc:spChg chg="mod">
          <ac:chgData name="stefano maffezzoli felis" userId="d04b4ab9-0c9f-4a24-b08e-e42382a874e5" providerId="ADAL" clId="{7AC5C342-447C-4FD3-BDBA-BC4043D8AF98}" dt="2024-10-19T13:09:12.602" v="349" actId="27636"/>
          <ac:spMkLst>
            <pc:docMk/>
            <pc:sldMk cId="2979884065" sldId="2186"/>
            <ac:spMk id="4" creationId="{2864F0A4-538F-639A-D04A-2BDBF69221E7}"/>
          </ac:spMkLst>
        </pc:spChg>
        <pc:spChg chg="mod">
          <ac:chgData name="stefano maffezzoli felis" userId="d04b4ab9-0c9f-4a24-b08e-e42382a874e5" providerId="ADAL" clId="{7AC5C342-447C-4FD3-BDBA-BC4043D8AF98}" dt="2024-10-19T13:10:06.316" v="351" actId="27636"/>
          <ac:spMkLst>
            <pc:docMk/>
            <pc:sldMk cId="2979884065" sldId="2186"/>
            <ac:spMk id="6" creationId="{E3096891-B741-6EAC-3E7F-D97B126FB0AA}"/>
          </ac:spMkLst>
        </pc:spChg>
        <pc:picChg chg="add mod ord">
          <ac:chgData name="stefano maffezzoli felis" userId="d04b4ab9-0c9f-4a24-b08e-e42382a874e5" providerId="ADAL" clId="{7AC5C342-447C-4FD3-BDBA-BC4043D8AF98}" dt="2024-10-19T13:10:38.246" v="370" actId="166"/>
          <ac:picMkLst>
            <pc:docMk/>
            <pc:sldMk cId="2979884065" sldId="2186"/>
            <ac:picMk id="9" creationId="{6738599F-9079-113D-F28F-5F411C22371C}"/>
          </ac:picMkLst>
        </pc:picChg>
        <pc:picChg chg="add mod">
          <ac:chgData name="stefano maffezzoli felis" userId="d04b4ab9-0c9f-4a24-b08e-e42382a874e5" providerId="ADAL" clId="{7AC5C342-447C-4FD3-BDBA-BC4043D8AF98}" dt="2024-10-19T13:10:27.572" v="365" actId="1076"/>
          <ac:picMkLst>
            <pc:docMk/>
            <pc:sldMk cId="2979884065" sldId="2186"/>
            <ac:picMk id="11" creationId="{73526D30-4FE3-033D-72C4-26BF7242C333}"/>
          </ac:picMkLst>
        </pc:picChg>
      </pc:sldChg>
      <pc:sldChg chg="addSp delSp modSp new mod">
        <pc:chgData name="stefano maffezzoli felis" userId="d04b4ab9-0c9f-4a24-b08e-e42382a874e5" providerId="ADAL" clId="{7AC5C342-447C-4FD3-BDBA-BC4043D8AF98}" dt="2024-10-23T08:47:24.603" v="1893" actId="1076"/>
        <pc:sldMkLst>
          <pc:docMk/>
          <pc:sldMk cId="3606610679" sldId="2186"/>
        </pc:sldMkLst>
        <pc:spChg chg="mod">
          <ac:chgData name="stefano maffezzoli felis" userId="d04b4ab9-0c9f-4a24-b08e-e42382a874e5" providerId="ADAL" clId="{7AC5C342-447C-4FD3-BDBA-BC4043D8AF98}" dt="2024-10-21T14:53:12.363" v="1325" actId="20577"/>
          <ac:spMkLst>
            <pc:docMk/>
            <pc:sldMk cId="3606610679" sldId="2186"/>
            <ac:spMk id="2" creationId="{6856171D-6B1D-D821-0357-92E83E33D199}"/>
          </ac:spMkLst>
        </pc:spChg>
        <pc:spChg chg="mod">
          <ac:chgData name="stefano maffezzoli felis" userId="d04b4ab9-0c9f-4a24-b08e-e42382a874e5" providerId="ADAL" clId="{7AC5C342-447C-4FD3-BDBA-BC4043D8AF98}" dt="2024-10-21T14:53:39.489" v="1327" actId="27636"/>
          <ac:spMkLst>
            <pc:docMk/>
            <pc:sldMk cId="3606610679" sldId="2186"/>
            <ac:spMk id="4" creationId="{D119242B-F9BB-F597-0455-5271E8259C84}"/>
          </ac:spMkLst>
        </pc:spChg>
        <pc:spChg chg="add del mod">
          <ac:chgData name="stefano maffezzoli felis" userId="d04b4ab9-0c9f-4a24-b08e-e42382a874e5" providerId="ADAL" clId="{7AC5C342-447C-4FD3-BDBA-BC4043D8AF98}" dt="2024-10-23T08:46:53.889" v="1892" actId="20577"/>
          <ac:spMkLst>
            <pc:docMk/>
            <pc:sldMk cId="3606610679" sldId="2186"/>
            <ac:spMk id="6" creationId="{E3918C47-F4DA-B3D6-C18C-FC0EDEF19CB8}"/>
          </ac:spMkLst>
        </pc:spChg>
        <pc:spChg chg="add del mod">
          <ac:chgData name="stefano maffezzoli felis" userId="d04b4ab9-0c9f-4a24-b08e-e42382a874e5" providerId="ADAL" clId="{7AC5C342-447C-4FD3-BDBA-BC4043D8AF98}" dt="2024-10-23T08:34:09.198" v="1713" actId="478"/>
          <ac:spMkLst>
            <pc:docMk/>
            <pc:sldMk cId="3606610679" sldId="2186"/>
            <ac:spMk id="8" creationId="{9F35507B-87A8-D690-C3D7-3E0CEA54F74F}"/>
          </ac:spMkLst>
        </pc:spChg>
        <pc:spChg chg="add mod">
          <ac:chgData name="stefano maffezzoli felis" userId="d04b4ab9-0c9f-4a24-b08e-e42382a874e5" providerId="ADAL" clId="{7AC5C342-447C-4FD3-BDBA-BC4043D8AF98}" dt="2024-10-23T08:47:24.603" v="1893" actId="1076"/>
          <ac:spMkLst>
            <pc:docMk/>
            <pc:sldMk cId="3606610679" sldId="2186"/>
            <ac:spMk id="11" creationId="{79CF2813-F096-A310-69F4-F34EA5035198}"/>
          </ac:spMkLst>
        </pc:spChg>
        <pc:spChg chg="add del">
          <ac:chgData name="stefano maffezzoli felis" userId="d04b4ab9-0c9f-4a24-b08e-e42382a874e5" providerId="ADAL" clId="{7AC5C342-447C-4FD3-BDBA-BC4043D8AF98}" dt="2024-10-23T08:36:34.541" v="1724" actId="11529"/>
          <ac:spMkLst>
            <pc:docMk/>
            <pc:sldMk cId="3606610679" sldId="2186"/>
            <ac:spMk id="13" creationId="{357D140D-CD5F-2CDF-5937-358511996ADA}"/>
          </ac:spMkLst>
        </pc:spChg>
        <pc:spChg chg="add mod ord">
          <ac:chgData name="stefano maffezzoli felis" userId="d04b4ab9-0c9f-4a24-b08e-e42382a874e5" providerId="ADAL" clId="{7AC5C342-447C-4FD3-BDBA-BC4043D8AF98}" dt="2024-10-23T08:38:30.697" v="1748" actId="164"/>
          <ac:spMkLst>
            <pc:docMk/>
            <pc:sldMk cId="3606610679" sldId="2186"/>
            <ac:spMk id="14" creationId="{0EED0606-8789-D871-1953-40CCA35C0BB0}"/>
          </ac:spMkLst>
        </pc:spChg>
        <pc:spChg chg="add mod">
          <ac:chgData name="stefano maffezzoli felis" userId="d04b4ab9-0c9f-4a24-b08e-e42382a874e5" providerId="ADAL" clId="{7AC5C342-447C-4FD3-BDBA-BC4043D8AF98}" dt="2024-10-23T08:38:21.049" v="1745"/>
          <ac:spMkLst>
            <pc:docMk/>
            <pc:sldMk cId="3606610679" sldId="2186"/>
            <ac:spMk id="15" creationId="{BB0232BA-EE2D-039A-DC97-31E8E874E54B}"/>
          </ac:spMkLst>
        </pc:spChg>
        <pc:spChg chg="mod">
          <ac:chgData name="stefano maffezzoli felis" userId="d04b4ab9-0c9f-4a24-b08e-e42382a874e5" providerId="ADAL" clId="{7AC5C342-447C-4FD3-BDBA-BC4043D8AF98}" dt="2024-10-23T08:38:32.353" v="1749"/>
          <ac:spMkLst>
            <pc:docMk/>
            <pc:sldMk cId="3606610679" sldId="2186"/>
            <ac:spMk id="19" creationId="{8DAB3807-F49D-F731-FED2-A7C906B7A8D4}"/>
          </ac:spMkLst>
        </pc:spChg>
        <pc:spChg chg="add mod">
          <ac:chgData name="stefano maffezzoli felis" userId="d04b4ab9-0c9f-4a24-b08e-e42382a874e5" providerId="ADAL" clId="{7AC5C342-447C-4FD3-BDBA-BC4043D8AF98}" dt="2024-10-23T08:41:27.997" v="1810" actId="20577"/>
          <ac:spMkLst>
            <pc:docMk/>
            <pc:sldMk cId="3606610679" sldId="2186"/>
            <ac:spMk id="21" creationId="{6BA1F72E-32A5-8FDC-8A43-5BC9D1D95BD0}"/>
          </ac:spMkLst>
        </pc:spChg>
        <pc:grpChg chg="add mod">
          <ac:chgData name="stefano maffezzoli felis" userId="d04b4ab9-0c9f-4a24-b08e-e42382a874e5" providerId="ADAL" clId="{7AC5C342-447C-4FD3-BDBA-BC4043D8AF98}" dt="2024-10-23T08:38:30.697" v="1748" actId="164"/>
          <ac:grpSpMkLst>
            <pc:docMk/>
            <pc:sldMk cId="3606610679" sldId="2186"/>
            <ac:grpSpMk id="17" creationId="{A7637D2A-BFBF-576C-00FF-360E80ED4097}"/>
          </ac:grpSpMkLst>
        </pc:grpChg>
        <pc:grpChg chg="add mod">
          <ac:chgData name="stefano maffezzoli felis" userId="d04b4ab9-0c9f-4a24-b08e-e42382a874e5" providerId="ADAL" clId="{7AC5C342-447C-4FD3-BDBA-BC4043D8AF98}" dt="2024-10-23T08:38:36.970" v="1750" actId="1076"/>
          <ac:grpSpMkLst>
            <pc:docMk/>
            <pc:sldMk cId="3606610679" sldId="2186"/>
            <ac:grpSpMk id="18" creationId="{EF74D661-E3BD-85F9-69E8-7CB8D96F231F}"/>
          </ac:grpSpMkLst>
        </pc:grpChg>
        <pc:picChg chg="add mod">
          <ac:chgData name="stefano maffezzoli felis" userId="d04b4ab9-0c9f-4a24-b08e-e42382a874e5" providerId="ADAL" clId="{7AC5C342-447C-4FD3-BDBA-BC4043D8AF98}" dt="2024-10-23T08:38:30.697" v="1748" actId="164"/>
          <ac:picMkLst>
            <pc:docMk/>
            <pc:sldMk cId="3606610679" sldId="2186"/>
            <ac:picMk id="7" creationId="{5E0597B2-63F2-AE46-8A0B-87296B873620}"/>
          </ac:picMkLst>
        </pc:picChg>
        <pc:picChg chg="add del mod">
          <ac:chgData name="stefano maffezzoli felis" userId="d04b4ab9-0c9f-4a24-b08e-e42382a874e5" providerId="ADAL" clId="{7AC5C342-447C-4FD3-BDBA-BC4043D8AF98}" dt="2024-10-23T08:34:21.124" v="1718" actId="478"/>
          <ac:picMkLst>
            <pc:docMk/>
            <pc:sldMk cId="3606610679" sldId="2186"/>
            <ac:picMk id="10" creationId="{34EEE72A-602E-5CFA-6B69-E95DBD2F3107}"/>
          </ac:picMkLst>
        </pc:picChg>
        <pc:picChg chg="add del mod">
          <ac:chgData name="stefano maffezzoli felis" userId="d04b4ab9-0c9f-4a24-b08e-e42382a874e5" providerId="ADAL" clId="{7AC5C342-447C-4FD3-BDBA-BC4043D8AF98}" dt="2024-10-23T08:37:12.353" v="1734" actId="478"/>
          <ac:picMkLst>
            <pc:docMk/>
            <pc:sldMk cId="3606610679" sldId="2186"/>
            <ac:picMk id="12" creationId="{64DE13B1-3BE1-CCD1-C546-6F8FECDF21D6}"/>
          </ac:picMkLst>
        </pc:picChg>
        <pc:picChg chg="add mod">
          <ac:chgData name="stefano maffezzoli felis" userId="d04b4ab9-0c9f-4a24-b08e-e42382a874e5" providerId="ADAL" clId="{7AC5C342-447C-4FD3-BDBA-BC4043D8AF98}" dt="2024-10-23T08:38:21.049" v="1745"/>
          <ac:picMkLst>
            <pc:docMk/>
            <pc:sldMk cId="3606610679" sldId="2186"/>
            <ac:picMk id="16" creationId="{CECA3BCA-D311-A51C-EB5B-8D46103B80E1}"/>
          </ac:picMkLst>
        </pc:picChg>
        <pc:picChg chg="mod">
          <ac:chgData name="stefano maffezzoli felis" userId="d04b4ab9-0c9f-4a24-b08e-e42382a874e5" providerId="ADAL" clId="{7AC5C342-447C-4FD3-BDBA-BC4043D8AF98}" dt="2024-10-23T08:38:32.353" v="1749"/>
          <ac:picMkLst>
            <pc:docMk/>
            <pc:sldMk cId="3606610679" sldId="2186"/>
            <ac:picMk id="20" creationId="{50B33687-E343-7364-23A0-6CA2A380CF3A}"/>
          </ac:picMkLst>
        </pc:picChg>
      </pc:sldChg>
      <pc:sldChg chg="addSp delSp modSp new mod modClrScheme chgLayout">
        <pc:chgData name="stefano maffezzoli felis" userId="d04b4ab9-0c9f-4a24-b08e-e42382a874e5" providerId="ADAL" clId="{7AC5C342-447C-4FD3-BDBA-BC4043D8AF98}" dt="2024-10-23T09:14:06.158" v="1949" actId="20577"/>
        <pc:sldMkLst>
          <pc:docMk/>
          <pc:sldMk cId="102406620" sldId="2187"/>
        </pc:sldMkLst>
        <pc:spChg chg="del">
          <ac:chgData name="stefano maffezzoli felis" userId="d04b4ab9-0c9f-4a24-b08e-e42382a874e5" providerId="ADAL" clId="{7AC5C342-447C-4FD3-BDBA-BC4043D8AF98}" dt="2024-10-23T09:11:41.715" v="1895" actId="478"/>
          <ac:spMkLst>
            <pc:docMk/>
            <pc:sldMk cId="102406620" sldId="2187"/>
            <ac:spMk id="2" creationId="{06CB2789-C1E9-80F1-826E-D6BF03484629}"/>
          </ac:spMkLst>
        </pc:spChg>
        <pc:spChg chg="del">
          <ac:chgData name="stefano maffezzoli felis" userId="d04b4ab9-0c9f-4a24-b08e-e42382a874e5" providerId="ADAL" clId="{7AC5C342-447C-4FD3-BDBA-BC4043D8AF98}" dt="2024-10-23T09:11:43.315" v="1896" actId="478"/>
          <ac:spMkLst>
            <pc:docMk/>
            <pc:sldMk cId="102406620" sldId="2187"/>
            <ac:spMk id="3" creationId="{A7FF7909-B5E6-2663-1437-D27EE5990F5E}"/>
          </ac:spMkLst>
        </pc:spChg>
        <pc:spChg chg="del">
          <ac:chgData name="stefano maffezzoli felis" userId="d04b4ab9-0c9f-4a24-b08e-e42382a874e5" providerId="ADAL" clId="{7AC5C342-447C-4FD3-BDBA-BC4043D8AF98}" dt="2024-10-23T09:11:44.238" v="1897" actId="478"/>
          <ac:spMkLst>
            <pc:docMk/>
            <pc:sldMk cId="102406620" sldId="2187"/>
            <ac:spMk id="4" creationId="{EA9E9520-5328-BFA3-474D-E6FF5960765A}"/>
          </ac:spMkLst>
        </pc:spChg>
        <pc:spChg chg="mod">
          <ac:chgData name="stefano maffezzoli felis" userId="d04b4ab9-0c9f-4a24-b08e-e42382a874e5" providerId="ADAL" clId="{7AC5C342-447C-4FD3-BDBA-BC4043D8AF98}" dt="2024-10-23T09:12:39.716" v="1919" actId="26606"/>
          <ac:spMkLst>
            <pc:docMk/>
            <pc:sldMk cId="102406620" sldId="2187"/>
            <ac:spMk id="5" creationId="{101F4434-28DC-F86E-A3A1-F601717FD49E}"/>
          </ac:spMkLst>
        </pc:spChg>
        <pc:spChg chg="mod">
          <ac:chgData name="stefano maffezzoli felis" userId="d04b4ab9-0c9f-4a24-b08e-e42382a874e5" providerId="ADAL" clId="{7AC5C342-447C-4FD3-BDBA-BC4043D8AF98}" dt="2024-10-23T09:12:39.721" v="1920" actId="27636"/>
          <ac:spMkLst>
            <pc:docMk/>
            <pc:sldMk cId="102406620" sldId="2187"/>
            <ac:spMk id="6" creationId="{FFBEAD14-FDEE-C7D9-AFA3-E7D8B6D63195}"/>
          </ac:spMkLst>
        </pc:spChg>
        <pc:spChg chg="mod">
          <ac:chgData name="stefano maffezzoli felis" userId="d04b4ab9-0c9f-4a24-b08e-e42382a874e5" providerId="ADAL" clId="{7AC5C342-447C-4FD3-BDBA-BC4043D8AF98}" dt="2024-10-23T09:12:39.716" v="1919" actId="26606"/>
          <ac:spMkLst>
            <pc:docMk/>
            <pc:sldMk cId="102406620" sldId="2187"/>
            <ac:spMk id="7" creationId="{86828D24-70BC-735D-EAA4-CC01BF9351DB}"/>
          </ac:spMkLst>
        </pc:spChg>
        <pc:spChg chg="add del mod">
          <ac:chgData name="stefano maffezzoli felis" userId="d04b4ab9-0c9f-4a24-b08e-e42382a874e5" providerId="ADAL" clId="{7AC5C342-447C-4FD3-BDBA-BC4043D8AF98}" dt="2024-10-23T09:13:55.649" v="1941" actId="478"/>
          <ac:spMkLst>
            <pc:docMk/>
            <pc:sldMk cId="102406620" sldId="2187"/>
            <ac:spMk id="9" creationId="{77713192-CD94-EA3E-F8EE-98EC6E3E8E96}"/>
          </ac:spMkLst>
        </pc:spChg>
        <pc:spChg chg="add mod">
          <ac:chgData name="stefano maffezzoli felis" userId="d04b4ab9-0c9f-4a24-b08e-e42382a874e5" providerId="ADAL" clId="{7AC5C342-447C-4FD3-BDBA-BC4043D8AF98}" dt="2024-10-23T09:14:06.158" v="1949" actId="20577"/>
          <ac:spMkLst>
            <pc:docMk/>
            <pc:sldMk cId="102406620" sldId="2187"/>
            <ac:spMk id="10" creationId="{D8A85E34-F3F4-0763-4E02-112FD720415A}"/>
          </ac:spMkLst>
        </pc:spChg>
        <pc:spChg chg="add del mod">
          <ac:chgData name="stefano maffezzoli felis" userId="d04b4ab9-0c9f-4a24-b08e-e42382a874e5" providerId="ADAL" clId="{7AC5C342-447C-4FD3-BDBA-BC4043D8AF98}" dt="2024-10-23T09:12:43.360" v="1921" actId="478"/>
          <ac:spMkLst>
            <pc:docMk/>
            <pc:sldMk cId="102406620" sldId="2187"/>
            <ac:spMk id="14" creationId="{78561274-1EBB-EDB8-20A1-0723C44F8BF5}"/>
          </ac:spMkLst>
        </pc:spChg>
        <pc:picChg chg="add mod ord">
          <ac:chgData name="stefano maffezzoli felis" userId="d04b4ab9-0c9f-4a24-b08e-e42382a874e5" providerId="ADAL" clId="{7AC5C342-447C-4FD3-BDBA-BC4043D8AF98}" dt="2024-10-23T09:13:18.908" v="1926" actId="1076"/>
          <ac:picMkLst>
            <pc:docMk/>
            <pc:sldMk cId="102406620" sldId="2187"/>
            <ac:picMk id="8" creationId="{6E3C9AC3-60C6-7D0E-FE1A-EB49C07CEE01}"/>
          </ac:picMkLst>
        </pc:picChg>
      </pc:sldChg>
      <pc:sldChg chg="addSp delSp modSp add del mod">
        <pc:chgData name="stefano maffezzoli felis" userId="d04b4ab9-0c9f-4a24-b08e-e42382a874e5" providerId="ADAL" clId="{7AC5C342-447C-4FD3-BDBA-BC4043D8AF98}" dt="2024-10-22T08:15:42.015" v="1627" actId="47"/>
        <pc:sldMkLst>
          <pc:docMk/>
          <pc:sldMk cId="2116369886" sldId="2187"/>
        </pc:sldMkLst>
        <pc:spChg chg="del">
          <ac:chgData name="stefano maffezzoli felis" userId="d04b4ab9-0c9f-4a24-b08e-e42382a874e5" providerId="ADAL" clId="{7AC5C342-447C-4FD3-BDBA-BC4043D8AF98}" dt="2024-10-22T08:13:32.050" v="1603" actId="478"/>
          <ac:spMkLst>
            <pc:docMk/>
            <pc:sldMk cId="2116369886" sldId="2187"/>
            <ac:spMk id="6" creationId="{D6AD2EBE-8627-DF9A-7BD3-D8B107145FD6}"/>
          </ac:spMkLst>
        </pc:spChg>
        <pc:spChg chg="del">
          <ac:chgData name="stefano maffezzoli felis" userId="d04b4ab9-0c9f-4a24-b08e-e42382a874e5" providerId="ADAL" clId="{7AC5C342-447C-4FD3-BDBA-BC4043D8AF98}" dt="2024-10-22T08:13:32.050" v="1603" actId="478"/>
          <ac:spMkLst>
            <pc:docMk/>
            <pc:sldMk cId="2116369886" sldId="2187"/>
            <ac:spMk id="10" creationId="{92785FA1-52A3-E6BB-43C7-E3D58C22B2BE}"/>
          </ac:spMkLst>
        </pc:spChg>
        <pc:spChg chg="del">
          <ac:chgData name="stefano maffezzoli felis" userId="d04b4ab9-0c9f-4a24-b08e-e42382a874e5" providerId="ADAL" clId="{7AC5C342-447C-4FD3-BDBA-BC4043D8AF98}" dt="2024-10-22T08:13:32.050" v="1603" actId="478"/>
          <ac:spMkLst>
            <pc:docMk/>
            <pc:sldMk cId="2116369886" sldId="2187"/>
            <ac:spMk id="15" creationId="{9579B834-C5B9-79C5-4683-A0311098D0AC}"/>
          </ac:spMkLst>
        </pc:spChg>
        <pc:spChg chg="del">
          <ac:chgData name="stefano maffezzoli felis" userId="d04b4ab9-0c9f-4a24-b08e-e42382a874e5" providerId="ADAL" clId="{7AC5C342-447C-4FD3-BDBA-BC4043D8AF98}" dt="2024-10-22T08:13:29.508" v="1602" actId="478"/>
          <ac:spMkLst>
            <pc:docMk/>
            <pc:sldMk cId="2116369886" sldId="2187"/>
            <ac:spMk id="17" creationId="{7D688DA0-5C32-B174-6D6A-8EB6B425A856}"/>
          </ac:spMkLst>
        </pc:spChg>
        <pc:picChg chg="mod">
          <ac:chgData name="stefano maffezzoli felis" userId="d04b4ab9-0c9f-4a24-b08e-e42382a874e5" providerId="ADAL" clId="{7AC5C342-447C-4FD3-BDBA-BC4043D8AF98}" dt="2024-10-22T08:13:40.303" v="1607" actId="1076"/>
          <ac:picMkLst>
            <pc:docMk/>
            <pc:sldMk cId="2116369886" sldId="2187"/>
            <ac:picMk id="5" creationId="{AA8B6501-3B5A-9B3C-A7D5-6BB58FAEF493}"/>
          </ac:picMkLst>
        </pc:picChg>
        <pc:picChg chg="add mod">
          <ac:chgData name="stefano maffezzoli felis" userId="d04b4ab9-0c9f-4a24-b08e-e42382a874e5" providerId="ADAL" clId="{7AC5C342-447C-4FD3-BDBA-BC4043D8AF98}" dt="2024-10-22T08:13:56.665" v="1610" actId="1076"/>
          <ac:picMkLst>
            <pc:docMk/>
            <pc:sldMk cId="2116369886" sldId="2187"/>
            <ac:picMk id="9" creationId="{EA4BB5E9-67E2-9739-34DF-56664586A576}"/>
          </ac:picMkLst>
        </pc:picChg>
        <pc:cxnChg chg="del">
          <ac:chgData name="stefano maffezzoli felis" userId="d04b4ab9-0c9f-4a24-b08e-e42382a874e5" providerId="ADAL" clId="{7AC5C342-447C-4FD3-BDBA-BC4043D8AF98}" dt="2024-10-22T08:13:32.050" v="1603" actId="478"/>
          <ac:cxnSpMkLst>
            <pc:docMk/>
            <pc:sldMk cId="2116369886" sldId="2187"/>
            <ac:cxnSpMk id="8" creationId="{28C03962-769D-614E-BCDC-174891166E1E}"/>
          </ac:cxnSpMkLst>
        </pc:cxnChg>
        <pc:cxnChg chg="del">
          <ac:chgData name="stefano maffezzoli felis" userId="d04b4ab9-0c9f-4a24-b08e-e42382a874e5" providerId="ADAL" clId="{7AC5C342-447C-4FD3-BDBA-BC4043D8AF98}" dt="2024-10-22T08:13:32.050" v="1603" actId="478"/>
          <ac:cxnSpMkLst>
            <pc:docMk/>
            <pc:sldMk cId="2116369886" sldId="2187"/>
            <ac:cxnSpMk id="11" creationId="{8D9821E1-C24A-F2C6-8FFE-8A3FB06E2DC1}"/>
          </ac:cxnSpMkLst>
        </pc:cxnChg>
        <pc:cxnChg chg="del">
          <ac:chgData name="stefano maffezzoli felis" userId="d04b4ab9-0c9f-4a24-b08e-e42382a874e5" providerId="ADAL" clId="{7AC5C342-447C-4FD3-BDBA-BC4043D8AF98}" dt="2024-10-22T08:13:32.050" v="1603" actId="478"/>
          <ac:cxnSpMkLst>
            <pc:docMk/>
            <pc:sldMk cId="2116369886" sldId="2187"/>
            <ac:cxnSpMk id="16" creationId="{F3752570-2D59-F32A-BEA8-C4D5D5A90598}"/>
          </ac:cxnSpMkLst>
        </pc:cxnChg>
      </pc:sldChg>
      <pc:sldChg chg="modSp new del mod modNotesTx">
        <pc:chgData name="stefano maffezzoli felis" userId="d04b4ab9-0c9f-4a24-b08e-e42382a874e5" providerId="ADAL" clId="{7AC5C342-447C-4FD3-BDBA-BC4043D8AF98}" dt="2024-10-19T14:13:19.841" v="376" actId="2696"/>
        <pc:sldMkLst>
          <pc:docMk/>
          <pc:sldMk cId="4145299452" sldId="2187"/>
        </pc:sldMkLst>
        <pc:spChg chg="mod">
          <ac:chgData name="stefano maffezzoli felis" userId="d04b4ab9-0c9f-4a24-b08e-e42382a874e5" providerId="ADAL" clId="{7AC5C342-447C-4FD3-BDBA-BC4043D8AF98}" dt="2024-10-19T13:12:09.213" v="374"/>
          <ac:spMkLst>
            <pc:docMk/>
            <pc:sldMk cId="4145299452" sldId="2187"/>
            <ac:spMk id="2" creationId="{3CAB6057-F64E-BF2D-BF79-76D1D4B287D7}"/>
          </ac:spMkLst>
        </pc:spChg>
      </pc:sldChg>
      <pc:sldMasterChg chg="delSldLayout">
        <pc:chgData name="stefano maffezzoli felis" userId="d04b4ab9-0c9f-4a24-b08e-e42382a874e5" providerId="ADAL" clId="{7AC5C342-447C-4FD3-BDBA-BC4043D8AF98}" dt="2024-10-19T15:06:21.708" v="1163" actId="47"/>
        <pc:sldMasterMkLst>
          <pc:docMk/>
          <pc:sldMasterMk cId="3591437458" sldId="2147483648"/>
        </pc:sldMasterMkLst>
        <pc:sldLayoutChg chg="del">
          <pc:chgData name="stefano maffezzoli felis" userId="d04b4ab9-0c9f-4a24-b08e-e42382a874e5" providerId="ADAL" clId="{7AC5C342-447C-4FD3-BDBA-BC4043D8AF98}" dt="2024-10-19T15:06:21.708" v="1163" actId="47"/>
          <pc:sldLayoutMkLst>
            <pc:docMk/>
            <pc:sldMasterMk cId="3591437458" sldId="2147483648"/>
            <pc:sldLayoutMk cId="2996059777" sldId="2147483658"/>
          </pc:sldLayoutMkLst>
        </pc:sldLayoutChg>
      </pc:sldMasterChg>
    </pc:docChg>
  </pc:docChgLst>
  <pc:docChgLst>
    <pc:chgData name="stefano maffezzoli felis" userId="d04b4ab9-0c9f-4a24-b08e-e42382a874e5" providerId="ADAL" clId="{98598074-913B-4BAD-84F3-4F4892544B96}"/>
    <pc:docChg chg="undo custSel addSld modSld sldOrd modShowInfo">
      <pc:chgData name="stefano maffezzoli felis" userId="d04b4ab9-0c9f-4a24-b08e-e42382a874e5" providerId="ADAL" clId="{98598074-913B-4BAD-84F3-4F4892544B96}" dt="2024-10-09T11:02:51.218" v="194" actId="14826"/>
      <pc:docMkLst>
        <pc:docMk/>
      </pc:docMkLst>
      <pc:sldChg chg="addSp delSp modSp mod chgLayout">
        <pc:chgData name="stefano maffezzoli felis" userId="d04b4ab9-0c9f-4a24-b08e-e42382a874e5" providerId="ADAL" clId="{98598074-913B-4BAD-84F3-4F4892544B96}" dt="2024-10-09T10:51:54.026" v="147" actId="1076"/>
        <pc:sldMkLst>
          <pc:docMk/>
          <pc:sldMk cId="3064588471" sldId="256"/>
        </pc:sldMkLst>
        <pc:spChg chg="add del mod">
          <ac:chgData name="stefano maffezzoli felis" userId="d04b4ab9-0c9f-4a24-b08e-e42382a874e5" providerId="ADAL" clId="{98598074-913B-4BAD-84F3-4F4892544B96}" dt="2024-10-09T10:33:34.341" v="90" actId="14100"/>
          <ac:spMkLst>
            <pc:docMk/>
            <pc:sldMk cId="3064588471" sldId="256"/>
            <ac:spMk id="2" creationId="{41E0CFFE-5F34-1EC3-CE85-98D1E01DBD77}"/>
          </ac:spMkLst>
        </pc:spChg>
        <pc:spChg chg="add del mod">
          <ac:chgData name="stefano maffezzoli felis" userId="d04b4ab9-0c9f-4a24-b08e-e42382a874e5" providerId="ADAL" clId="{98598074-913B-4BAD-84F3-4F4892544B96}" dt="2024-10-09T10:51:34.167" v="145" actId="20577"/>
          <ac:spMkLst>
            <pc:docMk/>
            <pc:sldMk cId="3064588471" sldId="256"/>
            <ac:spMk id="3" creationId="{BCB7E673-7337-76CF-1F85-3D651BA8BC1D}"/>
          </ac:spMkLst>
        </pc:spChg>
        <pc:spChg chg="mod ord">
          <ac:chgData name="stefano maffezzoli felis" userId="d04b4ab9-0c9f-4a24-b08e-e42382a874e5" providerId="ADAL" clId="{98598074-913B-4BAD-84F3-4F4892544B96}" dt="2024-10-09T10:33:08.896" v="58" actId="6264"/>
          <ac:spMkLst>
            <pc:docMk/>
            <pc:sldMk cId="3064588471" sldId="256"/>
            <ac:spMk id="4" creationId="{891F6DCC-395C-04FC-F117-79AECC138F98}"/>
          </ac:spMkLst>
        </pc:spChg>
        <pc:spChg chg="mod ord">
          <ac:chgData name="stefano maffezzoli felis" userId="d04b4ab9-0c9f-4a24-b08e-e42382a874e5" providerId="ADAL" clId="{98598074-913B-4BAD-84F3-4F4892544B96}" dt="2024-10-09T10:33:08.896" v="58" actId="6264"/>
          <ac:spMkLst>
            <pc:docMk/>
            <pc:sldMk cId="3064588471" sldId="256"/>
            <ac:spMk id="5" creationId="{B962FEC4-CC33-E2FF-5775-67E5AFCBB992}"/>
          </ac:spMkLst>
        </pc:spChg>
        <pc:spChg chg="add del mod">
          <ac:chgData name="stefano maffezzoli felis" userId="d04b4ab9-0c9f-4a24-b08e-e42382a874e5" providerId="ADAL" clId="{98598074-913B-4BAD-84F3-4F4892544B96}" dt="2024-10-09T10:33:08.896" v="58" actId="6264"/>
          <ac:spMkLst>
            <pc:docMk/>
            <pc:sldMk cId="3064588471" sldId="256"/>
            <ac:spMk id="6" creationId="{F9AAD251-7DE6-F815-A188-5CB3FAABFC7B}"/>
          </ac:spMkLst>
        </pc:spChg>
        <pc:spChg chg="add del mod">
          <ac:chgData name="stefano maffezzoli felis" userId="d04b4ab9-0c9f-4a24-b08e-e42382a874e5" providerId="ADAL" clId="{98598074-913B-4BAD-84F3-4F4892544B96}" dt="2024-10-09T10:33:08.896" v="58" actId="6264"/>
          <ac:spMkLst>
            <pc:docMk/>
            <pc:sldMk cId="3064588471" sldId="256"/>
            <ac:spMk id="7" creationId="{45EDF9F1-629F-949D-9239-1EEB71F137EB}"/>
          </ac:spMkLst>
        </pc:spChg>
        <pc:spChg chg="add del mod">
          <ac:chgData name="stefano maffezzoli felis" userId="d04b4ab9-0c9f-4a24-b08e-e42382a874e5" providerId="ADAL" clId="{98598074-913B-4BAD-84F3-4F4892544B96}" dt="2024-10-09T10:33:08.896" v="58" actId="6264"/>
          <ac:spMkLst>
            <pc:docMk/>
            <pc:sldMk cId="3064588471" sldId="256"/>
            <ac:spMk id="8" creationId="{F66A6C6C-45B5-7DFE-9041-96AEEE786631}"/>
          </ac:spMkLst>
        </pc:spChg>
        <pc:spChg chg="add del mod ord">
          <ac:chgData name="stefano maffezzoli felis" userId="d04b4ab9-0c9f-4a24-b08e-e42382a874e5" providerId="ADAL" clId="{98598074-913B-4BAD-84F3-4F4892544B96}" dt="2024-10-09T10:33:08.896" v="58" actId="6264"/>
          <ac:spMkLst>
            <pc:docMk/>
            <pc:sldMk cId="3064588471" sldId="256"/>
            <ac:spMk id="9" creationId="{B5716833-46A0-36A9-E953-D5FEEFEEA033}"/>
          </ac:spMkLst>
        </pc:spChg>
        <pc:spChg chg="add del mod ord">
          <ac:chgData name="stefano maffezzoli felis" userId="d04b4ab9-0c9f-4a24-b08e-e42382a874e5" providerId="ADAL" clId="{98598074-913B-4BAD-84F3-4F4892544B96}" dt="2024-10-09T10:33:08.896" v="58" actId="6264"/>
          <ac:spMkLst>
            <pc:docMk/>
            <pc:sldMk cId="3064588471" sldId="256"/>
            <ac:spMk id="10" creationId="{E35B50A8-B9CF-48DC-3130-346C0010BDAB}"/>
          </ac:spMkLst>
        </pc:spChg>
        <pc:spChg chg="add del mod ord">
          <ac:chgData name="stefano maffezzoli felis" userId="d04b4ab9-0c9f-4a24-b08e-e42382a874e5" providerId="ADAL" clId="{98598074-913B-4BAD-84F3-4F4892544B96}" dt="2024-10-09T10:33:08.896" v="58" actId="6264"/>
          <ac:spMkLst>
            <pc:docMk/>
            <pc:sldMk cId="3064588471" sldId="256"/>
            <ac:spMk id="11" creationId="{56DF4093-1C2A-CFB0-A21A-991251DD4837}"/>
          </ac:spMkLst>
        </pc:spChg>
        <pc:picChg chg="mod ord">
          <ac:chgData name="stefano maffezzoli felis" userId="d04b4ab9-0c9f-4a24-b08e-e42382a874e5" providerId="ADAL" clId="{98598074-913B-4BAD-84F3-4F4892544B96}" dt="2024-10-09T10:51:54.026" v="147" actId="1076"/>
          <ac:picMkLst>
            <pc:docMk/>
            <pc:sldMk cId="3064588471" sldId="256"/>
            <ac:picMk id="13" creationId="{AEAE973E-9805-AF04-946E-DDCE07B5BF33}"/>
          </ac:picMkLst>
        </pc:picChg>
      </pc:sldChg>
      <pc:sldChg chg="modSp mod">
        <pc:chgData name="stefano maffezzoli felis" userId="d04b4ab9-0c9f-4a24-b08e-e42382a874e5" providerId="ADAL" clId="{98598074-913B-4BAD-84F3-4F4892544B96}" dt="2024-10-09T10:53:17.347" v="149" actId="27636"/>
        <pc:sldMkLst>
          <pc:docMk/>
          <pc:sldMk cId="4050262274" sldId="257"/>
        </pc:sldMkLst>
        <pc:spChg chg="mod">
          <ac:chgData name="stefano maffezzoli felis" userId="d04b4ab9-0c9f-4a24-b08e-e42382a874e5" providerId="ADAL" clId="{98598074-913B-4BAD-84F3-4F4892544B96}" dt="2024-10-09T10:53:17.347" v="149" actId="27636"/>
          <ac:spMkLst>
            <pc:docMk/>
            <pc:sldMk cId="4050262274" sldId="257"/>
            <ac:spMk id="5" creationId="{6E7EB850-0B13-00A4-AAFC-04FB2935E840}"/>
          </ac:spMkLst>
        </pc:spChg>
      </pc:sldChg>
      <pc:sldChg chg="modSp mod modAnim">
        <pc:chgData name="stefano maffezzoli felis" userId="d04b4ab9-0c9f-4a24-b08e-e42382a874e5" providerId="ADAL" clId="{98598074-913B-4BAD-84F3-4F4892544B96}" dt="2024-10-09T10:56:24.045" v="181"/>
        <pc:sldMkLst>
          <pc:docMk/>
          <pc:sldMk cId="2825845212" sldId="266"/>
        </pc:sldMkLst>
        <pc:spChg chg="mod">
          <ac:chgData name="stefano maffezzoli felis" userId="d04b4ab9-0c9f-4a24-b08e-e42382a874e5" providerId="ADAL" clId="{98598074-913B-4BAD-84F3-4F4892544B96}" dt="2024-10-09T10:53:17.358" v="152" actId="27636"/>
          <ac:spMkLst>
            <pc:docMk/>
            <pc:sldMk cId="2825845212" sldId="266"/>
            <ac:spMk id="3" creationId="{1C5777A2-EA45-37F9-91A1-9E6EA8855E1D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1:01:33.502" v="193" actId="20577"/>
        <pc:sldMkLst>
          <pc:docMk/>
          <pc:sldMk cId="803220595" sldId="280"/>
        </pc:sldMkLst>
        <pc:spChg chg="mod">
          <ac:chgData name="stefano maffezzoli felis" userId="d04b4ab9-0c9f-4a24-b08e-e42382a874e5" providerId="ADAL" clId="{98598074-913B-4BAD-84F3-4F4892544B96}" dt="2024-10-09T10:53:17.427" v="173" actId="27636"/>
          <ac:spMkLst>
            <pc:docMk/>
            <pc:sldMk cId="803220595" sldId="280"/>
            <ac:spMk id="2" creationId="{D17E32EA-A6A1-1806-C2B9-02EF08BE7680}"/>
          </ac:spMkLst>
        </pc:spChg>
        <pc:spChg chg="mod">
          <ac:chgData name="stefano maffezzoli felis" userId="d04b4ab9-0c9f-4a24-b08e-e42382a874e5" providerId="ADAL" clId="{98598074-913B-4BAD-84F3-4F4892544B96}" dt="2024-10-09T11:01:33.502" v="193" actId="20577"/>
          <ac:spMkLst>
            <pc:docMk/>
            <pc:sldMk cId="803220595" sldId="280"/>
            <ac:spMk id="9" creationId="{ECD1B29D-C0EA-430A-1503-9F7A35BA11FC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37" v="176" actId="27636"/>
        <pc:sldMkLst>
          <pc:docMk/>
          <pc:sldMk cId="742924409" sldId="283"/>
        </pc:sldMkLst>
        <pc:spChg chg="mod">
          <ac:chgData name="stefano maffezzoli felis" userId="d04b4ab9-0c9f-4a24-b08e-e42382a874e5" providerId="ADAL" clId="{98598074-913B-4BAD-84F3-4F4892544B96}" dt="2024-10-09T10:53:17.437" v="176" actId="27636"/>
          <ac:spMkLst>
            <pc:docMk/>
            <pc:sldMk cId="742924409" sldId="283"/>
            <ac:spMk id="4" creationId="{C2FE74F4-FC0B-677E-4D4F-CD22499A46FA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41" v="177" actId="27636"/>
        <pc:sldMkLst>
          <pc:docMk/>
          <pc:sldMk cId="2159598604" sldId="284"/>
        </pc:sldMkLst>
        <pc:spChg chg="mod">
          <ac:chgData name="stefano maffezzoli felis" userId="d04b4ab9-0c9f-4a24-b08e-e42382a874e5" providerId="ADAL" clId="{98598074-913B-4BAD-84F3-4F4892544B96}" dt="2024-10-09T10:53:17.441" v="177" actId="27636"/>
          <ac:spMkLst>
            <pc:docMk/>
            <pc:sldMk cId="2159598604" sldId="284"/>
            <ac:spMk id="3" creationId="{0DAB8869-909D-E304-CEC1-5363E2E54F09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27" v="174" actId="27636"/>
        <pc:sldMkLst>
          <pc:docMk/>
          <pc:sldMk cId="3953131361" sldId="285"/>
        </pc:sldMkLst>
        <pc:spChg chg="mod">
          <ac:chgData name="stefano maffezzoli felis" userId="d04b4ab9-0c9f-4a24-b08e-e42382a874e5" providerId="ADAL" clId="{98598074-913B-4BAD-84F3-4F4892544B96}" dt="2024-10-09T10:53:17.427" v="174" actId="27636"/>
          <ac:spMkLst>
            <pc:docMk/>
            <pc:sldMk cId="3953131361" sldId="285"/>
            <ac:spMk id="2" creationId="{F218714F-374D-948F-B878-16AE1F955D58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27" v="175" actId="27636"/>
        <pc:sldMkLst>
          <pc:docMk/>
          <pc:sldMk cId="1795430266" sldId="286"/>
        </pc:sldMkLst>
        <pc:spChg chg="mod">
          <ac:chgData name="stefano maffezzoli felis" userId="d04b4ab9-0c9f-4a24-b08e-e42382a874e5" providerId="ADAL" clId="{98598074-913B-4BAD-84F3-4F4892544B96}" dt="2024-10-09T10:53:17.427" v="175" actId="27636"/>
          <ac:spMkLst>
            <pc:docMk/>
            <pc:sldMk cId="1795430266" sldId="286"/>
            <ac:spMk id="4" creationId="{4F7EB636-9B20-7127-D64F-81760607139A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44" v="178" actId="27636"/>
        <pc:sldMkLst>
          <pc:docMk/>
          <pc:sldMk cId="1136575212" sldId="287"/>
        </pc:sldMkLst>
        <pc:spChg chg="mod">
          <ac:chgData name="stefano maffezzoli felis" userId="d04b4ab9-0c9f-4a24-b08e-e42382a874e5" providerId="ADAL" clId="{98598074-913B-4BAD-84F3-4F4892544B96}" dt="2024-10-09T10:53:17.444" v="178" actId="27636"/>
          <ac:spMkLst>
            <pc:docMk/>
            <pc:sldMk cId="1136575212" sldId="287"/>
            <ac:spMk id="2" creationId="{2A523EA9-F0C2-F50F-32A9-A533D2D1D7B3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02" v="164" actId="27636"/>
        <pc:sldMkLst>
          <pc:docMk/>
          <pc:sldMk cId="3844688619" sldId="290"/>
        </pc:sldMkLst>
        <pc:spChg chg="mod">
          <ac:chgData name="stefano maffezzoli felis" userId="d04b4ab9-0c9f-4a24-b08e-e42382a874e5" providerId="ADAL" clId="{98598074-913B-4BAD-84F3-4F4892544B96}" dt="2024-10-09T10:53:17.402" v="164" actId="27636"/>
          <ac:spMkLst>
            <pc:docMk/>
            <pc:sldMk cId="3844688619" sldId="290"/>
            <ac:spMk id="3" creationId="{6E18BF02-EB0B-156B-8B6F-F8CBFD5DEF35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06" v="166" actId="27636"/>
        <pc:sldMkLst>
          <pc:docMk/>
          <pc:sldMk cId="1839549088" sldId="291"/>
        </pc:sldMkLst>
        <pc:spChg chg="mod">
          <ac:chgData name="stefano maffezzoli felis" userId="d04b4ab9-0c9f-4a24-b08e-e42382a874e5" providerId="ADAL" clId="{98598074-913B-4BAD-84F3-4F4892544B96}" dt="2024-10-09T10:53:17.406" v="166" actId="27636"/>
          <ac:spMkLst>
            <pc:docMk/>
            <pc:sldMk cId="1839549088" sldId="291"/>
            <ac:spMk id="3" creationId="{6E18BF02-EB0B-156B-8B6F-F8CBFD5DEF35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394" v="161" actId="27636"/>
        <pc:sldMkLst>
          <pc:docMk/>
          <pc:sldMk cId="4157096267" sldId="292"/>
        </pc:sldMkLst>
        <pc:spChg chg="mod">
          <ac:chgData name="stefano maffezzoli felis" userId="d04b4ab9-0c9f-4a24-b08e-e42382a874e5" providerId="ADAL" clId="{98598074-913B-4BAD-84F3-4F4892544B96}" dt="2024-10-09T10:53:17.394" v="161" actId="27636"/>
          <ac:spMkLst>
            <pc:docMk/>
            <pc:sldMk cId="4157096267" sldId="292"/>
            <ac:spMk id="3" creationId="{6E18BF02-EB0B-156B-8B6F-F8CBFD5DEF35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00" v="163" actId="27636"/>
        <pc:sldMkLst>
          <pc:docMk/>
          <pc:sldMk cId="1980500134" sldId="293"/>
        </pc:sldMkLst>
        <pc:spChg chg="mod">
          <ac:chgData name="stefano maffezzoli felis" userId="d04b4ab9-0c9f-4a24-b08e-e42382a874e5" providerId="ADAL" clId="{98598074-913B-4BAD-84F3-4F4892544B96}" dt="2024-10-09T10:53:17.400" v="163" actId="27636"/>
          <ac:spMkLst>
            <pc:docMk/>
            <pc:sldMk cId="1980500134" sldId="293"/>
            <ac:spMk id="3" creationId="{6E18BF02-EB0B-156B-8B6F-F8CBFD5DEF35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08" v="167" actId="27636"/>
        <pc:sldMkLst>
          <pc:docMk/>
          <pc:sldMk cId="3109334645" sldId="294"/>
        </pc:sldMkLst>
        <pc:spChg chg="mod">
          <ac:chgData name="stefano maffezzoli felis" userId="d04b4ab9-0c9f-4a24-b08e-e42382a874e5" providerId="ADAL" clId="{98598074-913B-4BAD-84F3-4F4892544B96}" dt="2024-10-09T10:53:17.408" v="167" actId="27636"/>
          <ac:spMkLst>
            <pc:docMk/>
            <pc:sldMk cId="3109334645" sldId="294"/>
            <ac:spMk id="3" creationId="{6E18BF02-EB0B-156B-8B6F-F8CBFD5DEF35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48" v="179" actId="27636"/>
        <pc:sldMkLst>
          <pc:docMk/>
          <pc:sldMk cId="794530806" sldId="296"/>
        </pc:sldMkLst>
        <pc:spChg chg="mod">
          <ac:chgData name="stefano maffezzoli felis" userId="d04b4ab9-0c9f-4a24-b08e-e42382a874e5" providerId="ADAL" clId="{98598074-913B-4BAD-84F3-4F4892544B96}" dt="2024-10-09T10:53:17.448" v="179" actId="27636"/>
          <ac:spMkLst>
            <pc:docMk/>
            <pc:sldMk cId="794530806" sldId="296"/>
            <ac:spMk id="2" creationId="{EEF678EF-FEB4-926C-8C19-995332B08377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397" v="162" actId="27636"/>
        <pc:sldMkLst>
          <pc:docMk/>
          <pc:sldMk cId="2337824428" sldId="321"/>
        </pc:sldMkLst>
        <pc:spChg chg="mod">
          <ac:chgData name="stefano maffezzoli felis" userId="d04b4ab9-0c9f-4a24-b08e-e42382a874e5" providerId="ADAL" clId="{98598074-913B-4BAD-84F3-4F4892544B96}" dt="2024-10-09T10:53:17.397" v="162" actId="27636"/>
          <ac:spMkLst>
            <pc:docMk/>
            <pc:sldMk cId="2337824428" sldId="321"/>
            <ac:spMk id="3" creationId="{6E18BF02-EB0B-156B-8B6F-F8CBFD5DEF35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05" v="165" actId="27636"/>
        <pc:sldMkLst>
          <pc:docMk/>
          <pc:sldMk cId="3146009147" sldId="322"/>
        </pc:sldMkLst>
        <pc:spChg chg="mod">
          <ac:chgData name="stefano maffezzoli felis" userId="d04b4ab9-0c9f-4a24-b08e-e42382a874e5" providerId="ADAL" clId="{98598074-913B-4BAD-84F3-4F4892544B96}" dt="2024-10-09T10:53:17.405" v="165" actId="27636"/>
          <ac:spMkLst>
            <pc:docMk/>
            <pc:sldMk cId="3146009147" sldId="322"/>
            <ac:spMk id="3" creationId="{6E18BF02-EB0B-156B-8B6F-F8CBFD5DEF35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355" v="151" actId="27636"/>
        <pc:sldMkLst>
          <pc:docMk/>
          <pc:sldMk cId="4019134376" sldId="1692"/>
        </pc:sldMkLst>
        <pc:spChg chg="mod">
          <ac:chgData name="stefano maffezzoli felis" userId="d04b4ab9-0c9f-4a24-b08e-e42382a874e5" providerId="ADAL" clId="{98598074-913B-4BAD-84F3-4F4892544B96}" dt="2024-10-09T10:53:17.355" v="151" actId="27636"/>
          <ac:spMkLst>
            <pc:docMk/>
            <pc:sldMk cId="4019134376" sldId="1692"/>
            <ac:spMk id="5" creationId="{076E1DAD-29E8-A684-12E5-24A58FB5FA65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367" v="154" actId="27636"/>
        <pc:sldMkLst>
          <pc:docMk/>
          <pc:sldMk cId="2838675325" sldId="1701"/>
        </pc:sldMkLst>
        <pc:spChg chg="mod">
          <ac:chgData name="stefano maffezzoli felis" userId="d04b4ab9-0c9f-4a24-b08e-e42382a874e5" providerId="ADAL" clId="{98598074-913B-4BAD-84F3-4F4892544B96}" dt="2024-10-09T10:53:17.367" v="154" actId="27636"/>
          <ac:spMkLst>
            <pc:docMk/>
            <pc:sldMk cId="2838675325" sldId="1701"/>
            <ac:spMk id="2" creationId="{6DD3745C-E722-C0E8-666D-7018EE2868D9}"/>
          </ac:spMkLst>
        </pc:spChg>
      </pc:sldChg>
      <pc:sldChg chg="modSp mod modAnim">
        <pc:chgData name="stefano maffezzoli felis" userId="d04b4ab9-0c9f-4a24-b08e-e42382a874e5" providerId="ADAL" clId="{98598074-913B-4BAD-84F3-4F4892544B96}" dt="2024-10-09T10:58:15.404" v="183"/>
        <pc:sldMkLst>
          <pc:docMk/>
          <pc:sldMk cId="852091288" sldId="2158"/>
        </pc:sldMkLst>
        <pc:spChg chg="mod">
          <ac:chgData name="stefano maffezzoli felis" userId="d04b4ab9-0c9f-4a24-b08e-e42382a874e5" providerId="ADAL" clId="{98598074-913B-4BAD-84F3-4F4892544B96}" dt="2024-10-09T10:53:17.373" v="155" actId="27636"/>
          <ac:spMkLst>
            <pc:docMk/>
            <pc:sldMk cId="852091288" sldId="2158"/>
            <ac:spMk id="4" creationId="{06E937C0-3C2A-162B-517F-22C3830C9024}"/>
          </ac:spMkLst>
        </pc:spChg>
      </pc:sldChg>
      <pc:sldChg chg="modSp mod modAnim">
        <pc:chgData name="stefano maffezzoli felis" userId="d04b4ab9-0c9f-4a24-b08e-e42382a874e5" providerId="ADAL" clId="{98598074-913B-4BAD-84F3-4F4892544B96}" dt="2024-10-09T10:59:38.782" v="185"/>
        <pc:sldMkLst>
          <pc:docMk/>
          <pc:sldMk cId="1993490487" sldId="2160"/>
        </pc:sldMkLst>
        <pc:spChg chg="mod">
          <ac:chgData name="stefano maffezzoli felis" userId="d04b4ab9-0c9f-4a24-b08e-e42382a874e5" providerId="ADAL" clId="{98598074-913B-4BAD-84F3-4F4892544B96}" dt="2024-10-09T10:53:17.386" v="158" actId="27636"/>
          <ac:spMkLst>
            <pc:docMk/>
            <pc:sldMk cId="1993490487" sldId="2160"/>
            <ac:spMk id="4" creationId="{6F7A12AF-B7C2-BED6-2773-AFEF7529E30A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373" v="156" actId="27636"/>
        <pc:sldMkLst>
          <pc:docMk/>
          <pc:sldMk cId="296840681" sldId="2163"/>
        </pc:sldMkLst>
        <pc:spChg chg="mod">
          <ac:chgData name="stefano maffezzoli felis" userId="d04b4ab9-0c9f-4a24-b08e-e42382a874e5" providerId="ADAL" clId="{98598074-913B-4BAD-84F3-4F4892544B96}" dt="2024-10-09T10:53:17.373" v="156" actId="27636"/>
          <ac:spMkLst>
            <pc:docMk/>
            <pc:sldMk cId="296840681" sldId="2163"/>
            <ac:spMk id="4" creationId="{06E937C0-3C2A-162B-517F-22C3830C9024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377" v="157" actId="27636"/>
        <pc:sldMkLst>
          <pc:docMk/>
          <pc:sldMk cId="590223235" sldId="2169"/>
        </pc:sldMkLst>
        <pc:spChg chg="mod">
          <ac:chgData name="stefano maffezzoli felis" userId="d04b4ab9-0c9f-4a24-b08e-e42382a874e5" providerId="ADAL" clId="{98598074-913B-4BAD-84F3-4F4892544B96}" dt="2024-10-09T10:53:17.377" v="157" actId="27636"/>
          <ac:spMkLst>
            <pc:docMk/>
            <pc:sldMk cId="590223235" sldId="2169"/>
            <ac:spMk id="5" creationId="{6C4AB6BE-B613-4831-1F42-104D959FAD8A}"/>
          </ac:spMkLst>
        </pc:spChg>
      </pc:sldChg>
      <pc:sldChg chg="modSp mod ord">
        <pc:chgData name="stefano maffezzoli felis" userId="d04b4ab9-0c9f-4a24-b08e-e42382a874e5" providerId="ADAL" clId="{98598074-913B-4BAD-84F3-4F4892544B96}" dt="2024-10-09T11:00:43.194" v="187"/>
        <pc:sldMkLst>
          <pc:docMk/>
          <pc:sldMk cId="98010812" sldId="2171"/>
        </pc:sldMkLst>
        <pc:spChg chg="mod">
          <ac:chgData name="stefano maffezzoli felis" userId="d04b4ab9-0c9f-4a24-b08e-e42382a874e5" providerId="ADAL" clId="{98598074-913B-4BAD-84F3-4F4892544B96}" dt="2024-10-09T10:53:17.388" v="159" actId="27636"/>
          <ac:spMkLst>
            <pc:docMk/>
            <pc:sldMk cId="98010812" sldId="2171"/>
            <ac:spMk id="4" creationId="{2B4AF861-18E6-F82E-ABC8-32328A08394F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351" v="150" actId="27636"/>
        <pc:sldMkLst>
          <pc:docMk/>
          <pc:sldMk cId="617795129" sldId="2172"/>
        </pc:sldMkLst>
        <pc:spChg chg="mod">
          <ac:chgData name="stefano maffezzoli felis" userId="d04b4ab9-0c9f-4a24-b08e-e42382a874e5" providerId="ADAL" clId="{98598074-913B-4BAD-84F3-4F4892544B96}" dt="2024-10-09T10:53:17.351" v="150" actId="27636"/>
          <ac:spMkLst>
            <pc:docMk/>
            <pc:sldMk cId="617795129" sldId="2172"/>
            <ac:spMk id="5" creationId="{7700014B-7FB9-196B-5BE4-30D7AC9CDC72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364" v="153" actId="27636"/>
        <pc:sldMkLst>
          <pc:docMk/>
          <pc:sldMk cId="776886744" sldId="2173"/>
        </pc:sldMkLst>
        <pc:spChg chg="mod">
          <ac:chgData name="stefano maffezzoli felis" userId="d04b4ab9-0c9f-4a24-b08e-e42382a874e5" providerId="ADAL" clId="{98598074-913B-4BAD-84F3-4F4892544B96}" dt="2024-10-09T10:53:17.364" v="153" actId="27636"/>
          <ac:spMkLst>
            <pc:docMk/>
            <pc:sldMk cId="776886744" sldId="2173"/>
            <ac:spMk id="4" creationId="{D80FC784-3A64-3374-B0A5-BD991E3FED9A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391" v="160" actId="27636"/>
        <pc:sldMkLst>
          <pc:docMk/>
          <pc:sldMk cId="3267662974" sldId="2174"/>
        </pc:sldMkLst>
        <pc:spChg chg="mod">
          <ac:chgData name="stefano maffezzoli felis" userId="d04b4ab9-0c9f-4a24-b08e-e42382a874e5" providerId="ADAL" clId="{98598074-913B-4BAD-84F3-4F4892544B96}" dt="2024-10-09T10:53:17.391" v="160" actId="27636"/>
          <ac:spMkLst>
            <pc:docMk/>
            <pc:sldMk cId="3267662974" sldId="2174"/>
            <ac:spMk id="3" creationId="{60C74614-8294-6B74-14D5-2A4FBACA55A7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11" v="168" actId="27636"/>
        <pc:sldMkLst>
          <pc:docMk/>
          <pc:sldMk cId="2129605771" sldId="2175"/>
        </pc:sldMkLst>
        <pc:spChg chg="mod">
          <ac:chgData name="stefano maffezzoli felis" userId="d04b4ab9-0c9f-4a24-b08e-e42382a874e5" providerId="ADAL" clId="{98598074-913B-4BAD-84F3-4F4892544B96}" dt="2024-10-09T10:53:17.411" v="168" actId="27636"/>
          <ac:spMkLst>
            <pc:docMk/>
            <pc:sldMk cId="2129605771" sldId="2175"/>
            <ac:spMk id="3" creationId="{6E18BF02-EB0B-156B-8B6F-F8CBFD5DEF35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21" v="171" actId="27636"/>
        <pc:sldMkLst>
          <pc:docMk/>
          <pc:sldMk cId="685374301" sldId="2176"/>
        </pc:sldMkLst>
        <pc:spChg chg="mod">
          <ac:chgData name="stefano maffezzoli felis" userId="d04b4ab9-0c9f-4a24-b08e-e42382a874e5" providerId="ADAL" clId="{98598074-913B-4BAD-84F3-4F4892544B96}" dt="2024-10-09T10:53:17.421" v="171" actId="27636"/>
          <ac:spMkLst>
            <pc:docMk/>
            <pc:sldMk cId="685374301" sldId="2176"/>
            <ac:spMk id="3" creationId="{6E18BF02-EB0B-156B-8B6F-F8CBFD5DEF35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24" v="172" actId="27636"/>
        <pc:sldMkLst>
          <pc:docMk/>
          <pc:sldMk cId="4057710654" sldId="2179"/>
        </pc:sldMkLst>
        <pc:spChg chg="mod">
          <ac:chgData name="stefano maffezzoli felis" userId="d04b4ab9-0c9f-4a24-b08e-e42382a874e5" providerId="ADAL" clId="{98598074-913B-4BAD-84F3-4F4892544B96}" dt="2024-10-09T10:53:17.424" v="172" actId="27636"/>
          <ac:spMkLst>
            <pc:docMk/>
            <pc:sldMk cId="4057710654" sldId="2179"/>
            <ac:spMk id="5" creationId="{AE13447E-35C8-736E-F9E4-AAE813FF5BDE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0:53:17.415" v="169" actId="27636"/>
        <pc:sldMkLst>
          <pc:docMk/>
          <pc:sldMk cId="4000338796" sldId="2180"/>
        </pc:sldMkLst>
        <pc:spChg chg="mod">
          <ac:chgData name="stefano maffezzoli felis" userId="d04b4ab9-0c9f-4a24-b08e-e42382a874e5" providerId="ADAL" clId="{98598074-913B-4BAD-84F3-4F4892544B96}" dt="2024-10-09T10:53:17.415" v="169" actId="27636"/>
          <ac:spMkLst>
            <pc:docMk/>
            <pc:sldMk cId="4000338796" sldId="2180"/>
            <ac:spMk id="5" creationId="{271952F0-5FBE-0E21-4766-871487E58D6A}"/>
          </ac:spMkLst>
        </pc:spChg>
      </pc:sldChg>
      <pc:sldChg chg="modSp mod">
        <pc:chgData name="stefano maffezzoli felis" userId="d04b4ab9-0c9f-4a24-b08e-e42382a874e5" providerId="ADAL" clId="{98598074-913B-4BAD-84F3-4F4892544B96}" dt="2024-10-09T11:02:51.218" v="194" actId="14826"/>
        <pc:sldMkLst>
          <pc:docMk/>
          <pc:sldMk cId="9683852" sldId="2181"/>
        </pc:sldMkLst>
        <pc:spChg chg="mod">
          <ac:chgData name="stefano maffezzoli felis" userId="d04b4ab9-0c9f-4a24-b08e-e42382a874e5" providerId="ADAL" clId="{98598074-913B-4BAD-84F3-4F4892544B96}" dt="2024-10-09T10:53:17.418" v="170" actId="27636"/>
          <ac:spMkLst>
            <pc:docMk/>
            <pc:sldMk cId="9683852" sldId="2181"/>
            <ac:spMk id="3" creationId="{6E18BF02-EB0B-156B-8B6F-F8CBFD5DEF35}"/>
          </ac:spMkLst>
        </pc:spChg>
        <pc:picChg chg="mod">
          <ac:chgData name="stefano maffezzoli felis" userId="d04b4ab9-0c9f-4a24-b08e-e42382a874e5" providerId="ADAL" clId="{98598074-913B-4BAD-84F3-4F4892544B96}" dt="2024-10-09T11:02:51.218" v="194" actId="14826"/>
          <ac:picMkLst>
            <pc:docMk/>
            <pc:sldMk cId="9683852" sldId="2181"/>
            <ac:picMk id="7" creationId="{7F9BBD8C-5F42-ED0B-0218-8820E16987CA}"/>
          </ac:picMkLst>
        </pc:picChg>
      </pc:sldChg>
      <pc:sldChg chg="modSp new mod">
        <pc:chgData name="stefano maffezzoli felis" userId="d04b4ab9-0c9f-4a24-b08e-e42382a874e5" providerId="ADAL" clId="{98598074-913B-4BAD-84F3-4F4892544B96}" dt="2024-10-09T10:53:17.339" v="148" actId="27636"/>
        <pc:sldMkLst>
          <pc:docMk/>
          <pc:sldMk cId="3995825992" sldId="2182"/>
        </pc:sldMkLst>
        <pc:spChg chg="mod">
          <ac:chgData name="stefano maffezzoli felis" userId="d04b4ab9-0c9f-4a24-b08e-e42382a874e5" providerId="ADAL" clId="{98598074-913B-4BAD-84F3-4F4892544B96}" dt="2024-10-09T10:53:17.339" v="148" actId="27636"/>
          <ac:spMkLst>
            <pc:docMk/>
            <pc:sldMk cId="3995825992" sldId="2182"/>
            <ac:spMk id="5" creationId="{4544DCEE-CCE4-C510-4B2D-FD1DC69C3493}"/>
          </ac:spMkLst>
        </pc:spChg>
      </pc:sldChg>
    </pc:docChg>
  </pc:docChgLst>
  <pc:docChgLst>
    <pc:chgData name="stefano maffezzoli felis" userId="d04b4ab9-0c9f-4a24-b08e-e42382a874e5" providerId="ADAL" clId="{FEBD0913-6705-407A-986C-9D6E5B2D7C3F}"/>
    <pc:docChg chg="undo custSel addSld modSld">
      <pc:chgData name="stefano maffezzoli felis" userId="d04b4ab9-0c9f-4a24-b08e-e42382a874e5" providerId="ADAL" clId="{FEBD0913-6705-407A-986C-9D6E5B2D7C3F}" dt="2024-10-01T08:11:40.794" v="111" actId="20577"/>
      <pc:docMkLst>
        <pc:docMk/>
      </pc:docMkLst>
      <pc:sldChg chg="addSp delSp modSp mod">
        <pc:chgData name="stefano maffezzoli felis" userId="d04b4ab9-0c9f-4a24-b08e-e42382a874e5" providerId="ADAL" clId="{FEBD0913-6705-407A-986C-9D6E5B2D7C3F}" dt="2024-10-01T08:10:28.599" v="12" actId="1076"/>
        <pc:sldMkLst>
          <pc:docMk/>
          <pc:sldMk cId="3064588471" sldId="256"/>
        </pc:sldMkLst>
        <pc:spChg chg="del">
          <ac:chgData name="stefano maffezzoli felis" userId="d04b4ab9-0c9f-4a24-b08e-e42382a874e5" providerId="ADAL" clId="{FEBD0913-6705-407A-986C-9D6E5B2D7C3F}" dt="2024-10-01T08:02:32.821" v="0"/>
          <ac:spMkLst>
            <pc:docMk/>
            <pc:sldMk cId="3064588471" sldId="256"/>
            <ac:spMk id="6" creationId="{F4D074A3-FCA5-7AE9-5DB3-371EECAE8254}"/>
          </ac:spMkLst>
        </pc:spChg>
        <pc:spChg chg="del">
          <ac:chgData name="stefano maffezzoli felis" userId="d04b4ab9-0c9f-4a24-b08e-e42382a874e5" providerId="ADAL" clId="{FEBD0913-6705-407A-986C-9D6E5B2D7C3F}" dt="2024-10-01T08:10:14.176" v="7" actId="931"/>
          <ac:spMkLst>
            <pc:docMk/>
            <pc:sldMk cId="3064588471" sldId="256"/>
            <ac:spMk id="7" creationId="{3981028E-4BEB-472B-7B07-A137A58A7020}"/>
          </ac:spMkLst>
        </pc:spChg>
        <pc:spChg chg="add del mod">
          <ac:chgData name="stefano maffezzoli felis" userId="d04b4ab9-0c9f-4a24-b08e-e42382a874e5" providerId="ADAL" clId="{FEBD0913-6705-407A-986C-9D6E5B2D7C3F}" dt="2024-10-01T08:02:49.431" v="4" actId="478"/>
          <ac:spMkLst>
            <pc:docMk/>
            <pc:sldMk cId="3064588471" sldId="256"/>
            <ac:spMk id="10" creationId="{CCAB1789-C5BA-8D91-414C-C4E4C2D74B6B}"/>
          </ac:spMkLst>
        </pc:spChg>
        <pc:picChg chg="add del mod">
          <ac:chgData name="stefano maffezzoli felis" userId="d04b4ab9-0c9f-4a24-b08e-e42382a874e5" providerId="ADAL" clId="{FEBD0913-6705-407A-986C-9D6E5B2D7C3F}" dt="2024-10-01T08:02:46.006" v="3" actId="478"/>
          <ac:picMkLst>
            <pc:docMk/>
            <pc:sldMk cId="3064588471" sldId="256"/>
            <ac:picMk id="8" creationId="{834B6EA4-0EB4-5D94-7436-CF6D7F822DE8}"/>
          </ac:picMkLst>
        </pc:picChg>
        <pc:picChg chg="add del mod">
          <ac:chgData name="stefano maffezzoli felis" userId="d04b4ab9-0c9f-4a24-b08e-e42382a874e5" providerId="ADAL" clId="{FEBD0913-6705-407A-986C-9D6E5B2D7C3F}" dt="2024-10-01T08:03:07.325" v="6" actId="478"/>
          <ac:picMkLst>
            <pc:docMk/>
            <pc:sldMk cId="3064588471" sldId="256"/>
            <ac:picMk id="11" creationId="{F86A617D-2E63-BA05-2A0F-08D4975CA019}"/>
          </ac:picMkLst>
        </pc:picChg>
        <pc:picChg chg="add mod">
          <ac:chgData name="stefano maffezzoli felis" userId="d04b4ab9-0c9f-4a24-b08e-e42382a874e5" providerId="ADAL" clId="{FEBD0913-6705-407A-986C-9D6E5B2D7C3F}" dt="2024-10-01T08:10:28.599" v="12" actId="1076"/>
          <ac:picMkLst>
            <pc:docMk/>
            <pc:sldMk cId="3064588471" sldId="256"/>
            <ac:picMk id="13" creationId="{AEAE973E-9805-AF04-946E-DDCE07B5BF33}"/>
          </ac:picMkLst>
        </pc:picChg>
      </pc:sldChg>
      <pc:sldChg chg="modSp new mod">
        <pc:chgData name="stefano maffezzoli felis" userId="d04b4ab9-0c9f-4a24-b08e-e42382a874e5" providerId="ADAL" clId="{FEBD0913-6705-407A-986C-9D6E5B2D7C3F}" dt="2024-10-01T08:11:40.794" v="111" actId="20577"/>
        <pc:sldMkLst>
          <pc:docMk/>
          <pc:sldMk cId="4050262274" sldId="257"/>
        </pc:sldMkLst>
        <pc:spChg chg="mod">
          <ac:chgData name="stefano maffezzoli felis" userId="d04b4ab9-0c9f-4a24-b08e-e42382a874e5" providerId="ADAL" clId="{FEBD0913-6705-407A-986C-9D6E5B2D7C3F}" dt="2024-10-01T08:10:53.102" v="20" actId="20577"/>
          <ac:spMkLst>
            <pc:docMk/>
            <pc:sldMk cId="4050262274" sldId="257"/>
            <ac:spMk id="2" creationId="{D768BB5E-84D2-0139-4FD2-C6F0CA488573}"/>
          </ac:spMkLst>
        </pc:spChg>
        <pc:spChg chg="mod">
          <ac:chgData name="stefano maffezzoli felis" userId="d04b4ab9-0c9f-4a24-b08e-e42382a874e5" providerId="ADAL" clId="{FEBD0913-6705-407A-986C-9D6E5B2D7C3F}" dt="2024-10-01T08:11:40.794" v="111" actId="20577"/>
          <ac:spMkLst>
            <pc:docMk/>
            <pc:sldMk cId="4050262274" sldId="257"/>
            <ac:spMk id="3" creationId="{6EC4EE49-4C02-3DF7-0A0F-DF1F3ABDA0AE}"/>
          </ac:spMkLst>
        </pc:spChg>
      </pc:sldChg>
    </pc:docChg>
  </pc:docChgLst>
  <pc:docChgLst>
    <pc:chgData name="stefano maffezzoli felis" userId="d04b4ab9-0c9f-4a24-b08e-e42382a874e5" providerId="ADAL" clId="{A34EC121-E335-4060-BB81-16C3110D87F4}"/>
    <pc:docChg chg="undo custSel addSld delSld modSld sldOrd">
      <pc:chgData name="stefano maffezzoli felis" userId="d04b4ab9-0c9f-4a24-b08e-e42382a874e5" providerId="ADAL" clId="{A34EC121-E335-4060-BB81-16C3110D87F4}" dt="2024-10-04T13:22:39.160" v="1862" actId="20577"/>
      <pc:docMkLst>
        <pc:docMk/>
      </pc:docMkLst>
      <pc:sldChg chg="delSp add del mod">
        <pc:chgData name="stefano maffezzoli felis" userId="d04b4ab9-0c9f-4a24-b08e-e42382a874e5" providerId="ADAL" clId="{A34EC121-E335-4060-BB81-16C3110D87F4}" dt="2024-10-03T08:55:55.478" v="1140" actId="2696"/>
        <pc:sldMkLst>
          <pc:docMk/>
          <pc:sldMk cId="3975635185" sldId="259"/>
        </pc:sldMkLst>
        <pc:picChg chg="del">
          <ac:chgData name="stefano maffezzoli felis" userId="d04b4ab9-0c9f-4a24-b08e-e42382a874e5" providerId="ADAL" clId="{A34EC121-E335-4060-BB81-16C3110D87F4}" dt="2024-10-03T08:55:29.523" v="1139" actId="478"/>
          <ac:picMkLst>
            <pc:docMk/>
            <pc:sldMk cId="3975635185" sldId="259"/>
            <ac:picMk id="3" creationId="{0AC0A19A-F022-D359-23D3-7D6DD88289EF}"/>
          </ac:picMkLst>
        </pc:picChg>
      </pc:sldChg>
      <pc:sldChg chg="modSp add mod">
        <pc:chgData name="stefano maffezzoli felis" userId="d04b4ab9-0c9f-4a24-b08e-e42382a874e5" providerId="ADAL" clId="{A34EC121-E335-4060-BB81-16C3110D87F4}" dt="2024-10-01T08:42:45.500" v="2" actId="27636"/>
        <pc:sldMkLst>
          <pc:docMk/>
          <pc:sldMk cId="2825845212" sldId="266"/>
        </pc:sldMkLst>
        <pc:spChg chg="mod">
          <ac:chgData name="stefano maffezzoli felis" userId="d04b4ab9-0c9f-4a24-b08e-e42382a874e5" providerId="ADAL" clId="{A34EC121-E335-4060-BB81-16C3110D87F4}" dt="2024-10-01T08:42:45.500" v="2" actId="27636"/>
          <ac:spMkLst>
            <pc:docMk/>
            <pc:sldMk cId="2825845212" sldId="266"/>
            <ac:spMk id="3" creationId="{1C5777A2-EA45-37F9-91A1-9E6EA8855E1D}"/>
          </ac:spMkLst>
        </pc:spChg>
      </pc:sldChg>
      <pc:sldChg chg="add">
        <pc:chgData name="stefano maffezzoli felis" userId="d04b4ab9-0c9f-4a24-b08e-e42382a874e5" providerId="ADAL" clId="{A34EC121-E335-4060-BB81-16C3110D87F4}" dt="2024-10-02T08:07:03.623" v="30"/>
        <pc:sldMkLst>
          <pc:docMk/>
          <pc:sldMk cId="803220595" sldId="280"/>
        </pc:sldMkLst>
      </pc:sldChg>
      <pc:sldChg chg="add">
        <pc:chgData name="stefano maffezzoli felis" userId="d04b4ab9-0c9f-4a24-b08e-e42382a874e5" providerId="ADAL" clId="{A34EC121-E335-4060-BB81-16C3110D87F4}" dt="2024-10-02T08:07:03.623" v="30"/>
        <pc:sldMkLst>
          <pc:docMk/>
          <pc:sldMk cId="742924409" sldId="283"/>
        </pc:sldMkLst>
      </pc:sldChg>
      <pc:sldChg chg="add">
        <pc:chgData name="stefano maffezzoli felis" userId="d04b4ab9-0c9f-4a24-b08e-e42382a874e5" providerId="ADAL" clId="{A34EC121-E335-4060-BB81-16C3110D87F4}" dt="2024-10-02T08:07:03.623" v="30"/>
        <pc:sldMkLst>
          <pc:docMk/>
          <pc:sldMk cId="2159598604" sldId="284"/>
        </pc:sldMkLst>
      </pc:sldChg>
      <pc:sldChg chg="modSp add mod">
        <pc:chgData name="stefano maffezzoli felis" userId="d04b4ab9-0c9f-4a24-b08e-e42382a874e5" providerId="ADAL" clId="{A34EC121-E335-4060-BB81-16C3110D87F4}" dt="2024-10-03T11:28:44.600" v="1524" actId="1076"/>
        <pc:sldMkLst>
          <pc:docMk/>
          <pc:sldMk cId="3953131361" sldId="285"/>
        </pc:sldMkLst>
        <pc:spChg chg="mod">
          <ac:chgData name="stefano maffezzoli felis" userId="d04b4ab9-0c9f-4a24-b08e-e42382a874e5" providerId="ADAL" clId="{A34EC121-E335-4060-BB81-16C3110D87F4}" dt="2024-10-03T11:28:44.600" v="1524" actId="1076"/>
          <ac:spMkLst>
            <pc:docMk/>
            <pc:sldMk cId="3953131361" sldId="285"/>
            <ac:spMk id="6" creationId="{D6AD2EBE-8627-DF9A-7BD3-D8B107145FD6}"/>
          </ac:spMkLst>
        </pc:spChg>
        <pc:spChg chg="mod">
          <ac:chgData name="stefano maffezzoli felis" userId="d04b4ab9-0c9f-4a24-b08e-e42382a874e5" providerId="ADAL" clId="{A34EC121-E335-4060-BB81-16C3110D87F4}" dt="2024-10-03T11:28:37.316" v="1522" actId="1076"/>
          <ac:spMkLst>
            <pc:docMk/>
            <pc:sldMk cId="3953131361" sldId="285"/>
            <ac:spMk id="10" creationId="{92785FA1-52A3-E6BB-43C7-E3D58C22B2BE}"/>
          </ac:spMkLst>
        </pc:spChg>
        <pc:spChg chg="mod">
          <ac:chgData name="stefano maffezzoli felis" userId="d04b4ab9-0c9f-4a24-b08e-e42382a874e5" providerId="ADAL" clId="{A34EC121-E335-4060-BB81-16C3110D87F4}" dt="2024-10-03T11:28:26.189" v="1519" actId="1076"/>
          <ac:spMkLst>
            <pc:docMk/>
            <pc:sldMk cId="3953131361" sldId="285"/>
            <ac:spMk id="15" creationId="{9579B834-C5B9-79C5-4683-A0311098D0AC}"/>
          </ac:spMkLst>
        </pc:spChg>
        <pc:picChg chg="mod">
          <ac:chgData name="stefano maffezzoli felis" userId="d04b4ab9-0c9f-4a24-b08e-e42382a874e5" providerId="ADAL" clId="{A34EC121-E335-4060-BB81-16C3110D87F4}" dt="2024-10-03T11:28:18.936" v="1518" actId="14826"/>
          <ac:picMkLst>
            <pc:docMk/>
            <pc:sldMk cId="3953131361" sldId="285"/>
            <ac:picMk id="5" creationId="{AA8B6501-3B5A-9B3C-A7D5-6BB58FAEF493}"/>
          </ac:picMkLst>
        </pc:picChg>
        <pc:cxnChg chg="mod">
          <ac:chgData name="stefano maffezzoli felis" userId="d04b4ab9-0c9f-4a24-b08e-e42382a874e5" providerId="ADAL" clId="{A34EC121-E335-4060-BB81-16C3110D87F4}" dt="2024-10-03T11:28:39.884" v="1523" actId="1076"/>
          <ac:cxnSpMkLst>
            <pc:docMk/>
            <pc:sldMk cId="3953131361" sldId="285"/>
            <ac:cxnSpMk id="8" creationId="{28C03962-769D-614E-BCDC-174891166E1E}"/>
          </ac:cxnSpMkLst>
        </pc:cxnChg>
        <pc:cxnChg chg="mod">
          <ac:chgData name="stefano maffezzoli felis" userId="d04b4ab9-0c9f-4a24-b08e-e42382a874e5" providerId="ADAL" clId="{A34EC121-E335-4060-BB81-16C3110D87F4}" dt="2024-10-03T11:28:33.933" v="1521" actId="1076"/>
          <ac:cxnSpMkLst>
            <pc:docMk/>
            <pc:sldMk cId="3953131361" sldId="285"/>
            <ac:cxnSpMk id="11" creationId="{8D9821E1-C24A-F2C6-8FFE-8A3FB06E2DC1}"/>
          </ac:cxnSpMkLst>
        </pc:cxnChg>
        <pc:cxnChg chg="mod">
          <ac:chgData name="stefano maffezzoli felis" userId="d04b4ab9-0c9f-4a24-b08e-e42382a874e5" providerId="ADAL" clId="{A34EC121-E335-4060-BB81-16C3110D87F4}" dt="2024-10-03T11:28:30.710" v="1520" actId="1076"/>
          <ac:cxnSpMkLst>
            <pc:docMk/>
            <pc:sldMk cId="3953131361" sldId="285"/>
            <ac:cxnSpMk id="16" creationId="{F3752570-2D59-F32A-BEA8-C4D5D5A90598}"/>
          </ac:cxnSpMkLst>
        </pc:cxnChg>
      </pc:sldChg>
      <pc:sldChg chg="addSp delSp modSp add mod">
        <pc:chgData name="stefano maffezzoli felis" userId="d04b4ab9-0c9f-4a24-b08e-e42382a874e5" providerId="ADAL" clId="{A34EC121-E335-4060-BB81-16C3110D87F4}" dt="2024-10-03T11:29:28.784" v="1525" actId="14826"/>
        <pc:sldMkLst>
          <pc:docMk/>
          <pc:sldMk cId="1795430266" sldId="286"/>
        </pc:sldMkLst>
        <pc:spChg chg="del">
          <ac:chgData name="stefano maffezzoli felis" userId="d04b4ab9-0c9f-4a24-b08e-e42382a874e5" providerId="ADAL" clId="{A34EC121-E335-4060-BB81-16C3110D87F4}" dt="2024-10-03T11:25:43.897" v="1512" actId="478"/>
          <ac:spMkLst>
            <pc:docMk/>
            <pc:sldMk cId="1795430266" sldId="286"/>
            <ac:spMk id="4" creationId="{DB5B5A4E-CC0B-5424-0DD1-DE61D23D90EC}"/>
          </ac:spMkLst>
        </pc:spChg>
        <pc:picChg chg="add mod">
          <ac:chgData name="stefano maffezzoli felis" userId="d04b4ab9-0c9f-4a24-b08e-e42382a874e5" providerId="ADAL" clId="{A34EC121-E335-4060-BB81-16C3110D87F4}" dt="2024-10-03T11:29:28.784" v="1525" actId="14826"/>
          <ac:picMkLst>
            <pc:docMk/>
            <pc:sldMk cId="1795430266" sldId="286"/>
            <ac:picMk id="2" creationId="{34533E87-1302-19AD-3160-1279810AEDCA}"/>
          </ac:picMkLst>
        </pc:picChg>
        <pc:picChg chg="del mod">
          <ac:chgData name="stefano maffezzoli felis" userId="d04b4ab9-0c9f-4a24-b08e-e42382a874e5" providerId="ADAL" clId="{A34EC121-E335-4060-BB81-16C3110D87F4}" dt="2024-10-03T11:27:17.658" v="1515" actId="478"/>
          <ac:picMkLst>
            <pc:docMk/>
            <pc:sldMk cId="1795430266" sldId="286"/>
            <ac:picMk id="5" creationId="{AA8B6501-3B5A-9B3C-A7D5-6BB58FAEF493}"/>
          </ac:picMkLst>
        </pc:picChg>
      </pc:sldChg>
      <pc:sldChg chg="add">
        <pc:chgData name="stefano maffezzoli felis" userId="d04b4ab9-0c9f-4a24-b08e-e42382a874e5" providerId="ADAL" clId="{A34EC121-E335-4060-BB81-16C3110D87F4}" dt="2024-10-02T08:07:03.623" v="30"/>
        <pc:sldMkLst>
          <pc:docMk/>
          <pc:sldMk cId="1136575212" sldId="287"/>
        </pc:sldMkLst>
      </pc:sldChg>
      <pc:sldChg chg="add">
        <pc:chgData name="stefano maffezzoli felis" userId="d04b4ab9-0c9f-4a24-b08e-e42382a874e5" providerId="ADAL" clId="{A34EC121-E335-4060-BB81-16C3110D87F4}" dt="2024-10-02T08:02:32.904" v="25"/>
        <pc:sldMkLst>
          <pc:docMk/>
          <pc:sldMk cId="3844688619" sldId="290"/>
        </pc:sldMkLst>
      </pc:sldChg>
      <pc:sldChg chg="modSp add">
        <pc:chgData name="stefano maffezzoli felis" userId="d04b4ab9-0c9f-4a24-b08e-e42382a874e5" providerId="ADAL" clId="{A34EC121-E335-4060-BB81-16C3110D87F4}" dt="2024-10-02T08:04:12.128" v="29" actId="20577"/>
        <pc:sldMkLst>
          <pc:docMk/>
          <pc:sldMk cId="1839549088" sldId="291"/>
        </pc:sldMkLst>
        <pc:spChg chg="mod">
          <ac:chgData name="stefano maffezzoli felis" userId="d04b4ab9-0c9f-4a24-b08e-e42382a874e5" providerId="ADAL" clId="{A34EC121-E335-4060-BB81-16C3110D87F4}" dt="2024-10-02T08:04:12.128" v="29" actId="20577"/>
          <ac:spMkLst>
            <pc:docMk/>
            <pc:sldMk cId="1839549088" sldId="291"/>
            <ac:spMk id="11" creationId="{1879C0F5-15B8-6766-EAF7-7656F42898AD}"/>
          </ac:spMkLst>
        </pc:spChg>
      </pc:sldChg>
      <pc:sldChg chg="add">
        <pc:chgData name="stefano maffezzoli felis" userId="d04b4ab9-0c9f-4a24-b08e-e42382a874e5" providerId="ADAL" clId="{A34EC121-E335-4060-BB81-16C3110D87F4}" dt="2024-10-02T08:02:32.904" v="25"/>
        <pc:sldMkLst>
          <pc:docMk/>
          <pc:sldMk cId="4157096267" sldId="292"/>
        </pc:sldMkLst>
      </pc:sldChg>
      <pc:sldChg chg="add">
        <pc:chgData name="stefano maffezzoli felis" userId="d04b4ab9-0c9f-4a24-b08e-e42382a874e5" providerId="ADAL" clId="{A34EC121-E335-4060-BB81-16C3110D87F4}" dt="2024-10-02T08:02:32.904" v="25"/>
        <pc:sldMkLst>
          <pc:docMk/>
          <pc:sldMk cId="1980500134" sldId="293"/>
        </pc:sldMkLst>
      </pc:sldChg>
      <pc:sldChg chg="addSp delSp modSp add mod">
        <pc:chgData name="stefano maffezzoli felis" userId="d04b4ab9-0c9f-4a24-b08e-e42382a874e5" providerId="ADAL" clId="{A34EC121-E335-4060-BB81-16C3110D87F4}" dt="2024-10-02T09:37:19.518" v="580" actId="1076"/>
        <pc:sldMkLst>
          <pc:docMk/>
          <pc:sldMk cId="3109334645" sldId="294"/>
        </pc:sldMkLst>
        <pc:spChg chg="mod">
          <ac:chgData name="stefano maffezzoli felis" userId="d04b4ab9-0c9f-4a24-b08e-e42382a874e5" providerId="ADAL" clId="{A34EC121-E335-4060-BB81-16C3110D87F4}" dt="2024-10-02T09:25:10.646" v="286" actId="20577"/>
          <ac:spMkLst>
            <pc:docMk/>
            <pc:sldMk cId="3109334645" sldId="294"/>
            <ac:spMk id="6" creationId="{CFAFB101-F44A-333B-65B1-623A63F1CD7C}"/>
          </ac:spMkLst>
        </pc:spChg>
        <pc:spChg chg="add mod">
          <ac:chgData name="stefano maffezzoli felis" userId="d04b4ab9-0c9f-4a24-b08e-e42382a874e5" providerId="ADAL" clId="{A34EC121-E335-4060-BB81-16C3110D87F4}" dt="2024-10-02T09:37:19.518" v="580" actId="1076"/>
          <ac:spMkLst>
            <pc:docMk/>
            <pc:sldMk cId="3109334645" sldId="294"/>
            <ac:spMk id="8" creationId="{641300D3-224C-D84F-49DB-0BF940A978F9}"/>
          </ac:spMkLst>
        </pc:spChg>
        <pc:picChg chg="add mod">
          <ac:chgData name="stefano maffezzoli felis" userId="d04b4ab9-0c9f-4a24-b08e-e42382a874e5" providerId="ADAL" clId="{A34EC121-E335-4060-BB81-16C3110D87F4}" dt="2024-10-02T09:21:03.395" v="39" actId="1076"/>
          <ac:picMkLst>
            <pc:docMk/>
            <pc:sldMk cId="3109334645" sldId="294"/>
            <ac:picMk id="5" creationId="{FBAF1608-6B1C-2299-2E2B-05A24D666C5C}"/>
          </ac:picMkLst>
        </pc:picChg>
        <pc:picChg chg="del">
          <ac:chgData name="stefano maffezzoli felis" userId="d04b4ab9-0c9f-4a24-b08e-e42382a874e5" providerId="ADAL" clId="{A34EC121-E335-4060-BB81-16C3110D87F4}" dt="2024-10-02T09:20:12.139" v="33" actId="478"/>
          <ac:picMkLst>
            <pc:docMk/>
            <pc:sldMk cId="3109334645" sldId="294"/>
            <ac:picMk id="7" creationId="{CB91EEDE-2904-65BA-3778-7ED6E935C486}"/>
          </ac:picMkLst>
        </pc:picChg>
        <pc:picChg chg="del">
          <ac:chgData name="stefano maffezzoli felis" userId="d04b4ab9-0c9f-4a24-b08e-e42382a874e5" providerId="ADAL" clId="{A34EC121-E335-4060-BB81-16C3110D87F4}" dt="2024-10-02T09:20:10.580" v="32" actId="478"/>
          <ac:picMkLst>
            <pc:docMk/>
            <pc:sldMk cId="3109334645" sldId="294"/>
            <ac:picMk id="9" creationId="{E58CEDE5-B25D-6D16-BC54-35B92A849C8E}"/>
          </ac:picMkLst>
        </pc:picChg>
      </pc:sldChg>
      <pc:sldChg chg="modSp add mod">
        <pc:chgData name="stefano maffezzoli felis" userId="d04b4ab9-0c9f-4a24-b08e-e42382a874e5" providerId="ADAL" clId="{A34EC121-E335-4060-BB81-16C3110D87F4}" dt="2024-10-03T10:03:24.152" v="1506" actId="20577"/>
        <pc:sldMkLst>
          <pc:docMk/>
          <pc:sldMk cId="794530806" sldId="296"/>
        </pc:sldMkLst>
        <pc:spChg chg="mod">
          <ac:chgData name="stefano maffezzoli felis" userId="d04b4ab9-0c9f-4a24-b08e-e42382a874e5" providerId="ADAL" clId="{A34EC121-E335-4060-BB81-16C3110D87F4}" dt="2024-10-03T10:03:24.152" v="1506" actId="20577"/>
          <ac:spMkLst>
            <pc:docMk/>
            <pc:sldMk cId="794530806" sldId="296"/>
            <ac:spMk id="4" creationId="{38AFB2FF-E6AA-5383-1C46-4A96DC08A6EE}"/>
          </ac:spMkLst>
        </pc:spChg>
      </pc:sldChg>
      <pc:sldChg chg="add">
        <pc:chgData name="stefano maffezzoli felis" userId="d04b4ab9-0c9f-4a24-b08e-e42382a874e5" providerId="ADAL" clId="{A34EC121-E335-4060-BB81-16C3110D87F4}" dt="2024-10-02T08:02:32.904" v="25"/>
        <pc:sldMkLst>
          <pc:docMk/>
          <pc:sldMk cId="2337824428" sldId="321"/>
        </pc:sldMkLst>
      </pc:sldChg>
      <pc:sldChg chg="add">
        <pc:chgData name="stefano maffezzoli felis" userId="d04b4ab9-0c9f-4a24-b08e-e42382a874e5" providerId="ADAL" clId="{A34EC121-E335-4060-BB81-16C3110D87F4}" dt="2024-10-02T08:02:32.904" v="25"/>
        <pc:sldMkLst>
          <pc:docMk/>
          <pc:sldMk cId="3146009147" sldId="322"/>
        </pc:sldMkLst>
      </pc:sldChg>
      <pc:sldChg chg="modSp add mod">
        <pc:chgData name="stefano maffezzoli felis" userId="d04b4ab9-0c9f-4a24-b08e-e42382a874e5" providerId="ADAL" clId="{A34EC121-E335-4060-BB81-16C3110D87F4}" dt="2024-10-01T08:42:45.383" v="1" actId="27636"/>
        <pc:sldMkLst>
          <pc:docMk/>
          <pc:sldMk cId="4019134376" sldId="1692"/>
        </pc:sldMkLst>
        <pc:spChg chg="mod">
          <ac:chgData name="stefano maffezzoli felis" userId="d04b4ab9-0c9f-4a24-b08e-e42382a874e5" providerId="ADAL" clId="{A34EC121-E335-4060-BB81-16C3110D87F4}" dt="2024-10-01T08:42:45.383" v="1" actId="27636"/>
          <ac:spMkLst>
            <pc:docMk/>
            <pc:sldMk cId="4019134376" sldId="1692"/>
            <ac:spMk id="5" creationId="{076E1DAD-29E8-A684-12E5-24A58FB5FA65}"/>
          </ac:spMkLst>
        </pc:spChg>
      </pc:sldChg>
      <pc:sldChg chg="modSp add mod">
        <pc:chgData name="stefano maffezzoli felis" userId="d04b4ab9-0c9f-4a24-b08e-e42382a874e5" providerId="ADAL" clId="{A34EC121-E335-4060-BB81-16C3110D87F4}" dt="2024-10-01T13:10:42.397" v="9"/>
        <pc:sldMkLst>
          <pc:docMk/>
          <pc:sldMk cId="2838675325" sldId="1701"/>
        </pc:sldMkLst>
        <pc:spChg chg="mod">
          <ac:chgData name="stefano maffezzoli felis" userId="d04b4ab9-0c9f-4a24-b08e-e42382a874e5" providerId="ADAL" clId="{A34EC121-E335-4060-BB81-16C3110D87F4}" dt="2024-10-01T08:42:45.504" v="3" actId="27636"/>
          <ac:spMkLst>
            <pc:docMk/>
            <pc:sldMk cId="2838675325" sldId="1701"/>
            <ac:spMk id="2" creationId="{6DD3745C-E722-C0E8-666D-7018EE2868D9}"/>
          </ac:spMkLst>
        </pc:spChg>
        <pc:spChg chg="mod">
          <ac:chgData name="stefano maffezzoli felis" userId="d04b4ab9-0c9f-4a24-b08e-e42382a874e5" providerId="ADAL" clId="{A34EC121-E335-4060-BB81-16C3110D87F4}" dt="2024-10-01T13:10:42.397" v="9"/>
          <ac:spMkLst>
            <pc:docMk/>
            <pc:sldMk cId="2838675325" sldId="1701"/>
            <ac:spMk id="7" creationId="{854DB48A-09C4-ADEE-65A8-25F936AD8F20}"/>
          </ac:spMkLst>
        </pc:spChg>
        <pc:spChg chg="mod">
          <ac:chgData name="stefano maffezzoli felis" userId="d04b4ab9-0c9f-4a24-b08e-e42382a874e5" providerId="ADAL" clId="{A34EC121-E335-4060-BB81-16C3110D87F4}" dt="2024-10-01T13:10:42.397" v="9"/>
          <ac:spMkLst>
            <pc:docMk/>
            <pc:sldMk cId="2838675325" sldId="1701"/>
            <ac:spMk id="11" creationId="{3AD3AC87-ADC6-4394-B98A-C7E9D87BA8BE}"/>
          </ac:spMkLst>
        </pc:spChg>
      </pc:sldChg>
      <pc:sldChg chg="modSp add mod">
        <pc:chgData name="stefano maffezzoli felis" userId="d04b4ab9-0c9f-4a24-b08e-e42382a874e5" providerId="ADAL" clId="{A34EC121-E335-4060-BB81-16C3110D87F4}" dt="2024-10-01T13:10:42.397" v="9"/>
        <pc:sldMkLst>
          <pc:docMk/>
          <pc:sldMk cId="852091288" sldId="2158"/>
        </pc:sldMkLst>
        <pc:spChg chg="mod">
          <ac:chgData name="stefano maffezzoli felis" userId="d04b4ab9-0c9f-4a24-b08e-e42382a874e5" providerId="ADAL" clId="{A34EC121-E335-4060-BB81-16C3110D87F4}" dt="2024-10-01T08:42:45.509" v="4" actId="27636"/>
          <ac:spMkLst>
            <pc:docMk/>
            <pc:sldMk cId="852091288" sldId="2158"/>
            <ac:spMk id="4" creationId="{06E937C0-3C2A-162B-517F-22C3830C9024}"/>
          </ac:spMkLst>
        </pc:spChg>
        <pc:spChg chg="mod">
          <ac:chgData name="stefano maffezzoli felis" userId="d04b4ab9-0c9f-4a24-b08e-e42382a874e5" providerId="ADAL" clId="{A34EC121-E335-4060-BB81-16C3110D87F4}" dt="2024-10-01T13:10:42.397" v="9"/>
          <ac:spMkLst>
            <pc:docMk/>
            <pc:sldMk cId="852091288" sldId="2158"/>
            <ac:spMk id="14" creationId="{E421003E-875C-4312-BB5B-91F55FCAF47C}"/>
          </ac:spMkLst>
        </pc:spChg>
      </pc:sldChg>
      <pc:sldChg chg="modSp add mod ord">
        <pc:chgData name="stefano maffezzoli felis" userId="d04b4ab9-0c9f-4a24-b08e-e42382a874e5" providerId="ADAL" clId="{A34EC121-E335-4060-BB81-16C3110D87F4}" dt="2024-10-02T07:50:10.076" v="11"/>
        <pc:sldMkLst>
          <pc:docMk/>
          <pc:sldMk cId="1993490487" sldId="2160"/>
        </pc:sldMkLst>
        <pc:spChg chg="mod">
          <ac:chgData name="stefano maffezzoli felis" userId="d04b4ab9-0c9f-4a24-b08e-e42382a874e5" providerId="ADAL" clId="{A34EC121-E335-4060-BB81-16C3110D87F4}" dt="2024-10-01T08:42:45.524" v="8" actId="27636"/>
          <ac:spMkLst>
            <pc:docMk/>
            <pc:sldMk cId="1993490487" sldId="2160"/>
            <ac:spMk id="4" creationId="{6F7A12AF-B7C2-BED6-2773-AFEF7529E30A}"/>
          </ac:spMkLst>
        </pc:spChg>
      </pc:sldChg>
      <pc:sldChg chg="modSp add mod">
        <pc:chgData name="stefano maffezzoli felis" userId="d04b4ab9-0c9f-4a24-b08e-e42382a874e5" providerId="ADAL" clId="{A34EC121-E335-4060-BB81-16C3110D87F4}" dt="2024-10-01T08:42:45.511" v="5" actId="27636"/>
        <pc:sldMkLst>
          <pc:docMk/>
          <pc:sldMk cId="296840681" sldId="2163"/>
        </pc:sldMkLst>
        <pc:spChg chg="mod">
          <ac:chgData name="stefano maffezzoli felis" userId="d04b4ab9-0c9f-4a24-b08e-e42382a874e5" providerId="ADAL" clId="{A34EC121-E335-4060-BB81-16C3110D87F4}" dt="2024-10-01T08:42:45.511" v="5" actId="27636"/>
          <ac:spMkLst>
            <pc:docMk/>
            <pc:sldMk cId="296840681" sldId="2163"/>
            <ac:spMk id="4" creationId="{06E937C0-3C2A-162B-517F-22C3830C9024}"/>
          </ac:spMkLst>
        </pc:spChg>
      </pc:sldChg>
      <pc:sldChg chg="modSp add mod">
        <pc:chgData name="stefano maffezzoli felis" userId="d04b4ab9-0c9f-4a24-b08e-e42382a874e5" providerId="ADAL" clId="{A34EC121-E335-4060-BB81-16C3110D87F4}" dt="2024-10-01T08:42:45.519" v="6" actId="27636"/>
        <pc:sldMkLst>
          <pc:docMk/>
          <pc:sldMk cId="590223235" sldId="2169"/>
        </pc:sldMkLst>
        <pc:spChg chg="mod">
          <ac:chgData name="stefano maffezzoli felis" userId="d04b4ab9-0c9f-4a24-b08e-e42382a874e5" providerId="ADAL" clId="{A34EC121-E335-4060-BB81-16C3110D87F4}" dt="2024-10-01T08:42:45.519" v="6" actId="27636"/>
          <ac:spMkLst>
            <pc:docMk/>
            <pc:sldMk cId="590223235" sldId="2169"/>
            <ac:spMk id="5" creationId="{6C4AB6BE-B613-4831-1F42-104D959FAD8A}"/>
          </ac:spMkLst>
        </pc:spChg>
      </pc:sldChg>
      <pc:sldChg chg="modSp add mod">
        <pc:chgData name="stefano maffezzoli felis" userId="d04b4ab9-0c9f-4a24-b08e-e42382a874e5" providerId="ADAL" clId="{A34EC121-E335-4060-BB81-16C3110D87F4}" dt="2024-10-01T08:42:45.522" v="7" actId="27636"/>
        <pc:sldMkLst>
          <pc:docMk/>
          <pc:sldMk cId="98010812" sldId="2171"/>
        </pc:sldMkLst>
        <pc:spChg chg="mod">
          <ac:chgData name="stefano maffezzoli felis" userId="d04b4ab9-0c9f-4a24-b08e-e42382a874e5" providerId="ADAL" clId="{A34EC121-E335-4060-BB81-16C3110D87F4}" dt="2024-10-01T08:42:45.522" v="7" actId="27636"/>
          <ac:spMkLst>
            <pc:docMk/>
            <pc:sldMk cId="98010812" sldId="2171"/>
            <ac:spMk id="4" creationId="{2B4AF861-18E6-F82E-ABC8-32328A08394F}"/>
          </ac:spMkLst>
        </pc:spChg>
      </pc:sldChg>
      <pc:sldChg chg="modSp new mod">
        <pc:chgData name="stefano maffezzoli felis" userId="d04b4ab9-0c9f-4a24-b08e-e42382a874e5" providerId="ADAL" clId="{A34EC121-E335-4060-BB81-16C3110D87F4}" dt="2024-10-02T07:50:17.971" v="16" actId="20577"/>
        <pc:sldMkLst>
          <pc:docMk/>
          <pc:sldMk cId="617795129" sldId="2172"/>
        </pc:sldMkLst>
        <pc:spChg chg="mod">
          <ac:chgData name="stefano maffezzoli felis" userId="d04b4ab9-0c9f-4a24-b08e-e42382a874e5" providerId="ADAL" clId="{A34EC121-E335-4060-BB81-16C3110D87F4}" dt="2024-10-02T07:50:17.971" v="16" actId="20577"/>
          <ac:spMkLst>
            <pc:docMk/>
            <pc:sldMk cId="617795129" sldId="2172"/>
            <ac:spMk id="2" creationId="{3150E5F1-F4A7-2BF1-5271-940655191491}"/>
          </ac:spMkLst>
        </pc:spChg>
      </pc:sldChg>
      <pc:sldChg chg="modSp new mod">
        <pc:chgData name="stefano maffezzoli felis" userId="d04b4ab9-0c9f-4a24-b08e-e42382a874e5" providerId="ADAL" clId="{A34EC121-E335-4060-BB81-16C3110D87F4}" dt="2024-10-02T07:50:28.588" v="20" actId="20577"/>
        <pc:sldMkLst>
          <pc:docMk/>
          <pc:sldMk cId="776886744" sldId="2173"/>
        </pc:sldMkLst>
        <pc:spChg chg="mod">
          <ac:chgData name="stefano maffezzoli felis" userId="d04b4ab9-0c9f-4a24-b08e-e42382a874e5" providerId="ADAL" clId="{A34EC121-E335-4060-BB81-16C3110D87F4}" dt="2024-10-02T07:50:28.588" v="20" actId="20577"/>
          <ac:spMkLst>
            <pc:docMk/>
            <pc:sldMk cId="776886744" sldId="2173"/>
            <ac:spMk id="2" creationId="{0EF22812-81E6-C988-82E4-BEF659265838}"/>
          </ac:spMkLst>
        </pc:spChg>
      </pc:sldChg>
      <pc:sldChg chg="modSp new mod">
        <pc:chgData name="stefano maffezzoli felis" userId="d04b4ab9-0c9f-4a24-b08e-e42382a874e5" providerId="ADAL" clId="{A34EC121-E335-4060-BB81-16C3110D87F4}" dt="2024-10-02T07:50:43.689" v="24" actId="20577"/>
        <pc:sldMkLst>
          <pc:docMk/>
          <pc:sldMk cId="3267662974" sldId="2174"/>
        </pc:sldMkLst>
        <pc:spChg chg="mod">
          <ac:chgData name="stefano maffezzoli felis" userId="d04b4ab9-0c9f-4a24-b08e-e42382a874e5" providerId="ADAL" clId="{A34EC121-E335-4060-BB81-16C3110D87F4}" dt="2024-10-02T07:50:43.689" v="24" actId="20577"/>
          <ac:spMkLst>
            <pc:docMk/>
            <pc:sldMk cId="3267662974" sldId="2174"/>
            <ac:spMk id="2" creationId="{1462829A-1FDF-8911-8C85-DD58A0E3A79A}"/>
          </ac:spMkLst>
        </pc:spChg>
      </pc:sldChg>
      <pc:sldChg chg="addSp delSp modSp add mod">
        <pc:chgData name="stefano maffezzoli felis" userId="d04b4ab9-0c9f-4a24-b08e-e42382a874e5" providerId="ADAL" clId="{A34EC121-E335-4060-BB81-16C3110D87F4}" dt="2024-10-02T09:47:30.287" v="831" actId="14100"/>
        <pc:sldMkLst>
          <pc:docMk/>
          <pc:sldMk cId="2129605771" sldId="2175"/>
        </pc:sldMkLst>
        <pc:spChg chg="add">
          <ac:chgData name="stefano maffezzoli felis" userId="d04b4ab9-0c9f-4a24-b08e-e42382a874e5" providerId="ADAL" clId="{A34EC121-E335-4060-BB81-16C3110D87F4}" dt="2024-10-02T09:27:38.944" v="297"/>
          <ac:spMkLst>
            <pc:docMk/>
            <pc:sldMk cId="2129605771" sldId="2175"/>
            <ac:spMk id="4" creationId="{5C0F5501-B370-06D6-B437-C665C23EEECF}"/>
          </ac:spMkLst>
        </pc:spChg>
        <pc:spChg chg="del mod">
          <ac:chgData name="stefano maffezzoli felis" userId="d04b4ab9-0c9f-4a24-b08e-e42382a874e5" providerId="ADAL" clId="{A34EC121-E335-4060-BB81-16C3110D87F4}" dt="2024-10-02T09:29:10.535" v="312" actId="478"/>
          <ac:spMkLst>
            <pc:docMk/>
            <pc:sldMk cId="2129605771" sldId="2175"/>
            <ac:spMk id="6" creationId="{CFAFB101-F44A-333B-65B1-623A63F1CD7C}"/>
          </ac:spMkLst>
        </pc:spChg>
        <pc:spChg chg="add">
          <ac:chgData name="stefano maffezzoli felis" userId="d04b4ab9-0c9f-4a24-b08e-e42382a874e5" providerId="ADAL" clId="{A34EC121-E335-4060-BB81-16C3110D87F4}" dt="2024-10-02T09:27:47.168" v="299"/>
          <ac:spMkLst>
            <pc:docMk/>
            <pc:sldMk cId="2129605771" sldId="2175"/>
            <ac:spMk id="7" creationId="{F5A5E195-1B81-CA0C-B6A0-AE404AAECF6F}"/>
          </ac:spMkLst>
        </pc:spChg>
        <pc:spChg chg="del mod">
          <ac:chgData name="stefano maffezzoli felis" userId="d04b4ab9-0c9f-4a24-b08e-e42382a874e5" providerId="ADAL" clId="{A34EC121-E335-4060-BB81-16C3110D87F4}" dt="2024-10-02T09:33:36.918" v="387" actId="478"/>
          <ac:spMkLst>
            <pc:docMk/>
            <pc:sldMk cId="2129605771" sldId="2175"/>
            <ac:spMk id="8" creationId="{641300D3-224C-D84F-49DB-0BF940A978F9}"/>
          </ac:spMkLst>
        </pc:spChg>
        <pc:spChg chg="add">
          <ac:chgData name="stefano maffezzoli felis" userId="d04b4ab9-0c9f-4a24-b08e-e42382a874e5" providerId="ADAL" clId="{A34EC121-E335-4060-BB81-16C3110D87F4}" dt="2024-10-02T09:27:57.152" v="301"/>
          <ac:spMkLst>
            <pc:docMk/>
            <pc:sldMk cId="2129605771" sldId="2175"/>
            <ac:spMk id="9" creationId="{37BC0574-5E1A-BCB4-4CA8-D5DB9FEE2449}"/>
          </ac:spMkLst>
        </pc:spChg>
        <pc:spChg chg="add del">
          <ac:chgData name="stefano maffezzoli felis" userId="d04b4ab9-0c9f-4a24-b08e-e42382a874e5" providerId="ADAL" clId="{A34EC121-E335-4060-BB81-16C3110D87F4}" dt="2024-10-02T09:29:14.330" v="314" actId="22"/>
          <ac:spMkLst>
            <pc:docMk/>
            <pc:sldMk cId="2129605771" sldId="2175"/>
            <ac:spMk id="11" creationId="{FE8B9767-D897-D249-4843-A3D9F80D2035}"/>
          </ac:spMkLst>
        </pc:spChg>
        <pc:spChg chg="add del mod">
          <ac:chgData name="stefano maffezzoli felis" userId="d04b4ab9-0c9f-4a24-b08e-e42382a874e5" providerId="ADAL" clId="{A34EC121-E335-4060-BB81-16C3110D87F4}" dt="2024-10-02T09:29:49.499" v="318"/>
          <ac:spMkLst>
            <pc:docMk/>
            <pc:sldMk cId="2129605771" sldId="2175"/>
            <ac:spMk id="12" creationId="{AB585FB1-69E3-9845-9A65-E35B596F031D}"/>
          </ac:spMkLst>
        </pc:spChg>
        <pc:spChg chg="add mod">
          <ac:chgData name="stefano maffezzoli felis" userId="d04b4ab9-0c9f-4a24-b08e-e42382a874e5" providerId="ADAL" clId="{A34EC121-E335-4060-BB81-16C3110D87F4}" dt="2024-10-02T09:47:30.287" v="831" actId="14100"/>
          <ac:spMkLst>
            <pc:docMk/>
            <pc:sldMk cId="2129605771" sldId="2175"/>
            <ac:spMk id="13" creationId="{13A7D0CC-8FCF-F619-7C38-120FA2FC9F74}"/>
          </ac:spMkLst>
        </pc:spChg>
        <pc:spChg chg="mod">
          <ac:chgData name="stefano maffezzoli felis" userId="d04b4ab9-0c9f-4a24-b08e-e42382a874e5" providerId="ADAL" clId="{A34EC121-E335-4060-BB81-16C3110D87F4}" dt="2024-10-02T09:26:04.253" v="296" actId="20577"/>
          <ac:spMkLst>
            <pc:docMk/>
            <pc:sldMk cId="2129605771" sldId="2175"/>
            <ac:spMk id="14" creationId="{107CDC32-3207-F79E-FFF5-C8A8497EED05}"/>
          </ac:spMkLst>
        </pc:spChg>
        <pc:picChg chg="del mod">
          <ac:chgData name="stefano maffezzoli felis" userId="d04b4ab9-0c9f-4a24-b08e-e42382a874e5" providerId="ADAL" clId="{A34EC121-E335-4060-BB81-16C3110D87F4}" dt="2024-10-02T09:33:34.415" v="385" actId="478"/>
          <ac:picMkLst>
            <pc:docMk/>
            <pc:sldMk cId="2129605771" sldId="2175"/>
            <ac:picMk id="5" creationId="{FBAF1608-6B1C-2299-2E2B-05A24D666C5C}"/>
          </ac:picMkLst>
        </pc:picChg>
      </pc:sldChg>
      <pc:sldChg chg="addSp delSp modSp add mod ord">
        <pc:chgData name="stefano maffezzoli felis" userId="d04b4ab9-0c9f-4a24-b08e-e42382a874e5" providerId="ADAL" clId="{A34EC121-E335-4060-BB81-16C3110D87F4}" dt="2024-10-03T07:58:09.214" v="1137" actId="14826"/>
        <pc:sldMkLst>
          <pc:docMk/>
          <pc:sldMk cId="685374301" sldId="2176"/>
        </pc:sldMkLst>
        <pc:spChg chg="mod">
          <ac:chgData name="stefano maffezzoli felis" userId="d04b4ab9-0c9f-4a24-b08e-e42382a874e5" providerId="ADAL" clId="{A34EC121-E335-4060-BB81-16C3110D87F4}" dt="2024-10-02T12:17:00.212" v="1128" actId="20577"/>
          <ac:spMkLst>
            <pc:docMk/>
            <pc:sldMk cId="685374301" sldId="2176"/>
            <ac:spMk id="6" creationId="{CFAFB101-F44A-333B-65B1-623A63F1CD7C}"/>
          </ac:spMkLst>
        </pc:spChg>
        <pc:spChg chg="del">
          <ac:chgData name="stefano maffezzoli felis" userId="d04b4ab9-0c9f-4a24-b08e-e42382a874e5" providerId="ADAL" clId="{A34EC121-E335-4060-BB81-16C3110D87F4}" dt="2024-10-02T12:14:02.207" v="845" actId="478"/>
          <ac:spMkLst>
            <pc:docMk/>
            <pc:sldMk cId="685374301" sldId="2176"/>
            <ac:spMk id="8" creationId="{641300D3-224C-D84F-49DB-0BF940A978F9}"/>
          </ac:spMkLst>
        </pc:spChg>
        <pc:spChg chg="mod">
          <ac:chgData name="stefano maffezzoli felis" userId="d04b4ab9-0c9f-4a24-b08e-e42382a874e5" providerId="ADAL" clId="{A34EC121-E335-4060-BB81-16C3110D87F4}" dt="2024-10-02T12:13:58.968" v="844" actId="20577"/>
          <ac:spMkLst>
            <pc:docMk/>
            <pc:sldMk cId="685374301" sldId="2176"/>
            <ac:spMk id="14" creationId="{107CDC32-3207-F79E-FFF5-C8A8497EED05}"/>
          </ac:spMkLst>
        </pc:spChg>
        <pc:picChg chg="del">
          <ac:chgData name="stefano maffezzoli felis" userId="d04b4ab9-0c9f-4a24-b08e-e42382a874e5" providerId="ADAL" clId="{A34EC121-E335-4060-BB81-16C3110D87F4}" dt="2024-10-02T12:17:09.336" v="1129" actId="478"/>
          <ac:picMkLst>
            <pc:docMk/>
            <pc:sldMk cId="685374301" sldId="2176"/>
            <ac:picMk id="5" creationId="{FBAF1608-6B1C-2299-2E2B-05A24D666C5C}"/>
          </ac:picMkLst>
        </pc:picChg>
        <pc:picChg chg="add mod">
          <ac:chgData name="stefano maffezzoli felis" userId="d04b4ab9-0c9f-4a24-b08e-e42382a874e5" providerId="ADAL" clId="{A34EC121-E335-4060-BB81-16C3110D87F4}" dt="2024-10-03T07:58:09.214" v="1137" actId="14826"/>
          <ac:picMkLst>
            <pc:docMk/>
            <pc:sldMk cId="685374301" sldId="2176"/>
            <ac:picMk id="7" creationId="{7F9BBD8C-5F42-ED0B-0218-8820E16987CA}"/>
          </ac:picMkLst>
        </pc:picChg>
      </pc:sldChg>
      <pc:sldChg chg="addSp delSp modSp add del mod">
        <pc:chgData name="stefano maffezzoli felis" userId="d04b4ab9-0c9f-4a24-b08e-e42382a874e5" providerId="ADAL" clId="{A34EC121-E335-4060-BB81-16C3110D87F4}" dt="2024-10-03T13:33:28.330" v="1526" actId="2696"/>
        <pc:sldMkLst>
          <pc:docMk/>
          <pc:sldMk cId="2826094763" sldId="2177"/>
        </pc:sldMkLst>
        <pc:spChg chg="del mod">
          <ac:chgData name="stefano maffezzoli felis" userId="d04b4ab9-0c9f-4a24-b08e-e42382a874e5" providerId="ADAL" clId="{A34EC121-E335-4060-BB81-16C3110D87F4}" dt="2024-10-03T08:56:52.011" v="1156" actId="478"/>
          <ac:spMkLst>
            <pc:docMk/>
            <pc:sldMk cId="2826094763" sldId="2177"/>
            <ac:spMk id="2" creationId="{78359D6C-DF43-5AC8-1E92-0CDD42183455}"/>
          </ac:spMkLst>
        </pc:spChg>
        <pc:spChg chg="mod">
          <ac:chgData name="stefano maffezzoli felis" userId="d04b4ab9-0c9f-4a24-b08e-e42382a874e5" providerId="ADAL" clId="{A34EC121-E335-4060-BB81-16C3110D87F4}" dt="2024-10-03T09:02:20.881" v="1298" actId="1076"/>
          <ac:spMkLst>
            <pc:docMk/>
            <pc:sldMk cId="2826094763" sldId="2177"/>
            <ac:spMk id="4" creationId="{FFDAB851-B558-4B70-4D64-79DE314277F6}"/>
          </ac:spMkLst>
        </pc:spChg>
        <pc:spChg chg="del">
          <ac:chgData name="stefano maffezzoli felis" userId="d04b4ab9-0c9f-4a24-b08e-e42382a874e5" providerId="ADAL" clId="{A34EC121-E335-4060-BB81-16C3110D87F4}" dt="2024-10-03T08:56:33.411" v="1151" actId="478"/>
          <ac:spMkLst>
            <pc:docMk/>
            <pc:sldMk cId="2826094763" sldId="2177"/>
            <ac:spMk id="5" creationId="{2A4E0BE2-C6EF-D20E-24FF-5B50D6A9F9F5}"/>
          </ac:spMkLst>
        </pc:spChg>
        <pc:spChg chg="del">
          <ac:chgData name="stefano maffezzoli felis" userId="d04b4ab9-0c9f-4a24-b08e-e42382a874e5" providerId="ADAL" clId="{A34EC121-E335-4060-BB81-16C3110D87F4}" dt="2024-10-03T08:56:33.411" v="1151" actId="478"/>
          <ac:spMkLst>
            <pc:docMk/>
            <pc:sldMk cId="2826094763" sldId="2177"/>
            <ac:spMk id="6" creationId="{5730099A-C86A-F0AA-6D31-4B8CE41A0195}"/>
          </ac:spMkLst>
        </pc:spChg>
        <pc:spChg chg="del">
          <ac:chgData name="stefano maffezzoli felis" userId="d04b4ab9-0c9f-4a24-b08e-e42382a874e5" providerId="ADAL" clId="{A34EC121-E335-4060-BB81-16C3110D87F4}" dt="2024-10-03T08:56:33.411" v="1151" actId="478"/>
          <ac:spMkLst>
            <pc:docMk/>
            <pc:sldMk cId="2826094763" sldId="2177"/>
            <ac:spMk id="7" creationId="{317997A6-DEC3-0497-2F97-C7DBD1192CCB}"/>
          </ac:spMkLst>
        </pc:spChg>
        <pc:spChg chg="del">
          <ac:chgData name="stefano maffezzoli felis" userId="d04b4ab9-0c9f-4a24-b08e-e42382a874e5" providerId="ADAL" clId="{A34EC121-E335-4060-BB81-16C3110D87F4}" dt="2024-10-03T08:56:33.411" v="1151" actId="478"/>
          <ac:spMkLst>
            <pc:docMk/>
            <pc:sldMk cId="2826094763" sldId="2177"/>
            <ac:spMk id="8" creationId="{6DB14FE7-89AF-8EAF-C529-3D736AEE48AF}"/>
          </ac:spMkLst>
        </pc:spChg>
        <pc:spChg chg="del">
          <ac:chgData name="stefano maffezzoli felis" userId="d04b4ab9-0c9f-4a24-b08e-e42382a874e5" providerId="ADAL" clId="{A34EC121-E335-4060-BB81-16C3110D87F4}" dt="2024-10-03T08:56:33.411" v="1151" actId="478"/>
          <ac:spMkLst>
            <pc:docMk/>
            <pc:sldMk cId="2826094763" sldId="2177"/>
            <ac:spMk id="9" creationId="{7FE5F64C-846A-5F3E-E468-95FCBC8789AD}"/>
          </ac:spMkLst>
        </pc:spChg>
        <pc:spChg chg="mod">
          <ac:chgData name="stefano maffezzoli felis" userId="d04b4ab9-0c9f-4a24-b08e-e42382a874e5" providerId="ADAL" clId="{A34EC121-E335-4060-BB81-16C3110D87F4}" dt="2024-10-03T09:02:20.881" v="1298" actId="1076"/>
          <ac:spMkLst>
            <pc:docMk/>
            <pc:sldMk cId="2826094763" sldId="2177"/>
            <ac:spMk id="10" creationId="{0BBB76C9-64C1-B52D-D807-D31B929467F7}"/>
          </ac:spMkLst>
        </pc:spChg>
        <pc:spChg chg="del">
          <ac:chgData name="stefano maffezzoli felis" userId="d04b4ab9-0c9f-4a24-b08e-e42382a874e5" providerId="ADAL" clId="{A34EC121-E335-4060-BB81-16C3110D87F4}" dt="2024-10-03T08:56:14.803" v="1149" actId="478"/>
          <ac:spMkLst>
            <pc:docMk/>
            <pc:sldMk cId="2826094763" sldId="2177"/>
            <ac:spMk id="11" creationId="{0727E581-2634-4829-829D-75E66E875304}"/>
          </ac:spMkLst>
        </pc:spChg>
        <pc:spChg chg="mod">
          <ac:chgData name="stefano maffezzoli felis" userId="d04b4ab9-0c9f-4a24-b08e-e42382a874e5" providerId="ADAL" clId="{A34EC121-E335-4060-BB81-16C3110D87F4}" dt="2024-10-03T09:02:20.881" v="1298" actId="1076"/>
          <ac:spMkLst>
            <pc:docMk/>
            <pc:sldMk cId="2826094763" sldId="2177"/>
            <ac:spMk id="12" creationId="{8CEC1DA0-624D-D786-ED62-327D6AA4BB65}"/>
          </ac:spMkLst>
        </pc:spChg>
        <pc:spChg chg="mod">
          <ac:chgData name="stefano maffezzoli felis" userId="d04b4ab9-0c9f-4a24-b08e-e42382a874e5" providerId="ADAL" clId="{A34EC121-E335-4060-BB81-16C3110D87F4}" dt="2024-10-03T09:02:20.881" v="1298" actId="1076"/>
          <ac:spMkLst>
            <pc:docMk/>
            <pc:sldMk cId="2826094763" sldId="2177"/>
            <ac:spMk id="13" creationId="{046CE3E0-8ACF-C1F2-137C-A5C78771FA5C}"/>
          </ac:spMkLst>
        </pc:spChg>
        <pc:spChg chg="mod">
          <ac:chgData name="stefano maffezzoli felis" userId="d04b4ab9-0c9f-4a24-b08e-e42382a874e5" providerId="ADAL" clId="{A34EC121-E335-4060-BB81-16C3110D87F4}" dt="2024-10-03T09:02:20.881" v="1298" actId="1076"/>
          <ac:spMkLst>
            <pc:docMk/>
            <pc:sldMk cId="2826094763" sldId="2177"/>
            <ac:spMk id="14" creationId="{DF786318-7787-043E-017F-137D9452D81E}"/>
          </ac:spMkLst>
        </pc:spChg>
        <pc:spChg chg="mod">
          <ac:chgData name="stefano maffezzoli felis" userId="d04b4ab9-0c9f-4a24-b08e-e42382a874e5" providerId="ADAL" clId="{A34EC121-E335-4060-BB81-16C3110D87F4}" dt="2024-10-03T09:02:20.881" v="1298" actId="1076"/>
          <ac:spMkLst>
            <pc:docMk/>
            <pc:sldMk cId="2826094763" sldId="2177"/>
            <ac:spMk id="15" creationId="{D1EA8788-5D1B-D4BE-81D0-C8E603486EB7}"/>
          </ac:spMkLst>
        </pc:spChg>
        <pc:spChg chg="del">
          <ac:chgData name="stefano maffezzoli felis" userId="d04b4ab9-0c9f-4a24-b08e-e42382a874e5" providerId="ADAL" clId="{A34EC121-E335-4060-BB81-16C3110D87F4}" dt="2024-10-03T09:00:11.494" v="1240" actId="478"/>
          <ac:spMkLst>
            <pc:docMk/>
            <pc:sldMk cId="2826094763" sldId="2177"/>
            <ac:spMk id="16" creationId="{F688B718-E108-183E-A0C1-23CC99F34305}"/>
          </ac:spMkLst>
        </pc:spChg>
        <pc:spChg chg="del">
          <ac:chgData name="stefano maffezzoli felis" userId="d04b4ab9-0c9f-4a24-b08e-e42382a874e5" providerId="ADAL" clId="{A34EC121-E335-4060-BB81-16C3110D87F4}" dt="2024-10-03T09:00:11.494" v="1240" actId="478"/>
          <ac:spMkLst>
            <pc:docMk/>
            <pc:sldMk cId="2826094763" sldId="2177"/>
            <ac:spMk id="17" creationId="{210BFF3E-BAA4-6FE0-F3E1-C9F4FB6D4584}"/>
          </ac:spMkLst>
        </pc:spChg>
        <pc:spChg chg="del">
          <ac:chgData name="stefano maffezzoli felis" userId="d04b4ab9-0c9f-4a24-b08e-e42382a874e5" providerId="ADAL" clId="{A34EC121-E335-4060-BB81-16C3110D87F4}" dt="2024-10-03T08:56:14.803" v="1149" actId="478"/>
          <ac:spMkLst>
            <pc:docMk/>
            <pc:sldMk cId="2826094763" sldId="2177"/>
            <ac:spMk id="18" creationId="{6AED7A63-9A19-D34D-AAC9-096FA1A603EC}"/>
          </ac:spMkLst>
        </pc:spChg>
        <pc:spChg chg="del">
          <ac:chgData name="stefano maffezzoli felis" userId="d04b4ab9-0c9f-4a24-b08e-e42382a874e5" providerId="ADAL" clId="{A34EC121-E335-4060-BB81-16C3110D87F4}" dt="2024-10-03T09:00:11.494" v="1240" actId="478"/>
          <ac:spMkLst>
            <pc:docMk/>
            <pc:sldMk cId="2826094763" sldId="2177"/>
            <ac:spMk id="19" creationId="{E3579E4D-CE80-FE83-BB0C-1B457D812ABF}"/>
          </ac:spMkLst>
        </pc:spChg>
        <pc:spChg chg="del">
          <ac:chgData name="stefano maffezzoli felis" userId="d04b4ab9-0c9f-4a24-b08e-e42382a874e5" providerId="ADAL" clId="{A34EC121-E335-4060-BB81-16C3110D87F4}" dt="2024-10-03T09:00:11.494" v="1240" actId="478"/>
          <ac:spMkLst>
            <pc:docMk/>
            <pc:sldMk cId="2826094763" sldId="2177"/>
            <ac:spMk id="21" creationId="{D3175A4B-BC6D-3CDE-9AA0-94963018AA7C}"/>
          </ac:spMkLst>
        </pc:spChg>
        <pc:spChg chg="add mod">
          <ac:chgData name="stefano maffezzoli felis" userId="d04b4ab9-0c9f-4a24-b08e-e42382a874e5" providerId="ADAL" clId="{A34EC121-E335-4060-BB81-16C3110D87F4}" dt="2024-10-03T09:02:20.881" v="1298" actId="1076"/>
          <ac:spMkLst>
            <pc:docMk/>
            <pc:sldMk cId="2826094763" sldId="2177"/>
            <ac:spMk id="22" creationId="{FC70AC2A-CA42-6C5B-3486-50255BDBCC38}"/>
          </ac:spMkLst>
        </pc:spChg>
        <pc:spChg chg="add mod">
          <ac:chgData name="stefano maffezzoli felis" userId="d04b4ab9-0c9f-4a24-b08e-e42382a874e5" providerId="ADAL" clId="{A34EC121-E335-4060-BB81-16C3110D87F4}" dt="2024-10-03T09:02:20.881" v="1298" actId="1076"/>
          <ac:spMkLst>
            <pc:docMk/>
            <pc:sldMk cId="2826094763" sldId="2177"/>
            <ac:spMk id="23" creationId="{0C6C909E-AC93-D252-DBFB-CAB624589797}"/>
          </ac:spMkLst>
        </pc:spChg>
        <pc:spChg chg="del">
          <ac:chgData name="stefano maffezzoli felis" userId="d04b4ab9-0c9f-4a24-b08e-e42382a874e5" providerId="ADAL" clId="{A34EC121-E335-4060-BB81-16C3110D87F4}" dt="2024-10-03T08:56:10.986" v="1148" actId="478"/>
          <ac:spMkLst>
            <pc:docMk/>
            <pc:sldMk cId="2826094763" sldId="2177"/>
            <ac:spMk id="24" creationId="{ED9F5799-2F76-95D8-9227-872345E79010}"/>
          </ac:spMkLst>
        </pc:spChg>
        <pc:spChg chg="del mod">
          <ac:chgData name="stefano maffezzoli felis" userId="d04b4ab9-0c9f-4a24-b08e-e42382a874e5" providerId="ADAL" clId="{A34EC121-E335-4060-BB81-16C3110D87F4}" dt="2024-10-03T08:56:04.226" v="1144" actId="478"/>
          <ac:spMkLst>
            <pc:docMk/>
            <pc:sldMk cId="2826094763" sldId="2177"/>
            <ac:spMk id="25" creationId="{AA9943B1-5D06-DA1A-119A-3DB872DCF831}"/>
          </ac:spMkLst>
        </pc:spChg>
        <pc:spChg chg="add mod">
          <ac:chgData name="stefano maffezzoli felis" userId="d04b4ab9-0c9f-4a24-b08e-e42382a874e5" providerId="ADAL" clId="{A34EC121-E335-4060-BB81-16C3110D87F4}" dt="2024-10-03T08:59:01.948" v="1209"/>
          <ac:spMkLst>
            <pc:docMk/>
            <pc:sldMk cId="2826094763" sldId="2177"/>
            <ac:spMk id="26" creationId="{70CE1CC6-8EC7-EB2E-FFE0-6D4799A164F2}"/>
          </ac:spMkLst>
        </pc:spChg>
        <pc:spChg chg="add mod">
          <ac:chgData name="stefano maffezzoli felis" userId="d04b4ab9-0c9f-4a24-b08e-e42382a874e5" providerId="ADAL" clId="{A34EC121-E335-4060-BB81-16C3110D87F4}" dt="2024-10-03T09:02:20.881" v="1298" actId="1076"/>
          <ac:spMkLst>
            <pc:docMk/>
            <pc:sldMk cId="2826094763" sldId="2177"/>
            <ac:spMk id="27" creationId="{B02D1F91-A4F3-74F3-F465-282D08B8C0BF}"/>
          </ac:spMkLst>
        </pc:spChg>
        <pc:spChg chg="add mod">
          <ac:chgData name="stefano maffezzoli felis" userId="d04b4ab9-0c9f-4a24-b08e-e42382a874e5" providerId="ADAL" clId="{A34EC121-E335-4060-BB81-16C3110D87F4}" dt="2024-10-03T09:02:20.881" v="1298" actId="1076"/>
          <ac:spMkLst>
            <pc:docMk/>
            <pc:sldMk cId="2826094763" sldId="2177"/>
            <ac:spMk id="28" creationId="{488030F8-3731-7DCE-801C-2A57FED93099}"/>
          </ac:spMkLst>
        </pc:spChg>
        <pc:spChg chg="add del mod">
          <ac:chgData name="stefano maffezzoli felis" userId="d04b4ab9-0c9f-4a24-b08e-e42382a874e5" providerId="ADAL" clId="{A34EC121-E335-4060-BB81-16C3110D87F4}" dt="2024-10-03T09:02:47.514" v="1301" actId="478"/>
          <ac:spMkLst>
            <pc:docMk/>
            <pc:sldMk cId="2826094763" sldId="2177"/>
            <ac:spMk id="29" creationId="{B7FD3FB8-5D5B-8A68-9333-6BD73D2A58DD}"/>
          </ac:spMkLst>
        </pc:spChg>
        <pc:spChg chg="del">
          <ac:chgData name="stefano maffezzoli felis" userId="d04b4ab9-0c9f-4a24-b08e-e42382a874e5" providerId="ADAL" clId="{A34EC121-E335-4060-BB81-16C3110D87F4}" dt="2024-10-03T08:56:10.986" v="1148" actId="478"/>
          <ac:spMkLst>
            <pc:docMk/>
            <pc:sldMk cId="2826094763" sldId="2177"/>
            <ac:spMk id="30" creationId="{13F62CD9-6EFF-E6DA-7CF5-830B822420A2}"/>
          </ac:spMkLst>
        </pc:spChg>
        <pc:spChg chg="del">
          <ac:chgData name="stefano maffezzoli felis" userId="d04b4ab9-0c9f-4a24-b08e-e42382a874e5" providerId="ADAL" clId="{A34EC121-E335-4060-BB81-16C3110D87F4}" dt="2024-10-03T08:56:05.226" v="1145" actId="478"/>
          <ac:spMkLst>
            <pc:docMk/>
            <pc:sldMk cId="2826094763" sldId="2177"/>
            <ac:spMk id="31" creationId="{CB75F6A5-DBDD-1FBD-3C3B-8F53C95501C8}"/>
          </ac:spMkLst>
        </pc:spChg>
        <pc:spChg chg="del mod">
          <ac:chgData name="stefano maffezzoli felis" userId="d04b4ab9-0c9f-4a24-b08e-e42382a874e5" providerId="ADAL" clId="{A34EC121-E335-4060-BB81-16C3110D87F4}" dt="2024-10-03T08:56:10.986" v="1148" actId="478"/>
          <ac:spMkLst>
            <pc:docMk/>
            <pc:sldMk cId="2826094763" sldId="2177"/>
            <ac:spMk id="39" creationId="{FF91BD60-27F1-D4E5-D6B4-0A4E437F2EC8}"/>
          </ac:spMkLst>
        </pc:spChg>
        <pc:spChg chg="del">
          <ac:chgData name="stefano maffezzoli felis" userId="d04b4ab9-0c9f-4a24-b08e-e42382a874e5" providerId="ADAL" clId="{A34EC121-E335-4060-BB81-16C3110D87F4}" dt="2024-10-03T08:56:10.986" v="1148" actId="478"/>
          <ac:spMkLst>
            <pc:docMk/>
            <pc:sldMk cId="2826094763" sldId="2177"/>
            <ac:spMk id="46" creationId="{CBEA53A2-2ECA-B5A3-9270-BF24E0A546E1}"/>
          </ac:spMkLst>
        </pc:spChg>
        <pc:spChg chg="del">
          <ac:chgData name="stefano maffezzoli felis" userId="d04b4ab9-0c9f-4a24-b08e-e42382a874e5" providerId="ADAL" clId="{A34EC121-E335-4060-BB81-16C3110D87F4}" dt="2024-10-03T08:56:14.803" v="1149" actId="478"/>
          <ac:spMkLst>
            <pc:docMk/>
            <pc:sldMk cId="2826094763" sldId="2177"/>
            <ac:spMk id="47" creationId="{6069BECC-C276-62AD-0B41-55DAECC7FED3}"/>
          </ac:spMkLst>
        </pc:spChg>
        <pc:spChg chg="del">
          <ac:chgData name="stefano maffezzoli felis" userId="d04b4ab9-0c9f-4a24-b08e-e42382a874e5" providerId="ADAL" clId="{A34EC121-E335-4060-BB81-16C3110D87F4}" dt="2024-10-03T08:56:14.803" v="1149" actId="478"/>
          <ac:spMkLst>
            <pc:docMk/>
            <pc:sldMk cId="2826094763" sldId="2177"/>
            <ac:spMk id="48" creationId="{388193BD-116C-EBD5-5E03-E6A91684C1B0}"/>
          </ac:spMkLst>
        </pc:spChg>
        <pc:spChg chg="del">
          <ac:chgData name="stefano maffezzoli felis" userId="d04b4ab9-0c9f-4a24-b08e-e42382a874e5" providerId="ADAL" clId="{A34EC121-E335-4060-BB81-16C3110D87F4}" dt="2024-10-03T08:56:14.803" v="1149" actId="478"/>
          <ac:spMkLst>
            <pc:docMk/>
            <pc:sldMk cId="2826094763" sldId="2177"/>
            <ac:spMk id="49" creationId="{1DC3A09E-863C-8C8B-227A-D269363F166E}"/>
          </ac:spMkLst>
        </pc:spChg>
        <pc:picChg chg="del">
          <ac:chgData name="stefano maffezzoli felis" userId="d04b4ab9-0c9f-4a24-b08e-e42382a874e5" providerId="ADAL" clId="{A34EC121-E335-4060-BB81-16C3110D87F4}" dt="2024-10-03T08:56:01.947" v="1142" actId="478"/>
          <ac:picMkLst>
            <pc:docMk/>
            <pc:sldMk cId="2826094763" sldId="2177"/>
            <ac:picMk id="3" creationId="{6FEE58BA-76A5-7A1B-77C3-FA3E9FFA32A1}"/>
          </ac:picMkLst>
        </pc:picChg>
        <pc:cxnChg chg="del">
          <ac:chgData name="stefano maffezzoli felis" userId="d04b4ab9-0c9f-4a24-b08e-e42382a874e5" providerId="ADAL" clId="{A34EC121-E335-4060-BB81-16C3110D87F4}" dt="2024-10-03T08:56:06.378" v="1146" actId="478"/>
          <ac:cxnSpMkLst>
            <pc:docMk/>
            <pc:sldMk cId="2826094763" sldId="2177"/>
            <ac:cxnSpMk id="20" creationId="{014CC224-454D-B780-AA97-7194694927A4}"/>
          </ac:cxnSpMkLst>
        </pc:cxnChg>
        <pc:cxnChg chg="del">
          <ac:chgData name="stefano maffezzoli felis" userId="d04b4ab9-0c9f-4a24-b08e-e42382a874e5" providerId="ADAL" clId="{A34EC121-E335-4060-BB81-16C3110D87F4}" dt="2024-10-03T08:56:10.986" v="1148" actId="478"/>
          <ac:cxnSpMkLst>
            <pc:docMk/>
            <pc:sldMk cId="2826094763" sldId="2177"/>
            <ac:cxnSpMk id="33" creationId="{DC3B9443-1572-23E2-FB76-B66E15CC07C6}"/>
          </ac:cxnSpMkLst>
        </pc:cxnChg>
      </pc:sldChg>
      <pc:sldChg chg="new del">
        <pc:chgData name="stefano maffezzoli felis" userId="d04b4ab9-0c9f-4a24-b08e-e42382a874e5" providerId="ADAL" clId="{A34EC121-E335-4060-BB81-16C3110D87F4}" dt="2024-10-03T13:33:32.257" v="1527" actId="2696"/>
        <pc:sldMkLst>
          <pc:docMk/>
          <pc:sldMk cId="2383522981" sldId="2178"/>
        </pc:sldMkLst>
      </pc:sldChg>
      <pc:sldChg chg="addSp delSp modSp new mod">
        <pc:chgData name="stefano maffezzoli felis" userId="d04b4ab9-0c9f-4a24-b08e-e42382a874e5" providerId="ADAL" clId="{A34EC121-E335-4060-BB81-16C3110D87F4}" dt="2024-10-03T14:26:13.454" v="1558" actId="20577"/>
        <pc:sldMkLst>
          <pc:docMk/>
          <pc:sldMk cId="4057710654" sldId="2179"/>
        </pc:sldMkLst>
        <pc:spChg chg="mod">
          <ac:chgData name="stefano maffezzoli felis" userId="d04b4ab9-0c9f-4a24-b08e-e42382a874e5" providerId="ADAL" clId="{A34EC121-E335-4060-BB81-16C3110D87F4}" dt="2024-10-03T09:03:30.945" v="1333" actId="20577"/>
          <ac:spMkLst>
            <pc:docMk/>
            <pc:sldMk cId="4057710654" sldId="2179"/>
            <ac:spMk id="2" creationId="{991AFF35-281B-E833-CEC9-674706A29B6C}"/>
          </ac:spMkLst>
        </pc:spChg>
        <pc:spChg chg="del">
          <ac:chgData name="stefano maffezzoli felis" userId="d04b4ab9-0c9f-4a24-b08e-e42382a874e5" providerId="ADAL" clId="{A34EC121-E335-4060-BB81-16C3110D87F4}" dt="2024-10-03T09:03:34.024" v="1334" actId="478"/>
          <ac:spMkLst>
            <pc:docMk/>
            <pc:sldMk cId="4057710654" sldId="2179"/>
            <ac:spMk id="3" creationId="{2A4C4490-DE5F-A214-996F-E2A93D2334F8}"/>
          </ac:spMkLst>
        </pc:spChg>
        <pc:spChg chg="del">
          <ac:chgData name="stefano maffezzoli felis" userId="d04b4ab9-0c9f-4a24-b08e-e42382a874e5" providerId="ADAL" clId="{A34EC121-E335-4060-BB81-16C3110D87F4}" dt="2024-10-03T09:03:35.801" v="1335" actId="478"/>
          <ac:spMkLst>
            <pc:docMk/>
            <pc:sldMk cId="4057710654" sldId="2179"/>
            <ac:spMk id="4" creationId="{ABA7B793-165C-0F7D-C020-ADD4FA49CCC5}"/>
          </ac:spMkLst>
        </pc:spChg>
        <pc:spChg chg="add mod">
          <ac:chgData name="stefano maffezzoli felis" userId="d04b4ab9-0c9f-4a24-b08e-e42382a874e5" providerId="ADAL" clId="{A34EC121-E335-4060-BB81-16C3110D87F4}" dt="2024-10-03T09:03:59.151" v="1338" actId="554"/>
          <ac:spMkLst>
            <pc:docMk/>
            <pc:sldMk cId="4057710654" sldId="2179"/>
            <ac:spMk id="7" creationId="{2EDCB348-520E-FEF1-B688-624CB1E93CC4}"/>
          </ac:spMkLst>
        </pc:spChg>
        <pc:spChg chg="add mod">
          <ac:chgData name="stefano maffezzoli felis" userId="d04b4ab9-0c9f-4a24-b08e-e42382a874e5" providerId="ADAL" clId="{A34EC121-E335-4060-BB81-16C3110D87F4}" dt="2024-10-03T09:04:10.899" v="1339" actId="554"/>
          <ac:spMkLst>
            <pc:docMk/>
            <pc:sldMk cId="4057710654" sldId="2179"/>
            <ac:spMk id="8" creationId="{B9756397-4884-9702-CA09-015CF60ADAAE}"/>
          </ac:spMkLst>
        </pc:spChg>
        <pc:spChg chg="add mod">
          <ac:chgData name="stefano maffezzoli felis" userId="d04b4ab9-0c9f-4a24-b08e-e42382a874e5" providerId="ADAL" clId="{A34EC121-E335-4060-BB81-16C3110D87F4}" dt="2024-10-03T09:04:37.170" v="1342" actId="1076"/>
          <ac:spMkLst>
            <pc:docMk/>
            <pc:sldMk cId="4057710654" sldId="2179"/>
            <ac:spMk id="9" creationId="{D3E547A6-FF43-67AC-C961-E1B290676D6F}"/>
          </ac:spMkLst>
        </pc:spChg>
        <pc:spChg chg="add mod">
          <ac:chgData name="stefano maffezzoli felis" userId="d04b4ab9-0c9f-4a24-b08e-e42382a874e5" providerId="ADAL" clId="{A34EC121-E335-4060-BB81-16C3110D87F4}" dt="2024-10-03T09:03:59.151" v="1338" actId="554"/>
          <ac:spMkLst>
            <pc:docMk/>
            <pc:sldMk cId="4057710654" sldId="2179"/>
            <ac:spMk id="10" creationId="{1B59658E-550C-CC5D-C30F-19379B30F554}"/>
          </ac:spMkLst>
        </pc:spChg>
        <pc:spChg chg="add mod">
          <ac:chgData name="stefano maffezzoli felis" userId="d04b4ab9-0c9f-4a24-b08e-e42382a874e5" providerId="ADAL" clId="{A34EC121-E335-4060-BB81-16C3110D87F4}" dt="2024-10-03T09:03:59.151" v="1338" actId="554"/>
          <ac:spMkLst>
            <pc:docMk/>
            <pc:sldMk cId="4057710654" sldId="2179"/>
            <ac:spMk id="11" creationId="{3045A5F0-2B8E-636D-E1D0-500CD244A27E}"/>
          </ac:spMkLst>
        </pc:spChg>
        <pc:spChg chg="add mod">
          <ac:chgData name="stefano maffezzoli felis" userId="d04b4ab9-0c9f-4a24-b08e-e42382a874e5" providerId="ADAL" clId="{A34EC121-E335-4060-BB81-16C3110D87F4}" dt="2024-10-03T09:04:37.170" v="1342" actId="1076"/>
          <ac:spMkLst>
            <pc:docMk/>
            <pc:sldMk cId="4057710654" sldId="2179"/>
            <ac:spMk id="12" creationId="{D3733243-7266-AB33-9274-C8ECAD238E76}"/>
          </ac:spMkLst>
        </pc:spChg>
        <pc:spChg chg="add mod">
          <ac:chgData name="stefano maffezzoli felis" userId="d04b4ab9-0c9f-4a24-b08e-e42382a874e5" providerId="ADAL" clId="{A34EC121-E335-4060-BB81-16C3110D87F4}" dt="2024-10-03T09:04:10.899" v="1339" actId="554"/>
          <ac:spMkLst>
            <pc:docMk/>
            <pc:sldMk cId="4057710654" sldId="2179"/>
            <ac:spMk id="13" creationId="{6478F086-66C1-384D-9E2D-C71D9071CD84}"/>
          </ac:spMkLst>
        </pc:spChg>
        <pc:spChg chg="add mod">
          <ac:chgData name="stefano maffezzoli felis" userId="d04b4ab9-0c9f-4a24-b08e-e42382a874e5" providerId="ADAL" clId="{A34EC121-E335-4060-BB81-16C3110D87F4}" dt="2024-10-03T14:26:13.454" v="1558" actId="20577"/>
          <ac:spMkLst>
            <pc:docMk/>
            <pc:sldMk cId="4057710654" sldId="2179"/>
            <ac:spMk id="14" creationId="{A7B1FFC2-6895-1ED7-38AD-DF71F6646F90}"/>
          </ac:spMkLst>
        </pc:spChg>
        <pc:spChg chg="add mod">
          <ac:chgData name="stefano maffezzoli felis" userId="d04b4ab9-0c9f-4a24-b08e-e42382a874e5" providerId="ADAL" clId="{A34EC121-E335-4060-BB81-16C3110D87F4}" dt="2024-10-03T09:13:08.316" v="1400" actId="1076"/>
          <ac:spMkLst>
            <pc:docMk/>
            <pc:sldMk cId="4057710654" sldId="2179"/>
            <ac:spMk id="15" creationId="{CA6EAB43-88CB-75D6-93D5-BAD2B4EEB7DB}"/>
          </ac:spMkLst>
        </pc:spChg>
        <pc:spChg chg="add mod">
          <ac:chgData name="stefano maffezzoli felis" userId="d04b4ab9-0c9f-4a24-b08e-e42382a874e5" providerId="ADAL" clId="{A34EC121-E335-4060-BB81-16C3110D87F4}" dt="2024-10-03T09:04:37.170" v="1342" actId="1076"/>
          <ac:spMkLst>
            <pc:docMk/>
            <pc:sldMk cId="4057710654" sldId="2179"/>
            <ac:spMk id="16" creationId="{9B17EC92-9A57-D46C-36CF-4D0C656D5905}"/>
          </ac:spMkLst>
        </pc:spChg>
        <pc:spChg chg="add mod">
          <ac:chgData name="stefano maffezzoli felis" userId="d04b4ab9-0c9f-4a24-b08e-e42382a874e5" providerId="ADAL" clId="{A34EC121-E335-4060-BB81-16C3110D87F4}" dt="2024-10-03T14:25:15.217" v="1551" actId="554"/>
          <ac:spMkLst>
            <pc:docMk/>
            <pc:sldMk cId="4057710654" sldId="2179"/>
            <ac:spMk id="17" creationId="{2FBEEFA8-2173-8A35-0036-384546C7E07F}"/>
          </ac:spMkLst>
        </pc:spChg>
        <pc:spChg chg="add mod">
          <ac:chgData name="stefano maffezzoli felis" userId="d04b4ab9-0c9f-4a24-b08e-e42382a874e5" providerId="ADAL" clId="{A34EC121-E335-4060-BB81-16C3110D87F4}" dt="2024-10-03T14:25:15.217" v="1551" actId="554"/>
          <ac:spMkLst>
            <pc:docMk/>
            <pc:sldMk cId="4057710654" sldId="2179"/>
            <ac:spMk id="18" creationId="{33C7F441-819E-7A2B-2CD9-F8CBB5C3B346}"/>
          </ac:spMkLst>
        </pc:spChg>
        <pc:spChg chg="add mod">
          <ac:chgData name="stefano maffezzoli felis" userId="d04b4ab9-0c9f-4a24-b08e-e42382a874e5" providerId="ADAL" clId="{A34EC121-E335-4060-BB81-16C3110D87F4}" dt="2024-10-03T14:25:23.290" v="1552" actId="554"/>
          <ac:spMkLst>
            <pc:docMk/>
            <pc:sldMk cId="4057710654" sldId="2179"/>
            <ac:spMk id="19" creationId="{473F392A-5E02-C90F-3CF8-BB47BB67C204}"/>
          </ac:spMkLst>
        </pc:spChg>
        <pc:spChg chg="add mod">
          <ac:chgData name="stefano maffezzoli felis" userId="d04b4ab9-0c9f-4a24-b08e-e42382a874e5" providerId="ADAL" clId="{A34EC121-E335-4060-BB81-16C3110D87F4}" dt="2024-10-03T14:25:23.290" v="1552" actId="554"/>
          <ac:spMkLst>
            <pc:docMk/>
            <pc:sldMk cId="4057710654" sldId="2179"/>
            <ac:spMk id="20" creationId="{160D4F45-8BC2-D888-9321-CC8D3628082C}"/>
          </ac:spMkLst>
        </pc:spChg>
        <pc:spChg chg="add mod">
          <ac:chgData name="stefano maffezzoli felis" userId="d04b4ab9-0c9f-4a24-b08e-e42382a874e5" providerId="ADAL" clId="{A34EC121-E335-4060-BB81-16C3110D87F4}" dt="2024-10-03T09:13:03.074" v="1399"/>
          <ac:spMkLst>
            <pc:docMk/>
            <pc:sldMk cId="4057710654" sldId="2179"/>
            <ac:spMk id="21" creationId="{562AFDB5-A920-9141-7182-C54EE61A6F9F}"/>
          </ac:spMkLst>
        </pc:spChg>
        <pc:spChg chg="add del mod">
          <ac:chgData name="stefano maffezzoli felis" userId="d04b4ab9-0c9f-4a24-b08e-e42382a874e5" providerId="ADAL" clId="{A34EC121-E335-4060-BB81-16C3110D87F4}" dt="2024-10-03T09:30:04.868" v="1464" actId="478"/>
          <ac:spMkLst>
            <pc:docMk/>
            <pc:sldMk cId="4057710654" sldId="2179"/>
            <ac:spMk id="22" creationId="{1515AF0F-C9F3-BF0A-44F8-24E17DFE5730}"/>
          </ac:spMkLst>
        </pc:spChg>
        <pc:spChg chg="add del mod">
          <ac:chgData name="stefano maffezzoli felis" userId="d04b4ab9-0c9f-4a24-b08e-e42382a874e5" providerId="ADAL" clId="{A34EC121-E335-4060-BB81-16C3110D87F4}" dt="2024-10-03T09:30:21.795" v="1470" actId="478"/>
          <ac:spMkLst>
            <pc:docMk/>
            <pc:sldMk cId="4057710654" sldId="2179"/>
            <ac:spMk id="23" creationId="{7DE75521-5330-68E9-911F-4FD23D701601}"/>
          </ac:spMkLst>
        </pc:spChg>
        <pc:spChg chg="add mod">
          <ac:chgData name="stefano maffezzoli felis" userId="d04b4ab9-0c9f-4a24-b08e-e42382a874e5" providerId="ADAL" clId="{A34EC121-E335-4060-BB81-16C3110D87F4}" dt="2024-10-03T14:25:27.597" v="1553" actId="1076"/>
          <ac:spMkLst>
            <pc:docMk/>
            <pc:sldMk cId="4057710654" sldId="2179"/>
            <ac:spMk id="24" creationId="{0B71DB45-757B-5300-EEAF-7DF07C8AAD07}"/>
          </ac:spMkLst>
        </pc:spChg>
        <pc:spChg chg="add mod">
          <ac:chgData name="stefano maffezzoli felis" userId="d04b4ab9-0c9f-4a24-b08e-e42382a874e5" providerId="ADAL" clId="{A34EC121-E335-4060-BB81-16C3110D87F4}" dt="2024-10-03T09:29:46.037" v="1460"/>
          <ac:spMkLst>
            <pc:docMk/>
            <pc:sldMk cId="4057710654" sldId="2179"/>
            <ac:spMk id="25" creationId="{D3A7E6C6-26FE-0E77-30ED-34699F2928BA}"/>
          </ac:spMkLst>
        </pc:spChg>
        <pc:spChg chg="add mod">
          <ac:chgData name="stefano maffezzoli felis" userId="d04b4ab9-0c9f-4a24-b08e-e42382a874e5" providerId="ADAL" clId="{A34EC121-E335-4060-BB81-16C3110D87F4}" dt="2024-10-03T14:25:30.058" v="1554" actId="1076"/>
          <ac:spMkLst>
            <pc:docMk/>
            <pc:sldMk cId="4057710654" sldId="2179"/>
            <ac:spMk id="26" creationId="{5FE4EB75-806D-30AD-0AFF-4D75690C2436}"/>
          </ac:spMkLst>
        </pc:spChg>
      </pc:sldChg>
      <pc:sldChg chg="addSp delSp modSp new mod">
        <pc:chgData name="stefano maffezzoli felis" userId="d04b4ab9-0c9f-4a24-b08e-e42382a874e5" providerId="ADAL" clId="{A34EC121-E335-4060-BB81-16C3110D87F4}" dt="2024-10-03T13:34:46.578" v="1549" actId="27614"/>
        <pc:sldMkLst>
          <pc:docMk/>
          <pc:sldMk cId="4000338796" sldId="2180"/>
        </pc:sldMkLst>
        <pc:spChg chg="mod">
          <ac:chgData name="stefano maffezzoli felis" userId="d04b4ab9-0c9f-4a24-b08e-e42382a874e5" providerId="ADAL" clId="{A34EC121-E335-4060-BB81-16C3110D87F4}" dt="2024-10-03T13:33:48.940" v="1544" actId="20577"/>
          <ac:spMkLst>
            <pc:docMk/>
            <pc:sldMk cId="4000338796" sldId="2180"/>
            <ac:spMk id="2" creationId="{E529C3A1-D797-FEF6-4930-EC7606B707C5}"/>
          </ac:spMkLst>
        </pc:spChg>
        <pc:spChg chg="del">
          <ac:chgData name="stefano maffezzoli felis" userId="d04b4ab9-0c9f-4a24-b08e-e42382a874e5" providerId="ADAL" clId="{A34EC121-E335-4060-BB81-16C3110D87F4}" dt="2024-10-03T13:34:26.269" v="1545" actId="931"/>
          <ac:spMkLst>
            <pc:docMk/>
            <pc:sldMk cId="4000338796" sldId="2180"/>
            <ac:spMk id="3" creationId="{B7C8795A-02ED-5263-3D8D-BD590E626EFB}"/>
          </ac:spMkLst>
        </pc:spChg>
        <pc:spChg chg="del mod">
          <ac:chgData name="stefano maffezzoli felis" userId="d04b4ab9-0c9f-4a24-b08e-e42382a874e5" providerId="ADAL" clId="{A34EC121-E335-4060-BB81-16C3110D87F4}" dt="2024-10-03T13:34:40.579" v="1548" actId="931"/>
          <ac:spMkLst>
            <pc:docMk/>
            <pc:sldMk cId="4000338796" sldId="2180"/>
            <ac:spMk id="4" creationId="{F50027D3-508D-060E-778A-02574E67BE33}"/>
          </ac:spMkLst>
        </pc:spChg>
        <pc:picChg chg="add mod">
          <ac:chgData name="stefano maffezzoli felis" userId="d04b4ab9-0c9f-4a24-b08e-e42382a874e5" providerId="ADAL" clId="{A34EC121-E335-4060-BB81-16C3110D87F4}" dt="2024-10-03T13:34:33.719" v="1546" actId="27614"/>
          <ac:picMkLst>
            <pc:docMk/>
            <pc:sldMk cId="4000338796" sldId="2180"/>
            <ac:picMk id="8" creationId="{41686188-DB8E-7753-3BD8-D54D3E99F843}"/>
          </ac:picMkLst>
        </pc:picChg>
        <pc:picChg chg="add mod">
          <ac:chgData name="stefano maffezzoli felis" userId="d04b4ab9-0c9f-4a24-b08e-e42382a874e5" providerId="ADAL" clId="{A34EC121-E335-4060-BB81-16C3110D87F4}" dt="2024-10-03T13:34:46.578" v="1549" actId="27614"/>
          <ac:picMkLst>
            <pc:docMk/>
            <pc:sldMk cId="4000338796" sldId="2180"/>
            <ac:picMk id="10" creationId="{07CAF782-96EC-08C8-E59F-956FC82CAE72}"/>
          </ac:picMkLst>
        </pc:picChg>
      </pc:sldChg>
      <pc:sldChg chg="modSp add mod">
        <pc:chgData name="stefano maffezzoli felis" userId="d04b4ab9-0c9f-4a24-b08e-e42382a874e5" providerId="ADAL" clId="{A34EC121-E335-4060-BB81-16C3110D87F4}" dt="2024-10-04T13:22:39.160" v="1862" actId="20577"/>
        <pc:sldMkLst>
          <pc:docMk/>
          <pc:sldMk cId="9683852" sldId="2181"/>
        </pc:sldMkLst>
        <pc:spChg chg="mod">
          <ac:chgData name="stefano maffezzoli felis" userId="d04b4ab9-0c9f-4a24-b08e-e42382a874e5" providerId="ADAL" clId="{A34EC121-E335-4060-BB81-16C3110D87F4}" dt="2024-10-04T13:20:59.488" v="1853" actId="20577"/>
          <ac:spMkLst>
            <pc:docMk/>
            <pc:sldMk cId="9683852" sldId="2181"/>
            <ac:spMk id="6" creationId="{CFAFB101-F44A-333B-65B1-623A63F1CD7C}"/>
          </ac:spMkLst>
        </pc:spChg>
        <pc:spChg chg="mod">
          <ac:chgData name="stefano maffezzoli felis" userId="d04b4ab9-0c9f-4a24-b08e-e42382a874e5" providerId="ADAL" clId="{A34EC121-E335-4060-BB81-16C3110D87F4}" dt="2024-10-04T13:22:39.160" v="1862" actId="20577"/>
          <ac:spMkLst>
            <pc:docMk/>
            <pc:sldMk cId="9683852" sldId="2181"/>
            <ac:spMk id="14" creationId="{107CDC32-3207-F79E-FFF5-C8A8497EED05}"/>
          </ac:spMkLst>
        </pc:spChg>
        <pc:picChg chg="mod">
          <ac:chgData name="stefano maffezzoli felis" userId="d04b4ab9-0c9f-4a24-b08e-e42382a874e5" providerId="ADAL" clId="{A34EC121-E335-4060-BB81-16C3110D87F4}" dt="2024-10-04T13:17:30.945" v="1745" actId="14826"/>
          <ac:picMkLst>
            <pc:docMk/>
            <pc:sldMk cId="9683852" sldId="2181"/>
            <ac:picMk id="7" creationId="{7F9BBD8C-5F42-ED0B-0218-8820E16987CA}"/>
          </ac:picMkLst>
        </pc:picChg>
      </pc:sldChg>
      <pc:sldMasterChg chg="delSldLayout">
        <pc:chgData name="stefano maffezzoli felis" userId="d04b4ab9-0c9f-4a24-b08e-e42382a874e5" providerId="ADAL" clId="{A34EC121-E335-4060-BB81-16C3110D87F4}" dt="2024-10-03T13:33:32.257" v="1527" actId="2696"/>
        <pc:sldMasterMkLst>
          <pc:docMk/>
          <pc:sldMasterMk cId="3591437458" sldId="2147483648"/>
        </pc:sldMasterMkLst>
        <pc:sldLayoutChg chg="del">
          <pc:chgData name="stefano maffezzoli felis" userId="d04b4ab9-0c9f-4a24-b08e-e42382a874e5" providerId="ADAL" clId="{A34EC121-E335-4060-BB81-16C3110D87F4}" dt="2024-10-03T13:33:32.257" v="1527" actId="2696"/>
          <pc:sldLayoutMkLst>
            <pc:docMk/>
            <pc:sldMasterMk cId="3591437458" sldId="2147483648"/>
            <pc:sldLayoutMk cId="2277423301" sldId="2147483658"/>
          </pc:sldLayoutMkLst>
        </pc:sldLayoutChg>
        <pc:sldLayoutChg chg="del">
          <pc:chgData name="stefano maffezzoli felis" userId="d04b4ab9-0c9f-4a24-b08e-e42382a874e5" providerId="ADAL" clId="{A34EC121-E335-4060-BB81-16C3110D87F4}" dt="2024-10-03T08:55:55.478" v="1140" actId="2696"/>
          <pc:sldLayoutMkLst>
            <pc:docMk/>
            <pc:sldMasterMk cId="3591437458" sldId="2147483648"/>
            <pc:sldLayoutMk cId="3005076898" sldId="2147483658"/>
          </pc:sldLayoutMkLst>
        </pc:sldLayoutChg>
      </pc:sldMasterChg>
    </pc:docChg>
  </pc:docChgLst>
  <pc:docChgLst>
    <pc:chgData name="stefano maffezzoli felis" userId="d04b4ab9-0c9f-4a24-b08e-e42382a874e5" providerId="ADAL" clId="{437B108D-9389-4749-B6E5-4C98943AE07D}"/>
    <pc:docChg chg="custSel delSld modSld sldOrd">
      <pc:chgData name="stefano maffezzoli felis" userId="d04b4ab9-0c9f-4a24-b08e-e42382a874e5" providerId="ADAL" clId="{437B108D-9389-4749-B6E5-4C98943AE07D}" dt="2024-10-24T14:27:19.319" v="321" actId="6549"/>
      <pc:docMkLst>
        <pc:docMk/>
      </pc:docMkLst>
      <pc:sldChg chg="modSp mod">
        <pc:chgData name="stefano maffezzoli felis" userId="d04b4ab9-0c9f-4a24-b08e-e42382a874e5" providerId="ADAL" clId="{437B108D-9389-4749-B6E5-4C98943AE07D}" dt="2024-10-24T06:57:56.080" v="252" actId="20577"/>
        <pc:sldMkLst>
          <pc:docMk/>
          <pc:sldMk cId="4050262274" sldId="257"/>
        </pc:sldMkLst>
        <pc:spChg chg="mod">
          <ac:chgData name="stefano maffezzoli felis" userId="d04b4ab9-0c9f-4a24-b08e-e42382a874e5" providerId="ADAL" clId="{437B108D-9389-4749-B6E5-4C98943AE07D}" dt="2024-10-24T06:57:56.080" v="252" actId="20577"/>
          <ac:spMkLst>
            <pc:docMk/>
            <pc:sldMk cId="4050262274" sldId="257"/>
            <ac:spMk id="3" creationId="{6EC4EE49-4C02-3DF7-0A0F-DF1F3ABDA0AE}"/>
          </ac:spMkLst>
        </pc:spChg>
      </pc:sldChg>
      <pc:sldChg chg="modNotesTx">
        <pc:chgData name="stefano maffezzoli felis" userId="d04b4ab9-0c9f-4a24-b08e-e42382a874e5" providerId="ADAL" clId="{437B108D-9389-4749-B6E5-4C98943AE07D}" dt="2024-10-24T14:27:02.086" v="318" actId="6549"/>
        <pc:sldMkLst>
          <pc:docMk/>
          <pc:sldMk cId="2825845212" sldId="266"/>
        </pc:sldMkLst>
      </pc:sldChg>
      <pc:sldChg chg="modSp mod">
        <pc:chgData name="stefano maffezzoli felis" userId="d04b4ab9-0c9f-4a24-b08e-e42382a874e5" providerId="ADAL" clId="{437B108D-9389-4749-B6E5-4C98943AE07D}" dt="2024-10-23T12:14:24.664" v="145" actId="20577"/>
        <pc:sldMkLst>
          <pc:docMk/>
          <pc:sldMk cId="803220595" sldId="280"/>
        </pc:sldMkLst>
        <pc:spChg chg="mod">
          <ac:chgData name="stefano maffezzoli felis" userId="d04b4ab9-0c9f-4a24-b08e-e42382a874e5" providerId="ADAL" clId="{437B108D-9389-4749-B6E5-4C98943AE07D}" dt="2024-10-23T12:14:24.664" v="145" actId="20577"/>
          <ac:spMkLst>
            <pc:docMk/>
            <pc:sldMk cId="803220595" sldId="280"/>
            <ac:spMk id="9" creationId="{ECD1B29D-C0EA-430A-1503-9F7A35BA11FC}"/>
          </ac:spMkLst>
        </pc:spChg>
      </pc:sldChg>
      <pc:sldChg chg="modNotesTx">
        <pc:chgData name="stefano maffezzoli felis" userId="d04b4ab9-0c9f-4a24-b08e-e42382a874e5" providerId="ADAL" clId="{437B108D-9389-4749-B6E5-4C98943AE07D}" dt="2024-10-24T14:27:19.319" v="321" actId="6549"/>
        <pc:sldMkLst>
          <pc:docMk/>
          <pc:sldMk cId="4157096267" sldId="292"/>
        </pc:sldMkLst>
      </pc:sldChg>
      <pc:sldChg chg="del">
        <pc:chgData name="stefano maffezzoli felis" userId="d04b4ab9-0c9f-4a24-b08e-e42382a874e5" providerId="ADAL" clId="{437B108D-9389-4749-B6E5-4C98943AE07D}" dt="2024-10-23T12:16:52.617" v="177" actId="47"/>
        <pc:sldMkLst>
          <pc:docMk/>
          <pc:sldMk cId="794530806" sldId="296"/>
        </pc:sldMkLst>
      </pc:sldChg>
      <pc:sldChg chg="modNotesTx">
        <pc:chgData name="stefano maffezzoli felis" userId="d04b4ab9-0c9f-4a24-b08e-e42382a874e5" providerId="ADAL" clId="{437B108D-9389-4749-B6E5-4C98943AE07D}" dt="2024-10-24T14:26:56.142" v="317" actId="6549"/>
        <pc:sldMkLst>
          <pc:docMk/>
          <pc:sldMk cId="4019134376" sldId="1692"/>
        </pc:sldMkLst>
      </pc:sldChg>
      <pc:sldChg chg="modNotesTx">
        <pc:chgData name="stefano maffezzoli felis" userId="d04b4ab9-0c9f-4a24-b08e-e42382a874e5" providerId="ADAL" clId="{437B108D-9389-4749-B6E5-4C98943AE07D}" dt="2024-10-24T14:27:09.910" v="319" actId="6549"/>
        <pc:sldMkLst>
          <pc:docMk/>
          <pc:sldMk cId="852091288" sldId="2158"/>
        </pc:sldMkLst>
      </pc:sldChg>
      <pc:sldChg chg="modSp mod modNotesTx">
        <pc:chgData name="stefano maffezzoli felis" userId="d04b4ab9-0c9f-4a24-b08e-e42382a874e5" providerId="ADAL" clId="{437B108D-9389-4749-B6E5-4C98943AE07D}" dt="2024-10-24T14:27:15.132" v="320" actId="6549"/>
        <pc:sldMkLst>
          <pc:docMk/>
          <pc:sldMk cId="590223235" sldId="2169"/>
        </pc:sldMkLst>
        <pc:spChg chg="mod">
          <ac:chgData name="stefano maffezzoli felis" userId="d04b4ab9-0c9f-4a24-b08e-e42382a874e5" providerId="ADAL" clId="{437B108D-9389-4749-B6E5-4C98943AE07D}" dt="2024-10-23T14:45:05.019" v="188" actId="20577"/>
          <ac:spMkLst>
            <pc:docMk/>
            <pc:sldMk cId="590223235" sldId="2169"/>
            <ac:spMk id="13" creationId="{EEA59348-B57F-46BF-60BA-8F648C8FDDBA}"/>
          </ac:spMkLst>
        </pc:spChg>
      </pc:sldChg>
      <pc:sldChg chg="modSp">
        <pc:chgData name="stefano maffezzoli felis" userId="d04b4ab9-0c9f-4a24-b08e-e42382a874e5" providerId="ADAL" clId="{437B108D-9389-4749-B6E5-4C98943AE07D}" dt="2024-10-07T08:16:29.572" v="0" actId="20577"/>
        <pc:sldMkLst>
          <pc:docMk/>
          <pc:sldMk cId="2129605771" sldId="2175"/>
        </pc:sldMkLst>
        <pc:spChg chg="mod">
          <ac:chgData name="stefano maffezzoli felis" userId="d04b4ab9-0c9f-4a24-b08e-e42382a874e5" providerId="ADAL" clId="{437B108D-9389-4749-B6E5-4C98943AE07D}" dt="2024-10-07T08:16:29.572" v="0" actId="20577"/>
          <ac:spMkLst>
            <pc:docMk/>
            <pc:sldMk cId="2129605771" sldId="2175"/>
            <ac:spMk id="13" creationId="{13A7D0CC-8FCF-F619-7C38-120FA2FC9F74}"/>
          </ac:spMkLst>
        </pc:spChg>
      </pc:sldChg>
      <pc:sldChg chg="modSp mod ord">
        <pc:chgData name="stefano maffezzoli felis" userId="d04b4ab9-0c9f-4a24-b08e-e42382a874e5" providerId="ADAL" clId="{437B108D-9389-4749-B6E5-4C98943AE07D}" dt="2024-10-23T12:36:27.834" v="187" actId="20577"/>
        <pc:sldMkLst>
          <pc:docMk/>
          <pc:sldMk cId="685374301" sldId="2176"/>
        </pc:sldMkLst>
        <pc:spChg chg="mod">
          <ac:chgData name="stefano maffezzoli felis" userId="d04b4ab9-0c9f-4a24-b08e-e42382a874e5" providerId="ADAL" clId="{437B108D-9389-4749-B6E5-4C98943AE07D}" dt="2024-10-23T12:36:27.834" v="187" actId="20577"/>
          <ac:spMkLst>
            <pc:docMk/>
            <pc:sldMk cId="685374301" sldId="2176"/>
            <ac:spMk id="6" creationId="{CFAFB101-F44A-333B-65B1-623A63F1CD7C}"/>
          </ac:spMkLst>
        </pc:spChg>
        <pc:spChg chg="mod">
          <ac:chgData name="stefano maffezzoli felis" userId="d04b4ab9-0c9f-4a24-b08e-e42382a874e5" providerId="ADAL" clId="{437B108D-9389-4749-B6E5-4C98943AE07D}" dt="2024-10-23T12:07:17.417" v="68" actId="20577"/>
          <ac:spMkLst>
            <pc:docMk/>
            <pc:sldMk cId="685374301" sldId="2176"/>
            <ac:spMk id="14" creationId="{107CDC32-3207-F79E-FFF5-C8A8497EED05}"/>
          </ac:spMkLst>
        </pc:spChg>
      </pc:sldChg>
      <pc:sldChg chg="ord">
        <pc:chgData name="stefano maffezzoli felis" userId="d04b4ab9-0c9f-4a24-b08e-e42382a874e5" providerId="ADAL" clId="{437B108D-9389-4749-B6E5-4C98943AE07D}" dt="2024-10-07T08:17:57.010" v="1"/>
        <pc:sldMkLst>
          <pc:docMk/>
          <pc:sldMk cId="4000338796" sldId="2180"/>
        </pc:sldMkLst>
      </pc:sldChg>
      <pc:sldChg chg="modSp mod">
        <pc:chgData name="stefano maffezzoli felis" userId="d04b4ab9-0c9f-4a24-b08e-e42382a874e5" providerId="ADAL" clId="{437B108D-9389-4749-B6E5-4C98943AE07D}" dt="2024-10-24T07:02:55.580" v="315" actId="20577"/>
        <pc:sldMkLst>
          <pc:docMk/>
          <pc:sldMk cId="3626228271" sldId="2183"/>
        </pc:sldMkLst>
        <pc:spChg chg="mod">
          <ac:chgData name="stefano maffezzoli felis" userId="d04b4ab9-0c9f-4a24-b08e-e42382a874e5" providerId="ADAL" clId="{437B108D-9389-4749-B6E5-4C98943AE07D}" dt="2024-10-24T07:02:55.580" v="315" actId="20577"/>
          <ac:spMkLst>
            <pc:docMk/>
            <pc:sldMk cId="3626228271" sldId="2183"/>
            <ac:spMk id="3" creationId="{C5B47C95-7073-0C56-F9F8-4521F68272B9}"/>
          </ac:spMkLst>
        </pc:spChg>
      </pc:sldChg>
      <pc:sldChg chg="ord">
        <pc:chgData name="stefano maffezzoli felis" userId="d04b4ab9-0c9f-4a24-b08e-e42382a874e5" providerId="ADAL" clId="{437B108D-9389-4749-B6E5-4C98943AE07D}" dt="2024-10-21T15:29:44.700" v="4"/>
        <pc:sldMkLst>
          <pc:docMk/>
          <pc:sldMk cId="1038079888" sldId="2185"/>
        </pc:sldMkLst>
      </pc:sldChg>
      <pc:sldChg chg="modSp mod">
        <pc:chgData name="stefano maffezzoli felis" userId="d04b4ab9-0c9f-4a24-b08e-e42382a874e5" providerId="ADAL" clId="{437B108D-9389-4749-B6E5-4C98943AE07D}" dt="2024-10-23T12:11:33.292" v="90" actId="1076"/>
        <pc:sldMkLst>
          <pc:docMk/>
          <pc:sldMk cId="3606610679" sldId="2186"/>
        </pc:sldMkLst>
        <pc:spChg chg="mod">
          <ac:chgData name="stefano maffezzoli felis" userId="d04b4ab9-0c9f-4a24-b08e-e42382a874e5" providerId="ADAL" clId="{437B108D-9389-4749-B6E5-4C98943AE07D}" dt="2024-10-23T12:11:28.240" v="89" actId="20577"/>
          <ac:spMkLst>
            <pc:docMk/>
            <pc:sldMk cId="3606610679" sldId="2186"/>
            <ac:spMk id="6" creationId="{E3918C47-F4DA-B3D6-C18C-FC0EDEF19CB8}"/>
          </ac:spMkLst>
        </pc:spChg>
        <pc:spChg chg="mod">
          <ac:chgData name="stefano maffezzoli felis" userId="d04b4ab9-0c9f-4a24-b08e-e42382a874e5" providerId="ADAL" clId="{437B108D-9389-4749-B6E5-4C98943AE07D}" dt="2024-10-23T12:11:33.292" v="90" actId="1076"/>
          <ac:spMkLst>
            <pc:docMk/>
            <pc:sldMk cId="3606610679" sldId="2186"/>
            <ac:spMk id="11" creationId="{79CF2813-F096-A310-69F4-F34EA503519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C92CA0-5942-43F1-92D1-982BC2666F4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D13C3B4-A92A-4E6F-BCD7-6CA5835C75A8}">
      <dgm:prSet phldrT="[Testo]" custT="1"/>
      <dgm:spPr/>
      <dgm:t>
        <a:bodyPr/>
        <a:lstStyle/>
        <a:p>
          <a:r>
            <a:rPr lang="it-IT" sz="1800">
              <a:latin typeface="Titillium" panose="00000500000000000000" pitchFamily="50" charset="0"/>
            </a:rPr>
            <a:t>GSL</a:t>
          </a:r>
        </a:p>
      </dgm:t>
    </dgm:pt>
    <dgm:pt modelId="{49C7EE68-4693-485C-809A-3E4AC9BBB340}" type="parTrans" cxnId="{7A62680C-C485-417A-B2F6-57A46074D71A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0E902910-7071-4D27-BE41-30575641D800}" type="sibTrans" cxnId="{7A62680C-C485-417A-B2F6-57A46074D71A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11C580B0-0EF7-4BE3-A953-0386D1297B42}">
      <dgm:prSet phldrT="[Testo]"/>
      <dgm:spPr/>
      <dgm:t>
        <a:bodyPr/>
        <a:lstStyle/>
        <a:p>
          <a:r>
            <a:rPr lang="it-IT">
              <a:latin typeface="Titillium" panose="00000500000000000000" pitchFamily="50" charset="0"/>
            </a:rPr>
            <a:t>Engineering design</a:t>
          </a:r>
        </a:p>
      </dgm:t>
    </dgm:pt>
    <dgm:pt modelId="{6416FE56-AC7D-42D5-80BC-E240E0F12E72}" type="parTrans" cxnId="{402F7C0B-2DB3-4987-8123-A23775820889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75A0869A-B409-45E1-958A-4D46AD930185}" type="sibTrans" cxnId="{402F7C0B-2DB3-4987-8123-A23775820889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AAF55215-C2DC-4202-AC4E-4E5C366759B6}">
      <dgm:prSet phldrT="[Testo]" custT="1"/>
      <dgm:spPr/>
      <dgm:t>
        <a:bodyPr/>
        <a:lstStyle/>
        <a:p>
          <a:r>
            <a:rPr lang="it-IT" sz="1800">
              <a:latin typeface="Titillium" panose="00000500000000000000" pitchFamily="50" charset="0"/>
            </a:rPr>
            <a:t>Test Station</a:t>
          </a:r>
        </a:p>
      </dgm:t>
    </dgm:pt>
    <dgm:pt modelId="{0597ACFF-EC8F-4BF5-97DF-20C72A329C29}" type="parTrans" cxnId="{91F40257-AEF7-40F0-80B2-5E30350ED85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A64044E5-76DF-4918-B2A1-3E85C1FF3E7D}" type="sibTrans" cxnId="{91F40257-AEF7-40F0-80B2-5E30350ED85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EB0DFCE1-D585-4FE1-8B32-40373C2E6EE8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EB808698-1AE8-47E3-BF84-A1C8D45BD973}" type="parTrans" cxnId="{0FAD09C9-D8DF-4BCE-885E-6DCF5CC2AEF3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E02137CB-A85C-4BC9-9260-F6656FC04B5A}" type="sibTrans" cxnId="{0FAD09C9-D8DF-4BCE-885E-6DCF5CC2AEF3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E981FCC7-86F9-47B4-8D30-8DFB159B07D8}">
      <dgm:prSet phldrT="[Testo]" custT="1"/>
      <dgm:spPr/>
      <dgm:t>
        <a:bodyPr/>
        <a:lstStyle/>
        <a:p>
          <a:r>
            <a:rPr lang="it-IT" sz="1800">
              <a:latin typeface="Titillium" panose="00000500000000000000" pitchFamily="50" charset="0"/>
            </a:rPr>
            <a:t>time</a:t>
          </a:r>
        </a:p>
      </dgm:t>
    </dgm:pt>
    <dgm:pt modelId="{D54369E5-201E-4688-B774-6CF352478E21}" type="parTrans" cxnId="{57C5A505-44EC-47D4-9BB5-53574086BB96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543B6A03-4E78-4C44-9FA9-C5961042E58E}" type="sibTrans" cxnId="{57C5A505-44EC-47D4-9BB5-53574086BB96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6F5D0B04-B15E-4F41-B748-9CA18DB8C5BC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11/24</a:t>
          </a:r>
        </a:p>
      </dgm:t>
    </dgm:pt>
    <dgm:pt modelId="{A39C267C-28DB-4FF9-B783-2F810353391E}" type="parTrans" cxnId="{CBA77C93-7D7E-4F14-A579-27C6DE88756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51349D7E-2530-4895-A0D9-507650605F0C}" type="sibTrans" cxnId="{CBA77C93-7D7E-4F14-A579-27C6DE88756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BAB0646C-407E-4BFD-82D7-28D915CB51EB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12/24</a:t>
          </a:r>
        </a:p>
      </dgm:t>
    </dgm:pt>
    <dgm:pt modelId="{ADCBCAC8-209C-4F62-AC95-8FA3664EBC65}" type="parTrans" cxnId="{1F67902D-B352-4A26-9630-3D5EB7902A9B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7B83F6A6-ACCF-4638-8E07-8139E504B485}" type="sibTrans" cxnId="{1F67902D-B352-4A26-9630-3D5EB7902A9B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CC82D464-7D81-4133-A650-B25346B6A0CC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1/25</a:t>
          </a:r>
        </a:p>
      </dgm:t>
    </dgm:pt>
    <dgm:pt modelId="{2FDFC38E-F6DA-4515-B20D-F92C5ED8B1F3}" type="parTrans" cxnId="{8B37D0F9-F787-4A00-8423-82FAE5691FB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E591F4C8-9FDE-434C-A81D-1C392FD673DF}" type="sibTrans" cxnId="{8B37D0F9-F787-4A00-8423-82FAE5691FB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8739494B-6783-41F9-920E-CD0D80C9D83A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2/25</a:t>
          </a:r>
        </a:p>
      </dgm:t>
    </dgm:pt>
    <dgm:pt modelId="{25EC6F23-3776-4BFE-B5C4-FF335508C793}" type="parTrans" cxnId="{F0587F6B-8937-4375-AE34-369A0315550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90DBAF3D-5A4B-4285-9E3C-9E5B619AE1D8}" type="sibTrans" cxnId="{F0587F6B-8937-4375-AE34-369A0315550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771D87BE-B76F-4A42-A57D-761520E1AB85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3/25</a:t>
          </a:r>
        </a:p>
      </dgm:t>
    </dgm:pt>
    <dgm:pt modelId="{300F793C-F5F9-4FB9-B0DE-5453CEEFB5BE}" type="parTrans" cxnId="{CE7EE153-9A2A-4CF8-B155-D209FA668CE9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3AFB2C46-7DD7-48DC-B727-48718BDAF2AE}" type="sibTrans" cxnId="{CE7EE153-9A2A-4CF8-B155-D209FA668CE9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C9D37106-A11E-45D0-A75F-2AF7FBE3059A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4/25</a:t>
          </a:r>
        </a:p>
      </dgm:t>
    </dgm:pt>
    <dgm:pt modelId="{5A5BA0D6-891C-48FE-8686-512044C45517}" type="parTrans" cxnId="{C5CE2EDF-7611-4629-956C-F7FF99AA0401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F85DD150-149E-407F-A6F3-603523724E41}" type="sibTrans" cxnId="{C5CE2EDF-7611-4629-956C-F7FF99AA0401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D0348266-3EC9-4F0E-9638-E0D0ABF2BCC5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5/25</a:t>
          </a:r>
        </a:p>
      </dgm:t>
    </dgm:pt>
    <dgm:pt modelId="{57C20CB2-1A50-4FB4-9F2A-87DF4395EB3B}" type="parTrans" cxnId="{4A9FB575-5638-487F-B871-3A89B08474D1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F99F2FC8-DFA0-4489-AA93-4B201B40A097}" type="sibTrans" cxnId="{4A9FB575-5638-487F-B871-3A89B08474D1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9482ACDF-CF31-4B7A-BAAC-A90058B1F586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7F1301DB-9241-4DF5-B581-286BA568A2D5}" type="parTrans" cxnId="{BBA5229E-CE3E-4132-A5F5-0CFBE36AAF1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21A8FFA3-D6D7-48FC-B78C-345321F84FA2}" type="sibTrans" cxnId="{BBA5229E-CE3E-4132-A5F5-0CFBE36AAF1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79842DB2-35DF-4B14-9BB9-267237876C2A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912AFABE-ED23-44BF-8A2B-880EB7B6AA60}" type="parTrans" cxnId="{8DEFDC5A-65D9-49E2-A981-8B98A351685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F698CCD0-E9E3-4B01-A569-7658FEF57A07}" type="sibTrans" cxnId="{8DEFDC5A-65D9-49E2-A981-8B98A351685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9C085824-2848-4F0C-961E-C1DDF5CD638E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3D6B50D9-DFA4-47A3-B4FE-D7A347C29323}" type="parTrans" cxnId="{42710459-09FB-47B4-98EF-ED21380C238C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983EBA07-79D2-4DC2-8B2F-06EF637093BA}" type="sibTrans" cxnId="{42710459-09FB-47B4-98EF-ED21380C238C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D4510393-5D59-4EA5-AF06-72DE999F4CE6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8F9D31CF-E63B-4DA0-98BD-C14AF58A960A}" type="parTrans" cxnId="{1BCE07AD-62CF-46F3-B6EB-D1FB67308BC2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81D4C823-4891-40A4-AD93-975B72A42AF3}" type="sibTrans" cxnId="{1BCE07AD-62CF-46F3-B6EB-D1FB67308BC2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2D7E79E5-612B-47FC-95D1-F93C8B859F89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5B3F46D9-78A0-4B07-904D-177C1F0A1AAB}" type="parTrans" cxnId="{B44EF404-3E9E-4639-B94E-FBFFD5395009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59C121BC-6384-4C12-8358-FA89C6712503}" type="sibTrans" cxnId="{B44EF404-3E9E-4639-B94E-FBFFD5395009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4FFC279D-BB0B-407E-B984-25A609C0902A}">
      <dgm:prSet phldrT="[Testo]"/>
      <dgm:spPr/>
      <dgm:t>
        <a:bodyPr/>
        <a:lstStyle/>
        <a:p>
          <a:r>
            <a:rPr lang="it-IT">
              <a:latin typeface="Titillium" panose="00000500000000000000" pitchFamily="50" charset="0"/>
            </a:rPr>
            <a:t>POWER CONVERTER 40kA</a:t>
          </a:r>
        </a:p>
      </dgm:t>
    </dgm:pt>
    <dgm:pt modelId="{5106CFCB-B9DB-4869-AAC5-575B44D25334}" type="parTrans" cxnId="{CEE004D1-B879-4E79-BEE6-3CD7EB44329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8511AC86-36EF-4ED4-9BE9-47F4DD7881F9}" type="sibTrans" cxnId="{CEE004D1-B879-4E79-BEE6-3CD7EB44329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4C908998-658E-438F-A291-8917781697B6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79028BF9-C71B-4E3C-BE18-792EB921C517}" type="parTrans" cxnId="{DF332FD7-04BB-4072-8C65-25D318A11D83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E57F5195-0DD5-47F2-B1D4-016C29FD13AD}" type="sibTrans" cxnId="{DF332FD7-04BB-4072-8C65-25D318A11D83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9259850D-32E6-4C98-AB19-A1088C0043D4}">
      <dgm:prSet phldrT="[Testo]"/>
      <dgm:spPr/>
      <dgm:t>
        <a:bodyPr/>
        <a:lstStyle/>
        <a:p>
          <a:r>
            <a:rPr lang="it-IT" err="1">
              <a:latin typeface="Titillium" panose="00000500000000000000" pitchFamily="50" charset="0"/>
            </a:rPr>
            <a:t>Demostrator</a:t>
          </a:r>
          <a:r>
            <a:rPr lang="it-IT">
              <a:latin typeface="Titillium" panose="00000500000000000000" pitchFamily="50" charset="0"/>
            </a:rPr>
            <a:t> 5kA</a:t>
          </a:r>
        </a:p>
      </dgm:t>
    </dgm:pt>
    <dgm:pt modelId="{61CE16D2-9125-4A07-BDF3-4CD614C1313E}" type="parTrans" cxnId="{CC85DD83-980A-4D32-A81D-140BD0B0BBB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FF826ACE-3C0E-4EC3-B4D0-71B185DECAB9}" type="sibTrans" cxnId="{CC85DD83-980A-4D32-A81D-140BD0B0BBB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F2E70562-4929-49A4-8639-813D1F830035}">
      <dgm:prSet phldrT="[Testo]"/>
      <dgm:spPr/>
      <dgm:t>
        <a:bodyPr/>
        <a:lstStyle/>
        <a:p>
          <a:r>
            <a:rPr lang="it-IT" err="1">
              <a:latin typeface="Titillium" panose="00000500000000000000" pitchFamily="50" charset="0"/>
            </a:rPr>
            <a:t>Demostrator</a:t>
          </a:r>
          <a:r>
            <a:rPr lang="it-IT">
              <a:latin typeface="Titillium" panose="00000500000000000000" pitchFamily="50" charset="0"/>
            </a:rPr>
            <a:t> full cable</a:t>
          </a:r>
        </a:p>
      </dgm:t>
    </dgm:pt>
    <dgm:pt modelId="{5BB4FEE7-DC47-4354-BADB-94C8395629CB}" type="parTrans" cxnId="{30A90F38-D086-43A3-A012-72146D12954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F377E83E-6023-431A-B7C3-14F8965231FE}" type="sibTrans" cxnId="{30A90F38-D086-43A3-A012-72146D12954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1EA0438F-382E-4BB7-83FB-9FD28546B78A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15B9E19D-D711-4172-B2A9-0B200A31A13B}" type="parTrans" cxnId="{48F25233-1022-47D0-8780-BB77B66B9211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6D48242D-2AE1-4E6E-8FFF-EFDD2837D2E2}" type="sibTrans" cxnId="{48F25233-1022-47D0-8780-BB77B66B9211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4E53907A-4A26-4812-B680-6FB27E14E287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BFABD3D6-0A29-4EFD-913F-2962CE0544E6}" type="parTrans" cxnId="{B3FAE1D8-3A29-46C7-9B77-898FE963291B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81D5BD69-43CD-4215-A78D-824E39BD84FC}" type="sibTrans" cxnId="{B3FAE1D8-3A29-46C7-9B77-898FE963291B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893CB008-2CB9-454B-B92A-2A3AE89A6BC1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BA6BC8DF-533A-430E-B72C-391F4201E499}" type="parTrans" cxnId="{5D7F8123-4277-478C-86AE-23A836059813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43EF6361-EA23-487F-ADF6-FFC136C11093}" type="sibTrans" cxnId="{5D7F8123-4277-478C-86AE-23A836059813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1FFB9BF2-3B16-4EFC-9E10-12EC2EA769F8}" type="pres">
      <dgm:prSet presAssocID="{E4C92CA0-5942-43F1-92D1-982BC2666F4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0A5D30D-FB9B-464B-B2F8-13CCD676BAEC}" type="pres">
      <dgm:prSet presAssocID="{2D13C3B4-A92A-4E6F-BCD7-6CA5835C75A8}" presName="horFlow" presStyleCnt="0"/>
      <dgm:spPr/>
    </dgm:pt>
    <dgm:pt modelId="{5DA7D432-2919-41E8-9258-78F272A39425}" type="pres">
      <dgm:prSet presAssocID="{2D13C3B4-A92A-4E6F-BCD7-6CA5835C75A8}" presName="bigChev" presStyleLbl="node1" presStyleIdx="0" presStyleCnt="3" custScaleX="104479" custScaleY="125552"/>
      <dgm:spPr/>
    </dgm:pt>
    <dgm:pt modelId="{45058FE7-B86F-4CCC-9540-97B2AA1E5FF4}" type="pres">
      <dgm:prSet presAssocID="{6416FE56-AC7D-42D5-80BC-E240E0F12E72}" presName="parTrans" presStyleCnt="0"/>
      <dgm:spPr/>
    </dgm:pt>
    <dgm:pt modelId="{713E68A3-EAD8-4EAD-B799-635F470B81EE}" type="pres">
      <dgm:prSet presAssocID="{11C580B0-0EF7-4BE3-A953-0386D1297B42}" presName="node" presStyleLbl="alignAccFollowNode1" presStyleIdx="0" presStyleCnt="21" custScaleY="125552">
        <dgm:presLayoutVars>
          <dgm:bulletEnabled val="1"/>
        </dgm:presLayoutVars>
      </dgm:prSet>
      <dgm:spPr/>
    </dgm:pt>
    <dgm:pt modelId="{767C7CA8-C753-4362-85E9-093613831053}" type="pres">
      <dgm:prSet presAssocID="{75A0869A-B409-45E1-958A-4D46AD930185}" presName="sibTrans" presStyleCnt="0"/>
      <dgm:spPr/>
    </dgm:pt>
    <dgm:pt modelId="{8D7BA5AA-282E-4E94-841F-42BADD5C9501}" type="pres">
      <dgm:prSet presAssocID="{4C908998-658E-438F-A291-8917781697B6}" presName="node" presStyleLbl="alignAccFollowNode1" presStyleIdx="1" presStyleCnt="21" custScaleY="86550">
        <dgm:presLayoutVars>
          <dgm:bulletEnabled val="1"/>
        </dgm:presLayoutVars>
      </dgm:prSet>
      <dgm:spPr/>
    </dgm:pt>
    <dgm:pt modelId="{0074DA33-83CE-47CB-AA4A-B2AFD63DC2DC}" type="pres">
      <dgm:prSet presAssocID="{E57F5195-0DD5-47F2-B1D4-016C29FD13AD}" presName="sibTrans" presStyleCnt="0"/>
      <dgm:spPr/>
    </dgm:pt>
    <dgm:pt modelId="{DC83F289-33DF-4DDE-AD5F-4983C03455FC}" type="pres">
      <dgm:prSet presAssocID="{4E53907A-4A26-4812-B680-6FB27E14E287}" presName="node" presStyleLbl="alignAccFollowNode1" presStyleIdx="2" presStyleCnt="21" custScaleY="86550">
        <dgm:presLayoutVars>
          <dgm:bulletEnabled val="1"/>
        </dgm:presLayoutVars>
      </dgm:prSet>
      <dgm:spPr/>
    </dgm:pt>
    <dgm:pt modelId="{B69CE16F-31C1-42F4-A7DF-8A7AF0C012EC}" type="pres">
      <dgm:prSet presAssocID="{81D5BD69-43CD-4215-A78D-824E39BD84FC}" presName="sibTrans" presStyleCnt="0"/>
      <dgm:spPr/>
    </dgm:pt>
    <dgm:pt modelId="{29A7B98C-EA99-4760-B17D-251D0019469D}" type="pres">
      <dgm:prSet presAssocID="{9259850D-32E6-4C98-AB19-A1088C0043D4}" presName="node" presStyleLbl="alignAccFollowNode1" presStyleIdx="3" presStyleCnt="21" custScaleY="125552">
        <dgm:presLayoutVars>
          <dgm:bulletEnabled val="1"/>
        </dgm:presLayoutVars>
      </dgm:prSet>
      <dgm:spPr/>
    </dgm:pt>
    <dgm:pt modelId="{0F91DD11-3FE7-4C60-8E2F-68BE67EB9E74}" type="pres">
      <dgm:prSet presAssocID="{FF826ACE-3C0E-4EC3-B4D0-71B185DECAB9}" presName="sibTrans" presStyleCnt="0"/>
      <dgm:spPr/>
    </dgm:pt>
    <dgm:pt modelId="{233B5736-4966-4E46-9CCB-133F6EE6669A}" type="pres">
      <dgm:prSet presAssocID="{F2E70562-4929-49A4-8639-813D1F830035}" presName="node" presStyleLbl="alignAccFollowNode1" presStyleIdx="4" presStyleCnt="21" custScaleY="125552">
        <dgm:presLayoutVars>
          <dgm:bulletEnabled val="1"/>
        </dgm:presLayoutVars>
      </dgm:prSet>
      <dgm:spPr/>
    </dgm:pt>
    <dgm:pt modelId="{04F104FC-87B6-4FE8-BE28-DDC96F224E60}" type="pres">
      <dgm:prSet presAssocID="{F377E83E-6023-431A-B7C3-14F8965231FE}" presName="sibTrans" presStyleCnt="0"/>
      <dgm:spPr/>
    </dgm:pt>
    <dgm:pt modelId="{A3709F01-FE8A-4945-A711-23B144A6AE3F}" type="pres">
      <dgm:prSet presAssocID="{893CB008-2CB9-454B-B92A-2A3AE89A6BC1}" presName="node" presStyleLbl="alignAccFollowNode1" presStyleIdx="5" presStyleCnt="21" custScaleY="86550">
        <dgm:presLayoutVars>
          <dgm:bulletEnabled val="1"/>
        </dgm:presLayoutVars>
      </dgm:prSet>
      <dgm:spPr/>
    </dgm:pt>
    <dgm:pt modelId="{76ED2A26-AC97-4455-9532-38ED87138ADB}" type="pres">
      <dgm:prSet presAssocID="{43EF6361-EA23-487F-ADF6-FFC136C11093}" presName="sibTrans" presStyleCnt="0"/>
      <dgm:spPr/>
    </dgm:pt>
    <dgm:pt modelId="{DDC65FD9-3C3E-4C20-85D2-834FA953D451}" type="pres">
      <dgm:prSet presAssocID="{1EA0438F-382E-4BB7-83FB-9FD28546B78A}" presName="node" presStyleLbl="alignAccFollowNode1" presStyleIdx="6" presStyleCnt="21" custScaleY="86550">
        <dgm:presLayoutVars>
          <dgm:bulletEnabled val="1"/>
        </dgm:presLayoutVars>
      </dgm:prSet>
      <dgm:spPr/>
    </dgm:pt>
    <dgm:pt modelId="{B1ED8145-7C20-4373-8D20-88E60A8E9120}" type="pres">
      <dgm:prSet presAssocID="{2D13C3B4-A92A-4E6F-BCD7-6CA5835C75A8}" presName="vSp" presStyleCnt="0"/>
      <dgm:spPr/>
    </dgm:pt>
    <dgm:pt modelId="{A65D223B-7EFD-440D-8E61-280CF4049F91}" type="pres">
      <dgm:prSet presAssocID="{AAF55215-C2DC-4202-AC4E-4E5C366759B6}" presName="horFlow" presStyleCnt="0"/>
      <dgm:spPr/>
    </dgm:pt>
    <dgm:pt modelId="{A4E595BD-47A8-4197-9A3B-49A5E70BF52F}" type="pres">
      <dgm:prSet presAssocID="{AAF55215-C2DC-4202-AC4E-4E5C366759B6}" presName="bigChev" presStyleLbl="node1" presStyleIdx="1" presStyleCnt="3" custScaleX="104479" custScaleY="125552"/>
      <dgm:spPr/>
    </dgm:pt>
    <dgm:pt modelId="{C2CB2C00-8E4E-430A-B832-74625E3462EB}" type="pres">
      <dgm:prSet presAssocID="{EB808698-1AE8-47E3-BF84-A1C8D45BD973}" presName="parTrans" presStyleCnt="0"/>
      <dgm:spPr/>
    </dgm:pt>
    <dgm:pt modelId="{ED949E22-7A1A-400C-8F45-5D398ED920E1}" type="pres">
      <dgm:prSet presAssocID="{EB0DFCE1-D585-4FE1-8B32-40373C2E6EE8}" presName="node" presStyleLbl="alignAccFollowNode1" presStyleIdx="7" presStyleCnt="21" custScaleY="86550">
        <dgm:presLayoutVars>
          <dgm:bulletEnabled val="1"/>
        </dgm:presLayoutVars>
      </dgm:prSet>
      <dgm:spPr/>
    </dgm:pt>
    <dgm:pt modelId="{235FCBA8-A2E4-41B9-A541-B37497B66DF6}" type="pres">
      <dgm:prSet presAssocID="{E02137CB-A85C-4BC9-9260-F6656FC04B5A}" presName="sibTrans" presStyleCnt="0"/>
      <dgm:spPr/>
    </dgm:pt>
    <dgm:pt modelId="{50A850D0-8432-4E57-B861-4B433E6E9E0C}" type="pres">
      <dgm:prSet presAssocID="{9482ACDF-CF31-4B7A-BAAC-A90058B1F586}" presName="node" presStyleLbl="alignAccFollowNode1" presStyleIdx="8" presStyleCnt="21" custScaleY="86550">
        <dgm:presLayoutVars>
          <dgm:bulletEnabled val="1"/>
        </dgm:presLayoutVars>
      </dgm:prSet>
      <dgm:spPr/>
    </dgm:pt>
    <dgm:pt modelId="{C9F7443B-D9D4-4654-9BD1-188FECD361F1}" type="pres">
      <dgm:prSet presAssocID="{21A8FFA3-D6D7-48FC-B78C-345321F84FA2}" presName="sibTrans" presStyleCnt="0"/>
      <dgm:spPr/>
    </dgm:pt>
    <dgm:pt modelId="{12DFBF2D-44F3-4C70-96D9-7DAE61005F16}" type="pres">
      <dgm:prSet presAssocID="{79842DB2-35DF-4B14-9BB9-267237876C2A}" presName="node" presStyleLbl="alignAccFollowNode1" presStyleIdx="9" presStyleCnt="21" custScaleY="86550">
        <dgm:presLayoutVars>
          <dgm:bulletEnabled val="1"/>
        </dgm:presLayoutVars>
      </dgm:prSet>
      <dgm:spPr/>
    </dgm:pt>
    <dgm:pt modelId="{45C1F4EF-2BDC-4BEF-BEBD-A86427E9C366}" type="pres">
      <dgm:prSet presAssocID="{F698CCD0-E9E3-4B01-A569-7658FEF57A07}" presName="sibTrans" presStyleCnt="0"/>
      <dgm:spPr/>
    </dgm:pt>
    <dgm:pt modelId="{8142F481-E4BB-4FDC-8492-3383D79642BA}" type="pres">
      <dgm:prSet presAssocID="{9C085824-2848-4F0C-961E-C1DDF5CD638E}" presName="node" presStyleLbl="alignAccFollowNode1" presStyleIdx="10" presStyleCnt="21" custScaleY="86550">
        <dgm:presLayoutVars>
          <dgm:bulletEnabled val="1"/>
        </dgm:presLayoutVars>
      </dgm:prSet>
      <dgm:spPr/>
    </dgm:pt>
    <dgm:pt modelId="{8C9C69FD-EF83-4A55-9F25-2210A4236AC2}" type="pres">
      <dgm:prSet presAssocID="{983EBA07-79D2-4DC2-8B2F-06EF637093BA}" presName="sibTrans" presStyleCnt="0"/>
      <dgm:spPr/>
    </dgm:pt>
    <dgm:pt modelId="{CC583187-9DFD-4320-A2F2-11150997B2F7}" type="pres">
      <dgm:prSet presAssocID="{D4510393-5D59-4EA5-AF06-72DE999F4CE6}" presName="node" presStyleLbl="alignAccFollowNode1" presStyleIdx="11" presStyleCnt="21" custScaleY="86550">
        <dgm:presLayoutVars>
          <dgm:bulletEnabled val="1"/>
        </dgm:presLayoutVars>
      </dgm:prSet>
      <dgm:spPr/>
    </dgm:pt>
    <dgm:pt modelId="{C515215A-B032-48E5-A13E-44F9EAC34C10}" type="pres">
      <dgm:prSet presAssocID="{81D4C823-4891-40A4-AD93-975B72A42AF3}" presName="sibTrans" presStyleCnt="0"/>
      <dgm:spPr/>
    </dgm:pt>
    <dgm:pt modelId="{1B73DD87-C5CD-4A16-857B-E8BEF4510926}" type="pres">
      <dgm:prSet presAssocID="{2D7E79E5-612B-47FC-95D1-F93C8B859F89}" presName="node" presStyleLbl="alignAccFollowNode1" presStyleIdx="12" presStyleCnt="21" custScaleY="86550">
        <dgm:presLayoutVars>
          <dgm:bulletEnabled val="1"/>
        </dgm:presLayoutVars>
      </dgm:prSet>
      <dgm:spPr/>
    </dgm:pt>
    <dgm:pt modelId="{A2DFCA64-649A-4432-85FE-578D4893E937}" type="pres">
      <dgm:prSet presAssocID="{59C121BC-6384-4C12-8358-FA89C6712503}" presName="sibTrans" presStyleCnt="0"/>
      <dgm:spPr/>
    </dgm:pt>
    <dgm:pt modelId="{265B8E59-4386-459D-84ED-297A1C9BA70B}" type="pres">
      <dgm:prSet presAssocID="{4FFC279D-BB0B-407E-B984-25A609C0902A}" presName="node" presStyleLbl="alignAccFollowNode1" presStyleIdx="13" presStyleCnt="21" custScaleY="125552">
        <dgm:presLayoutVars>
          <dgm:bulletEnabled val="1"/>
        </dgm:presLayoutVars>
      </dgm:prSet>
      <dgm:spPr/>
    </dgm:pt>
    <dgm:pt modelId="{02B80443-D287-4DC7-B343-58B92506693B}" type="pres">
      <dgm:prSet presAssocID="{AAF55215-C2DC-4202-AC4E-4E5C366759B6}" presName="vSp" presStyleCnt="0"/>
      <dgm:spPr/>
    </dgm:pt>
    <dgm:pt modelId="{BE0566B9-B4FF-4C47-B20D-D93FBF8CA735}" type="pres">
      <dgm:prSet presAssocID="{E981FCC7-86F9-47B4-8D30-8DFB159B07D8}" presName="horFlow" presStyleCnt="0"/>
      <dgm:spPr/>
    </dgm:pt>
    <dgm:pt modelId="{B293C636-4E74-4FF8-8137-DCB1ADF38A6B}" type="pres">
      <dgm:prSet presAssocID="{E981FCC7-86F9-47B4-8D30-8DFB159B07D8}" presName="bigChev" presStyleLbl="node1" presStyleIdx="2" presStyleCnt="3" custScaleX="104479" custScaleY="125552"/>
      <dgm:spPr/>
    </dgm:pt>
    <dgm:pt modelId="{226AD753-DDF5-4181-A868-39E1C9541863}" type="pres">
      <dgm:prSet presAssocID="{A39C267C-28DB-4FF9-B783-2F810353391E}" presName="parTrans" presStyleCnt="0"/>
      <dgm:spPr/>
    </dgm:pt>
    <dgm:pt modelId="{C4770ACB-83BA-42FD-B79A-1E22836E8E3F}" type="pres">
      <dgm:prSet presAssocID="{6F5D0B04-B15E-4F41-B748-9CA18DB8C5BC}" presName="node" presStyleLbl="alignAccFollowNode1" presStyleIdx="14" presStyleCnt="21" custScaleY="125552">
        <dgm:presLayoutVars>
          <dgm:bulletEnabled val="1"/>
        </dgm:presLayoutVars>
      </dgm:prSet>
      <dgm:spPr/>
    </dgm:pt>
    <dgm:pt modelId="{FBA6AE68-6D9E-45C9-BEEC-8E076E0074CE}" type="pres">
      <dgm:prSet presAssocID="{51349D7E-2530-4895-A0D9-507650605F0C}" presName="sibTrans" presStyleCnt="0"/>
      <dgm:spPr/>
    </dgm:pt>
    <dgm:pt modelId="{B6BA7417-EBAB-4C18-8C6B-6978825A4451}" type="pres">
      <dgm:prSet presAssocID="{BAB0646C-407E-4BFD-82D7-28D915CB51EB}" presName="node" presStyleLbl="alignAccFollowNode1" presStyleIdx="15" presStyleCnt="21" custScaleY="125552">
        <dgm:presLayoutVars>
          <dgm:bulletEnabled val="1"/>
        </dgm:presLayoutVars>
      </dgm:prSet>
      <dgm:spPr/>
    </dgm:pt>
    <dgm:pt modelId="{22D88526-5C53-4F96-ABCD-1397B6C73E52}" type="pres">
      <dgm:prSet presAssocID="{7B83F6A6-ACCF-4638-8E07-8139E504B485}" presName="sibTrans" presStyleCnt="0"/>
      <dgm:spPr/>
    </dgm:pt>
    <dgm:pt modelId="{0535EDDB-6E78-408F-934E-AA209401F86E}" type="pres">
      <dgm:prSet presAssocID="{CC82D464-7D81-4133-A650-B25346B6A0CC}" presName="node" presStyleLbl="alignAccFollowNode1" presStyleIdx="16" presStyleCnt="21" custScaleY="125552">
        <dgm:presLayoutVars>
          <dgm:bulletEnabled val="1"/>
        </dgm:presLayoutVars>
      </dgm:prSet>
      <dgm:spPr/>
    </dgm:pt>
    <dgm:pt modelId="{189C2D40-AB9C-43F9-BD8A-8581C8A06487}" type="pres">
      <dgm:prSet presAssocID="{E591F4C8-9FDE-434C-A81D-1C392FD673DF}" presName="sibTrans" presStyleCnt="0"/>
      <dgm:spPr/>
    </dgm:pt>
    <dgm:pt modelId="{CF75B051-9926-4877-978F-B72B1334869D}" type="pres">
      <dgm:prSet presAssocID="{8739494B-6783-41F9-920E-CD0D80C9D83A}" presName="node" presStyleLbl="alignAccFollowNode1" presStyleIdx="17" presStyleCnt="21" custScaleY="125552">
        <dgm:presLayoutVars>
          <dgm:bulletEnabled val="1"/>
        </dgm:presLayoutVars>
      </dgm:prSet>
      <dgm:spPr/>
    </dgm:pt>
    <dgm:pt modelId="{9F904062-466A-48AA-9A12-5475E19B5599}" type="pres">
      <dgm:prSet presAssocID="{90DBAF3D-5A4B-4285-9E3C-9E5B619AE1D8}" presName="sibTrans" presStyleCnt="0"/>
      <dgm:spPr/>
    </dgm:pt>
    <dgm:pt modelId="{D06EA45C-5C7E-496B-A01F-8A8761A982A8}" type="pres">
      <dgm:prSet presAssocID="{771D87BE-B76F-4A42-A57D-761520E1AB85}" presName="node" presStyleLbl="alignAccFollowNode1" presStyleIdx="18" presStyleCnt="21" custScaleY="125552">
        <dgm:presLayoutVars>
          <dgm:bulletEnabled val="1"/>
        </dgm:presLayoutVars>
      </dgm:prSet>
      <dgm:spPr/>
    </dgm:pt>
    <dgm:pt modelId="{BD3F8EAD-1F31-495C-B22B-FF0314914503}" type="pres">
      <dgm:prSet presAssocID="{3AFB2C46-7DD7-48DC-B727-48718BDAF2AE}" presName="sibTrans" presStyleCnt="0"/>
      <dgm:spPr/>
    </dgm:pt>
    <dgm:pt modelId="{EF23E231-DBE4-4698-BFCD-F3DE5FCEC12E}" type="pres">
      <dgm:prSet presAssocID="{C9D37106-A11E-45D0-A75F-2AF7FBE3059A}" presName="node" presStyleLbl="alignAccFollowNode1" presStyleIdx="19" presStyleCnt="21" custScaleY="125552">
        <dgm:presLayoutVars>
          <dgm:bulletEnabled val="1"/>
        </dgm:presLayoutVars>
      </dgm:prSet>
      <dgm:spPr/>
    </dgm:pt>
    <dgm:pt modelId="{93770244-2429-4FDD-98E0-F8F18195CC52}" type="pres">
      <dgm:prSet presAssocID="{F85DD150-149E-407F-A6F3-603523724E41}" presName="sibTrans" presStyleCnt="0"/>
      <dgm:spPr/>
    </dgm:pt>
    <dgm:pt modelId="{41A100FC-A994-418A-92AA-FD66F295FDAC}" type="pres">
      <dgm:prSet presAssocID="{D0348266-3EC9-4F0E-9638-E0D0ABF2BCC5}" presName="node" presStyleLbl="alignAccFollowNode1" presStyleIdx="20" presStyleCnt="21" custScaleY="125552">
        <dgm:presLayoutVars>
          <dgm:bulletEnabled val="1"/>
        </dgm:presLayoutVars>
      </dgm:prSet>
      <dgm:spPr/>
    </dgm:pt>
  </dgm:ptLst>
  <dgm:cxnLst>
    <dgm:cxn modelId="{B44EF404-3E9E-4639-B94E-FBFFD5395009}" srcId="{AAF55215-C2DC-4202-AC4E-4E5C366759B6}" destId="{2D7E79E5-612B-47FC-95D1-F93C8B859F89}" srcOrd="5" destOrd="0" parTransId="{5B3F46D9-78A0-4B07-904D-177C1F0A1AAB}" sibTransId="{59C121BC-6384-4C12-8358-FA89C6712503}"/>
    <dgm:cxn modelId="{57C5A505-44EC-47D4-9BB5-53574086BB96}" srcId="{E4C92CA0-5942-43F1-92D1-982BC2666F4D}" destId="{E981FCC7-86F9-47B4-8D30-8DFB159B07D8}" srcOrd="2" destOrd="0" parTransId="{D54369E5-201E-4688-B774-6CF352478E21}" sibTransId="{543B6A03-4E78-4C44-9FA9-C5961042E58E}"/>
    <dgm:cxn modelId="{4B63AE07-A095-48D6-BC00-A28F7C520078}" type="presOf" srcId="{E981FCC7-86F9-47B4-8D30-8DFB159B07D8}" destId="{B293C636-4E74-4FF8-8137-DCB1ADF38A6B}" srcOrd="0" destOrd="0" presId="urn:microsoft.com/office/officeart/2005/8/layout/lProcess3"/>
    <dgm:cxn modelId="{402F7C0B-2DB3-4987-8123-A23775820889}" srcId="{2D13C3B4-A92A-4E6F-BCD7-6CA5835C75A8}" destId="{11C580B0-0EF7-4BE3-A953-0386D1297B42}" srcOrd="0" destOrd="0" parTransId="{6416FE56-AC7D-42D5-80BC-E240E0F12E72}" sibTransId="{75A0869A-B409-45E1-958A-4D46AD930185}"/>
    <dgm:cxn modelId="{7A62680C-C485-417A-B2F6-57A46074D71A}" srcId="{E4C92CA0-5942-43F1-92D1-982BC2666F4D}" destId="{2D13C3B4-A92A-4E6F-BCD7-6CA5835C75A8}" srcOrd="0" destOrd="0" parTransId="{49C7EE68-4693-485C-809A-3E4AC9BBB340}" sibTransId="{0E902910-7071-4D27-BE41-30575641D800}"/>
    <dgm:cxn modelId="{09F92210-71C5-40C6-82FE-9CA03333D76B}" type="presOf" srcId="{EB0DFCE1-D585-4FE1-8B32-40373C2E6EE8}" destId="{ED949E22-7A1A-400C-8F45-5D398ED920E1}" srcOrd="0" destOrd="0" presId="urn:microsoft.com/office/officeart/2005/8/layout/lProcess3"/>
    <dgm:cxn modelId="{29EF431D-3717-4974-B8FF-DF71EF38A4B0}" type="presOf" srcId="{8739494B-6783-41F9-920E-CD0D80C9D83A}" destId="{CF75B051-9926-4877-978F-B72B1334869D}" srcOrd="0" destOrd="0" presId="urn:microsoft.com/office/officeart/2005/8/layout/lProcess3"/>
    <dgm:cxn modelId="{5D7F8123-4277-478C-86AE-23A836059813}" srcId="{2D13C3B4-A92A-4E6F-BCD7-6CA5835C75A8}" destId="{893CB008-2CB9-454B-B92A-2A3AE89A6BC1}" srcOrd="5" destOrd="0" parTransId="{BA6BC8DF-533A-430E-B72C-391F4201E499}" sibTransId="{43EF6361-EA23-487F-ADF6-FFC136C11093}"/>
    <dgm:cxn modelId="{1F67902D-B352-4A26-9630-3D5EB7902A9B}" srcId="{E981FCC7-86F9-47B4-8D30-8DFB159B07D8}" destId="{BAB0646C-407E-4BFD-82D7-28D915CB51EB}" srcOrd="1" destOrd="0" parTransId="{ADCBCAC8-209C-4F62-AC95-8FA3664EBC65}" sibTransId="{7B83F6A6-ACCF-4638-8E07-8139E504B485}"/>
    <dgm:cxn modelId="{48F25233-1022-47D0-8780-BB77B66B9211}" srcId="{2D13C3B4-A92A-4E6F-BCD7-6CA5835C75A8}" destId="{1EA0438F-382E-4BB7-83FB-9FD28546B78A}" srcOrd="6" destOrd="0" parTransId="{15B9E19D-D711-4172-B2A9-0B200A31A13B}" sibTransId="{6D48242D-2AE1-4E6E-8FFF-EFDD2837D2E2}"/>
    <dgm:cxn modelId="{DFEFA834-E763-46CF-9CDD-A73A1084A30C}" type="presOf" srcId="{11C580B0-0EF7-4BE3-A953-0386D1297B42}" destId="{713E68A3-EAD8-4EAD-B799-635F470B81EE}" srcOrd="0" destOrd="0" presId="urn:microsoft.com/office/officeart/2005/8/layout/lProcess3"/>
    <dgm:cxn modelId="{30A90F38-D086-43A3-A012-72146D129544}" srcId="{2D13C3B4-A92A-4E6F-BCD7-6CA5835C75A8}" destId="{F2E70562-4929-49A4-8639-813D1F830035}" srcOrd="4" destOrd="0" parTransId="{5BB4FEE7-DC47-4354-BADB-94C8395629CB}" sibTransId="{F377E83E-6023-431A-B7C3-14F8965231FE}"/>
    <dgm:cxn modelId="{5C77E13F-1853-4CA8-87C0-D2800FE5A9F9}" type="presOf" srcId="{CC82D464-7D81-4133-A650-B25346B6A0CC}" destId="{0535EDDB-6E78-408F-934E-AA209401F86E}" srcOrd="0" destOrd="0" presId="urn:microsoft.com/office/officeart/2005/8/layout/lProcess3"/>
    <dgm:cxn modelId="{A7AD6C5D-068B-44A8-89FB-29983C47F871}" type="presOf" srcId="{6F5D0B04-B15E-4F41-B748-9CA18DB8C5BC}" destId="{C4770ACB-83BA-42FD-B79A-1E22836E8E3F}" srcOrd="0" destOrd="0" presId="urn:microsoft.com/office/officeart/2005/8/layout/lProcess3"/>
    <dgm:cxn modelId="{87A9D960-2BD9-40C3-8470-C272D5E3E751}" type="presOf" srcId="{4E53907A-4A26-4812-B680-6FB27E14E287}" destId="{DC83F289-33DF-4DDE-AD5F-4983C03455FC}" srcOrd="0" destOrd="0" presId="urn:microsoft.com/office/officeart/2005/8/layout/lProcess3"/>
    <dgm:cxn modelId="{6D0EC544-DDC2-4023-AEC9-0CA83217B318}" type="presOf" srcId="{C9D37106-A11E-45D0-A75F-2AF7FBE3059A}" destId="{EF23E231-DBE4-4698-BFCD-F3DE5FCEC12E}" srcOrd="0" destOrd="0" presId="urn:microsoft.com/office/officeart/2005/8/layout/lProcess3"/>
    <dgm:cxn modelId="{76149B46-A88A-4982-842F-BC5851468E91}" type="presOf" srcId="{4FFC279D-BB0B-407E-B984-25A609C0902A}" destId="{265B8E59-4386-459D-84ED-297A1C9BA70B}" srcOrd="0" destOrd="0" presId="urn:microsoft.com/office/officeart/2005/8/layout/lProcess3"/>
    <dgm:cxn modelId="{94A5FA66-30A2-4919-9E72-CC779E17DD08}" type="presOf" srcId="{4C908998-658E-438F-A291-8917781697B6}" destId="{8D7BA5AA-282E-4E94-841F-42BADD5C9501}" srcOrd="0" destOrd="0" presId="urn:microsoft.com/office/officeart/2005/8/layout/lProcess3"/>
    <dgm:cxn modelId="{87BF476A-E912-42B9-B13D-45B514CE4037}" type="presOf" srcId="{79842DB2-35DF-4B14-9BB9-267237876C2A}" destId="{12DFBF2D-44F3-4C70-96D9-7DAE61005F16}" srcOrd="0" destOrd="0" presId="urn:microsoft.com/office/officeart/2005/8/layout/lProcess3"/>
    <dgm:cxn modelId="{F0587F6B-8937-4375-AE34-369A03155507}" srcId="{E981FCC7-86F9-47B4-8D30-8DFB159B07D8}" destId="{8739494B-6783-41F9-920E-CD0D80C9D83A}" srcOrd="3" destOrd="0" parTransId="{25EC6F23-3776-4BFE-B5C4-FF335508C793}" sibTransId="{90DBAF3D-5A4B-4285-9E3C-9E5B619AE1D8}"/>
    <dgm:cxn modelId="{CE7EE153-9A2A-4CF8-B155-D209FA668CE9}" srcId="{E981FCC7-86F9-47B4-8D30-8DFB159B07D8}" destId="{771D87BE-B76F-4A42-A57D-761520E1AB85}" srcOrd="4" destOrd="0" parTransId="{300F793C-F5F9-4FB9-B0DE-5453CEEFB5BE}" sibTransId="{3AFB2C46-7DD7-48DC-B727-48718BDAF2AE}"/>
    <dgm:cxn modelId="{4A9FB575-5638-487F-B871-3A89B08474D1}" srcId="{E981FCC7-86F9-47B4-8D30-8DFB159B07D8}" destId="{D0348266-3EC9-4F0E-9638-E0D0ABF2BCC5}" srcOrd="6" destOrd="0" parTransId="{57C20CB2-1A50-4FB4-9F2A-87DF4395EB3B}" sibTransId="{F99F2FC8-DFA0-4489-AA93-4B201B40A097}"/>
    <dgm:cxn modelId="{91F40257-AEF7-40F0-80B2-5E30350ED850}" srcId="{E4C92CA0-5942-43F1-92D1-982BC2666F4D}" destId="{AAF55215-C2DC-4202-AC4E-4E5C366759B6}" srcOrd="1" destOrd="0" parTransId="{0597ACFF-EC8F-4BF5-97DF-20C72A329C29}" sibTransId="{A64044E5-76DF-4918-B2A1-3E85C1FF3E7D}"/>
    <dgm:cxn modelId="{9F812678-19A7-49F0-A7ED-28362BC68ABF}" type="presOf" srcId="{771D87BE-B76F-4A42-A57D-761520E1AB85}" destId="{D06EA45C-5C7E-496B-A01F-8A8761A982A8}" srcOrd="0" destOrd="0" presId="urn:microsoft.com/office/officeart/2005/8/layout/lProcess3"/>
    <dgm:cxn modelId="{42710459-09FB-47B4-98EF-ED21380C238C}" srcId="{AAF55215-C2DC-4202-AC4E-4E5C366759B6}" destId="{9C085824-2848-4F0C-961E-C1DDF5CD638E}" srcOrd="3" destOrd="0" parTransId="{3D6B50D9-DFA4-47A3-B4FE-D7A347C29323}" sibTransId="{983EBA07-79D2-4DC2-8B2F-06EF637093BA}"/>
    <dgm:cxn modelId="{8DEFDC5A-65D9-49E2-A981-8B98A3516857}" srcId="{AAF55215-C2DC-4202-AC4E-4E5C366759B6}" destId="{79842DB2-35DF-4B14-9BB9-267237876C2A}" srcOrd="2" destOrd="0" parTransId="{912AFABE-ED23-44BF-8A2B-880EB7B6AA60}" sibTransId="{F698CCD0-E9E3-4B01-A569-7658FEF57A07}"/>
    <dgm:cxn modelId="{47617581-76E0-4A4C-BBF6-4E1F05FA5502}" type="presOf" srcId="{F2E70562-4929-49A4-8639-813D1F830035}" destId="{233B5736-4966-4E46-9CCB-133F6EE6669A}" srcOrd="0" destOrd="0" presId="urn:microsoft.com/office/officeart/2005/8/layout/lProcess3"/>
    <dgm:cxn modelId="{CC85DD83-980A-4D32-A81D-140BD0B0BBB7}" srcId="{2D13C3B4-A92A-4E6F-BCD7-6CA5835C75A8}" destId="{9259850D-32E6-4C98-AB19-A1088C0043D4}" srcOrd="3" destOrd="0" parTransId="{61CE16D2-9125-4A07-BDF3-4CD614C1313E}" sibTransId="{FF826ACE-3C0E-4EC3-B4D0-71B185DECAB9}"/>
    <dgm:cxn modelId="{4416E286-5C7A-474E-9B15-62D1267A3622}" type="presOf" srcId="{D0348266-3EC9-4F0E-9638-E0D0ABF2BCC5}" destId="{41A100FC-A994-418A-92AA-FD66F295FDAC}" srcOrd="0" destOrd="0" presId="urn:microsoft.com/office/officeart/2005/8/layout/lProcess3"/>
    <dgm:cxn modelId="{0E41F38B-EF59-4BF5-8462-CB5488DEA136}" type="presOf" srcId="{E4C92CA0-5942-43F1-92D1-982BC2666F4D}" destId="{1FFB9BF2-3B16-4EFC-9E10-12EC2EA769F8}" srcOrd="0" destOrd="0" presId="urn:microsoft.com/office/officeart/2005/8/layout/lProcess3"/>
    <dgm:cxn modelId="{CBA77C93-7D7E-4F14-A579-27C6DE887567}" srcId="{E981FCC7-86F9-47B4-8D30-8DFB159B07D8}" destId="{6F5D0B04-B15E-4F41-B748-9CA18DB8C5BC}" srcOrd="0" destOrd="0" parTransId="{A39C267C-28DB-4FF9-B783-2F810353391E}" sibTransId="{51349D7E-2530-4895-A0D9-507650605F0C}"/>
    <dgm:cxn modelId="{0C2B2D9C-0F73-417F-ABDD-F648BB729BA0}" type="presOf" srcId="{2D7E79E5-612B-47FC-95D1-F93C8B859F89}" destId="{1B73DD87-C5CD-4A16-857B-E8BEF4510926}" srcOrd="0" destOrd="0" presId="urn:microsoft.com/office/officeart/2005/8/layout/lProcess3"/>
    <dgm:cxn modelId="{BBA5229E-CE3E-4132-A5F5-0CFBE36AAF14}" srcId="{AAF55215-C2DC-4202-AC4E-4E5C366759B6}" destId="{9482ACDF-CF31-4B7A-BAAC-A90058B1F586}" srcOrd="1" destOrd="0" parTransId="{7F1301DB-9241-4DF5-B581-286BA568A2D5}" sibTransId="{21A8FFA3-D6D7-48FC-B78C-345321F84FA2}"/>
    <dgm:cxn modelId="{C86035A2-E58D-4B7E-8A91-48BCC7B251EA}" type="presOf" srcId="{9482ACDF-CF31-4B7A-BAAC-A90058B1F586}" destId="{50A850D0-8432-4E57-B861-4B433E6E9E0C}" srcOrd="0" destOrd="0" presId="urn:microsoft.com/office/officeart/2005/8/layout/lProcess3"/>
    <dgm:cxn modelId="{1BCE07AD-62CF-46F3-B6EB-D1FB67308BC2}" srcId="{AAF55215-C2DC-4202-AC4E-4E5C366759B6}" destId="{D4510393-5D59-4EA5-AF06-72DE999F4CE6}" srcOrd="4" destOrd="0" parTransId="{8F9D31CF-E63B-4DA0-98BD-C14AF58A960A}" sibTransId="{81D4C823-4891-40A4-AD93-975B72A42AF3}"/>
    <dgm:cxn modelId="{EC04ADBD-5508-4BBD-B976-6A7D5CE02983}" type="presOf" srcId="{893CB008-2CB9-454B-B92A-2A3AE89A6BC1}" destId="{A3709F01-FE8A-4945-A711-23B144A6AE3F}" srcOrd="0" destOrd="0" presId="urn:microsoft.com/office/officeart/2005/8/layout/lProcess3"/>
    <dgm:cxn modelId="{094094C1-A161-4F4C-9CCC-7DBA4C5D0433}" type="presOf" srcId="{AAF55215-C2DC-4202-AC4E-4E5C366759B6}" destId="{A4E595BD-47A8-4197-9A3B-49A5E70BF52F}" srcOrd="0" destOrd="0" presId="urn:microsoft.com/office/officeart/2005/8/layout/lProcess3"/>
    <dgm:cxn modelId="{0FAD09C9-D8DF-4BCE-885E-6DCF5CC2AEF3}" srcId="{AAF55215-C2DC-4202-AC4E-4E5C366759B6}" destId="{EB0DFCE1-D585-4FE1-8B32-40373C2E6EE8}" srcOrd="0" destOrd="0" parTransId="{EB808698-1AE8-47E3-BF84-A1C8D45BD973}" sibTransId="{E02137CB-A85C-4BC9-9260-F6656FC04B5A}"/>
    <dgm:cxn modelId="{4B25D0C9-D076-489C-9BA2-287DB24AFB89}" type="presOf" srcId="{1EA0438F-382E-4BB7-83FB-9FD28546B78A}" destId="{DDC65FD9-3C3E-4C20-85D2-834FA953D451}" srcOrd="0" destOrd="0" presId="urn:microsoft.com/office/officeart/2005/8/layout/lProcess3"/>
    <dgm:cxn modelId="{CEE004D1-B879-4E79-BEE6-3CD7EB443294}" srcId="{AAF55215-C2DC-4202-AC4E-4E5C366759B6}" destId="{4FFC279D-BB0B-407E-B984-25A609C0902A}" srcOrd="6" destOrd="0" parTransId="{5106CFCB-B9DB-4869-AAC5-575B44D25334}" sibTransId="{8511AC86-36EF-4ED4-9BE9-47F4DD7881F9}"/>
    <dgm:cxn modelId="{E68554D5-8562-4225-B8A7-F3A26022E0C0}" type="presOf" srcId="{BAB0646C-407E-4BFD-82D7-28D915CB51EB}" destId="{B6BA7417-EBAB-4C18-8C6B-6978825A4451}" srcOrd="0" destOrd="0" presId="urn:microsoft.com/office/officeart/2005/8/layout/lProcess3"/>
    <dgm:cxn modelId="{DF332FD7-04BB-4072-8C65-25D318A11D83}" srcId="{2D13C3B4-A92A-4E6F-BCD7-6CA5835C75A8}" destId="{4C908998-658E-438F-A291-8917781697B6}" srcOrd="1" destOrd="0" parTransId="{79028BF9-C71B-4E3C-BE18-792EB921C517}" sibTransId="{E57F5195-0DD5-47F2-B1D4-016C29FD13AD}"/>
    <dgm:cxn modelId="{B3FAE1D8-3A29-46C7-9B77-898FE963291B}" srcId="{2D13C3B4-A92A-4E6F-BCD7-6CA5835C75A8}" destId="{4E53907A-4A26-4812-B680-6FB27E14E287}" srcOrd="2" destOrd="0" parTransId="{BFABD3D6-0A29-4EFD-913F-2962CE0544E6}" sibTransId="{81D5BD69-43CD-4215-A78D-824E39BD84FC}"/>
    <dgm:cxn modelId="{C5CE2EDF-7611-4629-956C-F7FF99AA0401}" srcId="{E981FCC7-86F9-47B4-8D30-8DFB159B07D8}" destId="{C9D37106-A11E-45D0-A75F-2AF7FBE3059A}" srcOrd="5" destOrd="0" parTransId="{5A5BA0D6-891C-48FE-8686-512044C45517}" sibTransId="{F85DD150-149E-407F-A6F3-603523724E41}"/>
    <dgm:cxn modelId="{83479CE4-02F8-45A3-B78B-E73C0FD0515B}" type="presOf" srcId="{D4510393-5D59-4EA5-AF06-72DE999F4CE6}" destId="{CC583187-9DFD-4320-A2F2-11150997B2F7}" srcOrd="0" destOrd="0" presId="urn:microsoft.com/office/officeart/2005/8/layout/lProcess3"/>
    <dgm:cxn modelId="{8CD391E6-CD30-44A4-864F-E8A52EEB6EF2}" type="presOf" srcId="{2D13C3B4-A92A-4E6F-BCD7-6CA5835C75A8}" destId="{5DA7D432-2919-41E8-9258-78F272A39425}" srcOrd="0" destOrd="0" presId="urn:microsoft.com/office/officeart/2005/8/layout/lProcess3"/>
    <dgm:cxn modelId="{815FF8EA-94B8-4381-B633-6F73D3068A3F}" type="presOf" srcId="{9259850D-32E6-4C98-AB19-A1088C0043D4}" destId="{29A7B98C-EA99-4760-B17D-251D0019469D}" srcOrd="0" destOrd="0" presId="urn:microsoft.com/office/officeart/2005/8/layout/lProcess3"/>
    <dgm:cxn modelId="{8B37D0F9-F787-4A00-8423-82FAE5691FB4}" srcId="{E981FCC7-86F9-47B4-8D30-8DFB159B07D8}" destId="{CC82D464-7D81-4133-A650-B25346B6A0CC}" srcOrd="2" destOrd="0" parTransId="{2FDFC38E-F6DA-4515-B20D-F92C5ED8B1F3}" sibTransId="{E591F4C8-9FDE-434C-A81D-1C392FD673DF}"/>
    <dgm:cxn modelId="{B6B103FF-67E9-4126-9A57-457659BE020F}" type="presOf" srcId="{9C085824-2848-4F0C-961E-C1DDF5CD638E}" destId="{8142F481-E4BB-4FDC-8492-3383D79642BA}" srcOrd="0" destOrd="0" presId="urn:microsoft.com/office/officeart/2005/8/layout/lProcess3"/>
    <dgm:cxn modelId="{D2B72B69-EC07-436D-895D-8D277902FAEB}" type="presParOf" srcId="{1FFB9BF2-3B16-4EFC-9E10-12EC2EA769F8}" destId="{30A5D30D-FB9B-464B-B2F8-13CCD676BAEC}" srcOrd="0" destOrd="0" presId="urn:microsoft.com/office/officeart/2005/8/layout/lProcess3"/>
    <dgm:cxn modelId="{72E3F3CF-C3D9-4DDB-A935-ABACF22CCFAB}" type="presParOf" srcId="{30A5D30D-FB9B-464B-B2F8-13CCD676BAEC}" destId="{5DA7D432-2919-41E8-9258-78F272A39425}" srcOrd="0" destOrd="0" presId="urn:microsoft.com/office/officeart/2005/8/layout/lProcess3"/>
    <dgm:cxn modelId="{7377B6CC-4701-41B9-812A-CDA8CDDF109B}" type="presParOf" srcId="{30A5D30D-FB9B-464B-B2F8-13CCD676BAEC}" destId="{45058FE7-B86F-4CCC-9540-97B2AA1E5FF4}" srcOrd="1" destOrd="0" presId="urn:microsoft.com/office/officeart/2005/8/layout/lProcess3"/>
    <dgm:cxn modelId="{977DE9FC-2C00-4399-8F44-AFB9A33DEC78}" type="presParOf" srcId="{30A5D30D-FB9B-464B-B2F8-13CCD676BAEC}" destId="{713E68A3-EAD8-4EAD-B799-635F470B81EE}" srcOrd="2" destOrd="0" presId="urn:microsoft.com/office/officeart/2005/8/layout/lProcess3"/>
    <dgm:cxn modelId="{AE8E61B3-A822-4954-9AEF-9D95EE75C768}" type="presParOf" srcId="{30A5D30D-FB9B-464B-B2F8-13CCD676BAEC}" destId="{767C7CA8-C753-4362-85E9-093613831053}" srcOrd="3" destOrd="0" presId="urn:microsoft.com/office/officeart/2005/8/layout/lProcess3"/>
    <dgm:cxn modelId="{6073D370-2F98-4A4E-B4D4-D0767FE60BBC}" type="presParOf" srcId="{30A5D30D-FB9B-464B-B2F8-13CCD676BAEC}" destId="{8D7BA5AA-282E-4E94-841F-42BADD5C9501}" srcOrd="4" destOrd="0" presId="urn:microsoft.com/office/officeart/2005/8/layout/lProcess3"/>
    <dgm:cxn modelId="{E2E2F653-7DB7-4859-BCE1-115216D66AD2}" type="presParOf" srcId="{30A5D30D-FB9B-464B-B2F8-13CCD676BAEC}" destId="{0074DA33-83CE-47CB-AA4A-B2AFD63DC2DC}" srcOrd="5" destOrd="0" presId="urn:microsoft.com/office/officeart/2005/8/layout/lProcess3"/>
    <dgm:cxn modelId="{43CAA2C6-87FE-4AEE-B370-A53FC336DBA7}" type="presParOf" srcId="{30A5D30D-FB9B-464B-B2F8-13CCD676BAEC}" destId="{DC83F289-33DF-4DDE-AD5F-4983C03455FC}" srcOrd="6" destOrd="0" presId="urn:microsoft.com/office/officeart/2005/8/layout/lProcess3"/>
    <dgm:cxn modelId="{4805F42E-4D5A-4FBB-9B3D-21D65499DF0B}" type="presParOf" srcId="{30A5D30D-FB9B-464B-B2F8-13CCD676BAEC}" destId="{B69CE16F-31C1-42F4-A7DF-8A7AF0C012EC}" srcOrd="7" destOrd="0" presId="urn:microsoft.com/office/officeart/2005/8/layout/lProcess3"/>
    <dgm:cxn modelId="{0BF87DF2-0795-47F8-81E2-D1406611EC7B}" type="presParOf" srcId="{30A5D30D-FB9B-464B-B2F8-13CCD676BAEC}" destId="{29A7B98C-EA99-4760-B17D-251D0019469D}" srcOrd="8" destOrd="0" presId="urn:microsoft.com/office/officeart/2005/8/layout/lProcess3"/>
    <dgm:cxn modelId="{94E6AEA6-8DFB-4985-8CD1-B5A114C3C6B6}" type="presParOf" srcId="{30A5D30D-FB9B-464B-B2F8-13CCD676BAEC}" destId="{0F91DD11-3FE7-4C60-8E2F-68BE67EB9E74}" srcOrd="9" destOrd="0" presId="urn:microsoft.com/office/officeart/2005/8/layout/lProcess3"/>
    <dgm:cxn modelId="{493957A5-8596-4564-8700-FFBF92311054}" type="presParOf" srcId="{30A5D30D-FB9B-464B-B2F8-13CCD676BAEC}" destId="{233B5736-4966-4E46-9CCB-133F6EE6669A}" srcOrd="10" destOrd="0" presId="urn:microsoft.com/office/officeart/2005/8/layout/lProcess3"/>
    <dgm:cxn modelId="{CFE831F4-0674-487D-BAF5-7E1D13463818}" type="presParOf" srcId="{30A5D30D-FB9B-464B-B2F8-13CCD676BAEC}" destId="{04F104FC-87B6-4FE8-BE28-DDC96F224E60}" srcOrd="11" destOrd="0" presId="urn:microsoft.com/office/officeart/2005/8/layout/lProcess3"/>
    <dgm:cxn modelId="{54B91249-F86B-4EFB-91F8-0C86AE38B456}" type="presParOf" srcId="{30A5D30D-FB9B-464B-B2F8-13CCD676BAEC}" destId="{A3709F01-FE8A-4945-A711-23B144A6AE3F}" srcOrd="12" destOrd="0" presId="urn:microsoft.com/office/officeart/2005/8/layout/lProcess3"/>
    <dgm:cxn modelId="{B75A2B55-A029-4472-A2D0-B6D190A9ECFF}" type="presParOf" srcId="{30A5D30D-FB9B-464B-B2F8-13CCD676BAEC}" destId="{76ED2A26-AC97-4455-9532-38ED87138ADB}" srcOrd="13" destOrd="0" presId="urn:microsoft.com/office/officeart/2005/8/layout/lProcess3"/>
    <dgm:cxn modelId="{E7A3FCE3-0B88-4B93-86C5-316FE0EB1B0C}" type="presParOf" srcId="{30A5D30D-FB9B-464B-B2F8-13CCD676BAEC}" destId="{DDC65FD9-3C3E-4C20-85D2-834FA953D451}" srcOrd="14" destOrd="0" presId="urn:microsoft.com/office/officeart/2005/8/layout/lProcess3"/>
    <dgm:cxn modelId="{9992F08D-4DDA-467D-BC0E-0326A2B51D55}" type="presParOf" srcId="{1FFB9BF2-3B16-4EFC-9E10-12EC2EA769F8}" destId="{B1ED8145-7C20-4373-8D20-88E60A8E9120}" srcOrd="1" destOrd="0" presId="urn:microsoft.com/office/officeart/2005/8/layout/lProcess3"/>
    <dgm:cxn modelId="{53D36F79-FA82-4F7C-ADDC-FD41EB7C0A81}" type="presParOf" srcId="{1FFB9BF2-3B16-4EFC-9E10-12EC2EA769F8}" destId="{A65D223B-7EFD-440D-8E61-280CF4049F91}" srcOrd="2" destOrd="0" presId="urn:microsoft.com/office/officeart/2005/8/layout/lProcess3"/>
    <dgm:cxn modelId="{35C5799E-A141-492A-A665-C3821C4E0A2C}" type="presParOf" srcId="{A65D223B-7EFD-440D-8E61-280CF4049F91}" destId="{A4E595BD-47A8-4197-9A3B-49A5E70BF52F}" srcOrd="0" destOrd="0" presId="urn:microsoft.com/office/officeart/2005/8/layout/lProcess3"/>
    <dgm:cxn modelId="{662C3687-4E34-4708-BDF4-0472F39606DE}" type="presParOf" srcId="{A65D223B-7EFD-440D-8E61-280CF4049F91}" destId="{C2CB2C00-8E4E-430A-B832-74625E3462EB}" srcOrd="1" destOrd="0" presId="urn:microsoft.com/office/officeart/2005/8/layout/lProcess3"/>
    <dgm:cxn modelId="{5776099D-0613-4B67-8900-630A416D70F9}" type="presParOf" srcId="{A65D223B-7EFD-440D-8E61-280CF4049F91}" destId="{ED949E22-7A1A-400C-8F45-5D398ED920E1}" srcOrd="2" destOrd="0" presId="urn:microsoft.com/office/officeart/2005/8/layout/lProcess3"/>
    <dgm:cxn modelId="{BC9EBE91-8D42-44AA-A5DD-69E335CC36E6}" type="presParOf" srcId="{A65D223B-7EFD-440D-8E61-280CF4049F91}" destId="{235FCBA8-A2E4-41B9-A541-B37497B66DF6}" srcOrd="3" destOrd="0" presId="urn:microsoft.com/office/officeart/2005/8/layout/lProcess3"/>
    <dgm:cxn modelId="{815FD6BA-99A3-4C49-83BB-CD680D6D6AE3}" type="presParOf" srcId="{A65D223B-7EFD-440D-8E61-280CF4049F91}" destId="{50A850D0-8432-4E57-B861-4B433E6E9E0C}" srcOrd="4" destOrd="0" presId="urn:microsoft.com/office/officeart/2005/8/layout/lProcess3"/>
    <dgm:cxn modelId="{0E8518EA-9449-413C-94E9-3662D75BDFC4}" type="presParOf" srcId="{A65D223B-7EFD-440D-8E61-280CF4049F91}" destId="{C9F7443B-D9D4-4654-9BD1-188FECD361F1}" srcOrd="5" destOrd="0" presId="urn:microsoft.com/office/officeart/2005/8/layout/lProcess3"/>
    <dgm:cxn modelId="{F3DA902C-42C9-462D-995B-B65771B6997D}" type="presParOf" srcId="{A65D223B-7EFD-440D-8E61-280CF4049F91}" destId="{12DFBF2D-44F3-4C70-96D9-7DAE61005F16}" srcOrd="6" destOrd="0" presId="urn:microsoft.com/office/officeart/2005/8/layout/lProcess3"/>
    <dgm:cxn modelId="{5F3FC06E-8ABA-4AA3-A2DE-838ECC7E2A94}" type="presParOf" srcId="{A65D223B-7EFD-440D-8E61-280CF4049F91}" destId="{45C1F4EF-2BDC-4BEF-BEBD-A86427E9C366}" srcOrd="7" destOrd="0" presId="urn:microsoft.com/office/officeart/2005/8/layout/lProcess3"/>
    <dgm:cxn modelId="{8FFE1BC4-EDE5-47C0-941F-A634C0BB1BBB}" type="presParOf" srcId="{A65D223B-7EFD-440D-8E61-280CF4049F91}" destId="{8142F481-E4BB-4FDC-8492-3383D79642BA}" srcOrd="8" destOrd="0" presId="urn:microsoft.com/office/officeart/2005/8/layout/lProcess3"/>
    <dgm:cxn modelId="{FC36E0DA-3987-4941-824E-BB8472C809D0}" type="presParOf" srcId="{A65D223B-7EFD-440D-8E61-280CF4049F91}" destId="{8C9C69FD-EF83-4A55-9F25-2210A4236AC2}" srcOrd="9" destOrd="0" presId="urn:microsoft.com/office/officeart/2005/8/layout/lProcess3"/>
    <dgm:cxn modelId="{1CE5632B-D7EC-4DF3-87A4-49977515A7F4}" type="presParOf" srcId="{A65D223B-7EFD-440D-8E61-280CF4049F91}" destId="{CC583187-9DFD-4320-A2F2-11150997B2F7}" srcOrd="10" destOrd="0" presId="urn:microsoft.com/office/officeart/2005/8/layout/lProcess3"/>
    <dgm:cxn modelId="{5AF594F3-3100-4997-B3C8-5CBAD8951494}" type="presParOf" srcId="{A65D223B-7EFD-440D-8E61-280CF4049F91}" destId="{C515215A-B032-48E5-A13E-44F9EAC34C10}" srcOrd="11" destOrd="0" presId="urn:microsoft.com/office/officeart/2005/8/layout/lProcess3"/>
    <dgm:cxn modelId="{D8694EC0-0D12-482E-8ADF-D0CCFE9D28FE}" type="presParOf" srcId="{A65D223B-7EFD-440D-8E61-280CF4049F91}" destId="{1B73DD87-C5CD-4A16-857B-E8BEF4510926}" srcOrd="12" destOrd="0" presId="urn:microsoft.com/office/officeart/2005/8/layout/lProcess3"/>
    <dgm:cxn modelId="{C2521323-6BB6-4122-8613-86EA70EA2822}" type="presParOf" srcId="{A65D223B-7EFD-440D-8E61-280CF4049F91}" destId="{A2DFCA64-649A-4432-85FE-578D4893E937}" srcOrd="13" destOrd="0" presId="urn:microsoft.com/office/officeart/2005/8/layout/lProcess3"/>
    <dgm:cxn modelId="{7DA63B81-6750-4BE1-BC94-3E695A55E487}" type="presParOf" srcId="{A65D223B-7EFD-440D-8E61-280CF4049F91}" destId="{265B8E59-4386-459D-84ED-297A1C9BA70B}" srcOrd="14" destOrd="0" presId="urn:microsoft.com/office/officeart/2005/8/layout/lProcess3"/>
    <dgm:cxn modelId="{25595763-F137-4241-B330-8E4E7F4B1770}" type="presParOf" srcId="{1FFB9BF2-3B16-4EFC-9E10-12EC2EA769F8}" destId="{02B80443-D287-4DC7-B343-58B92506693B}" srcOrd="3" destOrd="0" presId="urn:microsoft.com/office/officeart/2005/8/layout/lProcess3"/>
    <dgm:cxn modelId="{FE9744E3-2301-48AA-BF35-CCA2BE43ABD7}" type="presParOf" srcId="{1FFB9BF2-3B16-4EFC-9E10-12EC2EA769F8}" destId="{BE0566B9-B4FF-4C47-B20D-D93FBF8CA735}" srcOrd="4" destOrd="0" presId="urn:microsoft.com/office/officeart/2005/8/layout/lProcess3"/>
    <dgm:cxn modelId="{AF59F143-5F21-4748-97FA-9DB13301727C}" type="presParOf" srcId="{BE0566B9-B4FF-4C47-B20D-D93FBF8CA735}" destId="{B293C636-4E74-4FF8-8137-DCB1ADF38A6B}" srcOrd="0" destOrd="0" presId="urn:microsoft.com/office/officeart/2005/8/layout/lProcess3"/>
    <dgm:cxn modelId="{11950C60-D180-41D3-9D51-9BD7DC252DD7}" type="presParOf" srcId="{BE0566B9-B4FF-4C47-B20D-D93FBF8CA735}" destId="{226AD753-DDF5-4181-A868-39E1C9541863}" srcOrd="1" destOrd="0" presId="urn:microsoft.com/office/officeart/2005/8/layout/lProcess3"/>
    <dgm:cxn modelId="{9256566D-B1FE-4A2C-9F36-729D861075CE}" type="presParOf" srcId="{BE0566B9-B4FF-4C47-B20D-D93FBF8CA735}" destId="{C4770ACB-83BA-42FD-B79A-1E22836E8E3F}" srcOrd="2" destOrd="0" presId="urn:microsoft.com/office/officeart/2005/8/layout/lProcess3"/>
    <dgm:cxn modelId="{A54FAE14-2014-415C-B4E2-FACA7300BFB5}" type="presParOf" srcId="{BE0566B9-B4FF-4C47-B20D-D93FBF8CA735}" destId="{FBA6AE68-6D9E-45C9-BEEC-8E076E0074CE}" srcOrd="3" destOrd="0" presId="urn:microsoft.com/office/officeart/2005/8/layout/lProcess3"/>
    <dgm:cxn modelId="{ADF88191-C40D-46BA-BF86-894AA1DBB88B}" type="presParOf" srcId="{BE0566B9-B4FF-4C47-B20D-D93FBF8CA735}" destId="{B6BA7417-EBAB-4C18-8C6B-6978825A4451}" srcOrd="4" destOrd="0" presId="urn:microsoft.com/office/officeart/2005/8/layout/lProcess3"/>
    <dgm:cxn modelId="{909034D7-E44D-4973-9BB9-899F51A7E8F6}" type="presParOf" srcId="{BE0566B9-B4FF-4C47-B20D-D93FBF8CA735}" destId="{22D88526-5C53-4F96-ABCD-1397B6C73E52}" srcOrd="5" destOrd="0" presId="urn:microsoft.com/office/officeart/2005/8/layout/lProcess3"/>
    <dgm:cxn modelId="{A7198024-E862-4A9E-A525-37D05A1156C8}" type="presParOf" srcId="{BE0566B9-B4FF-4C47-B20D-D93FBF8CA735}" destId="{0535EDDB-6E78-408F-934E-AA209401F86E}" srcOrd="6" destOrd="0" presId="urn:microsoft.com/office/officeart/2005/8/layout/lProcess3"/>
    <dgm:cxn modelId="{EB581D3A-A6F1-4BD5-AB20-07BB5B4F00A3}" type="presParOf" srcId="{BE0566B9-B4FF-4C47-B20D-D93FBF8CA735}" destId="{189C2D40-AB9C-43F9-BD8A-8581C8A06487}" srcOrd="7" destOrd="0" presId="urn:microsoft.com/office/officeart/2005/8/layout/lProcess3"/>
    <dgm:cxn modelId="{D1D99B69-3183-4CC2-87EB-9E49B089B09B}" type="presParOf" srcId="{BE0566B9-B4FF-4C47-B20D-D93FBF8CA735}" destId="{CF75B051-9926-4877-978F-B72B1334869D}" srcOrd="8" destOrd="0" presId="urn:microsoft.com/office/officeart/2005/8/layout/lProcess3"/>
    <dgm:cxn modelId="{4673EFE8-F036-4683-BC5F-3913180E339D}" type="presParOf" srcId="{BE0566B9-B4FF-4C47-B20D-D93FBF8CA735}" destId="{9F904062-466A-48AA-9A12-5475E19B5599}" srcOrd="9" destOrd="0" presId="urn:microsoft.com/office/officeart/2005/8/layout/lProcess3"/>
    <dgm:cxn modelId="{B4CC2AAE-3B2A-4DEB-B27A-EBBEC3053D6E}" type="presParOf" srcId="{BE0566B9-B4FF-4C47-B20D-D93FBF8CA735}" destId="{D06EA45C-5C7E-496B-A01F-8A8761A982A8}" srcOrd="10" destOrd="0" presId="urn:microsoft.com/office/officeart/2005/8/layout/lProcess3"/>
    <dgm:cxn modelId="{A06DCD56-5349-40BE-B734-B1424C3F0883}" type="presParOf" srcId="{BE0566B9-B4FF-4C47-B20D-D93FBF8CA735}" destId="{BD3F8EAD-1F31-495C-B22B-FF0314914503}" srcOrd="11" destOrd="0" presId="urn:microsoft.com/office/officeart/2005/8/layout/lProcess3"/>
    <dgm:cxn modelId="{E91E7940-3B5B-491E-8FA4-EDA8D63F3EA2}" type="presParOf" srcId="{BE0566B9-B4FF-4C47-B20D-D93FBF8CA735}" destId="{EF23E231-DBE4-4698-BFCD-F3DE5FCEC12E}" srcOrd="12" destOrd="0" presId="urn:microsoft.com/office/officeart/2005/8/layout/lProcess3"/>
    <dgm:cxn modelId="{E7B207AD-33F9-47C6-958F-154C1DF2E8A4}" type="presParOf" srcId="{BE0566B9-B4FF-4C47-B20D-D93FBF8CA735}" destId="{93770244-2429-4FDD-98E0-F8F18195CC52}" srcOrd="13" destOrd="0" presId="urn:microsoft.com/office/officeart/2005/8/layout/lProcess3"/>
    <dgm:cxn modelId="{3C4D66C3-B89C-42C7-933D-DD9117679F69}" type="presParOf" srcId="{BE0566B9-B4FF-4C47-B20D-D93FBF8CA735}" destId="{41A100FC-A994-418A-92AA-FD66F295FDAC}" srcOrd="1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C92CA0-5942-43F1-92D1-982BC2666F4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D13C3B4-A92A-4E6F-BCD7-6CA5835C75A8}">
      <dgm:prSet phldrT="[Testo]"/>
      <dgm:spPr/>
      <dgm:t>
        <a:bodyPr/>
        <a:lstStyle/>
        <a:p>
          <a:r>
            <a:rPr lang="it-IT">
              <a:latin typeface="Titillium" panose="00000500000000000000" pitchFamily="50" charset="0"/>
            </a:rPr>
            <a:t>GSL</a:t>
          </a:r>
        </a:p>
      </dgm:t>
    </dgm:pt>
    <dgm:pt modelId="{49C7EE68-4693-485C-809A-3E4AC9BBB340}" type="parTrans" cxnId="{7A62680C-C485-417A-B2F6-57A46074D71A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0E902910-7071-4D27-BE41-30575641D800}" type="sibTrans" cxnId="{7A62680C-C485-417A-B2F6-57A46074D71A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EF714E4E-2C40-4150-A9A0-0086982EFEB7}">
      <dgm:prSet phldrT="[Testo]"/>
      <dgm:spPr/>
      <dgm:t>
        <a:bodyPr/>
        <a:lstStyle/>
        <a:p>
          <a:r>
            <a:rPr lang="it-IT" err="1">
              <a:latin typeface="Titillium" panose="00000500000000000000" pitchFamily="50" charset="0"/>
            </a:rPr>
            <a:t>cold</a:t>
          </a:r>
          <a:r>
            <a:rPr lang="it-IT">
              <a:latin typeface="Titillium" panose="00000500000000000000" pitchFamily="50" charset="0"/>
            </a:rPr>
            <a:t> </a:t>
          </a:r>
          <a:r>
            <a:rPr lang="it-IT" err="1">
              <a:latin typeface="Titillium" panose="00000500000000000000" pitchFamily="50" charset="0"/>
            </a:rPr>
            <a:t>powering</a:t>
          </a:r>
          <a:endParaRPr lang="it-IT">
            <a:latin typeface="Titillium" panose="00000500000000000000" pitchFamily="50" charset="0"/>
          </a:endParaRPr>
        </a:p>
      </dgm:t>
    </dgm:pt>
    <dgm:pt modelId="{A52FB037-40F0-47F3-B8F7-3448C6FCA585}" type="parTrans" cxnId="{AB43CB2E-676B-4E09-BBC7-B1410430FCE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3AAA9E7A-E54C-4040-91A0-1249300727D6}" type="sibTrans" cxnId="{AB43CB2E-676B-4E09-BBC7-B1410430FCE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AAF55215-C2DC-4202-AC4E-4E5C366759B6}">
      <dgm:prSet phldrT="[Testo]"/>
      <dgm:spPr/>
      <dgm:t>
        <a:bodyPr/>
        <a:lstStyle/>
        <a:p>
          <a:r>
            <a:rPr lang="it-IT">
              <a:latin typeface="Titillium" panose="00000500000000000000" pitchFamily="50" charset="0"/>
            </a:rPr>
            <a:t>Test Station</a:t>
          </a:r>
        </a:p>
      </dgm:t>
    </dgm:pt>
    <dgm:pt modelId="{0597ACFF-EC8F-4BF5-97DF-20C72A329C29}" type="parTrans" cxnId="{91F40257-AEF7-40F0-80B2-5E30350ED85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A64044E5-76DF-4918-B2A1-3E85C1FF3E7D}" type="sibTrans" cxnId="{91F40257-AEF7-40F0-80B2-5E30350ED85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E981FCC7-86F9-47B4-8D30-8DFB159B07D8}">
      <dgm:prSet phldrT="[Testo]"/>
      <dgm:spPr/>
      <dgm:t>
        <a:bodyPr/>
        <a:lstStyle/>
        <a:p>
          <a:r>
            <a:rPr lang="it-IT">
              <a:latin typeface="Titillium" panose="00000500000000000000" pitchFamily="50" charset="0"/>
            </a:rPr>
            <a:t>time</a:t>
          </a:r>
        </a:p>
      </dgm:t>
    </dgm:pt>
    <dgm:pt modelId="{D54369E5-201E-4688-B774-6CF352478E21}" type="parTrans" cxnId="{57C5A505-44EC-47D4-9BB5-53574086BB96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543B6A03-4E78-4C44-9FA9-C5961042E58E}" type="sibTrans" cxnId="{57C5A505-44EC-47D4-9BB5-53574086BB96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80E393FC-04C2-442D-816D-150792D591FB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6/25</a:t>
          </a:r>
        </a:p>
      </dgm:t>
    </dgm:pt>
    <dgm:pt modelId="{E5450467-6424-4372-B195-2D7A931F1AC5}" type="parTrans" cxnId="{A8A413D7-D65E-4A0D-97EC-BB5A551DCA3B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36E99940-BD5A-4F26-AC0F-F21B8E0CED21}" type="sibTrans" cxnId="{A8A413D7-D65E-4A0D-97EC-BB5A551DCA3B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1E921975-C31B-41CF-9A5E-132A70A52320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7/25</a:t>
          </a:r>
        </a:p>
      </dgm:t>
    </dgm:pt>
    <dgm:pt modelId="{0E07EECB-1125-4091-B1FA-2FC8B0476D42}" type="parTrans" cxnId="{D2BBCC5C-170D-4642-A2F6-AFFAF5E16819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0D1E379D-8FDE-408B-A33F-48A9B3402214}" type="sibTrans" cxnId="{D2BBCC5C-170D-4642-A2F6-AFFAF5E16819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87B165FB-91FD-44D6-B54A-77691AE09306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8/25</a:t>
          </a:r>
        </a:p>
      </dgm:t>
    </dgm:pt>
    <dgm:pt modelId="{E5160AD1-EB8F-4E12-81D5-2FFF5994EF32}" type="parTrans" cxnId="{01A85093-BA02-4C76-9DAA-5F20373BEBB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128447FB-8700-416E-B74F-FB77DF3B7739}" type="sibTrans" cxnId="{01A85093-BA02-4C76-9DAA-5F20373BEBB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BB980CD7-E48C-4E82-971D-9DE9796406AA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9/25</a:t>
          </a:r>
        </a:p>
      </dgm:t>
    </dgm:pt>
    <dgm:pt modelId="{159BE2B0-1794-4990-A3C3-4B98C6A8A58D}" type="parTrans" cxnId="{B5B018FC-987F-4440-8A12-9A732CC16C6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39BDCAFE-9AA4-44C0-B2BE-89A97DD3CD92}" type="sibTrans" cxnId="{B5B018FC-987F-4440-8A12-9A732CC16C6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12B991D6-CC51-4BA6-8327-6C0155289D29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10/25</a:t>
          </a:r>
        </a:p>
      </dgm:t>
    </dgm:pt>
    <dgm:pt modelId="{AD18ADAB-DAEA-46C1-A15D-47ED60B6F187}" type="parTrans" cxnId="{E9E76D52-175C-49FC-BD7A-832285B23F6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A01C119D-B0F8-4819-A304-82A69829EE37}" type="sibTrans" cxnId="{E9E76D52-175C-49FC-BD7A-832285B23F6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7D9DCCAD-DD76-4E62-92AC-4C8F6E18C18C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11/25</a:t>
          </a:r>
        </a:p>
      </dgm:t>
    </dgm:pt>
    <dgm:pt modelId="{6E6BBDF7-0DAA-4779-9798-C49D1A2D934B}" type="parTrans" cxnId="{24128F75-C2CD-4465-AE5D-DCCC0830DB4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589983C7-E2AE-4213-95AF-08F0AE8D92EB}" type="sibTrans" cxnId="{24128F75-C2CD-4465-AE5D-DCCC0830DB4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0772FF1B-D791-4DB7-B797-B18F62CB1235}">
      <dgm:prSet phldrT="[Testo]" custT="1"/>
      <dgm:spPr/>
      <dgm:t>
        <a:bodyPr/>
        <a:lstStyle/>
        <a:p>
          <a:r>
            <a:rPr lang="it-IT" sz="1600">
              <a:latin typeface="Titillium" panose="00000500000000000000" pitchFamily="50" charset="0"/>
            </a:rPr>
            <a:t>12/25</a:t>
          </a:r>
        </a:p>
      </dgm:t>
    </dgm:pt>
    <dgm:pt modelId="{37A28866-C802-4A3A-BDCF-2022554517CD}" type="parTrans" cxnId="{F502C5D5-A604-4553-8E8E-9B951885F126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5D6731C8-0188-4657-A9BC-EF309E471FD4}" type="sibTrans" cxnId="{F502C5D5-A604-4553-8E8E-9B951885F126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AB19AACB-CC24-4C45-A483-7D87EFA724D0}">
      <dgm:prSet phldrT="[Testo]" custT="1"/>
      <dgm:spPr/>
      <dgm:t>
        <a:bodyPr/>
        <a:lstStyle/>
        <a:p>
          <a:r>
            <a:rPr lang="it-IT" sz="800">
              <a:latin typeface="Titillium" panose="00000500000000000000" pitchFamily="50" charset="0"/>
            </a:rPr>
            <a:t>SITE CONSTRUCTION</a:t>
          </a:r>
        </a:p>
      </dgm:t>
    </dgm:pt>
    <dgm:pt modelId="{EA3596A4-0C74-42E8-9A8B-03683987FF91}" type="parTrans" cxnId="{C12A46F3-5385-4742-9CA6-AA4A7A19E63C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9A4013E3-E2A2-4E10-A2AE-81B01DC4CBE7}" type="sibTrans" cxnId="{C12A46F3-5385-4742-9CA6-AA4A7A19E63C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A1649B52-0E61-4FDC-B8C3-050914B2014D}">
      <dgm:prSet phldrT="[Testo]"/>
      <dgm:spPr/>
      <dgm:t>
        <a:bodyPr/>
        <a:lstStyle/>
        <a:p>
          <a:r>
            <a:rPr lang="it-IT">
              <a:latin typeface="Titillium" panose="00000500000000000000" pitchFamily="50" charset="0"/>
            </a:rPr>
            <a:t>GAS He Tank and recovery </a:t>
          </a:r>
          <a:r>
            <a:rPr lang="it-IT" err="1">
              <a:latin typeface="Titillium" panose="00000500000000000000" pitchFamily="50" charset="0"/>
            </a:rPr>
            <a:t>baloon</a:t>
          </a:r>
          <a:endParaRPr lang="it-IT">
            <a:latin typeface="Titillium" panose="00000500000000000000" pitchFamily="50" charset="0"/>
          </a:endParaRPr>
        </a:p>
      </dgm:t>
    </dgm:pt>
    <dgm:pt modelId="{91BE288F-BF78-445C-A8C1-752FD3A2F8E4}" type="parTrans" cxnId="{380EA98A-5115-48EF-9F71-41964028F5C9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D8AC395C-2FDA-40D6-9ACE-9FF66FA96733}" type="sibTrans" cxnId="{380EA98A-5115-48EF-9F71-41964028F5C9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D24622EA-2FD9-4813-AAEB-CECEAD762D38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E331FDBE-6F94-485C-B168-8CBD469871D1}" type="parTrans" cxnId="{424B228D-2FB2-47C0-9157-D1A324B7984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6E93C9A7-80E3-4BC9-A4CB-4EA65EBBFE42}" type="sibTrans" cxnId="{424B228D-2FB2-47C0-9157-D1A324B7984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F5D9AF20-F69F-4D08-8FFC-725C32B27EDA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3B66D1E1-6F09-4B1F-B399-E322F5F0DA48}" type="parTrans" cxnId="{C2A16243-E1F2-4715-8554-1CB3B3BDB285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C8066BBA-7303-4938-BD57-539D1460D1A5}" type="sibTrans" cxnId="{C2A16243-E1F2-4715-8554-1CB3B3BDB285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D68230F1-88F2-495E-A5E2-A3F2994BD90E}">
      <dgm:prSet phldrT="[Testo]"/>
      <dgm:spPr/>
      <dgm:t>
        <a:bodyPr/>
        <a:lstStyle/>
        <a:p>
          <a:r>
            <a:rPr lang="it-IT">
              <a:latin typeface="Titillium" panose="00000500000000000000" pitchFamily="50" charset="0"/>
            </a:rPr>
            <a:t>HV TBC</a:t>
          </a:r>
        </a:p>
      </dgm:t>
    </dgm:pt>
    <dgm:pt modelId="{54F82B68-CCB7-4CC0-830C-CF21C412B61E}" type="parTrans" cxnId="{0B7C997A-C482-4A5B-8CF3-4DCB3FB8533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49A642FF-A319-44E8-A52D-FDC0213F3BC6}" type="sibTrans" cxnId="{0B7C997A-C482-4A5B-8CF3-4DCB3FB8533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30395EB5-3B5F-42F1-960C-E1C79255E576}">
      <dgm:prSet phldrT="[Testo]"/>
      <dgm:spPr/>
      <dgm:t>
        <a:bodyPr/>
        <a:lstStyle/>
        <a:p>
          <a:r>
            <a:rPr lang="it-IT">
              <a:latin typeface="Titillium" panose="00000500000000000000" pitchFamily="50" charset="0"/>
            </a:rPr>
            <a:t>He GAS </a:t>
          </a:r>
          <a:r>
            <a:rPr lang="it-IT" err="1">
              <a:latin typeface="Titillium" panose="00000500000000000000" pitchFamily="50" charset="0"/>
            </a:rPr>
            <a:t>cooling</a:t>
          </a:r>
          <a:r>
            <a:rPr lang="it-IT">
              <a:latin typeface="Titillium" panose="00000500000000000000" pitchFamily="50" charset="0"/>
            </a:rPr>
            <a:t> 20K 500W</a:t>
          </a:r>
        </a:p>
      </dgm:t>
    </dgm:pt>
    <dgm:pt modelId="{96AC4C24-F201-4169-9153-DCBC07C47335}" type="parTrans" cxnId="{3503C87B-8CE6-44C3-93DC-9DBA303C628B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776F50F8-E17C-4A87-BD37-9334EEA644CF}" type="sibTrans" cxnId="{3503C87B-8CE6-44C3-93DC-9DBA303C628B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337D0701-C1CB-46A5-B912-3BA0BF86D815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9867B5B1-3D35-4447-BDED-EDFEB96C8B0D}" type="parTrans" cxnId="{10F55C11-C3CD-4BE3-9486-FE7E1C1473D1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8526973C-C202-4FFF-B6AE-B604B3FE74F4}" type="sibTrans" cxnId="{10F55C11-C3CD-4BE3-9486-FE7E1C1473D1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14766C09-EE4B-47B3-80BA-BD8830B8838D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F51CA4E3-773B-4BA8-8019-8788A4C6FB0F}" type="parTrans" cxnId="{39556C1D-40B0-4B41-809D-F80DCD1D012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5CBC4FEF-0256-47D2-AE83-C300EB9BF2F2}" type="sibTrans" cxnId="{39556C1D-40B0-4B41-809D-F80DCD1D0120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1B0A679F-DD06-47E7-A7C3-FFA4F3D76614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966D8BE8-C24C-42A2-8243-7810C931BD0C}" type="parTrans" cxnId="{626E2853-4580-42A4-AC85-A021F35FC2BE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A6EAFD1F-3AC2-486B-B95A-231885B33FF0}" type="sibTrans" cxnId="{626E2853-4580-42A4-AC85-A021F35FC2BE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4EE49017-EA2E-483A-9D4F-99274C0FB78F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337C51A4-556A-44B6-8401-072961EA97B4}" type="parTrans" cxnId="{81A4D7E7-A2BD-4396-AC8E-2832F7EE4182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E392A4FE-16E2-449E-A18E-769BCF48FD7E}" type="sibTrans" cxnId="{81A4D7E7-A2BD-4396-AC8E-2832F7EE4182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4D20DD5D-F563-4D01-AD97-CBE832C42DBD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F068AD45-3FF9-4107-A097-5E15B74B4560}" type="parTrans" cxnId="{1E5483A6-1131-4132-9E1F-93039BD89EBC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CD57418F-FCB3-44EE-85D4-9F37AF1BFFA2}" type="sibTrans" cxnId="{1E5483A6-1131-4132-9E1F-93039BD89EBC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41CC7BB1-947D-4D13-867A-5CA5D6C4132A}">
      <dgm:prSet phldrT="[Testo]"/>
      <dgm:spPr/>
      <dgm:t>
        <a:bodyPr/>
        <a:lstStyle/>
        <a:p>
          <a:r>
            <a:rPr lang="it-IT" err="1">
              <a:latin typeface="Titillium" panose="00000500000000000000" pitchFamily="50" charset="0"/>
            </a:rPr>
            <a:t>installation</a:t>
          </a:r>
          <a:endParaRPr lang="it-IT">
            <a:latin typeface="Titillium" panose="00000500000000000000" pitchFamily="50" charset="0"/>
          </a:endParaRPr>
        </a:p>
      </dgm:t>
    </dgm:pt>
    <dgm:pt modelId="{9F9BAA1C-1CF3-4C77-ADDB-C277BD961D0F}" type="parTrans" cxnId="{9EF64D1C-F361-48FA-BBA0-A51A9800012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BBDEEDAE-E7BF-40CC-8D38-474A50849CD8}" type="sibTrans" cxnId="{9EF64D1C-F361-48FA-BBA0-A51A98000124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1010EAD9-1EDB-4BD1-A583-3B1C2584D48A}">
      <dgm:prSet phldrT="[Testo]"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DE65C171-E620-47F1-A04B-045CEA607900}" type="parTrans" cxnId="{140263E3-C2D0-4F81-BCF2-E1BF0ABCDF2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2404E3A7-2189-4799-BB76-21E869BD87F1}" type="sibTrans" cxnId="{140263E3-C2D0-4F81-BCF2-E1BF0ABCDF27}">
      <dgm:prSet/>
      <dgm:spPr/>
      <dgm:t>
        <a:bodyPr/>
        <a:lstStyle/>
        <a:p>
          <a:endParaRPr lang="it-IT">
            <a:latin typeface="Titillium" panose="00000500000000000000" pitchFamily="50" charset="0"/>
          </a:endParaRPr>
        </a:p>
      </dgm:t>
    </dgm:pt>
    <dgm:pt modelId="{1FFB9BF2-3B16-4EFC-9E10-12EC2EA769F8}" type="pres">
      <dgm:prSet presAssocID="{E4C92CA0-5942-43F1-92D1-982BC2666F4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0A5D30D-FB9B-464B-B2F8-13CCD676BAEC}" type="pres">
      <dgm:prSet presAssocID="{2D13C3B4-A92A-4E6F-BCD7-6CA5835C75A8}" presName="horFlow" presStyleCnt="0"/>
      <dgm:spPr/>
    </dgm:pt>
    <dgm:pt modelId="{5DA7D432-2919-41E8-9258-78F272A39425}" type="pres">
      <dgm:prSet presAssocID="{2D13C3B4-A92A-4E6F-BCD7-6CA5835C75A8}" presName="bigChev" presStyleLbl="node1" presStyleIdx="0" presStyleCnt="3" custScaleX="104479" custScaleY="125552"/>
      <dgm:spPr/>
    </dgm:pt>
    <dgm:pt modelId="{80A8340F-B971-4E3F-B60A-345ABE7B6B31}" type="pres">
      <dgm:prSet presAssocID="{F51CA4E3-773B-4BA8-8019-8788A4C6FB0F}" presName="parTrans" presStyleCnt="0"/>
      <dgm:spPr/>
    </dgm:pt>
    <dgm:pt modelId="{69C32C69-7E2D-42B3-A5F4-B670819750BF}" type="pres">
      <dgm:prSet presAssocID="{14766C09-EE4B-47B3-80BA-BD8830B8838D}" presName="node" presStyleLbl="alignAccFollowNode1" presStyleIdx="0" presStyleCnt="21" custScaleX="100073" custScaleY="86541">
        <dgm:presLayoutVars>
          <dgm:bulletEnabled val="1"/>
        </dgm:presLayoutVars>
      </dgm:prSet>
      <dgm:spPr/>
    </dgm:pt>
    <dgm:pt modelId="{B980C0B7-8723-4667-BFA0-77CD04A2133D}" type="pres">
      <dgm:prSet presAssocID="{5CBC4FEF-0256-47D2-AE83-C300EB9BF2F2}" presName="sibTrans" presStyleCnt="0"/>
      <dgm:spPr/>
    </dgm:pt>
    <dgm:pt modelId="{37F08A9D-AAE4-4844-BEBA-6AF6340D1C1E}" type="pres">
      <dgm:prSet presAssocID="{1B0A679F-DD06-47E7-A7C3-FFA4F3D76614}" presName="node" presStyleLbl="alignAccFollowNode1" presStyleIdx="1" presStyleCnt="21" custScaleX="100073" custScaleY="86541">
        <dgm:presLayoutVars>
          <dgm:bulletEnabled val="1"/>
        </dgm:presLayoutVars>
      </dgm:prSet>
      <dgm:spPr/>
    </dgm:pt>
    <dgm:pt modelId="{A2E54C76-23D2-4A51-BF24-CB886842D750}" type="pres">
      <dgm:prSet presAssocID="{A6EAFD1F-3AC2-486B-B95A-231885B33FF0}" presName="sibTrans" presStyleCnt="0"/>
      <dgm:spPr/>
    </dgm:pt>
    <dgm:pt modelId="{DBF4DDB9-51D5-491B-BC27-C3A411FA14F0}" type="pres">
      <dgm:prSet presAssocID="{4EE49017-EA2E-483A-9D4F-99274C0FB78F}" presName="node" presStyleLbl="alignAccFollowNode1" presStyleIdx="2" presStyleCnt="21" custScaleX="100073" custScaleY="86541">
        <dgm:presLayoutVars>
          <dgm:bulletEnabled val="1"/>
        </dgm:presLayoutVars>
      </dgm:prSet>
      <dgm:spPr/>
    </dgm:pt>
    <dgm:pt modelId="{625C39A5-1485-49DF-9BDE-C71904286758}" type="pres">
      <dgm:prSet presAssocID="{E392A4FE-16E2-449E-A18E-769BCF48FD7E}" presName="sibTrans" presStyleCnt="0"/>
      <dgm:spPr/>
    </dgm:pt>
    <dgm:pt modelId="{34E146C8-4B50-4C1A-9D01-D0D07AE985B6}" type="pres">
      <dgm:prSet presAssocID="{4D20DD5D-F563-4D01-AD97-CBE832C42DBD}" presName="node" presStyleLbl="alignAccFollowNode1" presStyleIdx="3" presStyleCnt="21" custScaleX="100073" custScaleY="86541">
        <dgm:presLayoutVars>
          <dgm:bulletEnabled val="1"/>
        </dgm:presLayoutVars>
      </dgm:prSet>
      <dgm:spPr/>
    </dgm:pt>
    <dgm:pt modelId="{B3A0A7AA-D580-4B4F-817F-23E30BB28D46}" type="pres">
      <dgm:prSet presAssocID="{CD57418F-FCB3-44EE-85D4-9F37AF1BFFA2}" presName="sibTrans" presStyleCnt="0"/>
      <dgm:spPr/>
    </dgm:pt>
    <dgm:pt modelId="{6BB02F82-616F-4E6E-92A5-E4C78B0DA20A}" type="pres">
      <dgm:prSet presAssocID="{41CC7BB1-947D-4D13-867A-5CA5D6C4132A}" presName="node" presStyleLbl="alignAccFollowNode1" presStyleIdx="4" presStyleCnt="21" custScaleX="100073" custScaleY="125552">
        <dgm:presLayoutVars>
          <dgm:bulletEnabled val="1"/>
        </dgm:presLayoutVars>
      </dgm:prSet>
      <dgm:spPr/>
    </dgm:pt>
    <dgm:pt modelId="{566E5062-9675-4B5E-A6F8-285A7D055DDC}" type="pres">
      <dgm:prSet presAssocID="{BBDEEDAE-E7BF-40CC-8D38-474A50849CD8}" presName="sibTrans" presStyleCnt="0"/>
      <dgm:spPr/>
    </dgm:pt>
    <dgm:pt modelId="{E99BDBE5-FD0F-4223-B8C7-972FDF9152D2}" type="pres">
      <dgm:prSet presAssocID="{1010EAD9-1EDB-4BD1-A583-3B1C2584D48A}" presName="node" presStyleLbl="alignAccFollowNode1" presStyleIdx="5" presStyleCnt="21" custScaleX="100073" custScaleY="86541">
        <dgm:presLayoutVars>
          <dgm:bulletEnabled val="1"/>
        </dgm:presLayoutVars>
      </dgm:prSet>
      <dgm:spPr/>
    </dgm:pt>
    <dgm:pt modelId="{DF536C2A-6E83-4286-BC93-2151AF23CDDC}" type="pres">
      <dgm:prSet presAssocID="{2404E3A7-2189-4799-BB76-21E869BD87F1}" presName="sibTrans" presStyleCnt="0"/>
      <dgm:spPr/>
    </dgm:pt>
    <dgm:pt modelId="{C2C44B2D-E0F4-455F-BC9A-5CEB5E59D3C5}" type="pres">
      <dgm:prSet presAssocID="{EF714E4E-2C40-4150-A9A0-0086982EFEB7}" presName="node" presStyleLbl="alignAccFollowNode1" presStyleIdx="6" presStyleCnt="21" custScaleX="100073" custScaleY="86541">
        <dgm:presLayoutVars>
          <dgm:bulletEnabled val="1"/>
        </dgm:presLayoutVars>
      </dgm:prSet>
      <dgm:spPr/>
    </dgm:pt>
    <dgm:pt modelId="{B1ED8145-7C20-4373-8D20-88E60A8E9120}" type="pres">
      <dgm:prSet presAssocID="{2D13C3B4-A92A-4E6F-BCD7-6CA5835C75A8}" presName="vSp" presStyleCnt="0"/>
      <dgm:spPr/>
    </dgm:pt>
    <dgm:pt modelId="{A65D223B-7EFD-440D-8E61-280CF4049F91}" type="pres">
      <dgm:prSet presAssocID="{AAF55215-C2DC-4202-AC4E-4E5C366759B6}" presName="horFlow" presStyleCnt="0"/>
      <dgm:spPr/>
    </dgm:pt>
    <dgm:pt modelId="{A4E595BD-47A8-4197-9A3B-49A5E70BF52F}" type="pres">
      <dgm:prSet presAssocID="{AAF55215-C2DC-4202-AC4E-4E5C366759B6}" presName="bigChev" presStyleLbl="node1" presStyleIdx="1" presStyleCnt="3" custScaleX="104479" custScaleY="125552"/>
      <dgm:spPr/>
    </dgm:pt>
    <dgm:pt modelId="{D84CBCE6-9E64-4F4F-8F02-9C4939E41DDD}" type="pres">
      <dgm:prSet presAssocID="{EA3596A4-0C74-42E8-9A8B-03683987FF91}" presName="parTrans" presStyleCnt="0"/>
      <dgm:spPr/>
    </dgm:pt>
    <dgm:pt modelId="{2A517277-C2A8-4D3B-8CE2-A1ABA50F994D}" type="pres">
      <dgm:prSet presAssocID="{AB19AACB-CC24-4C45-A483-7D87EFA724D0}" presName="node" presStyleLbl="alignAccFollowNode1" presStyleIdx="7" presStyleCnt="21" custScaleX="100073" custScaleY="125552">
        <dgm:presLayoutVars>
          <dgm:bulletEnabled val="1"/>
        </dgm:presLayoutVars>
      </dgm:prSet>
      <dgm:spPr/>
    </dgm:pt>
    <dgm:pt modelId="{9DF4C2CF-79B1-4562-824F-823CF43B97F0}" type="pres">
      <dgm:prSet presAssocID="{9A4013E3-E2A2-4E10-A2AE-81B01DC4CBE7}" presName="sibTrans" presStyleCnt="0"/>
      <dgm:spPr/>
    </dgm:pt>
    <dgm:pt modelId="{C71BA3DC-D899-41E7-9E15-DAAEEBA33DDE}" type="pres">
      <dgm:prSet presAssocID="{A1649B52-0E61-4FDC-B8C3-050914B2014D}" presName="node" presStyleLbl="alignAccFollowNode1" presStyleIdx="8" presStyleCnt="21" custScaleX="100073" custScaleY="125552">
        <dgm:presLayoutVars>
          <dgm:bulletEnabled val="1"/>
        </dgm:presLayoutVars>
      </dgm:prSet>
      <dgm:spPr/>
    </dgm:pt>
    <dgm:pt modelId="{E3B9A0AD-8831-4244-A6AB-8BF3E7B4EE40}" type="pres">
      <dgm:prSet presAssocID="{D8AC395C-2FDA-40D6-9ACE-9FF66FA96733}" presName="sibTrans" presStyleCnt="0"/>
      <dgm:spPr/>
    </dgm:pt>
    <dgm:pt modelId="{25BD77BD-1AB1-4007-BBF9-E74975B49723}" type="pres">
      <dgm:prSet presAssocID="{D24622EA-2FD9-4813-AAEB-CECEAD762D38}" presName="node" presStyleLbl="alignAccFollowNode1" presStyleIdx="9" presStyleCnt="21" custScaleX="100073" custScaleY="86541">
        <dgm:presLayoutVars>
          <dgm:bulletEnabled val="1"/>
        </dgm:presLayoutVars>
      </dgm:prSet>
      <dgm:spPr/>
    </dgm:pt>
    <dgm:pt modelId="{8AE2EE5B-FBDD-482C-8C2D-39C4D1AFFBD3}" type="pres">
      <dgm:prSet presAssocID="{6E93C9A7-80E3-4BC9-A4CB-4EA65EBBFE42}" presName="sibTrans" presStyleCnt="0"/>
      <dgm:spPr/>
    </dgm:pt>
    <dgm:pt modelId="{E8EAA66D-9717-4061-91DC-4C9186F40E7B}" type="pres">
      <dgm:prSet presAssocID="{F5D9AF20-F69F-4D08-8FFC-725C32B27EDA}" presName="node" presStyleLbl="alignAccFollowNode1" presStyleIdx="10" presStyleCnt="21" custScaleX="100073" custScaleY="86541">
        <dgm:presLayoutVars>
          <dgm:bulletEnabled val="1"/>
        </dgm:presLayoutVars>
      </dgm:prSet>
      <dgm:spPr/>
    </dgm:pt>
    <dgm:pt modelId="{97274613-C434-461C-B0C0-58782F0EB9E5}" type="pres">
      <dgm:prSet presAssocID="{C8066BBA-7303-4938-BD57-539D1460D1A5}" presName="sibTrans" presStyleCnt="0"/>
      <dgm:spPr/>
    </dgm:pt>
    <dgm:pt modelId="{2ACE2A11-5DA6-4837-B6FD-3E1C3BFDFF73}" type="pres">
      <dgm:prSet presAssocID="{D68230F1-88F2-495E-A5E2-A3F2994BD90E}" presName="node" presStyleLbl="alignAccFollowNode1" presStyleIdx="11" presStyleCnt="21" custScaleX="100073" custScaleY="125552">
        <dgm:presLayoutVars>
          <dgm:bulletEnabled val="1"/>
        </dgm:presLayoutVars>
      </dgm:prSet>
      <dgm:spPr/>
    </dgm:pt>
    <dgm:pt modelId="{60ED54A0-68F0-4216-8449-D98914F58F92}" type="pres">
      <dgm:prSet presAssocID="{49A642FF-A319-44E8-A52D-FDC0213F3BC6}" presName="sibTrans" presStyleCnt="0"/>
      <dgm:spPr/>
    </dgm:pt>
    <dgm:pt modelId="{547E988A-9678-47AC-8206-C89AD6770CB5}" type="pres">
      <dgm:prSet presAssocID="{30395EB5-3B5F-42F1-960C-E1C79255E576}" presName="node" presStyleLbl="alignAccFollowNode1" presStyleIdx="12" presStyleCnt="21" custScaleX="100073" custScaleY="125552">
        <dgm:presLayoutVars>
          <dgm:bulletEnabled val="1"/>
        </dgm:presLayoutVars>
      </dgm:prSet>
      <dgm:spPr/>
    </dgm:pt>
    <dgm:pt modelId="{C7086604-177C-419B-B22F-368EA8E22246}" type="pres">
      <dgm:prSet presAssocID="{776F50F8-E17C-4A87-BD37-9334EEA644CF}" presName="sibTrans" presStyleCnt="0"/>
      <dgm:spPr/>
    </dgm:pt>
    <dgm:pt modelId="{09827B10-E86E-4671-A199-4BA3CA38AC01}" type="pres">
      <dgm:prSet presAssocID="{337D0701-C1CB-46A5-B912-3BA0BF86D815}" presName="node" presStyleLbl="alignAccFollowNode1" presStyleIdx="13" presStyleCnt="21" custScaleX="100073" custScaleY="86541">
        <dgm:presLayoutVars>
          <dgm:bulletEnabled val="1"/>
        </dgm:presLayoutVars>
      </dgm:prSet>
      <dgm:spPr/>
    </dgm:pt>
    <dgm:pt modelId="{02B80443-D287-4DC7-B343-58B92506693B}" type="pres">
      <dgm:prSet presAssocID="{AAF55215-C2DC-4202-AC4E-4E5C366759B6}" presName="vSp" presStyleCnt="0"/>
      <dgm:spPr/>
    </dgm:pt>
    <dgm:pt modelId="{BE0566B9-B4FF-4C47-B20D-D93FBF8CA735}" type="pres">
      <dgm:prSet presAssocID="{E981FCC7-86F9-47B4-8D30-8DFB159B07D8}" presName="horFlow" presStyleCnt="0"/>
      <dgm:spPr/>
    </dgm:pt>
    <dgm:pt modelId="{B293C636-4E74-4FF8-8137-DCB1ADF38A6B}" type="pres">
      <dgm:prSet presAssocID="{E981FCC7-86F9-47B4-8D30-8DFB159B07D8}" presName="bigChev" presStyleLbl="node1" presStyleIdx="2" presStyleCnt="3" custScaleX="104479" custScaleY="125552"/>
      <dgm:spPr/>
    </dgm:pt>
    <dgm:pt modelId="{9DC26572-0461-4D56-9627-B4F8D3D7282E}" type="pres">
      <dgm:prSet presAssocID="{E5450467-6424-4372-B195-2D7A931F1AC5}" presName="parTrans" presStyleCnt="0"/>
      <dgm:spPr/>
    </dgm:pt>
    <dgm:pt modelId="{CEC2E230-AB68-40C9-8E32-58CC798F482C}" type="pres">
      <dgm:prSet presAssocID="{80E393FC-04C2-442D-816D-150792D591FB}" presName="node" presStyleLbl="alignAccFollowNode1" presStyleIdx="14" presStyleCnt="21" custScaleX="100073" custScaleY="125552">
        <dgm:presLayoutVars>
          <dgm:bulletEnabled val="1"/>
        </dgm:presLayoutVars>
      </dgm:prSet>
      <dgm:spPr/>
    </dgm:pt>
    <dgm:pt modelId="{F968D25C-C32A-44D6-BA93-1018D4E975F8}" type="pres">
      <dgm:prSet presAssocID="{36E99940-BD5A-4F26-AC0F-F21B8E0CED21}" presName="sibTrans" presStyleCnt="0"/>
      <dgm:spPr/>
    </dgm:pt>
    <dgm:pt modelId="{4DC3C96F-326C-45B8-96F4-2D90FD918C6B}" type="pres">
      <dgm:prSet presAssocID="{1E921975-C31B-41CF-9A5E-132A70A52320}" presName="node" presStyleLbl="alignAccFollowNode1" presStyleIdx="15" presStyleCnt="21" custScaleX="100073" custScaleY="125552">
        <dgm:presLayoutVars>
          <dgm:bulletEnabled val="1"/>
        </dgm:presLayoutVars>
      </dgm:prSet>
      <dgm:spPr/>
    </dgm:pt>
    <dgm:pt modelId="{3455D512-5E52-4D22-8735-CD0B92BCE161}" type="pres">
      <dgm:prSet presAssocID="{0D1E379D-8FDE-408B-A33F-48A9B3402214}" presName="sibTrans" presStyleCnt="0"/>
      <dgm:spPr/>
    </dgm:pt>
    <dgm:pt modelId="{2FB9506C-7848-4187-AD5F-C55370A481B8}" type="pres">
      <dgm:prSet presAssocID="{87B165FB-91FD-44D6-B54A-77691AE09306}" presName="node" presStyleLbl="alignAccFollowNode1" presStyleIdx="16" presStyleCnt="21" custScaleX="100073" custScaleY="125552">
        <dgm:presLayoutVars>
          <dgm:bulletEnabled val="1"/>
        </dgm:presLayoutVars>
      </dgm:prSet>
      <dgm:spPr/>
    </dgm:pt>
    <dgm:pt modelId="{E32D4E96-E790-4AB6-96F9-8918E4D73A30}" type="pres">
      <dgm:prSet presAssocID="{128447FB-8700-416E-B74F-FB77DF3B7739}" presName="sibTrans" presStyleCnt="0"/>
      <dgm:spPr/>
    </dgm:pt>
    <dgm:pt modelId="{0B250189-556C-4BCA-AD1B-9B8984C72E0E}" type="pres">
      <dgm:prSet presAssocID="{BB980CD7-E48C-4E82-971D-9DE9796406AA}" presName="node" presStyleLbl="alignAccFollowNode1" presStyleIdx="17" presStyleCnt="21" custScaleX="100073" custScaleY="125552">
        <dgm:presLayoutVars>
          <dgm:bulletEnabled val="1"/>
        </dgm:presLayoutVars>
      </dgm:prSet>
      <dgm:spPr/>
    </dgm:pt>
    <dgm:pt modelId="{668AF1BD-F134-48F1-BA7A-796D771F5598}" type="pres">
      <dgm:prSet presAssocID="{39BDCAFE-9AA4-44C0-B2BE-89A97DD3CD92}" presName="sibTrans" presStyleCnt="0"/>
      <dgm:spPr/>
    </dgm:pt>
    <dgm:pt modelId="{632E8999-B9F8-4A13-A578-BADBEA02F79D}" type="pres">
      <dgm:prSet presAssocID="{12B991D6-CC51-4BA6-8327-6C0155289D29}" presName="node" presStyleLbl="alignAccFollowNode1" presStyleIdx="18" presStyleCnt="21" custScaleX="100073" custScaleY="125552">
        <dgm:presLayoutVars>
          <dgm:bulletEnabled val="1"/>
        </dgm:presLayoutVars>
      </dgm:prSet>
      <dgm:spPr/>
    </dgm:pt>
    <dgm:pt modelId="{55D876A4-B5F2-44C5-8F42-F6077E751749}" type="pres">
      <dgm:prSet presAssocID="{A01C119D-B0F8-4819-A304-82A69829EE37}" presName="sibTrans" presStyleCnt="0"/>
      <dgm:spPr/>
    </dgm:pt>
    <dgm:pt modelId="{02DD6E3C-ABBB-4FE5-83EF-92220B081F5A}" type="pres">
      <dgm:prSet presAssocID="{7D9DCCAD-DD76-4E62-92AC-4C8F6E18C18C}" presName="node" presStyleLbl="alignAccFollowNode1" presStyleIdx="19" presStyleCnt="21" custScaleX="100073" custScaleY="125552">
        <dgm:presLayoutVars>
          <dgm:bulletEnabled val="1"/>
        </dgm:presLayoutVars>
      </dgm:prSet>
      <dgm:spPr/>
    </dgm:pt>
    <dgm:pt modelId="{5F9D38BA-7F43-4598-BFD3-BDFBECC18B13}" type="pres">
      <dgm:prSet presAssocID="{589983C7-E2AE-4213-95AF-08F0AE8D92EB}" presName="sibTrans" presStyleCnt="0"/>
      <dgm:spPr/>
    </dgm:pt>
    <dgm:pt modelId="{F0F82CE9-CCD0-44EF-B85B-38634B00832B}" type="pres">
      <dgm:prSet presAssocID="{0772FF1B-D791-4DB7-B797-B18F62CB1235}" presName="node" presStyleLbl="alignAccFollowNode1" presStyleIdx="20" presStyleCnt="21" custScaleX="100073" custScaleY="125552">
        <dgm:presLayoutVars>
          <dgm:bulletEnabled val="1"/>
        </dgm:presLayoutVars>
      </dgm:prSet>
      <dgm:spPr/>
    </dgm:pt>
  </dgm:ptLst>
  <dgm:cxnLst>
    <dgm:cxn modelId="{956B5D02-FA3E-4CA2-B8F1-DC7C43F9AA95}" type="presOf" srcId="{1010EAD9-1EDB-4BD1-A583-3B1C2584D48A}" destId="{E99BDBE5-FD0F-4223-B8C7-972FDF9152D2}" srcOrd="0" destOrd="0" presId="urn:microsoft.com/office/officeart/2005/8/layout/lProcess3"/>
    <dgm:cxn modelId="{57C5A505-44EC-47D4-9BB5-53574086BB96}" srcId="{E4C92CA0-5942-43F1-92D1-982BC2666F4D}" destId="{E981FCC7-86F9-47B4-8D30-8DFB159B07D8}" srcOrd="2" destOrd="0" parTransId="{D54369E5-201E-4688-B774-6CF352478E21}" sibTransId="{543B6A03-4E78-4C44-9FA9-C5961042E58E}"/>
    <dgm:cxn modelId="{40065A06-F157-4DED-92FE-6BD47630AA37}" type="presOf" srcId="{41CC7BB1-947D-4D13-867A-5CA5D6C4132A}" destId="{6BB02F82-616F-4E6E-92A5-E4C78B0DA20A}" srcOrd="0" destOrd="0" presId="urn:microsoft.com/office/officeart/2005/8/layout/lProcess3"/>
    <dgm:cxn modelId="{4B63AE07-A095-48D6-BC00-A28F7C520078}" type="presOf" srcId="{E981FCC7-86F9-47B4-8D30-8DFB159B07D8}" destId="{B293C636-4E74-4FF8-8137-DCB1ADF38A6B}" srcOrd="0" destOrd="0" presId="urn:microsoft.com/office/officeart/2005/8/layout/lProcess3"/>
    <dgm:cxn modelId="{7A62680C-C485-417A-B2F6-57A46074D71A}" srcId="{E4C92CA0-5942-43F1-92D1-982BC2666F4D}" destId="{2D13C3B4-A92A-4E6F-BCD7-6CA5835C75A8}" srcOrd="0" destOrd="0" parTransId="{49C7EE68-4693-485C-809A-3E4AC9BBB340}" sibTransId="{0E902910-7071-4D27-BE41-30575641D800}"/>
    <dgm:cxn modelId="{10F55C11-C3CD-4BE3-9486-FE7E1C1473D1}" srcId="{AAF55215-C2DC-4202-AC4E-4E5C366759B6}" destId="{337D0701-C1CB-46A5-B912-3BA0BF86D815}" srcOrd="6" destOrd="0" parTransId="{9867B5B1-3D35-4447-BDED-EDFEB96C8B0D}" sibTransId="{8526973C-C202-4FFF-B6AE-B604B3FE74F4}"/>
    <dgm:cxn modelId="{EFC04116-046F-404A-9157-6F3E999A82DD}" type="presOf" srcId="{1E921975-C31B-41CF-9A5E-132A70A52320}" destId="{4DC3C96F-326C-45B8-96F4-2D90FD918C6B}" srcOrd="0" destOrd="0" presId="urn:microsoft.com/office/officeart/2005/8/layout/lProcess3"/>
    <dgm:cxn modelId="{B2A6C11A-5C3F-40EB-9E66-116346B1A663}" type="presOf" srcId="{BB980CD7-E48C-4E82-971D-9DE9796406AA}" destId="{0B250189-556C-4BCA-AD1B-9B8984C72E0E}" srcOrd="0" destOrd="0" presId="urn:microsoft.com/office/officeart/2005/8/layout/lProcess3"/>
    <dgm:cxn modelId="{9EF64D1C-F361-48FA-BBA0-A51A98000124}" srcId="{2D13C3B4-A92A-4E6F-BCD7-6CA5835C75A8}" destId="{41CC7BB1-947D-4D13-867A-5CA5D6C4132A}" srcOrd="4" destOrd="0" parTransId="{9F9BAA1C-1CF3-4C77-ADDB-C277BD961D0F}" sibTransId="{BBDEEDAE-E7BF-40CC-8D38-474A50849CD8}"/>
    <dgm:cxn modelId="{39556C1D-40B0-4B41-809D-F80DCD1D0120}" srcId="{2D13C3B4-A92A-4E6F-BCD7-6CA5835C75A8}" destId="{14766C09-EE4B-47B3-80BA-BD8830B8838D}" srcOrd="0" destOrd="0" parTransId="{F51CA4E3-773B-4BA8-8019-8788A4C6FB0F}" sibTransId="{5CBC4FEF-0256-47D2-AE83-C300EB9BF2F2}"/>
    <dgm:cxn modelId="{36ED3425-03A7-43A2-88D7-C1F1BB047A00}" type="presOf" srcId="{4D20DD5D-F563-4D01-AD97-CBE832C42DBD}" destId="{34E146C8-4B50-4C1A-9D01-D0D07AE985B6}" srcOrd="0" destOrd="0" presId="urn:microsoft.com/office/officeart/2005/8/layout/lProcess3"/>
    <dgm:cxn modelId="{FE929526-50A2-4703-9477-E5F4A4A33278}" type="presOf" srcId="{1B0A679F-DD06-47E7-A7C3-FFA4F3D76614}" destId="{37F08A9D-AAE4-4844-BEBA-6AF6340D1C1E}" srcOrd="0" destOrd="0" presId="urn:microsoft.com/office/officeart/2005/8/layout/lProcess3"/>
    <dgm:cxn modelId="{3B1FB027-0151-4339-9B5F-62D5B14FEC7F}" type="presOf" srcId="{12B991D6-CC51-4BA6-8327-6C0155289D29}" destId="{632E8999-B9F8-4A13-A578-BADBEA02F79D}" srcOrd="0" destOrd="0" presId="urn:microsoft.com/office/officeart/2005/8/layout/lProcess3"/>
    <dgm:cxn modelId="{AB43CB2E-676B-4E09-BBC7-B1410430FCE7}" srcId="{2D13C3B4-A92A-4E6F-BCD7-6CA5835C75A8}" destId="{EF714E4E-2C40-4150-A9A0-0086982EFEB7}" srcOrd="6" destOrd="0" parTransId="{A52FB037-40F0-47F3-B8F7-3448C6FCA585}" sibTransId="{3AAA9E7A-E54C-4040-91A0-1249300727D6}"/>
    <dgm:cxn modelId="{82ECD834-710D-47D2-9079-F7CC5D74B975}" type="presOf" srcId="{4EE49017-EA2E-483A-9D4F-99274C0FB78F}" destId="{DBF4DDB9-51D5-491B-BC27-C3A411FA14F0}" srcOrd="0" destOrd="0" presId="urn:microsoft.com/office/officeart/2005/8/layout/lProcess3"/>
    <dgm:cxn modelId="{D2BBCC5C-170D-4642-A2F6-AFFAF5E16819}" srcId="{E981FCC7-86F9-47B4-8D30-8DFB159B07D8}" destId="{1E921975-C31B-41CF-9A5E-132A70A52320}" srcOrd="1" destOrd="0" parTransId="{0E07EECB-1125-4091-B1FA-2FC8B0476D42}" sibTransId="{0D1E379D-8FDE-408B-A33F-48A9B3402214}"/>
    <dgm:cxn modelId="{A789BB62-D160-47F2-AD33-47636ED03051}" type="presOf" srcId="{D24622EA-2FD9-4813-AAEB-CECEAD762D38}" destId="{25BD77BD-1AB1-4007-BBF9-E74975B49723}" srcOrd="0" destOrd="0" presId="urn:microsoft.com/office/officeart/2005/8/layout/lProcess3"/>
    <dgm:cxn modelId="{C2A16243-E1F2-4715-8554-1CB3B3BDB285}" srcId="{AAF55215-C2DC-4202-AC4E-4E5C366759B6}" destId="{F5D9AF20-F69F-4D08-8FFC-725C32B27EDA}" srcOrd="3" destOrd="0" parTransId="{3B66D1E1-6F09-4B1F-B399-E322F5F0DA48}" sibTransId="{C8066BBA-7303-4938-BD57-539D1460D1A5}"/>
    <dgm:cxn modelId="{4172C548-7134-4680-A008-DFF8223669E8}" type="presOf" srcId="{30395EB5-3B5F-42F1-960C-E1C79255E576}" destId="{547E988A-9678-47AC-8206-C89AD6770CB5}" srcOrd="0" destOrd="0" presId="urn:microsoft.com/office/officeart/2005/8/layout/lProcess3"/>
    <dgm:cxn modelId="{CBD6FE4D-6791-4B59-B2DD-105F3B206191}" type="presOf" srcId="{87B165FB-91FD-44D6-B54A-77691AE09306}" destId="{2FB9506C-7848-4187-AD5F-C55370A481B8}" srcOrd="0" destOrd="0" presId="urn:microsoft.com/office/officeart/2005/8/layout/lProcess3"/>
    <dgm:cxn modelId="{4C583450-63EA-43AC-BC9B-AF25ADEFBB2D}" type="presOf" srcId="{337D0701-C1CB-46A5-B912-3BA0BF86D815}" destId="{09827B10-E86E-4671-A199-4BA3CA38AC01}" srcOrd="0" destOrd="0" presId="urn:microsoft.com/office/officeart/2005/8/layout/lProcess3"/>
    <dgm:cxn modelId="{E9E76D52-175C-49FC-BD7A-832285B23F67}" srcId="{E981FCC7-86F9-47B4-8D30-8DFB159B07D8}" destId="{12B991D6-CC51-4BA6-8327-6C0155289D29}" srcOrd="4" destOrd="0" parTransId="{AD18ADAB-DAEA-46C1-A15D-47ED60B6F187}" sibTransId="{A01C119D-B0F8-4819-A304-82A69829EE37}"/>
    <dgm:cxn modelId="{626E2853-4580-42A4-AC85-A021F35FC2BE}" srcId="{2D13C3B4-A92A-4E6F-BCD7-6CA5835C75A8}" destId="{1B0A679F-DD06-47E7-A7C3-FFA4F3D76614}" srcOrd="1" destOrd="0" parTransId="{966D8BE8-C24C-42A2-8243-7810C931BD0C}" sibTransId="{A6EAFD1F-3AC2-486B-B95A-231885B33FF0}"/>
    <dgm:cxn modelId="{24128F75-C2CD-4465-AE5D-DCCC0830DB44}" srcId="{E981FCC7-86F9-47B4-8D30-8DFB159B07D8}" destId="{7D9DCCAD-DD76-4E62-92AC-4C8F6E18C18C}" srcOrd="5" destOrd="0" parTransId="{6E6BBDF7-0DAA-4779-9798-C49D1A2D934B}" sibTransId="{589983C7-E2AE-4213-95AF-08F0AE8D92EB}"/>
    <dgm:cxn modelId="{91F40257-AEF7-40F0-80B2-5E30350ED850}" srcId="{E4C92CA0-5942-43F1-92D1-982BC2666F4D}" destId="{AAF55215-C2DC-4202-AC4E-4E5C366759B6}" srcOrd="1" destOrd="0" parTransId="{0597ACFF-EC8F-4BF5-97DF-20C72A329C29}" sibTransId="{A64044E5-76DF-4918-B2A1-3E85C1FF3E7D}"/>
    <dgm:cxn modelId="{0B7C997A-C482-4A5B-8CF3-4DCB3FB85330}" srcId="{AAF55215-C2DC-4202-AC4E-4E5C366759B6}" destId="{D68230F1-88F2-495E-A5E2-A3F2994BD90E}" srcOrd="4" destOrd="0" parTransId="{54F82B68-CCB7-4CC0-830C-CF21C412B61E}" sibTransId="{49A642FF-A319-44E8-A52D-FDC0213F3BC6}"/>
    <dgm:cxn modelId="{3503C87B-8CE6-44C3-93DC-9DBA303C628B}" srcId="{AAF55215-C2DC-4202-AC4E-4E5C366759B6}" destId="{30395EB5-3B5F-42F1-960C-E1C79255E576}" srcOrd="5" destOrd="0" parTransId="{96AC4C24-F201-4169-9153-DCBC07C47335}" sibTransId="{776F50F8-E17C-4A87-BD37-9334EEA644CF}"/>
    <dgm:cxn modelId="{370A787D-0BF4-4E94-B730-1CD627D5B9ED}" type="presOf" srcId="{F5D9AF20-F69F-4D08-8FFC-725C32B27EDA}" destId="{E8EAA66D-9717-4061-91DC-4C9186F40E7B}" srcOrd="0" destOrd="0" presId="urn:microsoft.com/office/officeart/2005/8/layout/lProcess3"/>
    <dgm:cxn modelId="{FDEA9080-8F45-45B7-B3E0-2DBC211AF5DE}" type="presOf" srcId="{A1649B52-0E61-4FDC-B8C3-050914B2014D}" destId="{C71BA3DC-D899-41E7-9E15-DAAEEBA33DDE}" srcOrd="0" destOrd="0" presId="urn:microsoft.com/office/officeart/2005/8/layout/lProcess3"/>
    <dgm:cxn modelId="{380EA98A-5115-48EF-9F71-41964028F5C9}" srcId="{AAF55215-C2DC-4202-AC4E-4E5C366759B6}" destId="{A1649B52-0E61-4FDC-B8C3-050914B2014D}" srcOrd="1" destOrd="0" parTransId="{91BE288F-BF78-445C-A8C1-752FD3A2F8E4}" sibTransId="{D8AC395C-2FDA-40D6-9ACE-9FF66FA96733}"/>
    <dgm:cxn modelId="{0E41F38B-EF59-4BF5-8462-CB5488DEA136}" type="presOf" srcId="{E4C92CA0-5942-43F1-92D1-982BC2666F4D}" destId="{1FFB9BF2-3B16-4EFC-9E10-12EC2EA769F8}" srcOrd="0" destOrd="0" presId="urn:microsoft.com/office/officeart/2005/8/layout/lProcess3"/>
    <dgm:cxn modelId="{424B228D-2FB2-47C0-9157-D1A324B79840}" srcId="{AAF55215-C2DC-4202-AC4E-4E5C366759B6}" destId="{D24622EA-2FD9-4813-AAEB-CECEAD762D38}" srcOrd="2" destOrd="0" parTransId="{E331FDBE-6F94-485C-B168-8CBD469871D1}" sibTransId="{6E93C9A7-80E3-4BC9-A4CB-4EA65EBBFE42}"/>
    <dgm:cxn modelId="{01A85093-BA02-4C76-9DAA-5F20373BEBB0}" srcId="{E981FCC7-86F9-47B4-8D30-8DFB159B07D8}" destId="{87B165FB-91FD-44D6-B54A-77691AE09306}" srcOrd="2" destOrd="0" parTransId="{E5160AD1-EB8F-4E12-81D5-2FFF5994EF32}" sibTransId="{128447FB-8700-416E-B74F-FB77DF3B7739}"/>
    <dgm:cxn modelId="{1E5483A6-1131-4132-9E1F-93039BD89EBC}" srcId="{2D13C3B4-A92A-4E6F-BCD7-6CA5835C75A8}" destId="{4D20DD5D-F563-4D01-AD97-CBE832C42DBD}" srcOrd="3" destOrd="0" parTransId="{F068AD45-3FF9-4107-A097-5E15B74B4560}" sibTransId="{CD57418F-FCB3-44EE-85D4-9F37AF1BFFA2}"/>
    <dgm:cxn modelId="{A4DF26BB-53EA-4F22-A840-C29FAAF97A23}" type="presOf" srcId="{AB19AACB-CC24-4C45-A483-7D87EFA724D0}" destId="{2A517277-C2A8-4D3B-8CE2-A1ABA50F994D}" srcOrd="0" destOrd="0" presId="urn:microsoft.com/office/officeart/2005/8/layout/lProcess3"/>
    <dgm:cxn modelId="{094094C1-A161-4F4C-9CCC-7DBA4C5D0433}" type="presOf" srcId="{AAF55215-C2DC-4202-AC4E-4E5C366759B6}" destId="{A4E595BD-47A8-4197-9A3B-49A5E70BF52F}" srcOrd="0" destOrd="0" presId="urn:microsoft.com/office/officeart/2005/8/layout/lProcess3"/>
    <dgm:cxn modelId="{BA7200C5-131B-4715-8DDB-AC581A8AE5F7}" type="presOf" srcId="{D68230F1-88F2-495E-A5E2-A3F2994BD90E}" destId="{2ACE2A11-5DA6-4837-B6FD-3E1C3BFDFF73}" srcOrd="0" destOrd="0" presId="urn:microsoft.com/office/officeart/2005/8/layout/lProcess3"/>
    <dgm:cxn modelId="{F502C5D5-A604-4553-8E8E-9B951885F126}" srcId="{E981FCC7-86F9-47B4-8D30-8DFB159B07D8}" destId="{0772FF1B-D791-4DB7-B797-B18F62CB1235}" srcOrd="6" destOrd="0" parTransId="{37A28866-C802-4A3A-BDCF-2022554517CD}" sibTransId="{5D6731C8-0188-4657-A9BC-EF309E471FD4}"/>
    <dgm:cxn modelId="{A8A413D7-D65E-4A0D-97EC-BB5A551DCA3B}" srcId="{E981FCC7-86F9-47B4-8D30-8DFB159B07D8}" destId="{80E393FC-04C2-442D-816D-150792D591FB}" srcOrd="0" destOrd="0" parTransId="{E5450467-6424-4372-B195-2D7A931F1AC5}" sibTransId="{36E99940-BD5A-4F26-AC0F-F21B8E0CED21}"/>
    <dgm:cxn modelId="{3E2EA8D8-BC29-4094-AAEF-B2F1F7FA14A8}" type="presOf" srcId="{0772FF1B-D791-4DB7-B797-B18F62CB1235}" destId="{F0F82CE9-CCD0-44EF-B85B-38634B00832B}" srcOrd="0" destOrd="0" presId="urn:microsoft.com/office/officeart/2005/8/layout/lProcess3"/>
    <dgm:cxn modelId="{140263E3-C2D0-4F81-BCF2-E1BF0ABCDF27}" srcId="{2D13C3B4-A92A-4E6F-BCD7-6CA5835C75A8}" destId="{1010EAD9-1EDB-4BD1-A583-3B1C2584D48A}" srcOrd="5" destOrd="0" parTransId="{DE65C171-E620-47F1-A04B-045CEA607900}" sibTransId="{2404E3A7-2189-4799-BB76-21E869BD87F1}"/>
    <dgm:cxn modelId="{8CD391E6-CD30-44A4-864F-E8A52EEB6EF2}" type="presOf" srcId="{2D13C3B4-A92A-4E6F-BCD7-6CA5835C75A8}" destId="{5DA7D432-2919-41E8-9258-78F272A39425}" srcOrd="0" destOrd="0" presId="urn:microsoft.com/office/officeart/2005/8/layout/lProcess3"/>
    <dgm:cxn modelId="{02B0BFE6-E744-4632-9252-5E80A5B33D98}" type="presOf" srcId="{7D9DCCAD-DD76-4E62-92AC-4C8F6E18C18C}" destId="{02DD6E3C-ABBB-4FE5-83EF-92220B081F5A}" srcOrd="0" destOrd="0" presId="urn:microsoft.com/office/officeart/2005/8/layout/lProcess3"/>
    <dgm:cxn modelId="{81A4D7E7-A2BD-4396-AC8E-2832F7EE4182}" srcId="{2D13C3B4-A92A-4E6F-BCD7-6CA5835C75A8}" destId="{4EE49017-EA2E-483A-9D4F-99274C0FB78F}" srcOrd="2" destOrd="0" parTransId="{337C51A4-556A-44B6-8401-072961EA97B4}" sibTransId="{E392A4FE-16E2-449E-A18E-769BCF48FD7E}"/>
    <dgm:cxn modelId="{6B3478F1-D626-4E45-AC93-0D24BA882794}" type="presOf" srcId="{EF714E4E-2C40-4150-A9A0-0086982EFEB7}" destId="{C2C44B2D-E0F4-455F-BC9A-5CEB5E59D3C5}" srcOrd="0" destOrd="0" presId="urn:microsoft.com/office/officeart/2005/8/layout/lProcess3"/>
    <dgm:cxn modelId="{C12A46F3-5385-4742-9CA6-AA4A7A19E63C}" srcId="{AAF55215-C2DC-4202-AC4E-4E5C366759B6}" destId="{AB19AACB-CC24-4C45-A483-7D87EFA724D0}" srcOrd="0" destOrd="0" parTransId="{EA3596A4-0C74-42E8-9A8B-03683987FF91}" sibTransId="{9A4013E3-E2A2-4E10-A2AE-81B01DC4CBE7}"/>
    <dgm:cxn modelId="{C01C37F5-D739-4E23-9941-685FDA95AE2C}" type="presOf" srcId="{14766C09-EE4B-47B3-80BA-BD8830B8838D}" destId="{69C32C69-7E2D-42B3-A5F4-B670819750BF}" srcOrd="0" destOrd="0" presId="urn:microsoft.com/office/officeart/2005/8/layout/lProcess3"/>
    <dgm:cxn modelId="{B5B018FC-987F-4440-8A12-9A732CC16C67}" srcId="{E981FCC7-86F9-47B4-8D30-8DFB159B07D8}" destId="{BB980CD7-E48C-4E82-971D-9DE9796406AA}" srcOrd="3" destOrd="0" parTransId="{159BE2B0-1794-4990-A3C3-4B98C6A8A58D}" sibTransId="{39BDCAFE-9AA4-44C0-B2BE-89A97DD3CD92}"/>
    <dgm:cxn modelId="{153663FD-07D5-4F46-B388-79036A5189B2}" type="presOf" srcId="{80E393FC-04C2-442D-816D-150792D591FB}" destId="{CEC2E230-AB68-40C9-8E32-58CC798F482C}" srcOrd="0" destOrd="0" presId="urn:microsoft.com/office/officeart/2005/8/layout/lProcess3"/>
    <dgm:cxn modelId="{D2B72B69-EC07-436D-895D-8D277902FAEB}" type="presParOf" srcId="{1FFB9BF2-3B16-4EFC-9E10-12EC2EA769F8}" destId="{30A5D30D-FB9B-464B-B2F8-13CCD676BAEC}" srcOrd="0" destOrd="0" presId="urn:microsoft.com/office/officeart/2005/8/layout/lProcess3"/>
    <dgm:cxn modelId="{72E3F3CF-C3D9-4DDB-A935-ABACF22CCFAB}" type="presParOf" srcId="{30A5D30D-FB9B-464B-B2F8-13CCD676BAEC}" destId="{5DA7D432-2919-41E8-9258-78F272A39425}" srcOrd="0" destOrd="0" presId="urn:microsoft.com/office/officeart/2005/8/layout/lProcess3"/>
    <dgm:cxn modelId="{3E1DD5D1-EA7E-4B9C-978F-EAD0D3054FF9}" type="presParOf" srcId="{30A5D30D-FB9B-464B-B2F8-13CCD676BAEC}" destId="{80A8340F-B971-4E3F-B60A-345ABE7B6B31}" srcOrd="1" destOrd="0" presId="urn:microsoft.com/office/officeart/2005/8/layout/lProcess3"/>
    <dgm:cxn modelId="{334439A2-A3DD-431E-AAC0-1E9CFBB90BB7}" type="presParOf" srcId="{30A5D30D-FB9B-464B-B2F8-13CCD676BAEC}" destId="{69C32C69-7E2D-42B3-A5F4-B670819750BF}" srcOrd="2" destOrd="0" presId="urn:microsoft.com/office/officeart/2005/8/layout/lProcess3"/>
    <dgm:cxn modelId="{6F5D33B0-11B6-492A-BDCB-6765F934D516}" type="presParOf" srcId="{30A5D30D-FB9B-464B-B2F8-13CCD676BAEC}" destId="{B980C0B7-8723-4667-BFA0-77CD04A2133D}" srcOrd="3" destOrd="0" presId="urn:microsoft.com/office/officeart/2005/8/layout/lProcess3"/>
    <dgm:cxn modelId="{D207D47F-99D4-41D0-9D02-D03A140182FB}" type="presParOf" srcId="{30A5D30D-FB9B-464B-B2F8-13CCD676BAEC}" destId="{37F08A9D-AAE4-4844-BEBA-6AF6340D1C1E}" srcOrd="4" destOrd="0" presId="urn:microsoft.com/office/officeart/2005/8/layout/lProcess3"/>
    <dgm:cxn modelId="{28D06E66-26D4-4313-9DA0-7216EE318F32}" type="presParOf" srcId="{30A5D30D-FB9B-464B-B2F8-13CCD676BAEC}" destId="{A2E54C76-23D2-4A51-BF24-CB886842D750}" srcOrd="5" destOrd="0" presId="urn:microsoft.com/office/officeart/2005/8/layout/lProcess3"/>
    <dgm:cxn modelId="{8ED2BBDD-7D88-47B6-971E-5A97BD9ACBF1}" type="presParOf" srcId="{30A5D30D-FB9B-464B-B2F8-13CCD676BAEC}" destId="{DBF4DDB9-51D5-491B-BC27-C3A411FA14F0}" srcOrd="6" destOrd="0" presId="urn:microsoft.com/office/officeart/2005/8/layout/lProcess3"/>
    <dgm:cxn modelId="{440C4094-C7D9-4BD0-8109-321A6A30348A}" type="presParOf" srcId="{30A5D30D-FB9B-464B-B2F8-13CCD676BAEC}" destId="{625C39A5-1485-49DF-9BDE-C71904286758}" srcOrd="7" destOrd="0" presId="urn:microsoft.com/office/officeart/2005/8/layout/lProcess3"/>
    <dgm:cxn modelId="{54FD503D-7A04-4197-A4D1-B922957D0B7F}" type="presParOf" srcId="{30A5D30D-FB9B-464B-B2F8-13CCD676BAEC}" destId="{34E146C8-4B50-4C1A-9D01-D0D07AE985B6}" srcOrd="8" destOrd="0" presId="urn:microsoft.com/office/officeart/2005/8/layout/lProcess3"/>
    <dgm:cxn modelId="{93272702-AF84-4DE7-817F-6EB1820CFF1C}" type="presParOf" srcId="{30A5D30D-FB9B-464B-B2F8-13CCD676BAEC}" destId="{B3A0A7AA-D580-4B4F-817F-23E30BB28D46}" srcOrd="9" destOrd="0" presId="urn:microsoft.com/office/officeart/2005/8/layout/lProcess3"/>
    <dgm:cxn modelId="{9A744F40-5B08-4949-8298-06CFA57DE270}" type="presParOf" srcId="{30A5D30D-FB9B-464B-B2F8-13CCD676BAEC}" destId="{6BB02F82-616F-4E6E-92A5-E4C78B0DA20A}" srcOrd="10" destOrd="0" presId="urn:microsoft.com/office/officeart/2005/8/layout/lProcess3"/>
    <dgm:cxn modelId="{DBD4B1B6-6C1A-4954-8D81-D7675490264A}" type="presParOf" srcId="{30A5D30D-FB9B-464B-B2F8-13CCD676BAEC}" destId="{566E5062-9675-4B5E-A6F8-285A7D055DDC}" srcOrd="11" destOrd="0" presId="urn:microsoft.com/office/officeart/2005/8/layout/lProcess3"/>
    <dgm:cxn modelId="{DA3A7536-AF27-46F2-BFAE-7E1DA33647A8}" type="presParOf" srcId="{30A5D30D-FB9B-464B-B2F8-13CCD676BAEC}" destId="{E99BDBE5-FD0F-4223-B8C7-972FDF9152D2}" srcOrd="12" destOrd="0" presId="urn:microsoft.com/office/officeart/2005/8/layout/lProcess3"/>
    <dgm:cxn modelId="{BB2AD61D-9E9F-43F2-BF73-77A0876740DD}" type="presParOf" srcId="{30A5D30D-FB9B-464B-B2F8-13CCD676BAEC}" destId="{DF536C2A-6E83-4286-BC93-2151AF23CDDC}" srcOrd="13" destOrd="0" presId="urn:microsoft.com/office/officeart/2005/8/layout/lProcess3"/>
    <dgm:cxn modelId="{11182C2E-C031-489B-8A18-7BC78D44B4C2}" type="presParOf" srcId="{30A5D30D-FB9B-464B-B2F8-13CCD676BAEC}" destId="{C2C44B2D-E0F4-455F-BC9A-5CEB5E59D3C5}" srcOrd="14" destOrd="0" presId="urn:microsoft.com/office/officeart/2005/8/layout/lProcess3"/>
    <dgm:cxn modelId="{9992F08D-4DDA-467D-BC0E-0326A2B51D55}" type="presParOf" srcId="{1FFB9BF2-3B16-4EFC-9E10-12EC2EA769F8}" destId="{B1ED8145-7C20-4373-8D20-88E60A8E9120}" srcOrd="1" destOrd="0" presId="urn:microsoft.com/office/officeart/2005/8/layout/lProcess3"/>
    <dgm:cxn modelId="{53D36F79-FA82-4F7C-ADDC-FD41EB7C0A81}" type="presParOf" srcId="{1FFB9BF2-3B16-4EFC-9E10-12EC2EA769F8}" destId="{A65D223B-7EFD-440D-8E61-280CF4049F91}" srcOrd="2" destOrd="0" presId="urn:microsoft.com/office/officeart/2005/8/layout/lProcess3"/>
    <dgm:cxn modelId="{35C5799E-A141-492A-A665-C3821C4E0A2C}" type="presParOf" srcId="{A65D223B-7EFD-440D-8E61-280CF4049F91}" destId="{A4E595BD-47A8-4197-9A3B-49A5E70BF52F}" srcOrd="0" destOrd="0" presId="urn:microsoft.com/office/officeart/2005/8/layout/lProcess3"/>
    <dgm:cxn modelId="{BFB2A41A-4FA6-4924-9109-4675D414A940}" type="presParOf" srcId="{A65D223B-7EFD-440D-8E61-280CF4049F91}" destId="{D84CBCE6-9E64-4F4F-8F02-9C4939E41DDD}" srcOrd="1" destOrd="0" presId="urn:microsoft.com/office/officeart/2005/8/layout/lProcess3"/>
    <dgm:cxn modelId="{8299CA30-6C14-4B3F-A822-D9A6777DD6B2}" type="presParOf" srcId="{A65D223B-7EFD-440D-8E61-280CF4049F91}" destId="{2A517277-C2A8-4D3B-8CE2-A1ABA50F994D}" srcOrd="2" destOrd="0" presId="urn:microsoft.com/office/officeart/2005/8/layout/lProcess3"/>
    <dgm:cxn modelId="{DBA3CB25-82FA-42E0-884B-FEEE023806EF}" type="presParOf" srcId="{A65D223B-7EFD-440D-8E61-280CF4049F91}" destId="{9DF4C2CF-79B1-4562-824F-823CF43B97F0}" srcOrd="3" destOrd="0" presId="urn:microsoft.com/office/officeart/2005/8/layout/lProcess3"/>
    <dgm:cxn modelId="{61F4FB21-7E56-40F6-889E-4929AA57D545}" type="presParOf" srcId="{A65D223B-7EFD-440D-8E61-280CF4049F91}" destId="{C71BA3DC-D899-41E7-9E15-DAAEEBA33DDE}" srcOrd="4" destOrd="0" presId="urn:microsoft.com/office/officeart/2005/8/layout/lProcess3"/>
    <dgm:cxn modelId="{8EA7584F-1AD5-4715-9BCB-4616F636B908}" type="presParOf" srcId="{A65D223B-7EFD-440D-8E61-280CF4049F91}" destId="{E3B9A0AD-8831-4244-A6AB-8BF3E7B4EE40}" srcOrd="5" destOrd="0" presId="urn:microsoft.com/office/officeart/2005/8/layout/lProcess3"/>
    <dgm:cxn modelId="{673D0164-FE47-42E9-9485-FCC6BE5FC273}" type="presParOf" srcId="{A65D223B-7EFD-440D-8E61-280CF4049F91}" destId="{25BD77BD-1AB1-4007-BBF9-E74975B49723}" srcOrd="6" destOrd="0" presId="urn:microsoft.com/office/officeart/2005/8/layout/lProcess3"/>
    <dgm:cxn modelId="{FAA633AB-3553-49D7-86C8-DEBD6D7133D9}" type="presParOf" srcId="{A65D223B-7EFD-440D-8E61-280CF4049F91}" destId="{8AE2EE5B-FBDD-482C-8C2D-39C4D1AFFBD3}" srcOrd="7" destOrd="0" presId="urn:microsoft.com/office/officeart/2005/8/layout/lProcess3"/>
    <dgm:cxn modelId="{3A50AFC9-195C-470C-966F-61F8645F8F16}" type="presParOf" srcId="{A65D223B-7EFD-440D-8E61-280CF4049F91}" destId="{E8EAA66D-9717-4061-91DC-4C9186F40E7B}" srcOrd="8" destOrd="0" presId="urn:microsoft.com/office/officeart/2005/8/layout/lProcess3"/>
    <dgm:cxn modelId="{0ACCA519-6F83-4339-80E2-288BA954E203}" type="presParOf" srcId="{A65D223B-7EFD-440D-8E61-280CF4049F91}" destId="{97274613-C434-461C-B0C0-58782F0EB9E5}" srcOrd="9" destOrd="0" presId="urn:microsoft.com/office/officeart/2005/8/layout/lProcess3"/>
    <dgm:cxn modelId="{6EF02396-C53D-4597-A7F2-B46BAD5BC5B1}" type="presParOf" srcId="{A65D223B-7EFD-440D-8E61-280CF4049F91}" destId="{2ACE2A11-5DA6-4837-B6FD-3E1C3BFDFF73}" srcOrd="10" destOrd="0" presId="urn:microsoft.com/office/officeart/2005/8/layout/lProcess3"/>
    <dgm:cxn modelId="{9B80224B-9B32-49E5-9D65-2847C41F6CCC}" type="presParOf" srcId="{A65D223B-7EFD-440D-8E61-280CF4049F91}" destId="{60ED54A0-68F0-4216-8449-D98914F58F92}" srcOrd="11" destOrd="0" presId="urn:microsoft.com/office/officeart/2005/8/layout/lProcess3"/>
    <dgm:cxn modelId="{BB089572-DA8E-4331-B0FD-42CFC34F2093}" type="presParOf" srcId="{A65D223B-7EFD-440D-8E61-280CF4049F91}" destId="{547E988A-9678-47AC-8206-C89AD6770CB5}" srcOrd="12" destOrd="0" presId="urn:microsoft.com/office/officeart/2005/8/layout/lProcess3"/>
    <dgm:cxn modelId="{A628A3CA-CD49-4C3F-B6B8-9341FCE0BFA5}" type="presParOf" srcId="{A65D223B-7EFD-440D-8E61-280CF4049F91}" destId="{C7086604-177C-419B-B22F-368EA8E22246}" srcOrd="13" destOrd="0" presId="urn:microsoft.com/office/officeart/2005/8/layout/lProcess3"/>
    <dgm:cxn modelId="{40374144-3FFC-4E48-AB50-A8023D322EBD}" type="presParOf" srcId="{A65D223B-7EFD-440D-8E61-280CF4049F91}" destId="{09827B10-E86E-4671-A199-4BA3CA38AC01}" srcOrd="14" destOrd="0" presId="urn:microsoft.com/office/officeart/2005/8/layout/lProcess3"/>
    <dgm:cxn modelId="{25595763-F137-4241-B330-8E4E7F4B1770}" type="presParOf" srcId="{1FFB9BF2-3B16-4EFC-9E10-12EC2EA769F8}" destId="{02B80443-D287-4DC7-B343-58B92506693B}" srcOrd="3" destOrd="0" presId="urn:microsoft.com/office/officeart/2005/8/layout/lProcess3"/>
    <dgm:cxn modelId="{FE9744E3-2301-48AA-BF35-CCA2BE43ABD7}" type="presParOf" srcId="{1FFB9BF2-3B16-4EFC-9E10-12EC2EA769F8}" destId="{BE0566B9-B4FF-4C47-B20D-D93FBF8CA735}" srcOrd="4" destOrd="0" presId="urn:microsoft.com/office/officeart/2005/8/layout/lProcess3"/>
    <dgm:cxn modelId="{AF59F143-5F21-4748-97FA-9DB13301727C}" type="presParOf" srcId="{BE0566B9-B4FF-4C47-B20D-D93FBF8CA735}" destId="{B293C636-4E74-4FF8-8137-DCB1ADF38A6B}" srcOrd="0" destOrd="0" presId="urn:microsoft.com/office/officeart/2005/8/layout/lProcess3"/>
    <dgm:cxn modelId="{69F250AC-3712-451B-B465-38FBACD3F386}" type="presParOf" srcId="{BE0566B9-B4FF-4C47-B20D-D93FBF8CA735}" destId="{9DC26572-0461-4D56-9627-B4F8D3D7282E}" srcOrd="1" destOrd="0" presId="urn:microsoft.com/office/officeart/2005/8/layout/lProcess3"/>
    <dgm:cxn modelId="{05EAAC48-8237-4776-9CC4-EC513A8108FB}" type="presParOf" srcId="{BE0566B9-B4FF-4C47-B20D-D93FBF8CA735}" destId="{CEC2E230-AB68-40C9-8E32-58CC798F482C}" srcOrd="2" destOrd="0" presId="urn:microsoft.com/office/officeart/2005/8/layout/lProcess3"/>
    <dgm:cxn modelId="{C096B51F-E40C-4C22-A490-3707C7093614}" type="presParOf" srcId="{BE0566B9-B4FF-4C47-B20D-D93FBF8CA735}" destId="{F968D25C-C32A-44D6-BA93-1018D4E975F8}" srcOrd="3" destOrd="0" presId="urn:microsoft.com/office/officeart/2005/8/layout/lProcess3"/>
    <dgm:cxn modelId="{1A7AE240-29C3-4708-8E50-2D80388BA937}" type="presParOf" srcId="{BE0566B9-B4FF-4C47-B20D-D93FBF8CA735}" destId="{4DC3C96F-326C-45B8-96F4-2D90FD918C6B}" srcOrd="4" destOrd="0" presId="urn:microsoft.com/office/officeart/2005/8/layout/lProcess3"/>
    <dgm:cxn modelId="{ADDB0EBD-D137-4608-9013-D1B11AACCBAA}" type="presParOf" srcId="{BE0566B9-B4FF-4C47-B20D-D93FBF8CA735}" destId="{3455D512-5E52-4D22-8735-CD0B92BCE161}" srcOrd="5" destOrd="0" presId="urn:microsoft.com/office/officeart/2005/8/layout/lProcess3"/>
    <dgm:cxn modelId="{7A6ED62B-3B80-4501-A73E-7C0D9DF36538}" type="presParOf" srcId="{BE0566B9-B4FF-4C47-B20D-D93FBF8CA735}" destId="{2FB9506C-7848-4187-AD5F-C55370A481B8}" srcOrd="6" destOrd="0" presId="urn:microsoft.com/office/officeart/2005/8/layout/lProcess3"/>
    <dgm:cxn modelId="{809777AD-F4C2-4553-B4E1-BC21A99228B7}" type="presParOf" srcId="{BE0566B9-B4FF-4C47-B20D-D93FBF8CA735}" destId="{E32D4E96-E790-4AB6-96F9-8918E4D73A30}" srcOrd="7" destOrd="0" presId="urn:microsoft.com/office/officeart/2005/8/layout/lProcess3"/>
    <dgm:cxn modelId="{F942DF81-DBE0-4D0D-B1F0-F14833DB8FA4}" type="presParOf" srcId="{BE0566B9-B4FF-4C47-B20D-D93FBF8CA735}" destId="{0B250189-556C-4BCA-AD1B-9B8984C72E0E}" srcOrd="8" destOrd="0" presId="urn:microsoft.com/office/officeart/2005/8/layout/lProcess3"/>
    <dgm:cxn modelId="{7624F0C6-A19D-4980-BD0A-3CCA0D818DBB}" type="presParOf" srcId="{BE0566B9-B4FF-4C47-B20D-D93FBF8CA735}" destId="{668AF1BD-F134-48F1-BA7A-796D771F5598}" srcOrd="9" destOrd="0" presId="urn:microsoft.com/office/officeart/2005/8/layout/lProcess3"/>
    <dgm:cxn modelId="{514FD324-D2E0-4D6F-9CC6-71E6AF4A289E}" type="presParOf" srcId="{BE0566B9-B4FF-4C47-B20D-D93FBF8CA735}" destId="{632E8999-B9F8-4A13-A578-BADBEA02F79D}" srcOrd="10" destOrd="0" presId="urn:microsoft.com/office/officeart/2005/8/layout/lProcess3"/>
    <dgm:cxn modelId="{B65ADFB7-BF37-4195-A67D-AC974B58047A}" type="presParOf" srcId="{BE0566B9-B4FF-4C47-B20D-D93FBF8CA735}" destId="{55D876A4-B5F2-44C5-8F42-F6077E751749}" srcOrd="11" destOrd="0" presId="urn:microsoft.com/office/officeart/2005/8/layout/lProcess3"/>
    <dgm:cxn modelId="{A8D0E81C-B5C8-4B28-A238-7BA17C6067B1}" type="presParOf" srcId="{BE0566B9-B4FF-4C47-B20D-D93FBF8CA735}" destId="{02DD6E3C-ABBB-4FE5-83EF-92220B081F5A}" srcOrd="12" destOrd="0" presId="urn:microsoft.com/office/officeart/2005/8/layout/lProcess3"/>
    <dgm:cxn modelId="{E5830D20-18D4-4DE3-A953-8F2C711162E6}" type="presParOf" srcId="{BE0566B9-B4FF-4C47-B20D-D93FBF8CA735}" destId="{5F9D38BA-7F43-4598-BFD3-BDFBECC18B13}" srcOrd="13" destOrd="0" presId="urn:microsoft.com/office/officeart/2005/8/layout/lProcess3"/>
    <dgm:cxn modelId="{D4B65C08-D408-42A2-9904-6E57DA526FC7}" type="presParOf" srcId="{BE0566B9-B4FF-4C47-B20D-D93FBF8CA735}" destId="{F0F82CE9-CCD0-44EF-B85B-38634B00832B}" srcOrd="1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7D432-2919-41E8-9258-78F272A39425}">
      <dsp:nvSpPr>
        <dsp:cNvPr id="0" name=""/>
        <dsp:cNvSpPr/>
      </dsp:nvSpPr>
      <dsp:spPr>
        <a:xfrm>
          <a:off x="833272" y="551"/>
          <a:ext cx="1440000" cy="692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Titillium" panose="00000500000000000000" pitchFamily="50" charset="0"/>
            </a:rPr>
            <a:t>GSL</a:t>
          </a:r>
        </a:p>
      </dsp:txBody>
      <dsp:txXfrm>
        <a:off x="1179361" y="551"/>
        <a:ext cx="747823" cy="692177"/>
      </dsp:txXfrm>
    </dsp:sp>
    <dsp:sp modelId="{713E68A3-EAD8-4EAD-B799-635F470B81EE}">
      <dsp:nvSpPr>
        <dsp:cNvPr id="0" name=""/>
        <dsp:cNvSpPr/>
      </dsp:nvSpPr>
      <dsp:spPr>
        <a:xfrm>
          <a:off x="2094098" y="59386"/>
          <a:ext cx="1143962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latin typeface="Titillium" panose="00000500000000000000" pitchFamily="50" charset="0"/>
            </a:rPr>
            <a:t>Engineering design</a:t>
          </a:r>
        </a:p>
      </dsp:txBody>
      <dsp:txXfrm>
        <a:off x="2381352" y="59386"/>
        <a:ext cx="569455" cy="574507"/>
      </dsp:txXfrm>
    </dsp:sp>
    <dsp:sp modelId="{8D7BA5AA-282E-4E94-841F-42BADD5C9501}">
      <dsp:nvSpPr>
        <dsp:cNvPr id="0" name=""/>
        <dsp:cNvSpPr/>
      </dsp:nvSpPr>
      <dsp:spPr>
        <a:xfrm>
          <a:off x="3077905" y="148619"/>
          <a:ext cx="1143962" cy="3960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Titillium" panose="00000500000000000000" pitchFamily="50" charset="0"/>
          </a:endParaRPr>
        </a:p>
      </dsp:txBody>
      <dsp:txXfrm>
        <a:off x="3275925" y="148619"/>
        <a:ext cx="747923" cy="396039"/>
      </dsp:txXfrm>
    </dsp:sp>
    <dsp:sp modelId="{DC83F289-33DF-4DDE-AD5F-4983C03455FC}">
      <dsp:nvSpPr>
        <dsp:cNvPr id="0" name=""/>
        <dsp:cNvSpPr/>
      </dsp:nvSpPr>
      <dsp:spPr>
        <a:xfrm>
          <a:off x="4061713" y="148619"/>
          <a:ext cx="1143962" cy="3960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Titillium" panose="00000500000000000000" pitchFamily="50" charset="0"/>
          </a:endParaRPr>
        </a:p>
      </dsp:txBody>
      <dsp:txXfrm>
        <a:off x="4259733" y="148619"/>
        <a:ext cx="747923" cy="396039"/>
      </dsp:txXfrm>
    </dsp:sp>
    <dsp:sp modelId="{29A7B98C-EA99-4760-B17D-251D0019469D}">
      <dsp:nvSpPr>
        <dsp:cNvPr id="0" name=""/>
        <dsp:cNvSpPr/>
      </dsp:nvSpPr>
      <dsp:spPr>
        <a:xfrm>
          <a:off x="5045521" y="59386"/>
          <a:ext cx="1143962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err="1">
              <a:latin typeface="Titillium" panose="00000500000000000000" pitchFamily="50" charset="0"/>
            </a:rPr>
            <a:t>Demostrator</a:t>
          </a:r>
          <a:r>
            <a:rPr lang="it-IT" sz="800" kern="1200">
              <a:latin typeface="Titillium" panose="00000500000000000000" pitchFamily="50" charset="0"/>
            </a:rPr>
            <a:t> 5kA</a:t>
          </a:r>
        </a:p>
      </dsp:txBody>
      <dsp:txXfrm>
        <a:off x="5332775" y="59386"/>
        <a:ext cx="569455" cy="574507"/>
      </dsp:txXfrm>
    </dsp:sp>
    <dsp:sp modelId="{233B5736-4966-4E46-9CCB-133F6EE6669A}">
      <dsp:nvSpPr>
        <dsp:cNvPr id="0" name=""/>
        <dsp:cNvSpPr/>
      </dsp:nvSpPr>
      <dsp:spPr>
        <a:xfrm>
          <a:off x="6029328" y="59386"/>
          <a:ext cx="1143962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err="1">
              <a:latin typeface="Titillium" panose="00000500000000000000" pitchFamily="50" charset="0"/>
            </a:rPr>
            <a:t>Demostrator</a:t>
          </a:r>
          <a:r>
            <a:rPr lang="it-IT" sz="800" kern="1200">
              <a:latin typeface="Titillium" panose="00000500000000000000" pitchFamily="50" charset="0"/>
            </a:rPr>
            <a:t> full cable</a:t>
          </a:r>
        </a:p>
      </dsp:txBody>
      <dsp:txXfrm>
        <a:off x="6316582" y="59386"/>
        <a:ext cx="569455" cy="574507"/>
      </dsp:txXfrm>
    </dsp:sp>
    <dsp:sp modelId="{A3709F01-FE8A-4945-A711-23B144A6AE3F}">
      <dsp:nvSpPr>
        <dsp:cNvPr id="0" name=""/>
        <dsp:cNvSpPr/>
      </dsp:nvSpPr>
      <dsp:spPr>
        <a:xfrm>
          <a:off x="7013136" y="148619"/>
          <a:ext cx="1143962" cy="3960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Titillium" panose="00000500000000000000" pitchFamily="50" charset="0"/>
          </a:endParaRPr>
        </a:p>
      </dsp:txBody>
      <dsp:txXfrm>
        <a:off x="7211156" y="148619"/>
        <a:ext cx="747923" cy="396039"/>
      </dsp:txXfrm>
    </dsp:sp>
    <dsp:sp modelId="{DDC65FD9-3C3E-4C20-85D2-834FA953D451}">
      <dsp:nvSpPr>
        <dsp:cNvPr id="0" name=""/>
        <dsp:cNvSpPr/>
      </dsp:nvSpPr>
      <dsp:spPr>
        <a:xfrm>
          <a:off x="7996944" y="148619"/>
          <a:ext cx="1143962" cy="3960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Titillium" panose="00000500000000000000" pitchFamily="50" charset="0"/>
          </a:endParaRPr>
        </a:p>
      </dsp:txBody>
      <dsp:txXfrm>
        <a:off x="8194964" y="148619"/>
        <a:ext cx="747923" cy="396039"/>
      </dsp:txXfrm>
    </dsp:sp>
    <dsp:sp modelId="{A4E595BD-47A8-4197-9A3B-49A5E70BF52F}">
      <dsp:nvSpPr>
        <dsp:cNvPr id="0" name=""/>
        <dsp:cNvSpPr/>
      </dsp:nvSpPr>
      <dsp:spPr>
        <a:xfrm>
          <a:off x="833272" y="769911"/>
          <a:ext cx="1440000" cy="692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Titillium" panose="00000500000000000000" pitchFamily="50" charset="0"/>
            </a:rPr>
            <a:t>Test Station</a:t>
          </a:r>
        </a:p>
      </dsp:txBody>
      <dsp:txXfrm>
        <a:off x="1179361" y="769911"/>
        <a:ext cx="747823" cy="692177"/>
      </dsp:txXfrm>
    </dsp:sp>
    <dsp:sp modelId="{ED949E22-7A1A-400C-8F45-5D398ED920E1}">
      <dsp:nvSpPr>
        <dsp:cNvPr id="0" name=""/>
        <dsp:cNvSpPr/>
      </dsp:nvSpPr>
      <dsp:spPr>
        <a:xfrm>
          <a:off x="2094098" y="917980"/>
          <a:ext cx="1143962" cy="3960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Titillium" panose="00000500000000000000" pitchFamily="50" charset="0"/>
          </a:endParaRPr>
        </a:p>
      </dsp:txBody>
      <dsp:txXfrm>
        <a:off x="2292118" y="917980"/>
        <a:ext cx="747923" cy="396039"/>
      </dsp:txXfrm>
    </dsp:sp>
    <dsp:sp modelId="{50A850D0-8432-4E57-B861-4B433E6E9E0C}">
      <dsp:nvSpPr>
        <dsp:cNvPr id="0" name=""/>
        <dsp:cNvSpPr/>
      </dsp:nvSpPr>
      <dsp:spPr>
        <a:xfrm>
          <a:off x="3077905" y="917980"/>
          <a:ext cx="1143962" cy="3960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Titillium" panose="00000500000000000000" pitchFamily="50" charset="0"/>
          </a:endParaRPr>
        </a:p>
      </dsp:txBody>
      <dsp:txXfrm>
        <a:off x="3275925" y="917980"/>
        <a:ext cx="747923" cy="396039"/>
      </dsp:txXfrm>
    </dsp:sp>
    <dsp:sp modelId="{12DFBF2D-44F3-4C70-96D9-7DAE61005F16}">
      <dsp:nvSpPr>
        <dsp:cNvPr id="0" name=""/>
        <dsp:cNvSpPr/>
      </dsp:nvSpPr>
      <dsp:spPr>
        <a:xfrm>
          <a:off x="4061713" y="917980"/>
          <a:ext cx="1143962" cy="3960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Titillium" panose="00000500000000000000" pitchFamily="50" charset="0"/>
          </a:endParaRPr>
        </a:p>
      </dsp:txBody>
      <dsp:txXfrm>
        <a:off x="4259733" y="917980"/>
        <a:ext cx="747923" cy="396039"/>
      </dsp:txXfrm>
    </dsp:sp>
    <dsp:sp modelId="{8142F481-E4BB-4FDC-8492-3383D79642BA}">
      <dsp:nvSpPr>
        <dsp:cNvPr id="0" name=""/>
        <dsp:cNvSpPr/>
      </dsp:nvSpPr>
      <dsp:spPr>
        <a:xfrm>
          <a:off x="5045521" y="917980"/>
          <a:ext cx="1143962" cy="3960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Titillium" panose="00000500000000000000" pitchFamily="50" charset="0"/>
          </a:endParaRPr>
        </a:p>
      </dsp:txBody>
      <dsp:txXfrm>
        <a:off x="5243541" y="917980"/>
        <a:ext cx="747923" cy="396039"/>
      </dsp:txXfrm>
    </dsp:sp>
    <dsp:sp modelId="{CC583187-9DFD-4320-A2F2-11150997B2F7}">
      <dsp:nvSpPr>
        <dsp:cNvPr id="0" name=""/>
        <dsp:cNvSpPr/>
      </dsp:nvSpPr>
      <dsp:spPr>
        <a:xfrm>
          <a:off x="6029328" y="917980"/>
          <a:ext cx="1143962" cy="3960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Titillium" panose="00000500000000000000" pitchFamily="50" charset="0"/>
          </a:endParaRPr>
        </a:p>
      </dsp:txBody>
      <dsp:txXfrm>
        <a:off x="6227348" y="917980"/>
        <a:ext cx="747923" cy="396039"/>
      </dsp:txXfrm>
    </dsp:sp>
    <dsp:sp modelId="{1B73DD87-C5CD-4A16-857B-E8BEF4510926}">
      <dsp:nvSpPr>
        <dsp:cNvPr id="0" name=""/>
        <dsp:cNvSpPr/>
      </dsp:nvSpPr>
      <dsp:spPr>
        <a:xfrm>
          <a:off x="7013136" y="917980"/>
          <a:ext cx="1143962" cy="39603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latin typeface="Titillium" panose="00000500000000000000" pitchFamily="50" charset="0"/>
          </a:endParaRPr>
        </a:p>
      </dsp:txBody>
      <dsp:txXfrm>
        <a:off x="7211156" y="917980"/>
        <a:ext cx="747923" cy="396039"/>
      </dsp:txXfrm>
    </dsp:sp>
    <dsp:sp modelId="{265B8E59-4386-459D-84ED-297A1C9BA70B}">
      <dsp:nvSpPr>
        <dsp:cNvPr id="0" name=""/>
        <dsp:cNvSpPr/>
      </dsp:nvSpPr>
      <dsp:spPr>
        <a:xfrm>
          <a:off x="7996944" y="828746"/>
          <a:ext cx="1143962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latin typeface="Titillium" panose="00000500000000000000" pitchFamily="50" charset="0"/>
            </a:rPr>
            <a:t>POWER CONVERTER 40kA</a:t>
          </a:r>
        </a:p>
      </dsp:txBody>
      <dsp:txXfrm>
        <a:off x="8284198" y="828746"/>
        <a:ext cx="569455" cy="574507"/>
      </dsp:txXfrm>
    </dsp:sp>
    <dsp:sp modelId="{B293C636-4E74-4FF8-8137-DCB1ADF38A6B}">
      <dsp:nvSpPr>
        <dsp:cNvPr id="0" name=""/>
        <dsp:cNvSpPr/>
      </dsp:nvSpPr>
      <dsp:spPr>
        <a:xfrm>
          <a:off x="833272" y="1539271"/>
          <a:ext cx="1440000" cy="692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Titillium" panose="00000500000000000000" pitchFamily="50" charset="0"/>
            </a:rPr>
            <a:t>time</a:t>
          </a:r>
        </a:p>
      </dsp:txBody>
      <dsp:txXfrm>
        <a:off x="1179361" y="1539271"/>
        <a:ext cx="747823" cy="692177"/>
      </dsp:txXfrm>
    </dsp:sp>
    <dsp:sp modelId="{C4770ACB-83BA-42FD-B79A-1E22836E8E3F}">
      <dsp:nvSpPr>
        <dsp:cNvPr id="0" name=""/>
        <dsp:cNvSpPr/>
      </dsp:nvSpPr>
      <dsp:spPr>
        <a:xfrm>
          <a:off x="2094098" y="1598106"/>
          <a:ext cx="1143962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11/24</a:t>
          </a:r>
        </a:p>
      </dsp:txBody>
      <dsp:txXfrm>
        <a:off x="2381352" y="1598106"/>
        <a:ext cx="569455" cy="574507"/>
      </dsp:txXfrm>
    </dsp:sp>
    <dsp:sp modelId="{B6BA7417-EBAB-4C18-8C6B-6978825A4451}">
      <dsp:nvSpPr>
        <dsp:cNvPr id="0" name=""/>
        <dsp:cNvSpPr/>
      </dsp:nvSpPr>
      <dsp:spPr>
        <a:xfrm>
          <a:off x="3077905" y="1598106"/>
          <a:ext cx="1143962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12/24</a:t>
          </a:r>
        </a:p>
      </dsp:txBody>
      <dsp:txXfrm>
        <a:off x="3365159" y="1598106"/>
        <a:ext cx="569455" cy="574507"/>
      </dsp:txXfrm>
    </dsp:sp>
    <dsp:sp modelId="{0535EDDB-6E78-408F-934E-AA209401F86E}">
      <dsp:nvSpPr>
        <dsp:cNvPr id="0" name=""/>
        <dsp:cNvSpPr/>
      </dsp:nvSpPr>
      <dsp:spPr>
        <a:xfrm>
          <a:off x="4061713" y="1598106"/>
          <a:ext cx="1143962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1/25</a:t>
          </a:r>
        </a:p>
      </dsp:txBody>
      <dsp:txXfrm>
        <a:off x="4348967" y="1598106"/>
        <a:ext cx="569455" cy="574507"/>
      </dsp:txXfrm>
    </dsp:sp>
    <dsp:sp modelId="{CF75B051-9926-4877-978F-B72B1334869D}">
      <dsp:nvSpPr>
        <dsp:cNvPr id="0" name=""/>
        <dsp:cNvSpPr/>
      </dsp:nvSpPr>
      <dsp:spPr>
        <a:xfrm>
          <a:off x="5045521" y="1598106"/>
          <a:ext cx="1143962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2/25</a:t>
          </a:r>
        </a:p>
      </dsp:txBody>
      <dsp:txXfrm>
        <a:off x="5332775" y="1598106"/>
        <a:ext cx="569455" cy="574507"/>
      </dsp:txXfrm>
    </dsp:sp>
    <dsp:sp modelId="{D06EA45C-5C7E-496B-A01F-8A8761A982A8}">
      <dsp:nvSpPr>
        <dsp:cNvPr id="0" name=""/>
        <dsp:cNvSpPr/>
      </dsp:nvSpPr>
      <dsp:spPr>
        <a:xfrm>
          <a:off x="6029328" y="1598106"/>
          <a:ext cx="1143962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3/25</a:t>
          </a:r>
        </a:p>
      </dsp:txBody>
      <dsp:txXfrm>
        <a:off x="6316582" y="1598106"/>
        <a:ext cx="569455" cy="574507"/>
      </dsp:txXfrm>
    </dsp:sp>
    <dsp:sp modelId="{EF23E231-DBE4-4698-BFCD-F3DE5FCEC12E}">
      <dsp:nvSpPr>
        <dsp:cNvPr id="0" name=""/>
        <dsp:cNvSpPr/>
      </dsp:nvSpPr>
      <dsp:spPr>
        <a:xfrm>
          <a:off x="7013136" y="1598106"/>
          <a:ext cx="1143962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4/25</a:t>
          </a:r>
        </a:p>
      </dsp:txBody>
      <dsp:txXfrm>
        <a:off x="7300390" y="1598106"/>
        <a:ext cx="569455" cy="574507"/>
      </dsp:txXfrm>
    </dsp:sp>
    <dsp:sp modelId="{41A100FC-A994-418A-92AA-FD66F295FDAC}">
      <dsp:nvSpPr>
        <dsp:cNvPr id="0" name=""/>
        <dsp:cNvSpPr/>
      </dsp:nvSpPr>
      <dsp:spPr>
        <a:xfrm>
          <a:off x="7996944" y="1598106"/>
          <a:ext cx="1143962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5/25</a:t>
          </a:r>
        </a:p>
      </dsp:txBody>
      <dsp:txXfrm>
        <a:off x="8284198" y="1598106"/>
        <a:ext cx="569455" cy="574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7D432-2919-41E8-9258-78F272A39425}">
      <dsp:nvSpPr>
        <dsp:cNvPr id="0" name=""/>
        <dsp:cNvSpPr/>
      </dsp:nvSpPr>
      <dsp:spPr>
        <a:xfrm>
          <a:off x="830349" y="551"/>
          <a:ext cx="1440000" cy="692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Titillium" panose="00000500000000000000" pitchFamily="50" charset="0"/>
            </a:rPr>
            <a:t>GSL</a:t>
          </a:r>
        </a:p>
      </dsp:txBody>
      <dsp:txXfrm>
        <a:off x="1176438" y="551"/>
        <a:ext cx="747823" cy="692177"/>
      </dsp:txXfrm>
    </dsp:sp>
    <dsp:sp modelId="{69C32C69-7E2D-42B3-A5F4-B670819750BF}">
      <dsp:nvSpPr>
        <dsp:cNvPr id="0" name=""/>
        <dsp:cNvSpPr/>
      </dsp:nvSpPr>
      <dsp:spPr>
        <a:xfrm>
          <a:off x="2091175" y="148640"/>
          <a:ext cx="1144797" cy="3959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>
            <a:latin typeface="Titillium" panose="00000500000000000000" pitchFamily="50" charset="0"/>
          </a:endParaRPr>
        </a:p>
      </dsp:txBody>
      <dsp:txXfrm>
        <a:off x="2289174" y="148640"/>
        <a:ext cx="748799" cy="395998"/>
      </dsp:txXfrm>
    </dsp:sp>
    <dsp:sp modelId="{37F08A9D-AAE4-4844-BEBA-6AF6340D1C1E}">
      <dsp:nvSpPr>
        <dsp:cNvPr id="0" name=""/>
        <dsp:cNvSpPr/>
      </dsp:nvSpPr>
      <dsp:spPr>
        <a:xfrm>
          <a:off x="3075818" y="148640"/>
          <a:ext cx="1144797" cy="3959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>
            <a:latin typeface="Titillium" panose="00000500000000000000" pitchFamily="50" charset="0"/>
          </a:endParaRPr>
        </a:p>
      </dsp:txBody>
      <dsp:txXfrm>
        <a:off x="3273817" y="148640"/>
        <a:ext cx="748799" cy="395998"/>
      </dsp:txXfrm>
    </dsp:sp>
    <dsp:sp modelId="{DBF4DDB9-51D5-491B-BC27-C3A411FA14F0}">
      <dsp:nvSpPr>
        <dsp:cNvPr id="0" name=""/>
        <dsp:cNvSpPr/>
      </dsp:nvSpPr>
      <dsp:spPr>
        <a:xfrm>
          <a:off x="4060460" y="148640"/>
          <a:ext cx="1144797" cy="3959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>
            <a:latin typeface="Titillium" panose="00000500000000000000" pitchFamily="50" charset="0"/>
          </a:endParaRPr>
        </a:p>
      </dsp:txBody>
      <dsp:txXfrm>
        <a:off x="4258459" y="148640"/>
        <a:ext cx="748799" cy="395998"/>
      </dsp:txXfrm>
    </dsp:sp>
    <dsp:sp modelId="{34E146C8-4B50-4C1A-9D01-D0D07AE985B6}">
      <dsp:nvSpPr>
        <dsp:cNvPr id="0" name=""/>
        <dsp:cNvSpPr/>
      </dsp:nvSpPr>
      <dsp:spPr>
        <a:xfrm>
          <a:off x="5045103" y="148640"/>
          <a:ext cx="1144797" cy="3959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>
            <a:latin typeface="Titillium" panose="00000500000000000000" pitchFamily="50" charset="0"/>
          </a:endParaRPr>
        </a:p>
      </dsp:txBody>
      <dsp:txXfrm>
        <a:off x="5243102" y="148640"/>
        <a:ext cx="748799" cy="395998"/>
      </dsp:txXfrm>
    </dsp:sp>
    <dsp:sp modelId="{6BB02F82-616F-4E6E-92A5-E4C78B0DA20A}">
      <dsp:nvSpPr>
        <dsp:cNvPr id="0" name=""/>
        <dsp:cNvSpPr/>
      </dsp:nvSpPr>
      <dsp:spPr>
        <a:xfrm>
          <a:off x="6029746" y="5938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err="1">
              <a:latin typeface="Titillium" panose="00000500000000000000" pitchFamily="50" charset="0"/>
            </a:rPr>
            <a:t>installation</a:t>
          </a:r>
          <a:endParaRPr lang="it-IT" sz="900" kern="1200">
            <a:latin typeface="Titillium" panose="00000500000000000000" pitchFamily="50" charset="0"/>
          </a:endParaRPr>
        </a:p>
      </dsp:txBody>
      <dsp:txXfrm>
        <a:off x="6317000" y="59386"/>
        <a:ext cx="570290" cy="574507"/>
      </dsp:txXfrm>
    </dsp:sp>
    <dsp:sp modelId="{E99BDBE5-FD0F-4223-B8C7-972FDF9152D2}">
      <dsp:nvSpPr>
        <dsp:cNvPr id="0" name=""/>
        <dsp:cNvSpPr/>
      </dsp:nvSpPr>
      <dsp:spPr>
        <a:xfrm>
          <a:off x="7014389" y="148640"/>
          <a:ext cx="1144797" cy="3959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>
            <a:latin typeface="Titillium" panose="00000500000000000000" pitchFamily="50" charset="0"/>
          </a:endParaRPr>
        </a:p>
      </dsp:txBody>
      <dsp:txXfrm>
        <a:off x="7212388" y="148640"/>
        <a:ext cx="748799" cy="395998"/>
      </dsp:txXfrm>
    </dsp:sp>
    <dsp:sp modelId="{C2C44B2D-E0F4-455F-BC9A-5CEB5E59D3C5}">
      <dsp:nvSpPr>
        <dsp:cNvPr id="0" name=""/>
        <dsp:cNvSpPr/>
      </dsp:nvSpPr>
      <dsp:spPr>
        <a:xfrm>
          <a:off x="7999031" y="148640"/>
          <a:ext cx="1144797" cy="3959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err="1">
              <a:latin typeface="Titillium" panose="00000500000000000000" pitchFamily="50" charset="0"/>
            </a:rPr>
            <a:t>cold</a:t>
          </a:r>
          <a:r>
            <a:rPr lang="it-IT" sz="900" kern="1200">
              <a:latin typeface="Titillium" panose="00000500000000000000" pitchFamily="50" charset="0"/>
            </a:rPr>
            <a:t> </a:t>
          </a:r>
          <a:r>
            <a:rPr lang="it-IT" sz="900" kern="1200" err="1">
              <a:latin typeface="Titillium" panose="00000500000000000000" pitchFamily="50" charset="0"/>
            </a:rPr>
            <a:t>powering</a:t>
          </a:r>
          <a:endParaRPr lang="it-IT" sz="900" kern="1200">
            <a:latin typeface="Titillium" panose="00000500000000000000" pitchFamily="50" charset="0"/>
          </a:endParaRPr>
        </a:p>
      </dsp:txBody>
      <dsp:txXfrm>
        <a:off x="8197030" y="148640"/>
        <a:ext cx="748799" cy="395998"/>
      </dsp:txXfrm>
    </dsp:sp>
    <dsp:sp modelId="{A4E595BD-47A8-4197-9A3B-49A5E70BF52F}">
      <dsp:nvSpPr>
        <dsp:cNvPr id="0" name=""/>
        <dsp:cNvSpPr/>
      </dsp:nvSpPr>
      <dsp:spPr>
        <a:xfrm>
          <a:off x="830349" y="769911"/>
          <a:ext cx="1440000" cy="692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Titillium" panose="00000500000000000000" pitchFamily="50" charset="0"/>
            </a:rPr>
            <a:t>Test Station</a:t>
          </a:r>
        </a:p>
      </dsp:txBody>
      <dsp:txXfrm>
        <a:off x="1176438" y="769911"/>
        <a:ext cx="747823" cy="692177"/>
      </dsp:txXfrm>
    </dsp:sp>
    <dsp:sp modelId="{2A517277-C2A8-4D3B-8CE2-A1ABA50F994D}">
      <dsp:nvSpPr>
        <dsp:cNvPr id="0" name=""/>
        <dsp:cNvSpPr/>
      </dsp:nvSpPr>
      <dsp:spPr>
        <a:xfrm>
          <a:off x="2091175" y="82874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latin typeface="Titillium" panose="00000500000000000000" pitchFamily="50" charset="0"/>
            </a:rPr>
            <a:t>SITE CONSTRUCTION</a:t>
          </a:r>
        </a:p>
      </dsp:txBody>
      <dsp:txXfrm>
        <a:off x="2378429" y="828746"/>
        <a:ext cx="570290" cy="574507"/>
      </dsp:txXfrm>
    </dsp:sp>
    <dsp:sp modelId="{C71BA3DC-D899-41E7-9E15-DAAEEBA33DDE}">
      <dsp:nvSpPr>
        <dsp:cNvPr id="0" name=""/>
        <dsp:cNvSpPr/>
      </dsp:nvSpPr>
      <dsp:spPr>
        <a:xfrm>
          <a:off x="3075818" y="82874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>
              <a:latin typeface="Titillium" panose="00000500000000000000" pitchFamily="50" charset="0"/>
            </a:rPr>
            <a:t>GAS He Tank and recovery </a:t>
          </a:r>
          <a:r>
            <a:rPr lang="it-IT" sz="900" kern="1200" err="1">
              <a:latin typeface="Titillium" panose="00000500000000000000" pitchFamily="50" charset="0"/>
            </a:rPr>
            <a:t>baloon</a:t>
          </a:r>
          <a:endParaRPr lang="it-IT" sz="900" kern="1200">
            <a:latin typeface="Titillium" panose="00000500000000000000" pitchFamily="50" charset="0"/>
          </a:endParaRPr>
        </a:p>
      </dsp:txBody>
      <dsp:txXfrm>
        <a:off x="3363072" y="828746"/>
        <a:ext cx="570290" cy="574507"/>
      </dsp:txXfrm>
    </dsp:sp>
    <dsp:sp modelId="{25BD77BD-1AB1-4007-BBF9-E74975B49723}">
      <dsp:nvSpPr>
        <dsp:cNvPr id="0" name=""/>
        <dsp:cNvSpPr/>
      </dsp:nvSpPr>
      <dsp:spPr>
        <a:xfrm>
          <a:off x="4060460" y="918000"/>
          <a:ext cx="1144797" cy="3959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>
            <a:latin typeface="Titillium" panose="00000500000000000000" pitchFamily="50" charset="0"/>
          </a:endParaRPr>
        </a:p>
      </dsp:txBody>
      <dsp:txXfrm>
        <a:off x="4258459" y="918000"/>
        <a:ext cx="748799" cy="395998"/>
      </dsp:txXfrm>
    </dsp:sp>
    <dsp:sp modelId="{E8EAA66D-9717-4061-91DC-4C9186F40E7B}">
      <dsp:nvSpPr>
        <dsp:cNvPr id="0" name=""/>
        <dsp:cNvSpPr/>
      </dsp:nvSpPr>
      <dsp:spPr>
        <a:xfrm>
          <a:off x="5045103" y="918000"/>
          <a:ext cx="1144797" cy="3959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>
            <a:latin typeface="Titillium" panose="00000500000000000000" pitchFamily="50" charset="0"/>
          </a:endParaRPr>
        </a:p>
      </dsp:txBody>
      <dsp:txXfrm>
        <a:off x="5243102" y="918000"/>
        <a:ext cx="748799" cy="395998"/>
      </dsp:txXfrm>
    </dsp:sp>
    <dsp:sp modelId="{2ACE2A11-5DA6-4837-B6FD-3E1C3BFDFF73}">
      <dsp:nvSpPr>
        <dsp:cNvPr id="0" name=""/>
        <dsp:cNvSpPr/>
      </dsp:nvSpPr>
      <dsp:spPr>
        <a:xfrm>
          <a:off x="6029746" y="82874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>
              <a:latin typeface="Titillium" panose="00000500000000000000" pitchFamily="50" charset="0"/>
            </a:rPr>
            <a:t>HV TBC</a:t>
          </a:r>
        </a:p>
      </dsp:txBody>
      <dsp:txXfrm>
        <a:off x="6317000" y="828746"/>
        <a:ext cx="570290" cy="574507"/>
      </dsp:txXfrm>
    </dsp:sp>
    <dsp:sp modelId="{547E988A-9678-47AC-8206-C89AD6770CB5}">
      <dsp:nvSpPr>
        <dsp:cNvPr id="0" name=""/>
        <dsp:cNvSpPr/>
      </dsp:nvSpPr>
      <dsp:spPr>
        <a:xfrm>
          <a:off x="7014389" y="82874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>
              <a:latin typeface="Titillium" panose="00000500000000000000" pitchFamily="50" charset="0"/>
            </a:rPr>
            <a:t>He GAS </a:t>
          </a:r>
          <a:r>
            <a:rPr lang="it-IT" sz="900" kern="1200" err="1">
              <a:latin typeface="Titillium" panose="00000500000000000000" pitchFamily="50" charset="0"/>
            </a:rPr>
            <a:t>cooling</a:t>
          </a:r>
          <a:r>
            <a:rPr lang="it-IT" sz="900" kern="1200">
              <a:latin typeface="Titillium" panose="00000500000000000000" pitchFamily="50" charset="0"/>
            </a:rPr>
            <a:t> 20K 500W</a:t>
          </a:r>
        </a:p>
      </dsp:txBody>
      <dsp:txXfrm>
        <a:off x="7301643" y="828746"/>
        <a:ext cx="570290" cy="574507"/>
      </dsp:txXfrm>
    </dsp:sp>
    <dsp:sp modelId="{09827B10-E86E-4671-A199-4BA3CA38AC01}">
      <dsp:nvSpPr>
        <dsp:cNvPr id="0" name=""/>
        <dsp:cNvSpPr/>
      </dsp:nvSpPr>
      <dsp:spPr>
        <a:xfrm>
          <a:off x="7999031" y="918000"/>
          <a:ext cx="1144797" cy="3959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>
            <a:latin typeface="Titillium" panose="00000500000000000000" pitchFamily="50" charset="0"/>
          </a:endParaRPr>
        </a:p>
      </dsp:txBody>
      <dsp:txXfrm>
        <a:off x="8197030" y="918000"/>
        <a:ext cx="748799" cy="395998"/>
      </dsp:txXfrm>
    </dsp:sp>
    <dsp:sp modelId="{B293C636-4E74-4FF8-8137-DCB1ADF38A6B}">
      <dsp:nvSpPr>
        <dsp:cNvPr id="0" name=""/>
        <dsp:cNvSpPr/>
      </dsp:nvSpPr>
      <dsp:spPr>
        <a:xfrm>
          <a:off x="830349" y="1539271"/>
          <a:ext cx="1440000" cy="692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Titillium" panose="00000500000000000000" pitchFamily="50" charset="0"/>
            </a:rPr>
            <a:t>time</a:t>
          </a:r>
        </a:p>
      </dsp:txBody>
      <dsp:txXfrm>
        <a:off x="1176438" y="1539271"/>
        <a:ext cx="747823" cy="692177"/>
      </dsp:txXfrm>
    </dsp:sp>
    <dsp:sp modelId="{CEC2E230-AB68-40C9-8E32-58CC798F482C}">
      <dsp:nvSpPr>
        <dsp:cNvPr id="0" name=""/>
        <dsp:cNvSpPr/>
      </dsp:nvSpPr>
      <dsp:spPr>
        <a:xfrm>
          <a:off x="2091175" y="159810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6/25</a:t>
          </a:r>
        </a:p>
      </dsp:txBody>
      <dsp:txXfrm>
        <a:off x="2378429" y="1598106"/>
        <a:ext cx="570290" cy="574507"/>
      </dsp:txXfrm>
    </dsp:sp>
    <dsp:sp modelId="{4DC3C96F-326C-45B8-96F4-2D90FD918C6B}">
      <dsp:nvSpPr>
        <dsp:cNvPr id="0" name=""/>
        <dsp:cNvSpPr/>
      </dsp:nvSpPr>
      <dsp:spPr>
        <a:xfrm>
          <a:off x="3075818" y="159810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7/25</a:t>
          </a:r>
        </a:p>
      </dsp:txBody>
      <dsp:txXfrm>
        <a:off x="3363072" y="1598106"/>
        <a:ext cx="570290" cy="574507"/>
      </dsp:txXfrm>
    </dsp:sp>
    <dsp:sp modelId="{2FB9506C-7848-4187-AD5F-C55370A481B8}">
      <dsp:nvSpPr>
        <dsp:cNvPr id="0" name=""/>
        <dsp:cNvSpPr/>
      </dsp:nvSpPr>
      <dsp:spPr>
        <a:xfrm>
          <a:off x="4060460" y="159810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8/25</a:t>
          </a:r>
        </a:p>
      </dsp:txBody>
      <dsp:txXfrm>
        <a:off x="4347714" y="1598106"/>
        <a:ext cx="570290" cy="574507"/>
      </dsp:txXfrm>
    </dsp:sp>
    <dsp:sp modelId="{0B250189-556C-4BCA-AD1B-9B8984C72E0E}">
      <dsp:nvSpPr>
        <dsp:cNvPr id="0" name=""/>
        <dsp:cNvSpPr/>
      </dsp:nvSpPr>
      <dsp:spPr>
        <a:xfrm>
          <a:off x="5045103" y="159810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9/25</a:t>
          </a:r>
        </a:p>
      </dsp:txBody>
      <dsp:txXfrm>
        <a:off x="5332357" y="1598106"/>
        <a:ext cx="570290" cy="574507"/>
      </dsp:txXfrm>
    </dsp:sp>
    <dsp:sp modelId="{632E8999-B9F8-4A13-A578-BADBEA02F79D}">
      <dsp:nvSpPr>
        <dsp:cNvPr id="0" name=""/>
        <dsp:cNvSpPr/>
      </dsp:nvSpPr>
      <dsp:spPr>
        <a:xfrm>
          <a:off x="6029746" y="159810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10/25</a:t>
          </a:r>
        </a:p>
      </dsp:txBody>
      <dsp:txXfrm>
        <a:off x="6317000" y="1598106"/>
        <a:ext cx="570290" cy="574507"/>
      </dsp:txXfrm>
    </dsp:sp>
    <dsp:sp modelId="{02DD6E3C-ABBB-4FE5-83EF-92220B081F5A}">
      <dsp:nvSpPr>
        <dsp:cNvPr id="0" name=""/>
        <dsp:cNvSpPr/>
      </dsp:nvSpPr>
      <dsp:spPr>
        <a:xfrm>
          <a:off x="7014389" y="159810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11/25</a:t>
          </a:r>
        </a:p>
      </dsp:txBody>
      <dsp:txXfrm>
        <a:off x="7301643" y="1598106"/>
        <a:ext cx="570290" cy="574507"/>
      </dsp:txXfrm>
    </dsp:sp>
    <dsp:sp modelId="{F0F82CE9-CCD0-44EF-B85B-38634B00832B}">
      <dsp:nvSpPr>
        <dsp:cNvPr id="0" name=""/>
        <dsp:cNvSpPr/>
      </dsp:nvSpPr>
      <dsp:spPr>
        <a:xfrm>
          <a:off x="7999031" y="1598106"/>
          <a:ext cx="1144797" cy="57450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Titillium" panose="00000500000000000000" pitchFamily="50" charset="0"/>
            </a:rPr>
            <a:t>12/25</a:t>
          </a:r>
        </a:p>
      </dsp:txBody>
      <dsp:txXfrm>
        <a:off x="8286285" y="1598106"/>
        <a:ext cx="570290" cy="574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28FD97-2C4F-6018-633C-E7D135B7A3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17FE04-874D-4FB7-7870-39461C359F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FD82C-FC3D-4CD7-8135-EC5634C0C68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6DD5B4-2443-77B6-318D-399DDF3DA9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AC10C-2FE2-2D0B-CA1B-B8F6EC3C6A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6F986-5976-4020-90E4-198F9C298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892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24/10/2024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47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587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19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F2187-BD6B-4CD4-8DF4-F350925E52C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7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F2187-BD6B-4CD4-8DF4-F350925E52C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93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696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764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73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24.10.2024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en-GB"/>
              <a:t>PNRR_IRIS – Stefano Maffezzoli Felis - second year seminar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de-CH"/>
              <a:t>24.10.2024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351091"/>
            <a:ext cx="27432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2F70C3-3DA6-4A14-D547-8AA0F60D1B4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76227" y="55362"/>
            <a:ext cx="1806873" cy="1056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D6BF01-1AEF-A9D8-3B3D-BC0B3918007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" y="6352350"/>
            <a:ext cx="508900" cy="5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0" r:id="rId5"/>
    <p:sldLayoutId id="2147483653" r:id="rId6"/>
    <p:sldLayoutId id="2147483651" r:id="rId7"/>
    <p:sldLayoutId id="2147483656" r:id="rId8"/>
    <p:sldLayoutId id="2147483657" r:id="rId9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8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9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0CFFE-5F34-1EC3-CE85-98D1E01DB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56" y="1335636"/>
            <a:ext cx="4475990" cy="2414431"/>
          </a:xfrm>
        </p:spPr>
        <p:txBody>
          <a:bodyPr/>
          <a:lstStyle/>
          <a:p>
            <a:r>
              <a:rPr lang="en-GB"/>
              <a:t>IRIS Green Superconducting Line (GSL)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7E673-7337-76CF-1F85-3D651BA8B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656" y="3866602"/>
            <a:ext cx="3795445" cy="1655762"/>
          </a:xfrm>
        </p:spPr>
        <p:txBody>
          <a:bodyPr/>
          <a:lstStyle/>
          <a:p>
            <a:r>
              <a:rPr lang="en-GB"/>
              <a:t>Seminar for PhD Accelerator Physics – Second 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F6DCC-395C-04FC-F117-79AECC13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/>
              <a:t>PNRR_IRIS – Stefano Maffezzoli Felis - second year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2FEC4-CC33-E2FF-5775-67E5AFCB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</a:t>
            </a:fld>
            <a:endParaRPr lang="it-IT"/>
          </a:p>
        </p:txBody>
      </p:sp>
      <p:pic>
        <p:nvPicPr>
          <p:cNvPr id="13" name="Content Placeholder 12" descr="A close up of a tube&#10;&#10;Description automatically generated">
            <a:extLst>
              <a:ext uri="{FF2B5EF4-FFF2-40B4-BE49-F238E27FC236}">
                <a16:creationId xmlns:a16="http://schemas.microsoft.com/office/drawing/2014/main" id="{AEAE973E-9805-AF04-946E-DDCE07B5BF3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43" y="1679773"/>
            <a:ext cx="8593847" cy="4373657"/>
          </a:xfr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B257224-301C-5D65-E97D-9DD48FF8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588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7CDC32-3207-F79E-FFF5-C8A8497E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/>
              <a:t>2D induction magnetic field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8BF02-EB0B-156B-8B6F-F8CBFD5D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EE0900-DA70-A968-9718-929A98C4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9A5B93F-7A00-3A68-188F-7CA7C751E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28" y="2256410"/>
            <a:ext cx="5852172" cy="3069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8F8702-6289-1759-8E06-48EEE8256792}"/>
                  </a:ext>
                </a:extLst>
              </p:cNvPr>
              <p:cNvSpPr txBox="1"/>
              <p:nvPr/>
            </p:nvSpPr>
            <p:spPr>
              <a:xfrm>
                <a:off x="2589346" y="5466167"/>
                <a:ext cx="7153269" cy="943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𝑘𝐴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9∗14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=317.46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1.33</m:t>
                                      </m:r>
                                    </m:num>
                                    <m:den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2.2851∗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8F8702-6289-1759-8E06-48EEE8256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346" y="5466167"/>
                <a:ext cx="7153269" cy="9436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A15E3-EC15-9E09-0C73-7CFA7ED3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pic>
        <p:nvPicPr>
          <p:cNvPr id="6" name="Immagine 10">
            <a:extLst>
              <a:ext uri="{FF2B5EF4-FFF2-40B4-BE49-F238E27FC236}">
                <a16:creationId xmlns:a16="http://schemas.microsoft.com/office/drawing/2014/main" id="{5D0E0239-5463-B061-EB65-9B07A7DCC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3142" y="2377440"/>
            <a:ext cx="5478915" cy="287334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E6FC15-E606-53D2-27B4-1723CF5AC8CB}"/>
              </a:ext>
            </a:extLst>
          </p:cNvPr>
          <p:cNvCxnSpPr>
            <a:cxnSpLocks/>
          </p:cNvCxnSpPr>
          <p:nvPr/>
        </p:nvCxnSpPr>
        <p:spPr>
          <a:xfrm>
            <a:off x="6891106" y="2701305"/>
            <a:ext cx="193758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4FEFF9-265F-AF1E-654C-773838D09AF2}"/>
                  </a:ext>
                </a:extLst>
              </p:cNvPr>
              <p:cNvSpPr txBox="1"/>
              <p:nvPr/>
            </p:nvSpPr>
            <p:spPr>
              <a:xfrm>
                <a:off x="6960569" y="2357125"/>
                <a:ext cx="1924876" cy="2989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𝑐𝑟𝑦𝑜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=148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4FEFF9-265F-AF1E-654C-773838D09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569" y="2357125"/>
                <a:ext cx="1924876" cy="298928"/>
              </a:xfrm>
              <a:prstGeom prst="rect">
                <a:avLst/>
              </a:prstGeom>
              <a:blipFill>
                <a:blip r:embed="rId6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096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7CDC32-3207-F79E-FFF5-C8A8497E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/>
              <a:t>3D induction magnetic field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8BF02-EB0B-156B-8B6F-F8CBFD5D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EE0900-DA70-A968-9718-929A98C4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1253DBB-4781-437C-F931-359A7AD5A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63" y="2393828"/>
            <a:ext cx="4891502" cy="2565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34D7B408-F7F7-F744-4525-ADAC77AF1D00}"/>
                  </a:ext>
                </a:extLst>
              </p:cNvPr>
              <p:cNvSpPr txBox="1"/>
              <p:nvPr/>
            </p:nvSpPr>
            <p:spPr>
              <a:xfrm>
                <a:off x="3883211" y="5782728"/>
                <a:ext cx="17654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=250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it-IT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34D7B408-F7F7-F744-4525-ADAC77AF1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211" y="5782728"/>
                <a:ext cx="1765494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1879C0F5-15B8-6766-EAF7-7656F42898AD}"/>
                  </a:ext>
                </a:extLst>
              </p:cNvPr>
              <p:cNvSpPr txBox="1"/>
              <p:nvPr/>
            </p:nvSpPr>
            <p:spPr>
              <a:xfrm>
                <a:off x="6594102" y="5782728"/>
                <a:ext cx="1765494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=800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it-IT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1879C0F5-15B8-6766-EAF7-7656F4289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102" y="5782728"/>
                <a:ext cx="1765494" cy="390748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8">
                <a:extLst>
                  <a:ext uri="{FF2B5EF4-FFF2-40B4-BE49-F238E27FC236}">
                    <a16:creationId xmlns:a16="http://schemas.microsoft.com/office/drawing/2014/main" id="{882CF610-6386-A10C-03C9-D37D4B797D2E}"/>
                  </a:ext>
                </a:extLst>
              </p:cNvPr>
              <p:cNvSpPr txBox="1"/>
              <p:nvPr/>
            </p:nvSpPr>
            <p:spPr>
              <a:xfrm>
                <a:off x="1172320" y="5782728"/>
                <a:ext cx="17654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it-IT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8">
                <a:extLst>
                  <a:ext uri="{FF2B5EF4-FFF2-40B4-BE49-F238E27FC236}">
                    <a16:creationId xmlns:a16="http://schemas.microsoft.com/office/drawing/2014/main" id="{882CF610-6386-A10C-03C9-D37D4B797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320" y="5782728"/>
                <a:ext cx="17654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426C8087-7663-88F1-C73D-7AA97251314F}"/>
                  </a:ext>
                </a:extLst>
              </p:cNvPr>
              <p:cNvSpPr txBox="1"/>
              <p:nvPr/>
            </p:nvSpPr>
            <p:spPr>
              <a:xfrm>
                <a:off x="9304992" y="5782728"/>
                <a:ext cx="17654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=2.2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426C8087-7663-88F1-C73D-7AA972513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992" y="5782728"/>
                <a:ext cx="17654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B265FB-53E3-29D3-626D-35861738C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id="{326363FA-15D2-9620-82F1-5FC7513EE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5391" y="2304936"/>
            <a:ext cx="5950608" cy="31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88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56395-E60F-D07A-B3E5-EAEB5DFDA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Magnetic field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DD718-1FB4-36F3-43FB-2DA7EF7D6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10515600" cy="3680344"/>
          </a:xfrm>
        </p:spPr>
        <p:txBody>
          <a:bodyPr>
            <a:normAutofit/>
          </a:bodyPr>
          <a:lstStyle/>
          <a:p>
            <a:r>
              <a:rPr lang="en-GB"/>
              <a:t>Single cable: 0.58 T</a:t>
            </a:r>
          </a:p>
          <a:p>
            <a:r>
              <a:rPr lang="en-GB"/>
              <a:t>Double cable: </a:t>
            </a:r>
          </a:p>
          <a:p>
            <a:pPr lvl="1"/>
            <a:r>
              <a:rPr lang="en-GB"/>
              <a:t>2D: 0.63 T</a:t>
            </a:r>
          </a:p>
          <a:p>
            <a:pPr lvl="1"/>
            <a:r>
              <a:rPr lang="en-GB"/>
              <a:t>3D: 0.71 T</a:t>
            </a:r>
          </a:p>
          <a:p>
            <a:pPr lvl="1"/>
            <a:endParaRPr lang="en-GB"/>
          </a:p>
          <a:p>
            <a:pPr marL="0" indent="0">
              <a:buNone/>
            </a:pPr>
            <a:r>
              <a:rPr lang="en-GB"/>
              <a:t>In 3D, for meshing purposes strand sections are polygonal, not circular. This results in higher current concentration in edges and a stronger magnetic field.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3B791-BE60-F1BE-2A93-F3F85FB3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0EADC-E388-73B0-1AA6-4020267F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18642-F13C-A4A1-21D1-7D117CF3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265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7CDC32-3207-F79E-FFF5-C8A8497E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GB"/>
              <a:t>Mechanical analysis </a:t>
            </a:r>
            <a:r>
              <a:rPr lang="en-US"/>
              <a:t>– single cable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8BF02-EB0B-156B-8B6F-F8CBFD5D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EE0900-DA70-A968-9718-929A98C4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13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AFB101-F44A-333B-65B1-623A63F1CD7C}"/>
                  </a:ext>
                </a:extLst>
              </p:cNvPr>
              <p:cNvSpPr txBox="1"/>
              <p:nvPr/>
            </p:nvSpPr>
            <p:spPr>
              <a:xfrm>
                <a:off x="6908390" y="2274288"/>
                <a:ext cx="487680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/>
                  <a:t>Useful to assess possible degradation of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𝑀𝑔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/>
                  <a:t> wires and the consequent effects on the critical current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/>
                  <a:t>For the stress analysis I need the physical properties of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𝑀𝑔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/>
                  <a:t> wires in order to have meaningful results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/>
                  <a:t>The strain analysis can be performed since it depends only on the geometry, and returns values compatible with manual computation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AFB101-F44A-333B-65B1-623A63F1C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390" y="2274288"/>
                <a:ext cx="4876800" cy="2585323"/>
              </a:xfrm>
              <a:prstGeom prst="rect">
                <a:avLst/>
              </a:prstGeom>
              <a:blipFill>
                <a:blip r:embed="rId2"/>
                <a:stretch>
                  <a:fillRect l="-750" t="-1179" r="-1500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white tube with a rainbow&#10;&#10;Description automatically generated">
            <a:extLst>
              <a:ext uri="{FF2B5EF4-FFF2-40B4-BE49-F238E27FC236}">
                <a16:creationId xmlns:a16="http://schemas.microsoft.com/office/drawing/2014/main" id="{FBAF1608-6B1C-2299-2E2B-05A24D66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" y="2030599"/>
            <a:ext cx="7310105" cy="359761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41300D3-224C-D84F-49DB-0BF940A978F9}"/>
              </a:ext>
            </a:extLst>
          </p:cNvPr>
          <p:cNvSpPr/>
          <p:nvPr/>
        </p:nvSpPr>
        <p:spPr>
          <a:xfrm>
            <a:off x="3820571" y="4473597"/>
            <a:ext cx="1463040" cy="537308"/>
          </a:xfrm>
          <a:prstGeom prst="ellipse">
            <a:avLst/>
          </a:prstGeom>
          <a:solidFill>
            <a:srgbClr val="7757B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Strain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AD12A-C25C-A533-C9FC-91B1BDB1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334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7CDC32-3207-F79E-FFF5-C8A8497E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GB"/>
              <a:t>Mechanical analysis </a:t>
            </a:r>
            <a:r>
              <a:rPr lang="en-US"/>
              <a:t>– single cable - strain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8BF02-EB0B-156B-8B6F-F8CBFD5D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EE0900-DA70-A968-9718-929A98C4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14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A7D0CC-8FCF-F619-7C38-120FA2FC9F74}"/>
                  </a:ext>
                </a:extLst>
              </p:cNvPr>
              <p:cNvSpPr txBox="1"/>
              <p:nvPr/>
            </p:nvSpPr>
            <p:spPr>
              <a:xfrm>
                <a:off x="838200" y="2264130"/>
                <a:ext cx="10515600" cy="3160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en-US" alt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Preliminary calculation</a:t>
                </a: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: The total maximum strain on a single strand was calculated as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en-US" alt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Strain calculation process</a:t>
                </a: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:</a:t>
                </a:r>
              </a:p>
              <a:p>
                <a:pPr lvl="1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kumimoji="0" lang="en-US" altLang="en-US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Strain from strand twisting</a:t>
                </a: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alt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it-IT" alt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kumimoji="0" lang="it-IT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0.13%,</m:t>
                    </m:r>
                  </m:oMath>
                </a14:m>
                <a:r>
                  <a:rPr lang="en-US" altLang="en-US" b="1">
                    <a:latin typeface="Arial" panose="020B0604020202020204" pitchFamily="34" charset="0"/>
                  </a:rPr>
                  <a:t> </a:t>
                </a: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due to the strand twisting around its copper core.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kumimoji="0" lang="en-US" alt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Strain from petal twisting</a:t>
                </a: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alt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it-IT" alt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kumimoji="0" lang="it-IT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0.06%</m:t>
                    </m:r>
                  </m:oMath>
                </a14:m>
                <a:r>
                  <a:rPr kumimoji="0" lang="en-US" alt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, </a:t>
                </a: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caused by the twisting of the petal structure (twisted strand + core) around the central copper core.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kumimoji="0" lang="en-US" alt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Strain from conductor bending</a:t>
                </a: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alt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it-IT" alt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kumimoji="0" lang="it-IT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0.03%</m:t>
                    </m:r>
                  </m:oMath>
                </a14:m>
                <a:r>
                  <a:rPr lang="en-US" altLang="en-US" b="1">
                    <a:latin typeface="Arial" panose="020B0604020202020204" pitchFamily="34" charset="0"/>
                  </a:rPr>
                  <a:t>, </a:t>
                </a: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due to bending with a curvature radius of 2.2 m, simulating the winding on a transport spool.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 altLang="en-US" b="1">
                    <a:latin typeface="Arial" panose="020B0604020202020204" pitchFamily="34" charset="0"/>
                  </a:rPr>
                  <a:t>Total strain </a:t>
                </a:r>
                <a:r>
                  <a:rPr lang="en-US" altLang="en-US">
                    <a:latin typeface="Arial" panose="020B0604020202020204" pitchFamily="34" charset="0"/>
                  </a:rPr>
                  <a:t>is given by the sum of the above strains.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latin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it-IT" altLang="en-US" b="0" i="1" smtClean="0">
                        <a:latin typeface="Cambria Math" panose="02040503050406030204" pitchFamily="18" charset="0"/>
                      </a:rPr>
                      <m:t>𝑀𝑔</m:t>
                    </m:r>
                    <m:sSub>
                      <m:sSubPr>
                        <m:ctrlPr>
                          <a:rPr lang="it-IT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filaments,</a:t>
                </a:r>
                <a:r>
                  <a:rPr kumimoji="0" lang="en-US" altLang="en-US" sz="1800" b="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to a strain of 0.3% corresponds the standard critical current reduction limit of 5%, so from our calculation we are confident to have a critical current reduction less than 5%.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A7D0CC-8FCF-F619-7C38-120FA2FC9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264130"/>
                <a:ext cx="10515600" cy="3160737"/>
              </a:xfrm>
              <a:prstGeom prst="rect">
                <a:avLst/>
              </a:prstGeom>
              <a:blipFill>
                <a:blip r:embed="rId2"/>
                <a:stretch>
                  <a:fillRect l="-522" t="-963" r="-406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56949-4779-103B-D744-422F53BA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29FBEC5-9724-B31B-1670-A7C9937D3F23}"/>
                  </a:ext>
                </a:extLst>
              </p:cNvPr>
              <p:cNvSpPr/>
              <p:nvPr/>
            </p:nvSpPr>
            <p:spPr>
              <a:xfrm>
                <a:off x="9982200" y="2228741"/>
                <a:ext cx="1410002" cy="421730"/>
              </a:xfrm>
              <a:prstGeom prst="ellipse">
                <a:avLst/>
              </a:prstGeom>
              <a:solidFill>
                <a:srgbClr val="7757B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kumimoji="0" lang="it-IT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=0.22%</m:t>
                      </m:r>
                    </m:oMath>
                  </m:oMathPara>
                </a14:m>
                <a:endParaRPr kumimoji="0" lang="en-US" alt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29FBEC5-9724-B31B-1670-A7C9937D3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228741"/>
                <a:ext cx="1410002" cy="42173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9605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9C3A1-D797-FEF6-4930-EC7606B7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Mean critical current and temperature margins</a:t>
            </a:r>
          </a:p>
        </p:txBody>
      </p:sp>
      <p:pic>
        <p:nvPicPr>
          <p:cNvPr id="8" name="Content Placeholder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1686188-DB8E-7753-3BD8-D54D3E99F8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7" y="2046565"/>
            <a:ext cx="4561815" cy="3679825"/>
          </a:xfrm>
        </p:spPr>
      </p:pic>
      <p:pic>
        <p:nvPicPr>
          <p:cNvPr id="10" name="Content Placeholder 9" descr="A graph of a cable field&#10;&#10;Description automatically generated">
            <a:extLst>
              <a:ext uri="{FF2B5EF4-FFF2-40B4-BE49-F238E27FC236}">
                <a16:creationId xmlns:a16="http://schemas.microsoft.com/office/drawing/2014/main" id="{07CAF782-96EC-08C8-E59F-956FC82CAE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63" y="2046563"/>
            <a:ext cx="4544292" cy="367982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952F0-5FBE-0E21-4766-871487E58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26ABF-119A-3152-F0F6-8383A56D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15</a:t>
            </a:fld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40EEB-72A4-F60D-ED5A-4165273E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CAB1E4F-1B22-2F5B-7C10-862D0FDE6C6C}"/>
                  </a:ext>
                </a:extLst>
              </p:cNvPr>
              <p:cNvSpPr/>
              <p:nvPr/>
            </p:nvSpPr>
            <p:spPr>
              <a:xfrm>
                <a:off x="10457319" y="3160346"/>
                <a:ext cx="1474907" cy="537308"/>
              </a:xfrm>
              <a:prstGeom prst="ellipse">
                <a:avLst/>
              </a:prstGeom>
              <a:solidFill>
                <a:srgbClr val="7757B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One cable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=8.4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sz="1400"/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CAB1E4F-1B22-2F5B-7C10-862D0FDE6C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7319" y="3160346"/>
                <a:ext cx="1474907" cy="53730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4DB5828-C4A1-D3A9-0A44-EAF8825BD081}"/>
                  </a:ext>
                </a:extLst>
              </p:cNvPr>
              <p:cNvSpPr/>
              <p:nvPr/>
            </p:nvSpPr>
            <p:spPr>
              <a:xfrm>
                <a:off x="10457320" y="4150778"/>
                <a:ext cx="1474907" cy="537308"/>
              </a:xfrm>
              <a:prstGeom prst="ellipse">
                <a:avLst/>
              </a:prstGeom>
              <a:solidFill>
                <a:srgbClr val="7757B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Two cables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=7.6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sz="140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4DB5828-C4A1-D3A9-0A44-EAF8825BD0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7320" y="4150778"/>
                <a:ext cx="1474907" cy="53730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0338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107CDC32-3207-F79E-FFF5-C8A8497EED0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335636"/>
                <a:ext cx="10515600" cy="780114"/>
              </a:xfrm>
            </p:spPr>
            <p:txBody>
              <a:bodyPr/>
              <a:lstStyle/>
              <a:p>
                <a:r>
                  <a:rPr lang="it-IT" b="1"/>
                  <a:t>Critical </a:t>
                </a:r>
                <a:r>
                  <a:rPr lang="it-IT" b="1" err="1"/>
                  <a:t>current</a:t>
                </a:r>
                <a:r>
                  <a:rPr lang="it-IT" b="1"/>
                  <a:t> </a:t>
                </a:r>
                <a:r>
                  <a:rPr lang="it-IT" b="1" err="1"/>
                  <a:t>surface</a:t>
                </a:r>
                <a:r>
                  <a:rPr lang="it-IT" b="1"/>
                  <a:t> -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𝑴𝒈</m:t>
                    </m:r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/>
                  <a:t> fit</a:t>
                </a: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107CDC32-3207-F79E-FFF5-C8A8497EED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335636"/>
                <a:ext cx="10515600" cy="780114"/>
              </a:xfrm>
              <a:blipFill>
                <a:blip r:embed="rId2"/>
                <a:stretch>
                  <a:fillRect l="-1217" t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8BF02-EB0B-156B-8B6F-F8CBFD5D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EE0900-DA70-A968-9718-929A98C4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16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AFB101-F44A-333B-65B1-623A63F1CD7C}"/>
                  </a:ext>
                </a:extLst>
              </p:cNvPr>
              <p:cNvSpPr txBox="1"/>
              <p:nvPr/>
            </p:nvSpPr>
            <p:spPr>
              <a:xfrm>
                <a:off x="6908390" y="2274288"/>
                <a:ext cx="4876800" cy="1767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/>
                  <a:t>Fitting the </a:t>
                </a:r>
                <a:r>
                  <a:rPr lang="it-IT" err="1"/>
                  <a:t>measured</a:t>
                </a:r>
                <a:r>
                  <a:rPr lang="it-IT"/>
                  <a:t> data for the </a:t>
                </a:r>
                <a:r>
                  <a:rPr lang="it-IT" err="1"/>
                  <a:t>critical</a:t>
                </a:r>
                <a:r>
                  <a:rPr lang="it-IT"/>
                  <a:t> </a:t>
                </a:r>
                <a:r>
                  <a:rPr lang="it-IT" err="1"/>
                  <a:t>current</a:t>
                </a:r>
                <a:r>
                  <a:rPr lang="it-IT"/>
                  <a:t> </a:t>
                </a:r>
                <a:r>
                  <a:rPr lang="it-IT" err="1"/>
                  <a:t>is</a:t>
                </a:r>
                <a:r>
                  <a:rPr lang="it-IT"/>
                  <a:t> </a:t>
                </a:r>
                <a:r>
                  <a:rPr lang="it-IT" err="1"/>
                  <a:t>important</a:t>
                </a:r>
                <a:r>
                  <a:rPr lang="it-IT"/>
                  <a:t> </a:t>
                </a:r>
                <a:r>
                  <a:rPr lang="it-IT" err="1"/>
                  <a:t>also</a:t>
                </a:r>
                <a:r>
                  <a:rPr lang="it-IT"/>
                  <a:t> for the </a:t>
                </a:r>
                <a:r>
                  <a:rPr lang="it-IT" err="1"/>
                  <a:t>quench</a:t>
                </a:r>
                <a:r>
                  <a:rPr lang="it-IT"/>
                  <a:t> </a:t>
                </a:r>
                <a:r>
                  <a:rPr lang="it-IT" err="1"/>
                  <a:t>simulation</a:t>
                </a:r>
                <a:r>
                  <a:rPr lang="it-IT"/>
                  <a:t> in </a:t>
                </a:r>
                <a:r>
                  <a:rPr lang="it-IT" err="1"/>
                  <a:t>comsol</a:t>
                </a:r>
                <a:endParaRPr lang="it-IT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it-IT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=0.96</m:t>
                    </m:r>
                  </m:oMath>
                </a14:m>
                <a:endParaRPr lang="it-IT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/>
                  <a:t>To be </a:t>
                </a:r>
                <a:r>
                  <a:rPr lang="it-IT" err="1"/>
                  <a:t>validated</a:t>
                </a:r>
                <a:endParaRPr lang="it-IT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AFB101-F44A-333B-65B1-623A63F1C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390" y="2274288"/>
                <a:ext cx="4876800" cy="1767279"/>
              </a:xfrm>
              <a:prstGeom prst="rect">
                <a:avLst/>
              </a:prstGeom>
              <a:blipFill>
                <a:blip r:embed="rId3"/>
                <a:stretch>
                  <a:fillRect l="-750" t="-1724" b="-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F9BBD8C-5F42-ED0B-0218-8820E1698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769" y="1926600"/>
            <a:ext cx="5587033" cy="39371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3308B-F5AB-CA24-5BC5-6100E14E2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3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7CDC32-3207-F79E-FFF5-C8A8497E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GB"/>
              <a:t>Transition SC to NC analysis </a:t>
            </a:r>
            <a:r>
              <a:rPr lang="en-US"/>
              <a:t>– single wire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8BF02-EB0B-156B-8B6F-F8CBFD5D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EE0900-DA70-A968-9718-929A98C4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17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FB101-F44A-333B-65B1-623A63F1CD7C}"/>
              </a:ext>
            </a:extLst>
          </p:cNvPr>
          <p:cNvSpPr txBox="1"/>
          <p:nvPr/>
        </p:nvSpPr>
        <p:spPr>
          <a:xfrm>
            <a:off x="6908390" y="2274288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Transition</a:t>
            </a:r>
            <a:r>
              <a:rPr lang="it-IT"/>
              <a:t> </a:t>
            </a:r>
            <a:r>
              <a:rPr lang="it-IT" err="1"/>
              <a:t>analysis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</a:t>
            </a:r>
            <a:r>
              <a:rPr lang="it-IT" err="1"/>
              <a:t>ongoing</a:t>
            </a: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Try</a:t>
            </a:r>
            <a:r>
              <a:rPr lang="it-IT"/>
              <a:t> to </a:t>
            </a:r>
            <a:r>
              <a:rPr lang="it-IT" err="1"/>
              <a:t>understand</a:t>
            </a:r>
            <a:r>
              <a:rPr lang="it-IT"/>
              <a:t> </a:t>
            </a:r>
            <a:r>
              <a:rPr lang="it-IT" err="1"/>
              <a:t>how</a:t>
            </a:r>
            <a:r>
              <a:rPr lang="it-IT"/>
              <a:t> to </a:t>
            </a:r>
            <a:r>
              <a:rPr lang="it-IT" err="1"/>
              <a:t>have</a:t>
            </a:r>
            <a:r>
              <a:rPr lang="it-IT"/>
              <a:t> </a:t>
            </a:r>
            <a:r>
              <a:rPr lang="it-IT" err="1"/>
              <a:t>convergence</a:t>
            </a:r>
            <a:r>
              <a:rPr lang="it-IT"/>
              <a:t> in COMSOL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What</a:t>
            </a:r>
            <a:r>
              <a:rPr lang="it-IT"/>
              <a:t> I </a:t>
            </a:r>
            <a:r>
              <a:rPr lang="it-IT" err="1"/>
              <a:t>want</a:t>
            </a:r>
            <a:r>
              <a:rPr lang="it-IT"/>
              <a:t> to retrive</a:t>
            </a:r>
            <a:r>
              <a:rPr lang="en-GB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Heat propagation velocity after transition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Voltage variation to define threshold for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Current sharing with copper core</a:t>
            </a:r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BBD8C-5F42-ED0B-0218-8820E1698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180" y="2277814"/>
            <a:ext cx="6728210" cy="323471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39B03-1A28-9747-DED4-2E56ADDB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374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99AE-5B5E-E17E-8A86-AD5DAF90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Line diagnostics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CE728-D823-B4EF-8D6C-340C91D6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C1741-D786-ED37-8B84-7BEA5C4AC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2B932-586A-6D7F-5384-4D12FBF5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18</a:t>
            </a:fld>
            <a:endParaRPr lang="it-IT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825E1BD-EE67-63E3-775B-5AC345BC2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1725693"/>
            <a:ext cx="8272463" cy="43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79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7CDC32-3207-F79E-FFF5-C8A8497E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Cable Geometry Mathematical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9BFA8-EC88-E5AA-9999-6140B84C1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81438" y="2300967"/>
            <a:ext cx="5993297" cy="322139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1B29D-C0EA-430A-1503-9F7A35BA11FC}"/>
              </a:ext>
            </a:extLst>
          </p:cNvPr>
          <p:cNvSpPr txBox="1"/>
          <p:nvPr/>
        </p:nvSpPr>
        <p:spPr>
          <a:xfrm>
            <a:off x="6775174" y="2529749"/>
            <a:ext cx="518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285750" indent="-285750">
              <a:buFont typeface="Arial" panose="020B0604020202020204" pitchFamily="34" charset="0"/>
              <a:buChar char="•"/>
            </a:lvl1pPr>
            <a:lvl2pPr marL="742950" lvl="1" indent="-285750">
              <a:buFont typeface="Arial" panose="020B0604020202020204" pitchFamily="34" charset="0"/>
              <a:buChar char="•"/>
            </a:lvl2pPr>
          </a:lstStyle>
          <a:p>
            <a:r>
              <a:rPr lang="en-US"/>
              <a:t>It is helpful for:</a:t>
            </a:r>
          </a:p>
          <a:p>
            <a:r>
              <a:rPr lang="en-US"/>
              <a:t>Geometrical design in </a:t>
            </a:r>
            <a:r>
              <a:rPr lang="en-US" err="1"/>
              <a:t>Comsol</a:t>
            </a:r>
            <a:r>
              <a:rPr lang="en-US"/>
              <a:t>, Inventor, Ansys </a:t>
            </a:r>
            <a:r>
              <a:rPr lang="en-US" err="1"/>
              <a:t>etc</a:t>
            </a:r>
            <a:endParaRPr lang="en-US"/>
          </a:p>
          <a:p>
            <a:r>
              <a:rPr lang="en-US"/>
              <a:t>Parametrical </a:t>
            </a:r>
            <a:r>
              <a:rPr lang="en-US" err="1"/>
              <a:t>optimisation</a:t>
            </a:r>
            <a:r>
              <a:rPr lang="en-US"/>
              <a:t> of general design</a:t>
            </a:r>
          </a:p>
          <a:p>
            <a:r>
              <a:rPr lang="en-US"/>
              <a:t>Already used for the </a:t>
            </a:r>
            <a:r>
              <a:rPr lang="en-US" err="1"/>
              <a:t>Comsol</a:t>
            </a:r>
            <a:r>
              <a:rPr lang="en-US"/>
              <a:t> simulations and Inventor renders</a:t>
            </a:r>
          </a:p>
          <a:p>
            <a:r>
              <a:rPr lang="en-US"/>
              <a:t>Fully parametric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4257B-7DCC-13E4-A071-CC0DA1E6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24.10.2024</a:t>
            </a:r>
            <a:endParaRPr lang="it-IT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7E32EA-A6A1-1806-C2B9-02EF08BE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800" kern="1200">
                <a:latin typeface="Titillium" pitchFamily="2" charset="77"/>
                <a:ea typeface="+mn-ea"/>
                <a:cs typeface="+mn-cs"/>
              </a:rPr>
              <a:t>PNRR_IRIS – Stefano Maffezzoli Felis - second year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FF5ABF-ADF1-9A12-E55B-5E301D1F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B13B172-409A-48BF-92CD-9E808051E234}" type="slidenum">
              <a:rPr lang="it-IT" smtClean="0"/>
              <a:pPr>
                <a:spcAft>
                  <a:spcPts val="600"/>
                </a:spcAft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220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BB5E-84D2-0139-4FD2-C6F0CA48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4EE49-4C02-3DF7-0A0F-DF1F3ABDA0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496619"/>
            <a:ext cx="7473381" cy="3680344"/>
          </a:xfrm>
        </p:spPr>
        <p:txBody>
          <a:bodyPr>
            <a:normAutofit lnSpcReduction="10000"/>
          </a:bodyPr>
          <a:lstStyle/>
          <a:p>
            <a:r>
              <a:rPr lang="en-GB"/>
              <a:t>IRIS project introduction</a:t>
            </a:r>
          </a:p>
          <a:p>
            <a:r>
              <a:rPr lang="en-GB"/>
              <a:t>IRIS Green Superconducting Line introduction</a:t>
            </a:r>
          </a:p>
          <a:p>
            <a:r>
              <a:rPr lang="en-GB"/>
              <a:t>PhD work</a:t>
            </a:r>
          </a:p>
          <a:p>
            <a:pPr lvl="1"/>
            <a:r>
              <a:rPr lang="en-GB"/>
              <a:t>Magneti analysis</a:t>
            </a:r>
          </a:p>
          <a:p>
            <a:pPr lvl="1"/>
            <a:r>
              <a:rPr lang="en-GB"/>
              <a:t>Critical current and margin</a:t>
            </a:r>
          </a:p>
          <a:p>
            <a:pPr lvl="1"/>
            <a:r>
              <a:rPr lang="en-GB"/>
              <a:t>Mechanical analysis</a:t>
            </a:r>
          </a:p>
          <a:p>
            <a:pPr lvl="1"/>
            <a:r>
              <a:rPr lang="en-GB"/>
              <a:t>Transition analysis</a:t>
            </a:r>
          </a:p>
          <a:p>
            <a:pPr lvl="1"/>
            <a:r>
              <a:rPr lang="en-GB"/>
              <a:t>Mathematical model</a:t>
            </a:r>
          </a:p>
          <a:p>
            <a:pPr lvl="1"/>
            <a:r>
              <a:rPr lang="en-GB"/>
              <a:t>Potential use cases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B850-0B13-00A4-AAFC-04FB2935E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81EE9-F3E3-25F1-3695-C4FEF987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</a:t>
            </a:fld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C9C149-F409-5687-1E0A-E5D8BA6C9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262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AFF35-281B-E833-CEC9-674706A29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 consumptions estimation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3447E-35C8-736E-F9E4-AAE813FF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063A7-3E25-4628-8ED6-9837A94BF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20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DCB348-520E-FEF1-B688-624CB1E93CC4}"/>
                  </a:ext>
                </a:extLst>
              </p:cNvPr>
              <p:cNvSpPr txBox="1"/>
              <p:nvPr/>
            </p:nvSpPr>
            <p:spPr>
              <a:xfrm>
                <a:off x="3823636" y="2115750"/>
                <a:ext cx="3233001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𝑐𝑜𝑜𝑙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=130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=195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DCB348-520E-FEF1-B688-624CB1E93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636" y="2115750"/>
                <a:ext cx="3233001" cy="289182"/>
              </a:xfrm>
              <a:prstGeom prst="rect">
                <a:avLst/>
              </a:prstGeom>
              <a:blipFill>
                <a:blip r:embed="rId2"/>
                <a:stretch>
                  <a:fillRect l="-1130" r="-94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756397-4884-9702-CA09-015CF60ADAAE}"/>
                  </a:ext>
                </a:extLst>
              </p:cNvPr>
              <p:cNvSpPr txBox="1"/>
              <p:nvPr/>
            </p:nvSpPr>
            <p:spPr>
              <a:xfrm>
                <a:off x="436549" y="2620447"/>
                <a:ext cx="1537152" cy="393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𝑐𝑜𝑜𝑙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=2.5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𝑘𝐴</m:t>
                        </m:r>
                      </m:den>
                    </m:f>
                  </m:oMath>
                </a14:m>
                <a:r>
                  <a:rPr lang="en-GB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756397-4884-9702-CA09-015CF60AD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49" y="2620447"/>
                <a:ext cx="1537152" cy="393313"/>
              </a:xfrm>
              <a:prstGeom prst="rect">
                <a:avLst/>
              </a:prstGeom>
              <a:blipFill>
                <a:blip r:embed="rId3"/>
                <a:stretch>
                  <a:fillRect l="-5556" r="-397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E547A6-FF43-67AC-C961-E1B290676D6F}"/>
                  </a:ext>
                </a:extLst>
              </p:cNvPr>
              <p:cNvSpPr txBox="1"/>
              <p:nvPr/>
            </p:nvSpPr>
            <p:spPr>
              <a:xfrm>
                <a:off x="432736" y="3347103"/>
                <a:ext cx="4694170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𝑐𝑜𝑜𝑙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𝑙𝑖𝑛𝑒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=2∗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𝑐𝑜𝑜𝑙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𝑙𝑒𝑎𝑑𝑠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𝑐𝑜𝑜𝑙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=395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E547A6-FF43-67AC-C961-E1B290676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36" y="3347103"/>
                <a:ext cx="4694170" cy="289182"/>
              </a:xfrm>
              <a:prstGeom prst="rect">
                <a:avLst/>
              </a:prstGeom>
              <a:blipFill>
                <a:blip r:embed="rId4"/>
                <a:stretch>
                  <a:fillRect l="-779" r="-519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59658E-550C-CC5D-C30F-19379B30F554}"/>
                  </a:ext>
                </a:extLst>
              </p:cNvPr>
              <p:cNvSpPr txBox="1"/>
              <p:nvPr/>
            </p:nvSpPr>
            <p:spPr>
              <a:xfrm>
                <a:off x="432736" y="2115750"/>
                <a:ext cx="2117696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𝑐𝑟𝑦𝑜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=1.5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59658E-550C-CC5D-C30F-19379B30F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36" y="2115750"/>
                <a:ext cx="2117696" cy="298928"/>
              </a:xfrm>
              <a:prstGeom prst="rect">
                <a:avLst/>
              </a:prstGeom>
              <a:blipFill>
                <a:blip r:embed="rId5"/>
                <a:stretch>
                  <a:fillRect l="-2594" r="-1441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45A5F0-2B8E-636D-E1D0-500CD244A27E}"/>
                  </a:ext>
                </a:extLst>
              </p:cNvPr>
              <p:cNvSpPr txBox="1"/>
              <p:nvPr/>
            </p:nvSpPr>
            <p:spPr>
              <a:xfrm>
                <a:off x="7839376" y="2115750"/>
                <a:ext cx="3514424" cy="2941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𝐶𝑂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=100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=19.5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𝑘𝑊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45A5F0-2B8E-636D-E1D0-500CD244A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9376" y="2115750"/>
                <a:ext cx="3514424" cy="294119"/>
              </a:xfrm>
              <a:prstGeom prst="rect">
                <a:avLst/>
              </a:prstGeom>
              <a:blipFill>
                <a:blip r:embed="rId6"/>
                <a:stretch>
                  <a:fillRect l="-1213" t="-2083" r="-104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733243-7266-AB33-9274-C8ECAD238E76}"/>
                  </a:ext>
                </a:extLst>
              </p:cNvPr>
              <p:cNvSpPr txBox="1"/>
              <p:nvPr/>
            </p:nvSpPr>
            <p:spPr>
              <a:xfrm>
                <a:off x="432736" y="3849701"/>
                <a:ext cx="4291816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𝑙𝑖𝑛𝑒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=2∗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𝑙𝑒𝑎𝑑𝑠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=23.5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𝑘𝑊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733243-7266-AB33-9274-C8ECAD238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36" y="3849701"/>
                <a:ext cx="4291816" cy="289182"/>
              </a:xfrm>
              <a:prstGeom prst="rect">
                <a:avLst/>
              </a:prstGeom>
              <a:blipFill>
                <a:blip r:embed="rId7"/>
                <a:stretch>
                  <a:fillRect l="-852" r="-852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78F086-66C1-384D-9E2D-C71D9071CD84}"/>
                  </a:ext>
                </a:extLst>
              </p:cNvPr>
              <p:cNvSpPr txBox="1"/>
              <p:nvPr/>
            </p:nvSpPr>
            <p:spPr>
              <a:xfrm>
                <a:off x="3823636" y="2620447"/>
                <a:ext cx="1979516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𝑐𝑜𝑜𝑙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𝑙𝑒𝑎𝑑𝑠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78F086-66C1-384D-9E2D-C71D9071C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636" y="2620447"/>
                <a:ext cx="1979516" cy="289182"/>
              </a:xfrm>
              <a:prstGeom prst="rect">
                <a:avLst/>
              </a:prstGeom>
              <a:blipFill>
                <a:blip r:embed="rId8"/>
                <a:stretch>
                  <a:fillRect l="-2154" r="-2154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B1FFC2-6895-1ED7-38AD-DF71F6646F90}"/>
                  </a:ext>
                </a:extLst>
              </p:cNvPr>
              <p:cNvSpPr txBox="1"/>
              <p:nvPr/>
            </p:nvSpPr>
            <p:spPr>
              <a:xfrm>
                <a:off x="7839376" y="2620447"/>
                <a:ext cx="3083216" cy="2941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𝑙𝑒𝑎𝑑𝑠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𝐶𝑂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𝑘𝑊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B1FFC2-6895-1ED7-38AD-DF71F6646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9376" y="2620447"/>
                <a:ext cx="3083216" cy="294119"/>
              </a:xfrm>
              <a:prstGeom prst="rect">
                <a:avLst/>
              </a:prstGeom>
              <a:blipFill>
                <a:blip r:embed="rId9"/>
                <a:stretch>
                  <a:fillRect l="-1383" t="-2083" r="-11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6EAB43-88CB-75D6-93D5-BAD2B4EEB7DB}"/>
                  </a:ext>
                </a:extLst>
              </p:cNvPr>
              <p:cNvSpPr txBox="1"/>
              <p:nvPr/>
            </p:nvSpPr>
            <p:spPr>
              <a:xfrm>
                <a:off x="5507656" y="3345004"/>
                <a:ext cx="2784737" cy="298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𝑐𝑜𝑜𝑙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𝑙𝑖𝑛𝑒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%=3.95∗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6EAB43-88CB-75D6-93D5-BAD2B4EEB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56" y="3345004"/>
                <a:ext cx="2784737" cy="298608"/>
              </a:xfrm>
              <a:prstGeom prst="rect">
                <a:avLst/>
              </a:prstGeom>
              <a:blipFill>
                <a:blip r:embed="rId10"/>
                <a:stretch>
                  <a:fillRect l="-1532" t="-4082" r="-1969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17EC92-9A57-D46C-36CF-4D0C656D5905}"/>
                  </a:ext>
                </a:extLst>
              </p:cNvPr>
              <p:cNvSpPr txBox="1"/>
              <p:nvPr/>
            </p:nvSpPr>
            <p:spPr>
              <a:xfrm>
                <a:off x="5507656" y="3849701"/>
                <a:ext cx="2464136" cy="294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𝑙𝑖𝑛𝑒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%=2.4∗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17EC92-9A57-D46C-36CF-4D0C656D5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56" y="3849701"/>
                <a:ext cx="2464136" cy="294696"/>
              </a:xfrm>
              <a:prstGeom prst="rect">
                <a:avLst/>
              </a:prstGeom>
              <a:blipFill>
                <a:blip r:embed="rId11"/>
                <a:stretch>
                  <a:fillRect l="-1728" r="-2222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BEEFA8-2173-8A35-0036-384546C7E07F}"/>
                  </a:ext>
                </a:extLst>
              </p:cNvPr>
              <p:cNvSpPr txBox="1"/>
              <p:nvPr/>
            </p:nvSpPr>
            <p:spPr>
              <a:xfrm>
                <a:off x="432736" y="4650141"/>
                <a:ext cx="2855525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𝑐𝑜𝑜𝑙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𝑙𝑖𝑛𝑒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(1000 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)=1.7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𝑘𝑊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BEEFA8-2173-8A35-0036-384546C7E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36" y="4650141"/>
                <a:ext cx="2855525" cy="289182"/>
              </a:xfrm>
              <a:prstGeom prst="rect">
                <a:avLst/>
              </a:prstGeom>
              <a:blipFill>
                <a:blip r:embed="rId12"/>
                <a:stretch>
                  <a:fillRect l="-1709" r="-149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C7F441-819E-7A2B-2CD9-F8CBB5C3B346}"/>
                  </a:ext>
                </a:extLst>
              </p:cNvPr>
              <p:cNvSpPr txBox="1"/>
              <p:nvPr/>
            </p:nvSpPr>
            <p:spPr>
              <a:xfrm>
                <a:off x="5507656" y="4650141"/>
                <a:ext cx="2656496" cy="298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𝑐𝑜𝑜𝑙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𝑙𝑖𝑛𝑒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%=1.7∗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C7F441-819E-7A2B-2CD9-F8CBB5C3B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56" y="4650141"/>
                <a:ext cx="2656496" cy="298608"/>
              </a:xfrm>
              <a:prstGeom prst="rect">
                <a:avLst/>
              </a:prstGeom>
              <a:blipFill>
                <a:blip r:embed="rId13"/>
                <a:stretch>
                  <a:fillRect l="-1606" t="-2041" r="-2064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3F392A-5E02-C90F-3CF8-BB47BB67C204}"/>
                  </a:ext>
                </a:extLst>
              </p:cNvPr>
              <p:cNvSpPr txBox="1"/>
              <p:nvPr/>
            </p:nvSpPr>
            <p:spPr>
              <a:xfrm>
                <a:off x="432736" y="5180251"/>
                <a:ext cx="2742546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𝑙𝑖𝑛𝑒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1000 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=154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𝑘𝑊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3F392A-5E02-C90F-3CF8-BB47BB67C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36" y="5180251"/>
                <a:ext cx="2742546" cy="289182"/>
              </a:xfrm>
              <a:prstGeom prst="rect">
                <a:avLst/>
              </a:prstGeom>
              <a:blipFill>
                <a:blip r:embed="rId14"/>
                <a:stretch>
                  <a:fillRect l="-1778" r="-1556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60D4F45-8BC2-D888-9321-CC8D3628082C}"/>
                  </a:ext>
                </a:extLst>
              </p:cNvPr>
              <p:cNvSpPr txBox="1"/>
              <p:nvPr/>
            </p:nvSpPr>
            <p:spPr>
              <a:xfrm>
                <a:off x="5507656" y="5180251"/>
                <a:ext cx="2592376" cy="294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𝑙𝑖𝑛𝑒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%=15.4∗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60D4F45-8BC2-D888-9321-CC8D36280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56" y="5180251"/>
                <a:ext cx="2592376" cy="294696"/>
              </a:xfrm>
              <a:prstGeom prst="rect">
                <a:avLst/>
              </a:prstGeom>
              <a:blipFill>
                <a:blip r:embed="rId15"/>
                <a:stretch>
                  <a:fillRect l="-1643" r="-2113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B71DB45-757B-5300-EEAF-7DF07C8AAD07}"/>
                  </a:ext>
                </a:extLst>
              </p:cNvPr>
              <p:cNvSpPr/>
              <p:nvPr/>
            </p:nvSpPr>
            <p:spPr>
              <a:xfrm>
                <a:off x="9334500" y="3274323"/>
                <a:ext cx="1295400" cy="910137"/>
              </a:xfrm>
              <a:prstGeom prst="ellipse">
                <a:avLst/>
              </a:prstGeom>
              <a:solidFill>
                <a:srgbClr val="7757B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23.5 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𝑒𝑙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𝑀𝑊</m:t>
                          </m:r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B71DB45-757B-5300-EEAF-7DF07C8AAD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0" y="3274323"/>
                <a:ext cx="1295400" cy="910137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FE4EB75-806D-30AD-0AFF-4D75690C2436}"/>
                  </a:ext>
                </a:extLst>
              </p:cNvPr>
              <p:cNvSpPr/>
              <p:nvPr/>
            </p:nvSpPr>
            <p:spPr>
              <a:xfrm>
                <a:off x="9334500" y="4647873"/>
                <a:ext cx="1295400" cy="910137"/>
              </a:xfrm>
              <a:prstGeom prst="ellipse">
                <a:avLst/>
              </a:prstGeom>
              <a:solidFill>
                <a:srgbClr val="7757B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154 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𝑒𝑙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𝑀𝑊</m:t>
                          </m:r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FE4EB75-806D-30AD-0AFF-4D75690C24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0" y="4647873"/>
                <a:ext cx="1295400" cy="910137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602DD-153C-3DF1-79C3-03E3AEB0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710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171D-6B1D-D821-0357-92E83E33D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Uses cases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BF42DF-3000-D39F-B33C-FDDC23727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9242B-F9BB-F597-0455-5271E825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C800A-9386-50E4-F33F-90A545AC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21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18C47-F4DA-B3D6-C18C-FC0EDEF19CB8}"/>
              </a:ext>
            </a:extLst>
          </p:cNvPr>
          <p:cNvSpPr txBox="1"/>
          <p:nvPr/>
        </p:nvSpPr>
        <p:spPr>
          <a:xfrm>
            <a:off x="525593" y="2048485"/>
            <a:ext cx="4854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Einstein telescope and Frascati facility</a:t>
            </a:r>
          </a:p>
          <a:p>
            <a:endParaRPr lang="en-GB" sz="2400"/>
          </a:p>
          <a:p>
            <a:r>
              <a:rPr lang="en-GB" sz="2400"/>
              <a:t>Requirements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2 MW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L = 150 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637D2A-BFBF-576C-00FF-360E80ED4097}"/>
              </a:ext>
            </a:extLst>
          </p:cNvPr>
          <p:cNvGrpSpPr/>
          <p:nvPr/>
        </p:nvGrpSpPr>
        <p:grpSpPr>
          <a:xfrm>
            <a:off x="6811731" y="2115750"/>
            <a:ext cx="1955752" cy="1955752"/>
            <a:chOff x="6811731" y="2115750"/>
            <a:chExt cx="1955752" cy="19557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EED0606-8789-D871-1953-40CCA35C0BB0}"/>
                </a:ext>
              </a:extLst>
            </p:cNvPr>
            <p:cNvSpPr/>
            <p:nvPr/>
          </p:nvSpPr>
          <p:spPr>
            <a:xfrm>
              <a:off x="6811731" y="2115750"/>
              <a:ext cx="1955752" cy="195575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3" descr="A circular object with different colored objects&#10;&#10;Description automatically generated">
              <a:extLst>
                <a:ext uri="{FF2B5EF4-FFF2-40B4-BE49-F238E27FC236}">
                  <a16:creationId xmlns:a16="http://schemas.microsoft.com/office/drawing/2014/main" id="{5E0597B2-63F2-AE46-8A0B-87296B873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256" t="28249" r="67008" b="53016"/>
            <a:stretch/>
          </p:blipFill>
          <p:spPr>
            <a:xfrm>
              <a:off x="7343780" y="2643603"/>
              <a:ext cx="891654" cy="900046"/>
            </a:xfrm>
            <a:prstGeom prst="ellipse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9CF2813-F096-A310-69F4-F34EA5035198}"/>
                  </a:ext>
                </a:extLst>
              </p:cNvPr>
              <p:cNvSpPr/>
              <p:nvPr/>
            </p:nvSpPr>
            <p:spPr>
              <a:xfrm>
                <a:off x="3789107" y="3039065"/>
                <a:ext cx="1295400" cy="910137"/>
              </a:xfrm>
              <a:prstGeom prst="ellipse">
                <a:avLst/>
              </a:prstGeom>
              <a:solidFill>
                <a:srgbClr val="7757B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2.9 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𝑒𝑙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9CF2813-F096-A310-69F4-F34EA50351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107" y="3039065"/>
                <a:ext cx="1295400" cy="91013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EF74D661-E3BD-85F9-69E8-7CB8D96F231F}"/>
              </a:ext>
            </a:extLst>
          </p:cNvPr>
          <p:cNvGrpSpPr/>
          <p:nvPr/>
        </p:nvGrpSpPr>
        <p:grpSpPr>
          <a:xfrm>
            <a:off x="8767483" y="2115750"/>
            <a:ext cx="1955752" cy="1955752"/>
            <a:chOff x="6811731" y="2115750"/>
            <a:chExt cx="1955752" cy="195575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DAB3807-F49D-F731-FED2-A7C906B7A8D4}"/>
                </a:ext>
              </a:extLst>
            </p:cNvPr>
            <p:cNvSpPr/>
            <p:nvPr/>
          </p:nvSpPr>
          <p:spPr>
            <a:xfrm>
              <a:off x="6811731" y="2115750"/>
              <a:ext cx="1955752" cy="195575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3" descr="A circular object with different colored objects&#10;&#10;Description automatically generated">
              <a:extLst>
                <a:ext uri="{FF2B5EF4-FFF2-40B4-BE49-F238E27FC236}">
                  <a16:creationId xmlns:a16="http://schemas.microsoft.com/office/drawing/2014/main" id="{50B33687-E343-7364-23A0-6CA2A380C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256" t="28249" r="67008" b="53016"/>
            <a:stretch/>
          </p:blipFill>
          <p:spPr>
            <a:xfrm>
              <a:off x="7343780" y="2643603"/>
              <a:ext cx="891654" cy="900046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6610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0976-04AD-74FB-4DAE-CEB347AB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47C95-7073-0C56-F9F8-4521F6827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496619"/>
            <a:ext cx="10515599" cy="368034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Models' validation</a:t>
            </a:r>
          </a:p>
          <a:p>
            <a:r>
              <a:rPr lang="en-GB" dirty="0"/>
              <a:t>Further investigations for critical current behaviour</a:t>
            </a:r>
          </a:p>
          <a:p>
            <a:r>
              <a:rPr lang="en-GB" dirty="0"/>
              <a:t>Complete the mechanical analysis with stresses</a:t>
            </a:r>
          </a:p>
          <a:p>
            <a:r>
              <a:rPr lang="en-GB" dirty="0"/>
              <a:t>Finalise the transition analysis</a:t>
            </a:r>
          </a:p>
          <a:p>
            <a:r>
              <a:rPr lang="en-GB" dirty="0"/>
              <a:t>Fully automatise the mathematical model</a:t>
            </a:r>
          </a:p>
          <a:p>
            <a:r>
              <a:rPr lang="en-GB" dirty="0"/>
              <a:t>Study of fault case scenarios</a:t>
            </a:r>
          </a:p>
          <a:p>
            <a:r>
              <a:rPr lang="en-GB" dirty="0"/>
              <a:t>More use cases (focus and accelerator facilities)</a:t>
            </a:r>
          </a:p>
          <a:p>
            <a:r>
              <a:rPr lang="en-GB" dirty="0"/>
              <a:t>Definition of tests for the demonstrator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361C2-80DA-878C-A733-8E9CC529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4F0B1-E08E-0A5E-BB67-D56F9E85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D78C3-481E-0B43-8C20-7389D356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228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F4434-28DC-F86E-A3A1-F601717FD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24.10.2024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EAD14-FDEE-C7D9-AFA3-E7D8B6D6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800" kern="1200">
                <a:latin typeface="Titillium" pitchFamily="2" charset="77"/>
                <a:ea typeface="+mn-ea"/>
                <a:cs typeface="+mn-cs"/>
              </a:rPr>
              <a:t>PNRR_IRIS – Stefano Maffezzoli Felis - second year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28D24-70BC-735D-EAA4-CC01BF93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B13B172-409A-48BF-92CD-9E808051E234}" type="slidenum">
              <a:rPr lang="it-IT" smtClean="0"/>
              <a:pPr>
                <a:spcAft>
                  <a:spcPts val="600"/>
                </a:spcAft>
              </a:pPr>
              <a:t>23</a:t>
            </a:fld>
            <a:endParaRPr lang="it-IT"/>
          </a:p>
        </p:txBody>
      </p:sp>
      <p:pic>
        <p:nvPicPr>
          <p:cNvPr id="8" name="Content Placeholder 12" descr="A close up of a tube&#10;&#10;Description automatically generated">
            <a:extLst>
              <a:ext uri="{FF2B5EF4-FFF2-40B4-BE49-F238E27FC236}">
                <a16:creationId xmlns:a16="http://schemas.microsoft.com/office/drawing/2014/main" id="{6E3C9AC3-60C6-7D0E-FE1A-EB49C07CE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802" y="1335636"/>
            <a:ext cx="9558198" cy="4874679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A85E34-F3F4-0763-4E02-112FD720415A}"/>
              </a:ext>
            </a:extLst>
          </p:cNvPr>
          <p:cNvSpPr/>
          <p:nvPr/>
        </p:nvSpPr>
        <p:spPr>
          <a:xfrm>
            <a:off x="1173518" y="1885787"/>
            <a:ext cx="2496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02406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75F6-FD2B-28F8-E0A9-1A4E8885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1DC95-C75B-A200-8FB8-9C50C0651D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9D48F-9508-899A-0717-F5E68BE322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C815E-D5A3-1636-9C9F-A00650A3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20172-32A2-2119-E921-0AE27769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48D7E-6065-F359-545E-E711AE8C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996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7CDC32-3207-F79E-FFF5-C8A8497E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/>
              <a:t>2D Lorentz force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8BF02-EB0B-156B-8B6F-F8CBFD5D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EE0900-DA70-A968-9718-929A98C4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25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9A5B93F-7A00-3A68-188F-7CA7C751E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5961" y="2294054"/>
            <a:ext cx="5852172" cy="306909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6022DC1-4F40-B691-A66F-27007A4A0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28" y="2294055"/>
            <a:ext cx="5852172" cy="30690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91A90-FE77-1D1D-D8D9-8A7D71E5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500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7CDC32-3207-F79E-FFF5-C8A8497E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/>
              <a:t>3D Lorentz force – single cable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8BF02-EB0B-156B-8B6F-F8CBFD5D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EE0900-DA70-A968-9718-929A98C4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26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1253DBB-4781-437C-F931-359A7AD5A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0371" y="2169207"/>
            <a:ext cx="6558936" cy="3439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34D7B408-F7F7-F744-4525-ADAC77AF1D00}"/>
                  </a:ext>
                </a:extLst>
              </p:cNvPr>
              <p:cNvSpPr txBox="1"/>
              <p:nvPr/>
            </p:nvSpPr>
            <p:spPr>
              <a:xfrm>
                <a:off x="4552077" y="5834881"/>
                <a:ext cx="17654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=250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34D7B408-F7F7-F744-4525-ADAC77AF1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077" y="5834881"/>
                <a:ext cx="1765494" cy="369332"/>
              </a:xfrm>
              <a:prstGeom prst="rect">
                <a:avLst/>
              </a:prstGeom>
              <a:blipFill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1879C0F5-15B8-6766-EAF7-7656F42898AD}"/>
                  </a:ext>
                </a:extLst>
              </p:cNvPr>
              <p:cNvSpPr txBox="1"/>
              <p:nvPr/>
            </p:nvSpPr>
            <p:spPr>
              <a:xfrm>
                <a:off x="6317571" y="5824173"/>
                <a:ext cx="1765494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=800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1879C0F5-15B8-6766-EAF7-7656F4289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571" y="5824173"/>
                <a:ext cx="1765494" cy="390748"/>
              </a:xfrm>
              <a:prstGeom prst="rect">
                <a:avLst/>
              </a:prstGeom>
              <a:blipFill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41112DB-8FD9-3D8C-A42E-99E01E991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2858" y="2175401"/>
            <a:ext cx="6558936" cy="3439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8">
                <a:extLst>
                  <a:ext uri="{FF2B5EF4-FFF2-40B4-BE49-F238E27FC236}">
                    <a16:creationId xmlns:a16="http://schemas.microsoft.com/office/drawing/2014/main" id="{68466503-655A-EEB3-E405-BD949B322041}"/>
                  </a:ext>
                </a:extLst>
              </p:cNvPr>
              <p:cNvSpPr txBox="1"/>
              <p:nvPr/>
            </p:nvSpPr>
            <p:spPr>
              <a:xfrm>
                <a:off x="714117" y="5824173"/>
                <a:ext cx="17654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4" name="TextBox 8">
                <a:extLst>
                  <a:ext uri="{FF2B5EF4-FFF2-40B4-BE49-F238E27FC236}">
                    <a16:creationId xmlns:a16="http://schemas.microsoft.com/office/drawing/2014/main" id="{68466503-655A-EEB3-E405-BD949B322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17" y="5824173"/>
                <a:ext cx="17654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98B7E8A9-ADF2-3E11-6810-B3F747AD6563}"/>
                  </a:ext>
                </a:extLst>
              </p:cNvPr>
              <p:cNvSpPr txBox="1"/>
              <p:nvPr/>
            </p:nvSpPr>
            <p:spPr>
              <a:xfrm>
                <a:off x="8083065" y="5802757"/>
                <a:ext cx="17654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=2.2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98B7E8A9-ADF2-3E11-6810-B3F747AD6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065" y="5802757"/>
                <a:ext cx="176549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4DDDA-431A-9014-32D2-55A76319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549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8B6501-3B5A-9B3C-A7D5-6BB58FAEF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090" y="2054585"/>
            <a:ext cx="7256061" cy="3909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AD2EBE-8627-DF9A-7BD3-D8B107145FD6}"/>
                  </a:ext>
                </a:extLst>
              </p:cNvPr>
              <p:cNvSpPr txBox="1"/>
              <p:nvPr/>
            </p:nvSpPr>
            <p:spPr>
              <a:xfrm>
                <a:off x="5429479" y="2780599"/>
                <a:ext cx="6055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i="1" smtClean="0">
                              <a:solidFill>
                                <a:srgbClr val="AA91C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solidFill>
                                <a:srgbClr val="AA91C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>
                  <a:solidFill>
                    <a:srgbClr val="AA91CE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AD2EBE-8627-DF9A-7BD3-D8B107145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479" y="2780599"/>
                <a:ext cx="605550" cy="369332"/>
              </a:xfrm>
              <a:prstGeom prst="rect">
                <a:avLst/>
              </a:prstGeom>
              <a:blipFill>
                <a:blip r:embed="rId3"/>
                <a:stretch>
                  <a:fillRect l="-11111" t="-36066" r="-17172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C03962-769D-614E-BCDC-174891166E1E}"/>
              </a:ext>
            </a:extLst>
          </p:cNvPr>
          <p:cNvCxnSpPr>
            <a:cxnSpLocks/>
          </p:cNvCxnSpPr>
          <p:nvPr/>
        </p:nvCxnSpPr>
        <p:spPr>
          <a:xfrm>
            <a:off x="5966203" y="3167480"/>
            <a:ext cx="137652" cy="366252"/>
          </a:xfrm>
          <a:prstGeom prst="straightConnector1">
            <a:avLst/>
          </a:prstGeom>
          <a:ln w="28575">
            <a:solidFill>
              <a:srgbClr val="AA91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785FA1-52A3-E6BB-43C7-E3D58C22B2BE}"/>
                  </a:ext>
                </a:extLst>
              </p:cNvPr>
              <p:cNvSpPr txBox="1"/>
              <p:nvPr/>
            </p:nvSpPr>
            <p:spPr>
              <a:xfrm>
                <a:off x="5956772" y="4103611"/>
                <a:ext cx="605550" cy="4238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solidFill>
                                <a:srgbClr val="AA91C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solidFill>
                                <a:srgbClr val="AA91CE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>
                  <a:solidFill>
                    <a:srgbClr val="AA91CE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785FA1-52A3-E6BB-43C7-E3D58C22B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772" y="4103611"/>
                <a:ext cx="605550" cy="4238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9821E1-C24A-F2C6-8FFE-8A3FB06E2DC1}"/>
              </a:ext>
            </a:extLst>
          </p:cNvPr>
          <p:cNvCxnSpPr>
            <a:cxnSpLocks/>
          </p:cNvCxnSpPr>
          <p:nvPr/>
        </p:nvCxnSpPr>
        <p:spPr>
          <a:xfrm flipV="1">
            <a:off x="6259547" y="3616229"/>
            <a:ext cx="235974" cy="452284"/>
          </a:xfrm>
          <a:prstGeom prst="straightConnector1">
            <a:avLst/>
          </a:prstGeom>
          <a:ln w="28575">
            <a:solidFill>
              <a:srgbClr val="AA91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79B834-C5B9-79C5-4683-A0311098D0AC}"/>
                  </a:ext>
                </a:extLst>
              </p:cNvPr>
              <p:cNvSpPr txBox="1"/>
              <p:nvPr/>
            </p:nvSpPr>
            <p:spPr>
              <a:xfrm>
                <a:off x="4874778" y="4724252"/>
                <a:ext cx="605550" cy="4238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solidFill>
                                <a:srgbClr val="AA91C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2400" b="0" i="1" smtClean="0">
                                  <a:solidFill>
                                    <a:srgbClr val="AA91C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solidFill>
                                    <a:srgbClr val="AA91CE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400" b="0" i="1" smtClean="0">
                                  <a:solidFill>
                                    <a:srgbClr val="AA91C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>
                  <a:solidFill>
                    <a:srgbClr val="AA91CE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79B834-C5B9-79C5-4683-A0311098D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778" y="4724252"/>
                <a:ext cx="605550" cy="423899"/>
              </a:xfrm>
              <a:prstGeom prst="rect">
                <a:avLst/>
              </a:prstGeom>
              <a:blipFill>
                <a:blip r:embed="rId5"/>
                <a:stretch>
                  <a:fillRect r="-10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752570-2D59-F32A-BEA8-C4D5D5A90598}"/>
              </a:ext>
            </a:extLst>
          </p:cNvPr>
          <p:cNvCxnSpPr>
            <a:cxnSpLocks/>
          </p:cNvCxnSpPr>
          <p:nvPr/>
        </p:nvCxnSpPr>
        <p:spPr>
          <a:xfrm flipV="1">
            <a:off x="5173993" y="4301368"/>
            <a:ext cx="235974" cy="452284"/>
          </a:xfrm>
          <a:prstGeom prst="straightConnector1">
            <a:avLst/>
          </a:prstGeom>
          <a:ln w="28575">
            <a:solidFill>
              <a:srgbClr val="AA91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688DA0-5C32-B174-6D6A-8EB6B425A856}"/>
                  </a:ext>
                </a:extLst>
              </p:cNvPr>
              <p:cNvSpPr txBox="1"/>
              <p:nvPr/>
            </p:nvSpPr>
            <p:spPr>
              <a:xfrm>
                <a:off x="7668402" y="1681288"/>
                <a:ext cx="4347304" cy="474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lang="en-US"/>
                  <a:t>is an arc of circumference with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=0.5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/>
                  <a:t> and curvature radius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=2.2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/>
                  <a:t>, to simulate the minimum required bending of the cable,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d>
                  </m:oMath>
                </a14:m>
                <a:endParaRPr lang="it-IT" b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it-IT" b="0" err="1">
                    <a:ea typeface="Cambria Math" panose="02040503050406030204" pitchFamily="18" charset="0"/>
                  </a:rPr>
                  <a:t>is</a:t>
                </a:r>
                <a:r>
                  <a:rPr lang="it-IT" b="0">
                    <a:ea typeface="Cambria Math" panose="02040503050406030204" pitchFamily="18" charset="0"/>
                  </a:rPr>
                  <a:t> an </a:t>
                </a:r>
                <a:r>
                  <a:rPr lang="it-IT" b="0" err="1">
                    <a:ea typeface="Cambria Math" panose="02040503050406030204" pitchFamily="18" charset="0"/>
                  </a:rPr>
                  <a:t>helix</a:t>
                </a:r>
                <a:r>
                  <a:rPr lang="it-IT" b="0">
                    <a:ea typeface="Cambria Math" panose="02040503050406030204" pitchFamily="18" charset="0"/>
                  </a:rPr>
                  <a:t> looping </a:t>
                </a:r>
                <a:r>
                  <a:rPr lang="it-IT" b="0" err="1">
                    <a:ea typeface="Cambria Math" panose="02040503050406030204" pitchFamily="18" charset="0"/>
                  </a:rPr>
                  <a:t>around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b="0">
                    <a:ea typeface="Cambria Math" panose="02040503050406030204" pitchFamily="18" charset="0"/>
                  </a:rPr>
                  <a:t>, with </a:t>
                </a:r>
                <a:r>
                  <a:rPr lang="it-IT" b="0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:r>
                  <a:rPr lang="it-IT" b="0" err="1">
                    <a:ea typeface="Cambria Math" panose="02040503050406030204" pitchFamily="18" charset="0"/>
                  </a:rPr>
                  <a:t>given</a:t>
                </a:r>
                <a:r>
                  <a:rPr lang="it-IT" b="0">
                    <a:ea typeface="Cambria Math" panose="02040503050406030204" pitchFamily="18" charset="0"/>
                  </a:rPr>
                  <a:t> by the sum of the </a:t>
                </a:r>
                <a:r>
                  <a:rPr lang="it-IT" b="0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of the cable core plus the </a:t>
                </a:r>
                <a:r>
                  <a:rPr lang="it-IT" b="0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of the </a:t>
                </a:r>
                <a:r>
                  <a:rPr lang="it-IT" b="0" err="1">
                    <a:ea typeface="Cambria Math" panose="02040503050406030204" pitchFamily="18" charset="0"/>
                  </a:rPr>
                  <a:t>petal</a:t>
                </a:r>
                <a:r>
                  <a:rPr lang="it-IT" b="0">
                    <a:ea typeface="Cambria Math" panose="02040503050406030204" pitchFamily="18" charset="0"/>
                  </a:rPr>
                  <a:t> core plus the </a:t>
                </a:r>
                <a:r>
                  <a:rPr lang="it-IT" b="0" err="1">
                    <a:ea typeface="Cambria Math" panose="02040503050406030204" pitchFamily="18" charset="0"/>
                  </a:rPr>
                  <a:t>diameter</a:t>
                </a:r>
                <a:r>
                  <a:rPr lang="it-IT" b="0">
                    <a:ea typeface="Cambria Math" panose="02040503050406030204" pitchFamily="18" charset="0"/>
                  </a:rPr>
                  <a:t> of the </a:t>
                </a:r>
                <a:r>
                  <a:rPr lang="it-IT" b="0" err="1">
                    <a:ea typeface="Cambria Math" panose="02040503050406030204" pitchFamily="18" charset="0"/>
                  </a:rPr>
                  <a:t>strand</a:t>
                </a:r>
                <a:endParaRPr lang="it-IT" b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it-IT" err="1">
                    <a:ea typeface="Cambria Math" panose="02040503050406030204" pitchFamily="18" charset="0"/>
                  </a:rPr>
                  <a:t>is</a:t>
                </a:r>
                <a:r>
                  <a:rPr lang="it-IT">
                    <a:ea typeface="Cambria Math" panose="02040503050406030204" pitchFamily="18" charset="0"/>
                  </a:rPr>
                  <a:t> an </a:t>
                </a:r>
                <a:r>
                  <a:rPr lang="it-IT" err="1">
                    <a:ea typeface="Cambria Math" panose="02040503050406030204" pitchFamily="18" charset="0"/>
                  </a:rPr>
                  <a:t>helix</a:t>
                </a:r>
                <a:r>
                  <a:rPr lang="it-IT">
                    <a:ea typeface="Cambria Math" panose="02040503050406030204" pitchFamily="18" charset="0"/>
                  </a:rPr>
                  <a:t> looping </a:t>
                </a:r>
                <a:r>
                  <a:rPr lang="it-IT" err="1">
                    <a:ea typeface="Cambria Math" panose="02040503050406030204" pitchFamily="18" charset="0"/>
                  </a:rPr>
                  <a:t>around</a:t>
                </a:r>
                <a:r>
                  <a:rPr lang="it-IT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>
                    <a:ea typeface="Cambria Math" panose="02040503050406030204" pitchFamily="18" charset="0"/>
                  </a:rPr>
                  <a:t>, with </a:t>
                </a:r>
                <a:r>
                  <a:rPr lang="it-IT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:r>
                  <a:rPr lang="it-IT" b="0" err="1">
                    <a:ea typeface="Cambria Math" panose="02040503050406030204" pitchFamily="18" charset="0"/>
                  </a:rPr>
                  <a:t>given</a:t>
                </a:r>
                <a:r>
                  <a:rPr lang="it-IT" b="0">
                    <a:ea typeface="Cambria Math" panose="02040503050406030204" pitchFamily="18" charset="0"/>
                  </a:rPr>
                  <a:t> by the sum of the </a:t>
                </a:r>
                <a:r>
                  <a:rPr lang="it-IT" b="0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of the </a:t>
                </a:r>
                <a:r>
                  <a:rPr lang="it-IT" b="0" err="1">
                    <a:ea typeface="Cambria Math" panose="02040503050406030204" pitchFamily="18" charset="0"/>
                  </a:rPr>
                  <a:t>petal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:r>
                  <a:rPr lang="it-IT">
                    <a:ea typeface="Cambria Math" panose="02040503050406030204" pitchFamily="18" charset="0"/>
                  </a:rPr>
                  <a:t>core</a:t>
                </a:r>
                <a:r>
                  <a:rPr lang="it-IT" b="0">
                    <a:ea typeface="Cambria Math" panose="02040503050406030204" pitchFamily="18" charset="0"/>
                  </a:rPr>
                  <a:t> plus the </a:t>
                </a:r>
                <a:r>
                  <a:rPr lang="it-IT" b="0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of the </a:t>
                </a:r>
                <a:r>
                  <a:rPr lang="it-IT" b="0" err="1">
                    <a:ea typeface="Cambria Math" panose="02040503050406030204" pitchFamily="18" charset="0"/>
                  </a:rPr>
                  <a:t>strand</a:t>
                </a:r>
                <a:endParaRPr lang="it-IT" b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/>
                  <a:t>the </a:t>
                </a:r>
                <a:r>
                  <a:rPr lang="it-IT" err="1"/>
                  <a:t>length</a:t>
                </a:r>
                <a:r>
                  <a:rPr lang="it-IT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err="1"/>
                  <a:t>was</a:t>
                </a:r>
                <a:r>
                  <a:rPr lang="it-IT"/>
                  <a:t> </a:t>
                </a:r>
                <a:r>
                  <a:rPr lang="it-IT" err="1"/>
                  <a:t>chosen</a:t>
                </a:r>
                <a:r>
                  <a:rPr lang="it-IT"/>
                  <a:t> to </a:t>
                </a:r>
                <a:r>
                  <a:rPr lang="it-IT" err="1"/>
                  <a:t>have</a:t>
                </a:r>
                <a:r>
                  <a:rPr lang="it-IT"/>
                  <a:t> </a:t>
                </a:r>
                <a:r>
                  <a:rPr lang="it-IT" err="1"/>
                  <a:t>at</a:t>
                </a:r>
                <a:r>
                  <a:rPr lang="it-IT"/>
                  <a:t> </a:t>
                </a:r>
                <a:r>
                  <a:rPr lang="it-IT" err="1"/>
                  <a:t>least</a:t>
                </a:r>
                <a:r>
                  <a:rPr lang="it-IT"/>
                  <a:t> </a:t>
                </a:r>
                <a:r>
                  <a:rPr lang="it-IT" err="1"/>
                  <a:t>two</a:t>
                </a:r>
                <a:r>
                  <a:rPr lang="it-IT"/>
                  <a:t> complete loops of the </a:t>
                </a:r>
                <a:r>
                  <a:rPr lang="it-IT" err="1"/>
                  <a:t>strand</a:t>
                </a:r>
                <a:r>
                  <a:rPr lang="it-IT"/>
                  <a:t> </a:t>
                </a:r>
                <a:r>
                  <a:rPr lang="it-IT" err="1"/>
                  <a:t>around</a:t>
                </a:r>
                <a:r>
                  <a:rPr lang="it-IT"/>
                  <a:t> the </a:t>
                </a:r>
                <a:r>
                  <a:rPr lang="it-IT" err="1"/>
                  <a:t>petal</a:t>
                </a:r>
                <a:r>
                  <a:rPr lang="it-IT"/>
                  <a:t> core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688DA0-5C32-B174-6D6A-8EB6B425A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402" y="1681288"/>
                <a:ext cx="4347304" cy="4741747"/>
              </a:xfrm>
              <a:prstGeom prst="rect">
                <a:avLst/>
              </a:prstGeom>
              <a:blipFill>
                <a:blip r:embed="rId6"/>
                <a:stretch>
                  <a:fillRect l="-982" t="-1799" r="-1122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CED64CAE-9607-53B4-CC9B-C83DB9D3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/>
              <a:t>Cable Geometry Mathematical Model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18714F-374D-948F-B878-16AE1F95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9EDD7-E422-9C6F-FFD1-CD2BE1566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27</a:t>
            </a:fld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DFA19-1679-7846-B16B-B74A6E625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131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73283-FC7C-5D0C-2C1C-CFC6A2B536E3}"/>
                  </a:ext>
                </a:extLst>
              </p:cNvPr>
              <p:cNvSpPr txBox="1"/>
              <p:nvPr/>
            </p:nvSpPr>
            <p:spPr>
              <a:xfrm>
                <a:off x="7651808" y="2076421"/>
                <a:ext cx="4540192" cy="2103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Every petal has a phase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b>
                          <m:sSubPr>
                            <m:ctrlP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b="0">
                    <a:ea typeface="Cambria Math" panose="02040503050406030204" pitchFamily="18" charset="0"/>
                  </a:rPr>
                  <a:t>, </a:t>
                </a:r>
                <a:r>
                  <a:rPr lang="en-GB" b="0">
                    <a:ea typeface="Cambria Math" panose="02040503050406030204" pitchFamily="18" charset="0"/>
                  </a:rPr>
                  <a:t>where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it-IT" b="0">
                    <a:ea typeface="Cambria Math" panose="02040503050406030204" pitchFamily="18" charset="0"/>
                  </a:rPr>
                  <a:t> </a:t>
                </a:r>
                <a:r>
                  <a:rPr lang="en-GB" b="0">
                    <a:ea typeface="Cambria Math" panose="02040503050406030204" pitchFamily="18" charset="0"/>
                  </a:rPr>
                  <a:t>is</a:t>
                </a:r>
                <a:r>
                  <a:rPr lang="it-IT" b="0">
                    <a:ea typeface="Cambria Math" panose="02040503050406030204" pitchFamily="18" charset="0"/>
                  </a:rPr>
                  <a:t> the </a:t>
                </a:r>
                <a:r>
                  <a:rPr lang="en-GB" b="0">
                    <a:ea typeface="Cambria Math" panose="02040503050406030204" pitchFamily="18" charset="0"/>
                  </a:rPr>
                  <a:t>number</a:t>
                </a:r>
                <a:r>
                  <a:rPr lang="it-IT" b="0">
                    <a:ea typeface="Cambria Math" panose="02040503050406030204" pitchFamily="18" charset="0"/>
                  </a:rPr>
                  <a:t> of </a:t>
                </a:r>
                <a:r>
                  <a:rPr lang="en-GB" b="0">
                    <a:ea typeface="Cambria Math" panose="02040503050406030204" pitchFamily="18" charset="0"/>
                  </a:rPr>
                  <a:t>petals</a:t>
                </a:r>
                <a:r>
                  <a:rPr lang="it-IT" b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−1]</m:t>
                    </m:r>
                  </m:oMath>
                </a14:m>
                <a:endParaRPr lang="it-IT" b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Every strand has a phase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b>
                          <m:sSubPr>
                            <m:ctrlP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b="0">
                    <a:ea typeface="Cambria Math" panose="02040503050406030204" pitchFamily="18" charset="0"/>
                  </a:rPr>
                  <a:t>, </a:t>
                </a:r>
                <a:r>
                  <a:rPr lang="en-GB" b="0">
                    <a:ea typeface="Cambria Math" panose="02040503050406030204" pitchFamily="18" charset="0"/>
                  </a:rPr>
                  <a:t>where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b="0">
                    <a:ea typeface="Cambria Math" panose="02040503050406030204" pitchFamily="18" charset="0"/>
                  </a:rPr>
                  <a:t> is the number of strands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it-IT" b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err="1">
                    <a:ea typeface="Cambria Math" panose="02040503050406030204" pitchFamily="18" charset="0"/>
                  </a:rPr>
                  <a:t>Matlab</a:t>
                </a:r>
                <a:r>
                  <a:rPr lang="en-GB">
                    <a:ea typeface="Cambria Math" panose="02040503050406030204" pitchFamily="18" charset="0"/>
                  </a:rPr>
                  <a:t> script to automatise the number of petals and strands</a:t>
                </a:r>
                <a:endParaRPr lang="en-GB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73283-FC7C-5D0C-2C1C-CFC6A2B53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808" y="2076421"/>
                <a:ext cx="4540192" cy="2103909"/>
              </a:xfrm>
              <a:prstGeom prst="rect">
                <a:avLst/>
              </a:prstGeom>
              <a:blipFill>
                <a:blip r:embed="rId2"/>
                <a:stretch>
                  <a:fillRect l="-805" r="-134" b="-3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DEB31A18-1026-6DFE-01FD-46309533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/>
              <a:t>Cable Geometry Mathematical Model - CGMM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533E87-1302-19AD-3160-1279810AE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090" y="2058191"/>
            <a:ext cx="7256061" cy="390208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EB636-9B20-7127-D64F-81760607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78BE3-B7B3-94C2-D692-6FA112396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28</a:t>
            </a:fld>
            <a:endParaRPr lang="it-IT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E7E4E7-5652-89C3-429D-8DCC1CB00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5430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7CDC32-3207-F79E-FFF5-C8A8497E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/>
              <a:t>Cable Geometry Mathematical Model - CGMM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D1B29D-C0EA-430A-1503-9F7A35BA11FC}"/>
                  </a:ext>
                </a:extLst>
              </p:cNvPr>
              <p:cNvSpPr txBox="1"/>
              <p:nvPr/>
            </p:nvSpPr>
            <p:spPr>
              <a:xfrm>
                <a:off x="838200" y="2115750"/>
                <a:ext cx="112391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/>
                  <a:t>A twisted cable can be parametrised as a helix that goes around a core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/>
                  <a:t>The core itself can be described as a curve, e.g. a helix</a:t>
                </a:r>
              </a:p>
              <a:p>
                <a:r>
                  <a:rPr lang="en-GB" sz="2400"/>
                  <a:t>The generic form of a helix around a curve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is: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D1B29D-C0EA-430A-1503-9F7A35BA1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15750"/>
                <a:ext cx="11239127" cy="1200329"/>
              </a:xfrm>
              <a:prstGeom prst="rect">
                <a:avLst/>
              </a:prstGeom>
              <a:blipFill>
                <a:blip r:embed="rId2"/>
                <a:stretch>
                  <a:fillRect l="-868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9E74A7-6432-C88D-4808-54BA82DBCCA6}"/>
                  </a:ext>
                </a:extLst>
              </p:cNvPr>
              <p:cNvSpPr txBox="1"/>
              <p:nvPr/>
            </p:nvSpPr>
            <p:spPr>
              <a:xfrm>
                <a:off x="2659627" y="3429000"/>
                <a:ext cx="5952975" cy="423899"/>
              </a:xfrm>
              <a:prstGeom prst="rect">
                <a:avLst/>
              </a:prstGeom>
              <a:noFill/>
              <a:ln w="28575">
                <a:solidFill>
                  <a:srgbClr val="AA91CE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func>
                        <m:func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acc>
                        <m:accPr>
                          <m:chr m:val="̂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>
                  <a:latin typeface="Bodoni MT" panose="02070603080606020203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9E74A7-6432-C88D-4808-54BA82DBC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627" y="3429000"/>
                <a:ext cx="5952975" cy="4238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AA91C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E53423-8879-21FA-DC1E-41AE641F4690}"/>
                  </a:ext>
                </a:extLst>
              </p:cNvPr>
              <p:cNvSpPr txBox="1"/>
              <p:nvPr/>
            </p:nvSpPr>
            <p:spPr>
              <a:xfrm>
                <a:off x="838200" y="3965820"/>
                <a:ext cx="11239127" cy="2092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/>
                  <a:t>Where: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sz="2400"/>
                  <a:t> is the radius of the helix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is the normal unit vector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is the binormal unit vector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sz="240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24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  <m:d>
                      <m:dPr>
                        <m:ctrlPr>
                          <a:rPr lang="it-IT" sz="24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describe the plane orthogonal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sz="240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/>
                  <a:t>Setting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2400"/>
                  <a:t> we have that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sz="2400"/>
                  <a:t> loops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400"/>
                  <a:t>-times around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sz="24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E53423-8879-21FA-DC1E-41AE641F4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65820"/>
                <a:ext cx="11239127" cy="2092304"/>
              </a:xfrm>
              <a:prstGeom prst="rect">
                <a:avLst/>
              </a:prstGeom>
              <a:blipFill>
                <a:blip r:embed="rId4"/>
                <a:stretch>
                  <a:fillRect l="-868" t="-2332" b="-4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E74F4-FC0B-677E-4D4F-CD22499A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C6E23-AB70-4957-1B77-660E7586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29</a:t>
            </a:fld>
            <a:endParaRPr lang="it-IT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A39EFA-49E9-B169-4548-4B2FE73A7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92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97F6BE-66CD-18A0-3D1A-9FDC565009B3}"/>
              </a:ext>
            </a:extLst>
          </p:cNvPr>
          <p:cNvSpPr txBox="1"/>
          <p:nvPr/>
        </p:nvSpPr>
        <p:spPr>
          <a:xfrm>
            <a:off x="-86711" y="1601455"/>
            <a:ext cx="12365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tillium" panose="00000500000000000000" pitchFamily="50" charset="0"/>
              </a:rPr>
              <a:t>Goal: developing </a:t>
            </a:r>
            <a:r>
              <a:rPr lang="en-US" sz="2000">
                <a:solidFill>
                  <a:schemeClr val="accent1"/>
                </a:solidFill>
                <a:latin typeface="Titillium" panose="00000500000000000000" pitchFamily="50" charset="0"/>
              </a:rPr>
              <a:t>applied superconductivity </a:t>
            </a:r>
            <a:r>
              <a:rPr lang="en-US" sz="2000">
                <a:latin typeface="Titillium" panose="00000500000000000000" pitchFamily="50" charset="0"/>
              </a:rPr>
              <a:t>for HEP future collider (FCC-</a:t>
            </a:r>
            <a:r>
              <a:rPr lang="en-US" sz="2000" err="1">
                <a:latin typeface="Titillium" panose="00000500000000000000" pitchFamily="50" charset="0"/>
              </a:rPr>
              <a:t>hh</a:t>
            </a:r>
            <a:r>
              <a:rPr lang="en-US" sz="2000">
                <a:latin typeface="Titillium" panose="00000500000000000000" pitchFamily="50" charset="0"/>
              </a:rPr>
              <a:t>) and exploiting potential applications to </a:t>
            </a:r>
            <a:r>
              <a:rPr lang="en-US" sz="2000">
                <a:solidFill>
                  <a:schemeClr val="accent1"/>
                </a:solidFill>
                <a:latin typeface="Titillium" panose="00000500000000000000" pitchFamily="50" charset="0"/>
              </a:rPr>
              <a:t>societal applications </a:t>
            </a:r>
            <a:r>
              <a:rPr lang="en-US" sz="2000">
                <a:latin typeface="Titillium" panose="00000500000000000000" pitchFamily="50" charset="0"/>
              </a:rPr>
              <a:t>in 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Titillium" panose="00000500000000000000" pitchFamily="50" charset="0"/>
              </a:rPr>
              <a:t>green energy (higher sustainability) </a:t>
            </a:r>
            <a:r>
              <a:rPr lang="en-US" sz="2000">
                <a:latin typeface="Titillium" panose="00000500000000000000" pitchFamily="50" charset="0"/>
              </a:rPr>
              <a:t>and in medical field</a:t>
            </a:r>
            <a:endParaRPr lang="it-IT" sz="2000">
              <a:latin typeface="Titillium" panose="00000500000000000000" pitchFamily="50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971B59F-288E-E187-2C38-83B154C1D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5"/>
          <a:stretch/>
        </p:blipFill>
        <p:spPr>
          <a:xfrm>
            <a:off x="39734" y="3228217"/>
            <a:ext cx="7986534" cy="312816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A66EC8E-F1AA-C833-56F4-69C410F46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IRIS - </a:t>
            </a:r>
            <a:r>
              <a:rPr lang="en-GB"/>
              <a:t>Innovative Research Infrastructure on applied Superconductivity</a:t>
            </a:r>
            <a:br>
              <a:rPr lang="it-IT"/>
            </a:b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142D28-8A68-EF66-481F-8642D469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</a:t>
            </a:fld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C5C5D260-CD60-56D2-C883-781951513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7091" y="2588090"/>
            <a:ext cx="6698499" cy="181912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b="0">
                <a:latin typeface="Titillium" panose="00000500000000000000" pitchFamily="50" charset="0"/>
              </a:rPr>
              <a:t>60 M</a:t>
            </a:r>
            <a:r>
              <a:rPr lang="it-IT" sz="2400" b="1">
                <a:latin typeface="Titillium" panose="00000500000000000000" pitchFamily="50" charset="0"/>
              </a:rPr>
              <a:t> €</a:t>
            </a:r>
            <a:r>
              <a:rPr lang="it-IT" b="0">
                <a:latin typeface="Titillium" panose="00000500000000000000" pitchFamily="50" charset="0"/>
              </a:rPr>
              <a:t> </a:t>
            </a:r>
            <a:r>
              <a:rPr lang="it-IT" b="0" err="1">
                <a:latin typeface="Titillium" panose="00000500000000000000" pitchFamily="50" charset="0"/>
              </a:rPr>
              <a:t>including</a:t>
            </a:r>
            <a:r>
              <a:rPr lang="it-IT" b="0">
                <a:latin typeface="Titillium" panose="00000500000000000000" pitchFamily="50" charset="0"/>
              </a:rPr>
              <a:t> taxes </a:t>
            </a:r>
            <a:r>
              <a:rPr lang="it-IT" b="0">
                <a:solidFill>
                  <a:srgbClr val="C48E48"/>
                </a:solidFill>
                <a:latin typeface="Titillium" panose="00000500000000000000" pitchFamily="50" charset="0"/>
              </a:rPr>
              <a:t>(39 M</a:t>
            </a:r>
            <a:r>
              <a:rPr lang="it-IT" b="1">
                <a:solidFill>
                  <a:srgbClr val="C48E48"/>
                </a:solidFill>
                <a:latin typeface="Titillium" panose="00000500000000000000" pitchFamily="50" charset="0"/>
              </a:rPr>
              <a:t> € </a:t>
            </a:r>
            <a:r>
              <a:rPr lang="it-IT" b="1" err="1">
                <a:solidFill>
                  <a:srgbClr val="C48E48"/>
                </a:solidFill>
                <a:latin typeface="Titillium" panose="00000500000000000000" pitchFamily="50" charset="0"/>
              </a:rPr>
              <a:t>scientific</a:t>
            </a:r>
            <a:r>
              <a:rPr lang="it-IT" b="1">
                <a:solidFill>
                  <a:srgbClr val="C48E48"/>
                </a:solidFill>
                <a:latin typeface="Titillium" panose="00000500000000000000" pitchFamily="50" charset="0"/>
              </a:rPr>
              <a:t> </a:t>
            </a:r>
            <a:r>
              <a:rPr lang="it-IT" b="1" err="1">
                <a:solidFill>
                  <a:srgbClr val="C48E48"/>
                </a:solidFill>
                <a:latin typeface="Titillium" panose="00000500000000000000" pitchFamily="50" charset="0"/>
              </a:rPr>
              <a:t>instrumentation</a:t>
            </a:r>
            <a:r>
              <a:rPr lang="it-IT" b="1">
                <a:solidFill>
                  <a:srgbClr val="C48E48"/>
                </a:solidFill>
                <a:latin typeface="Titillium" panose="00000500000000000000" pitchFamily="50" charset="0"/>
              </a:rPr>
              <a:t>)</a:t>
            </a:r>
            <a:endParaRPr lang="it-IT" b="0">
              <a:solidFill>
                <a:srgbClr val="C48E48"/>
              </a:solidFill>
              <a:latin typeface="Titillium" panose="00000500000000000000" pitchFamily="50" charset="0"/>
            </a:endParaRPr>
          </a:p>
          <a:p>
            <a:pPr marL="0" indent="0">
              <a:buNone/>
            </a:pPr>
            <a:r>
              <a:rPr lang="it-IT" b="0" err="1">
                <a:solidFill>
                  <a:srgbClr val="C48E48"/>
                </a:solidFill>
                <a:latin typeface="Titillium" panose="00000500000000000000" pitchFamily="50" charset="0"/>
              </a:rPr>
              <a:t>G</a:t>
            </a:r>
            <a:r>
              <a:rPr lang="it-IT" b="0" err="1">
                <a:latin typeface="Titillium" panose="00000500000000000000" pitchFamily="50" charset="0"/>
              </a:rPr>
              <a:t>eographical</a:t>
            </a:r>
            <a:r>
              <a:rPr lang="it-IT" b="0">
                <a:latin typeface="Titillium" panose="00000500000000000000" pitchFamily="50" charset="0"/>
              </a:rPr>
              <a:t> </a:t>
            </a:r>
            <a:r>
              <a:rPr lang="it-IT" b="0" err="1">
                <a:latin typeface="Titillium" panose="00000500000000000000" pitchFamily="50" charset="0"/>
              </a:rPr>
              <a:t>distribution</a:t>
            </a:r>
            <a:r>
              <a:rPr lang="it-IT" b="0">
                <a:latin typeface="Titillium" panose="00000500000000000000" pitchFamily="50" charset="0"/>
              </a:rPr>
              <a:t> 45% North 55% South </a:t>
            </a:r>
          </a:p>
          <a:p>
            <a:pPr marL="0" indent="0">
              <a:buNone/>
            </a:pPr>
            <a:r>
              <a:rPr lang="it-IT" b="0">
                <a:latin typeface="Titillium" panose="00000500000000000000" pitchFamily="50" charset="0"/>
              </a:rPr>
              <a:t>36 </a:t>
            </a:r>
            <a:r>
              <a:rPr lang="it-IT" b="0" err="1">
                <a:latin typeface="Titillium" panose="00000500000000000000" pitchFamily="50" charset="0"/>
              </a:rPr>
              <a:t>Fixed-term</a:t>
            </a:r>
            <a:r>
              <a:rPr lang="it-IT" b="0">
                <a:latin typeface="Titillium" panose="00000500000000000000" pitchFamily="50" charset="0"/>
              </a:rPr>
              <a:t> positions (50% </a:t>
            </a:r>
            <a:r>
              <a:rPr lang="it-IT" b="0" err="1">
                <a:latin typeface="Titillium" panose="00000500000000000000" pitchFamily="50" charset="0"/>
              </a:rPr>
              <a:t>academic</a:t>
            </a:r>
            <a:r>
              <a:rPr lang="it-IT" b="0">
                <a:latin typeface="Titillium" panose="00000500000000000000" pitchFamily="50" charset="0"/>
              </a:rPr>
              <a:t>) 5 PhD</a:t>
            </a:r>
          </a:p>
          <a:p>
            <a:pPr marL="0" indent="0">
              <a:buNone/>
            </a:pPr>
            <a:r>
              <a:rPr lang="en-US" b="0">
                <a:latin typeface="Titillium" panose="00000500000000000000" pitchFamily="50" charset="0"/>
              </a:rPr>
              <a:t>End of project: 28 February 2025 + 6 Months (10/2025)</a:t>
            </a:r>
            <a:endParaRPr lang="it-IT" b="0">
              <a:latin typeface="Titillium" panose="00000500000000000000" pitchFamily="50" charset="0"/>
            </a:endParaRPr>
          </a:p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6E1DAD-29E8-A684-12E5-24A58FB5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/>
              <a:t>PNRR_IRIS – Stefano Maffezzoli Felis - second year seminar</a:t>
            </a:r>
            <a:endParaRPr lang="it-IT"/>
          </a:p>
        </p:txBody>
      </p:sp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D112A40B-DFF7-E7B4-6C32-338D908441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20924" r="22119" b="80"/>
          <a:stretch/>
        </p:blipFill>
        <p:spPr>
          <a:xfrm>
            <a:off x="8826062" y="2013748"/>
            <a:ext cx="3326204" cy="415656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45C275-8840-29F2-B5B6-96C2D498B7A6}"/>
              </a:ext>
            </a:extLst>
          </p:cNvPr>
          <p:cNvSpPr txBox="1"/>
          <p:nvPr/>
        </p:nvSpPr>
        <p:spPr>
          <a:xfrm>
            <a:off x="-73091" y="2442276"/>
            <a:ext cx="2473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800" b="1">
                <a:solidFill>
                  <a:srgbClr val="C48E48"/>
                </a:solidFill>
                <a:latin typeface="Titillium" panose="00000500000000000000" pitchFamily="50" charset="0"/>
              </a:rPr>
              <a:t>The challenge: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6319F-038F-8A5F-D4B6-EB0ACF96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AB6188-4BF1-3A84-5EBA-EF26B76DC0F3}"/>
              </a:ext>
            </a:extLst>
          </p:cNvPr>
          <p:cNvSpPr/>
          <p:nvPr/>
        </p:nvSpPr>
        <p:spPr>
          <a:xfrm>
            <a:off x="4120099" y="6372422"/>
            <a:ext cx="1050991" cy="485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From Marco </a:t>
            </a:r>
            <a:r>
              <a:rPr lang="en-GB" sz="800" err="1"/>
              <a:t>Statera</a:t>
            </a:r>
            <a:r>
              <a:rPr lang="en-GB" sz="800"/>
              <a:t> at ASC24</a:t>
            </a:r>
          </a:p>
        </p:txBody>
      </p:sp>
    </p:spTree>
    <p:extLst>
      <p:ext uri="{BB962C8B-B14F-4D97-AF65-F5344CB8AC3E}">
        <p14:creationId xmlns:p14="http://schemas.microsoft.com/office/powerpoint/2010/main" val="4019134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9E74A7-6432-C88D-4808-54BA82DBCCA6}"/>
                  </a:ext>
                </a:extLst>
              </p:cNvPr>
              <p:cNvSpPr txBox="1"/>
              <p:nvPr/>
            </p:nvSpPr>
            <p:spPr>
              <a:xfrm>
                <a:off x="2291175" y="2616744"/>
                <a:ext cx="7609647" cy="1367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4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9E74A7-6432-C88D-4808-54BA82DBC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175" y="2616744"/>
                <a:ext cx="7609647" cy="1367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8AFB2FF-E6AA-5383-1C46-4A96DC08A6EE}"/>
              </a:ext>
            </a:extLst>
          </p:cNvPr>
          <p:cNvSpPr txBox="1"/>
          <p:nvPr/>
        </p:nvSpPr>
        <p:spPr>
          <a:xfrm>
            <a:off x="838200" y="2115750"/>
            <a:ext cx="1123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In cartesian coordinates useful for design in Comsol/Inventor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EFA42A-111C-3BDB-ECD7-4B290797A9EC}"/>
                  </a:ext>
                </a:extLst>
              </p:cNvPr>
              <p:cNvSpPr txBox="1"/>
              <p:nvPr/>
            </p:nvSpPr>
            <p:spPr>
              <a:xfrm>
                <a:off x="838200" y="4022470"/>
                <a:ext cx="11239127" cy="51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/>
                  <a:t>Iterating the process, one can write a helix that goes around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as: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EFA42A-111C-3BDB-ECD7-4B290797A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22470"/>
                <a:ext cx="11239127" cy="516232"/>
              </a:xfrm>
              <a:prstGeom prst="rect">
                <a:avLst/>
              </a:prstGeom>
              <a:blipFill>
                <a:blip r:embed="rId3"/>
                <a:stretch>
                  <a:fillRect l="-868" b="-2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DB3873-8C04-72A5-F992-EA9B86968BD5}"/>
                  </a:ext>
                </a:extLst>
              </p:cNvPr>
              <p:cNvSpPr txBox="1"/>
              <p:nvPr/>
            </p:nvSpPr>
            <p:spPr>
              <a:xfrm>
                <a:off x="2887491" y="4576874"/>
                <a:ext cx="6821483" cy="423899"/>
              </a:xfrm>
              <a:prstGeom prst="rect">
                <a:avLst/>
              </a:prstGeom>
              <a:noFill/>
              <a:ln w="28575">
                <a:solidFill>
                  <a:srgbClr val="AA91CE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acc>
                        <m:accPr>
                          <m:chr m:val="̂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>
                  <a:latin typeface="Bodoni MT" panose="02070603080606020203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DB3873-8C04-72A5-F992-EA9B86968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91" y="4576874"/>
                <a:ext cx="6821483" cy="4238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AA91C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31A4C1-FE51-A4DB-55B8-EF52371891CB}"/>
                  </a:ext>
                </a:extLst>
              </p:cNvPr>
              <p:cNvSpPr txBox="1"/>
              <p:nvPr/>
            </p:nvSpPr>
            <p:spPr>
              <a:xfrm>
                <a:off x="838199" y="5038945"/>
                <a:ext cx="11239127" cy="1309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/>
                  <a:t>Where: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/>
                  <a:t>The subscript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sz="2400"/>
                  <a:t> is referred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sz="240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/>
                  <a:t> is the looping times around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and A is the radius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31A4C1-FE51-A4DB-55B8-EF5237189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038945"/>
                <a:ext cx="11239127" cy="1309461"/>
              </a:xfrm>
              <a:prstGeom prst="rect">
                <a:avLst/>
              </a:prstGeom>
              <a:blipFill>
                <a:blip r:embed="rId5"/>
                <a:stretch>
                  <a:fillRect l="-813" t="-3738" b="-10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9">
            <a:extLst>
              <a:ext uri="{FF2B5EF4-FFF2-40B4-BE49-F238E27FC236}">
                <a16:creationId xmlns:a16="http://schemas.microsoft.com/office/drawing/2014/main" id="{3CA54B2B-9345-8619-E4BA-CE979BE5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Cable Geometry Mathematical Model - CGMM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B8869-909D-E304-CEC1-5363E2E5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D58BCC-DB6C-AD32-C721-D8BE32C7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30</a:t>
            </a:fld>
            <a:endParaRPr lang="it-IT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EC0318-D289-8897-426C-BEB5BA07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598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AFB2FF-E6AA-5383-1C46-4A96DC08A6EE}"/>
                  </a:ext>
                </a:extLst>
              </p:cNvPr>
              <p:cNvSpPr txBox="1"/>
              <p:nvPr/>
            </p:nvSpPr>
            <p:spPr>
              <a:xfrm>
                <a:off x="838201" y="2115750"/>
                <a:ext cx="10515600" cy="3953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40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 b="0"/>
                  <a:t> are the number of times that the respective helix loops around its core </a:t>
                </a:r>
                <a:r>
                  <a:rPr lang="en-GB" sz="2400" b="0" i="1"/>
                  <a:t>for one loop of the core itself</a:t>
                </a:r>
                <a:r>
                  <a:rPr lang="en-GB" sz="2400" b="0"/>
                  <a:t>, regardless of its length. To relate them to the twist pitc</a:t>
                </a:r>
                <a:r>
                  <a:rPr lang="en-GB" sz="2400"/>
                  <a:t>hes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𝑡𝑝</m:t>
                    </m:r>
                  </m:oMath>
                </a14:m>
                <a:r>
                  <a:rPr lang="en-GB" sz="2400"/>
                  <a:t>, they should be normalised with respect to the effective core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240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/>
                  <a:t>In general,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𝑡𝑝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GB" sz="2400"/>
                  <a:t>, where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/>
                  <a:t> is the number of loops.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/>
                  <a:t>When the effective length of the core is different from the length of one loop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GB" sz="2400"/>
                  <a:t>, one should use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40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40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>
                    <a:solidFill>
                      <a:schemeClr val="tx1"/>
                    </a:solidFill>
                  </a:rPr>
                  <a:t> The length of the parametrised helix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2400">
                    <a:solidFill>
                      <a:schemeClr val="tx1"/>
                    </a:solidFill>
                  </a:rPr>
                  <a:t>is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it-IT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it-IT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  <m: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GB" sz="2400">
                    <a:solidFill>
                      <a:schemeClr val="tx1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2400">
                    <a:solidFill>
                      <a:schemeClr val="tx1"/>
                    </a:solidFill>
                  </a:rPr>
                  <a:t> for one loop, or any suitable value when considering not a loop.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AFB2FF-E6AA-5383-1C46-4A96DC08A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2115750"/>
                <a:ext cx="10515600" cy="3953968"/>
              </a:xfrm>
              <a:prstGeom prst="rect">
                <a:avLst/>
              </a:prstGeom>
              <a:blipFill>
                <a:blip r:embed="rId2"/>
                <a:stretch>
                  <a:fillRect l="-812" t="-1233" r="-812" b="-2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9">
            <a:extLst>
              <a:ext uri="{FF2B5EF4-FFF2-40B4-BE49-F238E27FC236}">
                <a16:creationId xmlns:a16="http://schemas.microsoft.com/office/drawing/2014/main" id="{3CA54B2B-9345-8619-E4BA-CE979BE5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Cable Geometry Mathematical Model - CGMM</a:t>
            </a:r>
            <a:endParaRPr lang="it-IT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523EA9-F0C2-F50F-32A9-A533D2D1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/>
              <a:t>PNRR_IRIS – Stefano Maffezzoli Felis - second year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4401FF-384C-B2FC-65C4-15DEED3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31</a:t>
            </a:fld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AEB94-4F7A-EF8F-3DB8-69D341348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57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FCF9A9E8-6B60-41B0-03E8-01ABA7339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40"/>
          <a:stretch/>
        </p:blipFill>
        <p:spPr>
          <a:xfrm>
            <a:off x="2188368" y="1250336"/>
            <a:ext cx="10003632" cy="49574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2420CA-A86F-FF23-EEE6-9BD7A962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IRIS structure</a:t>
            </a:r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F0688044-F238-BF86-982A-9B8DE9D2F73F}"/>
              </a:ext>
            </a:extLst>
          </p:cNvPr>
          <p:cNvSpPr>
            <a:spLocks/>
          </p:cNvSpPr>
          <p:nvPr/>
        </p:nvSpPr>
        <p:spPr>
          <a:xfrm rot="5400000">
            <a:off x="7322612" y="4478843"/>
            <a:ext cx="129178" cy="1035042"/>
          </a:xfrm>
          <a:prstGeom prst="up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941E4641-0891-6A45-D2DC-8B72D10CBE44}"/>
              </a:ext>
            </a:extLst>
          </p:cNvPr>
          <p:cNvSpPr>
            <a:spLocks/>
          </p:cNvSpPr>
          <p:nvPr/>
        </p:nvSpPr>
        <p:spPr>
          <a:xfrm rot="4706106" flipH="1">
            <a:off x="8455440" y="2702704"/>
            <a:ext cx="80508" cy="3276000"/>
          </a:xfrm>
          <a:prstGeom prst="up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C5777A2-EA45-37F9-91A1-9E6EA885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/>
              <a:t>PNRR_IRIS – Stefano Maffezzoli Felis - second year seminar</a:t>
            </a: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707B77-DEC2-DD5F-4B4C-A948257D0222}"/>
              </a:ext>
            </a:extLst>
          </p:cNvPr>
          <p:cNvSpPr txBox="1"/>
          <p:nvPr/>
        </p:nvSpPr>
        <p:spPr>
          <a:xfrm>
            <a:off x="0" y="4161516"/>
            <a:ext cx="2817341" cy="1861556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r>
              <a:rPr lang="en-US"/>
              <a:t>Start date of the project: </a:t>
            </a:r>
          </a:p>
          <a:p>
            <a:r>
              <a:rPr lang="en-US" b="1"/>
              <a:t>1 November 2022 </a:t>
            </a:r>
          </a:p>
          <a:p>
            <a:r>
              <a:rPr lang="en-US"/>
              <a:t>End of project: </a:t>
            </a:r>
          </a:p>
          <a:p>
            <a:r>
              <a:rPr lang="en-US"/>
              <a:t>February 2025 </a:t>
            </a:r>
            <a:br>
              <a:rPr lang="en-US"/>
            </a:br>
            <a:r>
              <a:rPr lang="en-US">
                <a:sym typeface="Wingdings" panose="05000000000000000000" pitchFamily="2" charset="2"/>
              </a:rPr>
              <a:t> 6 months extension to </a:t>
            </a:r>
            <a:r>
              <a:rPr lang="en-US" b="1">
                <a:sym typeface="Wingdings" panose="05000000000000000000" pitchFamily="2" charset="2"/>
              </a:rPr>
              <a:t>October 2025 </a:t>
            </a:r>
          </a:p>
          <a:p>
            <a:r>
              <a:rPr lang="en-US">
                <a:sym typeface="Wingdings" panose="05000000000000000000" pitchFamily="2" charset="2"/>
              </a:rPr>
              <a:t>(mentioned in the call)</a:t>
            </a:r>
            <a:endParaRPr lang="en-US"/>
          </a:p>
        </p:txBody>
      </p: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AE6B14D9-114D-989F-2894-200ABBB7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E41F79-4093-29DE-3178-35E56558307E}"/>
              </a:ext>
            </a:extLst>
          </p:cNvPr>
          <p:cNvSpPr txBox="1"/>
          <p:nvPr/>
        </p:nvSpPr>
        <p:spPr>
          <a:xfrm>
            <a:off x="483874" y="1905109"/>
            <a:ext cx="3408988" cy="795943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r>
              <a:rPr lang="it-IT" sz="2400" b="1">
                <a:latin typeface="Titillium" panose="00000500000000000000" pitchFamily="50" charset="0"/>
              </a:rPr>
              <a:t>PI</a:t>
            </a:r>
            <a:r>
              <a:rPr lang="it-IT" sz="2400">
                <a:latin typeface="Titillium" panose="00000500000000000000" pitchFamily="50" charset="0"/>
              </a:rPr>
              <a:t>  Pierluigi Campana (INFN G.E.)</a:t>
            </a:r>
          </a:p>
          <a:p>
            <a:r>
              <a:rPr lang="it-IT" sz="2400" b="1" kern="1200">
                <a:solidFill>
                  <a:schemeClr val="tx1"/>
                </a:solidFill>
                <a:latin typeface="Titillium" panose="00000500000000000000" pitchFamily="50" charset="0"/>
              </a:rPr>
              <a:t>TC</a:t>
            </a:r>
            <a:r>
              <a:rPr lang="it-IT" sz="2400" kern="1200">
                <a:solidFill>
                  <a:schemeClr val="tx1"/>
                </a:solidFill>
                <a:latin typeface="Titillium" panose="00000500000000000000" pitchFamily="50" charset="0"/>
              </a:rPr>
              <a:t> Lucio Rossi (INFN LASA)</a:t>
            </a:r>
          </a:p>
          <a:p>
            <a:r>
              <a:rPr lang="it-IT" sz="2400" b="1">
                <a:latin typeface="Titillium" panose="00000500000000000000" pitchFamily="50" charset="0"/>
              </a:rPr>
              <a:t>IM</a:t>
            </a:r>
            <a:r>
              <a:rPr lang="it-IT" sz="2400">
                <a:latin typeface="Titillium" panose="00000500000000000000" pitchFamily="50" charset="0"/>
              </a:rPr>
              <a:t> Marta Della Torre (INFN LASA)</a:t>
            </a:r>
            <a:endParaRPr lang="it-IT" sz="2400" kern="1200">
              <a:solidFill>
                <a:schemeClr val="tx1"/>
              </a:solidFill>
              <a:latin typeface="Titillium" panose="00000500000000000000" pitchFamily="50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CB7DCF9-47CA-91CA-6E0E-94A6A0FE7043}"/>
              </a:ext>
            </a:extLst>
          </p:cNvPr>
          <p:cNvSpPr txBox="1"/>
          <p:nvPr/>
        </p:nvSpPr>
        <p:spPr>
          <a:xfrm>
            <a:off x="141684" y="2923453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400" b="1">
                <a:latin typeface="Titillium" panose="00000500000000000000" pitchFamily="50" charset="0"/>
              </a:rPr>
              <a:t>6 </a:t>
            </a:r>
            <a:r>
              <a:rPr lang="it-IT" sz="2400" b="1" err="1">
                <a:latin typeface="Titillium" panose="00000500000000000000" pitchFamily="50" charset="0"/>
              </a:rPr>
              <a:t>Poles</a:t>
            </a:r>
            <a:r>
              <a:rPr lang="it-IT" sz="2400" b="1">
                <a:latin typeface="Titillium" panose="00000500000000000000" pitchFamily="50" charset="0"/>
              </a:rPr>
              <a:t> </a:t>
            </a:r>
          </a:p>
          <a:p>
            <a:pPr algn="l"/>
            <a:r>
              <a:rPr lang="it-IT" sz="2400" b="1">
                <a:latin typeface="Titillium" panose="00000500000000000000" pitchFamily="50" charset="0"/>
              </a:rPr>
              <a:t>2 </a:t>
            </a:r>
            <a:r>
              <a:rPr lang="it-IT" sz="2400" b="1" err="1">
                <a:latin typeface="Titillium" panose="00000500000000000000" pitchFamily="50" charset="0"/>
              </a:rPr>
              <a:t>demonstrators</a:t>
            </a:r>
            <a:endParaRPr lang="it-IT" sz="2400" b="1">
              <a:latin typeface="Titillium" panose="00000500000000000000" pitchFamily="50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72CD2-3FCA-1D52-BD2B-DC26EEE4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63BDC1-9182-F7A2-40C0-5385629ACE30}"/>
              </a:ext>
            </a:extLst>
          </p:cNvPr>
          <p:cNvSpPr/>
          <p:nvPr/>
        </p:nvSpPr>
        <p:spPr>
          <a:xfrm>
            <a:off x="4120099" y="6372422"/>
            <a:ext cx="1050991" cy="485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From Marco </a:t>
            </a:r>
            <a:r>
              <a:rPr lang="en-GB" sz="800" err="1"/>
              <a:t>Statera</a:t>
            </a:r>
            <a:r>
              <a:rPr lang="en-GB" sz="800"/>
              <a:t> at ASC24</a:t>
            </a:r>
          </a:p>
        </p:txBody>
      </p:sp>
    </p:spTree>
    <p:extLst>
      <p:ext uri="{BB962C8B-B14F-4D97-AF65-F5344CB8AC3E}">
        <p14:creationId xmlns:p14="http://schemas.microsoft.com/office/powerpoint/2010/main" val="2825845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3697DCFC-B210-D7D0-A47E-B68F18D6DBEF}"/>
              </a:ext>
            </a:extLst>
          </p:cNvPr>
          <p:cNvSpPr txBox="1">
            <a:spLocks/>
          </p:cNvSpPr>
          <p:nvPr/>
        </p:nvSpPr>
        <p:spPr>
          <a:xfrm>
            <a:off x="370628" y="1809315"/>
            <a:ext cx="10544013" cy="348417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rgbClr val="00B050"/>
                </a:solidFill>
              </a:rPr>
              <a:t>Green Energy</a:t>
            </a:r>
            <a:endParaRPr lang="en-US" sz="3600" b="1">
              <a:solidFill>
                <a:srgbClr val="0070C0"/>
              </a:solidFill>
            </a:endParaRPr>
          </a:p>
          <a:p>
            <a:pPr marL="0" indent="0">
              <a:buClr>
                <a:srgbClr val="C48E48"/>
              </a:buClr>
              <a:buNone/>
            </a:pPr>
            <a:r>
              <a:rPr lang="en-US"/>
              <a:t>Energy transport at </a:t>
            </a:r>
            <a:r>
              <a:rPr lang="en-US" b="1">
                <a:solidFill>
                  <a:srgbClr val="00B050"/>
                </a:solidFill>
              </a:rPr>
              <a:t>0</a:t>
            </a:r>
            <a:r>
              <a:rPr lang="en-US" b="1" baseline="30000">
                <a:solidFill>
                  <a:srgbClr val="00B050"/>
                </a:solidFill>
              </a:rPr>
              <a:t>3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>
                <a:solidFill>
                  <a:srgbClr val="00B050"/>
                </a:solidFill>
              </a:rPr>
              <a:t>(zero cubed)  emission</a:t>
            </a:r>
          </a:p>
          <a:p>
            <a:pPr>
              <a:buClr>
                <a:srgbClr val="C48E48"/>
              </a:buClr>
              <a:buFont typeface="Wingdings 2" panose="05020102010507070707" pitchFamily="18" charset="2"/>
              <a:buChar char=""/>
            </a:pPr>
            <a:r>
              <a:rPr lang="en-US" b="1"/>
              <a:t> Zero </a:t>
            </a:r>
            <a:r>
              <a:rPr lang="en-US"/>
              <a:t>(almost) C0</a:t>
            </a:r>
            <a:r>
              <a:rPr lang="en-US" baseline="-25000"/>
              <a:t>2 </a:t>
            </a:r>
            <a:r>
              <a:rPr lang="en-US" b="1"/>
              <a:t>emission</a:t>
            </a:r>
            <a:r>
              <a:rPr lang="en-US"/>
              <a:t>: </a:t>
            </a:r>
          </a:p>
          <a:p>
            <a:pPr marL="0" indent="0">
              <a:buClr>
                <a:srgbClr val="C48E48"/>
              </a:buClr>
              <a:buNone/>
            </a:pPr>
            <a:r>
              <a:rPr lang="en-US"/>
              <a:t>Energy loss about 1% (average about 6 % for TERNA)</a:t>
            </a:r>
          </a:p>
          <a:p>
            <a:pPr>
              <a:buClr>
                <a:srgbClr val="C48E48"/>
              </a:buClr>
              <a:buFont typeface="Wingdings 2" panose="05020102010507070707" pitchFamily="18" charset="2"/>
              <a:buChar char=""/>
            </a:pPr>
            <a:r>
              <a:rPr lang="en-US" b="1"/>
              <a:t> Zero emission </a:t>
            </a:r>
            <a:r>
              <a:rPr lang="en-US"/>
              <a:t>of </a:t>
            </a:r>
            <a:r>
              <a:rPr lang="en-US" err="1"/>
              <a:t>e.m.</a:t>
            </a:r>
            <a:r>
              <a:rPr lang="en-US"/>
              <a:t> radiation (DC)</a:t>
            </a:r>
          </a:p>
          <a:p>
            <a:pPr>
              <a:buClr>
                <a:srgbClr val="C48E48"/>
              </a:buClr>
              <a:buFont typeface="Wingdings 2" panose="05020102010507070707" pitchFamily="18" charset="2"/>
              <a:buChar char=""/>
            </a:pPr>
            <a:r>
              <a:rPr lang="en-US" b="1"/>
              <a:t> Zero</a:t>
            </a:r>
            <a:r>
              <a:rPr lang="en-US"/>
              <a:t> (almost) </a:t>
            </a:r>
            <a:r>
              <a:rPr lang="en-US" b="1"/>
              <a:t>ground occupation</a:t>
            </a:r>
            <a:r>
              <a:rPr lang="en-US"/>
              <a:t>: 0.5 m underground piping may be rated up to 5 GW, the rating of a overhead line (30 m high and 50 m wide area required).</a:t>
            </a:r>
          </a:p>
          <a:p>
            <a:pPr marL="0" indent="0">
              <a:buClr>
                <a:srgbClr val="C48E48"/>
              </a:buClr>
              <a:buNone/>
            </a:pPr>
            <a:r>
              <a:rPr lang="en-US">
                <a:solidFill>
                  <a:schemeClr val="accent1"/>
                </a:solidFill>
              </a:rPr>
              <a:t>Important for society but also for the sustainability of research infrastructures</a:t>
            </a:r>
          </a:p>
          <a:p>
            <a:pPr marL="0" indent="0">
              <a:buClr>
                <a:srgbClr val="C48E48"/>
              </a:buClr>
              <a:buNone/>
            </a:pPr>
            <a:endParaRPr lang="en-US"/>
          </a:p>
        </p:txBody>
      </p:sp>
      <p:pic>
        <p:nvPicPr>
          <p:cNvPr id="6" name="Picture 5" descr="People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6D1BB1AF-66EA-87D9-92A0-9C01173BE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067" y="1511350"/>
            <a:ext cx="3121571" cy="2081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48D90B-9828-430B-AB5A-6F62837283EC}"/>
              </a:ext>
            </a:extLst>
          </p:cNvPr>
          <p:cNvSpPr txBox="1"/>
          <p:nvPr/>
        </p:nvSpPr>
        <p:spPr>
          <a:xfrm>
            <a:off x="8748270" y="3551404"/>
            <a:ext cx="3446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tillium" panose="00000500000000000000" pitchFamily="50" charset="0"/>
              </a:rPr>
              <a:t>Courtesy A. Ballarino - CERN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3AD3AC87-ADC6-4394-B98A-C7E9D87BA8BE}"/>
              </a:ext>
            </a:extLst>
          </p:cNvPr>
          <p:cNvSpPr txBox="1">
            <a:spLocks/>
          </p:cNvSpPr>
          <p:nvPr/>
        </p:nvSpPr>
        <p:spPr>
          <a:xfrm>
            <a:off x="370628" y="1400333"/>
            <a:ext cx="11661913" cy="544535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/>
              <a:t>Green Superconducting Line GSL (</a:t>
            </a:r>
            <a:r>
              <a:rPr lang="en-US"/>
              <a:t>WP8)</a:t>
            </a:r>
            <a:endParaRPr lang="en-GB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DD3745C-E722-C0E8-666D-7018EE286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/>
              <a:t>PNRR_IRIS – Stefano Maffezzoli Felis - second year seminar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BAA99F4-BE75-2528-1575-40DB86E1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4DB48A-09C4-ADEE-65A8-25F936AD8F20}"/>
              </a:ext>
            </a:extLst>
          </p:cNvPr>
          <p:cNvSpPr txBox="1"/>
          <p:nvPr/>
        </p:nvSpPr>
        <p:spPr>
          <a:xfrm>
            <a:off x="838199" y="4996486"/>
            <a:ext cx="10786685" cy="14119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200">
                <a:latin typeface="Titillium" panose="00000500000000000000"/>
              </a:rPr>
              <a:t>The GSL demonstrator is a key component for the commissioning of a TEST FACILITY in construction at the Salerno site within the IRIS WP7.</a:t>
            </a:r>
          </a:p>
          <a:p>
            <a:r>
              <a:rPr lang="en-US" sz="2200">
                <a:latin typeface="Titillium" panose="00000500000000000000"/>
              </a:rPr>
              <a:t>The test facility will be available for users after commissioning at least 10 years.</a:t>
            </a:r>
          </a:p>
          <a:p>
            <a:r>
              <a:rPr lang="en-US" sz="2200">
                <a:latin typeface="Titillium" panose="00000500000000000000"/>
              </a:rPr>
              <a:t>A dedicated study to install the GSL on the grid at IRIS completion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053ED51-6D61-DD20-7490-B0E0CA13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8397A9-EB1D-74B5-33B6-67FA99E42BEE}"/>
              </a:ext>
            </a:extLst>
          </p:cNvPr>
          <p:cNvSpPr/>
          <p:nvPr/>
        </p:nvSpPr>
        <p:spPr>
          <a:xfrm>
            <a:off x="4120099" y="6372422"/>
            <a:ext cx="1050991" cy="485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From Marco </a:t>
            </a:r>
            <a:r>
              <a:rPr lang="en-GB" sz="800" err="1"/>
              <a:t>Statera</a:t>
            </a:r>
            <a:r>
              <a:rPr lang="en-GB" sz="800"/>
              <a:t> at ASC24</a:t>
            </a:r>
          </a:p>
        </p:txBody>
      </p:sp>
    </p:spTree>
    <p:extLst>
      <p:ext uri="{BB962C8B-B14F-4D97-AF65-F5344CB8AC3E}">
        <p14:creationId xmlns:p14="http://schemas.microsoft.com/office/powerpoint/2010/main" val="283867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56F9400E-6FEF-4BFF-959A-8AA9E13F94B0}"/>
              </a:ext>
            </a:extLst>
          </p:cNvPr>
          <p:cNvSpPr txBox="1">
            <a:spLocks/>
          </p:cNvSpPr>
          <p:nvPr/>
        </p:nvSpPr>
        <p:spPr>
          <a:xfrm>
            <a:off x="601805" y="1239131"/>
            <a:ext cx="11661913" cy="544535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Titillium Bd" pitchFamily="2" charset="77"/>
                <a:ea typeface="+mn-ea"/>
                <a:cs typeface="+mn-cs"/>
              </a:rPr>
              <a:t>GSL specifications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21003E-875C-4312-BB5B-91F55FCAF47C}"/>
              </a:ext>
            </a:extLst>
          </p:cNvPr>
          <p:cNvSpPr txBox="1">
            <a:spLocks/>
          </p:cNvSpPr>
          <p:nvPr/>
        </p:nvSpPr>
        <p:spPr>
          <a:xfrm>
            <a:off x="-28810" y="1670471"/>
            <a:ext cx="8252305" cy="992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C48E48"/>
              </a:buClr>
              <a:buSzTx/>
              <a:buFont typeface="Wingdings 2" panose="05020102010507070707" pitchFamily="18" charset="2"/>
              <a:buChar char="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/>
                <a:ea typeface="+mn-ea"/>
                <a:cs typeface="+mn-cs"/>
              </a:rPr>
              <a:t> Design and supply of the 1Gw GSL, the cryostat and the power leads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C48E48"/>
              </a:buClr>
              <a:buSzTx/>
              <a:buFont typeface="Wingdings 2" panose="05020102010507070707" pitchFamily="18" charset="2"/>
              <a:buChar char="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/>
                <a:ea typeface="+mn-ea"/>
                <a:cs typeface="+mn-cs"/>
              </a:rPr>
              <a:t> Delivery and installation to Salerno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/>
                <a:ea typeface="+mn-ea"/>
                <a:cs typeface="+mn-cs"/>
              </a:rPr>
              <a:t>to commission the Test Station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E937C0-3C2A-162B-517F-22C3830C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PNRR_IRIS – Stefano Maffezzoli Felis - second year seminar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A39112-D8B0-9091-F695-3846F028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B172-409A-48BF-92CD-9E808051E234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865406A-5333-CCD9-90FA-0ACC9BF01F0D}"/>
              </a:ext>
            </a:extLst>
          </p:cNvPr>
          <p:cNvGraphicFramePr>
            <a:graphicFrameLocks noGrp="1"/>
          </p:cNvGraphicFramePr>
          <p:nvPr/>
        </p:nvGraphicFramePr>
        <p:xfrm>
          <a:off x="200411" y="2731715"/>
          <a:ext cx="3802288" cy="3474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597965">
                  <a:extLst>
                    <a:ext uri="{9D8B030D-6E8A-4147-A177-3AD203B41FA5}">
                      <a16:colId xmlns:a16="http://schemas.microsoft.com/office/drawing/2014/main" val="2882252130"/>
                    </a:ext>
                  </a:extLst>
                </a:gridCol>
                <a:gridCol w="1204323">
                  <a:extLst>
                    <a:ext uri="{9D8B030D-6E8A-4147-A177-3AD203B41FA5}">
                      <a16:colId xmlns:a16="http://schemas.microsoft.com/office/drawing/2014/main" val="2181929298"/>
                    </a:ext>
                  </a:extLst>
                </a:gridCol>
              </a:tblGrid>
              <a:tr h="290712">
                <a:tc>
                  <a:txBody>
                    <a:bodyPr/>
                    <a:lstStyle/>
                    <a:p>
                      <a:r>
                        <a:rPr lang="it-IT" sz="2000" b="0">
                          <a:latin typeface="Titillium" panose="00000500000000000000" pitchFamily="50" charset="0"/>
                        </a:rPr>
                        <a:t>Power 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0">
                          <a:latin typeface="Titillium" panose="00000500000000000000" pitchFamily="50" charset="0"/>
                        </a:rPr>
                        <a:t>1 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855155"/>
                  </a:ext>
                </a:extLst>
              </a:tr>
              <a:tr h="290712">
                <a:tc>
                  <a:txBody>
                    <a:bodyPr/>
                    <a:lstStyle/>
                    <a:p>
                      <a:r>
                        <a:rPr lang="it-IT" sz="2000">
                          <a:latin typeface="Titillium" panose="00000500000000000000" pitchFamily="50" charset="0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>
                          <a:latin typeface="Titillium" panose="00000500000000000000" pitchFamily="50" charset="0"/>
                        </a:rPr>
                        <a:t>25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774979"/>
                  </a:ext>
                </a:extLst>
              </a:tr>
              <a:tr h="290712">
                <a:tc>
                  <a:txBody>
                    <a:bodyPr/>
                    <a:lstStyle/>
                    <a:p>
                      <a:r>
                        <a:rPr lang="it-IT" sz="2000">
                          <a:latin typeface="Titillium" panose="00000500000000000000" pitchFamily="50" charset="0"/>
                        </a:rPr>
                        <a:t>DC </a:t>
                      </a:r>
                      <a:r>
                        <a:rPr lang="it-IT" sz="2000" err="1">
                          <a:latin typeface="Titillium" panose="00000500000000000000" pitchFamily="50" charset="0"/>
                        </a:rPr>
                        <a:t>current</a:t>
                      </a:r>
                      <a:r>
                        <a:rPr lang="it-IT" sz="2000">
                          <a:latin typeface="Titillium" panose="00000500000000000000" pitchFamily="50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>
                          <a:latin typeface="Titillium" panose="00000500000000000000" pitchFamily="50" charset="0"/>
                        </a:rPr>
                        <a:t>40 </a:t>
                      </a:r>
                      <a:r>
                        <a:rPr lang="it-IT" sz="2000" err="1">
                          <a:latin typeface="Titillium" panose="00000500000000000000" pitchFamily="50" charset="0"/>
                        </a:rPr>
                        <a:t>kA</a:t>
                      </a:r>
                      <a:endParaRPr lang="it-IT" sz="2000">
                        <a:latin typeface="Titillium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33473"/>
                  </a:ext>
                </a:extLst>
              </a:tr>
              <a:tr h="290712">
                <a:tc>
                  <a:txBody>
                    <a:bodyPr/>
                    <a:lstStyle/>
                    <a:p>
                      <a:r>
                        <a:rPr lang="it-IT" sz="2000">
                          <a:latin typeface="Titillium" panose="00000500000000000000" pitchFamily="50" charset="0"/>
                        </a:rPr>
                        <a:t>Operating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>
                          <a:latin typeface="Titillium" panose="00000500000000000000" pitchFamily="50" charset="0"/>
                        </a:rPr>
                        <a:t>20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75698"/>
                  </a:ext>
                </a:extLst>
              </a:tr>
              <a:tr h="290712">
                <a:tc>
                  <a:txBody>
                    <a:bodyPr/>
                    <a:lstStyle/>
                    <a:p>
                      <a:r>
                        <a:rPr lang="it-IT" sz="2000">
                          <a:latin typeface="Titillium" panose="00000500000000000000" pitchFamily="50" charset="0"/>
                        </a:rPr>
                        <a:t>Line </a:t>
                      </a:r>
                      <a:r>
                        <a:rPr lang="it-IT" sz="2000" err="1">
                          <a:latin typeface="Titillium" panose="00000500000000000000" pitchFamily="50" charset="0"/>
                        </a:rPr>
                        <a:t>length</a:t>
                      </a:r>
                      <a:endParaRPr lang="it-IT" sz="2000">
                        <a:latin typeface="Titillium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>
                          <a:latin typeface="Titillium" panose="00000500000000000000" pitchFamily="50" charset="0"/>
                        </a:rPr>
                        <a:t>130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119538"/>
                  </a:ext>
                </a:extLst>
              </a:tr>
              <a:tr h="321191">
                <a:tc>
                  <a:txBody>
                    <a:bodyPr/>
                    <a:lstStyle/>
                    <a:p>
                      <a:r>
                        <a:rPr lang="it-IT" sz="2000" err="1">
                          <a:latin typeface="Titillium" panose="00000500000000000000" pitchFamily="50" charset="0"/>
                        </a:rPr>
                        <a:t>Expected</a:t>
                      </a:r>
                      <a:r>
                        <a:rPr lang="it-IT" sz="2000">
                          <a:latin typeface="Titillium" panose="00000500000000000000" pitchFamily="50" charset="0"/>
                        </a:rPr>
                        <a:t> </a:t>
                      </a:r>
                      <a:r>
                        <a:rPr lang="it-IT" sz="2000" err="1">
                          <a:latin typeface="Titillium" panose="00000500000000000000" pitchFamily="50" charset="0"/>
                        </a:rPr>
                        <a:t>losses</a:t>
                      </a:r>
                      <a:endParaRPr lang="it-IT" sz="2000">
                        <a:latin typeface="Titillium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>
                          <a:latin typeface="Titillium" panose="00000500000000000000" pitchFamily="50" charset="0"/>
                        </a:rPr>
                        <a:t>3.0 W/m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06515"/>
                  </a:ext>
                </a:extLst>
              </a:tr>
              <a:tr h="290712">
                <a:tc>
                  <a:txBody>
                    <a:bodyPr/>
                    <a:lstStyle/>
                    <a:p>
                      <a:r>
                        <a:rPr lang="it-IT" sz="2000">
                          <a:latin typeface="Titillium" panose="00000500000000000000" pitchFamily="50" charset="0"/>
                        </a:rPr>
                        <a:t>Bending </a:t>
                      </a:r>
                      <a:r>
                        <a:rPr lang="it-IT" sz="2000" err="1">
                          <a:latin typeface="Titillium" panose="00000500000000000000" pitchFamily="50" charset="0"/>
                        </a:rPr>
                        <a:t>radius</a:t>
                      </a:r>
                      <a:endParaRPr lang="it-IT" sz="2000">
                        <a:latin typeface="Titillium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>
                          <a:latin typeface="Titillium" panose="00000500000000000000" pitchFamily="50" charset="0"/>
                        </a:rPr>
                        <a:t>2.2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416287"/>
                  </a:ext>
                </a:extLst>
              </a:tr>
              <a:tr h="290712">
                <a:tc>
                  <a:txBody>
                    <a:bodyPr/>
                    <a:lstStyle/>
                    <a:p>
                      <a:r>
                        <a:rPr lang="it-IT" sz="2000">
                          <a:latin typeface="Titillium" panose="00000500000000000000" pitchFamily="50" charset="0"/>
                        </a:rPr>
                        <a:t>Inner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>
                          <a:latin typeface="Titillium" panose="00000500000000000000" pitchFamily="50" charset="0"/>
                        </a:rPr>
                        <a:t>10 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8729"/>
                  </a:ext>
                </a:extLst>
              </a:tr>
            </a:tbl>
          </a:graphicData>
        </a:graphic>
      </p:graphicFrame>
      <p:pic>
        <p:nvPicPr>
          <p:cNvPr id="9" name="Immagine 8" descr="Immagine che contiene bottiglia, notte&#10;&#10;Descrizione generata automaticamente">
            <a:extLst>
              <a:ext uri="{FF2B5EF4-FFF2-40B4-BE49-F238E27FC236}">
                <a16:creationId xmlns:a16="http://schemas.microsoft.com/office/drawing/2014/main" id="{9EAD1A1E-3808-10DC-F617-CFCF32A0E7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313091" y="1832557"/>
            <a:ext cx="6026120" cy="3066865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77885CCC-E6B1-1D31-18DA-5D36F66CD44D}"/>
              </a:ext>
            </a:extLst>
          </p:cNvPr>
          <p:cNvGrpSpPr/>
          <p:nvPr/>
        </p:nvGrpSpPr>
        <p:grpSpPr>
          <a:xfrm>
            <a:off x="5429966" y="1402210"/>
            <a:ext cx="6046993" cy="3390272"/>
            <a:chOff x="4563052" y="1511398"/>
            <a:chExt cx="6046993" cy="3390272"/>
          </a:xfrm>
        </p:grpSpPr>
        <p:pic>
          <p:nvPicPr>
            <p:cNvPr id="6" name="Immagine 5" descr="Immagine che contiene bottiglia, notte&#10;&#10;Descrizione generata automaticamente">
              <a:extLst>
                <a:ext uri="{FF2B5EF4-FFF2-40B4-BE49-F238E27FC236}">
                  <a16:creationId xmlns:a16="http://schemas.microsoft.com/office/drawing/2014/main" id="{0D80E004-8697-A101-3874-4324CEFBA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052" y="1511398"/>
              <a:ext cx="6026120" cy="3066865"/>
            </a:xfrm>
            <a:prstGeom prst="rect">
              <a:avLst/>
            </a:prstGeom>
          </p:spPr>
        </p:pic>
        <p:pic>
          <p:nvPicPr>
            <p:cNvPr id="7" name="Immagine 6" descr="Immagine che contiene bottiglia, notte&#10;&#10;Descrizione generata automaticamente">
              <a:extLst>
                <a:ext uri="{FF2B5EF4-FFF2-40B4-BE49-F238E27FC236}">
                  <a16:creationId xmlns:a16="http://schemas.microsoft.com/office/drawing/2014/main" id="{756585B2-6AE5-8FAB-2C0F-5005B2236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3925" y="1834805"/>
              <a:ext cx="6026120" cy="306686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5964545-F660-2E02-D6B9-94B5FB585EB2}"/>
              </a:ext>
            </a:extLst>
          </p:cNvPr>
          <p:cNvSpPr txBox="1"/>
          <p:nvPr/>
        </p:nvSpPr>
        <p:spPr>
          <a:xfrm>
            <a:off x="11181184" y="1266332"/>
            <a:ext cx="522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Titillium" panose="00000500000000000000" pitchFamily="50" charset="0"/>
                <a:sym typeface="Symbol" panose="05050102010706020507" pitchFamily="18" charset="2"/>
              </a:rPr>
              <a:t></a:t>
            </a:r>
            <a:endParaRPr lang="en-US" sz="4800" b="1">
              <a:solidFill>
                <a:schemeClr val="tx1">
                  <a:lumMod val="85000"/>
                  <a:lumOff val="15000"/>
                </a:schemeClr>
              </a:solidFill>
              <a:latin typeface="Titillium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74C31A-20D0-6071-B9E3-5E5C74A86293}"/>
              </a:ext>
            </a:extLst>
          </p:cNvPr>
          <p:cNvSpPr txBox="1"/>
          <p:nvPr/>
        </p:nvSpPr>
        <p:spPr>
          <a:xfrm>
            <a:off x="11062498" y="906970"/>
            <a:ext cx="522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Titillium" panose="00000500000000000000" pitchFamily="50" charset="0"/>
                <a:sym typeface="Symbol" panose="05050102010706020507" pitchFamily="18" charset="2"/>
              </a:rPr>
              <a:t></a:t>
            </a:r>
            <a:endParaRPr lang="en-US" sz="4800" b="1">
              <a:solidFill>
                <a:schemeClr val="tx1">
                  <a:lumMod val="85000"/>
                  <a:lumOff val="15000"/>
                </a:schemeClr>
              </a:solidFill>
              <a:latin typeface="Titillium" panose="00000500000000000000" pitchFamily="50" charset="0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D1007C6-818B-04E4-86D1-9C4048EB26D0}"/>
              </a:ext>
            </a:extLst>
          </p:cNvPr>
          <p:cNvSpPr txBox="1"/>
          <p:nvPr/>
        </p:nvSpPr>
        <p:spPr>
          <a:xfrm rot="20156489">
            <a:off x="10139713" y="2533158"/>
            <a:ext cx="20829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tx1">
                    <a:lumMod val="85000"/>
                    <a:lumOff val="15000"/>
                    <a:alpha val="62000"/>
                  </a:schemeClr>
                </a:solidFill>
                <a:latin typeface="Titillium" panose="00000500000000000000" pitchFamily="50" charset="0"/>
              </a:rPr>
              <a:t>spare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D4E47E3-E49A-47C8-9B19-55FDEA478BF7}"/>
              </a:ext>
            </a:extLst>
          </p:cNvPr>
          <p:cNvSpPr txBox="1"/>
          <p:nvPr/>
        </p:nvSpPr>
        <p:spPr>
          <a:xfrm>
            <a:off x="6060178" y="4362134"/>
            <a:ext cx="613182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Bd"/>
              </a:rPr>
              <a:t>Main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Bd"/>
              </a:rPr>
              <a:t> features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tillium" panose="00000500000000000000" pitchFamily="50" charset="0"/>
              </a:rPr>
              <a:t>One </a:t>
            </a:r>
            <a:r>
              <a:rPr kumimoji="0" lang="it-IT" sz="2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tillium" panose="00000500000000000000" pitchFamily="50" charset="0"/>
              </a:rPr>
              <a:t>conductor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tillium" panose="00000500000000000000" pitchFamily="50" charset="0"/>
              </a:rPr>
              <a:t> per </a:t>
            </a:r>
            <a:r>
              <a:rPr kumimoji="0" lang="it-IT" sz="2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tillium" panose="00000500000000000000" pitchFamily="50" charset="0"/>
              </a:rPr>
              <a:t>cryostat</a:t>
            </a:r>
            <a:endParaRPr kumimoji="0" lang="it-IT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tillium" panose="00000500000000000000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tillium" panose="00000500000000000000" pitchFamily="50" charset="0"/>
              </a:rPr>
              <a:t>R</a:t>
            </a:r>
            <a:r>
              <a:rPr kumimoji="0" lang="it-IT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</a:rPr>
              <a:t>edundancy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</a:rPr>
              <a:t>: 1 full cable + 1 (</a:t>
            </a:r>
            <a:r>
              <a:rPr kumimoji="0" lang="it-IT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</a:rPr>
              <a:t>naked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</a:rPr>
              <a:t> cable)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400">
                <a:solidFill>
                  <a:prstClr val="black"/>
                </a:solidFill>
                <a:latin typeface="Titillium" panose="00000500000000000000" pitchFamily="50" charset="0"/>
              </a:rPr>
              <a:t>500 W </a:t>
            </a:r>
            <a:r>
              <a:rPr lang="it-IT" sz="2400" err="1">
                <a:solidFill>
                  <a:prstClr val="black"/>
                </a:solidFill>
                <a:latin typeface="Titillium" panose="00000500000000000000" pitchFamily="50" charset="0"/>
              </a:rPr>
              <a:t>cooling</a:t>
            </a:r>
            <a:r>
              <a:rPr lang="it-IT" sz="2400">
                <a:solidFill>
                  <a:prstClr val="black"/>
                </a:solidFill>
                <a:latin typeface="Titillium" panose="00000500000000000000" pitchFamily="50" charset="0"/>
              </a:rPr>
              <a:t> power </a:t>
            </a:r>
            <a:r>
              <a:rPr lang="it-IT" sz="2400" err="1">
                <a:solidFill>
                  <a:prstClr val="black"/>
                </a:solidFill>
                <a:latin typeface="Titillium" panose="00000500000000000000" pitchFamily="50" charset="0"/>
              </a:rPr>
              <a:t>at</a:t>
            </a:r>
            <a:r>
              <a:rPr lang="it-IT" sz="2400">
                <a:solidFill>
                  <a:prstClr val="black"/>
                </a:solidFill>
                <a:latin typeface="Titillium" panose="00000500000000000000" pitchFamily="50" charset="0"/>
              </a:rPr>
              <a:t> 20 K for the 130 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0000500000000000000" pitchFamily="50" charset="0"/>
              </a:rPr>
              <a:t>In line </a:t>
            </a:r>
            <a:r>
              <a:rPr lang="it-IT" sz="2400">
                <a:solidFill>
                  <a:prstClr val="black"/>
                </a:solidFill>
                <a:latin typeface="Titillium" panose="00000500000000000000" pitchFamily="50" charset="0"/>
              </a:rPr>
              <a:t>joint </a:t>
            </a: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" panose="00000500000000000000" pitchFamily="50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075FDC8-78B2-D98F-B481-1358E219F3AB}"/>
              </a:ext>
            </a:extLst>
          </p:cNvPr>
          <p:cNvSpPr txBox="1"/>
          <p:nvPr/>
        </p:nvSpPr>
        <p:spPr>
          <a:xfrm>
            <a:off x="4002699" y="4604953"/>
            <a:ext cx="2031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>
                <a:latin typeface="Titillium" panose="00000500000000000000" pitchFamily="50" charset="0"/>
              </a:rPr>
              <a:t>Compatible with LH</a:t>
            </a:r>
            <a:r>
              <a:rPr lang="it-IT" sz="2000" baseline="-25000">
                <a:latin typeface="Titillium" panose="00000500000000000000" pitchFamily="50" charset="0"/>
              </a:rPr>
              <a:t>2</a:t>
            </a:r>
            <a:r>
              <a:rPr lang="it-IT" sz="2000">
                <a:latin typeface="Titillium" panose="00000500000000000000" pitchFamily="50" charset="0"/>
              </a:rPr>
              <a:t> </a:t>
            </a:r>
            <a:r>
              <a:rPr lang="it-IT" sz="2000" err="1">
                <a:latin typeface="Titillium" panose="00000500000000000000" pitchFamily="50" charset="0"/>
              </a:rPr>
              <a:t>operation</a:t>
            </a:r>
            <a:endParaRPr lang="it-IT" sz="2000">
              <a:latin typeface="Titillium" panose="00000500000000000000" pitchFamily="50" charset="0"/>
            </a:endParaRPr>
          </a:p>
        </p:txBody>
      </p:sp>
      <p:sp>
        <p:nvSpPr>
          <p:cNvPr id="22" name="Arco 21">
            <a:extLst>
              <a:ext uri="{FF2B5EF4-FFF2-40B4-BE49-F238E27FC236}">
                <a16:creationId xmlns:a16="http://schemas.microsoft.com/office/drawing/2014/main" id="{F9897821-0880-6ADB-A9B6-6374AF3E185A}"/>
              </a:ext>
            </a:extLst>
          </p:cNvPr>
          <p:cNvSpPr/>
          <p:nvPr/>
        </p:nvSpPr>
        <p:spPr>
          <a:xfrm rot="11675674" flipV="1">
            <a:off x="2614295" y="4122347"/>
            <a:ext cx="2463000" cy="974600"/>
          </a:xfrm>
          <a:prstGeom prst="arc">
            <a:avLst>
              <a:gd name="adj1" fmla="val 11883267"/>
              <a:gd name="adj2" fmla="val 18063708"/>
            </a:avLst>
          </a:prstGeom>
          <a:ln w="98425">
            <a:solidFill>
              <a:srgbClr val="C48E48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Arco 29">
            <a:extLst>
              <a:ext uri="{FF2B5EF4-FFF2-40B4-BE49-F238E27FC236}">
                <a16:creationId xmlns:a16="http://schemas.microsoft.com/office/drawing/2014/main" id="{8348BA54-7F9F-30AE-B6AA-D39DF4489402}"/>
              </a:ext>
            </a:extLst>
          </p:cNvPr>
          <p:cNvSpPr/>
          <p:nvPr/>
        </p:nvSpPr>
        <p:spPr>
          <a:xfrm rot="11675674" flipV="1">
            <a:off x="3241933" y="3028148"/>
            <a:ext cx="1674194" cy="974600"/>
          </a:xfrm>
          <a:prstGeom prst="arc">
            <a:avLst>
              <a:gd name="adj1" fmla="val 13035420"/>
              <a:gd name="adj2" fmla="val 19467064"/>
            </a:avLst>
          </a:prstGeom>
          <a:ln w="98425">
            <a:solidFill>
              <a:srgbClr val="C48E48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141EDFB-C659-6CE1-F693-85F566FDA220}"/>
              </a:ext>
            </a:extLst>
          </p:cNvPr>
          <p:cNvSpPr txBox="1"/>
          <p:nvPr/>
        </p:nvSpPr>
        <p:spPr>
          <a:xfrm>
            <a:off x="3812615" y="3279594"/>
            <a:ext cx="2291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>
                <a:latin typeface="Titillium" panose="00000500000000000000" pitchFamily="50" charset="0"/>
              </a:rPr>
              <a:t>100% </a:t>
            </a:r>
            <a:r>
              <a:rPr lang="it-IT" sz="2000" err="1">
                <a:latin typeface="Titillium" panose="00000500000000000000" pitchFamily="50" charset="0"/>
              </a:rPr>
              <a:t>redundancy</a:t>
            </a:r>
            <a:endParaRPr lang="it-IT" sz="2000">
              <a:latin typeface="Titillium" panose="00000500000000000000" pitchFamily="50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1D8774-3EA5-FE30-1FFD-1553458C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6BCAE4-3E54-F179-6083-EBE3CF40CC5D}"/>
              </a:ext>
            </a:extLst>
          </p:cNvPr>
          <p:cNvSpPr/>
          <p:nvPr/>
        </p:nvSpPr>
        <p:spPr>
          <a:xfrm>
            <a:off x="4120099" y="6372422"/>
            <a:ext cx="1050991" cy="485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From Marco </a:t>
            </a:r>
            <a:r>
              <a:rPr lang="en-GB" sz="800" err="1"/>
              <a:t>Statera</a:t>
            </a:r>
            <a:r>
              <a:rPr lang="en-GB" sz="800"/>
              <a:t> at ASC24</a:t>
            </a:r>
          </a:p>
        </p:txBody>
      </p:sp>
    </p:spTree>
    <p:extLst>
      <p:ext uri="{BB962C8B-B14F-4D97-AF65-F5344CB8AC3E}">
        <p14:creationId xmlns:p14="http://schemas.microsoft.com/office/powerpoint/2010/main" val="85209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4">
            <a:extLst>
              <a:ext uri="{FF2B5EF4-FFF2-40B4-BE49-F238E27FC236}">
                <a16:creationId xmlns:a16="http://schemas.microsoft.com/office/drawing/2014/main" id="{13BB8EFE-AA2C-B749-6E01-AD8D29CD77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104"/>
          <a:stretch/>
        </p:blipFill>
        <p:spPr>
          <a:xfrm>
            <a:off x="2198384" y="1853624"/>
            <a:ext cx="2590502" cy="1410286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56F9400E-6FEF-4BFF-959A-8AA9E13F94B0}"/>
              </a:ext>
            </a:extLst>
          </p:cNvPr>
          <p:cNvSpPr txBox="1">
            <a:spLocks/>
          </p:cNvSpPr>
          <p:nvPr/>
        </p:nvSpPr>
        <p:spPr>
          <a:xfrm>
            <a:off x="601805" y="1239131"/>
            <a:ext cx="11661913" cy="544535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Titillium Bd" pitchFamily="2" charset="77"/>
                <a:ea typeface="+mn-ea"/>
                <a:cs typeface="+mn-cs"/>
              </a:rPr>
              <a:t>GSL the conductor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E937C0-3C2A-162B-517F-22C3830C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PNRR_IRIS – Stefano Maffezzoli Felis - second year seminar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A39112-D8B0-9091-F695-3846F028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B172-409A-48BF-92CD-9E808051E234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21" name="Immagine 4">
            <a:extLst>
              <a:ext uri="{FF2B5EF4-FFF2-40B4-BE49-F238E27FC236}">
                <a16:creationId xmlns:a16="http://schemas.microsoft.com/office/drawing/2014/main" id="{5CA5AFC1-4D77-D922-06DC-79AC1611A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837"/>
          <a:stretch/>
        </p:blipFill>
        <p:spPr>
          <a:xfrm>
            <a:off x="4628025" y="1426713"/>
            <a:ext cx="2590502" cy="1890534"/>
          </a:xfrm>
          <a:prstGeom prst="rect">
            <a:avLst/>
          </a:prstGeom>
        </p:spPr>
      </p:pic>
      <p:pic>
        <p:nvPicPr>
          <p:cNvPr id="23" name="Picture 4" descr="A close-up of a cable&#10;&#10;Description automatically generated">
            <a:extLst>
              <a:ext uri="{FF2B5EF4-FFF2-40B4-BE49-F238E27FC236}">
                <a16:creationId xmlns:a16="http://schemas.microsoft.com/office/drawing/2014/main" id="{92D3D589-2845-F126-67AF-2A65ABC13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10" y="2790381"/>
            <a:ext cx="7273159" cy="3701518"/>
          </a:xfrm>
          <a:prstGeom prst="rect">
            <a:avLst/>
          </a:prstGeom>
        </p:spPr>
      </p:pic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234AB000-A699-1C9A-2899-1E8F59EF5950}"/>
              </a:ext>
            </a:extLst>
          </p:cNvPr>
          <p:cNvCxnSpPr>
            <a:cxnSpLocks/>
          </p:cNvCxnSpPr>
          <p:nvPr/>
        </p:nvCxnSpPr>
        <p:spPr>
          <a:xfrm flipV="1">
            <a:off x="6401545" y="3238775"/>
            <a:ext cx="1165315" cy="171956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884E347C-A13A-972D-34D7-C72CF4097BE1}"/>
              </a:ext>
            </a:extLst>
          </p:cNvPr>
          <p:cNvCxnSpPr>
            <a:cxnSpLocks/>
          </p:cNvCxnSpPr>
          <p:nvPr/>
        </p:nvCxnSpPr>
        <p:spPr>
          <a:xfrm>
            <a:off x="6476818" y="5343355"/>
            <a:ext cx="1848718" cy="69649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773D8BC-44CA-73C0-CC07-5640754C625A}"/>
              </a:ext>
            </a:extLst>
          </p:cNvPr>
          <p:cNvSpPr txBox="1"/>
          <p:nvPr/>
        </p:nvSpPr>
        <p:spPr>
          <a:xfrm>
            <a:off x="7658362" y="1634621"/>
            <a:ext cx="1484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4800" err="1">
                <a:solidFill>
                  <a:schemeClr val="accent1"/>
                </a:solidFill>
                <a:latin typeface="Titillium" panose="00000500000000000000" pitchFamily="50" charset="0"/>
              </a:rPr>
              <a:t>petal</a:t>
            </a:r>
            <a:endParaRPr lang="it-IT" sz="4800">
              <a:solidFill>
                <a:schemeClr val="accent1"/>
              </a:solidFill>
              <a:latin typeface="Titillium" panose="00000500000000000000" pitchFamily="50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C172FE0B-BACA-DAAE-7BA7-46435D0E0B8E}"/>
              </a:ext>
            </a:extLst>
          </p:cNvPr>
          <p:cNvSpPr txBox="1"/>
          <p:nvPr/>
        </p:nvSpPr>
        <p:spPr>
          <a:xfrm>
            <a:off x="10679831" y="2830876"/>
            <a:ext cx="1236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4400">
                <a:solidFill>
                  <a:srgbClr val="C0BE33"/>
                </a:solidFill>
                <a:latin typeface="Titillium" panose="00000500000000000000" pitchFamily="50" charset="0"/>
              </a:rPr>
              <a:t>filler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552D9F9-933C-3854-20B0-E7C5637DDFCF}"/>
              </a:ext>
            </a:extLst>
          </p:cNvPr>
          <p:cNvGrpSpPr/>
          <p:nvPr/>
        </p:nvGrpSpPr>
        <p:grpSpPr>
          <a:xfrm>
            <a:off x="7033636" y="2723337"/>
            <a:ext cx="3437824" cy="3470180"/>
            <a:chOff x="7756981" y="2533680"/>
            <a:chExt cx="3437824" cy="3470180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93E82D30-0518-CCEF-C568-7A9C17C37CC4}"/>
                </a:ext>
              </a:extLst>
            </p:cNvPr>
            <p:cNvGrpSpPr/>
            <p:nvPr/>
          </p:nvGrpSpPr>
          <p:grpSpPr>
            <a:xfrm>
              <a:off x="7756981" y="2533680"/>
              <a:ext cx="3437824" cy="3470180"/>
              <a:chOff x="4511634" y="3091081"/>
              <a:chExt cx="3437824" cy="3470180"/>
            </a:xfrm>
          </p:grpSpPr>
          <p:pic>
            <p:nvPicPr>
              <p:cNvPr id="22" name="Picture 3" descr="A circular object with different colored objects&#10;&#10;Description automatically generated">
                <a:extLst>
                  <a:ext uri="{FF2B5EF4-FFF2-40B4-BE49-F238E27FC236}">
                    <a16:creationId xmlns:a16="http://schemas.microsoft.com/office/drawing/2014/main" id="{5CB97E99-72EE-489E-02BA-311EA2B7D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11634" y="3091081"/>
                <a:ext cx="3437824" cy="3470180"/>
              </a:xfrm>
              <a:prstGeom prst="rect">
                <a:avLst/>
              </a:prstGeom>
            </p:spPr>
          </p:pic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CDF6A007-C765-F512-8A6C-00EA67BB6AD9}"/>
                  </a:ext>
                </a:extLst>
              </p:cNvPr>
              <p:cNvSpPr txBox="1"/>
              <p:nvPr/>
            </p:nvSpPr>
            <p:spPr>
              <a:xfrm>
                <a:off x="5878583" y="4468138"/>
                <a:ext cx="676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it-IT" sz="3600">
                    <a:solidFill>
                      <a:schemeClr val="bg1"/>
                    </a:solidFill>
                    <a:latin typeface="Titillium" panose="00000500000000000000" pitchFamily="50" charset="0"/>
                  </a:rPr>
                  <a:t>Cu</a:t>
                </a:r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940E33E7-E31C-762E-21EE-E412CE798CF5}"/>
                  </a:ext>
                </a:extLst>
              </p:cNvPr>
              <p:cNvSpPr txBox="1"/>
              <p:nvPr/>
            </p:nvSpPr>
            <p:spPr>
              <a:xfrm>
                <a:off x="5633022" y="3729861"/>
                <a:ext cx="4036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it-IT" sz="1600">
                    <a:solidFill>
                      <a:schemeClr val="bg1"/>
                    </a:solidFill>
                    <a:latin typeface="Titillium" panose="00000500000000000000" pitchFamily="50" charset="0"/>
                  </a:rPr>
                  <a:t>Cu</a:t>
                </a:r>
              </a:p>
            </p:txBody>
          </p:sp>
        </p:grp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C14D44C5-74EF-8CBC-C1B5-5FB3EF0B3893}"/>
                </a:ext>
              </a:extLst>
            </p:cNvPr>
            <p:cNvSpPr/>
            <p:nvPr/>
          </p:nvSpPr>
          <p:spPr>
            <a:xfrm>
              <a:off x="9418206" y="2977479"/>
              <a:ext cx="646331" cy="646331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672A2DE6-BF16-54D6-B911-EF7B43EADDF7}"/>
                </a:ext>
              </a:extLst>
            </p:cNvPr>
            <p:cNvSpPr/>
            <p:nvPr/>
          </p:nvSpPr>
          <p:spPr>
            <a:xfrm>
              <a:off x="8869701" y="3049118"/>
              <a:ext cx="140410" cy="14041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" panose="00000500000000000000" pitchFamily="50" charset="0"/>
              </a:endParaRPr>
            </a:p>
          </p:txBody>
        </p:sp>
      </p:grpSp>
      <p:sp>
        <p:nvSpPr>
          <p:cNvPr id="36" name="Arco 35">
            <a:extLst>
              <a:ext uri="{FF2B5EF4-FFF2-40B4-BE49-F238E27FC236}">
                <a16:creationId xmlns:a16="http://schemas.microsoft.com/office/drawing/2014/main" id="{7679A052-2E51-2518-AA86-B3F04EC1C99A}"/>
              </a:ext>
            </a:extLst>
          </p:cNvPr>
          <p:cNvSpPr/>
          <p:nvPr/>
        </p:nvSpPr>
        <p:spPr>
          <a:xfrm rot="14965333" flipV="1">
            <a:off x="7287727" y="2519771"/>
            <a:ext cx="2104167" cy="1125316"/>
          </a:xfrm>
          <a:prstGeom prst="arc">
            <a:avLst>
              <a:gd name="adj1" fmla="val 14552472"/>
              <a:gd name="adj2" fmla="val 19100792"/>
            </a:avLst>
          </a:prstGeom>
          <a:ln w="76200">
            <a:solidFill>
              <a:schemeClr val="accent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Arco 36">
            <a:extLst>
              <a:ext uri="{FF2B5EF4-FFF2-40B4-BE49-F238E27FC236}">
                <a16:creationId xmlns:a16="http://schemas.microsoft.com/office/drawing/2014/main" id="{E540F91A-FAD4-3B8C-722B-271026F0E7B1}"/>
              </a:ext>
            </a:extLst>
          </p:cNvPr>
          <p:cNvSpPr/>
          <p:nvPr/>
        </p:nvSpPr>
        <p:spPr>
          <a:xfrm rot="11752305" flipV="1">
            <a:off x="5427921" y="2423963"/>
            <a:ext cx="2788232" cy="1070930"/>
          </a:xfrm>
          <a:prstGeom prst="arc">
            <a:avLst>
              <a:gd name="adj1" fmla="val 11067993"/>
              <a:gd name="adj2" fmla="val 17255817"/>
            </a:avLst>
          </a:prstGeom>
          <a:ln w="76200">
            <a:solidFill>
              <a:schemeClr val="accent6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Arco 38">
            <a:extLst>
              <a:ext uri="{FF2B5EF4-FFF2-40B4-BE49-F238E27FC236}">
                <a16:creationId xmlns:a16="http://schemas.microsoft.com/office/drawing/2014/main" id="{D5F81FF9-E9B7-0114-3ADA-B21DF7358DDD}"/>
              </a:ext>
            </a:extLst>
          </p:cNvPr>
          <p:cNvSpPr/>
          <p:nvPr/>
        </p:nvSpPr>
        <p:spPr>
          <a:xfrm rot="18110021">
            <a:off x="8963769" y="4086787"/>
            <a:ext cx="2441203" cy="648241"/>
          </a:xfrm>
          <a:prstGeom prst="arc">
            <a:avLst>
              <a:gd name="adj1" fmla="val 18374699"/>
              <a:gd name="adj2" fmla="val 21394690"/>
            </a:avLst>
          </a:prstGeom>
          <a:ln w="76200">
            <a:solidFill>
              <a:srgbClr val="C0BE33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963A9A-A168-BE1F-DD16-D236232314FC}"/>
              </a:ext>
            </a:extLst>
          </p:cNvPr>
          <p:cNvSpPr txBox="1"/>
          <p:nvPr/>
        </p:nvSpPr>
        <p:spPr>
          <a:xfrm>
            <a:off x="10122901" y="5272644"/>
            <a:ext cx="1995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err="1">
                <a:latin typeface="Titillium" panose="00000500000000000000" pitchFamily="50" charset="0"/>
              </a:rPr>
              <a:t>Diameter</a:t>
            </a:r>
            <a:r>
              <a:rPr lang="it-IT" sz="3200" b="1">
                <a:latin typeface="Titillium" panose="00000500000000000000" pitchFamily="50" charset="0"/>
              </a:rPr>
              <a:t> 38 mm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583DAE9D-500C-CB6B-8DD5-A8FA5CF53201}"/>
              </a:ext>
            </a:extLst>
          </p:cNvPr>
          <p:cNvCxnSpPr>
            <a:cxnSpLocks/>
          </p:cNvCxnSpPr>
          <p:nvPr/>
        </p:nvCxnSpPr>
        <p:spPr>
          <a:xfrm>
            <a:off x="10327686" y="4958335"/>
            <a:ext cx="484903" cy="3944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9EBC8B98-E226-4B98-F740-ACA246411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" y="1933358"/>
            <a:ext cx="2380680" cy="1643543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0D90426-4C9B-0943-DE0B-0600EACB93A1}"/>
              </a:ext>
            </a:extLst>
          </p:cNvPr>
          <p:cNvSpPr txBox="1"/>
          <p:nvPr/>
        </p:nvSpPr>
        <p:spPr>
          <a:xfrm>
            <a:off x="-58365" y="3263910"/>
            <a:ext cx="1753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err="1">
                <a:solidFill>
                  <a:schemeClr val="bg1"/>
                </a:solidFill>
                <a:latin typeface="Titillium" panose="00000500000000000000" pitchFamily="50" charset="0"/>
              </a:rPr>
              <a:t>Cabling</a:t>
            </a:r>
            <a:r>
              <a:rPr lang="it-IT">
                <a:solidFill>
                  <a:schemeClr val="bg1"/>
                </a:solidFill>
                <a:latin typeface="Titillium" panose="00000500000000000000" pitchFamily="50" charset="0"/>
              </a:rPr>
              <a:t> test </a:t>
            </a:r>
          </a:p>
          <a:p>
            <a:pPr algn="l"/>
            <a:r>
              <a:rPr lang="it-IT" err="1">
                <a:latin typeface="Titillium" panose="00000500000000000000" pitchFamily="50" charset="0"/>
              </a:rPr>
              <a:t>Courtesy</a:t>
            </a:r>
            <a:r>
              <a:rPr lang="it-IT">
                <a:latin typeface="Titillium" panose="00000500000000000000" pitchFamily="50" charset="0"/>
              </a:rPr>
              <a:t> of ASG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982854-6DD5-5C2A-0221-D274DFF01AA0}"/>
              </a:ext>
            </a:extLst>
          </p:cNvPr>
          <p:cNvSpPr txBox="1"/>
          <p:nvPr/>
        </p:nvSpPr>
        <p:spPr>
          <a:xfrm>
            <a:off x="9152810" y="1783666"/>
            <a:ext cx="3054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4000">
                <a:solidFill>
                  <a:schemeClr val="tx2"/>
                </a:solidFill>
                <a:latin typeface="Titillium" panose="00000500000000000000" pitchFamily="50" charset="0"/>
              </a:rPr>
              <a:t>HV </a:t>
            </a:r>
            <a:r>
              <a:rPr lang="it-IT" sz="4000" err="1">
                <a:solidFill>
                  <a:schemeClr val="tx2"/>
                </a:solidFill>
                <a:latin typeface="Titillium" panose="00000500000000000000" pitchFamily="50" charset="0"/>
              </a:rPr>
              <a:t>insulation</a:t>
            </a:r>
            <a:endParaRPr lang="it-IT" sz="4000">
              <a:solidFill>
                <a:schemeClr val="tx2"/>
              </a:solidFill>
              <a:latin typeface="Titillium" panose="00000500000000000000" pitchFamily="50" charset="0"/>
            </a:endParaRPr>
          </a:p>
        </p:txBody>
      </p:sp>
      <p:sp>
        <p:nvSpPr>
          <p:cNvPr id="15" name="Arco 14">
            <a:extLst>
              <a:ext uri="{FF2B5EF4-FFF2-40B4-BE49-F238E27FC236}">
                <a16:creationId xmlns:a16="http://schemas.microsoft.com/office/drawing/2014/main" id="{23668410-8B1F-FC97-55A9-D9A86F91AE09}"/>
              </a:ext>
            </a:extLst>
          </p:cNvPr>
          <p:cNvSpPr/>
          <p:nvPr/>
        </p:nvSpPr>
        <p:spPr>
          <a:xfrm rot="18110021">
            <a:off x="8488807" y="2878825"/>
            <a:ext cx="3204302" cy="648241"/>
          </a:xfrm>
          <a:prstGeom prst="arc">
            <a:avLst>
              <a:gd name="adj1" fmla="val 13475002"/>
              <a:gd name="adj2" fmla="val 20323083"/>
            </a:avLst>
          </a:prstGeom>
          <a:ln w="7620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3400AE-A09B-87ED-6B62-6DB9978C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B552F9D-41C1-0042-0427-6875D8A6C607}"/>
              </a:ext>
            </a:extLst>
          </p:cNvPr>
          <p:cNvSpPr/>
          <p:nvPr/>
        </p:nvSpPr>
        <p:spPr>
          <a:xfrm>
            <a:off x="4120099" y="6372422"/>
            <a:ext cx="1050991" cy="485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From Marco </a:t>
            </a:r>
            <a:r>
              <a:rPr lang="en-GB" sz="800" err="1"/>
              <a:t>Statera</a:t>
            </a:r>
            <a:r>
              <a:rPr lang="en-GB" sz="800"/>
              <a:t> at ASC24</a:t>
            </a:r>
          </a:p>
        </p:txBody>
      </p:sp>
    </p:spTree>
    <p:extLst>
      <p:ext uri="{BB962C8B-B14F-4D97-AF65-F5344CB8AC3E}">
        <p14:creationId xmlns:p14="http://schemas.microsoft.com/office/powerpoint/2010/main" val="296840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1D918E-C496-5322-B10E-ECEE3CA2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Demonstrators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4AB6BE-B613-4831-1F42-104D959F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/>
              <a:t>PNRR_IRIS – Stefano Maffezzoli Felis - second year seminar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E2A901-A654-7A84-B5D7-B7383ACE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DA394EF-3389-6A8E-5DED-65ED6C68DE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24494" y="2158161"/>
            <a:ext cx="5022725" cy="6835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400">
                <a:solidFill>
                  <a:srgbClr val="C48E48"/>
                </a:solidFill>
                <a:latin typeface="Titillium" panose="00000500000000000000" pitchFamily="50" charset="0"/>
              </a:rPr>
              <a:t>The </a:t>
            </a:r>
            <a:r>
              <a:rPr lang="it-IT" sz="2400" err="1">
                <a:solidFill>
                  <a:srgbClr val="C48E48"/>
                </a:solidFill>
                <a:latin typeface="Titillium" panose="00000500000000000000" pitchFamily="50" charset="0"/>
              </a:rPr>
              <a:t>demonstrators</a:t>
            </a:r>
            <a:r>
              <a:rPr lang="it-IT" sz="2400">
                <a:solidFill>
                  <a:srgbClr val="C48E48"/>
                </a:solidFill>
                <a:latin typeface="Titillium" panose="00000500000000000000" pitchFamily="50" charset="0"/>
              </a:rPr>
              <a:t> </a:t>
            </a:r>
            <a:r>
              <a:rPr lang="it-IT" sz="2400" err="1">
                <a:solidFill>
                  <a:srgbClr val="C48E48"/>
                </a:solidFill>
                <a:latin typeface="Titillium" panose="00000500000000000000" pitchFamily="50" charset="0"/>
              </a:rPr>
              <a:t>will</a:t>
            </a:r>
            <a:r>
              <a:rPr lang="it-IT" sz="2400">
                <a:solidFill>
                  <a:srgbClr val="C48E48"/>
                </a:solidFill>
                <a:latin typeface="Titillium" panose="00000500000000000000" pitchFamily="50" charset="0"/>
              </a:rPr>
              <a:t> be </a:t>
            </a:r>
            <a:r>
              <a:rPr lang="it-IT" sz="2400" err="1">
                <a:solidFill>
                  <a:srgbClr val="C48E48"/>
                </a:solidFill>
                <a:latin typeface="Titillium" panose="00000500000000000000" pitchFamily="50" charset="0"/>
              </a:rPr>
              <a:t>tested</a:t>
            </a:r>
            <a:r>
              <a:rPr lang="it-IT" sz="2400">
                <a:solidFill>
                  <a:srgbClr val="C48E48"/>
                </a:solidFill>
                <a:latin typeface="Titillium" panose="00000500000000000000" pitchFamily="50" charset="0"/>
              </a:rPr>
              <a:t> in ASG via a </a:t>
            </a:r>
            <a:r>
              <a:rPr lang="it-IT" sz="2400" err="1">
                <a:solidFill>
                  <a:srgbClr val="C48E48"/>
                </a:solidFill>
                <a:latin typeface="Titillium" panose="00000500000000000000" pitchFamily="50" charset="0"/>
              </a:rPr>
              <a:t>dedicated</a:t>
            </a:r>
            <a:r>
              <a:rPr lang="it-IT" sz="2400">
                <a:solidFill>
                  <a:srgbClr val="C48E48"/>
                </a:solidFill>
                <a:latin typeface="Titillium" panose="00000500000000000000" pitchFamily="50" charset="0"/>
              </a:rPr>
              <a:t> test station</a:t>
            </a:r>
          </a:p>
          <a:p>
            <a:pPr marL="0" indent="0">
              <a:buNone/>
            </a:pPr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161F210-1C8C-8124-59EE-0C733E12E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125" y="2851895"/>
            <a:ext cx="5869125" cy="3267091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2AD265-023F-0228-765F-EF1BC844DE5C}"/>
              </a:ext>
            </a:extLst>
          </p:cNvPr>
          <p:cNvSpPr txBox="1">
            <a:spLocks/>
          </p:cNvSpPr>
          <p:nvPr/>
        </p:nvSpPr>
        <p:spPr>
          <a:xfrm>
            <a:off x="8966360" y="2033744"/>
            <a:ext cx="3193447" cy="42426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3600">
                <a:latin typeface="Titillium"/>
              </a:rPr>
              <a:t>20 m demonstrator:</a:t>
            </a:r>
          </a:p>
          <a:p>
            <a:pPr>
              <a:lnSpc>
                <a:spcPct val="100000"/>
              </a:lnSpc>
            </a:pPr>
            <a:r>
              <a:rPr lang="en-GB" sz="3100"/>
              <a:t>A 20m long line with a final cable configuration</a:t>
            </a:r>
          </a:p>
          <a:p>
            <a:pPr>
              <a:lnSpc>
                <a:spcPct val="100000"/>
              </a:lnSpc>
            </a:pPr>
            <a:r>
              <a:rPr lang="en-GB" sz="3100"/>
              <a:t>Verification of cryostat thermal losses</a:t>
            </a:r>
          </a:p>
          <a:p>
            <a:pPr>
              <a:lnSpc>
                <a:spcPct val="100000"/>
              </a:lnSpc>
            </a:pPr>
            <a:r>
              <a:rPr lang="en-GB" sz="3100"/>
              <a:t>Measurement of the critical temperature of the superconducting cable at 5kA</a:t>
            </a:r>
          </a:p>
          <a:p>
            <a:pPr>
              <a:lnSpc>
                <a:spcPct val="100000"/>
              </a:lnSpc>
            </a:pPr>
            <a:r>
              <a:rPr lang="en-GB" sz="3100"/>
              <a:t>Verification of ground insulation</a:t>
            </a:r>
          </a:p>
          <a:p>
            <a:pPr>
              <a:lnSpc>
                <a:spcPct val="100000"/>
              </a:lnSpc>
            </a:pPr>
            <a:r>
              <a:rPr lang="en-GB" sz="3100"/>
              <a:t>Measurement of cryostat losses at the minimum bending radius</a:t>
            </a:r>
          </a:p>
          <a:p>
            <a:pPr>
              <a:lnSpc>
                <a:spcPct val="100000"/>
              </a:lnSpc>
            </a:pPr>
            <a:r>
              <a:rPr lang="en-GB" sz="3100"/>
              <a:t>Verification of cold junction technology</a:t>
            </a:r>
          </a:p>
        </p:txBody>
      </p:sp>
      <p:pic>
        <p:nvPicPr>
          <p:cNvPr id="10" name="Picture 3" descr="A circular object with different colored objects&#10;&#10;Description automatically generated">
            <a:extLst>
              <a:ext uri="{FF2B5EF4-FFF2-40B4-BE49-F238E27FC236}">
                <a16:creationId xmlns:a16="http://schemas.microsoft.com/office/drawing/2014/main" id="{C2DA3093-8BE3-278B-DA48-CF2F6CD13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769" y="1256060"/>
            <a:ext cx="898231" cy="906684"/>
          </a:xfrm>
          <a:prstGeom prst="rect">
            <a:avLst/>
          </a:prstGeom>
        </p:spPr>
      </p:pic>
      <p:pic>
        <p:nvPicPr>
          <p:cNvPr id="11" name="Picture 3" descr="A circular object with different colored objects&#10;&#10;Description automatically generated">
            <a:extLst>
              <a:ext uri="{FF2B5EF4-FFF2-40B4-BE49-F238E27FC236}">
                <a16:creationId xmlns:a16="http://schemas.microsoft.com/office/drawing/2014/main" id="{91238253-B919-D8EE-1774-EAEEB1D5D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56" t="28249" r="67008" b="53016"/>
          <a:stretch/>
        </p:blipFill>
        <p:spPr>
          <a:xfrm>
            <a:off x="838200" y="2297158"/>
            <a:ext cx="539458" cy="544535"/>
          </a:xfrm>
          <a:prstGeom prst="ellipse">
            <a:avLst/>
          </a:prstGeom>
        </p:spPr>
      </p:pic>
      <p:pic>
        <p:nvPicPr>
          <p:cNvPr id="12" name="Immagine 11" descr="Immagine che contiene bottiglia, notte&#10;&#10;Descrizione generata automaticamente">
            <a:extLst>
              <a:ext uri="{FF2B5EF4-FFF2-40B4-BE49-F238E27FC236}">
                <a16:creationId xmlns:a16="http://schemas.microsoft.com/office/drawing/2014/main" id="{7FDB8EF7-1C91-FBF1-8D48-0EF8C1BD1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247" y="1118623"/>
            <a:ext cx="3720161" cy="189329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A59348-B57F-46BF-60BA-8F648C8FDDBA}"/>
              </a:ext>
            </a:extLst>
          </p:cNvPr>
          <p:cNvSpPr txBox="1">
            <a:spLocks/>
          </p:cNvSpPr>
          <p:nvPr/>
        </p:nvSpPr>
        <p:spPr>
          <a:xfrm>
            <a:off x="56663" y="3001296"/>
            <a:ext cx="2895462" cy="32794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600">
                <a:latin typeface="Titillium"/>
              </a:rPr>
              <a:t>5 m demonstrator:</a:t>
            </a:r>
          </a:p>
          <a:p>
            <a:pPr>
              <a:lnSpc>
                <a:spcPct val="100000"/>
              </a:lnSpc>
            </a:pPr>
            <a:r>
              <a:rPr lang="en-US" sz="3600">
                <a:latin typeface="Titillium"/>
              </a:rPr>
              <a:t>A 5m long line with a single 5kA uninsulated petal equipped with a cryostat and connection flanges </a:t>
            </a:r>
          </a:p>
          <a:p>
            <a:pPr>
              <a:lnSpc>
                <a:spcPct val="100000"/>
              </a:lnSpc>
            </a:pPr>
            <a:r>
              <a:rPr lang="en-US" sz="3600">
                <a:latin typeface="Titillium"/>
              </a:rPr>
              <a:t>Thermal leakage verification of the cryostat</a:t>
            </a:r>
          </a:p>
          <a:p>
            <a:pPr>
              <a:lnSpc>
                <a:spcPct val="100000"/>
              </a:lnSpc>
            </a:pPr>
            <a:r>
              <a:rPr lang="en-US" sz="3600">
                <a:latin typeface="Titillium"/>
              </a:rPr>
              <a:t>Characterization of the critical current up to a maximum value of 5 kA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28606-C387-8AFD-0389-330496CD8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0EEE84-4684-CDF3-00D2-2AAB0E020D68}"/>
              </a:ext>
            </a:extLst>
          </p:cNvPr>
          <p:cNvSpPr/>
          <p:nvPr/>
        </p:nvSpPr>
        <p:spPr>
          <a:xfrm>
            <a:off x="4120099" y="6372422"/>
            <a:ext cx="1050991" cy="485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From Marco </a:t>
            </a:r>
            <a:r>
              <a:rPr lang="en-GB" sz="800" err="1"/>
              <a:t>Statera</a:t>
            </a:r>
            <a:r>
              <a:rPr lang="en-GB" sz="800"/>
              <a:t> at ASC24</a:t>
            </a:r>
          </a:p>
        </p:txBody>
      </p:sp>
    </p:spTree>
    <p:extLst>
      <p:ext uri="{BB962C8B-B14F-4D97-AF65-F5344CB8AC3E}">
        <p14:creationId xmlns:p14="http://schemas.microsoft.com/office/powerpoint/2010/main" val="59022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777470-74C2-317D-6549-4F1F4F0D4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Timeline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F7A12AF-B7C2-BED6-2773-AFEF7529E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/>
              <a:t>PNRR_IRIS – Stefano Maffezzoli Felis - second year seminar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C93D0E5-1234-73DB-811A-2D799EB5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9</a:t>
            </a:fld>
            <a:endParaRPr lang="it-IT"/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F56F5D8D-B3A3-95CD-B2D9-C50AF52A20C7}"/>
              </a:ext>
            </a:extLst>
          </p:cNvPr>
          <p:cNvGraphicFramePr/>
          <p:nvPr/>
        </p:nvGraphicFramePr>
        <p:xfrm>
          <a:off x="1904993" y="1756611"/>
          <a:ext cx="9974179" cy="22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3E4BF563-57A3-D3EF-2FF7-C77509FEDFEA}"/>
              </a:ext>
            </a:extLst>
          </p:cNvPr>
          <p:cNvGraphicFramePr/>
          <p:nvPr/>
        </p:nvGraphicFramePr>
        <p:xfrm>
          <a:off x="1921035" y="4104523"/>
          <a:ext cx="9974179" cy="22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Immagine 9" descr="Immagine che contiene aria aperta, cielo, nuvola, albero&#10;&#10;Descrizione generata automaticamente">
            <a:extLst>
              <a:ext uri="{FF2B5EF4-FFF2-40B4-BE49-F238E27FC236}">
                <a16:creationId xmlns:a16="http://schemas.microsoft.com/office/drawing/2014/main" id="{5D8DE05B-56A9-7AB7-D9E3-C09A127CE8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08" y="2646707"/>
            <a:ext cx="2558719" cy="191904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A48F73D-AA9B-BE6A-062D-3D490D2420F0}"/>
              </a:ext>
            </a:extLst>
          </p:cNvPr>
          <p:cNvSpPr txBox="1"/>
          <p:nvPr/>
        </p:nvSpPr>
        <p:spPr>
          <a:xfrm>
            <a:off x="-34960" y="2645212"/>
            <a:ext cx="268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>
                <a:latin typeface="Titillium" panose="00000500000000000000" pitchFamily="50" charset="0"/>
              </a:rPr>
              <a:t>Construction </a:t>
            </a:r>
            <a:r>
              <a:rPr lang="it-IT" sz="2000" err="1">
                <a:latin typeface="Titillium" panose="00000500000000000000" pitchFamily="50" charset="0"/>
              </a:rPr>
              <a:t>started</a:t>
            </a:r>
            <a:r>
              <a:rPr lang="it-IT" sz="2000">
                <a:latin typeface="Titillium" panose="00000500000000000000" pitchFamily="50" charset="0"/>
              </a:rPr>
              <a:t> in June 2024</a:t>
            </a: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FF61B574-3018-8B13-1889-E3F3E6A17F6F}"/>
              </a:ext>
            </a:extLst>
          </p:cNvPr>
          <p:cNvSpPr/>
          <p:nvPr/>
        </p:nvSpPr>
        <p:spPr>
          <a:xfrm rot="12270863" flipV="1">
            <a:off x="1642314" y="4685732"/>
            <a:ext cx="3571999" cy="974600"/>
          </a:xfrm>
          <a:prstGeom prst="arc">
            <a:avLst>
              <a:gd name="adj1" fmla="val 13015618"/>
              <a:gd name="adj2" fmla="val 20629072"/>
            </a:avLst>
          </a:prstGeom>
          <a:ln w="63500">
            <a:solidFill>
              <a:srgbClr val="C48E48">
                <a:alpha val="74000"/>
              </a:srgb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aria aperta, tubo, Trasporto mediante condotte, terreno&#10;&#10;Descrizione generata automaticamente">
            <a:extLst>
              <a:ext uri="{FF2B5EF4-FFF2-40B4-BE49-F238E27FC236}">
                <a16:creationId xmlns:a16="http://schemas.microsoft.com/office/drawing/2014/main" id="{9A22D624-4EED-A186-80E3-B32F45F1FA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9315"/>
          <a:stretch/>
        </p:blipFill>
        <p:spPr>
          <a:xfrm>
            <a:off x="61150" y="4875916"/>
            <a:ext cx="2413687" cy="1460608"/>
          </a:xfrm>
          <a:prstGeom prst="rect">
            <a:avLst/>
          </a:prstGeom>
        </p:spPr>
      </p:pic>
      <p:sp>
        <p:nvSpPr>
          <p:cNvPr id="15" name="Arco 14">
            <a:extLst>
              <a:ext uri="{FF2B5EF4-FFF2-40B4-BE49-F238E27FC236}">
                <a16:creationId xmlns:a16="http://schemas.microsoft.com/office/drawing/2014/main" id="{DD8452A9-46F6-3EBF-4D1E-7CF41552178D}"/>
              </a:ext>
            </a:extLst>
          </p:cNvPr>
          <p:cNvSpPr/>
          <p:nvPr/>
        </p:nvSpPr>
        <p:spPr>
          <a:xfrm rot="10485114">
            <a:off x="1047481" y="4586323"/>
            <a:ext cx="6138606" cy="999709"/>
          </a:xfrm>
          <a:prstGeom prst="arc">
            <a:avLst>
              <a:gd name="adj1" fmla="val 12212509"/>
              <a:gd name="adj2" fmla="val 20924580"/>
            </a:avLst>
          </a:prstGeom>
          <a:ln w="63500">
            <a:solidFill>
              <a:srgbClr val="C48E48">
                <a:alpha val="74000"/>
              </a:srgb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3" descr="A circular object with different colored objects&#10;&#10;Description automatically generated">
            <a:extLst>
              <a:ext uri="{FF2B5EF4-FFF2-40B4-BE49-F238E27FC236}">
                <a16:creationId xmlns:a16="http://schemas.microsoft.com/office/drawing/2014/main" id="{69DC385A-2997-3A02-DEAE-3A76C484E8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7586" y="1429765"/>
            <a:ext cx="532767" cy="537781"/>
          </a:xfrm>
          <a:prstGeom prst="rect">
            <a:avLst/>
          </a:prstGeom>
        </p:spPr>
      </p:pic>
      <p:pic>
        <p:nvPicPr>
          <p:cNvPr id="25" name="Picture 3" descr="A circular object with different colored objects&#10;&#10;Description automatically generated">
            <a:extLst>
              <a:ext uri="{FF2B5EF4-FFF2-40B4-BE49-F238E27FC236}">
                <a16:creationId xmlns:a16="http://schemas.microsoft.com/office/drawing/2014/main" id="{4453E406-B003-0DAA-065F-F5076D6DB01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256" t="28249" r="67008" b="53016"/>
          <a:stretch/>
        </p:blipFill>
        <p:spPr>
          <a:xfrm>
            <a:off x="7333500" y="1628565"/>
            <a:ext cx="299652" cy="302472"/>
          </a:xfrm>
          <a:prstGeom prst="ellipse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D935690-24E0-5556-C06E-7FEB59E733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152" y="3813928"/>
            <a:ext cx="1970921" cy="1003058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A6D2800-0831-D166-A474-FF3B16EB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24.10.2024</a:t>
            </a:r>
            <a:endParaRPr lang="it-I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34B717-61A7-7FAA-823F-E90421850E21}"/>
              </a:ext>
            </a:extLst>
          </p:cNvPr>
          <p:cNvSpPr/>
          <p:nvPr/>
        </p:nvSpPr>
        <p:spPr>
          <a:xfrm>
            <a:off x="4120099" y="6372422"/>
            <a:ext cx="1050991" cy="485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From Marco </a:t>
            </a:r>
            <a:r>
              <a:rPr lang="en-GB" sz="800" err="1"/>
              <a:t>Statera</a:t>
            </a:r>
            <a:r>
              <a:rPr lang="en-GB" sz="800"/>
              <a:t> at ASC24</a:t>
            </a:r>
          </a:p>
        </p:txBody>
      </p:sp>
    </p:spTree>
    <p:extLst>
      <p:ext uri="{BB962C8B-B14F-4D97-AF65-F5344CB8AC3E}">
        <p14:creationId xmlns:p14="http://schemas.microsoft.com/office/powerpoint/2010/main" val="19934904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 IRIS" id="{5672FA09-EC2D-5942-9581-DD1E2ACE7710}" vid="{15CEEC1C-6EC8-E143-8D54-00D7C92B21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9200c-25d8-4fd8-9a7d-93078850b615">
      <Terms xmlns="http://schemas.microsoft.com/office/infopath/2007/PartnerControls"/>
    </lcf76f155ced4ddcb4097134ff3c332f>
    <TaxCatchAll xmlns="2875eef3-af9c-4ceb-8dfd-ceb1e4bba251" xsi:nil="true"/>
    <ApprovalStatus xmlns="f619200c-25d8-4fd8-9a7d-93078850b61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B5E434A8755C949AA121474ADF4DE04" ma:contentTypeVersion="16" ma:contentTypeDescription="Creare un nuovo documento." ma:contentTypeScope="" ma:versionID="04e6b284eff19f77e80bfcc88d86f1ce">
  <xsd:schema xmlns:xsd="http://www.w3.org/2001/XMLSchema" xmlns:xs="http://www.w3.org/2001/XMLSchema" xmlns:p="http://schemas.microsoft.com/office/2006/metadata/properties" xmlns:ns2="f619200c-25d8-4fd8-9a7d-93078850b615" xmlns:ns3="2875eef3-af9c-4ceb-8dfd-ceb1e4bba251" targetNamespace="http://schemas.microsoft.com/office/2006/metadata/properties" ma:root="true" ma:fieldsID="4e1fa0cd44a6895833db561968b81cf3" ns2:_="" ns3:_="">
    <xsd:import namespace="f619200c-25d8-4fd8-9a7d-93078850b615"/>
    <xsd:import namespace="2875eef3-af9c-4ceb-8dfd-ceb1e4bba2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Approval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9200c-25d8-4fd8-9a7d-93078850b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ApprovalStatus" ma:index="23" nillable="true" ma:displayName="Approval Status" ma:description="approval status" ma:format="Dropdown" ma:internalName="ApprovalStatus">
      <xsd:simpleType>
        <xsd:restriction base="dms:Choice">
          <xsd:enumeration value="Approved"/>
          <xsd:enumeration value="Rejec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5eef3-af9c-4ceb-8dfd-ceb1e4bba25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11a53fd-bbcd-4fcd-9907-f66f50b4e8d4}" ma:internalName="TaxCatchAll" ma:showField="CatchAllData" ma:web="2875eef3-af9c-4ceb-8dfd-ceb1e4bba2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467FBC-AEAE-4EC2-BF36-9EF027E22BDD}">
  <ds:schemaRefs>
    <ds:schemaRef ds:uri="2875eef3-af9c-4ceb-8dfd-ceb1e4bba251"/>
    <ds:schemaRef ds:uri="f619200c-25d8-4fd8-9a7d-93078850b6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9A1EAE9-93C6-44F1-A3B7-3B812ECCFFAB}">
  <ds:schemaRefs>
    <ds:schemaRef ds:uri="2875eef3-af9c-4ceb-8dfd-ceb1e4bba251"/>
    <ds:schemaRef ds:uri="f619200c-25d8-4fd8-9a7d-93078850b6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0</TotalTime>
  <Words>2253</Words>
  <Application>Microsoft Office PowerPoint</Application>
  <PresentationFormat>Widescreen</PresentationFormat>
  <Paragraphs>363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Aptos</vt:lpstr>
      <vt:lpstr>Arial</vt:lpstr>
      <vt:lpstr>Bodoni MT</vt:lpstr>
      <vt:lpstr>Calibri</vt:lpstr>
      <vt:lpstr>Cambria Math</vt:lpstr>
      <vt:lpstr>Titillium</vt:lpstr>
      <vt:lpstr>Titillium Bd</vt:lpstr>
      <vt:lpstr>Wingdings</vt:lpstr>
      <vt:lpstr>Wingdings 2</vt:lpstr>
      <vt:lpstr>Tema di Office</vt:lpstr>
      <vt:lpstr>IRIS Green Superconducting Line (GSL)</vt:lpstr>
      <vt:lpstr>Outline</vt:lpstr>
      <vt:lpstr>IRIS - Innovative Research Infrastructure on applied Superconductivity </vt:lpstr>
      <vt:lpstr>IRIS structure</vt:lpstr>
      <vt:lpstr>PowerPoint Presentation</vt:lpstr>
      <vt:lpstr>PowerPoint Presentation</vt:lpstr>
      <vt:lpstr>PowerPoint Presentation</vt:lpstr>
      <vt:lpstr>Demonstrators</vt:lpstr>
      <vt:lpstr>Timeline</vt:lpstr>
      <vt:lpstr>2D induction magnetic field</vt:lpstr>
      <vt:lpstr>3D induction magnetic field</vt:lpstr>
      <vt:lpstr>Magnetic field results</vt:lpstr>
      <vt:lpstr>Mechanical analysis – single cable</vt:lpstr>
      <vt:lpstr>Mechanical analysis – single cable - strain</vt:lpstr>
      <vt:lpstr>Mean critical current and temperature margins</vt:lpstr>
      <vt:lpstr>Critical current surface - MgB_2 fit</vt:lpstr>
      <vt:lpstr>Transition SC to NC analysis – single wire</vt:lpstr>
      <vt:lpstr>Line diagnostics</vt:lpstr>
      <vt:lpstr>Cable Geometry Mathematical Model</vt:lpstr>
      <vt:lpstr>Power consumptions estimation</vt:lpstr>
      <vt:lpstr>Uses cases</vt:lpstr>
      <vt:lpstr>Next steps</vt:lpstr>
      <vt:lpstr>PowerPoint Presentation</vt:lpstr>
      <vt:lpstr>Backup</vt:lpstr>
      <vt:lpstr>2D Lorentz force</vt:lpstr>
      <vt:lpstr>3D Lorentz force – single cable</vt:lpstr>
      <vt:lpstr>Cable Geometry Mathematical Model</vt:lpstr>
      <vt:lpstr>Cable Geometry Mathematical Model - CGMM</vt:lpstr>
      <vt:lpstr>Cable Geometry Mathematical Model - CGMM</vt:lpstr>
      <vt:lpstr>Cable Geometry Mathematical Model - CGMM</vt:lpstr>
      <vt:lpstr>Cable Geometry Mathematical Model - CGMM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Tiina Benson</dc:creator>
  <cp:lastModifiedBy>stefano maffezzoli felis</cp:lastModifiedBy>
  <cp:revision>1</cp:revision>
  <dcterms:created xsi:type="dcterms:W3CDTF">2022-11-09T11:12:29Z</dcterms:created>
  <dcterms:modified xsi:type="dcterms:W3CDTF">2024-10-24T14:27:25Z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0x0101006B5E434A8755C949AA121474ADF4DE04</vt:lpwstr>
  </property>
</Properties>
</file>