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79" r:id="rId2"/>
    <p:sldMasterId id="2147483795" r:id="rId3"/>
    <p:sldMasterId id="2147483968" r:id="rId4"/>
  </p:sldMasterIdLst>
  <p:notesMasterIdLst>
    <p:notesMasterId r:id="rId42"/>
  </p:notesMasterIdLst>
  <p:handoutMasterIdLst>
    <p:handoutMasterId r:id="rId43"/>
  </p:handoutMasterIdLst>
  <p:sldIdLst>
    <p:sldId id="265" r:id="rId5"/>
    <p:sldId id="266" r:id="rId6"/>
    <p:sldId id="324" r:id="rId7"/>
    <p:sldId id="325" r:id="rId8"/>
    <p:sldId id="267" r:id="rId9"/>
    <p:sldId id="269" r:id="rId10"/>
    <p:sldId id="273" r:id="rId11"/>
    <p:sldId id="326" r:id="rId12"/>
    <p:sldId id="270" r:id="rId13"/>
    <p:sldId id="286" r:id="rId14"/>
    <p:sldId id="263" r:id="rId15"/>
    <p:sldId id="264" r:id="rId16"/>
    <p:sldId id="330" r:id="rId17"/>
    <p:sldId id="327" r:id="rId18"/>
    <p:sldId id="332" r:id="rId19"/>
    <p:sldId id="298" r:id="rId20"/>
    <p:sldId id="297" r:id="rId21"/>
    <p:sldId id="328" r:id="rId22"/>
    <p:sldId id="299" r:id="rId23"/>
    <p:sldId id="301" r:id="rId24"/>
    <p:sldId id="308" r:id="rId25"/>
    <p:sldId id="317" r:id="rId26"/>
    <p:sldId id="329" r:id="rId27"/>
    <p:sldId id="333" r:id="rId28"/>
    <p:sldId id="334" r:id="rId29"/>
    <p:sldId id="335" r:id="rId30"/>
    <p:sldId id="290" r:id="rId31"/>
    <p:sldId id="322" r:id="rId32"/>
    <p:sldId id="282" r:id="rId33"/>
    <p:sldId id="287" r:id="rId34"/>
    <p:sldId id="336" r:id="rId35"/>
    <p:sldId id="272" r:id="rId36"/>
    <p:sldId id="309" r:id="rId37"/>
    <p:sldId id="312" r:id="rId38"/>
    <p:sldId id="323" r:id="rId39"/>
    <p:sldId id="319" r:id="rId40"/>
    <p:sldId id="320" r:id="rId41"/>
  </p:sldIdLst>
  <p:sldSz cx="9144000" cy="6858000" type="screen4x3"/>
  <p:notesSz cx="6858000" cy="9144000"/>
  <p:defaultTextStyle>
    <a:defPPr>
      <a:defRPr lang="it-IT"/>
    </a:defPPr>
    <a:lvl1pPr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22"/>
    <a:srgbClr val="000000"/>
    <a:srgbClr val="008000"/>
    <a:srgbClr val="1608C8"/>
    <a:srgbClr val="006778"/>
    <a:srgbClr val="AAC9B6"/>
    <a:srgbClr val="822433"/>
    <a:srgbClr val="790022"/>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595C37-30EF-4C78-A634-8F22E39B9FFE}" v="861" dt="2023-10-23T00:39:03.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0" autoAdjust="0"/>
    <p:restoredTop sz="78333" autoAdjust="0"/>
  </p:normalViewPr>
  <p:slideViewPr>
    <p:cSldViewPr>
      <p:cViewPr varScale="1">
        <p:scale>
          <a:sx n="126" d="100"/>
          <a:sy n="126" d="100"/>
        </p:scale>
        <p:origin x="834" y="132"/>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a Neroni" userId="1d83b3bab83f759e" providerId="LiveId" clId="{A6595C37-30EF-4C78-A634-8F22E39B9FFE}"/>
    <pc:docChg chg="undo redo custSel addSld delSld modSld sldOrd">
      <pc:chgData name="Michela Neroni" userId="1d83b3bab83f759e" providerId="LiveId" clId="{A6595C37-30EF-4C78-A634-8F22E39B9FFE}" dt="2023-10-23T00:39:03.725" v="5922" actId="1076"/>
      <pc:docMkLst>
        <pc:docMk/>
      </pc:docMkLst>
      <pc:sldChg chg="addSp modSp mod">
        <pc:chgData name="Michela Neroni" userId="1d83b3bab83f759e" providerId="LiveId" clId="{A6595C37-30EF-4C78-A634-8F22E39B9FFE}" dt="2023-10-22T23:18:07.158" v="5418" actId="20577"/>
        <pc:sldMkLst>
          <pc:docMk/>
          <pc:sldMk cId="0" sldId="263"/>
        </pc:sldMkLst>
        <pc:spChg chg="add mod">
          <ac:chgData name="Michela Neroni" userId="1d83b3bab83f759e" providerId="LiveId" clId="{A6595C37-30EF-4C78-A634-8F22E39B9FFE}" dt="2023-10-22T23:18:07.158" v="5418" actId="20577"/>
          <ac:spMkLst>
            <pc:docMk/>
            <pc:sldMk cId="0" sldId="263"/>
            <ac:spMk id="3" creationId="{7D10EA45-784F-EE57-8C2B-A7B8A2E0A47F}"/>
          </ac:spMkLst>
        </pc:spChg>
        <pc:spChg chg="mod">
          <ac:chgData name="Michela Neroni" userId="1d83b3bab83f759e" providerId="LiveId" clId="{A6595C37-30EF-4C78-A634-8F22E39B9FFE}" dt="2023-10-22T20:07:51.844" v="3367" actId="207"/>
          <ac:spMkLst>
            <pc:docMk/>
            <pc:sldMk cId="0" sldId="263"/>
            <ac:spMk id="7" creationId="{D1A4C1C5-DC28-F6F0-D7DE-35EC73A1EAD4}"/>
          </ac:spMkLst>
        </pc:spChg>
        <pc:spChg chg="mod">
          <ac:chgData name="Michela Neroni" userId="1d83b3bab83f759e" providerId="LiveId" clId="{A6595C37-30EF-4C78-A634-8F22E39B9FFE}" dt="2023-10-22T20:07:38.463" v="3363" actId="255"/>
          <ac:spMkLst>
            <pc:docMk/>
            <pc:sldMk cId="0" sldId="263"/>
            <ac:spMk id="17" creationId="{A76181C0-4883-D36E-3213-E9087A3E6E87}"/>
          </ac:spMkLst>
        </pc:spChg>
        <pc:spChg chg="mod">
          <ac:chgData name="Michela Neroni" userId="1d83b3bab83f759e" providerId="LiveId" clId="{A6595C37-30EF-4C78-A634-8F22E39B9FFE}" dt="2023-10-22T20:07:44.948" v="3365" actId="255"/>
          <ac:spMkLst>
            <pc:docMk/>
            <pc:sldMk cId="0" sldId="263"/>
            <ac:spMk id="28" creationId="{2FC0CB87-520F-976F-322B-C154FABF8F79}"/>
          </ac:spMkLst>
        </pc:spChg>
        <pc:spChg chg="mod">
          <ac:chgData name="Michela Neroni" userId="1d83b3bab83f759e" providerId="LiveId" clId="{A6595C37-30EF-4C78-A634-8F22E39B9FFE}" dt="2023-10-22T20:02:04.393" v="3014" actId="1076"/>
          <ac:spMkLst>
            <pc:docMk/>
            <pc:sldMk cId="0" sldId="263"/>
            <ac:spMk id="68615" creationId="{FCB3DF8A-A8CE-2A58-FEB2-C8F71763D5A2}"/>
          </ac:spMkLst>
        </pc:spChg>
        <pc:cxnChg chg="mod">
          <ac:chgData name="Michela Neroni" userId="1d83b3bab83f759e" providerId="LiveId" clId="{A6595C37-30EF-4C78-A634-8F22E39B9FFE}" dt="2023-10-22T20:07:38.463" v="3363" actId="255"/>
          <ac:cxnSpMkLst>
            <pc:docMk/>
            <pc:sldMk cId="0" sldId="263"/>
            <ac:cxnSpMk id="13" creationId="{EA3EC7D3-2835-6DBB-8633-DE5764E38F01}"/>
          </ac:cxnSpMkLst>
        </pc:cxnChg>
        <pc:cxnChg chg="mod">
          <ac:chgData name="Michela Neroni" userId="1d83b3bab83f759e" providerId="LiveId" clId="{A6595C37-30EF-4C78-A634-8F22E39B9FFE}" dt="2023-10-22T20:07:44.948" v="3365" actId="255"/>
          <ac:cxnSpMkLst>
            <pc:docMk/>
            <pc:sldMk cId="0" sldId="263"/>
            <ac:cxnSpMk id="22" creationId="{A2585075-AFDB-5684-CC2C-2E7EF56CEBF1}"/>
          </ac:cxnSpMkLst>
        </pc:cxnChg>
        <pc:cxnChg chg="mod">
          <ac:chgData name="Michela Neroni" userId="1d83b3bab83f759e" providerId="LiveId" clId="{A6595C37-30EF-4C78-A634-8F22E39B9FFE}" dt="2023-10-22T20:07:44.948" v="3365" actId="255"/>
          <ac:cxnSpMkLst>
            <pc:docMk/>
            <pc:sldMk cId="0" sldId="263"/>
            <ac:cxnSpMk id="30" creationId="{644EDF11-E53F-EFB0-D756-C036084C3F44}"/>
          </ac:cxnSpMkLst>
        </pc:cxnChg>
      </pc:sldChg>
      <pc:sldChg chg="addSp modSp mod modAnim">
        <pc:chgData name="Michela Neroni" userId="1d83b3bab83f759e" providerId="LiveId" clId="{A6595C37-30EF-4C78-A634-8F22E39B9FFE}" dt="2023-10-22T23:03:00.838" v="5313" actId="14100"/>
        <pc:sldMkLst>
          <pc:docMk/>
          <pc:sldMk cId="0" sldId="264"/>
        </pc:sldMkLst>
        <pc:spChg chg="mod">
          <ac:chgData name="Michela Neroni" userId="1d83b3bab83f759e" providerId="LiveId" clId="{A6595C37-30EF-4C78-A634-8F22E39B9FFE}" dt="2023-10-22T20:09:26.780" v="3373" actId="255"/>
          <ac:spMkLst>
            <pc:docMk/>
            <pc:sldMk cId="0" sldId="264"/>
            <ac:spMk id="2" creationId="{FACAC5F6-1F21-33B0-73BF-76ECC8B06988}"/>
          </ac:spMkLst>
        </pc:spChg>
        <pc:spChg chg="add mod">
          <ac:chgData name="Michela Neroni" userId="1d83b3bab83f759e" providerId="LiveId" clId="{A6595C37-30EF-4C78-A634-8F22E39B9FFE}" dt="2023-10-22T20:49:53.130" v="3891" actId="14100"/>
          <ac:spMkLst>
            <pc:docMk/>
            <pc:sldMk cId="0" sldId="264"/>
            <ac:spMk id="5" creationId="{1BA2048E-C57C-72F9-BB13-69D8723FB733}"/>
          </ac:spMkLst>
        </pc:spChg>
        <pc:spChg chg="mod">
          <ac:chgData name="Michela Neroni" userId="1d83b3bab83f759e" providerId="LiveId" clId="{A6595C37-30EF-4C78-A634-8F22E39B9FFE}" dt="2023-10-22T23:03:00.838" v="5313" actId="14100"/>
          <ac:spMkLst>
            <pc:docMk/>
            <pc:sldMk cId="0" sldId="264"/>
            <ac:spMk id="6" creationId="{1E22E65E-DF47-D8EF-1AE4-C63E6DE1DF96}"/>
          </ac:spMkLst>
        </pc:spChg>
        <pc:spChg chg="add mod">
          <ac:chgData name="Michela Neroni" userId="1d83b3bab83f759e" providerId="LiveId" clId="{A6595C37-30EF-4C78-A634-8F22E39B9FFE}" dt="2023-10-22T20:50:04.116" v="3893" actId="14100"/>
          <ac:spMkLst>
            <pc:docMk/>
            <pc:sldMk cId="0" sldId="264"/>
            <ac:spMk id="7" creationId="{57E9C58C-D90A-6754-28C7-F30985146929}"/>
          </ac:spMkLst>
        </pc:spChg>
        <pc:spChg chg="add mod">
          <ac:chgData name="Michela Neroni" userId="1d83b3bab83f759e" providerId="LiveId" clId="{A6595C37-30EF-4C78-A634-8F22E39B9FFE}" dt="2023-10-22T20:49:33.141" v="3886" actId="14100"/>
          <ac:spMkLst>
            <pc:docMk/>
            <pc:sldMk cId="0" sldId="264"/>
            <ac:spMk id="9" creationId="{C4F4C7F9-0D80-D24F-E091-8FDD4643DA84}"/>
          </ac:spMkLst>
        </pc:spChg>
        <pc:spChg chg="mod">
          <ac:chgData name="Michela Neroni" userId="1d83b3bab83f759e" providerId="LiveId" clId="{A6595C37-30EF-4C78-A634-8F22E39B9FFE}" dt="2023-10-22T20:47:42.098" v="3865" actId="207"/>
          <ac:spMkLst>
            <pc:docMk/>
            <pc:sldMk cId="0" sldId="264"/>
            <ac:spMk id="10" creationId="{7C7F53CF-B41D-FF39-C005-12B6FFF14A2A}"/>
          </ac:spMkLst>
        </pc:spChg>
        <pc:spChg chg="mod">
          <ac:chgData name="Michela Neroni" userId="1d83b3bab83f759e" providerId="LiveId" clId="{A6595C37-30EF-4C78-A634-8F22E39B9FFE}" dt="2023-10-22T20:09:48.067" v="3376" actId="255"/>
          <ac:spMkLst>
            <pc:docMk/>
            <pc:sldMk cId="0" sldId="264"/>
            <ac:spMk id="11" creationId="{B572A616-A0DD-550C-F27B-B0A47BABCFA3}"/>
          </ac:spMkLst>
        </pc:spChg>
        <pc:spChg chg="mod">
          <ac:chgData name="Michela Neroni" userId="1d83b3bab83f759e" providerId="LiveId" clId="{A6595C37-30EF-4C78-A634-8F22E39B9FFE}" dt="2023-10-22T20:12:07.514" v="3393" actId="1076"/>
          <ac:spMkLst>
            <pc:docMk/>
            <pc:sldMk cId="0" sldId="264"/>
            <ac:spMk id="12" creationId="{9E54B1E4-78B5-215E-2961-9C2A21D6353C}"/>
          </ac:spMkLst>
        </pc:spChg>
        <pc:spChg chg="mod">
          <ac:chgData name="Michela Neroni" userId="1d83b3bab83f759e" providerId="LiveId" clId="{A6595C37-30EF-4C78-A634-8F22E39B9FFE}" dt="2023-10-22T20:11:56.040" v="3390" actId="1076"/>
          <ac:spMkLst>
            <pc:docMk/>
            <pc:sldMk cId="0" sldId="264"/>
            <ac:spMk id="13" creationId="{18F58258-C9B9-476A-C7E1-43FE24B42588}"/>
          </ac:spMkLst>
        </pc:spChg>
        <pc:spChg chg="mod">
          <ac:chgData name="Michela Neroni" userId="1d83b3bab83f759e" providerId="LiveId" clId="{A6595C37-30EF-4C78-A634-8F22E39B9FFE}" dt="2023-10-22T20:10:55.303" v="3382" actId="1076"/>
          <ac:spMkLst>
            <pc:docMk/>
            <pc:sldMk cId="0" sldId="264"/>
            <ac:spMk id="14" creationId="{9CACFA51-8DB3-ED6A-C77E-1BC20402CFA1}"/>
          </ac:spMkLst>
        </pc:spChg>
        <pc:spChg chg="mod">
          <ac:chgData name="Michela Neroni" userId="1d83b3bab83f759e" providerId="LiveId" clId="{A6595C37-30EF-4C78-A634-8F22E39B9FFE}" dt="2023-10-22T20:11:01.827" v="3383" actId="1076"/>
          <ac:spMkLst>
            <pc:docMk/>
            <pc:sldMk cId="0" sldId="264"/>
            <ac:spMk id="15" creationId="{CD2980AC-4DCB-1E45-A5DF-3088D0CA418F}"/>
          </ac:spMkLst>
        </pc:spChg>
        <pc:spChg chg="mod">
          <ac:chgData name="Michela Neroni" userId="1d83b3bab83f759e" providerId="LiveId" clId="{A6595C37-30EF-4C78-A634-8F22E39B9FFE}" dt="2023-10-22T20:08:58.639" v="3371" actId="108"/>
          <ac:spMkLst>
            <pc:docMk/>
            <pc:sldMk cId="0" sldId="264"/>
            <ac:spMk id="70661" creationId="{6EB9AAA8-8883-C4FE-0C9A-E8F78214F8D2}"/>
          </ac:spMkLst>
        </pc:spChg>
        <pc:picChg chg="mod">
          <ac:chgData name="Michela Neroni" userId="1d83b3bab83f759e" providerId="LiveId" clId="{A6595C37-30EF-4C78-A634-8F22E39B9FFE}" dt="2023-10-22T20:49:46.284" v="3890" actId="1076"/>
          <ac:picMkLst>
            <pc:docMk/>
            <pc:sldMk cId="0" sldId="264"/>
            <ac:picMk id="70663" creationId="{7C0935F0-FA02-AFF2-F6FB-CE265244A535}"/>
          </ac:picMkLst>
        </pc:picChg>
      </pc:sldChg>
      <pc:sldChg chg="delSp mod">
        <pc:chgData name="Michela Neroni" userId="1d83b3bab83f759e" providerId="LiveId" clId="{A6595C37-30EF-4C78-A634-8F22E39B9FFE}" dt="2023-10-22T21:30:10.586" v="3939" actId="478"/>
        <pc:sldMkLst>
          <pc:docMk/>
          <pc:sldMk cId="0" sldId="265"/>
        </pc:sldMkLst>
        <pc:spChg chg="del">
          <ac:chgData name="Michela Neroni" userId="1d83b3bab83f759e" providerId="LiveId" clId="{A6595C37-30EF-4C78-A634-8F22E39B9FFE}" dt="2023-10-22T21:30:10.586" v="3939" actId="478"/>
          <ac:spMkLst>
            <pc:docMk/>
            <pc:sldMk cId="0" sldId="265"/>
            <ac:spMk id="3" creationId="{0518B652-C1CC-B335-3258-7CD3E79D917E}"/>
          </ac:spMkLst>
        </pc:spChg>
        <pc:spChg chg="del">
          <ac:chgData name="Michela Neroni" userId="1d83b3bab83f759e" providerId="LiveId" clId="{A6595C37-30EF-4C78-A634-8F22E39B9FFE}" dt="2023-10-22T21:30:04.320" v="3938" actId="478"/>
          <ac:spMkLst>
            <pc:docMk/>
            <pc:sldMk cId="0" sldId="265"/>
            <ac:spMk id="4" creationId="{EFF311F6-735D-E5B0-D148-5CFFDCDB3A4C}"/>
          </ac:spMkLst>
        </pc:spChg>
      </pc:sldChg>
      <pc:sldChg chg="addSp delSp modSp mod modClrScheme modAnim chgLayout">
        <pc:chgData name="Michela Neroni" userId="1d83b3bab83f759e" providerId="LiveId" clId="{A6595C37-30EF-4C78-A634-8F22E39B9FFE}" dt="2023-10-22T20:54:01.043" v="3909" actId="20577"/>
        <pc:sldMkLst>
          <pc:docMk/>
          <pc:sldMk cId="0" sldId="266"/>
        </pc:sldMkLst>
        <pc:spChg chg="mod">
          <ac:chgData name="Michela Neroni" userId="1d83b3bab83f759e" providerId="LiveId" clId="{A6595C37-30EF-4C78-A634-8F22E39B9FFE}" dt="2023-10-22T18:33:37.008" v="2333" actId="1076"/>
          <ac:spMkLst>
            <pc:docMk/>
            <pc:sldMk cId="0" sldId="266"/>
            <ac:spMk id="2" creationId="{9D346A96-2EFD-6427-B7A9-89B4D23342B2}"/>
          </ac:spMkLst>
        </pc:spChg>
        <pc:spChg chg="add del mod ord">
          <ac:chgData name="Michela Neroni" userId="1d83b3bab83f759e" providerId="LiveId" clId="{A6595C37-30EF-4C78-A634-8F22E39B9FFE}" dt="2023-10-22T18:33:17.829" v="2332" actId="478"/>
          <ac:spMkLst>
            <pc:docMk/>
            <pc:sldMk cId="0" sldId="266"/>
            <ac:spMk id="3" creationId="{E4F97697-7ACD-E058-B8FE-E83AC65835A5}"/>
          </ac:spMkLst>
        </pc:spChg>
        <pc:spChg chg="mod">
          <ac:chgData name="Michela Neroni" userId="1d83b3bab83f759e" providerId="LiveId" clId="{A6595C37-30EF-4C78-A634-8F22E39B9FFE}" dt="2023-10-22T20:54:01.043" v="3909" actId="20577"/>
          <ac:spMkLst>
            <pc:docMk/>
            <pc:sldMk cId="0" sldId="266"/>
            <ac:spMk id="4" creationId="{5C4AA3D3-8BCC-4776-526C-EF112815AA1B}"/>
          </ac:spMkLst>
        </pc:spChg>
        <pc:spChg chg="add del mod ord">
          <ac:chgData name="Michela Neroni" userId="1d83b3bab83f759e" providerId="LiveId" clId="{A6595C37-30EF-4C78-A634-8F22E39B9FFE}" dt="2023-10-22T18:33:14.984" v="2331" actId="478"/>
          <ac:spMkLst>
            <pc:docMk/>
            <pc:sldMk cId="0" sldId="266"/>
            <ac:spMk id="5" creationId="{DA036AD8-99BD-CCB7-B78D-0B21CCF930C5}"/>
          </ac:spMkLst>
        </pc:spChg>
      </pc:sldChg>
      <pc:sldChg chg="modSp add del">
        <pc:chgData name="Michela Neroni" userId="1d83b3bab83f759e" providerId="LiveId" clId="{A6595C37-30EF-4C78-A634-8F22E39B9FFE}" dt="2023-10-22T09:46:12.800" v="247"/>
        <pc:sldMkLst>
          <pc:docMk/>
          <pc:sldMk cId="2598139044" sldId="267"/>
        </pc:sldMkLst>
        <pc:spChg chg="mod">
          <ac:chgData name="Michela Neroni" userId="1d83b3bab83f759e" providerId="LiveId" clId="{A6595C37-30EF-4C78-A634-8F22E39B9FFE}" dt="2023-10-22T23:12:23.006" v="5362" actId="20577"/>
          <ac:spMkLst>
            <pc:docMk/>
            <pc:sldMk cId="2598139044" sldId="267"/>
            <ac:spMk id="2" creationId="{4ED24E4F-74B9-7087-B61E-A587B6D1A612}"/>
          </ac:spMkLst>
        </pc:spChg>
        <pc:spChg chg="add del mod">
          <ac:chgData name="Michela Neroni" userId="1d83b3bab83f759e" providerId="LiveId" clId="{A6595C37-30EF-4C78-A634-8F22E39B9FFE}" dt="2023-10-22T09:16:59.984" v="1"/>
          <ac:spMkLst>
            <pc:docMk/>
            <pc:sldMk cId="2598139044" sldId="267"/>
            <ac:spMk id="2" creationId="{5CBBCD17-7C28-3C5C-4259-50DA2639C7B1}"/>
          </ac:spMkLst>
        </pc:spChg>
        <pc:spChg chg="mod">
          <ac:chgData name="Michela Neroni" userId="1d83b3bab83f759e" providerId="LiveId" clId="{A6595C37-30EF-4C78-A634-8F22E39B9FFE}" dt="2023-10-22T19:04:40.232" v="2470" actId="255"/>
          <ac:spMkLst>
            <pc:docMk/>
            <pc:sldMk cId="2598139044" sldId="267"/>
            <ac:spMk id="3" creationId="{D30F6A71-A30A-6B6C-67A2-CB174E28E463}"/>
          </ac:spMkLst>
        </pc:spChg>
        <pc:spChg chg="mod">
          <ac:chgData name="Michela Neroni" userId="1d83b3bab83f759e" providerId="LiveId" clId="{A6595C37-30EF-4C78-A634-8F22E39B9FFE}" dt="2023-10-22T09:46:12.800" v="247"/>
          <ac:spMkLst>
            <pc:docMk/>
            <pc:sldMk cId="2598139044" sldId="267"/>
            <ac:spMk id="4" creationId="{2929653D-B795-E633-3EB0-7F2ADC19E67D}"/>
          </ac:spMkLst>
        </pc:spChg>
        <pc:spChg chg="mod">
          <ac:chgData name="Michela Neroni" userId="1d83b3bab83f759e" providerId="LiveId" clId="{A6595C37-30EF-4C78-A634-8F22E39B9FFE}" dt="2023-10-22T09:46:12.800" v="247"/>
          <ac:spMkLst>
            <pc:docMk/>
            <pc:sldMk cId="2598139044" sldId="267"/>
            <ac:spMk id="5" creationId="{DF38E502-A5D7-7FCE-FB4B-C04CC6B80151}"/>
          </ac:spMkLst>
        </pc:spChg>
        <pc:spChg chg="add del mod">
          <ac:chgData name="Michela Neroni" userId="1d83b3bab83f759e" providerId="LiveId" clId="{A6595C37-30EF-4C78-A634-8F22E39B9FFE}" dt="2023-10-22T16:45:00.512" v="1799" actId="478"/>
          <ac:spMkLst>
            <pc:docMk/>
            <pc:sldMk cId="2598139044" sldId="267"/>
            <ac:spMk id="6" creationId="{8144BF33-9BEC-981A-7FEE-9D0B3F783AF0}"/>
          </ac:spMkLst>
        </pc:spChg>
        <pc:spChg chg="add mod">
          <ac:chgData name="Michela Neroni" userId="1d83b3bab83f759e" providerId="LiveId" clId="{A6595C37-30EF-4C78-A634-8F22E39B9FFE}" dt="2023-10-22T16:46:04.695" v="1808" actId="1076"/>
          <ac:spMkLst>
            <pc:docMk/>
            <pc:sldMk cId="2598139044" sldId="267"/>
            <ac:spMk id="7" creationId="{4769B69B-E850-B441-CED3-7798FB3D1F52}"/>
          </ac:spMkLst>
        </pc:spChg>
        <pc:spChg chg="mod">
          <ac:chgData name="Michela Neroni" userId="1d83b3bab83f759e" providerId="LiveId" clId="{A6595C37-30EF-4C78-A634-8F22E39B9FFE}" dt="2023-10-22T23:12:34.719" v="5363" actId="1076"/>
          <ac:spMkLst>
            <pc:docMk/>
            <pc:sldMk cId="2598139044" sldId="267"/>
            <ac:spMk id="8" creationId="{83B3E8EA-A130-E379-C26B-C128CE300520}"/>
          </ac:spMkLst>
        </pc:spChg>
        <pc:spChg chg="mod">
          <ac:chgData name="Michela Neroni" userId="1d83b3bab83f759e" providerId="LiveId" clId="{A6595C37-30EF-4C78-A634-8F22E39B9FFE}" dt="2023-10-22T09:46:12.800" v="247"/>
          <ac:spMkLst>
            <pc:docMk/>
            <pc:sldMk cId="2598139044" sldId="267"/>
            <ac:spMk id="9" creationId="{129B1BAC-C2FB-52A7-118F-9CFE79177192}"/>
          </ac:spMkLst>
        </pc:spChg>
        <pc:spChg chg="mod">
          <ac:chgData name="Michela Neroni" userId="1d83b3bab83f759e" providerId="LiveId" clId="{A6595C37-30EF-4C78-A634-8F22E39B9FFE}" dt="2023-10-22T16:40:21.158" v="1752" actId="113"/>
          <ac:spMkLst>
            <pc:docMk/>
            <pc:sldMk cId="2598139044" sldId="267"/>
            <ac:spMk id="11" creationId="{C961B444-3FD3-B136-B83C-D38032004F3E}"/>
          </ac:spMkLst>
        </pc:spChg>
        <pc:spChg chg="mod">
          <ac:chgData name="Michela Neroni" userId="1d83b3bab83f759e" providerId="LiveId" clId="{A6595C37-30EF-4C78-A634-8F22E39B9FFE}" dt="2023-10-22T16:38:34.149" v="1729" actId="164"/>
          <ac:spMkLst>
            <pc:docMk/>
            <pc:sldMk cId="2598139044" sldId="267"/>
            <ac:spMk id="12" creationId="{906ACE5F-BA44-531D-A381-35D69E4087EA}"/>
          </ac:spMkLst>
        </pc:spChg>
        <pc:spChg chg="mod">
          <ac:chgData name="Michela Neroni" userId="1d83b3bab83f759e" providerId="LiveId" clId="{A6595C37-30EF-4C78-A634-8F22E39B9FFE}" dt="2023-10-22T16:38:34.149" v="1729" actId="164"/>
          <ac:spMkLst>
            <pc:docMk/>
            <pc:sldMk cId="2598139044" sldId="267"/>
            <ac:spMk id="13" creationId="{13E914B0-CF39-FB99-821D-AA6EFDF0EE4D}"/>
          </ac:spMkLst>
        </pc:spChg>
        <pc:spChg chg="mod">
          <ac:chgData name="Michela Neroni" userId="1d83b3bab83f759e" providerId="LiveId" clId="{A6595C37-30EF-4C78-A634-8F22E39B9FFE}" dt="2023-10-22T16:38:34.149" v="1729" actId="164"/>
          <ac:spMkLst>
            <pc:docMk/>
            <pc:sldMk cId="2598139044" sldId="267"/>
            <ac:spMk id="17" creationId="{4BC51B41-7BB9-57CF-2E00-F7C666B1228B}"/>
          </ac:spMkLst>
        </pc:spChg>
        <pc:spChg chg="mod">
          <ac:chgData name="Michela Neroni" userId="1d83b3bab83f759e" providerId="LiveId" clId="{A6595C37-30EF-4C78-A634-8F22E39B9FFE}" dt="2023-10-22T16:38:49.271" v="1732" actId="164"/>
          <ac:spMkLst>
            <pc:docMk/>
            <pc:sldMk cId="2598139044" sldId="267"/>
            <ac:spMk id="18" creationId="{F578FB1C-353B-909A-4795-D0652E4E7183}"/>
          </ac:spMkLst>
        </pc:spChg>
        <pc:spChg chg="add del mod">
          <ac:chgData name="Michela Neroni" userId="1d83b3bab83f759e" providerId="LiveId" clId="{A6595C37-30EF-4C78-A634-8F22E39B9FFE}" dt="2023-10-22T16:46:48.121" v="1815" actId="478"/>
          <ac:spMkLst>
            <pc:docMk/>
            <pc:sldMk cId="2598139044" sldId="267"/>
            <ac:spMk id="19" creationId="{610F7A41-1F05-9851-F2FA-39A4CF2DC228}"/>
          </ac:spMkLst>
        </pc:spChg>
        <pc:spChg chg="add mod">
          <ac:chgData name="Michela Neroni" userId="1d83b3bab83f759e" providerId="LiveId" clId="{A6595C37-30EF-4C78-A634-8F22E39B9FFE}" dt="2023-10-22T17:23:48.118" v="1882" actId="14100"/>
          <ac:spMkLst>
            <pc:docMk/>
            <pc:sldMk cId="2598139044" sldId="267"/>
            <ac:spMk id="22" creationId="{B951F8CE-7FB2-0472-1D7F-48F6DD87ABD1}"/>
          </ac:spMkLst>
        </pc:spChg>
        <pc:spChg chg="add mod">
          <ac:chgData name="Michela Neroni" userId="1d83b3bab83f759e" providerId="LiveId" clId="{A6595C37-30EF-4C78-A634-8F22E39B9FFE}" dt="2023-10-22T17:50:15.480" v="2068" actId="20577"/>
          <ac:spMkLst>
            <pc:docMk/>
            <pc:sldMk cId="2598139044" sldId="267"/>
            <ac:spMk id="26" creationId="{5DC29447-7B98-0E12-DC36-68A4BD549F58}"/>
          </ac:spMkLst>
        </pc:spChg>
        <pc:spChg chg="mod">
          <ac:chgData name="Michela Neroni" userId="1d83b3bab83f759e" providerId="LiveId" clId="{A6595C37-30EF-4C78-A634-8F22E39B9FFE}" dt="2023-10-22T16:38:34.149" v="1729" actId="164"/>
          <ac:spMkLst>
            <pc:docMk/>
            <pc:sldMk cId="2598139044" sldId="267"/>
            <ac:spMk id="42" creationId="{7D759665-C84B-3FAA-21A7-DC0FEE862325}"/>
          </ac:spMkLst>
        </pc:spChg>
        <pc:grpChg chg="add mod ord">
          <ac:chgData name="Michela Neroni" userId="1d83b3bab83f759e" providerId="LiveId" clId="{A6595C37-30EF-4C78-A634-8F22E39B9FFE}" dt="2023-10-22T16:48:48.018" v="1839" actId="1076"/>
          <ac:grpSpMkLst>
            <pc:docMk/>
            <pc:sldMk cId="2598139044" sldId="267"/>
            <ac:grpSpMk id="27" creationId="{2572BE85-6C46-2193-DEEC-1E43F7F8C78B}"/>
          </ac:grpSpMkLst>
        </pc:grpChg>
        <pc:grpChg chg="add mod">
          <ac:chgData name="Michela Neroni" userId="1d83b3bab83f759e" providerId="LiveId" clId="{A6595C37-30EF-4C78-A634-8F22E39B9FFE}" dt="2023-10-22T16:48:45.084" v="1838" actId="1076"/>
          <ac:grpSpMkLst>
            <pc:docMk/>
            <pc:sldMk cId="2598139044" sldId="267"/>
            <ac:grpSpMk id="29" creationId="{C765CFC2-2B31-8B80-4A5B-74B8AFB069B1}"/>
          </ac:grpSpMkLst>
        </pc:grpChg>
        <pc:picChg chg="mod">
          <ac:chgData name="Michela Neroni" userId="1d83b3bab83f759e" providerId="LiveId" clId="{A6595C37-30EF-4C78-A634-8F22E39B9FFE}" dt="2023-10-22T16:38:49.271" v="1732" actId="164"/>
          <ac:picMkLst>
            <pc:docMk/>
            <pc:sldMk cId="2598139044" sldId="267"/>
            <ac:picMk id="16" creationId="{F2A26F30-FC27-0809-C8EC-661FD87B65B0}"/>
          </ac:picMkLst>
        </pc:picChg>
        <pc:picChg chg="mod">
          <ac:chgData name="Michela Neroni" userId="1d83b3bab83f759e" providerId="LiveId" clId="{A6595C37-30EF-4C78-A634-8F22E39B9FFE}" dt="2023-10-22T16:38:34.149" v="1729" actId="164"/>
          <ac:picMkLst>
            <pc:docMk/>
            <pc:sldMk cId="2598139044" sldId="267"/>
            <ac:picMk id="45" creationId="{7EE8E9CC-B331-1EC0-E4AC-410A791B2DD1}"/>
          </ac:picMkLst>
        </pc:picChg>
        <pc:cxnChg chg="add mod">
          <ac:chgData name="Michela Neroni" userId="1d83b3bab83f759e" providerId="LiveId" clId="{A6595C37-30EF-4C78-A634-8F22E39B9FFE}" dt="2023-10-22T17:23:48.118" v="1882" actId="14100"/>
          <ac:cxnSpMkLst>
            <pc:docMk/>
            <pc:sldMk cId="2598139044" sldId="267"/>
            <ac:cxnSpMk id="14" creationId="{C298F1A8-CBF2-B348-E8D1-7BEDA1C4B3EE}"/>
          </ac:cxnSpMkLst>
        </pc:cxnChg>
        <pc:cxnChg chg="mod">
          <ac:chgData name="Michela Neroni" userId="1d83b3bab83f759e" providerId="LiveId" clId="{A6595C37-30EF-4C78-A634-8F22E39B9FFE}" dt="2023-10-22T16:38:34.149" v="1729" actId="164"/>
          <ac:cxnSpMkLst>
            <pc:docMk/>
            <pc:sldMk cId="2598139044" sldId="267"/>
            <ac:cxnSpMk id="15" creationId="{5B5C6CFC-D515-43FF-D0B9-F1F58BB6D6E3}"/>
          </ac:cxnSpMkLst>
        </pc:cxnChg>
        <pc:cxnChg chg="mod">
          <ac:chgData name="Michela Neroni" userId="1d83b3bab83f759e" providerId="LiveId" clId="{A6595C37-30EF-4C78-A634-8F22E39B9FFE}" dt="2023-10-22T16:38:34.149" v="1729" actId="164"/>
          <ac:cxnSpMkLst>
            <pc:docMk/>
            <pc:sldMk cId="2598139044" sldId="267"/>
            <ac:cxnSpMk id="24" creationId="{EE31C9F7-6286-70B7-2FEA-406BC49D10C5}"/>
          </ac:cxnSpMkLst>
        </pc:cxnChg>
        <pc:cxnChg chg="mod">
          <ac:chgData name="Michela Neroni" userId="1d83b3bab83f759e" providerId="LiveId" clId="{A6595C37-30EF-4C78-A634-8F22E39B9FFE}" dt="2023-10-22T16:38:34.149" v="1729" actId="164"/>
          <ac:cxnSpMkLst>
            <pc:docMk/>
            <pc:sldMk cId="2598139044" sldId="267"/>
            <ac:cxnSpMk id="25" creationId="{A0036269-7A3B-761F-CF2E-5F8F44F34EC1}"/>
          </ac:cxnSpMkLst>
        </pc:cxnChg>
        <pc:cxnChg chg="mod">
          <ac:chgData name="Michela Neroni" userId="1d83b3bab83f759e" providerId="LiveId" clId="{A6595C37-30EF-4C78-A634-8F22E39B9FFE}" dt="2023-10-22T16:38:34.149" v="1729" actId="164"/>
          <ac:cxnSpMkLst>
            <pc:docMk/>
            <pc:sldMk cId="2598139044" sldId="267"/>
            <ac:cxnSpMk id="28" creationId="{0AF3C5E4-2B12-57F5-56B9-760D3E5B4D0D}"/>
          </ac:cxnSpMkLst>
        </pc:cxnChg>
        <pc:cxnChg chg="mod">
          <ac:chgData name="Michela Neroni" userId="1d83b3bab83f759e" providerId="LiveId" clId="{A6595C37-30EF-4C78-A634-8F22E39B9FFE}" dt="2023-10-22T16:38:34.149" v="1729" actId="164"/>
          <ac:cxnSpMkLst>
            <pc:docMk/>
            <pc:sldMk cId="2598139044" sldId="267"/>
            <ac:cxnSpMk id="31" creationId="{3B981558-25C3-4E92-3F33-A9D89C629869}"/>
          </ac:cxnSpMkLst>
        </pc:cxnChg>
        <pc:cxnChg chg="mod">
          <ac:chgData name="Michela Neroni" userId="1d83b3bab83f759e" providerId="LiveId" clId="{A6595C37-30EF-4C78-A634-8F22E39B9FFE}" dt="2023-10-22T16:38:34.149" v="1729" actId="164"/>
          <ac:cxnSpMkLst>
            <pc:docMk/>
            <pc:sldMk cId="2598139044" sldId="267"/>
            <ac:cxnSpMk id="35" creationId="{5B35800A-6312-735F-C74B-6E4919C2E54B}"/>
          </ac:cxnSpMkLst>
        </pc:cxnChg>
        <pc:cxnChg chg="add del mod">
          <ac:chgData name="Michela Neroni" userId="1d83b3bab83f759e" providerId="LiveId" clId="{A6595C37-30EF-4C78-A634-8F22E39B9FFE}" dt="2023-10-22T17:23:46.384" v="1880" actId="14100"/>
          <ac:cxnSpMkLst>
            <pc:docMk/>
            <pc:sldMk cId="2598139044" sldId="267"/>
            <ac:cxnSpMk id="36" creationId="{7C6646F3-DAEA-5F60-012C-B537C46FAC72}"/>
          </ac:cxnSpMkLst>
        </pc:cxnChg>
        <pc:cxnChg chg="add mod">
          <ac:chgData name="Michela Neroni" userId="1d83b3bab83f759e" providerId="LiveId" clId="{A6595C37-30EF-4C78-A634-8F22E39B9FFE}" dt="2023-10-22T17:23:48.118" v="1882" actId="14100"/>
          <ac:cxnSpMkLst>
            <pc:docMk/>
            <pc:sldMk cId="2598139044" sldId="267"/>
            <ac:cxnSpMk id="84" creationId="{D8417C90-904B-FA04-FB62-B2838BAA6C26}"/>
          </ac:cxnSpMkLst>
        </pc:cxnChg>
      </pc:sldChg>
      <pc:sldChg chg="addSp delSp modSp mod modAnim chgLayout">
        <pc:chgData name="Michela Neroni" userId="1d83b3bab83f759e" providerId="LiveId" clId="{A6595C37-30EF-4C78-A634-8F22E39B9FFE}" dt="2023-10-23T00:03:38.721" v="5881" actId="478"/>
        <pc:sldMkLst>
          <pc:docMk/>
          <pc:sldMk cId="0" sldId="269"/>
        </pc:sldMkLst>
        <pc:spChg chg="mod">
          <ac:chgData name="Michela Neroni" userId="1d83b3bab83f759e" providerId="LiveId" clId="{A6595C37-30EF-4C78-A634-8F22E39B9FFE}" dt="2023-10-22T23:07:09.423" v="5315" actId="1076"/>
          <ac:spMkLst>
            <pc:docMk/>
            <pc:sldMk cId="0" sldId="269"/>
            <ac:spMk id="5" creationId="{16B72916-36D9-6E94-2E6D-4F039D1B2B47}"/>
          </ac:spMkLst>
        </pc:spChg>
        <pc:spChg chg="add del mod">
          <ac:chgData name="Michela Neroni" userId="1d83b3bab83f759e" providerId="LiveId" clId="{A6595C37-30EF-4C78-A634-8F22E39B9FFE}" dt="2023-10-22T17:35:13.762" v="1988" actId="22"/>
          <ac:spMkLst>
            <pc:docMk/>
            <pc:sldMk cId="0" sldId="269"/>
            <ac:spMk id="9" creationId="{A3C9A54E-1B95-2F2F-083A-BF3D4A9559D1}"/>
          </ac:spMkLst>
        </pc:spChg>
        <pc:spChg chg="add mod">
          <ac:chgData name="Michela Neroni" userId="1d83b3bab83f759e" providerId="LiveId" clId="{A6595C37-30EF-4C78-A634-8F22E39B9FFE}" dt="2023-10-22T17:56:29.910" v="2072" actId="1076"/>
          <ac:spMkLst>
            <pc:docMk/>
            <pc:sldMk cId="0" sldId="269"/>
            <ac:spMk id="10" creationId="{BDE93CE8-445B-8E5E-40D5-F591766C8E07}"/>
          </ac:spMkLst>
        </pc:spChg>
        <pc:spChg chg="add mod">
          <ac:chgData name="Michela Neroni" userId="1d83b3bab83f759e" providerId="LiveId" clId="{A6595C37-30EF-4C78-A634-8F22E39B9FFE}" dt="2023-10-22T17:42:37.558" v="2043" actId="1076"/>
          <ac:spMkLst>
            <pc:docMk/>
            <pc:sldMk cId="0" sldId="269"/>
            <ac:spMk id="12" creationId="{E1EE93AB-92A1-8755-D451-DBD7596D2BE8}"/>
          </ac:spMkLst>
        </pc:spChg>
        <pc:spChg chg="add mod">
          <ac:chgData name="Michela Neroni" userId="1d83b3bab83f759e" providerId="LiveId" clId="{A6595C37-30EF-4C78-A634-8F22E39B9FFE}" dt="2023-10-22T17:37:54.868" v="2007" actId="1076"/>
          <ac:spMkLst>
            <pc:docMk/>
            <pc:sldMk cId="0" sldId="269"/>
            <ac:spMk id="15" creationId="{C2F380AE-0F04-1D8B-37FC-53B061322429}"/>
          </ac:spMkLst>
        </pc:spChg>
        <pc:spChg chg="add del mod ord">
          <ac:chgData name="Michela Neroni" userId="1d83b3bab83f759e" providerId="LiveId" clId="{A6595C37-30EF-4C78-A634-8F22E39B9FFE}" dt="2023-10-23T00:03:38.721" v="5881" actId="478"/>
          <ac:spMkLst>
            <pc:docMk/>
            <pc:sldMk cId="0" sldId="269"/>
            <ac:spMk id="27" creationId="{A074D4C1-B9D2-17CC-84BF-0FE27E0BE689}"/>
          </ac:spMkLst>
        </pc:spChg>
        <pc:spChg chg="add del mod ord">
          <ac:chgData name="Michela Neroni" userId="1d83b3bab83f759e" providerId="LiveId" clId="{A6595C37-30EF-4C78-A634-8F22E39B9FFE}" dt="2023-10-23T00:03:38.721" v="5881" actId="478"/>
          <ac:spMkLst>
            <pc:docMk/>
            <pc:sldMk cId="0" sldId="269"/>
            <ac:spMk id="29" creationId="{855536CB-2950-089F-C7B4-EC1E99D601D9}"/>
          </ac:spMkLst>
        </pc:spChg>
        <pc:spChg chg="mod">
          <ac:chgData name="Michela Neroni" userId="1d83b3bab83f759e" providerId="LiveId" clId="{A6595C37-30EF-4C78-A634-8F22E39B9FFE}" dt="2023-10-22T19:04:33.285" v="2469" actId="255"/>
          <ac:spMkLst>
            <pc:docMk/>
            <pc:sldMk cId="0" sldId="269"/>
            <ac:spMk id="53255" creationId="{094CE967-74C6-1022-3D13-622FDBDB84DA}"/>
          </ac:spMkLst>
        </pc:spChg>
        <pc:picChg chg="mod">
          <ac:chgData name="Michela Neroni" userId="1d83b3bab83f759e" providerId="LiveId" clId="{A6595C37-30EF-4C78-A634-8F22E39B9FFE}" dt="2023-10-22T17:42:30.882" v="2042" actId="14100"/>
          <ac:picMkLst>
            <pc:docMk/>
            <pc:sldMk cId="0" sldId="269"/>
            <ac:picMk id="6" creationId="{EE3D801C-53DA-5787-7E6C-E36E59BB8E75}"/>
          </ac:picMkLst>
        </pc:picChg>
        <pc:picChg chg="add mod">
          <ac:chgData name="Michela Neroni" userId="1d83b3bab83f759e" providerId="LiveId" clId="{A6595C37-30EF-4C78-A634-8F22E39B9FFE}" dt="2023-10-22T23:06:57.963" v="5314" actId="14100"/>
          <ac:picMkLst>
            <pc:docMk/>
            <pc:sldMk cId="0" sldId="269"/>
            <ac:picMk id="23" creationId="{8CA4ED49-43A4-E942-35BB-8A460047B36D}"/>
          </ac:picMkLst>
        </pc:picChg>
        <pc:picChg chg="add mod">
          <ac:chgData name="Michela Neroni" userId="1d83b3bab83f759e" providerId="LiveId" clId="{A6595C37-30EF-4C78-A634-8F22E39B9FFE}" dt="2023-10-22T17:43:40.814" v="2060" actId="14100"/>
          <ac:picMkLst>
            <pc:docMk/>
            <pc:sldMk cId="0" sldId="269"/>
            <ac:picMk id="24" creationId="{032ACBB1-4E46-B56D-DFB9-E2AF7840F519}"/>
          </ac:picMkLst>
        </pc:picChg>
        <pc:cxnChg chg="add mod">
          <ac:chgData name="Michela Neroni" userId="1d83b3bab83f759e" providerId="LiveId" clId="{A6595C37-30EF-4C78-A634-8F22E39B9FFE}" dt="2023-10-22T17:42:37.558" v="2043" actId="1076"/>
          <ac:cxnSpMkLst>
            <pc:docMk/>
            <pc:sldMk cId="0" sldId="269"/>
            <ac:cxnSpMk id="11" creationId="{7FBC659E-47DE-3060-CEB8-3F30081D6E4B}"/>
          </ac:cxnSpMkLst>
        </pc:cxnChg>
        <pc:cxnChg chg="mod">
          <ac:chgData name="Michela Neroni" userId="1d83b3bab83f759e" providerId="LiveId" clId="{A6595C37-30EF-4C78-A634-8F22E39B9FFE}" dt="2023-10-22T17:42:30.882" v="2042" actId="14100"/>
          <ac:cxnSpMkLst>
            <pc:docMk/>
            <pc:sldMk cId="0" sldId="269"/>
            <ac:cxnSpMk id="13" creationId="{B4A0E03F-F5FC-BA85-34AD-53E37DD33FAB}"/>
          </ac:cxnSpMkLst>
        </pc:cxnChg>
        <pc:cxnChg chg="add mod">
          <ac:chgData name="Michela Neroni" userId="1d83b3bab83f759e" providerId="LiveId" clId="{A6595C37-30EF-4C78-A634-8F22E39B9FFE}" dt="2023-10-22T17:38:09.285" v="2009" actId="14100"/>
          <ac:cxnSpMkLst>
            <pc:docMk/>
            <pc:sldMk cId="0" sldId="269"/>
            <ac:cxnSpMk id="14" creationId="{390DF41F-5F12-A3C2-1299-4D32C4FB03DE}"/>
          </ac:cxnSpMkLst>
        </pc:cxnChg>
      </pc:sldChg>
      <pc:sldChg chg="modSp add del">
        <pc:chgData name="Michela Neroni" userId="1d83b3bab83f759e" providerId="LiveId" clId="{A6595C37-30EF-4C78-A634-8F22E39B9FFE}" dt="2023-10-22T09:43:13.186" v="242"/>
        <pc:sldMkLst>
          <pc:docMk/>
          <pc:sldMk cId="3938186633" sldId="270"/>
        </pc:sldMkLst>
        <pc:spChg chg="mod">
          <ac:chgData name="Michela Neroni" userId="1d83b3bab83f759e" providerId="LiveId" clId="{A6595C37-30EF-4C78-A634-8F22E39B9FFE}" dt="2023-10-22T09:43:13.186" v="242"/>
          <ac:spMkLst>
            <pc:docMk/>
            <pc:sldMk cId="3938186633" sldId="270"/>
            <ac:spMk id="2" creationId="{06F3BD5A-BEA5-16F2-7E87-9AD70C3F7A05}"/>
          </ac:spMkLst>
        </pc:spChg>
        <pc:spChg chg="mod">
          <ac:chgData name="Michela Neroni" userId="1d83b3bab83f759e" providerId="LiveId" clId="{A6595C37-30EF-4C78-A634-8F22E39B9FFE}" dt="2023-10-22T18:49:29.104" v="2443" actId="1076"/>
          <ac:spMkLst>
            <pc:docMk/>
            <pc:sldMk cId="3938186633" sldId="270"/>
            <ac:spMk id="3" creationId="{4A215443-3649-C158-5CCC-1D7695366479}"/>
          </ac:spMkLst>
        </pc:spChg>
        <pc:spChg chg="mod">
          <ac:chgData name="Michela Neroni" userId="1d83b3bab83f759e" providerId="LiveId" clId="{A6595C37-30EF-4C78-A634-8F22E39B9FFE}" dt="2023-10-22T09:43:13.186" v="242"/>
          <ac:spMkLst>
            <pc:docMk/>
            <pc:sldMk cId="3938186633" sldId="270"/>
            <ac:spMk id="4" creationId="{D5BBDEDE-8FB6-11FD-1FF4-23833359D30C}"/>
          </ac:spMkLst>
        </pc:spChg>
        <pc:spChg chg="mod">
          <ac:chgData name="Michela Neroni" userId="1d83b3bab83f759e" providerId="LiveId" clId="{A6595C37-30EF-4C78-A634-8F22E39B9FFE}" dt="2023-10-22T09:43:13.186" v="242"/>
          <ac:spMkLst>
            <pc:docMk/>
            <pc:sldMk cId="3938186633" sldId="270"/>
            <ac:spMk id="5" creationId="{24D90826-1CAD-DD93-36A5-3154BE4A8443}"/>
          </ac:spMkLst>
        </pc:spChg>
        <pc:spChg chg="mod">
          <ac:chgData name="Michela Neroni" userId="1d83b3bab83f759e" providerId="LiveId" clId="{A6595C37-30EF-4C78-A634-8F22E39B9FFE}" dt="2023-10-22T19:04:17.507" v="2467" actId="255"/>
          <ac:spMkLst>
            <pc:docMk/>
            <pc:sldMk cId="3938186633" sldId="270"/>
            <ac:spMk id="6" creationId="{89976F6A-6864-82C1-BB1A-624AD22DD120}"/>
          </ac:spMkLst>
        </pc:spChg>
        <pc:spChg chg="mod">
          <ac:chgData name="Michela Neroni" userId="1d83b3bab83f759e" providerId="LiveId" clId="{A6595C37-30EF-4C78-A634-8F22E39B9FFE}" dt="2023-10-22T18:49:29.104" v="2443" actId="1076"/>
          <ac:spMkLst>
            <pc:docMk/>
            <pc:sldMk cId="3938186633" sldId="270"/>
            <ac:spMk id="7" creationId="{453DE40F-F6CF-F868-DBBA-0C39947A637B}"/>
          </ac:spMkLst>
        </pc:spChg>
        <pc:spChg chg="mod">
          <ac:chgData name="Michela Neroni" userId="1d83b3bab83f759e" providerId="LiveId" clId="{A6595C37-30EF-4C78-A634-8F22E39B9FFE}" dt="2023-10-22T18:25:38.161" v="2316" actId="255"/>
          <ac:spMkLst>
            <pc:docMk/>
            <pc:sldMk cId="3938186633" sldId="270"/>
            <ac:spMk id="9" creationId="{709256DF-BF01-9F7F-1872-F88BFEFD95FA}"/>
          </ac:spMkLst>
        </pc:spChg>
        <pc:spChg chg="mod">
          <ac:chgData name="Michela Neroni" userId="1d83b3bab83f759e" providerId="LiveId" clId="{A6595C37-30EF-4C78-A634-8F22E39B9FFE}" dt="2023-10-22T18:25:38.161" v="2316" actId="255"/>
          <ac:spMkLst>
            <pc:docMk/>
            <pc:sldMk cId="3938186633" sldId="270"/>
            <ac:spMk id="10" creationId="{6DC24DCA-D134-2850-4282-A042C160A4A9}"/>
          </ac:spMkLst>
        </pc:spChg>
        <pc:spChg chg="mod">
          <ac:chgData name="Michela Neroni" userId="1d83b3bab83f759e" providerId="LiveId" clId="{A6595C37-30EF-4C78-A634-8F22E39B9FFE}" dt="2023-10-22T18:25:38.161" v="2316" actId="255"/>
          <ac:spMkLst>
            <pc:docMk/>
            <pc:sldMk cId="3938186633" sldId="270"/>
            <ac:spMk id="13" creationId="{E1D4558D-D3E2-D2D5-B9E2-F9884459024E}"/>
          </ac:spMkLst>
        </pc:spChg>
        <pc:spChg chg="mod">
          <ac:chgData name="Michela Neroni" userId="1d83b3bab83f759e" providerId="LiveId" clId="{A6595C37-30EF-4C78-A634-8F22E39B9FFE}" dt="2023-10-22T18:45:05.319" v="2378" actId="403"/>
          <ac:spMkLst>
            <pc:docMk/>
            <pc:sldMk cId="3938186633" sldId="270"/>
            <ac:spMk id="15" creationId="{F89B1250-2302-5DFF-6B93-A4C5997AE246}"/>
          </ac:spMkLst>
        </pc:spChg>
        <pc:spChg chg="mod">
          <ac:chgData name="Michela Neroni" userId="1d83b3bab83f759e" providerId="LiveId" clId="{A6595C37-30EF-4C78-A634-8F22E39B9FFE}" dt="2023-10-22T18:28:11.596" v="2327" actId="207"/>
          <ac:spMkLst>
            <pc:docMk/>
            <pc:sldMk cId="3938186633" sldId="270"/>
            <ac:spMk id="16" creationId="{2A7380F9-F31D-63B6-204E-655E78F31971}"/>
          </ac:spMkLst>
        </pc:spChg>
        <pc:spChg chg="mod">
          <ac:chgData name="Michela Neroni" userId="1d83b3bab83f759e" providerId="LiveId" clId="{A6595C37-30EF-4C78-A634-8F22E39B9FFE}" dt="2023-10-22T18:45:11.342" v="2379" actId="1076"/>
          <ac:spMkLst>
            <pc:docMk/>
            <pc:sldMk cId="3938186633" sldId="270"/>
            <ac:spMk id="17" creationId="{952E9A5C-F734-FBFC-2B9A-E08FF1FD4462}"/>
          </ac:spMkLst>
        </pc:spChg>
        <pc:spChg chg="mod">
          <ac:chgData name="Michela Neroni" userId="1d83b3bab83f759e" providerId="LiveId" clId="{A6595C37-30EF-4C78-A634-8F22E39B9FFE}" dt="2023-10-22T18:25:38.161" v="2316" actId="255"/>
          <ac:spMkLst>
            <pc:docMk/>
            <pc:sldMk cId="3938186633" sldId="270"/>
            <ac:spMk id="18" creationId="{CA1F79A8-DAE4-974D-D72F-9FDBB6191EA1}"/>
          </ac:spMkLst>
        </pc:spChg>
        <pc:spChg chg="mod">
          <ac:chgData name="Michela Neroni" userId="1d83b3bab83f759e" providerId="LiveId" clId="{A6595C37-30EF-4C78-A634-8F22E39B9FFE}" dt="2023-10-22T18:25:38.161" v="2316" actId="255"/>
          <ac:spMkLst>
            <pc:docMk/>
            <pc:sldMk cId="3938186633" sldId="270"/>
            <ac:spMk id="20" creationId="{03F6011F-AB90-FE08-6221-3052D8E9BCE7}"/>
          </ac:spMkLst>
        </pc:spChg>
        <pc:spChg chg="mod">
          <ac:chgData name="Michela Neroni" userId="1d83b3bab83f759e" providerId="LiveId" clId="{A6595C37-30EF-4C78-A634-8F22E39B9FFE}" dt="2023-10-22T19:03:23.659" v="2459" actId="1076"/>
          <ac:spMkLst>
            <pc:docMk/>
            <pc:sldMk cId="3938186633" sldId="270"/>
            <ac:spMk id="24" creationId="{36BB824A-C064-EE28-9D96-E80454939493}"/>
          </ac:spMkLst>
        </pc:spChg>
        <pc:spChg chg="del mod">
          <ac:chgData name="Michela Neroni" userId="1d83b3bab83f759e" providerId="LiveId" clId="{A6595C37-30EF-4C78-A634-8F22E39B9FFE}" dt="2023-10-22T18:48:43.522" v="2442" actId="21"/>
          <ac:spMkLst>
            <pc:docMk/>
            <pc:sldMk cId="3938186633" sldId="270"/>
            <ac:spMk id="26" creationId="{5AD32861-623D-90FB-FD85-AF4A271F3339}"/>
          </ac:spMkLst>
        </pc:spChg>
        <pc:spChg chg="mod">
          <ac:chgData name="Michela Neroni" userId="1d83b3bab83f759e" providerId="LiveId" clId="{A6595C37-30EF-4C78-A634-8F22E39B9FFE}" dt="2023-10-22T18:49:29.104" v="2443" actId="1076"/>
          <ac:spMkLst>
            <pc:docMk/>
            <pc:sldMk cId="3938186633" sldId="270"/>
            <ac:spMk id="29" creationId="{CFE982EA-5490-7B93-8574-869682973CFC}"/>
          </ac:spMkLst>
        </pc:spChg>
        <pc:spChg chg="mod">
          <ac:chgData name="Michela Neroni" userId="1d83b3bab83f759e" providerId="LiveId" clId="{A6595C37-30EF-4C78-A634-8F22E39B9FFE}" dt="2023-10-22T18:49:29.104" v="2443" actId="1076"/>
          <ac:spMkLst>
            <pc:docMk/>
            <pc:sldMk cId="3938186633" sldId="270"/>
            <ac:spMk id="31" creationId="{AEADBD0F-EDF7-4DFC-19F7-22E9FFD98A0B}"/>
          </ac:spMkLst>
        </pc:spChg>
        <pc:spChg chg="add mod">
          <ac:chgData name="Michela Neroni" userId="1d83b3bab83f759e" providerId="LiveId" clId="{A6595C37-30EF-4C78-A634-8F22E39B9FFE}" dt="2023-10-22T18:49:35.051" v="2445" actId="1076"/>
          <ac:spMkLst>
            <pc:docMk/>
            <pc:sldMk cId="3938186633" sldId="270"/>
            <ac:spMk id="33" creationId="{E8A7B60A-4183-805D-45B9-70AB90472134}"/>
          </ac:spMkLst>
        </pc:spChg>
        <pc:spChg chg="mod">
          <ac:chgData name="Michela Neroni" userId="1d83b3bab83f759e" providerId="LiveId" clId="{A6595C37-30EF-4C78-A634-8F22E39B9FFE}" dt="2023-10-22T19:03:31.779" v="2461" actId="1076"/>
          <ac:spMkLst>
            <pc:docMk/>
            <pc:sldMk cId="3938186633" sldId="270"/>
            <ac:spMk id="35" creationId="{39ABA612-417E-F007-5CDC-F418D138665D}"/>
          </ac:spMkLst>
        </pc:spChg>
        <pc:spChg chg="mod">
          <ac:chgData name="Michela Neroni" userId="1d83b3bab83f759e" providerId="LiveId" clId="{A6595C37-30EF-4C78-A634-8F22E39B9FFE}" dt="2023-10-22T18:48:07.841" v="2438" actId="1076"/>
          <ac:spMkLst>
            <pc:docMk/>
            <pc:sldMk cId="3938186633" sldId="270"/>
            <ac:spMk id="36" creationId="{A3749481-BEE9-FB35-9E64-57A63BE88706}"/>
          </ac:spMkLst>
        </pc:spChg>
        <pc:spChg chg="mod">
          <ac:chgData name="Michela Neroni" userId="1d83b3bab83f759e" providerId="LiveId" clId="{A6595C37-30EF-4C78-A634-8F22E39B9FFE}" dt="2023-10-22T18:28:11.596" v="2327" actId="207"/>
          <ac:spMkLst>
            <pc:docMk/>
            <pc:sldMk cId="3938186633" sldId="270"/>
            <ac:spMk id="37" creationId="{9A2FD7B4-8F9E-BD27-79B7-9DB71907470B}"/>
          </ac:spMkLst>
        </pc:spChg>
        <pc:spChg chg="add del mod ord">
          <ac:chgData name="Michela Neroni" userId="1d83b3bab83f759e" providerId="LiveId" clId="{A6595C37-30EF-4C78-A634-8F22E39B9FFE}" dt="2023-10-23T00:04:12.886" v="5885" actId="478"/>
          <ac:spMkLst>
            <pc:docMk/>
            <pc:sldMk cId="3938186633" sldId="270"/>
            <ac:spMk id="38" creationId="{C9A48748-AA3B-A601-BC09-901EBB9312F5}"/>
          </ac:spMkLst>
        </pc:spChg>
        <pc:spChg chg="add del mod ord">
          <ac:chgData name="Michela Neroni" userId="1d83b3bab83f759e" providerId="LiveId" clId="{A6595C37-30EF-4C78-A634-8F22E39B9FFE}" dt="2023-10-23T00:04:12.886" v="5885" actId="478"/>
          <ac:spMkLst>
            <pc:docMk/>
            <pc:sldMk cId="3938186633" sldId="270"/>
            <ac:spMk id="39" creationId="{88C7CDF5-A992-CCA8-7DFA-63455D74D589}"/>
          </ac:spMkLst>
        </pc:spChg>
        <pc:spChg chg="mod">
          <ac:chgData name="Michela Neroni" userId="1d83b3bab83f759e" providerId="LiveId" clId="{A6595C37-30EF-4C78-A634-8F22E39B9FFE}" dt="2023-10-22T19:03:35.254" v="2462" actId="1076"/>
          <ac:spMkLst>
            <pc:docMk/>
            <pc:sldMk cId="3938186633" sldId="270"/>
            <ac:spMk id="47" creationId="{ED3DD4CB-1F6B-191B-D1C5-B07A3990EB3C}"/>
          </ac:spMkLst>
        </pc:spChg>
        <pc:grpChg chg="mod">
          <ac:chgData name="Michela Neroni" userId="1d83b3bab83f759e" providerId="LiveId" clId="{A6595C37-30EF-4C78-A634-8F22E39B9FFE}" dt="2023-10-22T18:49:29.104" v="2443" actId="1076"/>
          <ac:grpSpMkLst>
            <pc:docMk/>
            <pc:sldMk cId="3938186633" sldId="270"/>
            <ac:grpSpMk id="8" creationId="{22B66D89-0203-7574-9750-D717054C1E50}"/>
          </ac:grpSpMkLst>
        </pc:grpChg>
        <pc:picChg chg="mod">
          <ac:chgData name="Michela Neroni" userId="1d83b3bab83f759e" providerId="LiveId" clId="{A6595C37-30EF-4C78-A634-8F22E39B9FFE}" dt="2023-10-22T18:26:47.637" v="2318" actId="14100"/>
          <ac:picMkLst>
            <pc:docMk/>
            <pc:sldMk cId="3938186633" sldId="270"/>
            <ac:picMk id="32" creationId="{991C6EBA-84B7-55D4-C59C-317585621072}"/>
          </ac:picMkLst>
        </pc:picChg>
        <pc:picChg chg="mod">
          <ac:chgData name="Michela Neroni" userId="1d83b3bab83f759e" providerId="LiveId" clId="{A6595C37-30EF-4C78-A634-8F22E39B9FFE}" dt="2023-10-22T18:48:19.269" v="2440" actId="1076"/>
          <ac:picMkLst>
            <pc:docMk/>
            <pc:sldMk cId="3938186633" sldId="270"/>
            <ac:picMk id="43" creationId="{32E587E8-52EE-4642-9349-D00D201ECA47}"/>
          </ac:picMkLst>
        </pc:picChg>
        <pc:cxnChg chg="mod">
          <ac:chgData name="Michela Neroni" userId="1d83b3bab83f759e" providerId="LiveId" clId="{A6595C37-30EF-4C78-A634-8F22E39B9FFE}" dt="2023-10-22T18:25:38.161" v="2316" actId="255"/>
          <ac:cxnSpMkLst>
            <pc:docMk/>
            <pc:sldMk cId="3938186633" sldId="270"/>
            <ac:cxnSpMk id="11" creationId="{23E53B76-E0E9-0C90-D3A9-FBF5756F8A49}"/>
          </ac:cxnSpMkLst>
        </pc:cxnChg>
        <pc:cxnChg chg="mod">
          <ac:chgData name="Michela Neroni" userId="1d83b3bab83f759e" providerId="LiveId" clId="{A6595C37-30EF-4C78-A634-8F22E39B9FFE}" dt="2023-10-22T18:25:38.161" v="2316" actId="255"/>
          <ac:cxnSpMkLst>
            <pc:docMk/>
            <pc:sldMk cId="3938186633" sldId="270"/>
            <ac:cxnSpMk id="12" creationId="{5886ABE7-62B7-C7D3-57EA-AAA81726362F}"/>
          </ac:cxnSpMkLst>
        </pc:cxnChg>
        <pc:cxnChg chg="mod">
          <ac:chgData name="Michela Neroni" userId="1d83b3bab83f759e" providerId="LiveId" clId="{A6595C37-30EF-4C78-A634-8F22E39B9FFE}" dt="2023-10-22T18:52:00.436" v="2457" actId="13822"/>
          <ac:cxnSpMkLst>
            <pc:docMk/>
            <pc:sldMk cId="3938186633" sldId="270"/>
            <ac:cxnSpMk id="19" creationId="{5A3D61AD-0EB9-2C1F-974E-69AE7EBFC8BB}"/>
          </ac:cxnSpMkLst>
        </pc:cxnChg>
        <pc:cxnChg chg="mod">
          <ac:chgData name="Michela Neroni" userId="1d83b3bab83f759e" providerId="LiveId" clId="{A6595C37-30EF-4C78-A634-8F22E39B9FFE}" dt="2023-10-22T19:03:15.785" v="2458" actId="14100"/>
          <ac:cxnSpMkLst>
            <pc:docMk/>
            <pc:sldMk cId="3938186633" sldId="270"/>
            <ac:cxnSpMk id="25" creationId="{34D6284E-BC79-86F1-E480-048AAA751856}"/>
          </ac:cxnSpMkLst>
        </pc:cxnChg>
        <pc:cxnChg chg="mod">
          <ac:chgData name="Michela Neroni" userId="1d83b3bab83f759e" providerId="LiveId" clId="{A6595C37-30EF-4C78-A634-8F22E39B9FFE}" dt="2023-10-22T18:49:29.104" v="2443" actId="1076"/>
          <ac:cxnSpMkLst>
            <pc:docMk/>
            <pc:sldMk cId="3938186633" sldId="270"/>
            <ac:cxnSpMk id="27" creationId="{4182A265-D5C3-5690-9789-463E770F9D42}"/>
          </ac:cxnSpMkLst>
        </pc:cxnChg>
        <pc:cxnChg chg="mod">
          <ac:chgData name="Michela Neroni" userId="1d83b3bab83f759e" providerId="LiveId" clId="{A6595C37-30EF-4C78-A634-8F22E39B9FFE}" dt="2023-10-22T18:49:29.104" v="2443" actId="1076"/>
          <ac:cxnSpMkLst>
            <pc:docMk/>
            <pc:sldMk cId="3938186633" sldId="270"/>
            <ac:cxnSpMk id="28" creationId="{A022B434-8B9B-EDB4-3DBC-FCF889BAF44A}"/>
          </ac:cxnSpMkLst>
        </pc:cxnChg>
        <pc:cxnChg chg="mod">
          <ac:chgData name="Michela Neroni" userId="1d83b3bab83f759e" providerId="LiveId" clId="{A6595C37-30EF-4C78-A634-8F22E39B9FFE}" dt="2023-10-22T18:24:21.329" v="2305" actId="208"/>
          <ac:cxnSpMkLst>
            <pc:docMk/>
            <pc:sldMk cId="3938186633" sldId="270"/>
            <ac:cxnSpMk id="45" creationId="{DF09F92B-6041-2D71-5AED-ABE8F23A1820}"/>
          </ac:cxnSpMkLst>
        </pc:cxnChg>
      </pc:sldChg>
      <pc:sldChg chg="addSp modSp mod ord">
        <pc:chgData name="Michela Neroni" userId="1d83b3bab83f759e" providerId="LiveId" clId="{A6595C37-30EF-4C78-A634-8F22E39B9FFE}" dt="2023-10-22T23:23:05.169" v="5521" actId="1076"/>
        <pc:sldMkLst>
          <pc:docMk/>
          <pc:sldMk cId="0" sldId="272"/>
        </pc:sldMkLst>
        <pc:spChg chg="add mod">
          <ac:chgData name="Michela Neroni" userId="1d83b3bab83f759e" providerId="LiveId" clId="{A6595C37-30EF-4C78-A634-8F22E39B9FFE}" dt="2023-10-22T23:23:05.169" v="5521" actId="1076"/>
          <ac:spMkLst>
            <pc:docMk/>
            <pc:sldMk cId="0" sldId="272"/>
            <ac:spMk id="2" creationId="{79FB08E2-A7CD-7D32-84B2-F05DB62D94CB}"/>
          </ac:spMkLst>
        </pc:spChg>
      </pc:sldChg>
      <pc:sldChg chg="addSp modSp mod">
        <pc:chgData name="Michela Neroni" userId="1d83b3bab83f759e" providerId="LiveId" clId="{A6595C37-30EF-4C78-A634-8F22E39B9FFE}" dt="2023-10-22T19:04:25.986" v="2468" actId="255"/>
        <pc:sldMkLst>
          <pc:docMk/>
          <pc:sldMk cId="0" sldId="273"/>
        </pc:sldMkLst>
        <pc:spChg chg="mod">
          <ac:chgData name="Michela Neroni" userId="1d83b3bab83f759e" providerId="LiveId" clId="{A6595C37-30EF-4C78-A634-8F22E39B9FFE}" dt="2023-10-22T18:00:53.877" v="2109" actId="1076"/>
          <ac:spMkLst>
            <pc:docMk/>
            <pc:sldMk cId="0" sldId="273"/>
            <ac:spMk id="8" creationId="{A3548949-7A1A-DE95-4F0B-AC6E09A6B3CA}"/>
          </ac:spMkLst>
        </pc:spChg>
        <pc:spChg chg="mod">
          <ac:chgData name="Michela Neroni" userId="1d83b3bab83f759e" providerId="LiveId" clId="{A6595C37-30EF-4C78-A634-8F22E39B9FFE}" dt="2023-10-22T18:00:45.343" v="2108" actId="1076"/>
          <ac:spMkLst>
            <pc:docMk/>
            <pc:sldMk cId="0" sldId="273"/>
            <ac:spMk id="9" creationId="{06AD02BB-BE46-1339-A134-3E118CE45063}"/>
          </ac:spMkLst>
        </pc:spChg>
        <pc:spChg chg="add mod">
          <ac:chgData name="Michela Neroni" userId="1d83b3bab83f759e" providerId="LiveId" clId="{A6595C37-30EF-4C78-A634-8F22E39B9FFE}" dt="2023-10-22T18:03:36.255" v="2240" actId="12"/>
          <ac:spMkLst>
            <pc:docMk/>
            <pc:sldMk cId="0" sldId="273"/>
            <ac:spMk id="15" creationId="{512B3F15-E395-B908-B150-561D015520AA}"/>
          </ac:spMkLst>
        </pc:spChg>
        <pc:spChg chg="mod">
          <ac:chgData name="Michela Neroni" userId="1d83b3bab83f759e" providerId="LiveId" clId="{A6595C37-30EF-4C78-A634-8F22E39B9FFE}" dt="2023-10-22T18:01:12.803" v="2110" actId="1076"/>
          <ac:spMkLst>
            <pc:docMk/>
            <pc:sldMk cId="0" sldId="273"/>
            <ac:spMk id="18" creationId="{F29E9A97-4AEB-8011-B270-2B4C965D6CA6}"/>
          </ac:spMkLst>
        </pc:spChg>
        <pc:spChg chg="mod">
          <ac:chgData name="Michela Neroni" userId="1d83b3bab83f759e" providerId="LiveId" clId="{A6595C37-30EF-4C78-A634-8F22E39B9FFE}" dt="2023-10-22T18:00:39.968" v="2106" actId="1076"/>
          <ac:spMkLst>
            <pc:docMk/>
            <pc:sldMk cId="0" sldId="273"/>
            <ac:spMk id="32" creationId="{96368611-1280-14E5-B76A-5B2F685F40B0}"/>
          </ac:spMkLst>
        </pc:spChg>
        <pc:spChg chg="mod">
          <ac:chgData name="Michela Neroni" userId="1d83b3bab83f759e" providerId="LiveId" clId="{A6595C37-30EF-4C78-A634-8F22E39B9FFE}" dt="2023-10-22T17:58:46.378" v="2083" actId="255"/>
          <ac:spMkLst>
            <pc:docMk/>
            <pc:sldMk cId="0" sldId="273"/>
            <ac:spMk id="37" creationId="{296C0079-9A02-641B-16B4-494B0F7CFE8B}"/>
          </ac:spMkLst>
        </pc:spChg>
        <pc:spChg chg="mod">
          <ac:chgData name="Michela Neroni" userId="1d83b3bab83f759e" providerId="LiveId" clId="{A6595C37-30EF-4C78-A634-8F22E39B9FFE}" dt="2023-10-22T18:00:21.223" v="2102" actId="1076"/>
          <ac:spMkLst>
            <pc:docMk/>
            <pc:sldMk cId="0" sldId="273"/>
            <ac:spMk id="60" creationId="{DB1CBFEE-F8C7-E084-BA55-6EB1674E1502}"/>
          </ac:spMkLst>
        </pc:spChg>
        <pc:spChg chg="mod">
          <ac:chgData name="Michela Neroni" userId="1d83b3bab83f759e" providerId="LiveId" clId="{A6595C37-30EF-4C78-A634-8F22E39B9FFE}" dt="2023-10-22T19:04:25.986" v="2468" actId="255"/>
          <ac:spMkLst>
            <pc:docMk/>
            <pc:sldMk cId="0" sldId="273"/>
            <ac:spMk id="57351" creationId="{7E861AC9-1A27-270C-E1E8-3AC29906E6AA}"/>
          </ac:spMkLst>
        </pc:spChg>
        <pc:grpChg chg="mod">
          <ac:chgData name="Michela Neroni" userId="1d83b3bab83f759e" providerId="LiveId" clId="{A6595C37-30EF-4C78-A634-8F22E39B9FFE}" dt="2023-10-22T17:58:19.208" v="2079" actId="1076"/>
          <ac:grpSpMkLst>
            <pc:docMk/>
            <pc:sldMk cId="0" sldId="273"/>
            <ac:grpSpMk id="57354" creationId="{CC7FFF25-1C79-4C25-3F1C-92D9F4490592}"/>
          </ac:grpSpMkLst>
        </pc:grpChg>
        <pc:picChg chg="mod">
          <ac:chgData name="Michela Neroni" userId="1d83b3bab83f759e" providerId="LiveId" clId="{A6595C37-30EF-4C78-A634-8F22E39B9FFE}" dt="2023-10-22T17:58:19.208" v="2079" actId="1076"/>
          <ac:picMkLst>
            <pc:docMk/>
            <pc:sldMk cId="0" sldId="273"/>
            <ac:picMk id="57346" creationId="{783AB9BC-4103-875B-C55F-2F670BC238B1}"/>
          </ac:picMkLst>
        </pc:picChg>
        <pc:picChg chg="mod">
          <ac:chgData name="Michela Neroni" userId="1d83b3bab83f759e" providerId="LiveId" clId="{A6595C37-30EF-4C78-A634-8F22E39B9FFE}" dt="2023-10-22T18:00:05.769" v="2097" actId="1076"/>
          <ac:picMkLst>
            <pc:docMk/>
            <pc:sldMk cId="0" sldId="273"/>
            <ac:picMk id="57347" creationId="{9460FF2F-9B7B-67CD-DBD0-4770D0CE23CF}"/>
          </ac:picMkLst>
        </pc:picChg>
        <pc:picChg chg="mod">
          <ac:chgData name="Michela Neroni" userId="1d83b3bab83f759e" providerId="LiveId" clId="{A6595C37-30EF-4C78-A634-8F22E39B9FFE}" dt="2023-10-22T18:00:17.552" v="2101" actId="1076"/>
          <ac:picMkLst>
            <pc:docMk/>
            <pc:sldMk cId="0" sldId="273"/>
            <ac:picMk id="57357" creationId="{4AAB1EB5-C49B-8AE2-859A-C45F5CA74229}"/>
          </ac:picMkLst>
        </pc:picChg>
        <pc:cxnChg chg="mod">
          <ac:chgData name="Michela Neroni" userId="1d83b3bab83f759e" providerId="LiveId" clId="{A6595C37-30EF-4C78-A634-8F22E39B9FFE}" dt="2023-10-22T17:58:19.208" v="2079" actId="1076"/>
          <ac:cxnSpMkLst>
            <pc:docMk/>
            <pc:sldMk cId="0" sldId="273"/>
            <ac:cxnSpMk id="10" creationId="{CB0E042D-E571-A7A3-6DD1-A7875CF5644C}"/>
          </ac:cxnSpMkLst>
        </pc:cxnChg>
        <pc:cxnChg chg="mod">
          <ac:chgData name="Michela Neroni" userId="1d83b3bab83f759e" providerId="LiveId" clId="{A6595C37-30EF-4C78-A634-8F22E39B9FFE}" dt="2023-10-22T17:58:19.208" v="2079" actId="1076"/>
          <ac:cxnSpMkLst>
            <pc:docMk/>
            <pc:sldMk cId="0" sldId="273"/>
            <ac:cxnSpMk id="11" creationId="{95132866-DA12-E2E4-8D40-D45C3E1E65E2}"/>
          </ac:cxnSpMkLst>
        </pc:cxnChg>
        <pc:cxnChg chg="mod">
          <ac:chgData name="Michela Neroni" userId="1d83b3bab83f759e" providerId="LiveId" clId="{A6595C37-30EF-4C78-A634-8F22E39B9FFE}" dt="2023-10-22T17:59:40.721" v="2094" actId="14100"/>
          <ac:cxnSpMkLst>
            <pc:docMk/>
            <pc:sldMk cId="0" sldId="273"/>
            <ac:cxnSpMk id="12" creationId="{27E35547-BE54-4E4B-3541-9138EE4D4421}"/>
          </ac:cxnSpMkLst>
        </pc:cxnChg>
        <pc:cxnChg chg="mod">
          <ac:chgData name="Michela Neroni" userId="1d83b3bab83f759e" providerId="LiveId" clId="{A6595C37-30EF-4C78-A634-8F22E39B9FFE}" dt="2023-10-22T17:58:19.208" v="2079" actId="1076"/>
          <ac:cxnSpMkLst>
            <pc:docMk/>
            <pc:sldMk cId="0" sldId="273"/>
            <ac:cxnSpMk id="14" creationId="{FC621DBA-5D44-387B-31EE-2C500C097007}"/>
          </ac:cxnSpMkLst>
        </pc:cxnChg>
        <pc:cxnChg chg="mod">
          <ac:chgData name="Michela Neroni" userId="1d83b3bab83f759e" providerId="LiveId" clId="{A6595C37-30EF-4C78-A634-8F22E39B9FFE}" dt="2023-10-22T18:00:36.900" v="2105" actId="14100"/>
          <ac:cxnSpMkLst>
            <pc:docMk/>
            <pc:sldMk cId="0" sldId="273"/>
            <ac:cxnSpMk id="39" creationId="{1E4631F9-F412-3515-6D4A-5ADBEE2E0570}"/>
          </ac:cxnSpMkLst>
        </pc:cxnChg>
      </pc:sldChg>
      <pc:sldChg chg="modSp add del mod">
        <pc:chgData name="Michela Neroni" userId="1d83b3bab83f759e" providerId="LiveId" clId="{A6595C37-30EF-4C78-A634-8F22E39B9FFE}" dt="2023-10-22T23:23:54.270" v="5525" actId="47"/>
        <pc:sldMkLst>
          <pc:docMk/>
          <pc:sldMk cId="0" sldId="274"/>
        </pc:sldMkLst>
        <pc:spChg chg="mod">
          <ac:chgData name="Michela Neroni" userId="1d83b3bab83f759e" providerId="LiveId" clId="{A6595C37-30EF-4C78-A634-8F22E39B9FFE}" dt="2023-10-22T09:19:18.015" v="4" actId="1076"/>
          <ac:spMkLst>
            <pc:docMk/>
            <pc:sldMk cId="0" sldId="274"/>
            <ac:spMk id="8" creationId="{3A8F1E0A-5DB5-B82F-453E-A2F4008C9310}"/>
          </ac:spMkLst>
        </pc:spChg>
      </pc:sldChg>
      <pc:sldChg chg="delSp del mod">
        <pc:chgData name="Michela Neroni" userId="1d83b3bab83f759e" providerId="LiveId" clId="{A6595C37-30EF-4C78-A634-8F22E39B9FFE}" dt="2023-10-22T17:46:16.290" v="2061" actId="47"/>
        <pc:sldMkLst>
          <pc:docMk/>
          <pc:sldMk cId="0" sldId="275"/>
        </pc:sldMkLst>
        <pc:spChg chg="del">
          <ac:chgData name="Michela Neroni" userId="1d83b3bab83f759e" providerId="LiveId" clId="{A6595C37-30EF-4C78-A634-8F22E39B9FFE}" dt="2023-10-22T17:35:22.121" v="1989" actId="21"/>
          <ac:spMkLst>
            <pc:docMk/>
            <pc:sldMk cId="0" sldId="275"/>
            <ac:spMk id="2" creationId="{49CD0E29-F89E-6474-4C75-1D6D69F2C8DD}"/>
          </ac:spMkLst>
        </pc:spChg>
        <pc:spChg chg="del">
          <ac:chgData name="Michela Neroni" userId="1d83b3bab83f759e" providerId="LiveId" clId="{A6595C37-30EF-4C78-A634-8F22E39B9FFE}" dt="2023-10-22T17:37:29.598" v="2003" actId="21"/>
          <ac:spMkLst>
            <pc:docMk/>
            <pc:sldMk cId="0" sldId="275"/>
            <ac:spMk id="9" creationId="{CFA8E3E7-420D-B073-FCE3-D9F4829B28EB}"/>
          </ac:spMkLst>
        </pc:spChg>
        <pc:spChg chg="del">
          <ac:chgData name="Michela Neroni" userId="1d83b3bab83f759e" providerId="LiveId" clId="{A6595C37-30EF-4C78-A634-8F22E39B9FFE}" dt="2023-10-22T09:47:42.876" v="248" actId="478"/>
          <ac:spMkLst>
            <pc:docMk/>
            <pc:sldMk cId="0" sldId="275"/>
            <ac:spMk id="19" creationId="{2853A637-E909-5589-9873-15498D569DEF}"/>
          </ac:spMkLst>
        </pc:spChg>
        <pc:grpChg chg="del">
          <ac:chgData name="Michela Neroni" userId="1d83b3bab83f759e" providerId="LiveId" clId="{A6595C37-30EF-4C78-A634-8F22E39B9FFE}" dt="2023-10-22T17:37:29.598" v="2003" actId="21"/>
          <ac:grpSpMkLst>
            <pc:docMk/>
            <pc:sldMk cId="0" sldId="275"/>
            <ac:grpSpMk id="55301" creationId="{34B8A517-31C7-F659-0B62-9D09484BE656}"/>
          </ac:grpSpMkLst>
        </pc:grpChg>
        <pc:picChg chg="topLvl">
          <ac:chgData name="Michela Neroni" userId="1d83b3bab83f759e" providerId="LiveId" clId="{A6595C37-30EF-4C78-A634-8F22E39B9FFE}" dt="2023-10-22T17:37:29.598" v="2003" actId="21"/>
          <ac:picMkLst>
            <pc:docMk/>
            <pc:sldMk cId="0" sldId="275"/>
            <ac:picMk id="55315" creationId="{B06E7DE1-3287-0BBB-1D17-D66DD38072D9}"/>
          </ac:picMkLst>
        </pc:picChg>
        <pc:cxnChg chg="del topLvl">
          <ac:chgData name="Michela Neroni" userId="1d83b3bab83f759e" providerId="LiveId" clId="{A6595C37-30EF-4C78-A634-8F22E39B9FFE}" dt="2023-10-22T17:37:29.598" v="2003" actId="21"/>
          <ac:cxnSpMkLst>
            <pc:docMk/>
            <pc:sldMk cId="0" sldId="275"/>
            <ac:cxnSpMk id="8" creationId="{A8BCB796-9330-594D-524B-F04F50E2A4B9}"/>
          </ac:cxnSpMkLst>
        </pc:cxnChg>
      </pc:sldChg>
      <pc:sldChg chg="del">
        <pc:chgData name="Michela Neroni" userId="1d83b3bab83f759e" providerId="LiveId" clId="{A6595C37-30EF-4C78-A634-8F22E39B9FFE}" dt="2023-10-22T18:06:41.125" v="2246" actId="47"/>
        <pc:sldMkLst>
          <pc:docMk/>
          <pc:sldMk cId="0" sldId="285"/>
        </pc:sldMkLst>
      </pc:sldChg>
      <pc:sldChg chg="addSp delSp modSp mod delAnim chgLayout">
        <pc:chgData name="Michela Neroni" userId="1d83b3bab83f759e" providerId="LiveId" clId="{A6595C37-30EF-4C78-A634-8F22E39B9FFE}" dt="2023-10-23T00:04:22.307" v="5887" actId="478"/>
        <pc:sldMkLst>
          <pc:docMk/>
          <pc:sldMk cId="0" sldId="286"/>
        </pc:sldMkLst>
        <pc:spChg chg="add del mod">
          <ac:chgData name="Michela Neroni" userId="1d83b3bab83f759e" providerId="LiveId" clId="{A6595C37-30EF-4C78-A634-8F22E39B9FFE}" dt="2023-10-22T19:58:52.830" v="2994" actId="478"/>
          <ac:spMkLst>
            <pc:docMk/>
            <pc:sldMk cId="0" sldId="286"/>
            <ac:spMk id="3" creationId="{FBF39471-867D-43E8-F25C-52746B652D68}"/>
          </ac:spMkLst>
        </pc:spChg>
        <pc:spChg chg="del">
          <ac:chgData name="Michela Neroni" userId="1d83b3bab83f759e" providerId="LiveId" clId="{A6595C37-30EF-4C78-A634-8F22E39B9FFE}" dt="2023-10-22T19:03:58.967" v="2463" actId="478"/>
          <ac:spMkLst>
            <pc:docMk/>
            <pc:sldMk cId="0" sldId="286"/>
            <ac:spMk id="7" creationId="{7DDC5292-26F4-9E2E-0D68-4BE0025C0EC3}"/>
          </ac:spMkLst>
        </pc:spChg>
        <pc:spChg chg="mod">
          <ac:chgData name="Michela Neroni" userId="1d83b3bab83f759e" providerId="LiveId" clId="{A6595C37-30EF-4C78-A634-8F22E39B9FFE}" dt="2023-10-22T19:47:55.253" v="2991" actId="1076"/>
          <ac:spMkLst>
            <pc:docMk/>
            <pc:sldMk cId="0" sldId="286"/>
            <ac:spMk id="8" creationId="{FE2EA980-DF82-A1D2-CFDE-559FFDD66F78}"/>
          </ac:spMkLst>
        </pc:spChg>
        <pc:spChg chg="mod">
          <ac:chgData name="Michela Neroni" userId="1d83b3bab83f759e" providerId="LiveId" clId="{A6595C37-30EF-4C78-A634-8F22E39B9FFE}" dt="2023-10-22T19:47:50.128" v="2990" actId="1076"/>
          <ac:spMkLst>
            <pc:docMk/>
            <pc:sldMk cId="0" sldId="286"/>
            <ac:spMk id="9" creationId="{FD62573B-FFF9-AE59-9148-CC6283DD9813}"/>
          </ac:spMkLst>
        </pc:spChg>
        <pc:spChg chg="mod">
          <ac:chgData name="Michela Neroni" userId="1d83b3bab83f759e" providerId="LiveId" clId="{A6595C37-30EF-4C78-A634-8F22E39B9FFE}" dt="2023-10-22T19:48:26.357" v="2992" actId="1076"/>
          <ac:spMkLst>
            <pc:docMk/>
            <pc:sldMk cId="0" sldId="286"/>
            <ac:spMk id="10" creationId="{0323F863-978A-48B8-242C-DA6626654A17}"/>
          </ac:spMkLst>
        </pc:spChg>
        <pc:spChg chg="mod">
          <ac:chgData name="Michela Neroni" userId="1d83b3bab83f759e" providerId="LiveId" clId="{A6595C37-30EF-4C78-A634-8F22E39B9FFE}" dt="2023-10-22T19:47:55.253" v="2991" actId="1076"/>
          <ac:spMkLst>
            <pc:docMk/>
            <pc:sldMk cId="0" sldId="286"/>
            <ac:spMk id="13" creationId="{7C7BB81A-069A-78A1-6FC8-F473CEE0EFD0}"/>
          </ac:spMkLst>
        </pc:spChg>
        <pc:spChg chg="del">
          <ac:chgData name="Michela Neroni" userId="1d83b3bab83f759e" providerId="LiveId" clId="{A6595C37-30EF-4C78-A634-8F22E39B9FFE}" dt="2023-10-22T19:03:58.967" v="2463" actId="478"/>
          <ac:spMkLst>
            <pc:docMk/>
            <pc:sldMk cId="0" sldId="286"/>
            <ac:spMk id="14" creationId="{E51E40E8-55F6-82F7-1CD7-D058635ED53B}"/>
          </ac:spMkLst>
        </pc:spChg>
        <pc:spChg chg="del">
          <ac:chgData name="Michela Neroni" userId="1d83b3bab83f759e" providerId="LiveId" clId="{A6595C37-30EF-4C78-A634-8F22E39B9FFE}" dt="2023-10-22T19:46:13.412" v="2963" actId="478"/>
          <ac:spMkLst>
            <pc:docMk/>
            <pc:sldMk cId="0" sldId="286"/>
            <ac:spMk id="15" creationId="{9DC39F9D-36B8-95E6-CA89-1A393420E75C}"/>
          </ac:spMkLst>
        </pc:spChg>
        <pc:spChg chg="del">
          <ac:chgData name="Michela Neroni" userId="1d83b3bab83f759e" providerId="LiveId" clId="{A6595C37-30EF-4C78-A634-8F22E39B9FFE}" dt="2023-10-22T19:03:58.967" v="2463" actId="478"/>
          <ac:spMkLst>
            <pc:docMk/>
            <pc:sldMk cId="0" sldId="286"/>
            <ac:spMk id="16" creationId="{B26366D6-EB2F-F1C9-B499-EA071E53C866}"/>
          </ac:spMkLst>
        </pc:spChg>
        <pc:spChg chg="add mod">
          <ac:chgData name="Michela Neroni" userId="1d83b3bab83f759e" providerId="LiveId" clId="{A6595C37-30EF-4C78-A634-8F22E39B9FFE}" dt="2023-10-22T20:01:31.468" v="3011" actId="20577"/>
          <ac:spMkLst>
            <pc:docMk/>
            <pc:sldMk cId="0" sldId="286"/>
            <ac:spMk id="18" creationId="{965A10F2-CBF9-4E67-92B1-D1619151F08C}"/>
          </ac:spMkLst>
        </pc:spChg>
        <pc:spChg chg="mod">
          <ac:chgData name="Michela Neroni" userId="1d83b3bab83f759e" providerId="LiveId" clId="{A6595C37-30EF-4C78-A634-8F22E39B9FFE}" dt="2023-10-22T19:06:26.162" v="2508" actId="1076"/>
          <ac:spMkLst>
            <pc:docMk/>
            <pc:sldMk cId="0" sldId="286"/>
            <ac:spMk id="19" creationId="{50C141F3-1C74-F939-77F5-5BA62118D03C}"/>
          </ac:spMkLst>
        </pc:spChg>
        <pc:spChg chg="add del mod ord">
          <ac:chgData name="Michela Neroni" userId="1d83b3bab83f759e" providerId="LiveId" clId="{A6595C37-30EF-4C78-A634-8F22E39B9FFE}" dt="2023-10-23T00:04:22.307" v="5887" actId="478"/>
          <ac:spMkLst>
            <pc:docMk/>
            <pc:sldMk cId="0" sldId="286"/>
            <ac:spMk id="20" creationId="{AA0BACB2-B9BE-D95C-7A2A-5DD29D75C31B}"/>
          </ac:spMkLst>
        </pc:spChg>
        <pc:spChg chg="add del mod ord">
          <ac:chgData name="Michela Neroni" userId="1d83b3bab83f759e" providerId="LiveId" clId="{A6595C37-30EF-4C78-A634-8F22E39B9FFE}" dt="2023-10-23T00:04:22.307" v="5887" actId="478"/>
          <ac:spMkLst>
            <pc:docMk/>
            <pc:sldMk cId="0" sldId="286"/>
            <ac:spMk id="21" creationId="{C1DEB4CF-E526-3E8D-FBED-295E4AC22E37}"/>
          </ac:spMkLst>
        </pc:spChg>
        <pc:spChg chg="mod">
          <ac:chgData name="Michela Neroni" userId="1d83b3bab83f759e" providerId="LiveId" clId="{A6595C37-30EF-4C78-A634-8F22E39B9FFE}" dt="2023-10-22T19:36:30.244" v="2510" actId="1076"/>
          <ac:spMkLst>
            <pc:docMk/>
            <pc:sldMk cId="0" sldId="286"/>
            <ac:spMk id="62470" creationId="{E6F6A2EB-D5C5-79D7-A4E9-29C8557F516F}"/>
          </ac:spMkLst>
        </pc:spChg>
        <pc:picChg chg="mod">
          <ac:chgData name="Michela Neroni" userId="1d83b3bab83f759e" providerId="LiveId" clId="{A6595C37-30EF-4C78-A634-8F22E39B9FFE}" dt="2023-10-22T19:47:25.136" v="2974" actId="1076"/>
          <ac:picMkLst>
            <pc:docMk/>
            <pc:sldMk cId="0" sldId="286"/>
            <ac:picMk id="24" creationId="{A1BB0477-FB8B-5CDB-F8C3-FD2C5B4FFBB0}"/>
          </ac:picMkLst>
        </pc:picChg>
        <pc:picChg chg="mod">
          <ac:chgData name="Michela Neroni" userId="1d83b3bab83f759e" providerId="LiveId" clId="{A6595C37-30EF-4C78-A634-8F22E39B9FFE}" dt="2023-10-22T19:58:44.956" v="2993" actId="14100"/>
          <ac:picMkLst>
            <pc:docMk/>
            <pc:sldMk cId="0" sldId="286"/>
            <ac:picMk id="62466" creationId="{9ADDF26A-5566-27B0-D9D1-982C1EEAF7FA}"/>
          </ac:picMkLst>
        </pc:picChg>
        <pc:cxnChg chg="del">
          <ac:chgData name="Michela Neroni" userId="1d83b3bab83f759e" providerId="LiveId" clId="{A6595C37-30EF-4C78-A634-8F22E39B9FFE}" dt="2023-10-22T19:03:58.967" v="2463" actId="478"/>
          <ac:cxnSpMkLst>
            <pc:docMk/>
            <pc:sldMk cId="0" sldId="286"/>
            <ac:cxnSpMk id="11" creationId="{F0B7292B-315D-0D2F-67DC-DA1DE6F362BD}"/>
          </ac:cxnSpMkLst>
        </pc:cxnChg>
        <pc:cxnChg chg="del">
          <ac:chgData name="Michela Neroni" userId="1d83b3bab83f759e" providerId="LiveId" clId="{A6595C37-30EF-4C78-A634-8F22E39B9FFE}" dt="2023-10-22T19:03:58.967" v="2463" actId="478"/>
          <ac:cxnSpMkLst>
            <pc:docMk/>
            <pc:sldMk cId="0" sldId="286"/>
            <ac:cxnSpMk id="12" creationId="{6953764A-4508-D01A-D634-CCA583F7A612}"/>
          </ac:cxnSpMkLst>
        </pc:cxnChg>
        <pc:cxnChg chg="mod">
          <ac:chgData name="Michela Neroni" userId="1d83b3bab83f759e" providerId="LiveId" clId="{A6595C37-30EF-4C78-A634-8F22E39B9FFE}" dt="2023-10-22T19:48:26.357" v="2992" actId="1076"/>
          <ac:cxnSpMkLst>
            <pc:docMk/>
            <pc:sldMk cId="0" sldId="286"/>
            <ac:cxnSpMk id="26" creationId="{275790C6-2D94-C300-C8A5-8BE5FEAFB645}"/>
          </ac:cxnSpMkLst>
        </pc:cxnChg>
        <pc:cxnChg chg="mod">
          <ac:chgData name="Michela Neroni" userId="1d83b3bab83f759e" providerId="LiveId" clId="{A6595C37-30EF-4C78-A634-8F22E39B9FFE}" dt="2023-10-22T19:47:20.208" v="2972" actId="1076"/>
          <ac:cxnSpMkLst>
            <pc:docMk/>
            <pc:sldMk cId="0" sldId="286"/>
            <ac:cxnSpMk id="28" creationId="{F75E93FE-9039-4728-E3AA-973042364558}"/>
          </ac:cxnSpMkLst>
        </pc:cxnChg>
      </pc:sldChg>
      <pc:sldChg chg="addSp delSp modSp">
        <pc:chgData name="Michela Neroni" userId="1d83b3bab83f759e" providerId="LiveId" clId="{A6595C37-30EF-4C78-A634-8F22E39B9FFE}" dt="2023-10-23T00:38:53.822" v="5917"/>
        <pc:sldMkLst>
          <pc:docMk/>
          <pc:sldMk cId="0" sldId="287"/>
        </pc:sldMkLst>
        <pc:spChg chg="add del mod">
          <ac:chgData name="Michela Neroni" userId="1d83b3bab83f759e" providerId="LiveId" clId="{A6595C37-30EF-4C78-A634-8F22E39B9FFE}" dt="2023-10-23T00:38:53.822" v="5917"/>
          <ac:spMkLst>
            <pc:docMk/>
            <pc:sldMk cId="0" sldId="287"/>
            <ac:spMk id="5" creationId="{5D3E3F20-AA75-CC7A-4572-6277B02C20E8}"/>
          </ac:spMkLst>
        </pc:spChg>
        <pc:picChg chg="add del mod">
          <ac:chgData name="Michela Neroni" userId="1d83b3bab83f759e" providerId="LiveId" clId="{A6595C37-30EF-4C78-A634-8F22E39B9FFE}" dt="2023-10-23T00:38:53.822" v="5917"/>
          <ac:picMkLst>
            <pc:docMk/>
            <pc:sldMk cId="0" sldId="287"/>
            <ac:picMk id="6" creationId="{2082F733-2E98-8C2E-CF9E-5859761E5463}"/>
          </ac:picMkLst>
        </pc:picChg>
        <pc:picChg chg="add del mod">
          <ac:chgData name="Michela Neroni" userId="1d83b3bab83f759e" providerId="LiveId" clId="{A6595C37-30EF-4C78-A634-8F22E39B9FFE}" dt="2023-10-23T00:38:53.822" v="5917"/>
          <ac:picMkLst>
            <pc:docMk/>
            <pc:sldMk cId="0" sldId="287"/>
            <ac:picMk id="7" creationId="{5BFA56EE-BBE1-1553-A10A-4625AFC10AD3}"/>
          </ac:picMkLst>
        </pc:picChg>
      </pc:sldChg>
      <pc:sldChg chg="modSp mod">
        <pc:chgData name="Michela Neroni" userId="1d83b3bab83f759e" providerId="LiveId" clId="{A6595C37-30EF-4C78-A634-8F22E39B9FFE}" dt="2023-10-23T00:37:08.032" v="5915" actId="113"/>
        <pc:sldMkLst>
          <pc:docMk/>
          <pc:sldMk cId="0" sldId="290"/>
        </pc:sldMkLst>
        <pc:spChg chg="mod">
          <ac:chgData name="Michela Neroni" userId="1d83b3bab83f759e" providerId="LiveId" clId="{A6595C37-30EF-4C78-A634-8F22E39B9FFE}" dt="2023-10-23T00:37:08.032" v="5915" actId="113"/>
          <ac:spMkLst>
            <pc:docMk/>
            <pc:sldMk cId="0" sldId="290"/>
            <ac:spMk id="7" creationId="{44622950-677F-9670-C6F4-E5BE9D7F8C78}"/>
          </ac:spMkLst>
        </pc:spChg>
        <pc:spChg chg="mod">
          <ac:chgData name="Michela Neroni" userId="1d83b3bab83f759e" providerId="LiveId" clId="{A6595C37-30EF-4C78-A634-8F22E39B9FFE}" dt="2023-10-22T22:48:31.396" v="4655" actId="1076"/>
          <ac:spMkLst>
            <pc:docMk/>
            <pc:sldMk cId="0" sldId="290"/>
            <ac:spMk id="84996" creationId="{A2D10176-778D-8488-FE5A-81EA86CEBCCB}"/>
          </ac:spMkLst>
        </pc:spChg>
      </pc:sldChg>
      <pc:sldChg chg="addSp delSp modSp del mod ord">
        <pc:chgData name="Michela Neroni" userId="1d83b3bab83f759e" providerId="LiveId" clId="{A6595C37-30EF-4C78-A634-8F22E39B9FFE}" dt="2023-10-22T20:50:55.496" v="3895" actId="47"/>
        <pc:sldMkLst>
          <pc:docMk/>
          <pc:sldMk cId="0" sldId="295"/>
        </pc:sldMkLst>
        <pc:spChg chg="add mod">
          <ac:chgData name="Michela Neroni" userId="1d83b3bab83f759e" providerId="LiveId" clId="{A6595C37-30EF-4C78-A634-8F22E39B9FFE}" dt="2023-10-22T20:23:59.132" v="3459" actId="1076"/>
          <ac:spMkLst>
            <pc:docMk/>
            <pc:sldMk cId="0" sldId="295"/>
            <ac:spMk id="3" creationId="{0792DFC8-DA3B-A4CE-D290-402259CEBEA4}"/>
          </ac:spMkLst>
        </pc:spChg>
        <pc:spChg chg="mod">
          <ac:chgData name="Michela Neroni" userId="1d83b3bab83f759e" providerId="LiveId" clId="{A6595C37-30EF-4C78-A634-8F22E39B9FFE}" dt="2023-10-22T20:41:58.110" v="3817" actId="1076"/>
          <ac:spMkLst>
            <pc:docMk/>
            <pc:sldMk cId="0" sldId="295"/>
            <ac:spMk id="5" creationId="{547FBD6C-2564-C367-921E-B50A4B57E789}"/>
          </ac:spMkLst>
        </pc:spChg>
        <pc:spChg chg="mod">
          <ac:chgData name="Michela Neroni" userId="1d83b3bab83f759e" providerId="LiveId" clId="{A6595C37-30EF-4C78-A634-8F22E39B9FFE}" dt="2023-10-22T20:24:08.843" v="3460" actId="478"/>
          <ac:spMkLst>
            <pc:docMk/>
            <pc:sldMk cId="0" sldId="295"/>
            <ac:spMk id="14" creationId="{E24425FE-C262-92A6-05DD-E4F62FAC9AB2}"/>
          </ac:spMkLst>
        </pc:spChg>
        <pc:spChg chg="mod">
          <ac:chgData name="Michela Neroni" userId="1d83b3bab83f759e" providerId="LiveId" clId="{A6595C37-30EF-4C78-A634-8F22E39B9FFE}" dt="2023-10-22T20:24:08.843" v="3460" actId="478"/>
          <ac:spMkLst>
            <pc:docMk/>
            <pc:sldMk cId="0" sldId="295"/>
            <ac:spMk id="16" creationId="{62818607-5818-7504-42C9-F0CFFD06318B}"/>
          </ac:spMkLst>
        </pc:spChg>
        <pc:spChg chg="del">
          <ac:chgData name="Michela Neroni" userId="1d83b3bab83f759e" providerId="LiveId" clId="{A6595C37-30EF-4C78-A634-8F22E39B9FFE}" dt="2023-10-22T20:24:08.843" v="3460" actId="478"/>
          <ac:spMkLst>
            <pc:docMk/>
            <pc:sldMk cId="0" sldId="295"/>
            <ac:spMk id="18" creationId="{FBBED21A-9055-740E-3ABB-E2087C70D605}"/>
          </ac:spMkLst>
        </pc:spChg>
        <pc:spChg chg="mod">
          <ac:chgData name="Michela Neroni" userId="1d83b3bab83f759e" providerId="LiveId" clId="{A6595C37-30EF-4C78-A634-8F22E39B9FFE}" dt="2023-10-22T20:24:08.843" v="3460" actId="478"/>
          <ac:spMkLst>
            <pc:docMk/>
            <pc:sldMk cId="0" sldId="295"/>
            <ac:spMk id="19" creationId="{BBA97AB9-7AE0-51F3-F2F6-5D1C0A31F8F5}"/>
          </ac:spMkLst>
        </pc:spChg>
        <pc:spChg chg="mod">
          <ac:chgData name="Michela Neroni" userId="1d83b3bab83f759e" providerId="LiveId" clId="{A6595C37-30EF-4C78-A634-8F22E39B9FFE}" dt="2023-10-22T20:24:08.843" v="3460" actId="478"/>
          <ac:spMkLst>
            <pc:docMk/>
            <pc:sldMk cId="0" sldId="295"/>
            <ac:spMk id="21" creationId="{E0405D3A-16E6-B017-03D3-52D28D7C186E}"/>
          </ac:spMkLst>
        </pc:spChg>
        <pc:spChg chg="mod">
          <ac:chgData name="Michela Neroni" userId="1d83b3bab83f759e" providerId="LiveId" clId="{A6595C37-30EF-4C78-A634-8F22E39B9FFE}" dt="2023-10-22T20:23:51.552" v="3457" actId="1076"/>
          <ac:spMkLst>
            <pc:docMk/>
            <pc:sldMk cId="0" sldId="295"/>
            <ac:spMk id="64515" creationId="{042980B0-9F52-8DF0-94FD-AC594797F416}"/>
          </ac:spMkLst>
        </pc:spChg>
        <pc:grpChg chg="del mod">
          <ac:chgData name="Michela Neroni" userId="1d83b3bab83f759e" providerId="LiveId" clId="{A6595C37-30EF-4C78-A634-8F22E39B9FFE}" dt="2023-10-22T20:24:13.504" v="3461" actId="478"/>
          <ac:grpSpMkLst>
            <pc:docMk/>
            <pc:sldMk cId="0" sldId="295"/>
            <ac:grpSpMk id="64519" creationId="{AC5F8024-068C-92BA-FC6A-48681BABA49C}"/>
          </ac:grpSpMkLst>
        </pc:grpChg>
        <pc:grpChg chg="mod">
          <ac:chgData name="Michela Neroni" userId="1d83b3bab83f759e" providerId="LiveId" clId="{A6595C37-30EF-4C78-A634-8F22E39B9FFE}" dt="2023-10-22T20:24:08.843" v="3460" actId="478"/>
          <ac:grpSpMkLst>
            <pc:docMk/>
            <pc:sldMk cId="0" sldId="295"/>
            <ac:grpSpMk id="64525" creationId="{B01527AD-AB6A-DFF8-CB03-5909A76CC949}"/>
          </ac:grpSpMkLst>
        </pc:grpChg>
        <pc:grpChg chg="del mod">
          <ac:chgData name="Michela Neroni" userId="1d83b3bab83f759e" providerId="LiveId" clId="{A6595C37-30EF-4C78-A634-8F22E39B9FFE}" dt="2023-10-22T20:24:08.843" v="3460" actId="478"/>
          <ac:grpSpMkLst>
            <pc:docMk/>
            <pc:sldMk cId="0" sldId="295"/>
            <ac:grpSpMk id="64528" creationId="{E1985890-93B5-6B30-575A-7848E160AE8E}"/>
          </ac:grpSpMkLst>
        </pc:grpChg>
        <pc:picChg chg="del mod">
          <ac:chgData name="Michela Neroni" userId="1d83b3bab83f759e" providerId="LiveId" clId="{A6595C37-30EF-4C78-A634-8F22E39B9FFE}" dt="2023-10-22T20:24:08.843" v="3460" actId="478"/>
          <ac:picMkLst>
            <pc:docMk/>
            <pc:sldMk cId="0" sldId="295"/>
            <ac:picMk id="64533" creationId="{A7763417-2F29-B3EC-64BD-A505AD1FF55A}"/>
          </ac:picMkLst>
        </pc:picChg>
        <pc:cxnChg chg="del mod">
          <ac:chgData name="Michela Neroni" userId="1d83b3bab83f759e" providerId="LiveId" clId="{A6595C37-30EF-4C78-A634-8F22E39B9FFE}" dt="2023-10-22T20:24:08.843" v="3460" actId="478"/>
          <ac:cxnSpMkLst>
            <pc:docMk/>
            <pc:sldMk cId="0" sldId="295"/>
            <ac:cxnSpMk id="12" creationId="{5EF7398A-FC7F-4D45-10CE-497CC42725F8}"/>
          </ac:cxnSpMkLst>
        </pc:cxnChg>
        <pc:cxnChg chg="mod">
          <ac:chgData name="Michela Neroni" userId="1d83b3bab83f759e" providerId="LiveId" clId="{A6595C37-30EF-4C78-A634-8F22E39B9FFE}" dt="2023-10-22T20:24:13.504" v="3461" actId="478"/>
          <ac:cxnSpMkLst>
            <pc:docMk/>
            <pc:sldMk cId="0" sldId="295"/>
            <ac:cxnSpMk id="17" creationId="{78D058D4-3F25-67EE-E2F8-8CA831FF42AD}"/>
          </ac:cxnSpMkLst>
        </pc:cxnChg>
      </pc:sldChg>
      <pc:sldChg chg="addSp delSp modSp mod">
        <pc:chgData name="Michela Neroni" userId="1d83b3bab83f759e" providerId="LiveId" clId="{A6595C37-30EF-4C78-A634-8F22E39B9FFE}" dt="2023-10-22T23:59:45.531" v="5879" actId="1076"/>
        <pc:sldMkLst>
          <pc:docMk/>
          <pc:sldMk cId="0" sldId="297"/>
        </pc:sldMkLst>
        <pc:spChg chg="del mod">
          <ac:chgData name="Michela Neroni" userId="1d83b3bab83f759e" providerId="LiveId" clId="{A6595C37-30EF-4C78-A634-8F22E39B9FFE}" dt="2023-10-22T23:44:18.770" v="5842" actId="478"/>
          <ac:spMkLst>
            <pc:docMk/>
            <pc:sldMk cId="0" sldId="297"/>
            <ac:spMk id="5" creationId="{115379F8-6C93-E2B1-2D7D-DF1F1CF831DD}"/>
          </ac:spMkLst>
        </pc:spChg>
        <pc:spChg chg="mod">
          <ac:chgData name="Michela Neroni" userId="1d83b3bab83f759e" providerId="LiveId" clId="{A6595C37-30EF-4C78-A634-8F22E39B9FFE}" dt="2023-10-22T23:35:20.706" v="5820" actId="1076"/>
          <ac:spMkLst>
            <pc:docMk/>
            <pc:sldMk cId="0" sldId="297"/>
            <ac:spMk id="73735" creationId="{2494A374-80B4-5522-ADF6-12FD5B03A935}"/>
          </ac:spMkLst>
        </pc:spChg>
        <pc:picChg chg="add mod modCrop">
          <ac:chgData name="Michela Neroni" userId="1d83b3bab83f759e" providerId="LiveId" clId="{A6595C37-30EF-4C78-A634-8F22E39B9FFE}" dt="2023-10-22T23:59:45.531" v="5879" actId="1076"/>
          <ac:picMkLst>
            <pc:docMk/>
            <pc:sldMk cId="0" sldId="297"/>
            <ac:picMk id="4" creationId="{DC2DFB96-8D08-C62D-52CD-7EB874518470}"/>
          </ac:picMkLst>
        </pc:picChg>
        <pc:picChg chg="add mod modCrop">
          <ac:chgData name="Michela Neroni" userId="1d83b3bab83f759e" providerId="LiveId" clId="{A6595C37-30EF-4C78-A634-8F22E39B9FFE}" dt="2023-10-22T23:59:26.277" v="5875" actId="14100"/>
          <ac:picMkLst>
            <pc:docMk/>
            <pc:sldMk cId="0" sldId="297"/>
            <ac:picMk id="7" creationId="{1EBCC80B-11E3-8AEF-FBBD-A0C0ED097A25}"/>
          </ac:picMkLst>
        </pc:picChg>
        <pc:picChg chg="add mod modCrop">
          <ac:chgData name="Michela Neroni" userId="1d83b3bab83f759e" providerId="LiveId" clId="{A6595C37-30EF-4C78-A634-8F22E39B9FFE}" dt="2023-10-22T23:59:12.421" v="5873" actId="14100"/>
          <ac:picMkLst>
            <pc:docMk/>
            <pc:sldMk cId="0" sldId="297"/>
            <ac:picMk id="9" creationId="{37A813E1-CE1C-4D32-3909-EAFEF536E3A1}"/>
          </ac:picMkLst>
        </pc:picChg>
        <pc:picChg chg="add mod">
          <ac:chgData name="Michela Neroni" userId="1d83b3bab83f759e" providerId="LiveId" clId="{A6595C37-30EF-4C78-A634-8F22E39B9FFE}" dt="2023-10-22T23:59:43.151" v="5878" actId="1076"/>
          <ac:picMkLst>
            <pc:docMk/>
            <pc:sldMk cId="0" sldId="297"/>
            <ac:picMk id="10" creationId="{17B09876-B8BE-E3A6-45A4-88DE2F02C925}"/>
          </ac:picMkLst>
        </pc:picChg>
        <pc:picChg chg="del">
          <ac:chgData name="Michela Neroni" userId="1d83b3bab83f759e" providerId="LiveId" clId="{A6595C37-30EF-4C78-A634-8F22E39B9FFE}" dt="2023-10-22T23:50:56.767" v="5844" actId="478"/>
          <ac:picMkLst>
            <pc:docMk/>
            <pc:sldMk cId="0" sldId="297"/>
            <ac:picMk id="73732" creationId="{2A098AC6-DF2C-E680-3420-4FF1380108AA}"/>
          </ac:picMkLst>
        </pc:picChg>
        <pc:picChg chg="del">
          <ac:chgData name="Michela Neroni" userId="1d83b3bab83f759e" providerId="LiveId" clId="{A6595C37-30EF-4C78-A634-8F22E39B9FFE}" dt="2023-10-22T23:55:10.936" v="5854" actId="478"/>
          <ac:picMkLst>
            <pc:docMk/>
            <pc:sldMk cId="0" sldId="297"/>
            <ac:picMk id="73733" creationId="{6688C6CF-A07C-3C45-EDD1-D16659893D89}"/>
          </ac:picMkLst>
        </pc:picChg>
        <pc:picChg chg="del mod">
          <ac:chgData name="Michela Neroni" userId="1d83b3bab83f759e" providerId="LiveId" clId="{A6595C37-30EF-4C78-A634-8F22E39B9FFE}" dt="2023-10-22T23:55:37.177" v="5862" actId="478"/>
          <ac:picMkLst>
            <pc:docMk/>
            <pc:sldMk cId="0" sldId="297"/>
            <ac:picMk id="73734" creationId="{8024BF33-7034-BCEC-4D80-4A54F8CD697F}"/>
          </ac:picMkLst>
        </pc:picChg>
      </pc:sldChg>
      <pc:sldChg chg="delSp modSp mod ord modAnim">
        <pc:chgData name="Michela Neroni" userId="1d83b3bab83f759e" providerId="LiveId" clId="{A6595C37-30EF-4C78-A634-8F22E39B9FFE}" dt="2023-10-22T23:44:32.505" v="5843" actId="478"/>
        <pc:sldMkLst>
          <pc:docMk/>
          <pc:sldMk cId="0" sldId="298"/>
        </pc:sldMkLst>
        <pc:spChg chg="del">
          <ac:chgData name="Michela Neroni" userId="1d83b3bab83f759e" providerId="LiveId" clId="{A6595C37-30EF-4C78-A634-8F22E39B9FFE}" dt="2023-10-22T23:44:32.505" v="5843" actId="478"/>
          <ac:spMkLst>
            <pc:docMk/>
            <pc:sldMk cId="0" sldId="298"/>
            <ac:spMk id="5" creationId="{EF34F6D8-B59F-E15B-5578-F8F432C0BA63}"/>
          </ac:spMkLst>
        </pc:spChg>
        <pc:spChg chg="mod">
          <ac:chgData name="Michela Neroni" userId="1d83b3bab83f759e" providerId="LiveId" clId="{A6595C37-30EF-4C78-A634-8F22E39B9FFE}" dt="2023-10-22T21:12:38.060" v="3935" actId="207"/>
          <ac:spMkLst>
            <pc:docMk/>
            <pc:sldMk cId="0" sldId="298"/>
            <ac:spMk id="17" creationId="{0509FCFE-D201-D6C5-26BA-107D1D19ACA6}"/>
          </ac:spMkLst>
        </pc:spChg>
        <pc:spChg chg="mod">
          <ac:chgData name="Michela Neroni" userId="1d83b3bab83f759e" providerId="LiveId" clId="{A6595C37-30EF-4C78-A634-8F22E39B9FFE}" dt="2023-10-22T21:10:29.173" v="3920" actId="1076"/>
          <ac:spMkLst>
            <pc:docMk/>
            <pc:sldMk cId="0" sldId="298"/>
            <ac:spMk id="66563" creationId="{F8CDD6D6-9041-4111-B0FD-A832D9452E85}"/>
          </ac:spMkLst>
        </pc:spChg>
        <pc:picChg chg="mod">
          <ac:chgData name="Michela Neroni" userId="1d83b3bab83f759e" providerId="LiveId" clId="{A6595C37-30EF-4C78-A634-8F22E39B9FFE}" dt="2023-10-22T21:10:47.631" v="3921" actId="1076"/>
          <ac:picMkLst>
            <pc:docMk/>
            <pc:sldMk cId="0" sldId="298"/>
            <ac:picMk id="66562" creationId="{92532BDD-4D07-0F2D-BD8A-1F801EB91B93}"/>
          </ac:picMkLst>
        </pc:picChg>
        <pc:picChg chg="mod">
          <ac:chgData name="Michela Neroni" userId="1d83b3bab83f759e" providerId="LiveId" clId="{A6595C37-30EF-4C78-A634-8F22E39B9FFE}" dt="2023-10-22T21:11:36.474" v="3926" actId="14861"/>
          <ac:picMkLst>
            <pc:docMk/>
            <pc:sldMk cId="0" sldId="298"/>
            <ac:picMk id="66567" creationId="{69980D35-78F2-D897-5B68-A2035DBCFF58}"/>
          </ac:picMkLst>
        </pc:picChg>
      </pc:sldChg>
      <pc:sldChg chg="modSp mod">
        <pc:chgData name="Michela Neroni" userId="1d83b3bab83f759e" providerId="LiveId" clId="{A6595C37-30EF-4C78-A634-8F22E39B9FFE}" dt="2023-10-22T23:30:52.876" v="5769" actId="207"/>
        <pc:sldMkLst>
          <pc:docMk/>
          <pc:sldMk cId="0" sldId="299"/>
        </pc:sldMkLst>
        <pc:spChg chg="mod">
          <ac:chgData name="Michela Neroni" userId="1d83b3bab83f759e" providerId="LiveId" clId="{A6595C37-30EF-4C78-A634-8F22E39B9FFE}" dt="2023-10-22T23:30:41.457" v="5766" actId="20577"/>
          <ac:spMkLst>
            <pc:docMk/>
            <pc:sldMk cId="0" sldId="299"/>
            <ac:spMk id="7" creationId="{6916A8A3-7E2D-F18F-4FC7-6B03605C4BF5}"/>
          </ac:spMkLst>
        </pc:spChg>
        <pc:spChg chg="mod">
          <ac:chgData name="Michela Neroni" userId="1d83b3bab83f759e" providerId="LiveId" clId="{A6595C37-30EF-4C78-A634-8F22E39B9FFE}" dt="2023-10-22T23:30:52.876" v="5769" actId="207"/>
          <ac:spMkLst>
            <pc:docMk/>
            <pc:sldMk cId="0" sldId="299"/>
            <ac:spMk id="8" creationId="{C015EA31-34F5-D359-14D5-9069A21ABBE1}"/>
          </ac:spMkLst>
        </pc:spChg>
        <pc:spChg chg="mod">
          <ac:chgData name="Michela Neroni" userId="1d83b3bab83f759e" providerId="LiveId" clId="{A6595C37-30EF-4C78-A634-8F22E39B9FFE}" dt="2023-10-22T23:21:28.295" v="5499" actId="108"/>
          <ac:spMkLst>
            <pc:docMk/>
            <pc:sldMk cId="0" sldId="299"/>
            <ac:spMk id="75781" creationId="{610E4C7A-5042-5F59-E5B3-AA30283EAEF8}"/>
          </ac:spMkLst>
        </pc:spChg>
        <pc:picChg chg="mod">
          <ac:chgData name="Michela Neroni" userId="1d83b3bab83f759e" providerId="LiveId" clId="{A6595C37-30EF-4C78-A634-8F22E39B9FFE}" dt="2023-10-22T23:30:18.586" v="5756" actId="1076"/>
          <ac:picMkLst>
            <pc:docMk/>
            <pc:sldMk cId="0" sldId="299"/>
            <ac:picMk id="75778" creationId="{D2D6E9D9-3F64-5FAE-B809-F5E6757911CD}"/>
          </ac:picMkLst>
        </pc:picChg>
        <pc:picChg chg="mod">
          <ac:chgData name="Michela Neroni" userId="1d83b3bab83f759e" providerId="LiveId" clId="{A6595C37-30EF-4C78-A634-8F22E39B9FFE}" dt="2023-10-22T23:30:18.586" v="5756" actId="1076"/>
          <ac:picMkLst>
            <pc:docMk/>
            <pc:sldMk cId="0" sldId="299"/>
            <ac:picMk id="75784" creationId="{1D8B9E1E-4170-8922-3569-09B6A6D9BD08}"/>
          </ac:picMkLst>
        </pc:picChg>
        <pc:picChg chg="mod">
          <ac:chgData name="Michela Neroni" userId="1d83b3bab83f759e" providerId="LiveId" clId="{A6595C37-30EF-4C78-A634-8F22E39B9FFE}" dt="2023-10-22T23:30:18.586" v="5756" actId="1076"/>
          <ac:picMkLst>
            <pc:docMk/>
            <pc:sldMk cId="0" sldId="299"/>
            <ac:picMk id="75785" creationId="{14AAE713-D1DA-5915-AA03-EA3C33787A15}"/>
          </ac:picMkLst>
        </pc:picChg>
        <pc:picChg chg="mod">
          <ac:chgData name="Michela Neroni" userId="1d83b3bab83f759e" providerId="LiveId" clId="{A6595C37-30EF-4C78-A634-8F22E39B9FFE}" dt="2023-10-22T23:30:18.586" v="5756" actId="1076"/>
          <ac:picMkLst>
            <pc:docMk/>
            <pc:sldMk cId="0" sldId="299"/>
            <ac:picMk id="75786" creationId="{9F2001B8-E20D-65A6-2255-5B879AF3CD89}"/>
          </ac:picMkLst>
        </pc:picChg>
      </pc:sldChg>
      <pc:sldChg chg="del">
        <pc:chgData name="Michela Neroni" userId="1d83b3bab83f759e" providerId="LiveId" clId="{A6595C37-30EF-4C78-A634-8F22E39B9FFE}" dt="2023-10-22T18:13:20.777" v="2250" actId="47"/>
        <pc:sldMkLst>
          <pc:docMk/>
          <pc:sldMk cId="0" sldId="300"/>
        </pc:sldMkLst>
      </pc:sldChg>
      <pc:sldChg chg="addSp delSp modSp mod modAnim">
        <pc:chgData name="Michela Neroni" userId="1d83b3bab83f759e" providerId="LiveId" clId="{A6595C37-30EF-4C78-A634-8F22E39B9FFE}" dt="2023-10-22T23:29:44.529" v="5755" actId="207"/>
        <pc:sldMkLst>
          <pc:docMk/>
          <pc:sldMk cId="0" sldId="301"/>
        </pc:sldMkLst>
        <pc:spChg chg="add mod">
          <ac:chgData name="Michela Neroni" userId="1d83b3bab83f759e" providerId="LiveId" clId="{A6595C37-30EF-4C78-A634-8F22E39B9FFE}" dt="2023-10-22T23:21:45.649" v="5501"/>
          <ac:spMkLst>
            <pc:docMk/>
            <pc:sldMk cId="0" sldId="301"/>
            <ac:spMk id="5" creationId="{D95865BE-1929-4493-5A64-33C19147D054}"/>
          </ac:spMkLst>
        </pc:spChg>
        <pc:spChg chg="add mod">
          <ac:chgData name="Michela Neroni" userId="1d83b3bab83f759e" providerId="LiveId" clId="{A6595C37-30EF-4C78-A634-8F22E39B9FFE}" dt="2023-10-22T23:28:22.890" v="5754" actId="1076"/>
          <ac:spMkLst>
            <pc:docMk/>
            <pc:sldMk cId="0" sldId="301"/>
            <ac:spMk id="6" creationId="{B364472D-2A3F-2A0F-379C-E2DB8595F1D1}"/>
          </ac:spMkLst>
        </pc:spChg>
        <pc:spChg chg="mod">
          <ac:chgData name="Michela Neroni" userId="1d83b3bab83f759e" providerId="LiveId" clId="{A6595C37-30EF-4C78-A634-8F22E39B9FFE}" dt="2023-10-22T23:26:44.818" v="5743" actId="1076"/>
          <ac:spMkLst>
            <pc:docMk/>
            <pc:sldMk cId="0" sldId="301"/>
            <ac:spMk id="7" creationId="{B7A46E08-CCC6-02E8-6C9F-AC5453F41C84}"/>
          </ac:spMkLst>
        </pc:spChg>
        <pc:spChg chg="add mod">
          <ac:chgData name="Michela Neroni" userId="1d83b3bab83f759e" providerId="LiveId" clId="{A6595C37-30EF-4C78-A634-8F22E39B9FFE}" dt="2023-10-22T23:29:44.529" v="5755" actId="207"/>
          <ac:spMkLst>
            <pc:docMk/>
            <pc:sldMk cId="0" sldId="301"/>
            <ac:spMk id="8" creationId="{611D1151-EF19-710C-6218-5AD5A21A04ED}"/>
          </ac:spMkLst>
        </pc:spChg>
        <pc:spChg chg="del">
          <ac:chgData name="Michela Neroni" userId="1d83b3bab83f759e" providerId="LiveId" clId="{A6595C37-30EF-4C78-A634-8F22E39B9FFE}" dt="2023-10-22T23:23:21.860" v="5523" actId="478"/>
          <ac:spMkLst>
            <pc:docMk/>
            <pc:sldMk cId="0" sldId="301"/>
            <ac:spMk id="14" creationId="{97EFEE8B-8565-25B0-0568-5EA665CD2318}"/>
          </ac:spMkLst>
        </pc:spChg>
        <pc:spChg chg="del">
          <ac:chgData name="Michela Neroni" userId="1d83b3bab83f759e" providerId="LiveId" clId="{A6595C37-30EF-4C78-A634-8F22E39B9FFE}" dt="2023-10-22T23:21:44.436" v="5500" actId="478"/>
          <ac:spMkLst>
            <pc:docMk/>
            <pc:sldMk cId="0" sldId="301"/>
            <ac:spMk id="76806" creationId="{909BCED3-0230-2717-D765-5FDDC4BD3F80}"/>
          </ac:spMkLst>
        </pc:spChg>
        <pc:picChg chg="mod">
          <ac:chgData name="Michela Neroni" userId="1d83b3bab83f759e" providerId="LiveId" clId="{A6595C37-30EF-4C78-A634-8F22E39B9FFE}" dt="2023-10-22T23:26:44.818" v="5743" actId="1076"/>
          <ac:picMkLst>
            <pc:docMk/>
            <pc:sldMk cId="0" sldId="301"/>
            <ac:picMk id="76807" creationId="{0EC2BF86-A273-EB26-F0C9-F671B4CC2E04}"/>
          </ac:picMkLst>
        </pc:picChg>
        <pc:picChg chg="mod">
          <ac:chgData name="Michela Neroni" userId="1d83b3bab83f759e" providerId="LiveId" clId="{A6595C37-30EF-4C78-A634-8F22E39B9FFE}" dt="2023-10-22T23:26:44.818" v="5743" actId="1076"/>
          <ac:picMkLst>
            <pc:docMk/>
            <pc:sldMk cId="0" sldId="301"/>
            <ac:picMk id="76808" creationId="{DFD88BA6-5717-18B2-FF53-ED9DA499D85D}"/>
          </ac:picMkLst>
        </pc:picChg>
        <pc:picChg chg="del">
          <ac:chgData name="Michela Neroni" userId="1d83b3bab83f759e" providerId="LiveId" clId="{A6595C37-30EF-4C78-A634-8F22E39B9FFE}" dt="2023-10-22T23:23:18.856" v="5522" actId="478"/>
          <ac:picMkLst>
            <pc:docMk/>
            <pc:sldMk cId="0" sldId="301"/>
            <ac:picMk id="76809" creationId="{DDCA0395-D846-1A8B-78E8-A15A4ADF598C}"/>
          </ac:picMkLst>
        </pc:picChg>
        <pc:picChg chg="del">
          <ac:chgData name="Michela Neroni" userId="1d83b3bab83f759e" providerId="LiveId" clId="{A6595C37-30EF-4C78-A634-8F22E39B9FFE}" dt="2023-10-22T23:23:25.153" v="5524" actId="478"/>
          <ac:picMkLst>
            <pc:docMk/>
            <pc:sldMk cId="0" sldId="301"/>
            <ac:picMk id="76810" creationId="{2F96AA2F-4A23-DECE-93AC-8DAEF3CD68AC}"/>
          </ac:picMkLst>
        </pc:picChg>
      </pc:sldChg>
      <pc:sldChg chg="addSp delSp modSp mod modClrScheme chgLayout">
        <pc:chgData name="Michela Neroni" userId="1d83b3bab83f759e" providerId="LiveId" clId="{A6595C37-30EF-4C78-A634-8F22E39B9FFE}" dt="2023-10-22T23:34:51.514" v="5817" actId="1076"/>
        <pc:sldMkLst>
          <pc:docMk/>
          <pc:sldMk cId="0" sldId="308"/>
        </pc:sldMkLst>
        <pc:spChg chg="mod ord">
          <ac:chgData name="Michela Neroni" userId="1d83b3bab83f759e" providerId="LiveId" clId="{A6595C37-30EF-4C78-A634-8F22E39B9FFE}" dt="2023-10-22T18:44:13.109" v="2371" actId="700"/>
          <ac:spMkLst>
            <pc:docMk/>
            <pc:sldMk cId="0" sldId="308"/>
            <ac:spMk id="2" creationId="{A74101AF-845B-D5CE-0913-A5C08DA38CA1}"/>
          </ac:spMkLst>
        </pc:spChg>
        <pc:spChg chg="add del mod ord">
          <ac:chgData name="Michela Neroni" userId="1d83b3bab83f759e" providerId="LiveId" clId="{A6595C37-30EF-4C78-A634-8F22E39B9FFE}" dt="2023-10-22T21:22:53.451" v="3937" actId="478"/>
          <ac:spMkLst>
            <pc:docMk/>
            <pc:sldMk cId="0" sldId="308"/>
            <ac:spMk id="3" creationId="{FDDE6D19-0668-B87E-9615-B9A304F20850}"/>
          </ac:spMkLst>
        </pc:spChg>
        <pc:spChg chg="mod ord">
          <ac:chgData name="Michela Neroni" userId="1d83b3bab83f759e" providerId="LiveId" clId="{A6595C37-30EF-4C78-A634-8F22E39B9FFE}" dt="2023-10-22T18:44:13.109" v="2371" actId="700"/>
          <ac:spMkLst>
            <pc:docMk/>
            <pc:sldMk cId="0" sldId="308"/>
            <ac:spMk id="5" creationId="{E321A728-B713-9CD8-EFF8-E8E48CA320C3}"/>
          </ac:spMkLst>
        </pc:spChg>
        <pc:spChg chg="mod ord">
          <ac:chgData name="Michela Neroni" userId="1d83b3bab83f759e" providerId="LiveId" clId="{A6595C37-30EF-4C78-A634-8F22E39B9FFE}" dt="2023-10-22T18:44:13.109" v="2371" actId="700"/>
          <ac:spMkLst>
            <pc:docMk/>
            <pc:sldMk cId="0" sldId="308"/>
            <ac:spMk id="6" creationId="{A7D13C59-0BBF-B851-0736-E8C42ABF1432}"/>
          </ac:spMkLst>
        </pc:spChg>
        <pc:spChg chg="mod">
          <ac:chgData name="Michela Neroni" userId="1d83b3bab83f759e" providerId="LiveId" clId="{A6595C37-30EF-4C78-A634-8F22E39B9FFE}" dt="2023-10-22T23:31:43.523" v="5801" actId="255"/>
          <ac:spMkLst>
            <pc:docMk/>
            <pc:sldMk cId="0" sldId="308"/>
            <ac:spMk id="14" creationId="{CF87E09F-2E73-D72A-D762-0E93602D53E7}"/>
          </ac:spMkLst>
        </pc:spChg>
        <pc:spChg chg="mod ord">
          <ac:chgData name="Michela Neroni" userId="1d83b3bab83f759e" providerId="LiveId" clId="{A6595C37-30EF-4C78-A634-8F22E39B9FFE}" dt="2023-10-22T23:34:51.514" v="5817" actId="1076"/>
          <ac:spMkLst>
            <pc:docMk/>
            <pc:sldMk cId="0" sldId="308"/>
            <ac:spMk id="82947" creationId="{C7229245-1439-349B-9E63-78FA3B5EA403}"/>
          </ac:spMkLst>
        </pc:spChg>
      </pc:sldChg>
      <pc:sldChg chg="addSp delSp modSp mod ord modClrScheme chgLayout">
        <pc:chgData name="Michela Neroni" userId="1d83b3bab83f759e" providerId="LiveId" clId="{A6595C37-30EF-4C78-A634-8F22E39B9FFE}" dt="2023-10-22T23:22:26.987" v="5503"/>
        <pc:sldMkLst>
          <pc:docMk/>
          <pc:sldMk cId="0" sldId="309"/>
        </pc:sldMkLst>
        <pc:spChg chg="mod ord">
          <ac:chgData name="Michela Neroni" userId="1d83b3bab83f759e" providerId="LiveId" clId="{A6595C37-30EF-4C78-A634-8F22E39B9FFE}" dt="2023-10-22T18:44:13.109" v="2371" actId="700"/>
          <ac:spMkLst>
            <pc:docMk/>
            <pc:sldMk cId="0" sldId="309"/>
            <ac:spMk id="2" creationId="{E156C1A3-5912-7430-1F4A-9425EC3272C5}"/>
          </ac:spMkLst>
        </pc:spChg>
        <pc:spChg chg="add del mod ord">
          <ac:chgData name="Michela Neroni" userId="1d83b3bab83f759e" providerId="LiveId" clId="{A6595C37-30EF-4C78-A634-8F22E39B9FFE}" dt="2023-10-22T18:44:23.497" v="2372" actId="478"/>
          <ac:spMkLst>
            <pc:docMk/>
            <pc:sldMk cId="0" sldId="309"/>
            <ac:spMk id="3" creationId="{E9DFC1CD-7E52-CE3F-F3C5-D8A584F7462D}"/>
          </ac:spMkLst>
        </pc:spChg>
        <pc:spChg chg="add del mod ord">
          <ac:chgData name="Michela Neroni" userId="1d83b3bab83f759e" providerId="LiveId" clId="{A6595C37-30EF-4C78-A634-8F22E39B9FFE}" dt="2023-10-22T18:44:25.897" v="2373" actId="478"/>
          <ac:spMkLst>
            <pc:docMk/>
            <pc:sldMk cId="0" sldId="309"/>
            <ac:spMk id="4" creationId="{E98C56B1-88FE-B5E9-7592-B2D3911733A2}"/>
          </ac:spMkLst>
        </pc:spChg>
        <pc:spChg chg="mod ord">
          <ac:chgData name="Michela Neroni" userId="1d83b3bab83f759e" providerId="LiveId" clId="{A6595C37-30EF-4C78-A634-8F22E39B9FFE}" dt="2023-10-22T18:44:13.109" v="2371" actId="700"/>
          <ac:spMkLst>
            <pc:docMk/>
            <pc:sldMk cId="0" sldId="309"/>
            <ac:spMk id="5" creationId="{21B9A9F0-57F5-D40E-4C14-3783E55D2389}"/>
          </ac:spMkLst>
        </pc:spChg>
        <pc:spChg chg="mod ord">
          <ac:chgData name="Michela Neroni" userId="1d83b3bab83f759e" providerId="LiveId" clId="{A6595C37-30EF-4C78-A634-8F22E39B9FFE}" dt="2023-10-22T18:44:13.109" v="2371" actId="700"/>
          <ac:spMkLst>
            <pc:docMk/>
            <pc:sldMk cId="0" sldId="309"/>
            <ac:spMk id="6" creationId="{D9AA1CEB-FA78-7093-B0C3-BFA6054A193B}"/>
          </ac:spMkLst>
        </pc:spChg>
      </pc:sldChg>
      <pc:sldChg chg="addSp delSp modSp mod ord modClrScheme chgLayout">
        <pc:chgData name="Michela Neroni" userId="1d83b3bab83f759e" providerId="LiveId" clId="{A6595C37-30EF-4C78-A634-8F22E39B9FFE}" dt="2023-10-22T23:22:26.987" v="5503"/>
        <pc:sldMkLst>
          <pc:docMk/>
          <pc:sldMk cId="0" sldId="312"/>
        </pc:sldMkLst>
        <pc:spChg chg="mod ord">
          <ac:chgData name="Michela Neroni" userId="1d83b3bab83f759e" providerId="LiveId" clId="{A6595C37-30EF-4C78-A634-8F22E39B9FFE}" dt="2023-10-22T18:44:13.109" v="2371" actId="700"/>
          <ac:spMkLst>
            <pc:docMk/>
            <pc:sldMk cId="0" sldId="312"/>
            <ac:spMk id="2" creationId="{F974E3A6-EAC3-3D55-D073-FC1AAA67AD3D}"/>
          </ac:spMkLst>
        </pc:spChg>
        <pc:spChg chg="add mod ord">
          <ac:chgData name="Michela Neroni" userId="1d83b3bab83f759e" providerId="LiveId" clId="{A6595C37-30EF-4C78-A634-8F22E39B9FFE}" dt="2023-10-22T18:44:13.109" v="2371" actId="700"/>
          <ac:spMkLst>
            <pc:docMk/>
            <pc:sldMk cId="0" sldId="312"/>
            <ac:spMk id="3" creationId="{B2CF4794-C9FD-9A85-A21E-D1D63DEC7CF7}"/>
          </ac:spMkLst>
        </pc:spChg>
        <pc:spChg chg="add del mod ord">
          <ac:chgData name="Michela Neroni" userId="1d83b3bab83f759e" providerId="LiveId" clId="{A6595C37-30EF-4C78-A634-8F22E39B9FFE}" dt="2023-10-22T21:22:45.982" v="3936" actId="478"/>
          <ac:spMkLst>
            <pc:docMk/>
            <pc:sldMk cId="0" sldId="312"/>
            <ac:spMk id="4" creationId="{B33AE4C1-97D6-A962-D6E0-5DE60E1ECACF}"/>
          </ac:spMkLst>
        </pc:spChg>
        <pc:spChg chg="mod ord">
          <ac:chgData name="Michela Neroni" userId="1d83b3bab83f759e" providerId="LiveId" clId="{A6595C37-30EF-4C78-A634-8F22E39B9FFE}" dt="2023-10-22T18:44:13.109" v="2371" actId="700"/>
          <ac:spMkLst>
            <pc:docMk/>
            <pc:sldMk cId="0" sldId="312"/>
            <ac:spMk id="5" creationId="{B7B3A560-811B-1ED5-7B2D-A20FB33BA7A7}"/>
          </ac:spMkLst>
        </pc:spChg>
        <pc:spChg chg="mod ord">
          <ac:chgData name="Michela Neroni" userId="1d83b3bab83f759e" providerId="LiveId" clId="{A6595C37-30EF-4C78-A634-8F22E39B9FFE}" dt="2023-10-22T18:44:13.109" v="2371" actId="700"/>
          <ac:spMkLst>
            <pc:docMk/>
            <pc:sldMk cId="0" sldId="312"/>
            <ac:spMk id="6" creationId="{53F1AE9A-3D37-2736-3ABD-FC078914D7E3}"/>
          </ac:spMkLst>
        </pc:spChg>
      </pc:sldChg>
      <pc:sldChg chg="addSp delSp modSp mod modClrScheme chgLayout">
        <pc:chgData name="Michela Neroni" userId="1d83b3bab83f759e" providerId="LiveId" clId="{A6595C37-30EF-4C78-A634-8F22E39B9FFE}" dt="2023-10-22T23:39:49.825" v="5839" actId="1076"/>
        <pc:sldMkLst>
          <pc:docMk/>
          <pc:sldMk cId="0" sldId="317"/>
        </pc:sldMkLst>
        <pc:spChg chg="mod ord">
          <ac:chgData name="Michela Neroni" userId="1d83b3bab83f759e" providerId="LiveId" clId="{A6595C37-30EF-4C78-A634-8F22E39B9FFE}" dt="2023-10-22T18:44:13.109" v="2371" actId="700"/>
          <ac:spMkLst>
            <pc:docMk/>
            <pc:sldMk cId="0" sldId="317"/>
            <ac:spMk id="2" creationId="{95008F58-7DE6-2CDD-C5C0-FD7A393DD469}"/>
          </ac:spMkLst>
        </pc:spChg>
        <pc:spChg chg="add del mod ord">
          <ac:chgData name="Michela Neroni" userId="1d83b3bab83f759e" providerId="LiveId" clId="{A6595C37-30EF-4C78-A634-8F22E39B9FFE}" dt="2023-10-22T23:33:19.511" v="5802" actId="478"/>
          <ac:spMkLst>
            <pc:docMk/>
            <pc:sldMk cId="0" sldId="317"/>
            <ac:spMk id="3" creationId="{71781B6F-6AFC-470A-3927-4819172AA8DB}"/>
          </ac:spMkLst>
        </pc:spChg>
        <pc:spChg chg="add del mod ord">
          <ac:chgData name="Michela Neroni" userId="1d83b3bab83f759e" providerId="LiveId" clId="{A6595C37-30EF-4C78-A634-8F22E39B9FFE}" dt="2023-10-22T23:33:47.480" v="5806" actId="478"/>
          <ac:spMkLst>
            <pc:docMk/>
            <pc:sldMk cId="0" sldId="317"/>
            <ac:spMk id="4" creationId="{3CE18AFB-9BA0-0FA2-3007-2C03DB287169}"/>
          </ac:spMkLst>
        </pc:spChg>
        <pc:spChg chg="mod ord">
          <ac:chgData name="Michela Neroni" userId="1d83b3bab83f759e" providerId="LiveId" clId="{A6595C37-30EF-4C78-A634-8F22E39B9FFE}" dt="2023-10-22T18:44:13.109" v="2371" actId="700"/>
          <ac:spMkLst>
            <pc:docMk/>
            <pc:sldMk cId="0" sldId="317"/>
            <ac:spMk id="5" creationId="{E0A2A007-D02B-05B7-2348-F2C5C9F6A464}"/>
          </ac:spMkLst>
        </pc:spChg>
        <pc:spChg chg="mod ord">
          <ac:chgData name="Michela Neroni" userId="1d83b3bab83f759e" providerId="LiveId" clId="{A6595C37-30EF-4C78-A634-8F22E39B9FFE}" dt="2023-10-22T18:44:13.109" v="2371" actId="700"/>
          <ac:spMkLst>
            <pc:docMk/>
            <pc:sldMk cId="0" sldId="317"/>
            <ac:spMk id="6" creationId="{A1AECE3B-2E98-3774-C00B-49E11EB2D362}"/>
          </ac:spMkLst>
        </pc:spChg>
        <pc:spChg chg="mod">
          <ac:chgData name="Michela Neroni" userId="1d83b3bab83f759e" providerId="LiveId" clId="{A6595C37-30EF-4C78-A634-8F22E39B9FFE}" dt="2023-10-22T23:34:56.547" v="5818" actId="1076"/>
          <ac:spMkLst>
            <pc:docMk/>
            <pc:sldMk cId="0" sldId="317"/>
            <ac:spMk id="83972" creationId="{33C0B8D9-5A10-50C2-C3D2-F8F3B38EBE27}"/>
          </ac:spMkLst>
        </pc:spChg>
        <pc:picChg chg="mod modCrop">
          <ac:chgData name="Michela Neroni" userId="1d83b3bab83f759e" providerId="LiveId" clId="{A6595C37-30EF-4C78-A634-8F22E39B9FFE}" dt="2023-10-22T23:39:49.825" v="5839" actId="1076"/>
          <ac:picMkLst>
            <pc:docMk/>
            <pc:sldMk cId="0" sldId="317"/>
            <ac:picMk id="13" creationId="{E0914131-1F72-D9A2-156A-D5B2C83762E0}"/>
          </ac:picMkLst>
        </pc:picChg>
        <pc:picChg chg="mod">
          <ac:chgData name="Michela Neroni" userId="1d83b3bab83f759e" providerId="LiveId" clId="{A6595C37-30EF-4C78-A634-8F22E39B9FFE}" dt="2023-10-22T23:39:13.238" v="5829" actId="1076"/>
          <ac:picMkLst>
            <pc:docMk/>
            <pc:sldMk cId="0" sldId="317"/>
            <ac:picMk id="83973" creationId="{66BCEDD0-6EAF-EFC3-6D1E-1B9C81372A8D}"/>
          </ac:picMkLst>
        </pc:picChg>
      </pc:sldChg>
      <pc:sldChg chg="ord">
        <pc:chgData name="Michela Neroni" userId="1d83b3bab83f759e" providerId="LiveId" clId="{A6595C37-30EF-4C78-A634-8F22E39B9FFE}" dt="2023-10-22T09:19:08.092" v="3"/>
        <pc:sldMkLst>
          <pc:docMk/>
          <pc:sldMk cId="0" sldId="319"/>
        </pc:sldMkLst>
      </pc:sldChg>
      <pc:sldChg chg="ord">
        <pc:chgData name="Michela Neroni" userId="1d83b3bab83f759e" providerId="LiveId" clId="{A6595C37-30EF-4C78-A634-8F22E39B9FFE}" dt="2023-10-22T09:19:08.092" v="3"/>
        <pc:sldMkLst>
          <pc:docMk/>
          <pc:sldMk cId="0" sldId="320"/>
        </pc:sldMkLst>
      </pc:sldChg>
      <pc:sldChg chg="modSp add del mod">
        <pc:chgData name="Michela Neroni" userId="1d83b3bab83f759e" providerId="LiveId" clId="{A6595C37-30EF-4C78-A634-8F22E39B9FFE}" dt="2023-10-22T20:15:53.572" v="3416" actId="47"/>
        <pc:sldMkLst>
          <pc:docMk/>
          <pc:sldMk cId="0" sldId="321"/>
        </pc:sldMkLst>
        <pc:spChg chg="mod">
          <ac:chgData name="Michela Neroni" userId="1d83b3bab83f759e" providerId="LiveId" clId="{A6595C37-30EF-4C78-A634-8F22E39B9FFE}" dt="2023-10-22T20:13:01.858" v="3396" actId="1076"/>
          <ac:spMkLst>
            <pc:docMk/>
            <pc:sldMk cId="0" sldId="321"/>
            <ac:spMk id="71685" creationId="{8F9383D7-3717-6786-49BC-43AF2B967913}"/>
          </ac:spMkLst>
        </pc:spChg>
      </pc:sldChg>
      <pc:sldChg chg="modSp mod">
        <pc:chgData name="Michela Neroni" userId="1d83b3bab83f759e" providerId="LiveId" clId="{A6595C37-30EF-4C78-A634-8F22E39B9FFE}" dt="2023-10-22T23:24:11.960" v="5540" actId="207"/>
        <pc:sldMkLst>
          <pc:docMk/>
          <pc:sldMk cId="0" sldId="322"/>
        </pc:sldMkLst>
        <pc:spChg chg="mod">
          <ac:chgData name="Michela Neroni" userId="1d83b3bab83f759e" providerId="LiveId" clId="{A6595C37-30EF-4C78-A634-8F22E39B9FFE}" dt="2023-10-22T23:24:11.960" v="5540" actId="207"/>
          <ac:spMkLst>
            <pc:docMk/>
            <pc:sldMk cId="0" sldId="322"/>
            <ac:spMk id="7" creationId="{B4CA1A26-8544-43A9-E7BC-9FF4140ADE5C}"/>
          </ac:spMkLst>
        </pc:spChg>
      </pc:sldChg>
      <pc:sldChg chg="addSp delSp modSp mod">
        <pc:chgData name="Michela Neroni" userId="1d83b3bab83f759e" providerId="LiveId" clId="{A6595C37-30EF-4C78-A634-8F22E39B9FFE}" dt="2023-10-22T23:11:23.483" v="5353" actId="207"/>
        <pc:sldMkLst>
          <pc:docMk/>
          <pc:sldMk cId="0" sldId="324"/>
        </pc:sldMkLst>
        <pc:spChg chg="mod">
          <ac:chgData name="Michela Neroni" userId="1d83b3bab83f759e" providerId="LiveId" clId="{A6595C37-30EF-4C78-A634-8F22E39B9FFE}" dt="2023-10-22T23:11:23.483" v="5353" actId="207"/>
          <ac:spMkLst>
            <pc:docMk/>
            <pc:sldMk cId="0" sldId="324"/>
            <ac:spMk id="6" creationId="{B8625B65-6013-919A-711F-97E36D146A05}"/>
          </ac:spMkLst>
        </pc:spChg>
        <pc:spChg chg="add del mod">
          <ac:chgData name="Michela Neroni" userId="1d83b3bab83f759e" providerId="LiveId" clId="{A6595C37-30EF-4C78-A634-8F22E39B9FFE}" dt="2023-10-22T09:24:39.793" v="32" actId="478"/>
          <ac:spMkLst>
            <pc:docMk/>
            <pc:sldMk cId="0" sldId="324"/>
            <ac:spMk id="8" creationId="{B461AD2A-AD5A-F6D1-F984-257AE1A2A306}"/>
          </ac:spMkLst>
        </pc:spChg>
        <pc:spChg chg="add mod">
          <ac:chgData name="Michela Neroni" userId="1d83b3bab83f759e" providerId="LiveId" clId="{A6595C37-30EF-4C78-A634-8F22E39B9FFE}" dt="2023-10-22T18:34:05.268" v="2338" actId="1076"/>
          <ac:spMkLst>
            <pc:docMk/>
            <pc:sldMk cId="0" sldId="324"/>
            <ac:spMk id="9" creationId="{76458405-B33A-4021-4735-A525353E092E}"/>
          </ac:spMkLst>
        </pc:spChg>
        <pc:spChg chg="add mod">
          <ac:chgData name="Michela Neroni" userId="1d83b3bab83f759e" providerId="LiveId" clId="{A6595C37-30EF-4C78-A634-8F22E39B9FFE}" dt="2023-10-22T18:34:10.042" v="2339" actId="1076"/>
          <ac:spMkLst>
            <pc:docMk/>
            <pc:sldMk cId="0" sldId="324"/>
            <ac:spMk id="10" creationId="{FA9E3283-F7FD-A896-6142-D0556C6DA77C}"/>
          </ac:spMkLst>
        </pc:spChg>
        <pc:spChg chg="add mod">
          <ac:chgData name="Michela Neroni" userId="1d83b3bab83f759e" providerId="LiveId" clId="{A6595C37-30EF-4C78-A634-8F22E39B9FFE}" dt="2023-10-22T18:34:13.214" v="2340" actId="1076"/>
          <ac:spMkLst>
            <pc:docMk/>
            <pc:sldMk cId="0" sldId="324"/>
            <ac:spMk id="13" creationId="{904EF00C-7B11-DEA6-6301-084BAC652BF0}"/>
          </ac:spMkLst>
        </pc:spChg>
        <pc:spChg chg="mod">
          <ac:chgData name="Michela Neroni" userId="1d83b3bab83f759e" providerId="LiveId" clId="{A6595C37-30EF-4C78-A634-8F22E39B9FFE}" dt="2023-10-22T19:04:55.481" v="2472" actId="255"/>
          <ac:spMkLst>
            <pc:docMk/>
            <pc:sldMk cId="0" sldId="324"/>
            <ac:spMk id="50178" creationId="{6BDDD918-5E2E-C808-8437-752C260EFDEB}"/>
          </ac:spMkLst>
        </pc:spChg>
        <pc:spChg chg="del mod">
          <ac:chgData name="Michela Neroni" userId="1d83b3bab83f759e" providerId="LiveId" clId="{A6595C37-30EF-4C78-A634-8F22E39B9FFE}" dt="2023-10-22T09:24:36.797" v="31" actId="478"/>
          <ac:spMkLst>
            <pc:docMk/>
            <pc:sldMk cId="0" sldId="324"/>
            <ac:spMk id="50179" creationId="{3B941474-78E2-E2D1-BD20-19262B51BFBE}"/>
          </ac:spMkLst>
        </pc:spChg>
        <pc:picChg chg="mod">
          <ac:chgData name="Michela Neroni" userId="1d83b3bab83f759e" providerId="LiveId" clId="{A6595C37-30EF-4C78-A634-8F22E39B9FFE}" dt="2023-10-22T18:34:00.244" v="2337" actId="1076"/>
          <ac:picMkLst>
            <pc:docMk/>
            <pc:sldMk cId="0" sldId="324"/>
            <ac:picMk id="4" creationId="{A6B5CD1B-7D44-AC66-FBC6-80A46963F5B8}"/>
          </ac:picMkLst>
        </pc:picChg>
        <pc:picChg chg="add del">
          <ac:chgData name="Michela Neroni" userId="1d83b3bab83f759e" providerId="LiveId" clId="{A6595C37-30EF-4C78-A634-8F22E39B9FFE}" dt="2023-10-22T11:56:16.875" v="483" actId="478"/>
          <ac:picMkLst>
            <pc:docMk/>
            <pc:sldMk cId="0" sldId="324"/>
            <ac:picMk id="12" creationId="{2963793A-B8DC-8CF1-255A-5DCDE9F1ECD5}"/>
          </ac:picMkLst>
        </pc:picChg>
        <pc:picChg chg="add del mod">
          <ac:chgData name="Michela Neroni" userId="1d83b3bab83f759e" providerId="LiveId" clId="{A6595C37-30EF-4C78-A634-8F22E39B9FFE}" dt="2023-10-22T12:08:05.708" v="714" actId="478"/>
          <ac:picMkLst>
            <pc:docMk/>
            <pc:sldMk cId="0" sldId="324"/>
            <ac:picMk id="15" creationId="{F9A5014C-B358-ABFB-C9C4-572C8C04500A}"/>
          </ac:picMkLst>
        </pc:picChg>
      </pc:sldChg>
      <pc:sldChg chg="addSp delSp modSp mod modAnim">
        <pc:chgData name="Michela Neroni" userId="1d83b3bab83f759e" providerId="LiveId" clId="{A6595C37-30EF-4C78-A634-8F22E39B9FFE}" dt="2023-10-22T23:12:06.519" v="5355" actId="403"/>
        <pc:sldMkLst>
          <pc:docMk/>
          <pc:sldMk cId="2563687172" sldId="325"/>
        </pc:sldMkLst>
        <pc:spChg chg="mod">
          <ac:chgData name="Michela Neroni" userId="1d83b3bab83f759e" providerId="LiveId" clId="{A6595C37-30EF-4C78-A634-8F22E39B9FFE}" dt="2023-10-22T19:04:48.199" v="2471" actId="255"/>
          <ac:spMkLst>
            <pc:docMk/>
            <pc:sldMk cId="2563687172" sldId="325"/>
            <ac:spMk id="2" creationId="{67617CAE-D453-1273-BC07-777176B5A667}"/>
          </ac:spMkLst>
        </pc:spChg>
        <pc:spChg chg="del mod">
          <ac:chgData name="Michela Neroni" userId="1d83b3bab83f759e" providerId="LiveId" clId="{A6595C37-30EF-4C78-A634-8F22E39B9FFE}" dt="2023-10-22T09:20:16.516" v="6" actId="478"/>
          <ac:spMkLst>
            <pc:docMk/>
            <pc:sldMk cId="2563687172" sldId="325"/>
            <ac:spMk id="3" creationId="{E28C43DD-48C9-79B7-BDF8-F9032B5E8742}"/>
          </ac:spMkLst>
        </pc:spChg>
        <pc:spChg chg="del mod">
          <ac:chgData name="Michela Neroni" userId="1d83b3bab83f759e" providerId="LiveId" clId="{A6595C37-30EF-4C78-A634-8F22E39B9FFE}" dt="2023-10-22T12:31:22.473" v="1224" actId="478"/>
          <ac:spMkLst>
            <pc:docMk/>
            <pc:sldMk cId="2563687172" sldId="325"/>
            <ac:spMk id="8" creationId="{152B8ECB-7904-B149-AEDD-5A989A0DFE7A}"/>
          </ac:spMkLst>
        </pc:spChg>
        <pc:spChg chg="add mod">
          <ac:chgData name="Michela Neroni" userId="1d83b3bab83f759e" providerId="LiveId" clId="{A6595C37-30EF-4C78-A634-8F22E39B9FFE}" dt="2023-10-22T18:40:47.873" v="2367" actId="20577"/>
          <ac:spMkLst>
            <pc:docMk/>
            <pc:sldMk cId="2563687172" sldId="325"/>
            <ac:spMk id="9" creationId="{1E8410D2-D9A0-9E59-05B8-FD243396F9F3}"/>
          </ac:spMkLst>
        </pc:spChg>
        <pc:spChg chg="add mod">
          <ac:chgData name="Michela Neroni" userId="1d83b3bab83f759e" providerId="LiveId" clId="{A6595C37-30EF-4C78-A634-8F22E39B9FFE}" dt="2023-10-22T23:12:06.519" v="5355" actId="403"/>
          <ac:spMkLst>
            <pc:docMk/>
            <pc:sldMk cId="2563687172" sldId="325"/>
            <ac:spMk id="10" creationId="{FFE871F3-75DE-D932-2755-3D42CBAA7079}"/>
          </ac:spMkLst>
        </pc:spChg>
        <pc:spChg chg="add mod">
          <ac:chgData name="Michela Neroni" userId="1d83b3bab83f759e" providerId="LiveId" clId="{A6595C37-30EF-4C78-A634-8F22E39B9FFE}" dt="2023-10-22T18:40:01.369" v="2366" actId="16959"/>
          <ac:spMkLst>
            <pc:docMk/>
            <pc:sldMk cId="2563687172" sldId="325"/>
            <ac:spMk id="11" creationId="{E3FE573B-E916-72F0-913E-5DF0C41D1476}"/>
          </ac:spMkLst>
        </pc:spChg>
        <pc:spChg chg="add mod">
          <ac:chgData name="Michela Neroni" userId="1d83b3bab83f759e" providerId="LiveId" clId="{A6595C37-30EF-4C78-A634-8F22E39B9FFE}" dt="2023-10-22T17:02:04.437" v="1846" actId="207"/>
          <ac:spMkLst>
            <pc:docMk/>
            <pc:sldMk cId="2563687172" sldId="325"/>
            <ac:spMk id="12" creationId="{28BC6E62-D8A6-AAED-BCF5-38D37319FE8B}"/>
          </ac:spMkLst>
        </pc:spChg>
        <pc:spChg chg="add del mod">
          <ac:chgData name="Michela Neroni" userId="1d83b3bab83f759e" providerId="LiveId" clId="{A6595C37-30EF-4C78-A634-8F22E39B9FFE}" dt="2023-10-22T18:39:27.081" v="2359" actId="478"/>
          <ac:spMkLst>
            <pc:docMk/>
            <pc:sldMk cId="2563687172" sldId="325"/>
            <ac:spMk id="13" creationId="{1A462869-91AF-3079-3F8A-4DCDF2CE6E66}"/>
          </ac:spMkLst>
        </pc:spChg>
        <pc:spChg chg="add mod">
          <ac:chgData name="Michela Neroni" userId="1d83b3bab83f759e" providerId="LiveId" clId="{A6595C37-30EF-4C78-A634-8F22E39B9FFE}" dt="2023-10-22T18:42:08.665" v="2369" actId="1076"/>
          <ac:spMkLst>
            <pc:docMk/>
            <pc:sldMk cId="2563687172" sldId="325"/>
            <ac:spMk id="15" creationId="{5FD4BCE1-09C0-B434-5D3F-282DB00742E6}"/>
          </ac:spMkLst>
        </pc:spChg>
        <pc:spChg chg="add mod">
          <ac:chgData name="Michela Neroni" userId="1d83b3bab83f759e" providerId="LiveId" clId="{A6595C37-30EF-4C78-A634-8F22E39B9FFE}" dt="2023-10-22T18:42:12.478" v="2370" actId="1076"/>
          <ac:spMkLst>
            <pc:docMk/>
            <pc:sldMk cId="2563687172" sldId="325"/>
            <ac:spMk id="19" creationId="{7A10A070-C700-A590-A573-7CD8FFCA27D1}"/>
          </ac:spMkLst>
        </pc:spChg>
        <pc:picChg chg="add mod ord">
          <ac:chgData name="Michela Neroni" userId="1d83b3bab83f759e" providerId="LiveId" clId="{A6595C37-30EF-4C78-A634-8F22E39B9FFE}" dt="2023-10-22T17:03:08.821" v="1847" actId="14100"/>
          <ac:picMkLst>
            <pc:docMk/>
            <pc:sldMk cId="2563687172" sldId="325"/>
            <ac:picMk id="3" creationId="{28C262B3-15A8-C8FC-F9C7-43996AD56CCE}"/>
          </ac:picMkLst>
        </pc:picChg>
        <pc:picChg chg="add mod ord modCrop">
          <ac:chgData name="Michela Neroni" userId="1d83b3bab83f759e" providerId="LiveId" clId="{A6595C37-30EF-4C78-A634-8F22E39B9FFE}" dt="2023-10-22T15:46:27.556" v="1418" actId="1076"/>
          <ac:picMkLst>
            <pc:docMk/>
            <pc:sldMk cId="2563687172" sldId="325"/>
            <ac:picMk id="7" creationId="{73FBCCBE-5685-EC6A-97C8-C4CCF7210037}"/>
          </ac:picMkLst>
        </pc:picChg>
        <pc:cxnChg chg="add mod">
          <ac:chgData name="Michela Neroni" userId="1d83b3bab83f759e" providerId="LiveId" clId="{A6595C37-30EF-4C78-A634-8F22E39B9FFE}" dt="2023-10-22T15:45:13.494" v="1404" actId="14100"/>
          <ac:cxnSpMkLst>
            <pc:docMk/>
            <pc:sldMk cId="2563687172" sldId="325"/>
            <ac:cxnSpMk id="14" creationId="{03B11640-5280-99BD-1C6B-BB66C744A8F1}"/>
          </ac:cxnSpMkLst>
        </pc:cxnChg>
        <pc:cxnChg chg="add mod">
          <ac:chgData name="Michela Neroni" userId="1d83b3bab83f759e" providerId="LiveId" clId="{A6595C37-30EF-4C78-A634-8F22E39B9FFE}" dt="2023-10-22T15:52:11.760" v="1432" actId="1076"/>
          <ac:cxnSpMkLst>
            <pc:docMk/>
            <pc:sldMk cId="2563687172" sldId="325"/>
            <ac:cxnSpMk id="17" creationId="{DE1635F2-DF0B-593E-7A94-D180BC62EABE}"/>
          </ac:cxnSpMkLst>
        </pc:cxnChg>
      </pc:sldChg>
      <pc:sldChg chg="addSp delSp modSp add mod modClrScheme modAnim chgLayout">
        <pc:chgData name="Michela Neroni" userId="1d83b3bab83f759e" providerId="LiveId" clId="{A6595C37-30EF-4C78-A634-8F22E39B9FFE}" dt="2023-10-23T00:03:58.225" v="5883" actId="478"/>
        <pc:sldMkLst>
          <pc:docMk/>
          <pc:sldMk cId="3131813013" sldId="326"/>
        </pc:sldMkLst>
        <pc:spChg chg="mod">
          <ac:chgData name="Michela Neroni" userId="1d83b3bab83f759e" providerId="LiveId" clId="{A6595C37-30EF-4C78-A634-8F22E39B9FFE}" dt="2023-10-22T20:16:28.854" v="3430" actId="1076"/>
          <ac:spMkLst>
            <pc:docMk/>
            <pc:sldMk cId="3131813013" sldId="326"/>
            <ac:spMk id="2" creationId="{9D346A96-2EFD-6427-B7A9-89B4D23342B2}"/>
          </ac:spMkLst>
        </pc:spChg>
        <pc:spChg chg="add del mod ord">
          <ac:chgData name="Michela Neroni" userId="1d83b3bab83f759e" providerId="LiveId" clId="{A6595C37-30EF-4C78-A634-8F22E39B9FFE}" dt="2023-10-23T00:03:58.225" v="5883" actId="478"/>
          <ac:spMkLst>
            <pc:docMk/>
            <pc:sldMk cId="3131813013" sldId="326"/>
            <ac:spMk id="3" creationId="{D849D13C-6D2E-317F-7B52-F6E5AEB3F8F8}"/>
          </ac:spMkLst>
        </pc:spChg>
        <pc:spChg chg="mod">
          <ac:chgData name="Michela Neroni" userId="1d83b3bab83f759e" providerId="LiveId" clId="{A6595C37-30EF-4C78-A634-8F22E39B9FFE}" dt="2023-10-22T20:16:36.515" v="3442" actId="1076"/>
          <ac:spMkLst>
            <pc:docMk/>
            <pc:sldMk cId="3131813013" sldId="326"/>
            <ac:spMk id="4" creationId="{5C4AA3D3-8BCC-4776-526C-EF112815AA1B}"/>
          </ac:spMkLst>
        </pc:spChg>
        <pc:spChg chg="add del mod ord">
          <ac:chgData name="Michela Neroni" userId="1d83b3bab83f759e" providerId="LiveId" clId="{A6595C37-30EF-4C78-A634-8F22E39B9FFE}" dt="2023-10-23T00:03:58.225" v="5883" actId="478"/>
          <ac:spMkLst>
            <pc:docMk/>
            <pc:sldMk cId="3131813013" sldId="326"/>
            <ac:spMk id="5" creationId="{1D60807F-4560-F3B6-B84A-CB45D3C51336}"/>
          </ac:spMkLst>
        </pc:spChg>
      </pc:sldChg>
      <pc:sldChg chg="addSp delSp modSp add mod ord modClrScheme chgLayout">
        <pc:chgData name="Michela Neroni" userId="1d83b3bab83f759e" providerId="LiveId" clId="{A6595C37-30EF-4C78-A634-8F22E39B9FFE}" dt="2023-10-23T00:04:39.327" v="5889" actId="478"/>
        <pc:sldMkLst>
          <pc:docMk/>
          <pc:sldMk cId="1633381664" sldId="327"/>
        </pc:sldMkLst>
        <pc:spChg chg="mod">
          <ac:chgData name="Michela Neroni" userId="1d83b3bab83f759e" providerId="LiveId" clId="{A6595C37-30EF-4C78-A634-8F22E39B9FFE}" dt="2023-10-22T20:16:23.500" v="3429" actId="1076"/>
          <ac:spMkLst>
            <pc:docMk/>
            <pc:sldMk cId="1633381664" sldId="327"/>
            <ac:spMk id="2" creationId="{9D346A96-2EFD-6427-B7A9-89B4D23342B2}"/>
          </ac:spMkLst>
        </pc:spChg>
        <pc:spChg chg="add del mod ord">
          <ac:chgData name="Michela Neroni" userId="1d83b3bab83f759e" providerId="LiveId" clId="{A6595C37-30EF-4C78-A634-8F22E39B9FFE}" dt="2023-10-23T00:04:39.327" v="5889" actId="478"/>
          <ac:spMkLst>
            <pc:docMk/>
            <pc:sldMk cId="1633381664" sldId="327"/>
            <ac:spMk id="3" creationId="{D546C59B-5843-853E-D309-FEAC559EA1C7}"/>
          </ac:spMkLst>
        </pc:spChg>
        <pc:spChg chg="mod">
          <ac:chgData name="Michela Neroni" userId="1d83b3bab83f759e" providerId="LiveId" clId="{A6595C37-30EF-4C78-A634-8F22E39B9FFE}" dt="2023-10-22T20:16:19.827" v="3428" actId="1076"/>
          <ac:spMkLst>
            <pc:docMk/>
            <pc:sldMk cId="1633381664" sldId="327"/>
            <ac:spMk id="4" creationId="{5C4AA3D3-8BCC-4776-526C-EF112815AA1B}"/>
          </ac:spMkLst>
        </pc:spChg>
        <pc:spChg chg="add del mod ord">
          <ac:chgData name="Michela Neroni" userId="1d83b3bab83f759e" providerId="LiveId" clId="{A6595C37-30EF-4C78-A634-8F22E39B9FFE}" dt="2023-10-23T00:04:39.327" v="5889" actId="478"/>
          <ac:spMkLst>
            <pc:docMk/>
            <pc:sldMk cId="1633381664" sldId="327"/>
            <ac:spMk id="5" creationId="{B5A94A2C-2AE1-285C-7134-8885E2D5CD06}"/>
          </ac:spMkLst>
        </pc:spChg>
      </pc:sldChg>
      <pc:sldChg chg="addSp delSp modSp add mod modClrScheme chgLayout">
        <pc:chgData name="Michela Neroni" userId="1d83b3bab83f759e" providerId="LiveId" clId="{A6595C37-30EF-4C78-A634-8F22E39B9FFE}" dt="2023-10-23T00:04:59.470" v="5891" actId="478"/>
        <pc:sldMkLst>
          <pc:docMk/>
          <pc:sldMk cId="3285109498" sldId="328"/>
        </pc:sldMkLst>
        <pc:spChg chg="add del mod ord">
          <ac:chgData name="Michela Neroni" userId="1d83b3bab83f759e" providerId="LiveId" clId="{A6595C37-30EF-4C78-A634-8F22E39B9FFE}" dt="2023-10-23T00:04:59.470" v="5891" actId="478"/>
          <ac:spMkLst>
            <pc:docMk/>
            <pc:sldMk cId="3285109498" sldId="328"/>
            <ac:spMk id="3" creationId="{9E3CB65B-23FC-BC54-BC16-2CCCC14A8D3B}"/>
          </ac:spMkLst>
        </pc:spChg>
        <pc:spChg chg="mod">
          <ac:chgData name="Michela Neroni" userId="1d83b3bab83f759e" providerId="LiveId" clId="{A6595C37-30EF-4C78-A634-8F22E39B9FFE}" dt="2023-10-22T18:14:40.455" v="2258" actId="207"/>
          <ac:spMkLst>
            <pc:docMk/>
            <pc:sldMk cId="3285109498" sldId="328"/>
            <ac:spMk id="4" creationId="{5C4AA3D3-8BCC-4776-526C-EF112815AA1B}"/>
          </ac:spMkLst>
        </pc:spChg>
        <pc:spChg chg="add del mod ord">
          <ac:chgData name="Michela Neroni" userId="1d83b3bab83f759e" providerId="LiveId" clId="{A6595C37-30EF-4C78-A634-8F22E39B9FFE}" dt="2023-10-23T00:04:59.470" v="5891" actId="478"/>
          <ac:spMkLst>
            <pc:docMk/>
            <pc:sldMk cId="3285109498" sldId="328"/>
            <ac:spMk id="5" creationId="{4EA0AD61-2E6E-69AB-29AD-D3F67C1D32A6}"/>
          </ac:spMkLst>
        </pc:spChg>
      </pc:sldChg>
      <pc:sldChg chg="addSp delSp modSp add mod modClrScheme chgLayout">
        <pc:chgData name="Michela Neroni" userId="1d83b3bab83f759e" providerId="LiveId" clId="{A6595C37-30EF-4C78-A634-8F22E39B9FFE}" dt="2023-10-22T20:59:10.419" v="3911" actId="478"/>
        <pc:sldMkLst>
          <pc:docMk/>
          <pc:sldMk cId="326898239" sldId="329"/>
        </pc:sldMkLst>
        <pc:spChg chg="add del mod ord">
          <ac:chgData name="Michela Neroni" userId="1d83b3bab83f759e" providerId="LiveId" clId="{A6595C37-30EF-4C78-A634-8F22E39B9FFE}" dt="2023-10-22T20:59:10.419" v="3911" actId="478"/>
          <ac:spMkLst>
            <pc:docMk/>
            <pc:sldMk cId="326898239" sldId="329"/>
            <ac:spMk id="3" creationId="{ED5288F2-C531-071E-FE6B-EA7B02D3F1ED}"/>
          </ac:spMkLst>
        </pc:spChg>
        <pc:spChg chg="mod">
          <ac:chgData name="Michela Neroni" userId="1d83b3bab83f759e" providerId="LiveId" clId="{A6595C37-30EF-4C78-A634-8F22E39B9FFE}" dt="2023-10-22T18:15:37.905" v="2261" actId="207"/>
          <ac:spMkLst>
            <pc:docMk/>
            <pc:sldMk cId="326898239" sldId="329"/>
            <ac:spMk id="4" creationId="{5C4AA3D3-8BCC-4776-526C-EF112815AA1B}"/>
          </ac:spMkLst>
        </pc:spChg>
        <pc:spChg chg="add del mod ord">
          <ac:chgData name="Michela Neroni" userId="1d83b3bab83f759e" providerId="LiveId" clId="{A6595C37-30EF-4C78-A634-8F22E39B9FFE}" dt="2023-10-22T20:59:07.494" v="3910" actId="478"/>
          <ac:spMkLst>
            <pc:docMk/>
            <pc:sldMk cId="326898239" sldId="329"/>
            <ac:spMk id="5" creationId="{091995F3-72E2-84E2-CF11-388C86FFB404}"/>
          </ac:spMkLst>
        </pc:spChg>
      </pc:sldChg>
      <pc:sldChg chg="addSp delSp modSp add del mod chgLayout">
        <pc:chgData name="Michela Neroni" userId="1d83b3bab83f759e" providerId="LiveId" clId="{A6595C37-30EF-4C78-A634-8F22E39B9FFE}" dt="2023-10-22T20:18:29.425" v="3444" actId="700"/>
        <pc:sldMkLst>
          <pc:docMk/>
          <pc:sldMk cId="1342951039" sldId="330"/>
        </pc:sldMkLst>
        <pc:spChg chg="mod ord">
          <ac:chgData name="Michela Neroni" userId="1d83b3bab83f759e" providerId="LiveId" clId="{A6595C37-30EF-4C78-A634-8F22E39B9FFE}" dt="2023-10-22T20:18:29.425" v="3444" actId="700"/>
          <ac:spMkLst>
            <pc:docMk/>
            <pc:sldMk cId="1342951039" sldId="330"/>
            <ac:spMk id="2" creationId="{650AC8F5-AAF3-6F58-9520-3C3CDA7873A7}"/>
          </ac:spMkLst>
        </pc:spChg>
        <pc:spChg chg="mod ord">
          <ac:chgData name="Michela Neroni" userId="1d83b3bab83f759e" providerId="LiveId" clId="{A6595C37-30EF-4C78-A634-8F22E39B9FFE}" dt="2023-10-22T20:18:29.425" v="3444" actId="700"/>
          <ac:spMkLst>
            <pc:docMk/>
            <pc:sldMk cId="1342951039" sldId="330"/>
            <ac:spMk id="3" creationId="{7DD80591-5D5C-AE1B-1577-556D2607FCB4}"/>
          </ac:spMkLst>
        </pc:spChg>
        <pc:spChg chg="mod">
          <ac:chgData name="Michela Neroni" userId="1d83b3bab83f759e" providerId="LiveId" clId="{A6595C37-30EF-4C78-A634-8F22E39B9FFE}" dt="2023-10-22T20:14:25.573" v="3403" actId="1076"/>
          <ac:spMkLst>
            <pc:docMk/>
            <pc:sldMk cId="1342951039" sldId="330"/>
            <ac:spMk id="4" creationId="{E6E2E9FA-36D0-35F9-8D13-72DA1CF9804C}"/>
          </ac:spMkLst>
        </pc:spChg>
        <pc:spChg chg="mod">
          <ac:chgData name="Michela Neroni" userId="1d83b3bab83f759e" providerId="LiveId" clId="{A6595C37-30EF-4C78-A634-8F22E39B9FFE}" dt="2023-10-22T20:15:24.386" v="3413" actId="1076"/>
          <ac:spMkLst>
            <pc:docMk/>
            <pc:sldMk cId="1342951039" sldId="330"/>
            <ac:spMk id="5" creationId="{E37A71A3-D4A5-030A-1020-E21442899D4E}"/>
          </ac:spMkLst>
        </pc:spChg>
        <pc:spChg chg="mod">
          <ac:chgData name="Michela Neroni" userId="1d83b3bab83f759e" providerId="LiveId" clId="{A6595C37-30EF-4C78-A634-8F22E39B9FFE}" dt="2023-10-22T20:14:20.673" v="3402" actId="108"/>
          <ac:spMkLst>
            <pc:docMk/>
            <pc:sldMk cId="1342951039" sldId="330"/>
            <ac:spMk id="6" creationId="{2556EB0F-F992-6583-2D15-143619487CCD}"/>
          </ac:spMkLst>
        </pc:spChg>
        <pc:spChg chg="mod ord">
          <ac:chgData name="Michela Neroni" userId="1d83b3bab83f759e" providerId="LiveId" clId="{A6595C37-30EF-4C78-A634-8F22E39B9FFE}" dt="2023-10-22T20:18:29.425" v="3444" actId="700"/>
          <ac:spMkLst>
            <pc:docMk/>
            <pc:sldMk cId="1342951039" sldId="330"/>
            <ac:spMk id="7" creationId="{03E3D34A-3643-7203-688D-B82634D037C9}"/>
          </ac:spMkLst>
        </pc:spChg>
        <pc:spChg chg="add del mod ord">
          <ac:chgData name="Michela Neroni" userId="1d83b3bab83f759e" providerId="LiveId" clId="{A6595C37-30EF-4C78-A634-8F22E39B9FFE}" dt="2023-10-22T20:18:29.425" v="3444" actId="700"/>
          <ac:spMkLst>
            <pc:docMk/>
            <pc:sldMk cId="1342951039" sldId="330"/>
            <ac:spMk id="9" creationId="{4C753E94-B7BB-0B92-D676-05BF434DFD45}"/>
          </ac:spMkLst>
        </pc:spChg>
        <pc:spChg chg="add del mod ord">
          <ac:chgData name="Michela Neroni" userId="1d83b3bab83f759e" providerId="LiveId" clId="{A6595C37-30EF-4C78-A634-8F22E39B9FFE}" dt="2023-10-22T20:18:29.425" v="3444" actId="700"/>
          <ac:spMkLst>
            <pc:docMk/>
            <pc:sldMk cId="1342951039" sldId="330"/>
            <ac:spMk id="13" creationId="{39383840-AF10-48B3-412E-4D07A6792ED3}"/>
          </ac:spMkLst>
        </pc:spChg>
        <pc:spChg chg="mod">
          <ac:chgData name="Michela Neroni" userId="1d83b3bab83f759e" providerId="LiveId" clId="{A6595C37-30EF-4C78-A634-8F22E39B9FFE}" dt="2023-10-22T20:15:07.576" v="3412" actId="1076"/>
          <ac:spMkLst>
            <pc:docMk/>
            <pc:sldMk cId="1342951039" sldId="330"/>
            <ac:spMk id="16" creationId="{6977E78A-655F-987B-6802-70D4A6FD1D3F}"/>
          </ac:spMkLst>
        </pc:spChg>
        <pc:picChg chg="mod">
          <ac:chgData name="Michela Neroni" userId="1d83b3bab83f759e" providerId="LiveId" clId="{A6595C37-30EF-4C78-A634-8F22E39B9FFE}" dt="2023-10-22T20:15:24.386" v="3413" actId="1076"/>
          <ac:picMkLst>
            <pc:docMk/>
            <pc:sldMk cId="1342951039" sldId="330"/>
            <ac:picMk id="10" creationId="{FC52FDC5-C705-93F4-0308-CAC6FDDB0F31}"/>
          </ac:picMkLst>
        </pc:picChg>
        <pc:picChg chg="mod">
          <ac:chgData name="Michela Neroni" userId="1d83b3bab83f759e" providerId="LiveId" clId="{A6595C37-30EF-4C78-A634-8F22E39B9FFE}" dt="2023-10-22T20:15:24.386" v="3413" actId="1076"/>
          <ac:picMkLst>
            <pc:docMk/>
            <pc:sldMk cId="1342951039" sldId="330"/>
            <ac:picMk id="12" creationId="{B3611E70-EAAF-224D-52FE-CBE853124085}"/>
          </ac:picMkLst>
        </pc:picChg>
        <pc:cxnChg chg="mod">
          <ac:chgData name="Michela Neroni" userId="1d83b3bab83f759e" providerId="LiveId" clId="{A6595C37-30EF-4C78-A634-8F22E39B9FFE}" dt="2023-10-22T20:15:24.386" v="3413" actId="1076"/>
          <ac:cxnSpMkLst>
            <pc:docMk/>
            <pc:sldMk cId="1342951039" sldId="330"/>
            <ac:cxnSpMk id="11" creationId="{53331FC6-B2E7-4C4F-37BB-935FC74F656F}"/>
          </ac:cxnSpMkLst>
        </pc:cxnChg>
      </pc:sldChg>
      <pc:sldChg chg="modSp add del mod">
        <pc:chgData name="Michela Neroni" userId="1d83b3bab83f759e" providerId="LiveId" clId="{A6595C37-30EF-4C78-A634-8F22E39B9FFE}" dt="2023-10-22T20:50:50.924" v="3894" actId="47"/>
        <pc:sldMkLst>
          <pc:docMk/>
          <pc:sldMk cId="3934854062" sldId="331"/>
        </pc:sldMkLst>
        <pc:spChg chg="mod">
          <ac:chgData name="Michela Neroni" userId="1d83b3bab83f759e" providerId="LiveId" clId="{A6595C37-30EF-4C78-A634-8F22E39B9FFE}" dt="2023-10-22T20:18:43.816" v="3449" actId="1076"/>
          <ac:spMkLst>
            <pc:docMk/>
            <pc:sldMk cId="3934854062" sldId="331"/>
            <ac:spMk id="5" creationId="{521EC0F3-8260-4898-B5E6-602001113A5E}"/>
          </ac:spMkLst>
        </pc:spChg>
        <pc:picChg chg="mod">
          <ac:chgData name="Michela Neroni" userId="1d83b3bab83f759e" providerId="LiveId" clId="{A6595C37-30EF-4C78-A634-8F22E39B9FFE}" dt="2023-10-22T20:18:51.560" v="3450" actId="1076"/>
          <ac:picMkLst>
            <pc:docMk/>
            <pc:sldMk cId="3934854062" sldId="331"/>
            <ac:picMk id="7" creationId="{7D9859D7-B696-4C16-B7F9-63B986178233}"/>
          </ac:picMkLst>
        </pc:picChg>
      </pc:sldChg>
      <pc:sldChg chg="add del">
        <pc:chgData name="Michela Neroni" userId="1d83b3bab83f759e" providerId="LiveId" clId="{A6595C37-30EF-4C78-A634-8F22E39B9FFE}" dt="2023-10-22T20:23:03.960" v="3454"/>
        <pc:sldMkLst>
          <pc:docMk/>
          <pc:sldMk cId="3499710523" sldId="332"/>
        </pc:sldMkLst>
      </pc:sldChg>
      <pc:sldChg chg="addSp delSp modSp add mod">
        <pc:chgData name="Michela Neroni" userId="1d83b3bab83f759e" providerId="LiveId" clId="{A6595C37-30EF-4C78-A634-8F22E39B9FFE}" dt="2023-10-22T23:19:14.632" v="5419" actId="1076"/>
        <pc:sldMkLst>
          <pc:docMk/>
          <pc:sldMk cId="4045508766" sldId="332"/>
        </pc:sldMkLst>
        <pc:spChg chg="mod">
          <ac:chgData name="Michela Neroni" userId="1d83b3bab83f759e" providerId="LiveId" clId="{A6595C37-30EF-4C78-A634-8F22E39B9FFE}" dt="2023-10-22T21:10:03.451" v="3917" actId="1582"/>
          <ac:spMkLst>
            <pc:docMk/>
            <pc:sldMk cId="4045508766" sldId="332"/>
            <ac:spMk id="2" creationId="{C7CF360C-1F66-4DE6-5713-DA55E70AEF98}"/>
          </ac:spMkLst>
        </pc:spChg>
        <pc:spChg chg="mod">
          <ac:chgData name="Michela Neroni" userId="1d83b3bab83f759e" providerId="LiveId" clId="{A6595C37-30EF-4C78-A634-8F22E39B9FFE}" dt="2023-10-22T20:23:08.732" v="3456"/>
          <ac:spMkLst>
            <pc:docMk/>
            <pc:sldMk cId="4045508766" sldId="332"/>
            <ac:spMk id="4" creationId="{D525E49A-3E22-47F8-8BE8-66AA2167697A}"/>
          </ac:spMkLst>
        </pc:spChg>
        <pc:spChg chg="mod">
          <ac:chgData name="Michela Neroni" userId="1d83b3bab83f759e" providerId="LiveId" clId="{A6595C37-30EF-4C78-A634-8F22E39B9FFE}" dt="2023-10-22T21:09:38.126" v="3913" actId="1076"/>
          <ac:spMkLst>
            <pc:docMk/>
            <pc:sldMk cId="4045508766" sldId="332"/>
            <ac:spMk id="10" creationId="{12027E0E-58BC-3095-49F7-F381F3F4AF3F}"/>
          </ac:spMkLst>
        </pc:spChg>
        <pc:spChg chg="mod">
          <ac:chgData name="Michela Neroni" userId="1d83b3bab83f759e" providerId="LiveId" clId="{A6595C37-30EF-4C78-A634-8F22E39B9FFE}" dt="2023-10-22T20:23:08.732" v="3456"/>
          <ac:spMkLst>
            <pc:docMk/>
            <pc:sldMk cId="4045508766" sldId="332"/>
            <ac:spMk id="13" creationId="{9FD2C327-3174-5FA9-A570-383089D54597}"/>
          </ac:spMkLst>
        </pc:spChg>
        <pc:spChg chg="mod">
          <ac:chgData name="Michela Neroni" userId="1d83b3bab83f759e" providerId="LiveId" clId="{A6595C37-30EF-4C78-A634-8F22E39B9FFE}" dt="2023-10-22T20:28:26.553" v="3495" actId="1076"/>
          <ac:spMkLst>
            <pc:docMk/>
            <pc:sldMk cId="4045508766" sldId="332"/>
            <ac:spMk id="16" creationId="{5FC1ABE9-3C6E-F5ED-6714-07BB2F5385F0}"/>
          </ac:spMkLst>
        </pc:spChg>
        <pc:spChg chg="del">
          <ac:chgData name="Michela Neroni" userId="1d83b3bab83f759e" providerId="LiveId" clId="{A6595C37-30EF-4C78-A634-8F22E39B9FFE}" dt="2023-10-22T20:30:29.122" v="3599" actId="478"/>
          <ac:spMkLst>
            <pc:docMk/>
            <pc:sldMk cId="4045508766" sldId="332"/>
            <ac:spMk id="18" creationId="{C44B0954-1445-4458-858B-CB7F7EEE81AC}"/>
          </ac:spMkLst>
        </pc:spChg>
        <pc:spChg chg="add mod">
          <ac:chgData name="Michela Neroni" userId="1d83b3bab83f759e" providerId="LiveId" clId="{A6595C37-30EF-4C78-A634-8F22E39B9FFE}" dt="2023-10-22T20:52:28.522" v="3899" actId="208"/>
          <ac:spMkLst>
            <pc:docMk/>
            <pc:sldMk cId="4045508766" sldId="332"/>
            <ac:spMk id="21" creationId="{41FC62B8-F17D-CF29-7919-4E523C043DD0}"/>
          </ac:spMkLst>
        </pc:spChg>
        <pc:spChg chg="add del mod">
          <ac:chgData name="Michela Neroni" userId="1d83b3bab83f759e" providerId="LiveId" clId="{A6595C37-30EF-4C78-A634-8F22E39B9FFE}" dt="2023-10-22T20:43:03.523" v="3819"/>
          <ac:spMkLst>
            <pc:docMk/>
            <pc:sldMk cId="4045508766" sldId="332"/>
            <ac:spMk id="26" creationId="{2BF71B32-A8A4-4209-0989-0BE0486A85C3}"/>
          </ac:spMkLst>
        </pc:spChg>
        <pc:spChg chg="add del mod">
          <ac:chgData name="Michela Neroni" userId="1d83b3bab83f759e" providerId="LiveId" clId="{A6595C37-30EF-4C78-A634-8F22E39B9FFE}" dt="2023-10-22T20:43:03.523" v="3819"/>
          <ac:spMkLst>
            <pc:docMk/>
            <pc:sldMk cId="4045508766" sldId="332"/>
            <ac:spMk id="27" creationId="{4B21B99A-EC24-9AFD-9BBC-05BCECE561BB}"/>
          </ac:spMkLst>
        </pc:spChg>
        <pc:spChg chg="add mod">
          <ac:chgData name="Michela Neroni" userId="1d83b3bab83f759e" providerId="LiveId" clId="{A6595C37-30EF-4C78-A634-8F22E39B9FFE}" dt="2023-10-22T20:52:02.445" v="3898" actId="1076"/>
          <ac:spMkLst>
            <pc:docMk/>
            <pc:sldMk cId="4045508766" sldId="332"/>
            <ac:spMk id="29" creationId="{3BFB921D-939B-AEDF-DE8A-8D4847DA7E52}"/>
          </ac:spMkLst>
        </pc:spChg>
        <pc:spChg chg="add mod">
          <ac:chgData name="Michela Neroni" userId="1d83b3bab83f759e" providerId="LiveId" clId="{A6595C37-30EF-4C78-A634-8F22E39B9FFE}" dt="2023-10-22T23:19:14.632" v="5419" actId="1076"/>
          <ac:spMkLst>
            <pc:docMk/>
            <pc:sldMk cId="4045508766" sldId="332"/>
            <ac:spMk id="30" creationId="{E46117EF-A945-547A-8005-CC19EC01D55B}"/>
          </ac:spMkLst>
        </pc:spChg>
        <pc:picChg chg="add mod">
          <ac:chgData name="Michela Neroni" userId="1d83b3bab83f759e" providerId="LiveId" clId="{A6595C37-30EF-4C78-A634-8F22E39B9FFE}" dt="2023-10-22T20:52:41.517" v="3902" actId="208"/>
          <ac:picMkLst>
            <pc:docMk/>
            <pc:sldMk cId="4045508766" sldId="332"/>
            <ac:picMk id="3" creationId="{61D526FD-7FCB-7AC0-9160-A6F967873455}"/>
          </ac:picMkLst>
        </pc:picChg>
        <pc:picChg chg="mod">
          <ac:chgData name="Michela Neroni" userId="1d83b3bab83f759e" providerId="LiveId" clId="{A6595C37-30EF-4C78-A634-8F22E39B9FFE}" dt="2023-10-22T20:51:53.493" v="3896" actId="1076"/>
          <ac:picMkLst>
            <pc:docMk/>
            <pc:sldMk cId="4045508766" sldId="332"/>
            <ac:picMk id="7" creationId="{7D9859D7-B696-4C16-B7F9-63B986178233}"/>
          </ac:picMkLst>
        </pc:picChg>
        <pc:picChg chg="del">
          <ac:chgData name="Michela Neroni" userId="1d83b3bab83f759e" providerId="LiveId" clId="{A6595C37-30EF-4C78-A634-8F22E39B9FFE}" dt="2023-10-22T20:30:27.457" v="3598" actId="478"/>
          <ac:picMkLst>
            <pc:docMk/>
            <pc:sldMk cId="4045508766" sldId="332"/>
            <ac:picMk id="8" creationId="{9B21F30A-7A0F-0D4C-4FD2-25C7E9DDBF7F}"/>
          </ac:picMkLst>
        </pc:picChg>
        <pc:picChg chg="del">
          <ac:chgData name="Michela Neroni" userId="1d83b3bab83f759e" providerId="LiveId" clId="{A6595C37-30EF-4C78-A634-8F22E39B9FFE}" dt="2023-10-22T20:30:24.215" v="3597" actId="478"/>
          <ac:picMkLst>
            <pc:docMk/>
            <pc:sldMk cId="4045508766" sldId="332"/>
            <ac:picMk id="12" creationId="{9EC1DCC9-93DE-A62B-2289-D4BBB82846EE}"/>
          </ac:picMkLst>
        </pc:picChg>
        <pc:picChg chg="add del mod">
          <ac:chgData name="Michela Neroni" userId="1d83b3bab83f759e" providerId="LiveId" clId="{A6595C37-30EF-4C78-A634-8F22E39B9FFE}" dt="2023-10-22T20:43:03.523" v="3819"/>
          <ac:picMkLst>
            <pc:docMk/>
            <pc:sldMk cId="4045508766" sldId="332"/>
            <ac:picMk id="25" creationId="{20D1DCA6-BB60-856A-4471-E1D201BBA67F}"/>
          </ac:picMkLst>
        </pc:picChg>
        <pc:picChg chg="add mod">
          <ac:chgData name="Michela Neroni" userId="1d83b3bab83f759e" providerId="LiveId" clId="{A6595C37-30EF-4C78-A634-8F22E39B9FFE}" dt="2023-10-22T21:09:47.637" v="3915" actId="1076"/>
          <ac:picMkLst>
            <pc:docMk/>
            <pc:sldMk cId="4045508766" sldId="332"/>
            <ac:picMk id="28" creationId="{7D2BB892-A5C5-DE8A-2AF5-111285A17E9D}"/>
          </ac:picMkLst>
        </pc:picChg>
        <pc:cxnChg chg="add del mod">
          <ac:chgData name="Michela Neroni" userId="1d83b3bab83f759e" providerId="LiveId" clId="{A6595C37-30EF-4C78-A634-8F22E39B9FFE}" dt="2023-10-22T20:33:30.781" v="3634" actId="478"/>
          <ac:cxnSpMkLst>
            <pc:docMk/>
            <pc:sldMk cId="4045508766" sldId="332"/>
            <ac:cxnSpMk id="6" creationId="{63401CB7-EAF3-B6EC-E46A-932627364349}"/>
          </ac:cxnSpMkLst>
        </pc:cxnChg>
        <pc:cxnChg chg="del mod">
          <ac:chgData name="Michela Neroni" userId="1d83b3bab83f759e" providerId="LiveId" clId="{A6595C37-30EF-4C78-A634-8F22E39B9FFE}" dt="2023-10-22T20:30:32.581" v="3600" actId="478"/>
          <ac:cxnSpMkLst>
            <pc:docMk/>
            <pc:sldMk cId="4045508766" sldId="332"/>
            <ac:cxnSpMk id="19" creationId="{4F3BB4D4-4B36-482B-9F0A-8ACF4EF1D441}"/>
          </ac:cxnSpMkLst>
        </pc:cxnChg>
        <pc:cxnChg chg="add mod">
          <ac:chgData name="Michela Neroni" userId="1d83b3bab83f759e" providerId="LiveId" clId="{A6595C37-30EF-4C78-A634-8F22E39B9FFE}" dt="2023-10-22T20:52:36.183" v="3901" actId="208"/>
          <ac:cxnSpMkLst>
            <pc:docMk/>
            <pc:sldMk cId="4045508766" sldId="332"/>
            <ac:cxnSpMk id="23" creationId="{CCAB30B4-E3B6-960C-44E9-E7B2BC8BC02B}"/>
          </ac:cxnSpMkLst>
        </pc:cxnChg>
      </pc:sldChg>
      <pc:sldChg chg="addSp delSp modSp new mod">
        <pc:chgData name="Michela Neroni" userId="1d83b3bab83f759e" providerId="LiveId" clId="{A6595C37-30EF-4C78-A634-8F22E39B9FFE}" dt="2023-10-22T23:38:43.154" v="5825" actId="404"/>
        <pc:sldMkLst>
          <pc:docMk/>
          <pc:sldMk cId="514824281" sldId="333"/>
        </pc:sldMkLst>
        <pc:spChg chg="del mod">
          <ac:chgData name="Michela Neroni" userId="1d83b3bab83f759e" providerId="LiveId" clId="{A6595C37-30EF-4C78-A634-8F22E39B9FFE}" dt="2023-10-22T21:57:35.951" v="3943" actId="478"/>
          <ac:spMkLst>
            <pc:docMk/>
            <pc:sldMk cId="514824281" sldId="333"/>
            <ac:spMk id="2" creationId="{1234BF69-A803-7645-BCFB-3964E0F50EF5}"/>
          </ac:spMkLst>
        </pc:spChg>
        <pc:spChg chg="del">
          <ac:chgData name="Michela Neroni" userId="1d83b3bab83f759e" providerId="LiveId" clId="{A6595C37-30EF-4C78-A634-8F22E39B9FFE}" dt="2023-10-22T21:57:33.127" v="3941" actId="478"/>
          <ac:spMkLst>
            <pc:docMk/>
            <pc:sldMk cId="514824281" sldId="333"/>
            <ac:spMk id="3" creationId="{017D68AE-DB49-7075-6801-8EDA9E8C770D}"/>
          </ac:spMkLst>
        </pc:spChg>
        <pc:spChg chg="add mod">
          <ac:chgData name="Michela Neroni" userId="1d83b3bab83f759e" providerId="LiveId" clId="{A6595C37-30EF-4C78-A634-8F22E39B9FFE}" dt="2023-10-22T21:59:26.571" v="3956"/>
          <ac:spMkLst>
            <pc:docMk/>
            <pc:sldMk cId="514824281" sldId="333"/>
            <ac:spMk id="14" creationId="{13063F19-854C-76FC-9090-667ADC71EE5B}"/>
          </ac:spMkLst>
        </pc:spChg>
        <pc:spChg chg="add mod">
          <ac:chgData name="Michela Neroni" userId="1d83b3bab83f759e" providerId="LiveId" clId="{A6595C37-30EF-4C78-A634-8F22E39B9FFE}" dt="2023-10-22T21:59:26.571" v="3956"/>
          <ac:spMkLst>
            <pc:docMk/>
            <pc:sldMk cId="514824281" sldId="333"/>
            <ac:spMk id="15" creationId="{DEECD877-8B35-94C3-B7C1-5FC8C47B8E85}"/>
          </ac:spMkLst>
        </pc:spChg>
        <pc:spChg chg="add mod">
          <ac:chgData name="Michela Neroni" userId="1d83b3bab83f759e" providerId="LiveId" clId="{A6595C37-30EF-4C78-A634-8F22E39B9FFE}" dt="2023-10-22T21:59:26.571" v="3956"/>
          <ac:spMkLst>
            <pc:docMk/>
            <pc:sldMk cId="514824281" sldId="333"/>
            <ac:spMk id="17" creationId="{1C49E1A1-5F50-96E4-7210-C290C51C40B4}"/>
          </ac:spMkLst>
        </pc:spChg>
        <pc:spChg chg="add del mod">
          <ac:chgData name="Michela Neroni" userId="1d83b3bab83f759e" providerId="LiveId" clId="{A6595C37-30EF-4C78-A634-8F22E39B9FFE}" dt="2023-10-22T22:01:16.256" v="3977" actId="478"/>
          <ac:spMkLst>
            <pc:docMk/>
            <pc:sldMk cId="514824281" sldId="333"/>
            <ac:spMk id="21" creationId="{13063F19-854C-76FC-9090-667ADC71EE5B}"/>
          </ac:spMkLst>
        </pc:spChg>
        <pc:spChg chg="add mod">
          <ac:chgData name="Michela Neroni" userId="1d83b3bab83f759e" providerId="LiveId" clId="{A6595C37-30EF-4C78-A634-8F22E39B9FFE}" dt="2023-10-22T23:38:43.154" v="5825" actId="404"/>
          <ac:spMkLst>
            <pc:docMk/>
            <pc:sldMk cId="514824281" sldId="333"/>
            <ac:spMk id="22" creationId="{DEECD877-8B35-94C3-B7C1-5FC8C47B8E85}"/>
          </ac:spMkLst>
        </pc:spChg>
        <pc:spChg chg="add mod">
          <ac:chgData name="Michela Neroni" userId="1d83b3bab83f759e" providerId="LiveId" clId="{A6595C37-30EF-4C78-A634-8F22E39B9FFE}" dt="2023-10-22T23:36:19.521" v="5823" actId="404"/>
          <ac:spMkLst>
            <pc:docMk/>
            <pc:sldMk cId="514824281" sldId="333"/>
            <ac:spMk id="24" creationId="{1C49E1A1-5F50-96E4-7210-C290C51C40B4}"/>
          </ac:spMkLst>
        </pc:spChg>
        <pc:spChg chg="add mod">
          <ac:chgData name="Michela Neroni" userId="1d83b3bab83f759e" providerId="LiveId" clId="{A6595C37-30EF-4C78-A634-8F22E39B9FFE}" dt="2023-10-22T22:22:16.424" v="4324" actId="1076"/>
          <ac:spMkLst>
            <pc:docMk/>
            <pc:sldMk cId="514824281" sldId="333"/>
            <ac:spMk id="27" creationId="{A763C964-DF48-E365-22E6-05B5D2B8E013}"/>
          </ac:spMkLst>
        </pc:spChg>
        <pc:spChg chg="add mod">
          <ac:chgData name="Michela Neroni" userId="1d83b3bab83f759e" providerId="LiveId" clId="{A6595C37-30EF-4C78-A634-8F22E39B9FFE}" dt="2023-10-22T22:35:21.992" v="4487" actId="1076"/>
          <ac:spMkLst>
            <pc:docMk/>
            <pc:sldMk cId="514824281" sldId="333"/>
            <ac:spMk id="29" creationId="{3800808C-8F42-F681-669B-79061F8851AC}"/>
          </ac:spMkLst>
        </pc:spChg>
        <pc:picChg chg="mod">
          <ac:chgData name="Michela Neroni" userId="1d83b3bab83f759e" providerId="LiveId" clId="{A6595C37-30EF-4C78-A634-8F22E39B9FFE}" dt="2023-10-22T22:26:04.917" v="4413" actId="1076"/>
          <ac:picMkLst>
            <pc:docMk/>
            <pc:sldMk cId="514824281" sldId="333"/>
            <ac:picMk id="8" creationId="{5495625A-DB0D-68C8-1661-D50DB1FD0598}"/>
          </ac:picMkLst>
        </pc:picChg>
        <pc:picChg chg="mod">
          <ac:chgData name="Michela Neroni" userId="1d83b3bab83f759e" providerId="LiveId" clId="{A6595C37-30EF-4C78-A634-8F22E39B9FFE}" dt="2023-10-22T22:22:46.327" v="4330" actId="1076"/>
          <ac:picMkLst>
            <pc:docMk/>
            <pc:sldMk cId="514824281" sldId="333"/>
            <ac:picMk id="10" creationId="{144625F6-5A54-BCA9-15B8-A94E43B37EB4}"/>
          </ac:picMkLst>
        </pc:picChg>
        <pc:picChg chg="add mod">
          <ac:chgData name="Michela Neroni" userId="1d83b3bab83f759e" providerId="LiveId" clId="{A6595C37-30EF-4C78-A634-8F22E39B9FFE}" dt="2023-10-22T21:59:26.571" v="3956"/>
          <ac:picMkLst>
            <pc:docMk/>
            <pc:sldMk cId="514824281" sldId="333"/>
            <ac:picMk id="11" creationId="{DC67CA27-0534-C978-C07F-C9E98FE2697B}"/>
          </ac:picMkLst>
        </pc:picChg>
        <pc:picChg chg="add mod">
          <ac:chgData name="Michela Neroni" userId="1d83b3bab83f759e" providerId="LiveId" clId="{A6595C37-30EF-4C78-A634-8F22E39B9FFE}" dt="2023-10-22T21:59:26.571" v="3956"/>
          <ac:picMkLst>
            <pc:docMk/>
            <pc:sldMk cId="514824281" sldId="333"/>
            <ac:picMk id="12" creationId="{CB9C90CC-F1E1-FCC7-7FE5-98BDB8BCDF90}"/>
          </ac:picMkLst>
        </pc:picChg>
        <pc:picChg chg="add mod">
          <ac:chgData name="Michela Neroni" userId="1d83b3bab83f759e" providerId="LiveId" clId="{A6595C37-30EF-4C78-A634-8F22E39B9FFE}" dt="2023-10-22T21:59:26.571" v="3956"/>
          <ac:picMkLst>
            <pc:docMk/>
            <pc:sldMk cId="514824281" sldId="333"/>
            <ac:picMk id="16" creationId="{8E6A976A-E479-3AB6-5455-57F4E324C91F}"/>
          </ac:picMkLst>
        </pc:picChg>
        <pc:picChg chg="add mod">
          <ac:chgData name="Michela Neroni" userId="1d83b3bab83f759e" providerId="LiveId" clId="{A6595C37-30EF-4C78-A634-8F22E39B9FFE}" dt="2023-10-22T22:01:18.289" v="3978" actId="1076"/>
          <ac:picMkLst>
            <pc:docMk/>
            <pc:sldMk cId="514824281" sldId="333"/>
            <ac:picMk id="18" creationId="{DC67CA27-0534-C978-C07F-C9E98FE2697B}"/>
          </ac:picMkLst>
        </pc:picChg>
        <pc:picChg chg="add mod">
          <ac:chgData name="Michela Neroni" userId="1d83b3bab83f759e" providerId="LiveId" clId="{A6595C37-30EF-4C78-A634-8F22E39B9FFE}" dt="2023-10-22T22:01:09.757" v="3975" actId="1076"/>
          <ac:picMkLst>
            <pc:docMk/>
            <pc:sldMk cId="514824281" sldId="333"/>
            <ac:picMk id="19" creationId="{CB9C90CC-F1E1-FCC7-7FE5-98BDB8BCDF90}"/>
          </ac:picMkLst>
        </pc:picChg>
        <pc:picChg chg="add mod">
          <ac:chgData name="Michela Neroni" userId="1d83b3bab83f759e" providerId="LiveId" clId="{A6595C37-30EF-4C78-A634-8F22E39B9FFE}" dt="2023-10-22T22:25:17.646" v="4409" actId="1076"/>
          <ac:picMkLst>
            <pc:docMk/>
            <pc:sldMk cId="514824281" sldId="333"/>
            <ac:picMk id="23" creationId="{8E6A976A-E479-3AB6-5455-57F4E324C91F}"/>
          </ac:picMkLst>
        </pc:picChg>
        <pc:picChg chg="add mod">
          <ac:chgData name="Michela Neroni" userId="1d83b3bab83f759e" providerId="LiveId" clId="{A6595C37-30EF-4C78-A634-8F22E39B9FFE}" dt="2023-10-22T22:35:23.643" v="4488" actId="1076"/>
          <ac:picMkLst>
            <pc:docMk/>
            <pc:sldMk cId="514824281" sldId="333"/>
            <ac:picMk id="26" creationId="{95E6F19E-9E61-853E-3961-B8B63F0D2CA9}"/>
          </ac:picMkLst>
        </pc:picChg>
        <pc:picChg chg="add mod">
          <ac:chgData name="Michela Neroni" userId="1d83b3bab83f759e" providerId="LiveId" clId="{A6595C37-30EF-4C78-A634-8F22E39B9FFE}" dt="2023-10-22T22:34:25.367" v="4483" actId="14100"/>
          <ac:picMkLst>
            <pc:docMk/>
            <pc:sldMk cId="514824281" sldId="333"/>
            <ac:picMk id="28" creationId="{821629AE-1CE9-A244-0604-D7725377CE2D}"/>
          </ac:picMkLst>
        </pc:picChg>
        <pc:cxnChg chg="add mod">
          <ac:chgData name="Michela Neroni" userId="1d83b3bab83f759e" providerId="LiveId" clId="{A6595C37-30EF-4C78-A634-8F22E39B9FFE}" dt="2023-10-22T21:59:26.571" v="3956"/>
          <ac:cxnSpMkLst>
            <pc:docMk/>
            <pc:sldMk cId="514824281" sldId="333"/>
            <ac:cxnSpMk id="13" creationId="{D73B731A-49DB-C5B2-BDE4-A9AD76CF7945}"/>
          </ac:cxnSpMkLst>
        </pc:cxnChg>
        <pc:cxnChg chg="add del mod">
          <ac:chgData name="Michela Neroni" userId="1d83b3bab83f759e" providerId="LiveId" clId="{A6595C37-30EF-4C78-A634-8F22E39B9FFE}" dt="2023-10-22T22:01:16.256" v="3977" actId="478"/>
          <ac:cxnSpMkLst>
            <pc:docMk/>
            <pc:sldMk cId="514824281" sldId="333"/>
            <ac:cxnSpMk id="20" creationId="{D73B731A-49DB-C5B2-BDE4-A9AD76CF7945}"/>
          </ac:cxnSpMkLst>
        </pc:cxnChg>
        <pc:cxnChg chg="add mod">
          <ac:chgData name="Michela Neroni" userId="1d83b3bab83f759e" providerId="LiveId" clId="{A6595C37-30EF-4C78-A634-8F22E39B9FFE}" dt="2023-10-22T22:25:15.086" v="4408" actId="1582"/>
          <ac:cxnSpMkLst>
            <pc:docMk/>
            <pc:sldMk cId="514824281" sldId="333"/>
            <ac:cxnSpMk id="31" creationId="{C316E173-4733-242D-5DB3-8113D4B18F7C}"/>
          </ac:cxnSpMkLst>
        </pc:cxnChg>
      </pc:sldChg>
      <pc:sldChg chg="addSp delSp modSp new mod">
        <pc:chgData name="Michela Neroni" userId="1d83b3bab83f759e" providerId="LiveId" clId="{A6595C37-30EF-4C78-A634-8F22E39B9FFE}" dt="2023-10-22T23:35:58.387" v="5821" actId="115"/>
        <pc:sldMkLst>
          <pc:docMk/>
          <pc:sldMk cId="2178501829" sldId="334"/>
        </pc:sldMkLst>
        <pc:spChg chg="del">
          <ac:chgData name="Michela Neroni" userId="1d83b3bab83f759e" providerId="LiveId" clId="{A6595C37-30EF-4C78-A634-8F22E39B9FFE}" dt="2023-10-22T22:00:38.252" v="3970" actId="478"/>
          <ac:spMkLst>
            <pc:docMk/>
            <pc:sldMk cId="2178501829" sldId="334"/>
            <ac:spMk id="2" creationId="{D2E8B80C-409D-B4F5-59F3-B1877E2BAA42}"/>
          </ac:spMkLst>
        </pc:spChg>
        <pc:spChg chg="del">
          <ac:chgData name="Michela Neroni" userId="1d83b3bab83f759e" providerId="LiveId" clId="{A6595C37-30EF-4C78-A634-8F22E39B9FFE}" dt="2023-10-22T22:00:36.105" v="3969" actId="478"/>
          <ac:spMkLst>
            <pc:docMk/>
            <pc:sldMk cId="2178501829" sldId="334"/>
            <ac:spMk id="3" creationId="{F12A2194-5805-E17D-3AC9-4A6722844841}"/>
          </ac:spMkLst>
        </pc:spChg>
        <pc:spChg chg="add del mod">
          <ac:chgData name="Michela Neroni" userId="1d83b3bab83f759e" providerId="LiveId" clId="{A6595C37-30EF-4C78-A634-8F22E39B9FFE}" dt="2023-10-22T22:42:57.208" v="4597" actId="478"/>
          <ac:spMkLst>
            <pc:docMk/>
            <pc:sldMk cId="2178501829" sldId="334"/>
            <ac:spMk id="8" creationId="{F53175C9-2E67-64C6-272A-E35B4EA6AC75}"/>
          </ac:spMkLst>
        </pc:spChg>
        <pc:spChg chg="add mod">
          <ac:chgData name="Michela Neroni" userId="1d83b3bab83f759e" providerId="LiveId" clId="{A6595C37-30EF-4C78-A634-8F22E39B9FFE}" dt="2023-10-22T22:13:14.374" v="4153" actId="6549"/>
          <ac:spMkLst>
            <pc:docMk/>
            <pc:sldMk cId="2178501829" sldId="334"/>
            <ac:spMk id="11" creationId="{E3F9A951-899A-DA49-BCAD-145345ED5559}"/>
          </ac:spMkLst>
        </pc:spChg>
        <pc:spChg chg="add mod">
          <ac:chgData name="Michela Neroni" userId="1d83b3bab83f759e" providerId="LiveId" clId="{A6595C37-30EF-4C78-A634-8F22E39B9FFE}" dt="2023-10-22T23:35:58.387" v="5821" actId="115"/>
          <ac:spMkLst>
            <pc:docMk/>
            <pc:sldMk cId="2178501829" sldId="334"/>
            <ac:spMk id="13" creationId="{4DF15103-270F-4F82-641F-FDD1687CD675}"/>
          </ac:spMkLst>
        </pc:spChg>
        <pc:spChg chg="add mod">
          <ac:chgData name="Michela Neroni" userId="1d83b3bab83f759e" providerId="LiveId" clId="{A6595C37-30EF-4C78-A634-8F22E39B9FFE}" dt="2023-10-22T22:38:36.009" v="4553" actId="1076"/>
          <ac:spMkLst>
            <pc:docMk/>
            <pc:sldMk cId="2178501829" sldId="334"/>
            <ac:spMk id="14" creationId="{E43B6471-EEED-DA87-B509-F71E43F459DF}"/>
          </ac:spMkLst>
        </pc:spChg>
        <pc:spChg chg="add mod">
          <ac:chgData name="Michela Neroni" userId="1d83b3bab83f759e" providerId="LiveId" clId="{A6595C37-30EF-4C78-A634-8F22E39B9FFE}" dt="2023-10-22T22:13:05.751" v="4149" actId="113"/>
          <ac:spMkLst>
            <pc:docMk/>
            <pc:sldMk cId="2178501829" sldId="334"/>
            <ac:spMk id="15" creationId="{372F9842-259B-749B-6557-55FF382E2C66}"/>
          </ac:spMkLst>
        </pc:spChg>
        <pc:spChg chg="add mod">
          <ac:chgData name="Michela Neroni" userId="1d83b3bab83f759e" providerId="LiveId" clId="{A6595C37-30EF-4C78-A634-8F22E39B9FFE}" dt="2023-10-22T22:26:18.268" v="4415" actId="1076"/>
          <ac:spMkLst>
            <pc:docMk/>
            <pc:sldMk cId="2178501829" sldId="334"/>
            <ac:spMk id="18" creationId="{4ECCF9DD-26E1-8B17-33DD-748A6BC40BF0}"/>
          </ac:spMkLst>
        </pc:spChg>
        <pc:spChg chg="add mod">
          <ac:chgData name="Michela Neroni" userId="1d83b3bab83f759e" providerId="LiveId" clId="{A6595C37-30EF-4C78-A634-8F22E39B9FFE}" dt="2023-10-22T22:39:03.104" v="4555" actId="20577"/>
          <ac:spMkLst>
            <pc:docMk/>
            <pc:sldMk cId="2178501829" sldId="334"/>
            <ac:spMk id="20" creationId="{412491C2-068A-9FD1-2CBD-2B0EA1457D3D}"/>
          </ac:spMkLst>
        </pc:spChg>
        <pc:spChg chg="add mod">
          <ac:chgData name="Michela Neroni" userId="1d83b3bab83f759e" providerId="LiveId" clId="{A6595C37-30EF-4C78-A634-8F22E39B9FFE}" dt="2023-10-22T22:46:39.913" v="4645" actId="1582"/>
          <ac:spMkLst>
            <pc:docMk/>
            <pc:sldMk cId="2178501829" sldId="334"/>
            <ac:spMk id="22" creationId="{B10B3399-5C4E-13C3-F55A-ECB593456A4F}"/>
          </ac:spMkLst>
        </pc:spChg>
        <pc:spChg chg="add mod">
          <ac:chgData name="Michela Neroni" userId="1d83b3bab83f759e" providerId="LiveId" clId="{A6595C37-30EF-4C78-A634-8F22E39B9FFE}" dt="2023-10-22T22:26:45.480" v="4467" actId="14100"/>
          <ac:spMkLst>
            <pc:docMk/>
            <pc:sldMk cId="2178501829" sldId="334"/>
            <ac:spMk id="23" creationId="{82A23310-901B-7652-BCA6-47FDF3A11E40}"/>
          </ac:spMkLst>
        </pc:spChg>
        <pc:spChg chg="add mod">
          <ac:chgData name="Michela Neroni" userId="1d83b3bab83f759e" providerId="LiveId" clId="{A6595C37-30EF-4C78-A634-8F22E39B9FFE}" dt="2023-10-22T22:38:07.823" v="4548" actId="113"/>
          <ac:spMkLst>
            <pc:docMk/>
            <pc:sldMk cId="2178501829" sldId="334"/>
            <ac:spMk id="24" creationId="{BE69A6A9-3A50-A3FC-7142-C4D7D3644B8C}"/>
          </ac:spMkLst>
        </pc:spChg>
        <pc:picChg chg="add mod">
          <ac:chgData name="Michela Neroni" userId="1d83b3bab83f759e" providerId="LiveId" clId="{A6595C37-30EF-4C78-A634-8F22E39B9FFE}" dt="2023-10-22T22:38:33.702" v="4552" actId="1076"/>
          <ac:picMkLst>
            <pc:docMk/>
            <pc:sldMk cId="2178501829" sldId="334"/>
            <ac:picMk id="7" creationId="{9B17E0DC-01BE-2B28-692D-DE99E5233A83}"/>
          </ac:picMkLst>
        </pc:picChg>
        <pc:picChg chg="add del mod">
          <ac:chgData name="Michela Neroni" userId="1d83b3bab83f759e" providerId="LiveId" clId="{A6595C37-30EF-4C78-A634-8F22E39B9FFE}" dt="2023-10-22T22:06:28.268" v="4015" actId="478"/>
          <ac:picMkLst>
            <pc:docMk/>
            <pc:sldMk cId="2178501829" sldId="334"/>
            <ac:picMk id="9" creationId="{79D61BBC-F3A6-30E1-B4CB-F7592A553989}"/>
          </ac:picMkLst>
        </pc:picChg>
        <pc:picChg chg="add del mod">
          <ac:chgData name="Michela Neroni" userId="1d83b3bab83f759e" providerId="LiveId" clId="{A6595C37-30EF-4C78-A634-8F22E39B9FFE}" dt="2023-10-22T22:14:25.156" v="4155" actId="478"/>
          <ac:picMkLst>
            <pc:docMk/>
            <pc:sldMk cId="2178501829" sldId="334"/>
            <ac:picMk id="10" creationId="{F2C3BFD3-2846-F787-15B1-2895C5F47E86}"/>
          </ac:picMkLst>
        </pc:picChg>
        <pc:picChg chg="add mod">
          <ac:chgData name="Michela Neroni" userId="1d83b3bab83f759e" providerId="LiveId" clId="{A6595C37-30EF-4C78-A634-8F22E39B9FFE}" dt="2023-10-22T22:37:39.235" v="4514" actId="1076"/>
          <ac:picMkLst>
            <pc:docMk/>
            <pc:sldMk cId="2178501829" sldId="334"/>
            <ac:picMk id="12" creationId="{2AB2D23E-029E-8FF4-BA9F-C3F53D039C4A}"/>
          </ac:picMkLst>
        </pc:picChg>
        <pc:picChg chg="add mod">
          <ac:chgData name="Michela Neroni" userId="1d83b3bab83f759e" providerId="LiveId" clId="{A6595C37-30EF-4C78-A634-8F22E39B9FFE}" dt="2023-10-22T22:18:51.329" v="4272" actId="1076"/>
          <ac:picMkLst>
            <pc:docMk/>
            <pc:sldMk cId="2178501829" sldId="334"/>
            <ac:picMk id="17" creationId="{1991543A-DA54-DF7A-01D4-12553E063367}"/>
          </ac:picMkLst>
        </pc:picChg>
        <pc:picChg chg="add del mod modCrop">
          <ac:chgData name="Michela Neroni" userId="1d83b3bab83f759e" providerId="LiveId" clId="{A6595C37-30EF-4C78-A634-8F22E39B9FFE}" dt="2023-10-22T22:45:14.711" v="4606" actId="478"/>
          <ac:picMkLst>
            <pc:docMk/>
            <pc:sldMk cId="2178501829" sldId="334"/>
            <ac:picMk id="26" creationId="{259F8C02-2C68-4DCA-65B7-192676B4019E}"/>
          </ac:picMkLst>
        </pc:picChg>
        <pc:picChg chg="add mod ord modCrop">
          <ac:chgData name="Michela Neroni" userId="1d83b3bab83f759e" providerId="LiveId" clId="{A6595C37-30EF-4C78-A634-8F22E39B9FFE}" dt="2023-10-22T22:45:40.820" v="4616" actId="14100"/>
          <ac:picMkLst>
            <pc:docMk/>
            <pc:sldMk cId="2178501829" sldId="334"/>
            <ac:picMk id="28" creationId="{73A8327D-D6DA-A457-6780-5BC938620B1C}"/>
          </ac:picMkLst>
        </pc:picChg>
      </pc:sldChg>
      <pc:sldChg chg="modSp add mod">
        <pc:chgData name="Michela Neroni" userId="1d83b3bab83f759e" providerId="LiveId" clId="{A6595C37-30EF-4C78-A634-8F22E39B9FFE}" dt="2023-10-23T00:36:32.211" v="5896" actId="20577"/>
        <pc:sldMkLst>
          <pc:docMk/>
          <pc:sldMk cId="3483539529" sldId="335"/>
        </pc:sldMkLst>
        <pc:spChg chg="mod">
          <ac:chgData name="Michela Neroni" userId="1d83b3bab83f759e" providerId="LiveId" clId="{A6595C37-30EF-4C78-A634-8F22E39B9FFE}" dt="2023-10-23T00:36:32.211" v="5896" actId="20577"/>
          <ac:spMkLst>
            <pc:docMk/>
            <pc:sldMk cId="3483539529" sldId="335"/>
            <ac:spMk id="4" creationId="{5C4AA3D3-8BCC-4776-526C-EF112815AA1B}"/>
          </ac:spMkLst>
        </pc:spChg>
      </pc:sldChg>
      <pc:sldChg chg="addSp delSp modSp new">
        <pc:chgData name="Michela Neroni" userId="1d83b3bab83f759e" providerId="LiveId" clId="{A6595C37-30EF-4C78-A634-8F22E39B9FFE}" dt="2023-10-23T00:39:03.725" v="5922" actId="1076"/>
        <pc:sldMkLst>
          <pc:docMk/>
          <pc:sldMk cId="3971173818" sldId="336"/>
        </pc:sldMkLst>
        <pc:spChg chg="del">
          <ac:chgData name="Michela Neroni" userId="1d83b3bab83f759e" providerId="LiveId" clId="{A6595C37-30EF-4C78-A634-8F22E39B9FFE}" dt="2023-10-23T00:39:00.554" v="5920" actId="478"/>
          <ac:spMkLst>
            <pc:docMk/>
            <pc:sldMk cId="3971173818" sldId="336"/>
            <ac:spMk id="2" creationId="{48D19C51-1C5B-0EF4-5370-056AC122080A}"/>
          </ac:spMkLst>
        </pc:spChg>
        <pc:spChg chg="del">
          <ac:chgData name="Michela Neroni" userId="1d83b3bab83f759e" providerId="LiveId" clId="{A6595C37-30EF-4C78-A634-8F22E39B9FFE}" dt="2023-10-23T00:38:58.261" v="5919" actId="478"/>
          <ac:spMkLst>
            <pc:docMk/>
            <pc:sldMk cId="3971173818" sldId="336"/>
            <ac:spMk id="3" creationId="{F74E9EBD-C924-0D76-3BC1-E152BC5108AE}"/>
          </ac:spMkLst>
        </pc:spChg>
        <pc:spChg chg="add mod">
          <ac:chgData name="Michela Neroni" userId="1d83b3bab83f759e" providerId="LiveId" clId="{A6595C37-30EF-4C78-A634-8F22E39B9FFE}" dt="2023-10-23T00:39:03.725" v="5922" actId="1076"/>
          <ac:spMkLst>
            <pc:docMk/>
            <pc:sldMk cId="3971173818" sldId="336"/>
            <ac:spMk id="7" creationId="{CF857650-62F3-7C3D-3178-CEA9D2814F2B}"/>
          </ac:spMkLst>
        </pc:spChg>
        <pc:picChg chg="add mod">
          <ac:chgData name="Michela Neroni" userId="1d83b3bab83f759e" providerId="LiveId" clId="{A6595C37-30EF-4C78-A634-8F22E39B9FFE}" dt="2023-10-23T00:39:03.725" v="5922" actId="1076"/>
          <ac:picMkLst>
            <pc:docMk/>
            <pc:sldMk cId="3971173818" sldId="336"/>
            <ac:picMk id="8" creationId="{9A5ECBA3-3E77-C0FF-420E-FF9A41ABA5A9}"/>
          </ac:picMkLst>
        </pc:picChg>
        <pc:picChg chg="add mod">
          <ac:chgData name="Michela Neroni" userId="1d83b3bab83f759e" providerId="LiveId" clId="{A6595C37-30EF-4C78-A634-8F22E39B9FFE}" dt="2023-10-23T00:39:03.725" v="5922" actId="1076"/>
          <ac:picMkLst>
            <pc:docMk/>
            <pc:sldMk cId="3971173818" sldId="336"/>
            <ac:picMk id="9" creationId="{3F51FB7F-0789-4D27-84BB-6951F9C591C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7E4BE02-5F71-989D-24D7-BC0F382F8E51}"/>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it-IT" altLang="it-IT"/>
          </a:p>
        </p:txBody>
      </p:sp>
      <p:sp>
        <p:nvSpPr>
          <p:cNvPr id="3075" name="Rectangle 3">
            <a:extLst>
              <a:ext uri="{FF2B5EF4-FFF2-40B4-BE49-F238E27FC236}">
                <a16:creationId xmlns:a16="http://schemas.microsoft.com/office/drawing/2014/main" id="{4CFFCD2A-AB7A-DB95-EB45-92DE1AE45D02}"/>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it-IT" altLang="it-IT"/>
          </a:p>
        </p:txBody>
      </p:sp>
      <p:sp>
        <p:nvSpPr>
          <p:cNvPr id="3076" name="Rectangle 4">
            <a:extLst>
              <a:ext uri="{FF2B5EF4-FFF2-40B4-BE49-F238E27FC236}">
                <a16:creationId xmlns:a16="http://schemas.microsoft.com/office/drawing/2014/main" id="{8122DBEF-1262-DB00-407D-BE28D21482DA}"/>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it-IT" altLang="it-IT"/>
          </a:p>
        </p:txBody>
      </p:sp>
      <p:sp>
        <p:nvSpPr>
          <p:cNvPr id="3077" name="Rectangle 5">
            <a:extLst>
              <a:ext uri="{FF2B5EF4-FFF2-40B4-BE49-F238E27FC236}">
                <a16:creationId xmlns:a16="http://schemas.microsoft.com/office/drawing/2014/main" id="{B9782062-9C2F-1C4C-049E-9A29EAB1291F}"/>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4A7CC6E5-99FA-47D0-B3C4-0D4CC1193C08}" type="slidenum">
              <a:rPr lang="it-IT" altLang="it-IT"/>
              <a:pPr>
                <a:defRPr/>
              </a:pPr>
              <a:t>‹#›</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4B58314-FC9E-92A8-22A5-0E0120BC9614}"/>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it-IT" altLang="it-IT"/>
          </a:p>
        </p:txBody>
      </p:sp>
      <p:sp>
        <p:nvSpPr>
          <p:cNvPr id="5123" name="Rectangle 3">
            <a:extLst>
              <a:ext uri="{FF2B5EF4-FFF2-40B4-BE49-F238E27FC236}">
                <a16:creationId xmlns:a16="http://schemas.microsoft.com/office/drawing/2014/main" id="{4A96B455-00F7-6B4B-323D-D9A3FA2BF3DF}"/>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it-IT" altLang="it-IT"/>
          </a:p>
        </p:txBody>
      </p:sp>
      <p:sp>
        <p:nvSpPr>
          <p:cNvPr id="46084" name="Rectangle 4">
            <a:extLst>
              <a:ext uri="{FF2B5EF4-FFF2-40B4-BE49-F238E27FC236}">
                <a16:creationId xmlns:a16="http://schemas.microsoft.com/office/drawing/2014/main" id="{C369067E-E39B-67FF-14D0-11B999A9E8D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E232A4BF-259D-3676-2937-8DFBE2DA8B48}"/>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5126" name="Rectangle 6">
            <a:extLst>
              <a:ext uri="{FF2B5EF4-FFF2-40B4-BE49-F238E27FC236}">
                <a16:creationId xmlns:a16="http://schemas.microsoft.com/office/drawing/2014/main" id="{5E87B35D-8164-A7ED-269B-D02067A0E912}"/>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it-IT" altLang="it-IT"/>
          </a:p>
        </p:txBody>
      </p:sp>
      <p:sp>
        <p:nvSpPr>
          <p:cNvPr id="5127" name="Rectangle 7">
            <a:extLst>
              <a:ext uri="{FF2B5EF4-FFF2-40B4-BE49-F238E27FC236}">
                <a16:creationId xmlns:a16="http://schemas.microsoft.com/office/drawing/2014/main" id="{E3035BE5-E2E8-69DF-E9B7-5B30D43FA534}"/>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963605E0-D74D-4EB8-90B1-7508B11CB56A}"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63576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9BEE806D-2D69-8045-7B8F-B04415FC12F0}"/>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C1444DD3-5EB9-C86D-0A70-B6A1B5811B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KFA71 cannot be measured</a:t>
            </a:r>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2C0BB462-F2F2-0C05-0985-EB0197A9CCD7}"/>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BB730972-DD43-2CDE-2E99-0579258868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appendix</a:t>
            </a:r>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8B0E1E0-A2CE-CCFE-B5FB-8CD95BD199CF}"/>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4A1ECC76-FEA1-C94B-D016-E2B69AB3F3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E16BC09-8B2C-7A0B-9DF5-7D867E113C78}"/>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95A35DBE-EDDC-F7E8-2EB0-DF37FB82F2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Sufficient to see impact on the beam impedance from simulation</a:t>
            </a:r>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A6838DB2-146A-7B28-735E-61581F3498CF}"/>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1D69549B-83DC-3E27-19F6-ED5FCF876F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335CCFE4-483F-6506-6F33-4074DB2E81D5}"/>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73A8E196-D84F-982F-F2EC-D94D097B26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0031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32AC925B-2C67-601C-9180-C8367D4803E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02F9BF5B-8BA2-A556-B97D-5D739743E4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6CD01E3E-C4FF-BD33-A168-933E7D4AF886}"/>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7B271BE9-D84E-B7D4-4EFE-15DF88ED03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0629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a:t>
            </a:r>
            <a:endParaRPr lang="en-GB" dirty="0"/>
          </a:p>
        </p:txBody>
      </p:sp>
    </p:spTree>
    <p:extLst>
      <p:ext uri="{BB962C8B-B14F-4D97-AF65-F5344CB8AC3E}">
        <p14:creationId xmlns:p14="http://schemas.microsoft.com/office/powerpoint/2010/main" val="2356521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0E919F5-066C-834A-FE3A-8699C041D86E}"/>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FDD07FE2-644B-3EFE-1435-910EEA15EE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Different boundary conditions between Wakefield simulations and wire measurements. The wire may detune the resonant peak and it may modify the shunt impedance value. TEM configuration</a:t>
            </a:r>
          </a:p>
          <a:p>
            <a:r>
              <a:rPr lang="en-US" altLang="en-US"/>
              <a:t>Discrepancy may be due to different losses in real component and definition of the mesh  </a:t>
            </a:r>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4EFB4A7E-5433-4EE7-9443-A73427B58967}"/>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5" name="Rectangle 5">
            <a:extLst>
              <a:ext uri="{FF2B5EF4-FFF2-40B4-BE49-F238E27FC236}">
                <a16:creationId xmlns:a16="http://schemas.microsoft.com/office/drawing/2014/main" id="{C1D66C06-36D3-5C11-450C-81C2118587A8}"/>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6" name="Rectangle 6">
            <a:extLst>
              <a:ext uri="{FF2B5EF4-FFF2-40B4-BE49-F238E27FC236}">
                <a16:creationId xmlns:a16="http://schemas.microsoft.com/office/drawing/2014/main" id="{06FBB54E-3805-88EA-CDE4-DCC660854F76}"/>
              </a:ext>
            </a:extLst>
          </p:cNvPr>
          <p:cNvSpPr>
            <a:spLocks noGrp="1" noChangeArrowheads="1"/>
          </p:cNvSpPr>
          <p:nvPr>
            <p:ph type="sldNum" sz="quarter" idx="12"/>
          </p:nvPr>
        </p:nvSpPr>
        <p:spPr>
          <a:ln/>
        </p:spPr>
        <p:txBody>
          <a:bodyPr/>
          <a:lstStyle>
            <a:lvl1pPr>
              <a:defRPr/>
            </a:lvl1pPr>
          </a:lstStyle>
          <a:p>
            <a:pPr>
              <a:defRPr/>
            </a:pPr>
            <a:r>
              <a:rPr lang="it-IT" altLang="it-IT"/>
              <a:t>Pagina </a:t>
            </a:r>
            <a:fld id="{3D50EDB2-BC2A-421C-937D-A6F6B737EF1E}" type="slidenum">
              <a:rPr lang="it-IT" altLang="it-IT" smtClean="0"/>
              <a:pPr>
                <a:defRPr/>
              </a:pPr>
              <a:t>‹#›</a:t>
            </a:fld>
            <a:endParaRPr lang="it-IT" altLang="it-IT"/>
          </a:p>
        </p:txBody>
      </p:sp>
    </p:spTree>
    <p:extLst>
      <p:ext uri="{BB962C8B-B14F-4D97-AF65-F5344CB8AC3E}">
        <p14:creationId xmlns:p14="http://schemas.microsoft.com/office/powerpoint/2010/main" val="2067878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66BA2E7-E13C-D471-56EA-C8DECEDDEE6D}"/>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5" name="Rectangle 5">
            <a:extLst>
              <a:ext uri="{FF2B5EF4-FFF2-40B4-BE49-F238E27FC236}">
                <a16:creationId xmlns:a16="http://schemas.microsoft.com/office/drawing/2014/main" id="{F4F09BAC-B0A6-37FF-3089-A59232082FCB}"/>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6" name="Rectangle 6">
            <a:extLst>
              <a:ext uri="{FF2B5EF4-FFF2-40B4-BE49-F238E27FC236}">
                <a16:creationId xmlns:a16="http://schemas.microsoft.com/office/drawing/2014/main" id="{D7412E85-6B5E-9912-DA77-7659D93A29DA}"/>
              </a:ext>
            </a:extLst>
          </p:cNvPr>
          <p:cNvSpPr>
            <a:spLocks noGrp="1" noChangeArrowheads="1"/>
          </p:cNvSpPr>
          <p:nvPr>
            <p:ph type="sldNum" sz="quarter" idx="12"/>
          </p:nvPr>
        </p:nvSpPr>
        <p:spPr>
          <a:ln/>
        </p:spPr>
        <p:txBody>
          <a:bodyPr/>
          <a:lstStyle>
            <a:lvl1pPr>
              <a:defRPr/>
            </a:lvl1pPr>
          </a:lstStyle>
          <a:p>
            <a:pPr>
              <a:defRPr/>
            </a:pPr>
            <a:r>
              <a:rPr lang="it-IT" altLang="it-IT"/>
              <a:t>Pagina </a:t>
            </a:r>
            <a:fld id="{C46870C1-5539-4D5D-A8D5-C5BD88901294}" type="slidenum">
              <a:rPr lang="it-IT" altLang="it-IT" smtClean="0"/>
              <a:pPr>
                <a:defRPr/>
              </a:pPr>
              <a:t>‹#›</a:t>
            </a:fld>
            <a:endParaRPr lang="it-IT" altLang="it-IT"/>
          </a:p>
        </p:txBody>
      </p:sp>
    </p:spTree>
    <p:extLst>
      <p:ext uri="{BB962C8B-B14F-4D97-AF65-F5344CB8AC3E}">
        <p14:creationId xmlns:p14="http://schemas.microsoft.com/office/powerpoint/2010/main" val="27411585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0" name="Text Placeholder 2"/>
          <p:cNvSpPr>
            <a:spLocks noGrp="1"/>
          </p:cNvSpPr>
          <p:nvPr>
            <p:ph type="body" idx="15"/>
          </p:nvPr>
        </p:nvSpPr>
        <p:spPr>
          <a:xfrm>
            <a:off x="3087290" y="1601377"/>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p:cNvSpPr>
            <a:spLocks noGrp="1"/>
          </p:cNvSpPr>
          <p:nvPr>
            <p:ph type="pic" sz="quarter" idx="16"/>
          </p:nvPr>
        </p:nvSpPr>
        <p:spPr>
          <a:xfrm>
            <a:off x="3087290" y="2732443"/>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5" name="Text Placeholder 2"/>
          <p:cNvSpPr>
            <a:spLocks noGrp="1"/>
          </p:cNvSpPr>
          <p:nvPr>
            <p:ph type="body" idx="20"/>
          </p:nvPr>
        </p:nvSpPr>
        <p:spPr>
          <a:xfrm>
            <a:off x="2456"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Picture Placeholder 10"/>
          <p:cNvSpPr>
            <a:spLocks noGrp="1"/>
          </p:cNvSpPr>
          <p:nvPr>
            <p:ph type="pic" sz="quarter" idx="21"/>
          </p:nvPr>
        </p:nvSpPr>
        <p:spPr>
          <a:xfrm>
            <a:off x="3038" y="1601377"/>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7" name="Text Placeholder 2"/>
          <p:cNvSpPr>
            <a:spLocks noGrp="1"/>
          </p:cNvSpPr>
          <p:nvPr>
            <p:ph type="body" idx="22"/>
          </p:nvPr>
        </p:nvSpPr>
        <p:spPr>
          <a:xfrm>
            <a:off x="6174291"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Picture Placeholder 10"/>
          <p:cNvSpPr>
            <a:spLocks noGrp="1"/>
          </p:cNvSpPr>
          <p:nvPr>
            <p:ph type="pic" sz="quarter" idx="23"/>
          </p:nvPr>
        </p:nvSpPr>
        <p:spPr>
          <a:xfrm>
            <a:off x="6174291" y="1601377"/>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3" name="Date Placeholder 3">
            <a:extLst>
              <a:ext uri="{FF2B5EF4-FFF2-40B4-BE49-F238E27FC236}">
                <a16:creationId xmlns:a16="http://schemas.microsoft.com/office/drawing/2014/main" id="{C51E5E3C-813E-2561-4384-9B6EA0ED6FC1}"/>
              </a:ext>
            </a:extLst>
          </p:cNvPr>
          <p:cNvSpPr>
            <a:spLocks noGrp="1"/>
          </p:cNvSpPr>
          <p:nvPr>
            <p:ph type="dt" sz="half" idx="24"/>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DB7465CB-AB32-9A67-641C-CF416A54F2C7}"/>
              </a:ext>
            </a:extLst>
          </p:cNvPr>
          <p:cNvSpPr>
            <a:spLocks noGrp="1"/>
          </p:cNvSpPr>
          <p:nvPr>
            <p:ph type="sldNum" sz="quarter" idx="25"/>
          </p:nvPr>
        </p:nvSpPr>
        <p:spPr/>
        <p:txBody>
          <a:bodyPr/>
          <a:lstStyle>
            <a:lvl1pPr>
              <a:defRPr/>
            </a:lvl1pPr>
          </a:lstStyle>
          <a:p>
            <a:pPr>
              <a:defRPr/>
            </a:pPr>
            <a:fld id="{07E46015-0A30-4E24-92E9-A4085F3B2C07}" type="slidenum">
              <a:rPr lang="en-US"/>
              <a:pPr>
                <a:defRPr/>
              </a:pPr>
              <a:t>‹#›</a:t>
            </a:fld>
            <a:endParaRPr lang="en-US" dirty="0"/>
          </a:p>
        </p:txBody>
      </p:sp>
      <p:sp>
        <p:nvSpPr>
          <p:cNvPr id="5" name="Footer Placeholder 6">
            <a:extLst>
              <a:ext uri="{FF2B5EF4-FFF2-40B4-BE49-F238E27FC236}">
                <a16:creationId xmlns:a16="http://schemas.microsoft.com/office/drawing/2014/main" id="{88006E5D-B8B8-440A-972F-FB2F3AF5F435}"/>
              </a:ext>
            </a:extLst>
          </p:cNvPr>
          <p:cNvSpPr>
            <a:spLocks noGrp="1"/>
          </p:cNvSpPr>
          <p:nvPr>
            <p:ph type="ftr" sz="quarter" idx="26"/>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1056056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p:cNvSpPr>
            <a:spLocks noGrp="1"/>
          </p:cNvSpPr>
          <p:nvPr>
            <p:ph type="pic" sz="quarter" idx="13"/>
          </p:nvPr>
        </p:nvSpPr>
        <p:spPr>
          <a:xfrm>
            <a:off x="309582" y="1592263"/>
            <a:ext cx="8532018" cy="2563906"/>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6" name="Text Placeholder 5"/>
          <p:cNvSpPr>
            <a:spLocks noGrp="1"/>
          </p:cNvSpPr>
          <p:nvPr>
            <p:ph type="body" sz="quarter" idx="14"/>
          </p:nvPr>
        </p:nvSpPr>
        <p:spPr>
          <a:xfrm>
            <a:off x="305992" y="4294189"/>
            <a:ext cx="27813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p:cNvSpPr>
            <a:spLocks noGrp="1"/>
          </p:cNvSpPr>
          <p:nvPr>
            <p:ph type="body" sz="quarter" idx="15"/>
          </p:nvPr>
        </p:nvSpPr>
        <p:spPr>
          <a:xfrm>
            <a:off x="3200401" y="4294189"/>
            <a:ext cx="2749153" cy="1906587"/>
          </a:xfrm>
        </p:spPr>
        <p:txBody>
          <a:bodyPr/>
          <a:lstStyle/>
          <a:p>
            <a:pPr lvl="0"/>
            <a:r>
              <a:rPr lang="en-US"/>
              <a:t>Click to edit Master text styles</a:t>
            </a:r>
          </a:p>
          <a:p>
            <a:pPr lvl="1"/>
            <a:r>
              <a:rPr lang="en-US"/>
              <a:t>Second level</a:t>
            </a:r>
          </a:p>
          <a:p>
            <a:pPr lvl="2"/>
            <a:r>
              <a:rPr lang="en-US"/>
              <a:t>Third level</a:t>
            </a:r>
          </a:p>
        </p:txBody>
      </p:sp>
      <p:sp>
        <p:nvSpPr>
          <p:cNvPr id="9" name="Text Placeholder 5"/>
          <p:cNvSpPr>
            <a:spLocks noGrp="1"/>
          </p:cNvSpPr>
          <p:nvPr>
            <p:ph type="body" sz="quarter" idx="19"/>
          </p:nvPr>
        </p:nvSpPr>
        <p:spPr>
          <a:xfrm>
            <a:off x="6064251" y="4294189"/>
            <a:ext cx="2777349"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3">
            <a:extLst>
              <a:ext uri="{FF2B5EF4-FFF2-40B4-BE49-F238E27FC236}">
                <a16:creationId xmlns:a16="http://schemas.microsoft.com/office/drawing/2014/main" id="{E3E9EBA9-D011-BD9D-C781-BE4F96DB475D}"/>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396D4561-D1F7-F270-6199-CBD34D4316F0}"/>
              </a:ext>
            </a:extLst>
          </p:cNvPr>
          <p:cNvSpPr>
            <a:spLocks noGrp="1"/>
          </p:cNvSpPr>
          <p:nvPr>
            <p:ph type="sldNum" sz="quarter" idx="21"/>
          </p:nvPr>
        </p:nvSpPr>
        <p:spPr/>
        <p:txBody>
          <a:bodyPr/>
          <a:lstStyle>
            <a:lvl1pPr>
              <a:defRPr/>
            </a:lvl1pPr>
          </a:lstStyle>
          <a:p>
            <a:pPr>
              <a:defRPr/>
            </a:pPr>
            <a:fld id="{946A91A3-9E88-494B-8E5A-C1250D59E6AA}" type="slidenum">
              <a:rPr lang="en-US"/>
              <a:pPr>
                <a:defRPr/>
              </a:pPr>
              <a:t>‹#›</a:t>
            </a:fld>
            <a:endParaRPr lang="en-US" dirty="0"/>
          </a:p>
        </p:txBody>
      </p:sp>
      <p:sp>
        <p:nvSpPr>
          <p:cNvPr id="5" name="Footer Placeholder 6">
            <a:extLst>
              <a:ext uri="{FF2B5EF4-FFF2-40B4-BE49-F238E27FC236}">
                <a16:creationId xmlns:a16="http://schemas.microsoft.com/office/drawing/2014/main" id="{BB474A7D-DB6A-D1BE-5CAE-E05FCD50BA49}"/>
              </a:ext>
            </a:extLst>
          </p:cNvPr>
          <p:cNvSpPr>
            <a:spLocks noGrp="1"/>
          </p:cNvSpPr>
          <p:nvPr>
            <p:ph type="ftr" sz="quarter" idx="2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4531917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p:cNvSpPr>
            <a:spLocks noGrp="1"/>
          </p:cNvSpPr>
          <p:nvPr>
            <p:ph type="pic" sz="quarter" idx="13"/>
          </p:nvPr>
        </p:nvSpPr>
        <p:spPr>
          <a:xfrm>
            <a:off x="0" y="1592263"/>
            <a:ext cx="9144000" cy="2945870"/>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6" name="Text Placeholder 5"/>
          <p:cNvSpPr>
            <a:spLocks noGrp="1"/>
          </p:cNvSpPr>
          <p:nvPr>
            <p:ph type="body" sz="quarter" idx="14"/>
          </p:nvPr>
        </p:nvSpPr>
        <p:spPr>
          <a:xfrm>
            <a:off x="305992" y="4294189"/>
            <a:ext cx="27813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p:cNvSpPr>
            <a:spLocks noGrp="1"/>
          </p:cNvSpPr>
          <p:nvPr>
            <p:ph type="body" sz="quarter" idx="15"/>
          </p:nvPr>
        </p:nvSpPr>
        <p:spPr>
          <a:xfrm>
            <a:off x="3200401" y="4294189"/>
            <a:ext cx="2749153"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9" name="Text Placeholder 5"/>
          <p:cNvSpPr>
            <a:spLocks noGrp="1"/>
          </p:cNvSpPr>
          <p:nvPr>
            <p:ph type="body" sz="quarter" idx="19"/>
          </p:nvPr>
        </p:nvSpPr>
        <p:spPr>
          <a:xfrm>
            <a:off x="6064251" y="4294189"/>
            <a:ext cx="2777349"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3">
            <a:extLst>
              <a:ext uri="{FF2B5EF4-FFF2-40B4-BE49-F238E27FC236}">
                <a16:creationId xmlns:a16="http://schemas.microsoft.com/office/drawing/2014/main" id="{5D704448-2219-65A0-5F07-CCA7A036B444}"/>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87C3C605-C2B9-C1F0-BEE4-E10BB19634E3}"/>
              </a:ext>
            </a:extLst>
          </p:cNvPr>
          <p:cNvSpPr>
            <a:spLocks noGrp="1"/>
          </p:cNvSpPr>
          <p:nvPr>
            <p:ph type="sldNum" sz="quarter" idx="21"/>
          </p:nvPr>
        </p:nvSpPr>
        <p:spPr/>
        <p:txBody>
          <a:bodyPr/>
          <a:lstStyle>
            <a:lvl1pPr>
              <a:defRPr/>
            </a:lvl1pPr>
          </a:lstStyle>
          <a:p>
            <a:pPr>
              <a:defRPr/>
            </a:pPr>
            <a:fld id="{9156EDE2-EC64-4DF3-85A9-653BAF63DE87}" type="slidenum">
              <a:rPr lang="en-US"/>
              <a:pPr>
                <a:defRPr/>
              </a:pPr>
              <a:t>‹#›</a:t>
            </a:fld>
            <a:endParaRPr lang="en-US" dirty="0"/>
          </a:p>
        </p:txBody>
      </p:sp>
      <p:sp>
        <p:nvSpPr>
          <p:cNvPr id="5" name="Footer Placeholder 6">
            <a:extLst>
              <a:ext uri="{FF2B5EF4-FFF2-40B4-BE49-F238E27FC236}">
                <a16:creationId xmlns:a16="http://schemas.microsoft.com/office/drawing/2014/main" id="{18059B18-5BBD-DFE4-1FAA-3313F740A19A}"/>
              </a:ext>
            </a:extLst>
          </p:cNvPr>
          <p:cNvSpPr>
            <a:spLocks noGrp="1"/>
          </p:cNvSpPr>
          <p:nvPr>
            <p:ph type="ftr" sz="quarter" idx="2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15677348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305991" y="1709739"/>
            <a:ext cx="8532019" cy="2852737"/>
          </a:xfrm>
        </p:spPr>
        <p:txBody>
          <a:bodyPr anchor="b"/>
          <a:lstStyle>
            <a:lvl1pPr>
              <a:defRPr sz="3750"/>
            </a:lvl1pPr>
          </a:lstStyle>
          <a:p>
            <a:r>
              <a:rPr lang="en-US"/>
              <a:t>Click to edit Master title style</a:t>
            </a:r>
            <a:endParaRPr lang="en-US" dirty="0"/>
          </a:p>
        </p:txBody>
      </p:sp>
      <p:sp>
        <p:nvSpPr>
          <p:cNvPr id="3" name="Text Placeholder 2"/>
          <p:cNvSpPr>
            <a:spLocks noGrp="1"/>
          </p:cNvSpPr>
          <p:nvPr>
            <p:ph type="body" idx="1"/>
          </p:nvPr>
        </p:nvSpPr>
        <p:spPr>
          <a:xfrm>
            <a:off x="305990" y="4589464"/>
            <a:ext cx="8532020" cy="1500187"/>
          </a:xfrm>
        </p:spPr>
        <p:txBody>
          <a:bodyPr/>
          <a:lstStyle>
            <a:lvl1pPr marL="0" indent="0">
              <a:buNone/>
              <a:defRPr sz="18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5B9019-8024-DF80-5071-55E41B3B0EED}"/>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2B99871B-DF31-D08F-F3CB-4D141A699879}"/>
              </a:ext>
            </a:extLst>
          </p:cNvPr>
          <p:cNvSpPr>
            <a:spLocks noGrp="1"/>
          </p:cNvSpPr>
          <p:nvPr>
            <p:ph type="sldNum" sz="quarter" idx="11"/>
          </p:nvPr>
        </p:nvSpPr>
        <p:spPr/>
        <p:txBody>
          <a:bodyPr/>
          <a:lstStyle>
            <a:lvl1pPr>
              <a:defRPr/>
            </a:lvl1pPr>
          </a:lstStyle>
          <a:p>
            <a:pPr>
              <a:defRPr/>
            </a:pPr>
            <a:fld id="{2390C1B9-55AE-4B05-A1D9-0F3E3B57ACE5}" type="slidenum">
              <a:rPr lang="en-US"/>
              <a:pPr>
                <a:defRPr/>
              </a:pPr>
              <a:t>‹#›</a:t>
            </a:fld>
            <a:endParaRPr lang="en-US" dirty="0"/>
          </a:p>
        </p:txBody>
      </p:sp>
      <p:sp>
        <p:nvSpPr>
          <p:cNvPr id="6" name="Footer Placeholder 6">
            <a:extLst>
              <a:ext uri="{FF2B5EF4-FFF2-40B4-BE49-F238E27FC236}">
                <a16:creationId xmlns:a16="http://schemas.microsoft.com/office/drawing/2014/main" id="{DA8C6203-936E-DF32-3539-7B63A200B9C9}"/>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604592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791A313-415F-29F5-05BD-710D5A09B2E1}"/>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EBA390AB-7B29-B988-1CE7-7FCEAE002383}"/>
              </a:ext>
            </a:extLst>
          </p:cNvPr>
          <p:cNvSpPr>
            <a:spLocks noGrp="1"/>
          </p:cNvSpPr>
          <p:nvPr>
            <p:ph type="sldNum" sz="quarter" idx="11"/>
          </p:nvPr>
        </p:nvSpPr>
        <p:spPr/>
        <p:txBody>
          <a:bodyPr/>
          <a:lstStyle>
            <a:lvl1pPr>
              <a:defRPr/>
            </a:lvl1pPr>
          </a:lstStyle>
          <a:p>
            <a:pPr>
              <a:defRPr/>
            </a:pPr>
            <a:fld id="{5837D502-CB28-4234-A84E-E07C7440648F}" type="slidenum">
              <a:rPr lang="en-US"/>
              <a:pPr>
                <a:defRPr/>
              </a:pPr>
              <a:t>‹#›</a:t>
            </a:fld>
            <a:endParaRPr lang="en-US" dirty="0"/>
          </a:p>
        </p:txBody>
      </p:sp>
      <p:sp>
        <p:nvSpPr>
          <p:cNvPr id="5" name="Footer Placeholder 6">
            <a:extLst>
              <a:ext uri="{FF2B5EF4-FFF2-40B4-BE49-F238E27FC236}">
                <a16:creationId xmlns:a16="http://schemas.microsoft.com/office/drawing/2014/main" id="{EFF7EDF2-E06E-7A54-AD40-FE7500F1DDB9}"/>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776195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CF80F9-E28B-32D7-3B35-2E2A7AC098CB}"/>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3" name="Slide Number Placeholder 5">
            <a:extLst>
              <a:ext uri="{FF2B5EF4-FFF2-40B4-BE49-F238E27FC236}">
                <a16:creationId xmlns:a16="http://schemas.microsoft.com/office/drawing/2014/main" id="{739F0CA3-AEC5-A3B4-40B9-509C24286F29}"/>
              </a:ext>
            </a:extLst>
          </p:cNvPr>
          <p:cNvSpPr>
            <a:spLocks noGrp="1"/>
          </p:cNvSpPr>
          <p:nvPr>
            <p:ph type="sldNum" sz="quarter" idx="11"/>
          </p:nvPr>
        </p:nvSpPr>
        <p:spPr/>
        <p:txBody>
          <a:bodyPr/>
          <a:lstStyle>
            <a:lvl1pPr>
              <a:defRPr/>
            </a:lvl1pPr>
          </a:lstStyle>
          <a:p>
            <a:pPr>
              <a:defRPr/>
            </a:pPr>
            <a:fld id="{A3439383-04B4-4A82-BDD9-AFB2AD1E59E6}" type="slidenum">
              <a:rPr lang="en-US"/>
              <a:pPr>
                <a:defRPr/>
              </a:pPr>
              <a:t>‹#›</a:t>
            </a:fld>
            <a:endParaRPr lang="en-US" dirty="0"/>
          </a:p>
        </p:txBody>
      </p:sp>
      <p:sp>
        <p:nvSpPr>
          <p:cNvPr id="4" name="Footer Placeholder 6">
            <a:extLst>
              <a:ext uri="{FF2B5EF4-FFF2-40B4-BE49-F238E27FC236}">
                <a16:creationId xmlns:a16="http://schemas.microsoft.com/office/drawing/2014/main" id="{3354BB22-F608-5CFB-0FD8-C17A6882EE09}"/>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29018054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05C68D-9D38-5540-F88D-078BFCC2D745}"/>
              </a:ext>
            </a:extLst>
          </p:cNvPr>
          <p:cNvSpPr txBox="1"/>
          <p:nvPr userDrawn="1"/>
        </p:nvSpPr>
        <p:spPr>
          <a:xfrm>
            <a:off x="306388" y="6196013"/>
            <a:ext cx="8531225" cy="196850"/>
          </a:xfrm>
          <a:prstGeom prst="rect">
            <a:avLst/>
          </a:prstGeom>
          <a:noFill/>
        </p:spPr>
        <p:txBody>
          <a:bodyPr>
            <a:spAutoFit/>
          </a:bodyPr>
          <a:lstStyle/>
          <a:p>
            <a:pPr algn="ctr">
              <a:defRPr/>
            </a:pPr>
            <a:r>
              <a:rPr lang="fr-CH" sz="675" dirty="0" err="1"/>
              <a:t>home.cern</a:t>
            </a:r>
            <a:endParaRPr lang="en-US" sz="675" dirty="0"/>
          </a:p>
        </p:txBody>
      </p:sp>
      <p:pic>
        <p:nvPicPr>
          <p:cNvPr id="3" name="Picture 8">
            <a:extLst>
              <a:ext uri="{FF2B5EF4-FFF2-40B4-BE49-F238E27FC236}">
                <a16:creationId xmlns:a16="http://schemas.microsoft.com/office/drawing/2014/main" id="{1CBF27A6-E1FF-3755-3690-CDF2A4735F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24300" y="2244725"/>
            <a:ext cx="12954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3376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8DAC50-F8CD-5ACB-941A-8451335B0DD4}"/>
              </a:ext>
            </a:extLst>
          </p:cNvPr>
          <p:cNvSpPr>
            <a:spLocks noGrp="1"/>
          </p:cNvSpPr>
          <p:nvPr>
            <p:ph type="dt" sz="half" idx="10"/>
          </p:nvPr>
        </p:nvSpPr>
        <p:spPr/>
        <p:txBody>
          <a:bodyPr/>
          <a:lstStyle>
            <a:lvl1pPr>
              <a:defRPr/>
            </a:lvl1pPr>
          </a:lstStyle>
          <a:p>
            <a:pPr>
              <a:defRPr/>
            </a:pPr>
            <a:r>
              <a:rPr lang="en-US"/>
              <a:t>23/10/2023</a:t>
            </a:r>
            <a:endParaRPr lang="en-GB"/>
          </a:p>
        </p:txBody>
      </p:sp>
      <p:sp>
        <p:nvSpPr>
          <p:cNvPr id="5" name="Footer Placeholder 4">
            <a:extLst>
              <a:ext uri="{FF2B5EF4-FFF2-40B4-BE49-F238E27FC236}">
                <a16:creationId xmlns:a16="http://schemas.microsoft.com/office/drawing/2014/main" id="{0CF906BA-A73B-8014-9D5D-1603F9DFEED9}"/>
              </a:ext>
            </a:extLst>
          </p:cNvPr>
          <p:cNvSpPr>
            <a:spLocks noGrp="1"/>
          </p:cNvSpPr>
          <p:nvPr>
            <p:ph type="ftr" sz="quarter" idx="11"/>
          </p:nvPr>
        </p:nvSpPr>
        <p:spPr/>
        <p:txBody>
          <a:bodyPr/>
          <a:lstStyle>
            <a:lvl1pPr>
              <a:defRPr/>
            </a:lvl1pPr>
          </a:lstStyle>
          <a:p>
            <a:pPr>
              <a:defRPr/>
            </a:pPr>
            <a:r>
              <a:rPr lang="en-GB"/>
              <a:t>PhD progess report           Michela Neroni</a:t>
            </a:r>
          </a:p>
        </p:txBody>
      </p:sp>
      <p:sp>
        <p:nvSpPr>
          <p:cNvPr id="6" name="Slide Number Placeholder 5">
            <a:extLst>
              <a:ext uri="{FF2B5EF4-FFF2-40B4-BE49-F238E27FC236}">
                <a16:creationId xmlns:a16="http://schemas.microsoft.com/office/drawing/2014/main" id="{72E4002C-8D61-607A-304F-679CE2A8D145}"/>
              </a:ext>
            </a:extLst>
          </p:cNvPr>
          <p:cNvSpPr>
            <a:spLocks noGrp="1"/>
          </p:cNvSpPr>
          <p:nvPr>
            <p:ph type="sldNum" sz="quarter" idx="12"/>
          </p:nvPr>
        </p:nvSpPr>
        <p:spPr/>
        <p:txBody>
          <a:bodyPr/>
          <a:lstStyle>
            <a:lvl1pPr>
              <a:defRPr/>
            </a:lvl1pPr>
          </a:lstStyle>
          <a:p>
            <a:pPr>
              <a:defRPr/>
            </a:pPr>
            <a:fld id="{E707D9E7-73F2-4F13-84B0-FA5380243CA7}" type="slidenum">
              <a:rPr lang="en-GB"/>
              <a:pPr>
                <a:defRPr/>
              </a:pPr>
              <a:t>‹#›</a:t>
            </a:fld>
            <a:endParaRPr lang="en-GB"/>
          </a:p>
        </p:txBody>
      </p:sp>
    </p:spTree>
    <p:extLst>
      <p:ext uri="{BB962C8B-B14F-4D97-AF65-F5344CB8AC3E}">
        <p14:creationId xmlns:p14="http://schemas.microsoft.com/office/powerpoint/2010/main" val="28647219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7302" y="2169047"/>
            <a:ext cx="1890000" cy="2494674"/>
          </a:xfrm>
          <a:prstGeom prst="rect">
            <a:avLst/>
          </a:prstGeom>
        </p:spPr>
      </p:pic>
    </p:spTree>
    <p:extLst>
      <p:ext uri="{BB962C8B-B14F-4D97-AF65-F5344CB8AC3E}">
        <p14:creationId xmlns:p14="http://schemas.microsoft.com/office/powerpoint/2010/main" val="312201875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61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23/10/2023</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PhD progess report           Michela Neroni</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85919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BCA9E86-C27C-CA21-D7DD-6649D4366865}"/>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5" name="Rectangle 5">
            <a:extLst>
              <a:ext uri="{FF2B5EF4-FFF2-40B4-BE49-F238E27FC236}">
                <a16:creationId xmlns:a16="http://schemas.microsoft.com/office/drawing/2014/main" id="{7B96A0B0-6242-FFB6-4338-639CCECE7A94}"/>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6" name="Rectangle 6">
            <a:extLst>
              <a:ext uri="{FF2B5EF4-FFF2-40B4-BE49-F238E27FC236}">
                <a16:creationId xmlns:a16="http://schemas.microsoft.com/office/drawing/2014/main" id="{4574F3D0-4D9E-50D8-698D-04D8D57D4802}"/>
              </a:ext>
            </a:extLst>
          </p:cNvPr>
          <p:cNvSpPr>
            <a:spLocks noGrp="1" noChangeArrowheads="1"/>
          </p:cNvSpPr>
          <p:nvPr>
            <p:ph type="sldNum" sz="quarter" idx="12"/>
          </p:nvPr>
        </p:nvSpPr>
        <p:spPr>
          <a:ln/>
        </p:spPr>
        <p:txBody>
          <a:bodyPr/>
          <a:lstStyle>
            <a:lvl1pPr>
              <a:defRPr/>
            </a:lvl1pPr>
          </a:lstStyle>
          <a:p>
            <a:pPr>
              <a:defRPr/>
            </a:pPr>
            <a:r>
              <a:rPr lang="it-IT" altLang="it-IT"/>
              <a:t>Pagina </a:t>
            </a:r>
            <a:fld id="{7CCE7EBB-7878-4F60-AFBA-B2BD3DAD2F37}" type="slidenum">
              <a:rPr lang="it-IT" altLang="it-IT" smtClean="0"/>
              <a:pPr>
                <a:defRPr/>
              </a:pPr>
              <a:t>‹#›</a:t>
            </a:fld>
            <a:endParaRPr lang="it-IT" altLang="it-IT"/>
          </a:p>
        </p:txBody>
      </p:sp>
    </p:spTree>
    <p:extLst>
      <p:ext uri="{BB962C8B-B14F-4D97-AF65-F5344CB8AC3E}">
        <p14:creationId xmlns:p14="http://schemas.microsoft.com/office/powerpoint/2010/main" val="19714757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9598" y="710117"/>
            <a:ext cx="1492818"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305991" y="3429001"/>
            <a:ext cx="8532019" cy="2153265"/>
          </a:xfrm>
        </p:spPr>
        <p:txBody>
          <a:bodyPr anchor="t" anchorCtr="0"/>
          <a:lstStyle>
            <a:lvl1pPr algn="l">
              <a:defRPr sz="375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305991" y="5700253"/>
            <a:ext cx="8532020" cy="803787"/>
          </a:xfrm>
        </p:spPr>
        <p:txBody>
          <a:bodyPr>
            <a:noAutofit/>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1472968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23/10/2023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PhD progess report           Michela Neroni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21499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57175" indent="-257175">
              <a:buFont typeface="Arial" panose="020B0604020202020204" pitchFamily="34" charset="0"/>
              <a:buChar char="•"/>
              <a:defRPr>
                <a:solidFill>
                  <a:schemeClr val="tx2">
                    <a:lumMod val="50000"/>
                  </a:schemeClr>
                </a:solidFill>
              </a:defRPr>
            </a:lvl1pPr>
            <a:lvl2pPr marL="471488" indent="-196454">
              <a:buFont typeface="Arial" panose="020B0604020202020204" pitchFamily="34" charset="0"/>
              <a:buChar char="•"/>
              <a:tabLst/>
              <a:defRPr sz="1350">
                <a:solidFill>
                  <a:schemeClr val="tx2">
                    <a:lumMod val="50000"/>
                  </a:schemeClr>
                </a:solidFill>
              </a:defRPr>
            </a:lvl2pPr>
            <a:lvl3pPr marL="666750" indent="-195263">
              <a:buSzPct val="100000"/>
              <a:buFont typeface="Arial" panose="020B0604020202020204" pitchFamily="34" charset="0"/>
              <a:buChar char="•"/>
              <a:tabLst/>
              <a:defRPr sz="1350">
                <a:solidFill>
                  <a:schemeClr val="tx2">
                    <a:lumMod val="50000"/>
                  </a:schemeClr>
                </a:solidFill>
              </a:defRPr>
            </a:lvl3pPr>
            <a:lvl4pPr marL="907256" indent="-202406">
              <a:buSzPct val="100000"/>
              <a:buFont typeface="Arial" panose="020B0604020202020204" pitchFamily="34" charset="0"/>
              <a:buChar char="•"/>
              <a:tabLst/>
              <a:defRPr sz="1200">
                <a:solidFill>
                  <a:schemeClr val="tx2">
                    <a:lumMod val="50000"/>
                  </a:schemeClr>
                </a:solidFill>
              </a:defRPr>
            </a:lvl4pPr>
            <a:lvl5pPr marL="1543050" indent="-17145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23/10/2023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PhD progess report           Michela Neroni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4590465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23/10/2023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PhD progess report           Michela Neroni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305991" y="1439863"/>
            <a:ext cx="8532019"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861412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9144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6056710" y="-52466"/>
            <a:ext cx="3087290" cy="6370820"/>
          </a:xfrm>
          <a:solidFill>
            <a:schemeClr val="tx1">
              <a:alpha val="80000"/>
            </a:schemeClr>
          </a:solidFill>
        </p:spPr>
        <p:txBody>
          <a:bodyPr lIns="180000" tIns="180000" rIns="180000" bIns="180000"/>
          <a:lstStyle>
            <a:lvl1pPr>
              <a:defRPr sz="2100">
                <a:solidFill>
                  <a:schemeClr val="bg1"/>
                </a:solidFill>
              </a:defRPr>
            </a:lvl1pPr>
            <a:lvl2pPr marL="243000" indent="-243000">
              <a:buFont typeface="Arial" charset="0"/>
              <a:buChar char="•"/>
              <a:tabLst/>
              <a:defRPr sz="1575">
                <a:solidFill>
                  <a:schemeClr val="bg1"/>
                </a:solidFill>
              </a:defRPr>
            </a:lvl2pPr>
            <a:lvl3pPr marL="486000" indent="-243000">
              <a:buSzPct val="100000"/>
              <a:buFont typeface="Arial" panose="020B0604020202020204" pitchFamily="34" charset="0"/>
              <a:buChar char="•"/>
              <a:tabLst/>
              <a:defRPr sz="1350">
                <a:solidFill>
                  <a:schemeClr val="bg1"/>
                </a:solidFill>
              </a:defRPr>
            </a:lvl3pPr>
            <a:lvl4pPr marL="729000" indent="-243000">
              <a:buSzPct val="100000"/>
              <a:buFont typeface="Arial" charset="0"/>
              <a:buChar char="•"/>
              <a:tabLst/>
              <a:defRPr>
                <a:solidFill>
                  <a:schemeClr val="bg1"/>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23/10/2023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PhD progess report           Michela Neroni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5143143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5991" y="1592264"/>
            <a:ext cx="4212431"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592265"/>
            <a:ext cx="4208860"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23/10/2023</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26995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05991" y="2427287"/>
            <a:ext cx="4212431"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27287"/>
            <a:ext cx="4208860"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23/10/2023</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PhD progess report           Michela Neroni</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6505956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4212431"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4625578" y="0"/>
            <a:ext cx="451842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23/10/2023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2412164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23/10/2023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4625579" y="1592264"/>
            <a:ext cx="4212431"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4625579" y="3969704"/>
            <a:ext cx="4212431"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721658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27813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23/10/2023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6056710" y="1592264"/>
            <a:ext cx="27813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6093511" y="3969704"/>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3194447" y="1592264"/>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3194447" y="3978016"/>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948220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 dello schema</a:t>
            </a:r>
          </a:p>
        </p:txBody>
      </p:sp>
      <p:sp>
        <p:nvSpPr>
          <p:cNvPr id="3" name="Segnaposto testo 2"/>
          <p:cNvSpPr>
            <a:spLocks noGrp="1"/>
          </p:cNvSpPr>
          <p:nvPr>
            <p:ph type="body" sz="half" idx="1"/>
          </p:nvPr>
        </p:nvSpPr>
        <p:spPr>
          <a:xfrm>
            <a:off x="1116013" y="1752600"/>
            <a:ext cx="3703637"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9DAA5EC9-F9FD-3225-1609-1FAB58DDEEDB}"/>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6" name="Rectangle 5">
            <a:extLst>
              <a:ext uri="{FF2B5EF4-FFF2-40B4-BE49-F238E27FC236}">
                <a16:creationId xmlns:a16="http://schemas.microsoft.com/office/drawing/2014/main" id="{9B6F246B-9A7A-72A6-C26C-B001E6A42B33}"/>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7" name="Rectangle 6">
            <a:extLst>
              <a:ext uri="{FF2B5EF4-FFF2-40B4-BE49-F238E27FC236}">
                <a16:creationId xmlns:a16="http://schemas.microsoft.com/office/drawing/2014/main" id="{5EE746C6-2BDB-9ECB-CE7D-F51C202606EC}"/>
              </a:ext>
            </a:extLst>
          </p:cNvPr>
          <p:cNvSpPr>
            <a:spLocks noGrp="1" noChangeArrowheads="1"/>
          </p:cNvSpPr>
          <p:nvPr>
            <p:ph type="sldNum" sz="quarter" idx="12"/>
          </p:nvPr>
        </p:nvSpPr>
        <p:spPr>
          <a:ln/>
        </p:spPr>
        <p:txBody>
          <a:bodyPr/>
          <a:lstStyle>
            <a:lvl1pPr>
              <a:defRPr/>
            </a:lvl1pPr>
          </a:lstStyle>
          <a:p>
            <a:pPr>
              <a:defRPr/>
            </a:pPr>
            <a:r>
              <a:rPr lang="it-IT" altLang="it-IT"/>
              <a:t>Pagina </a:t>
            </a:r>
            <a:fld id="{E7C0F3F4-5483-40F4-B805-B6D9481BBB96}" type="slidenum">
              <a:rPr lang="it-IT" altLang="it-IT" smtClean="0"/>
              <a:pPr>
                <a:defRPr/>
              </a:pPr>
              <a:t>‹#›</a:t>
            </a:fld>
            <a:endParaRPr lang="it-IT" altLang="it-IT"/>
          </a:p>
        </p:txBody>
      </p:sp>
    </p:spTree>
    <p:extLst>
      <p:ext uri="{BB962C8B-B14F-4D97-AF65-F5344CB8AC3E}">
        <p14:creationId xmlns:p14="http://schemas.microsoft.com/office/powerpoint/2010/main" val="14840568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5992" y="2420939"/>
            <a:ext cx="4212431"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23/10/2023</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4629151" y="2420939"/>
            <a:ext cx="4212431"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388689257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2781301" cy="668337"/>
          </a:xfrm>
        </p:spPr>
        <p:txBody>
          <a:bodyPr anchor="t" anchorCtr="0"/>
          <a:lstStyle>
            <a:lvl1pPr marL="0" indent="0">
              <a:lnSpc>
                <a:spcPct val="100000"/>
              </a:lnSpc>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056710" y="1604966"/>
            <a:ext cx="2784890" cy="655634"/>
          </a:xfrm>
        </p:spPr>
        <p:txBody>
          <a:bodyPr anchor="t" anchorCtr="0"/>
          <a:lstStyle>
            <a:lvl1pPr marL="0" indent="0">
              <a:spcBef>
                <a:spcPts val="300"/>
              </a:spcBef>
              <a:spcAft>
                <a:spcPts val="0"/>
              </a:spcAft>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5992" y="2420939"/>
            <a:ext cx="27813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6056710" y="2416176"/>
            <a:ext cx="2784890" cy="3779837"/>
          </a:xfrm>
          <a:pattFill prst="lgCheck">
            <a:fgClr>
              <a:schemeClr val="accent4"/>
            </a:fgClr>
            <a:bgClr>
              <a:schemeClr val="bg1"/>
            </a:bgClr>
          </a:patt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3190385" y="1601228"/>
            <a:ext cx="2781301" cy="668337"/>
          </a:xfrm>
        </p:spPr>
        <p:txBody>
          <a:bodyPr anchor="t" anchorCtr="0"/>
          <a:lstStyle>
            <a:lvl1pPr marL="0" indent="0">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3190386" y="2429903"/>
            <a:ext cx="27813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23/10/2023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PhD progess report           Michela Neroni</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94787624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3087290" y="1601377"/>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3087290" y="2732443"/>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23/10/2023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PhD progess report           Michela Neroni</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2456"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3038" y="1601377"/>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6174291"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6174291" y="1601377"/>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22858741"/>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9582" y="1592263"/>
            <a:ext cx="8532018"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305992" y="4294189"/>
            <a:ext cx="27813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3200401" y="4294189"/>
            <a:ext cx="2749153"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23/10/2023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PhD progess report           Michela Neroni</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6064251" y="4294189"/>
            <a:ext cx="2777349"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7431340"/>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9144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305992" y="4294189"/>
            <a:ext cx="27813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3200401" y="4294189"/>
            <a:ext cx="2749153"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23/10/2023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PhD progess report           Michela Neroni</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6064251" y="4294189"/>
            <a:ext cx="2777349"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1866371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305991" y="1709739"/>
            <a:ext cx="8532019" cy="2852737"/>
          </a:xfrm>
        </p:spPr>
        <p:txBody>
          <a:bodyPr anchor="b"/>
          <a:lstStyle>
            <a:lvl1pPr>
              <a:defRPr sz="3750"/>
            </a:lvl1pPr>
          </a:lstStyle>
          <a:p>
            <a:r>
              <a:rPr lang="en-US"/>
              <a:t>Click to edit Master title style</a:t>
            </a:r>
            <a:endParaRPr lang="en-US" dirty="0"/>
          </a:p>
        </p:txBody>
      </p:sp>
      <p:sp>
        <p:nvSpPr>
          <p:cNvPr id="3" name="Text Placeholder 2"/>
          <p:cNvSpPr>
            <a:spLocks noGrp="1"/>
          </p:cNvSpPr>
          <p:nvPr>
            <p:ph type="body" idx="1"/>
          </p:nvPr>
        </p:nvSpPr>
        <p:spPr>
          <a:xfrm>
            <a:off x="305990" y="4589464"/>
            <a:ext cx="8532020" cy="1500187"/>
          </a:xfrm>
        </p:spPr>
        <p:txBody>
          <a:bodyPr/>
          <a:lstStyle>
            <a:lvl1pPr marL="0" indent="0">
              <a:buNone/>
              <a:defRPr sz="18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23/10/2023</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PhD progess report           Michela Neroni</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6898268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23/10/2023</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PhD progess report           Michela Neroni</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1075049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23/10/2023</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PhD progess report           Michela Neroni</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7528750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305991" y="6196406"/>
            <a:ext cx="8532019" cy="196208"/>
          </a:xfrm>
          <a:prstGeom prst="rect">
            <a:avLst/>
          </a:prstGeom>
          <a:noFill/>
        </p:spPr>
        <p:txBody>
          <a:bodyPr wrap="square" rtlCol="0">
            <a:spAutoFit/>
          </a:bodyPr>
          <a:lstStyle/>
          <a:p>
            <a:pPr algn="ctr"/>
            <a:r>
              <a:rPr kumimoji="0" lang="fr-CH" sz="675" dirty="0" err="1"/>
              <a:t>home.cern</a:t>
            </a:r>
            <a:endParaRPr lang="en-US" sz="675"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3923928" y="2244864"/>
            <a:ext cx="1296144" cy="1728192"/>
          </a:xfrm>
          <a:prstGeom prst="rect">
            <a:avLst/>
          </a:prstGeom>
        </p:spPr>
      </p:pic>
    </p:spTree>
    <p:extLst>
      <p:ext uri="{BB962C8B-B14F-4D97-AF65-F5344CB8AC3E}">
        <p14:creationId xmlns:p14="http://schemas.microsoft.com/office/powerpoint/2010/main" val="35704558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C915-9EC5-4261-B7E6-DD311F1781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A9BFF4-2200-427A-B7F1-1A5FC52168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27EBA7-1B2C-4E74-ADAC-07608570D58C}"/>
              </a:ext>
            </a:extLst>
          </p:cNvPr>
          <p:cNvSpPr>
            <a:spLocks noGrp="1"/>
          </p:cNvSpPr>
          <p:nvPr>
            <p:ph type="dt" sz="half" idx="10"/>
          </p:nvPr>
        </p:nvSpPr>
        <p:spPr/>
        <p:txBody>
          <a:bodyPr/>
          <a:lstStyle/>
          <a:p>
            <a:r>
              <a:rPr lang="en-US"/>
              <a:t>23/10/2023</a:t>
            </a:r>
            <a:endParaRPr lang="en-GB"/>
          </a:p>
        </p:txBody>
      </p:sp>
      <p:sp>
        <p:nvSpPr>
          <p:cNvPr id="5" name="Footer Placeholder 4">
            <a:extLst>
              <a:ext uri="{FF2B5EF4-FFF2-40B4-BE49-F238E27FC236}">
                <a16:creationId xmlns:a16="http://schemas.microsoft.com/office/drawing/2014/main" id="{CD6C7785-349E-4374-B448-86FBAE0F4540}"/>
              </a:ext>
            </a:extLst>
          </p:cNvPr>
          <p:cNvSpPr>
            <a:spLocks noGrp="1"/>
          </p:cNvSpPr>
          <p:nvPr>
            <p:ph type="ftr" sz="quarter" idx="11"/>
          </p:nvPr>
        </p:nvSpPr>
        <p:spPr/>
        <p:txBody>
          <a:bodyPr/>
          <a:lstStyle/>
          <a:p>
            <a:r>
              <a:rPr lang="en-GB"/>
              <a:t>PhD progess report           Michela Neroni</a:t>
            </a:r>
          </a:p>
        </p:txBody>
      </p:sp>
      <p:sp>
        <p:nvSpPr>
          <p:cNvPr id="6" name="Slide Number Placeholder 5">
            <a:extLst>
              <a:ext uri="{FF2B5EF4-FFF2-40B4-BE49-F238E27FC236}">
                <a16:creationId xmlns:a16="http://schemas.microsoft.com/office/drawing/2014/main" id="{8FECB5C2-F616-4A4C-94DD-ED3F3B573E2A}"/>
              </a:ext>
            </a:extLst>
          </p:cNvPr>
          <p:cNvSpPr>
            <a:spLocks noGrp="1"/>
          </p:cNvSpPr>
          <p:nvPr>
            <p:ph type="sldNum" sz="quarter" idx="12"/>
          </p:nvPr>
        </p:nvSpPr>
        <p:spPr/>
        <p:txBody>
          <a:bodyPr/>
          <a:lstStyle/>
          <a:p>
            <a:fld id="{31797D23-563F-4AF0-BC37-AB5B7C4B2152}" type="slidenum">
              <a:rPr lang="en-GB" smtClean="0"/>
              <a:t>‹#›</a:t>
            </a:fld>
            <a:endParaRPr lang="en-GB"/>
          </a:p>
        </p:txBody>
      </p:sp>
    </p:spTree>
    <p:extLst>
      <p:ext uri="{BB962C8B-B14F-4D97-AF65-F5344CB8AC3E}">
        <p14:creationId xmlns:p14="http://schemas.microsoft.com/office/powerpoint/2010/main" val="2572930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 dello schema</a:t>
            </a:r>
          </a:p>
        </p:txBody>
      </p:sp>
      <p:sp>
        <p:nvSpPr>
          <p:cNvPr id="3" name="Segnaposto tabella 2"/>
          <p:cNvSpPr>
            <a:spLocks noGrp="1"/>
          </p:cNvSpPr>
          <p:nvPr>
            <p:ph type="tbl" idx="1"/>
          </p:nvPr>
        </p:nvSpPr>
        <p:spPr>
          <a:xfrm>
            <a:off x="1116013" y="1752600"/>
            <a:ext cx="7559675" cy="4114800"/>
          </a:xfrm>
        </p:spPr>
        <p:txBody>
          <a:bodyPr/>
          <a:lstStyle/>
          <a:p>
            <a:pPr lvl="0"/>
            <a:endParaRPr lang="it-IT" noProof="0"/>
          </a:p>
        </p:txBody>
      </p:sp>
      <p:sp>
        <p:nvSpPr>
          <p:cNvPr id="4" name="Rectangle 4">
            <a:extLst>
              <a:ext uri="{FF2B5EF4-FFF2-40B4-BE49-F238E27FC236}">
                <a16:creationId xmlns:a16="http://schemas.microsoft.com/office/drawing/2014/main" id="{9E4B8423-F9E7-650E-17EF-83B421373B98}"/>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5" name="Rectangle 5">
            <a:extLst>
              <a:ext uri="{FF2B5EF4-FFF2-40B4-BE49-F238E27FC236}">
                <a16:creationId xmlns:a16="http://schemas.microsoft.com/office/drawing/2014/main" id="{AF1DC252-C357-8E97-A1FA-65A6CF5EE53B}"/>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6" name="Rectangle 6">
            <a:extLst>
              <a:ext uri="{FF2B5EF4-FFF2-40B4-BE49-F238E27FC236}">
                <a16:creationId xmlns:a16="http://schemas.microsoft.com/office/drawing/2014/main" id="{A6398141-ADB6-B5D0-452A-E7531D601A9C}"/>
              </a:ext>
            </a:extLst>
          </p:cNvPr>
          <p:cNvSpPr>
            <a:spLocks noGrp="1" noChangeArrowheads="1"/>
          </p:cNvSpPr>
          <p:nvPr>
            <p:ph type="sldNum" sz="quarter" idx="12"/>
          </p:nvPr>
        </p:nvSpPr>
        <p:spPr>
          <a:ln/>
        </p:spPr>
        <p:txBody>
          <a:bodyPr/>
          <a:lstStyle>
            <a:lvl1pPr>
              <a:defRPr/>
            </a:lvl1pPr>
          </a:lstStyle>
          <a:p>
            <a:pPr>
              <a:defRPr/>
            </a:pPr>
            <a:r>
              <a:rPr lang="it-IT" altLang="it-IT"/>
              <a:t>Pagina </a:t>
            </a:r>
            <a:fld id="{83BBA79A-1313-4451-BCD7-12CC5C8AB722}" type="slidenum">
              <a:rPr lang="it-IT" altLang="it-IT" smtClean="0"/>
              <a:pPr>
                <a:defRPr/>
              </a:pPr>
              <a:t>‹#›</a:t>
            </a:fld>
            <a:endParaRPr lang="it-IT" altLang="it-IT"/>
          </a:p>
        </p:txBody>
      </p:sp>
    </p:spTree>
    <p:extLst>
      <p:ext uri="{BB962C8B-B14F-4D97-AF65-F5344CB8AC3E}">
        <p14:creationId xmlns:p14="http://schemas.microsoft.com/office/powerpoint/2010/main" val="1509840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 dello schema</a:t>
            </a:r>
          </a:p>
        </p:txBody>
      </p:sp>
      <p:sp>
        <p:nvSpPr>
          <p:cNvPr id="3" name="Segnaposto grafico 2"/>
          <p:cNvSpPr>
            <a:spLocks noGrp="1"/>
          </p:cNvSpPr>
          <p:nvPr>
            <p:ph type="chart" idx="1"/>
          </p:nvPr>
        </p:nvSpPr>
        <p:spPr>
          <a:xfrm>
            <a:off x="1116013" y="1752600"/>
            <a:ext cx="7559675" cy="4114800"/>
          </a:xfrm>
        </p:spPr>
        <p:txBody>
          <a:bodyPr/>
          <a:lstStyle/>
          <a:p>
            <a:pPr lvl="0"/>
            <a:endParaRPr lang="it-IT" noProof="0"/>
          </a:p>
        </p:txBody>
      </p:sp>
      <p:sp>
        <p:nvSpPr>
          <p:cNvPr id="4" name="Rectangle 4">
            <a:extLst>
              <a:ext uri="{FF2B5EF4-FFF2-40B4-BE49-F238E27FC236}">
                <a16:creationId xmlns:a16="http://schemas.microsoft.com/office/drawing/2014/main" id="{952ADE03-429E-791F-A1BA-6936FED4657D}"/>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5" name="Rectangle 5">
            <a:extLst>
              <a:ext uri="{FF2B5EF4-FFF2-40B4-BE49-F238E27FC236}">
                <a16:creationId xmlns:a16="http://schemas.microsoft.com/office/drawing/2014/main" id="{5526C8D3-A187-5CE4-0A79-9C0B947CE1D9}"/>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6" name="Rectangle 6">
            <a:extLst>
              <a:ext uri="{FF2B5EF4-FFF2-40B4-BE49-F238E27FC236}">
                <a16:creationId xmlns:a16="http://schemas.microsoft.com/office/drawing/2014/main" id="{C635197D-7CE5-3504-FD1B-EAAC7EBE0501}"/>
              </a:ext>
            </a:extLst>
          </p:cNvPr>
          <p:cNvSpPr>
            <a:spLocks noGrp="1" noChangeArrowheads="1"/>
          </p:cNvSpPr>
          <p:nvPr>
            <p:ph type="sldNum" sz="quarter" idx="12"/>
          </p:nvPr>
        </p:nvSpPr>
        <p:spPr>
          <a:ln/>
        </p:spPr>
        <p:txBody>
          <a:bodyPr/>
          <a:lstStyle>
            <a:lvl1pPr>
              <a:defRPr/>
            </a:lvl1pPr>
          </a:lstStyle>
          <a:p>
            <a:pPr>
              <a:defRPr/>
            </a:pPr>
            <a:r>
              <a:rPr lang="it-IT" altLang="it-IT"/>
              <a:t>Pagina </a:t>
            </a:r>
            <a:fld id="{7772D7C2-1290-47A6-B229-BD8C5312C3B8}" type="slidenum">
              <a:rPr lang="it-IT" altLang="it-IT" smtClean="0"/>
              <a:pPr>
                <a:defRPr/>
              </a:pPr>
              <a:t>‹#›</a:t>
            </a:fld>
            <a:endParaRPr lang="it-IT" altLang="it-IT"/>
          </a:p>
        </p:txBody>
      </p:sp>
    </p:spTree>
    <p:extLst>
      <p:ext uri="{BB962C8B-B14F-4D97-AF65-F5344CB8AC3E}">
        <p14:creationId xmlns:p14="http://schemas.microsoft.com/office/powerpoint/2010/main" val="291624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10">
            <a:extLst>
              <a:ext uri="{FF2B5EF4-FFF2-40B4-BE49-F238E27FC236}">
                <a16:creationId xmlns:a16="http://schemas.microsoft.com/office/drawing/2014/main" id="{B23AEA5A-574B-DB52-3BC8-D65776113379}"/>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Footer Placeholder 11">
            <a:extLst>
              <a:ext uri="{FF2B5EF4-FFF2-40B4-BE49-F238E27FC236}">
                <a16:creationId xmlns:a16="http://schemas.microsoft.com/office/drawing/2014/main" id="{99EEF932-A313-0DFF-7694-C9822ABE1F6F}"/>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A01265BB-2BF3-9CA9-5B34-2103296B831F}"/>
              </a:ext>
            </a:extLst>
          </p:cNvPr>
          <p:cNvSpPr>
            <a:spLocks noGrp="1"/>
          </p:cNvSpPr>
          <p:nvPr>
            <p:ph type="sldNum" sz="quarter" idx="12"/>
          </p:nvPr>
        </p:nvSpPr>
        <p:spPr/>
        <p:txBody>
          <a:bodyPr/>
          <a:lstStyle>
            <a:lvl1pPr>
              <a:defRPr/>
            </a:lvl1pPr>
          </a:lstStyle>
          <a:p>
            <a:pPr>
              <a:defRPr/>
            </a:pPr>
            <a:fld id="{94E57975-DC86-4502-AE13-975E85CE7D68}" type="slidenum">
              <a:rPr lang="en-US"/>
              <a:pPr>
                <a:defRPr/>
              </a:pPr>
              <a:t>‹#›</a:t>
            </a:fld>
            <a:endParaRPr lang="en-US" dirty="0"/>
          </a:p>
        </p:txBody>
      </p:sp>
    </p:spTree>
    <p:extLst>
      <p:ext uri="{BB962C8B-B14F-4D97-AF65-F5344CB8AC3E}">
        <p14:creationId xmlns:p14="http://schemas.microsoft.com/office/powerpoint/2010/main" val="1057812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BE07A7E6-3AF4-0E61-6CD6-31299B92EE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27438" y="2168525"/>
            <a:ext cx="18891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035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E4C201A1-F6DD-94FB-E812-64A7EADE8E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29050" y="709613"/>
            <a:ext cx="149383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305991" y="3429001"/>
            <a:ext cx="8532019" cy="2153265"/>
          </a:xfrm>
        </p:spPr>
        <p:txBody>
          <a:bodyPr/>
          <a:lstStyle>
            <a:lvl1pPr algn="l">
              <a:defRPr sz="3750">
                <a:solidFill>
                  <a:schemeClr val="bg1"/>
                </a:solidFill>
              </a:defRPr>
            </a:lvl1pPr>
          </a:lstStyle>
          <a:p>
            <a:r>
              <a:rPr lang="en-GB"/>
              <a:t>Click to edit Master title style</a:t>
            </a:r>
            <a:endParaRPr lang="en-US" dirty="0"/>
          </a:p>
        </p:txBody>
      </p:sp>
      <p:sp>
        <p:nvSpPr>
          <p:cNvPr id="5" name="Subtitle 2"/>
          <p:cNvSpPr>
            <a:spLocks noGrp="1"/>
          </p:cNvSpPr>
          <p:nvPr>
            <p:ph type="subTitle" idx="1"/>
          </p:nvPr>
        </p:nvSpPr>
        <p:spPr>
          <a:xfrm>
            <a:off x="305991" y="5700253"/>
            <a:ext cx="8532020" cy="803787"/>
          </a:xfrm>
        </p:spPr>
        <p:txBody>
          <a:bodyPr>
            <a:noAutofit/>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20933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10">
            <a:extLst>
              <a:ext uri="{FF2B5EF4-FFF2-40B4-BE49-F238E27FC236}">
                <a16:creationId xmlns:a16="http://schemas.microsoft.com/office/drawing/2014/main" id="{03114981-7788-7043-E45B-3B64FA6EFAC5}"/>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Footer Placeholder 11">
            <a:extLst>
              <a:ext uri="{FF2B5EF4-FFF2-40B4-BE49-F238E27FC236}">
                <a16:creationId xmlns:a16="http://schemas.microsoft.com/office/drawing/2014/main" id="{1E5AFE8B-0823-47E0-1530-758FD7B05CC8}"/>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53345068-9D05-334D-9D18-001177A125F3}"/>
              </a:ext>
            </a:extLst>
          </p:cNvPr>
          <p:cNvSpPr>
            <a:spLocks noGrp="1"/>
          </p:cNvSpPr>
          <p:nvPr>
            <p:ph type="sldNum" sz="quarter" idx="12"/>
          </p:nvPr>
        </p:nvSpPr>
        <p:spPr/>
        <p:txBody>
          <a:bodyPr/>
          <a:lstStyle>
            <a:lvl1pPr>
              <a:defRPr/>
            </a:lvl1pPr>
          </a:lstStyle>
          <a:p>
            <a:pPr>
              <a:defRPr/>
            </a:pPr>
            <a:fld id="{1E782487-3152-4363-860F-A3146F48242B}" type="slidenum">
              <a:rPr lang="en-US"/>
              <a:pPr>
                <a:defRPr/>
              </a:pPr>
              <a:t>‹#›</a:t>
            </a:fld>
            <a:endParaRPr lang="en-US" dirty="0"/>
          </a:p>
        </p:txBody>
      </p:sp>
    </p:spTree>
    <p:extLst>
      <p:ext uri="{BB962C8B-B14F-4D97-AF65-F5344CB8AC3E}">
        <p14:creationId xmlns:p14="http://schemas.microsoft.com/office/powerpoint/2010/main" val="69223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57175" indent="-257175">
              <a:buFont typeface="Arial" panose="020B0604020202020204" pitchFamily="34" charset="0"/>
              <a:buChar char="•"/>
              <a:defRPr>
                <a:solidFill>
                  <a:schemeClr val="tx2">
                    <a:lumMod val="50000"/>
                  </a:schemeClr>
                </a:solidFill>
              </a:defRPr>
            </a:lvl1pPr>
            <a:lvl2pPr marL="471488" indent="-196454">
              <a:buFont typeface="Arial" panose="020B0604020202020204" pitchFamily="34" charset="0"/>
              <a:buChar char="•"/>
              <a:tabLst/>
              <a:defRPr sz="1350">
                <a:solidFill>
                  <a:schemeClr val="tx2">
                    <a:lumMod val="50000"/>
                  </a:schemeClr>
                </a:solidFill>
              </a:defRPr>
            </a:lvl2pPr>
            <a:lvl3pPr marL="666750" indent="-195263">
              <a:buSzPct val="100000"/>
              <a:buFont typeface="Arial" panose="020B0604020202020204" pitchFamily="34" charset="0"/>
              <a:buChar char="•"/>
              <a:tabLst/>
              <a:defRPr sz="1350">
                <a:solidFill>
                  <a:schemeClr val="tx2">
                    <a:lumMod val="50000"/>
                  </a:schemeClr>
                </a:solidFill>
              </a:defRPr>
            </a:lvl3pPr>
            <a:lvl4pPr marL="907256" indent="-202406">
              <a:buSzPct val="100000"/>
              <a:buFont typeface="Arial" panose="020B0604020202020204" pitchFamily="34" charset="0"/>
              <a:buChar char="•"/>
              <a:tabLst/>
              <a:defRPr sz="1200">
                <a:solidFill>
                  <a:schemeClr val="tx2">
                    <a:lumMod val="50000"/>
                  </a:schemeClr>
                </a:solidFill>
              </a:defRPr>
            </a:lvl4pPr>
            <a:lvl5pPr marL="1543050" indent="-17145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10">
            <a:extLst>
              <a:ext uri="{FF2B5EF4-FFF2-40B4-BE49-F238E27FC236}">
                <a16:creationId xmlns:a16="http://schemas.microsoft.com/office/drawing/2014/main" id="{07F2C028-BFE3-4C95-2F18-97D1E876ED72}"/>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Footer Placeholder 11">
            <a:extLst>
              <a:ext uri="{FF2B5EF4-FFF2-40B4-BE49-F238E27FC236}">
                <a16:creationId xmlns:a16="http://schemas.microsoft.com/office/drawing/2014/main" id="{E136C87C-B8A4-A788-1CCE-343DFCE50908}"/>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8FC746A2-3383-15ED-FF07-9EB44453C52B}"/>
              </a:ext>
            </a:extLst>
          </p:cNvPr>
          <p:cNvSpPr>
            <a:spLocks noGrp="1"/>
          </p:cNvSpPr>
          <p:nvPr>
            <p:ph type="sldNum" sz="quarter" idx="12"/>
          </p:nvPr>
        </p:nvSpPr>
        <p:spPr/>
        <p:txBody>
          <a:bodyPr/>
          <a:lstStyle>
            <a:lvl1pPr>
              <a:defRPr/>
            </a:lvl1pPr>
          </a:lstStyle>
          <a:p>
            <a:pPr>
              <a:defRPr/>
            </a:pPr>
            <a:fld id="{7CCB3E20-4079-4319-8235-1B3515A17CAD}" type="slidenum">
              <a:rPr lang="en-US"/>
              <a:pPr>
                <a:defRPr/>
              </a:pPr>
              <a:t>‹#›</a:t>
            </a:fld>
            <a:endParaRPr lang="en-US" dirty="0"/>
          </a:p>
        </p:txBody>
      </p:sp>
    </p:spTree>
    <p:extLst>
      <p:ext uri="{BB962C8B-B14F-4D97-AF65-F5344CB8AC3E}">
        <p14:creationId xmlns:p14="http://schemas.microsoft.com/office/powerpoint/2010/main" val="321894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BE0805A-C676-91D9-1AFB-E6B87180A81D}"/>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5" name="Rectangle 5">
            <a:extLst>
              <a:ext uri="{FF2B5EF4-FFF2-40B4-BE49-F238E27FC236}">
                <a16:creationId xmlns:a16="http://schemas.microsoft.com/office/drawing/2014/main" id="{18579C7C-86B0-9040-A60F-A9C5A983A16D}"/>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6" name="Rectangle 6">
            <a:extLst>
              <a:ext uri="{FF2B5EF4-FFF2-40B4-BE49-F238E27FC236}">
                <a16:creationId xmlns:a16="http://schemas.microsoft.com/office/drawing/2014/main" id="{0839A113-E6D6-AD08-FDB8-C21BC79F7352}"/>
              </a:ext>
            </a:extLst>
          </p:cNvPr>
          <p:cNvSpPr>
            <a:spLocks noGrp="1" noChangeArrowheads="1"/>
          </p:cNvSpPr>
          <p:nvPr>
            <p:ph type="sldNum" sz="quarter" idx="12"/>
          </p:nvPr>
        </p:nvSpPr>
        <p:spPr>
          <a:ln/>
        </p:spPr>
        <p:txBody>
          <a:bodyPr/>
          <a:lstStyle>
            <a:lvl1pPr>
              <a:defRPr/>
            </a:lvl1pPr>
          </a:lstStyle>
          <a:p>
            <a:pPr>
              <a:defRPr/>
            </a:pPr>
            <a:r>
              <a:rPr lang="it-IT" altLang="it-IT"/>
              <a:t>Pagina </a:t>
            </a:r>
            <a:fld id="{76B54F9E-620C-452E-9685-5514071837BA}" type="slidenum">
              <a:rPr lang="it-IT" altLang="it-IT" smtClean="0"/>
              <a:pPr>
                <a:defRPr/>
              </a:pPr>
              <a:t>‹#›</a:t>
            </a:fld>
            <a:endParaRPr lang="it-IT" altLang="it-IT"/>
          </a:p>
        </p:txBody>
      </p:sp>
    </p:spTree>
    <p:extLst>
      <p:ext uri="{BB962C8B-B14F-4D97-AF65-F5344CB8AC3E}">
        <p14:creationId xmlns:p14="http://schemas.microsoft.com/office/powerpoint/2010/main" val="1975279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dirty="0"/>
          </a:p>
        </p:txBody>
      </p:sp>
      <p:sp>
        <p:nvSpPr>
          <p:cNvPr id="4" name="Picture Placeholder 3"/>
          <p:cNvSpPr>
            <a:spLocks noGrp="1"/>
          </p:cNvSpPr>
          <p:nvPr>
            <p:ph type="pic" sz="quarter" idx="13"/>
          </p:nvPr>
        </p:nvSpPr>
        <p:spPr>
          <a:xfrm>
            <a:off x="305991" y="1439863"/>
            <a:ext cx="8532019" cy="4760912"/>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2" name="Date Placeholder 10">
            <a:extLst>
              <a:ext uri="{FF2B5EF4-FFF2-40B4-BE49-F238E27FC236}">
                <a16:creationId xmlns:a16="http://schemas.microsoft.com/office/drawing/2014/main" id="{A1DBFFA3-DEE4-5E0A-7917-6F4C363D0F86}"/>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3" name="Footer Placeholder 11">
            <a:extLst>
              <a:ext uri="{FF2B5EF4-FFF2-40B4-BE49-F238E27FC236}">
                <a16:creationId xmlns:a16="http://schemas.microsoft.com/office/drawing/2014/main" id="{BFFE3113-F01C-6FB9-E8D3-0FCEFBA04E88}"/>
              </a:ext>
            </a:extLst>
          </p:cNvPr>
          <p:cNvSpPr>
            <a:spLocks noGrp="1"/>
          </p:cNvSpPr>
          <p:nvPr>
            <p:ph type="ftr" sz="quarter" idx="15"/>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A87CEDAC-B96B-0786-90DB-88A607F6219D}"/>
              </a:ext>
            </a:extLst>
          </p:cNvPr>
          <p:cNvSpPr>
            <a:spLocks noGrp="1"/>
          </p:cNvSpPr>
          <p:nvPr>
            <p:ph type="sldNum" sz="quarter" idx="16"/>
          </p:nvPr>
        </p:nvSpPr>
        <p:spPr/>
        <p:txBody>
          <a:bodyPr/>
          <a:lstStyle>
            <a:lvl1pPr>
              <a:defRPr/>
            </a:lvl1pPr>
          </a:lstStyle>
          <a:p>
            <a:pPr>
              <a:defRPr/>
            </a:pPr>
            <a:fld id="{C0EA7E73-CCE9-47FF-A651-450426B1F3C6}" type="slidenum">
              <a:rPr lang="en-US"/>
              <a:pPr>
                <a:defRPr/>
              </a:pPr>
              <a:t>‹#›</a:t>
            </a:fld>
            <a:endParaRPr lang="en-US" dirty="0"/>
          </a:p>
        </p:txBody>
      </p:sp>
    </p:spTree>
    <p:extLst>
      <p:ext uri="{BB962C8B-B14F-4D97-AF65-F5344CB8AC3E}">
        <p14:creationId xmlns:p14="http://schemas.microsoft.com/office/powerpoint/2010/main" val="360949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p:cNvSpPr>
            <a:spLocks noGrp="1"/>
          </p:cNvSpPr>
          <p:nvPr>
            <p:ph type="pic" sz="quarter" idx="13"/>
          </p:nvPr>
        </p:nvSpPr>
        <p:spPr>
          <a:xfrm>
            <a:off x="0" y="-29980"/>
            <a:ext cx="9144000" cy="6351588"/>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3" name="Content Placeholder 2"/>
          <p:cNvSpPr>
            <a:spLocks noGrp="1"/>
          </p:cNvSpPr>
          <p:nvPr>
            <p:ph idx="1"/>
          </p:nvPr>
        </p:nvSpPr>
        <p:spPr>
          <a:xfrm>
            <a:off x="6056710" y="-52466"/>
            <a:ext cx="3087290" cy="6370820"/>
          </a:xfrm>
          <a:solidFill>
            <a:schemeClr val="tx1">
              <a:alpha val="80000"/>
            </a:schemeClr>
          </a:solidFill>
        </p:spPr>
        <p:txBody>
          <a:bodyPr lIns="180000" tIns="180000" rIns="180000" bIns="180000"/>
          <a:lstStyle>
            <a:lvl1pPr>
              <a:defRPr sz="2100">
                <a:solidFill>
                  <a:schemeClr val="bg1"/>
                </a:solidFill>
              </a:defRPr>
            </a:lvl1pPr>
            <a:lvl2pPr marL="243000" indent="-243000">
              <a:buFont typeface="Arial" charset="0"/>
              <a:buChar char="•"/>
              <a:tabLst/>
              <a:defRPr sz="1575">
                <a:solidFill>
                  <a:schemeClr val="bg1"/>
                </a:solidFill>
              </a:defRPr>
            </a:lvl2pPr>
            <a:lvl3pPr marL="486000" indent="-243000">
              <a:buSzPct val="100000"/>
              <a:buFont typeface="Arial" panose="020B0604020202020204" pitchFamily="34" charset="0"/>
              <a:buChar char="•"/>
              <a:tabLst/>
              <a:defRPr sz="1350">
                <a:solidFill>
                  <a:schemeClr val="bg1"/>
                </a:solidFill>
              </a:defRPr>
            </a:lvl3pPr>
            <a:lvl4pPr marL="729000" indent="-243000">
              <a:buSzPct val="100000"/>
              <a:buFont typeface="Arial" charset="0"/>
              <a:buChar char="•"/>
              <a:tabLst/>
              <a:defRPr>
                <a:solidFill>
                  <a:schemeClr val="bg1"/>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Date Placeholder 10">
            <a:extLst>
              <a:ext uri="{FF2B5EF4-FFF2-40B4-BE49-F238E27FC236}">
                <a16:creationId xmlns:a16="http://schemas.microsoft.com/office/drawing/2014/main" id="{D863EAC9-AE44-07A8-6331-CC5ECD6AA911}"/>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4" name="Footer Placeholder 11">
            <a:extLst>
              <a:ext uri="{FF2B5EF4-FFF2-40B4-BE49-F238E27FC236}">
                <a16:creationId xmlns:a16="http://schemas.microsoft.com/office/drawing/2014/main" id="{39023FCF-75E3-0B77-DF3D-FD7749EFF47B}"/>
              </a:ext>
            </a:extLst>
          </p:cNvPr>
          <p:cNvSpPr>
            <a:spLocks noGrp="1"/>
          </p:cNvSpPr>
          <p:nvPr>
            <p:ph type="ftr" sz="quarter" idx="15"/>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4ADB27B5-4D32-02A7-1C1C-689B76DB5533}"/>
              </a:ext>
            </a:extLst>
          </p:cNvPr>
          <p:cNvSpPr>
            <a:spLocks noGrp="1"/>
          </p:cNvSpPr>
          <p:nvPr>
            <p:ph type="sldNum" sz="quarter" idx="16"/>
          </p:nvPr>
        </p:nvSpPr>
        <p:spPr/>
        <p:txBody>
          <a:bodyPr/>
          <a:lstStyle>
            <a:lvl1pPr>
              <a:defRPr/>
            </a:lvl1pPr>
          </a:lstStyle>
          <a:p>
            <a:pPr>
              <a:defRPr/>
            </a:pPr>
            <a:fld id="{FB6D1CD6-FB4A-4667-90FD-964D840FF508}" type="slidenum">
              <a:rPr lang="en-US"/>
              <a:pPr>
                <a:defRPr/>
              </a:pPr>
              <a:t>‹#›</a:t>
            </a:fld>
            <a:endParaRPr lang="en-US" dirty="0"/>
          </a:p>
        </p:txBody>
      </p:sp>
    </p:spTree>
    <p:extLst>
      <p:ext uri="{BB962C8B-B14F-4D97-AF65-F5344CB8AC3E}">
        <p14:creationId xmlns:p14="http://schemas.microsoft.com/office/powerpoint/2010/main" val="725303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5991" y="1592264"/>
            <a:ext cx="4212431"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592265"/>
            <a:ext cx="4208860"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7">
            <a:extLst>
              <a:ext uri="{FF2B5EF4-FFF2-40B4-BE49-F238E27FC236}">
                <a16:creationId xmlns:a16="http://schemas.microsoft.com/office/drawing/2014/main" id="{68B58B6E-E95A-DD5E-22C3-3A08F7413728}"/>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6" name="Footer Placeholder 8">
            <a:extLst>
              <a:ext uri="{FF2B5EF4-FFF2-40B4-BE49-F238E27FC236}">
                <a16:creationId xmlns:a16="http://schemas.microsoft.com/office/drawing/2014/main" id="{3E75F52C-801B-421B-76CA-231F33026B09}"/>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7" name="Slide Number Placeholder 9">
            <a:extLst>
              <a:ext uri="{FF2B5EF4-FFF2-40B4-BE49-F238E27FC236}">
                <a16:creationId xmlns:a16="http://schemas.microsoft.com/office/drawing/2014/main" id="{8E5C2AA7-85F5-7C91-FA7D-CA5639F8E10D}"/>
              </a:ext>
            </a:extLst>
          </p:cNvPr>
          <p:cNvSpPr>
            <a:spLocks noGrp="1"/>
          </p:cNvSpPr>
          <p:nvPr>
            <p:ph type="sldNum" sz="quarter" idx="12"/>
          </p:nvPr>
        </p:nvSpPr>
        <p:spPr/>
        <p:txBody>
          <a:bodyPr/>
          <a:lstStyle>
            <a:lvl1pPr>
              <a:defRPr/>
            </a:lvl1pPr>
          </a:lstStyle>
          <a:p>
            <a:pPr>
              <a:defRPr/>
            </a:pPr>
            <a:fld id="{C57F3A5F-4CA5-4995-A368-74B33CBAE5B4}" type="slidenum">
              <a:rPr lang="en-US"/>
              <a:pPr>
                <a:defRPr/>
              </a:pPr>
              <a:t>‹#›</a:t>
            </a:fld>
            <a:endParaRPr lang="en-US" dirty="0"/>
          </a:p>
        </p:txBody>
      </p:sp>
    </p:spTree>
    <p:extLst>
      <p:ext uri="{BB962C8B-B14F-4D97-AF65-F5344CB8AC3E}">
        <p14:creationId xmlns:p14="http://schemas.microsoft.com/office/powerpoint/2010/main" val="15028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05991" y="2427287"/>
            <a:ext cx="4212431"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29150" y="1604966"/>
            <a:ext cx="4212450" cy="655634"/>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27287"/>
            <a:ext cx="4208860"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9">
            <a:extLst>
              <a:ext uri="{FF2B5EF4-FFF2-40B4-BE49-F238E27FC236}">
                <a16:creationId xmlns:a16="http://schemas.microsoft.com/office/drawing/2014/main" id="{3CB9963D-94D5-06BF-50B0-23C1C3955EB8}"/>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8" name="Footer Placeholder 10">
            <a:extLst>
              <a:ext uri="{FF2B5EF4-FFF2-40B4-BE49-F238E27FC236}">
                <a16:creationId xmlns:a16="http://schemas.microsoft.com/office/drawing/2014/main" id="{583630BA-905B-C5FE-B0A7-1DA0BA8E6B8E}"/>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9" name="Slide Number Placeholder 11">
            <a:extLst>
              <a:ext uri="{FF2B5EF4-FFF2-40B4-BE49-F238E27FC236}">
                <a16:creationId xmlns:a16="http://schemas.microsoft.com/office/drawing/2014/main" id="{DC240D5A-D44A-8C33-EE00-7C9003989AB9}"/>
              </a:ext>
            </a:extLst>
          </p:cNvPr>
          <p:cNvSpPr>
            <a:spLocks noGrp="1"/>
          </p:cNvSpPr>
          <p:nvPr>
            <p:ph type="sldNum" sz="quarter" idx="12"/>
          </p:nvPr>
        </p:nvSpPr>
        <p:spPr/>
        <p:txBody>
          <a:bodyPr/>
          <a:lstStyle>
            <a:lvl1pPr>
              <a:defRPr/>
            </a:lvl1pPr>
          </a:lstStyle>
          <a:p>
            <a:pPr>
              <a:defRPr/>
            </a:pPr>
            <a:fld id="{BAF81407-2EBF-4610-821E-18CCB46F8C86}" type="slidenum">
              <a:rPr lang="en-US"/>
              <a:pPr>
                <a:defRPr/>
              </a:pPr>
              <a:t>‹#›</a:t>
            </a:fld>
            <a:endParaRPr lang="en-US" dirty="0"/>
          </a:p>
        </p:txBody>
      </p:sp>
    </p:spTree>
    <p:extLst>
      <p:ext uri="{BB962C8B-B14F-4D97-AF65-F5344CB8AC3E}">
        <p14:creationId xmlns:p14="http://schemas.microsoft.com/office/powerpoint/2010/main" val="2380342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4212431"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p:cNvSpPr>
            <a:spLocks noGrp="1"/>
          </p:cNvSpPr>
          <p:nvPr>
            <p:ph type="pic" sz="quarter" idx="13"/>
          </p:nvPr>
        </p:nvSpPr>
        <p:spPr>
          <a:xfrm>
            <a:off x="4625578" y="0"/>
            <a:ext cx="4518422" cy="6317986"/>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B4E6B554-8F1D-7F46-7D6C-C6D56440DF49}"/>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5" name="Footer Placeholder 7">
            <a:extLst>
              <a:ext uri="{FF2B5EF4-FFF2-40B4-BE49-F238E27FC236}">
                <a16:creationId xmlns:a16="http://schemas.microsoft.com/office/drawing/2014/main" id="{F394FA4A-7D5A-8841-ADB1-4C76A8743083}"/>
              </a:ext>
            </a:extLst>
          </p:cNvPr>
          <p:cNvSpPr>
            <a:spLocks noGrp="1"/>
          </p:cNvSpPr>
          <p:nvPr>
            <p:ph type="ftr" sz="quarter" idx="15"/>
          </p:nvPr>
        </p:nvSpPr>
        <p:spPr/>
        <p:txBody>
          <a:bodyPr/>
          <a:lstStyle>
            <a:lvl1pPr>
              <a:defRPr/>
            </a:lvl1pPr>
          </a:lstStyle>
          <a:p>
            <a:pPr>
              <a:defRPr/>
            </a:pPr>
            <a:r>
              <a:rPr lang="en-GB"/>
              <a:t>PhD progess report           Michela Neroni</a:t>
            </a:r>
            <a:endParaRPr lang="en-US" dirty="0"/>
          </a:p>
        </p:txBody>
      </p:sp>
      <p:sp>
        <p:nvSpPr>
          <p:cNvPr id="6" name="Slide Number Placeholder 9">
            <a:extLst>
              <a:ext uri="{FF2B5EF4-FFF2-40B4-BE49-F238E27FC236}">
                <a16:creationId xmlns:a16="http://schemas.microsoft.com/office/drawing/2014/main" id="{198C6087-51FB-794F-B2E2-A921CEEDBD95}"/>
              </a:ext>
            </a:extLst>
          </p:cNvPr>
          <p:cNvSpPr>
            <a:spLocks noGrp="1"/>
          </p:cNvSpPr>
          <p:nvPr>
            <p:ph type="sldNum" sz="quarter" idx="16"/>
          </p:nvPr>
        </p:nvSpPr>
        <p:spPr/>
        <p:txBody>
          <a:bodyPr/>
          <a:lstStyle>
            <a:lvl1pPr>
              <a:defRPr/>
            </a:lvl1pPr>
          </a:lstStyle>
          <a:p>
            <a:pPr>
              <a:defRPr/>
            </a:pPr>
            <a:fld id="{661BDF73-9CA0-448A-88A4-BBB2709BE673}" type="slidenum">
              <a:rPr lang="en-US"/>
              <a:pPr>
                <a:defRPr/>
              </a:pPr>
              <a:t>‹#›</a:t>
            </a:fld>
            <a:endParaRPr lang="en-US" dirty="0"/>
          </a:p>
        </p:txBody>
      </p:sp>
    </p:spTree>
    <p:extLst>
      <p:ext uri="{BB962C8B-B14F-4D97-AF65-F5344CB8AC3E}">
        <p14:creationId xmlns:p14="http://schemas.microsoft.com/office/powerpoint/2010/main" val="4008423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5"/>
          <p:cNvSpPr>
            <a:spLocks noGrp="1"/>
          </p:cNvSpPr>
          <p:nvPr>
            <p:ph type="pic" sz="quarter" idx="13"/>
          </p:nvPr>
        </p:nvSpPr>
        <p:spPr>
          <a:xfrm>
            <a:off x="4625579" y="1592264"/>
            <a:ext cx="4212431"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2" name="Picture Placeholder 5"/>
          <p:cNvSpPr>
            <a:spLocks noGrp="1"/>
          </p:cNvSpPr>
          <p:nvPr>
            <p:ph type="pic" sz="quarter" idx="17"/>
          </p:nvPr>
        </p:nvSpPr>
        <p:spPr>
          <a:xfrm>
            <a:off x="4625579" y="3969704"/>
            <a:ext cx="4212431"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84E4C4E8-F6FF-67CD-873B-5910C74562A9}"/>
              </a:ext>
            </a:extLst>
          </p:cNvPr>
          <p:cNvSpPr>
            <a:spLocks noGrp="1"/>
          </p:cNvSpPr>
          <p:nvPr>
            <p:ph type="dt" sz="half" idx="18"/>
          </p:nvPr>
        </p:nvSpPr>
        <p:spPr/>
        <p:txBody>
          <a:bodyPr/>
          <a:lstStyle>
            <a:lvl1pPr>
              <a:defRPr/>
            </a:lvl1pPr>
          </a:lstStyle>
          <a:p>
            <a:pPr>
              <a:defRPr/>
            </a:pPr>
            <a:r>
              <a:rPr lang="en-US"/>
              <a:t>23/10/2023</a:t>
            </a:r>
            <a:endParaRPr lang="en-US" dirty="0"/>
          </a:p>
        </p:txBody>
      </p:sp>
      <p:sp>
        <p:nvSpPr>
          <p:cNvPr id="5" name="Footer Placeholder 7">
            <a:extLst>
              <a:ext uri="{FF2B5EF4-FFF2-40B4-BE49-F238E27FC236}">
                <a16:creationId xmlns:a16="http://schemas.microsoft.com/office/drawing/2014/main" id="{736F66DE-96FD-B0C6-532D-CC3A4459A4F8}"/>
              </a:ext>
            </a:extLst>
          </p:cNvPr>
          <p:cNvSpPr>
            <a:spLocks noGrp="1"/>
          </p:cNvSpPr>
          <p:nvPr>
            <p:ph type="ftr" sz="quarter" idx="19"/>
          </p:nvPr>
        </p:nvSpPr>
        <p:spPr/>
        <p:txBody>
          <a:bodyPr/>
          <a:lstStyle>
            <a:lvl1pPr>
              <a:defRPr/>
            </a:lvl1pPr>
          </a:lstStyle>
          <a:p>
            <a:pPr>
              <a:defRPr/>
            </a:pPr>
            <a:r>
              <a:rPr lang="en-GB"/>
              <a:t>PhD progess report           Michela Neroni</a:t>
            </a:r>
            <a:endParaRPr lang="en-US" dirty="0"/>
          </a:p>
        </p:txBody>
      </p:sp>
      <p:sp>
        <p:nvSpPr>
          <p:cNvPr id="6" name="Slide Number Placeholder 9">
            <a:extLst>
              <a:ext uri="{FF2B5EF4-FFF2-40B4-BE49-F238E27FC236}">
                <a16:creationId xmlns:a16="http://schemas.microsoft.com/office/drawing/2014/main" id="{FE69588F-352C-8081-29E9-3B0DD4F232B4}"/>
              </a:ext>
            </a:extLst>
          </p:cNvPr>
          <p:cNvSpPr>
            <a:spLocks noGrp="1"/>
          </p:cNvSpPr>
          <p:nvPr>
            <p:ph type="sldNum" sz="quarter" idx="20"/>
          </p:nvPr>
        </p:nvSpPr>
        <p:spPr/>
        <p:txBody>
          <a:bodyPr/>
          <a:lstStyle>
            <a:lvl1pPr>
              <a:defRPr/>
            </a:lvl1pPr>
          </a:lstStyle>
          <a:p>
            <a:pPr>
              <a:defRPr/>
            </a:pPr>
            <a:fld id="{C9CD6E27-BEAE-4B28-8B88-6820EBB2B98E}" type="slidenum">
              <a:rPr lang="en-US"/>
              <a:pPr>
                <a:defRPr/>
              </a:pPr>
              <a:t>‹#›</a:t>
            </a:fld>
            <a:endParaRPr lang="en-US" dirty="0"/>
          </a:p>
        </p:txBody>
      </p:sp>
    </p:spTree>
    <p:extLst>
      <p:ext uri="{BB962C8B-B14F-4D97-AF65-F5344CB8AC3E}">
        <p14:creationId xmlns:p14="http://schemas.microsoft.com/office/powerpoint/2010/main" val="2250866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27813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5"/>
          <p:cNvSpPr>
            <a:spLocks noGrp="1"/>
          </p:cNvSpPr>
          <p:nvPr>
            <p:ph type="pic" sz="quarter" idx="13"/>
          </p:nvPr>
        </p:nvSpPr>
        <p:spPr>
          <a:xfrm>
            <a:off x="6056710" y="1592264"/>
            <a:ext cx="2781300"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3" name="Picture Placeholder 5"/>
          <p:cNvSpPr>
            <a:spLocks noGrp="1"/>
          </p:cNvSpPr>
          <p:nvPr>
            <p:ph type="pic" sz="quarter" idx="17"/>
          </p:nvPr>
        </p:nvSpPr>
        <p:spPr>
          <a:xfrm>
            <a:off x="6093511" y="3969704"/>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4" name="Picture Placeholder 5"/>
          <p:cNvSpPr>
            <a:spLocks noGrp="1"/>
          </p:cNvSpPr>
          <p:nvPr>
            <p:ph type="pic" sz="quarter" idx="18"/>
          </p:nvPr>
        </p:nvSpPr>
        <p:spPr>
          <a:xfrm>
            <a:off x="3194447" y="1592264"/>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5" name="Picture Placeholder 5"/>
          <p:cNvSpPr>
            <a:spLocks noGrp="1"/>
          </p:cNvSpPr>
          <p:nvPr>
            <p:ph type="pic" sz="quarter" idx="19"/>
          </p:nvPr>
        </p:nvSpPr>
        <p:spPr>
          <a:xfrm>
            <a:off x="3194447" y="3978016"/>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51EA8254-1941-21F6-FBDC-278A2C16A23A}"/>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5" name="Footer Placeholder 7">
            <a:extLst>
              <a:ext uri="{FF2B5EF4-FFF2-40B4-BE49-F238E27FC236}">
                <a16:creationId xmlns:a16="http://schemas.microsoft.com/office/drawing/2014/main" id="{6BE4FB3B-7C10-36BA-997B-2C4F96331773}"/>
              </a:ext>
            </a:extLst>
          </p:cNvPr>
          <p:cNvSpPr>
            <a:spLocks noGrp="1"/>
          </p:cNvSpPr>
          <p:nvPr>
            <p:ph type="ftr" sz="quarter" idx="21"/>
          </p:nvPr>
        </p:nvSpPr>
        <p:spPr/>
        <p:txBody>
          <a:bodyPr/>
          <a:lstStyle>
            <a:lvl1pPr>
              <a:defRPr/>
            </a:lvl1pPr>
          </a:lstStyle>
          <a:p>
            <a:pPr>
              <a:defRPr/>
            </a:pPr>
            <a:r>
              <a:rPr lang="en-GB"/>
              <a:t>PhD progess report           Michela Neroni</a:t>
            </a:r>
            <a:endParaRPr lang="en-US" dirty="0"/>
          </a:p>
        </p:txBody>
      </p:sp>
      <p:sp>
        <p:nvSpPr>
          <p:cNvPr id="6" name="Slide Number Placeholder 9">
            <a:extLst>
              <a:ext uri="{FF2B5EF4-FFF2-40B4-BE49-F238E27FC236}">
                <a16:creationId xmlns:a16="http://schemas.microsoft.com/office/drawing/2014/main" id="{C4249A3B-7C65-6B87-1948-6D1E714DF21D}"/>
              </a:ext>
            </a:extLst>
          </p:cNvPr>
          <p:cNvSpPr>
            <a:spLocks noGrp="1"/>
          </p:cNvSpPr>
          <p:nvPr>
            <p:ph type="sldNum" sz="quarter" idx="22"/>
          </p:nvPr>
        </p:nvSpPr>
        <p:spPr/>
        <p:txBody>
          <a:bodyPr/>
          <a:lstStyle>
            <a:lvl1pPr>
              <a:defRPr/>
            </a:lvl1pPr>
          </a:lstStyle>
          <a:p>
            <a:pPr>
              <a:defRPr/>
            </a:pPr>
            <a:fld id="{3D5D85CE-DAA6-4626-912D-1D914A650E49}" type="slidenum">
              <a:rPr lang="en-US"/>
              <a:pPr>
                <a:defRPr/>
              </a:pPr>
              <a:t>‹#›</a:t>
            </a:fld>
            <a:endParaRPr lang="en-US" dirty="0"/>
          </a:p>
        </p:txBody>
      </p:sp>
    </p:spTree>
    <p:extLst>
      <p:ext uri="{BB962C8B-B14F-4D97-AF65-F5344CB8AC3E}">
        <p14:creationId xmlns:p14="http://schemas.microsoft.com/office/powerpoint/2010/main" val="1010472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1604966"/>
            <a:ext cx="4212450" cy="655634"/>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p:cNvSpPr>
            <a:spLocks noGrp="1"/>
          </p:cNvSpPr>
          <p:nvPr>
            <p:ph type="pic" sz="quarter" idx="13"/>
          </p:nvPr>
        </p:nvSpPr>
        <p:spPr>
          <a:xfrm>
            <a:off x="305992" y="2420939"/>
            <a:ext cx="4212431"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8" name="Picture Placeholder 7"/>
          <p:cNvSpPr>
            <a:spLocks noGrp="1"/>
          </p:cNvSpPr>
          <p:nvPr>
            <p:ph type="pic" sz="quarter" idx="18"/>
          </p:nvPr>
        </p:nvSpPr>
        <p:spPr>
          <a:xfrm>
            <a:off x="4629151" y="2420939"/>
            <a:ext cx="4212431"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GB" noProof="0" dirty="0"/>
          </a:p>
        </p:txBody>
      </p:sp>
      <p:sp>
        <p:nvSpPr>
          <p:cNvPr id="4" name="Date Placeholder 3">
            <a:extLst>
              <a:ext uri="{FF2B5EF4-FFF2-40B4-BE49-F238E27FC236}">
                <a16:creationId xmlns:a16="http://schemas.microsoft.com/office/drawing/2014/main" id="{94CF6C96-D6F2-781A-3134-C6856F98F836}"/>
              </a:ext>
            </a:extLst>
          </p:cNvPr>
          <p:cNvSpPr>
            <a:spLocks noGrp="1"/>
          </p:cNvSpPr>
          <p:nvPr>
            <p:ph type="dt" sz="half" idx="19"/>
          </p:nvPr>
        </p:nvSpPr>
        <p:spPr/>
        <p:txBody>
          <a:bodyPr/>
          <a:lstStyle>
            <a:lvl1pPr>
              <a:defRPr/>
            </a:lvl1pPr>
          </a:lstStyle>
          <a:p>
            <a:pPr>
              <a:defRPr/>
            </a:pPr>
            <a:r>
              <a:rPr lang="en-US"/>
              <a:t>23/10/2023</a:t>
            </a:r>
            <a:endParaRPr lang="en-US" dirty="0"/>
          </a:p>
        </p:txBody>
      </p:sp>
      <p:sp>
        <p:nvSpPr>
          <p:cNvPr id="6" name="Footer Placeholder 5">
            <a:extLst>
              <a:ext uri="{FF2B5EF4-FFF2-40B4-BE49-F238E27FC236}">
                <a16:creationId xmlns:a16="http://schemas.microsoft.com/office/drawing/2014/main" id="{E254F225-A19C-43EA-A3B2-F3CEABD74C7E}"/>
              </a:ext>
            </a:extLst>
          </p:cNvPr>
          <p:cNvSpPr>
            <a:spLocks noGrp="1"/>
          </p:cNvSpPr>
          <p:nvPr>
            <p:ph type="ftr" sz="quarter" idx="20"/>
          </p:nvPr>
        </p:nvSpPr>
        <p:spPr/>
        <p:txBody>
          <a:bodyPr/>
          <a:lstStyle>
            <a:lvl1pPr>
              <a:defRPr/>
            </a:lvl1pPr>
          </a:lstStyle>
          <a:p>
            <a:pPr>
              <a:defRPr/>
            </a:pPr>
            <a:r>
              <a:rPr lang="en-GB"/>
              <a:t>PhD progess report           Michela Neroni</a:t>
            </a:r>
            <a:endParaRPr lang="en-US" dirty="0"/>
          </a:p>
        </p:txBody>
      </p:sp>
      <p:sp>
        <p:nvSpPr>
          <p:cNvPr id="7" name="Slide Number Placeholder 9">
            <a:extLst>
              <a:ext uri="{FF2B5EF4-FFF2-40B4-BE49-F238E27FC236}">
                <a16:creationId xmlns:a16="http://schemas.microsoft.com/office/drawing/2014/main" id="{4B08A379-D0C0-6BA3-315E-8ECA379F4B26}"/>
              </a:ext>
            </a:extLst>
          </p:cNvPr>
          <p:cNvSpPr>
            <a:spLocks noGrp="1"/>
          </p:cNvSpPr>
          <p:nvPr>
            <p:ph type="sldNum" sz="quarter" idx="21"/>
          </p:nvPr>
        </p:nvSpPr>
        <p:spPr/>
        <p:txBody>
          <a:bodyPr/>
          <a:lstStyle>
            <a:lvl1pPr>
              <a:defRPr/>
            </a:lvl1pPr>
          </a:lstStyle>
          <a:p>
            <a:pPr>
              <a:defRPr/>
            </a:pPr>
            <a:fld id="{C29FF4AB-92AA-472B-9C0B-A9575F9FD984}" type="slidenum">
              <a:rPr lang="en-US"/>
              <a:pPr>
                <a:defRPr/>
              </a:pPr>
              <a:t>‹#›</a:t>
            </a:fld>
            <a:endParaRPr lang="en-US" dirty="0"/>
          </a:p>
        </p:txBody>
      </p:sp>
    </p:spTree>
    <p:extLst>
      <p:ext uri="{BB962C8B-B14F-4D97-AF65-F5344CB8AC3E}">
        <p14:creationId xmlns:p14="http://schemas.microsoft.com/office/powerpoint/2010/main" val="2904510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2781301" cy="668337"/>
          </a:xfrm>
        </p:spPr>
        <p:txBody>
          <a:bodyPr/>
          <a:lstStyle>
            <a:lvl1pPr marL="0" indent="0">
              <a:lnSpc>
                <a:spcPct val="100000"/>
              </a:lnSpc>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056710" y="1604966"/>
            <a:ext cx="2784890" cy="655634"/>
          </a:xfrm>
        </p:spPr>
        <p:txBody>
          <a:bodyPr/>
          <a:lstStyle>
            <a:lvl1pPr marL="0" indent="0">
              <a:spcBef>
                <a:spcPts val="300"/>
              </a:spcBef>
              <a:spcAft>
                <a:spcPts val="0"/>
              </a:spcAft>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p:cNvSpPr>
            <a:spLocks noGrp="1"/>
          </p:cNvSpPr>
          <p:nvPr>
            <p:ph type="pic" sz="quarter" idx="13"/>
          </p:nvPr>
        </p:nvSpPr>
        <p:spPr>
          <a:xfrm>
            <a:off x="305992" y="2420939"/>
            <a:ext cx="2781300"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3" name="Picture Placeholder 12"/>
          <p:cNvSpPr>
            <a:spLocks noGrp="1"/>
          </p:cNvSpPr>
          <p:nvPr>
            <p:ph type="pic" sz="quarter" idx="14"/>
          </p:nvPr>
        </p:nvSpPr>
        <p:spPr>
          <a:xfrm>
            <a:off x="6056710" y="2416176"/>
            <a:ext cx="2784890" cy="3779837"/>
          </a:xfrm>
          <a:pattFill prst="lgCheck">
            <a:fgClr>
              <a:schemeClr val="accent4"/>
            </a:fgClr>
            <a:bgClr>
              <a:schemeClr val="bg1"/>
            </a:bgClr>
          </a:patt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a:buNone/>
              <a:tabLst/>
              <a:defRPr b="1"/>
            </a:lvl1pPr>
          </a:lstStyle>
          <a:p>
            <a:pPr lvl="0"/>
            <a:r>
              <a:rPr lang="en-GB" noProof="0"/>
              <a:t>Click icon to add picture</a:t>
            </a:r>
            <a:endParaRPr lang="en-US" noProof="0" dirty="0"/>
          </a:p>
        </p:txBody>
      </p:sp>
      <p:sp>
        <p:nvSpPr>
          <p:cNvPr id="10" name="Text Placeholder 2"/>
          <p:cNvSpPr>
            <a:spLocks noGrp="1"/>
          </p:cNvSpPr>
          <p:nvPr>
            <p:ph type="body" idx="15"/>
          </p:nvPr>
        </p:nvSpPr>
        <p:spPr>
          <a:xfrm>
            <a:off x="3190385" y="1601228"/>
            <a:ext cx="2781301" cy="668337"/>
          </a:xfrm>
        </p:spPr>
        <p:txBody>
          <a:bodyPr/>
          <a:lstStyle>
            <a:lvl1pPr marL="0" indent="0">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p:cNvSpPr>
            <a:spLocks noGrp="1"/>
          </p:cNvSpPr>
          <p:nvPr>
            <p:ph type="pic" sz="quarter" idx="16"/>
          </p:nvPr>
        </p:nvSpPr>
        <p:spPr>
          <a:xfrm>
            <a:off x="3190386" y="2429903"/>
            <a:ext cx="2781300"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D7077C58-1A71-D827-C08B-AFAB6C85F23D}"/>
              </a:ext>
            </a:extLst>
          </p:cNvPr>
          <p:cNvSpPr>
            <a:spLocks noGrp="1"/>
          </p:cNvSpPr>
          <p:nvPr>
            <p:ph type="dt" sz="half" idx="17"/>
          </p:nvPr>
        </p:nvSpPr>
        <p:spPr/>
        <p:txBody>
          <a:bodyPr/>
          <a:lstStyle>
            <a:lvl1pPr>
              <a:defRPr/>
            </a:lvl1pPr>
          </a:lstStyle>
          <a:p>
            <a:pPr>
              <a:defRPr/>
            </a:pPr>
            <a:r>
              <a:rPr lang="en-US"/>
              <a:t>23/10/2023</a:t>
            </a:r>
            <a:endParaRPr lang="en-US" dirty="0"/>
          </a:p>
        </p:txBody>
      </p:sp>
      <p:sp>
        <p:nvSpPr>
          <p:cNvPr id="6" name="Footer Placeholder 5">
            <a:extLst>
              <a:ext uri="{FF2B5EF4-FFF2-40B4-BE49-F238E27FC236}">
                <a16:creationId xmlns:a16="http://schemas.microsoft.com/office/drawing/2014/main" id="{D0EC791A-49D2-4A9C-02DE-03EAC4872E2E}"/>
              </a:ext>
            </a:extLst>
          </p:cNvPr>
          <p:cNvSpPr>
            <a:spLocks noGrp="1"/>
          </p:cNvSpPr>
          <p:nvPr>
            <p:ph type="ftr" sz="quarter" idx="18"/>
          </p:nvPr>
        </p:nvSpPr>
        <p:spPr/>
        <p:txBody>
          <a:bodyPr/>
          <a:lstStyle>
            <a:lvl1pPr>
              <a:defRPr/>
            </a:lvl1pPr>
          </a:lstStyle>
          <a:p>
            <a:pPr>
              <a:defRPr/>
            </a:pPr>
            <a:r>
              <a:rPr lang="en-GB"/>
              <a:t>PhD progess report           Michela Neroni</a:t>
            </a:r>
            <a:endParaRPr lang="en-US" dirty="0"/>
          </a:p>
        </p:txBody>
      </p:sp>
      <p:sp>
        <p:nvSpPr>
          <p:cNvPr id="7" name="Slide Number Placeholder 13">
            <a:extLst>
              <a:ext uri="{FF2B5EF4-FFF2-40B4-BE49-F238E27FC236}">
                <a16:creationId xmlns:a16="http://schemas.microsoft.com/office/drawing/2014/main" id="{719EBBE4-486D-72AB-55B5-4FEED0EEC15E}"/>
              </a:ext>
            </a:extLst>
          </p:cNvPr>
          <p:cNvSpPr>
            <a:spLocks noGrp="1"/>
          </p:cNvSpPr>
          <p:nvPr>
            <p:ph type="sldNum" sz="quarter" idx="19"/>
          </p:nvPr>
        </p:nvSpPr>
        <p:spPr/>
        <p:txBody>
          <a:bodyPr/>
          <a:lstStyle>
            <a:lvl1pPr>
              <a:defRPr/>
            </a:lvl1pPr>
          </a:lstStyle>
          <a:p>
            <a:pPr>
              <a:defRPr/>
            </a:pPr>
            <a:fld id="{7647E254-FE5C-491A-9F3E-7A818FF723A3}" type="slidenum">
              <a:rPr lang="en-US"/>
              <a:pPr>
                <a:defRPr/>
              </a:pPr>
              <a:t>‹#›</a:t>
            </a:fld>
            <a:endParaRPr lang="en-US" dirty="0"/>
          </a:p>
        </p:txBody>
      </p:sp>
    </p:spTree>
    <p:extLst>
      <p:ext uri="{BB962C8B-B14F-4D97-AF65-F5344CB8AC3E}">
        <p14:creationId xmlns:p14="http://schemas.microsoft.com/office/powerpoint/2010/main" val="3996944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0" name="Text Placeholder 2"/>
          <p:cNvSpPr>
            <a:spLocks noGrp="1"/>
          </p:cNvSpPr>
          <p:nvPr>
            <p:ph type="body" idx="15"/>
          </p:nvPr>
        </p:nvSpPr>
        <p:spPr>
          <a:xfrm>
            <a:off x="3087290" y="1601377"/>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p:cNvSpPr>
            <a:spLocks noGrp="1"/>
          </p:cNvSpPr>
          <p:nvPr>
            <p:ph type="pic" sz="quarter" idx="16"/>
          </p:nvPr>
        </p:nvSpPr>
        <p:spPr>
          <a:xfrm>
            <a:off x="3087290" y="2732443"/>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5" name="Text Placeholder 2"/>
          <p:cNvSpPr>
            <a:spLocks noGrp="1"/>
          </p:cNvSpPr>
          <p:nvPr>
            <p:ph type="body" idx="20"/>
          </p:nvPr>
        </p:nvSpPr>
        <p:spPr>
          <a:xfrm>
            <a:off x="2456" y="5078525"/>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Picture Placeholder 10"/>
          <p:cNvSpPr>
            <a:spLocks noGrp="1"/>
          </p:cNvSpPr>
          <p:nvPr>
            <p:ph type="pic" sz="quarter" idx="21"/>
          </p:nvPr>
        </p:nvSpPr>
        <p:spPr>
          <a:xfrm>
            <a:off x="3038" y="1601377"/>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7" name="Text Placeholder 2"/>
          <p:cNvSpPr>
            <a:spLocks noGrp="1"/>
          </p:cNvSpPr>
          <p:nvPr>
            <p:ph type="body" idx="22"/>
          </p:nvPr>
        </p:nvSpPr>
        <p:spPr>
          <a:xfrm>
            <a:off x="6174291" y="5078525"/>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Picture Placeholder 10"/>
          <p:cNvSpPr>
            <a:spLocks noGrp="1"/>
          </p:cNvSpPr>
          <p:nvPr>
            <p:ph type="pic" sz="quarter" idx="23"/>
          </p:nvPr>
        </p:nvSpPr>
        <p:spPr>
          <a:xfrm>
            <a:off x="6174291" y="1601377"/>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3" name="Date Placeholder 3">
            <a:extLst>
              <a:ext uri="{FF2B5EF4-FFF2-40B4-BE49-F238E27FC236}">
                <a16:creationId xmlns:a16="http://schemas.microsoft.com/office/drawing/2014/main" id="{A7CE8670-27DA-8FC7-A471-0CAB4394B7D1}"/>
              </a:ext>
            </a:extLst>
          </p:cNvPr>
          <p:cNvSpPr>
            <a:spLocks noGrp="1"/>
          </p:cNvSpPr>
          <p:nvPr>
            <p:ph type="dt" sz="half" idx="24"/>
          </p:nvPr>
        </p:nvSpPr>
        <p:spPr/>
        <p:txBody>
          <a:bodyPr/>
          <a:lstStyle>
            <a:lvl1pPr>
              <a:defRPr/>
            </a:lvl1pPr>
          </a:lstStyle>
          <a:p>
            <a:pPr>
              <a:defRPr/>
            </a:pPr>
            <a:r>
              <a:rPr lang="en-US"/>
              <a:t>23/10/2023</a:t>
            </a:r>
            <a:endParaRPr lang="en-US" dirty="0"/>
          </a:p>
        </p:txBody>
      </p:sp>
      <p:sp>
        <p:nvSpPr>
          <p:cNvPr id="4" name="Footer Placeholder 5">
            <a:extLst>
              <a:ext uri="{FF2B5EF4-FFF2-40B4-BE49-F238E27FC236}">
                <a16:creationId xmlns:a16="http://schemas.microsoft.com/office/drawing/2014/main" id="{D25F2A65-DA6D-47F6-2836-B0D72663AAD2}"/>
              </a:ext>
            </a:extLst>
          </p:cNvPr>
          <p:cNvSpPr>
            <a:spLocks noGrp="1"/>
          </p:cNvSpPr>
          <p:nvPr>
            <p:ph type="ftr" sz="quarter" idx="25"/>
          </p:nvPr>
        </p:nvSpPr>
        <p:spPr/>
        <p:txBody>
          <a:bodyPr/>
          <a:lstStyle>
            <a:lvl1pPr>
              <a:defRPr/>
            </a:lvl1pPr>
          </a:lstStyle>
          <a:p>
            <a:pPr>
              <a:defRPr/>
            </a:pPr>
            <a:r>
              <a:rPr lang="en-GB"/>
              <a:t>PhD progess report           Michela Neroni</a:t>
            </a:r>
            <a:endParaRPr lang="en-US" dirty="0"/>
          </a:p>
        </p:txBody>
      </p:sp>
      <p:sp>
        <p:nvSpPr>
          <p:cNvPr id="5" name="Slide Number Placeholder 13">
            <a:extLst>
              <a:ext uri="{FF2B5EF4-FFF2-40B4-BE49-F238E27FC236}">
                <a16:creationId xmlns:a16="http://schemas.microsoft.com/office/drawing/2014/main" id="{471ADB81-F64D-659C-EF83-BA3899DBD2AF}"/>
              </a:ext>
            </a:extLst>
          </p:cNvPr>
          <p:cNvSpPr>
            <a:spLocks noGrp="1"/>
          </p:cNvSpPr>
          <p:nvPr>
            <p:ph type="sldNum" sz="quarter" idx="26"/>
          </p:nvPr>
        </p:nvSpPr>
        <p:spPr/>
        <p:txBody>
          <a:bodyPr/>
          <a:lstStyle>
            <a:lvl1pPr>
              <a:defRPr/>
            </a:lvl1pPr>
          </a:lstStyle>
          <a:p>
            <a:pPr>
              <a:defRPr/>
            </a:pPr>
            <a:fld id="{20A84C1B-65EF-4318-9F0D-A757132D662E}" type="slidenum">
              <a:rPr lang="en-US"/>
              <a:pPr>
                <a:defRPr/>
              </a:pPr>
              <a:t>‹#›</a:t>
            </a:fld>
            <a:endParaRPr lang="en-US" dirty="0"/>
          </a:p>
        </p:txBody>
      </p:sp>
    </p:spTree>
    <p:extLst>
      <p:ext uri="{BB962C8B-B14F-4D97-AF65-F5344CB8AC3E}">
        <p14:creationId xmlns:p14="http://schemas.microsoft.com/office/powerpoint/2010/main" val="345913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Rectangle 4">
            <a:extLst>
              <a:ext uri="{FF2B5EF4-FFF2-40B4-BE49-F238E27FC236}">
                <a16:creationId xmlns:a16="http://schemas.microsoft.com/office/drawing/2014/main" id="{9B5F2083-ECE7-5C18-68F1-FFB33E7F0122}"/>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5" name="Rectangle 5">
            <a:extLst>
              <a:ext uri="{FF2B5EF4-FFF2-40B4-BE49-F238E27FC236}">
                <a16:creationId xmlns:a16="http://schemas.microsoft.com/office/drawing/2014/main" id="{C8F3284E-9738-2BF4-2D7C-FD42B359D2F9}"/>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6" name="Rectangle 6">
            <a:extLst>
              <a:ext uri="{FF2B5EF4-FFF2-40B4-BE49-F238E27FC236}">
                <a16:creationId xmlns:a16="http://schemas.microsoft.com/office/drawing/2014/main" id="{0B35752B-D24E-599A-B9BA-00FFA5D83225}"/>
              </a:ext>
            </a:extLst>
          </p:cNvPr>
          <p:cNvSpPr>
            <a:spLocks noGrp="1" noChangeArrowheads="1"/>
          </p:cNvSpPr>
          <p:nvPr>
            <p:ph type="sldNum" sz="quarter" idx="12"/>
          </p:nvPr>
        </p:nvSpPr>
        <p:spPr>
          <a:ln/>
        </p:spPr>
        <p:txBody>
          <a:bodyPr/>
          <a:lstStyle>
            <a:lvl1pPr>
              <a:defRPr/>
            </a:lvl1pPr>
          </a:lstStyle>
          <a:p>
            <a:pPr>
              <a:defRPr/>
            </a:pPr>
            <a:r>
              <a:rPr lang="it-IT" altLang="it-IT"/>
              <a:t>Pagina </a:t>
            </a:r>
            <a:fld id="{F67C3709-EFB3-4804-B2A4-BEAEAEAB4CC2}" type="slidenum">
              <a:rPr lang="it-IT" altLang="it-IT" smtClean="0"/>
              <a:pPr>
                <a:defRPr/>
              </a:pPr>
              <a:t>‹#›</a:t>
            </a:fld>
            <a:endParaRPr lang="it-IT" altLang="it-IT"/>
          </a:p>
        </p:txBody>
      </p:sp>
    </p:spTree>
    <p:extLst>
      <p:ext uri="{BB962C8B-B14F-4D97-AF65-F5344CB8AC3E}">
        <p14:creationId xmlns:p14="http://schemas.microsoft.com/office/powerpoint/2010/main" val="12352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p:cNvSpPr>
            <a:spLocks noGrp="1"/>
          </p:cNvSpPr>
          <p:nvPr>
            <p:ph type="pic" sz="quarter" idx="13"/>
          </p:nvPr>
        </p:nvSpPr>
        <p:spPr>
          <a:xfrm>
            <a:off x="309582" y="1592263"/>
            <a:ext cx="8532018" cy="2563906"/>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6" name="Text Placeholder 5"/>
          <p:cNvSpPr>
            <a:spLocks noGrp="1"/>
          </p:cNvSpPr>
          <p:nvPr>
            <p:ph type="body" sz="quarter" idx="14"/>
          </p:nvPr>
        </p:nvSpPr>
        <p:spPr>
          <a:xfrm>
            <a:off x="305992" y="4294189"/>
            <a:ext cx="27813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p:cNvSpPr>
            <a:spLocks noGrp="1"/>
          </p:cNvSpPr>
          <p:nvPr>
            <p:ph type="body" sz="quarter" idx="15"/>
          </p:nvPr>
        </p:nvSpPr>
        <p:spPr>
          <a:xfrm>
            <a:off x="3200401" y="4294189"/>
            <a:ext cx="2749153" cy="1906587"/>
          </a:xfrm>
        </p:spPr>
        <p:txBody>
          <a:bodyPr/>
          <a:lstStyle/>
          <a:p>
            <a:pPr lvl="0"/>
            <a:r>
              <a:rPr lang="en-US"/>
              <a:t>Click to edit Master text styles</a:t>
            </a:r>
          </a:p>
          <a:p>
            <a:pPr lvl="1"/>
            <a:r>
              <a:rPr lang="en-US"/>
              <a:t>Second level</a:t>
            </a:r>
          </a:p>
          <a:p>
            <a:pPr lvl="2"/>
            <a:r>
              <a:rPr lang="en-US"/>
              <a:t>Third level</a:t>
            </a:r>
          </a:p>
        </p:txBody>
      </p:sp>
      <p:sp>
        <p:nvSpPr>
          <p:cNvPr id="9" name="Text Placeholder 5"/>
          <p:cNvSpPr>
            <a:spLocks noGrp="1"/>
          </p:cNvSpPr>
          <p:nvPr>
            <p:ph type="body" sz="quarter" idx="19"/>
          </p:nvPr>
        </p:nvSpPr>
        <p:spPr>
          <a:xfrm>
            <a:off x="6064251" y="4294189"/>
            <a:ext cx="2777349"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00DE193E-5E0C-A6DD-D108-4C9D8AC022A7}"/>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4" name="Footer Placeholder 3">
            <a:extLst>
              <a:ext uri="{FF2B5EF4-FFF2-40B4-BE49-F238E27FC236}">
                <a16:creationId xmlns:a16="http://schemas.microsoft.com/office/drawing/2014/main" id="{74DE6946-740C-EEC4-E486-357F8F84FB99}"/>
              </a:ext>
            </a:extLst>
          </p:cNvPr>
          <p:cNvSpPr>
            <a:spLocks noGrp="1"/>
          </p:cNvSpPr>
          <p:nvPr>
            <p:ph type="ftr" sz="quarter" idx="21"/>
          </p:nvPr>
        </p:nvSpPr>
        <p:spPr/>
        <p:txBody>
          <a:bodyPr/>
          <a:lstStyle>
            <a:lvl1pPr>
              <a:defRPr/>
            </a:lvl1pPr>
          </a:lstStyle>
          <a:p>
            <a:pPr>
              <a:defRPr/>
            </a:pPr>
            <a:r>
              <a:rPr lang="en-GB"/>
              <a:t>PhD progess report           Michela Neroni</a:t>
            </a:r>
            <a:endParaRPr lang="en-US" dirty="0"/>
          </a:p>
        </p:txBody>
      </p:sp>
      <p:sp>
        <p:nvSpPr>
          <p:cNvPr id="5" name="Slide Number Placeholder 4">
            <a:extLst>
              <a:ext uri="{FF2B5EF4-FFF2-40B4-BE49-F238E27FC236}">
                <a16:creationId xmlns:a16="http://schemas.microsoft.com/office/drawing/2014/main" id="{33754D6E-D8CD-12B9-8814-791055424E05}"/>
              </a:ext>
            </a:extLst>
          </p:cNvPr>
          <p:cNvSpPr>
            <a:spLocks noGrp="1"/>
          </p:cNvSpPr>
          <p:nvPr>
            <p:ph type="sldNum" sz="quarter" idx="22"/>
          </p:nvPr>
        </p:nvSpPr>
        <p:spPr/>
        <p:txBody>
          <a:bodyPr/>
          <a:lstStyle>
            <a:lvl1pPr>
              <a:defRPr/>
            </a:lvl1pPr>
          </a:lstStyle>
          <a:p>
            <a:pPr>
              <a:defRPr/>
            </a:pPr>
            <a:fld id="{1B95D247-2DA1-42D4-A336-0BD9092778CE}" type="slidenum">
              <a:rPr lang="en-US"/>
              <a:pPr>
                <a:defRPr/>
              </a:pPr>
              <a:t>‹#›</a:t>
            </a:fld>
            <a:endParaRPr lang="en-US" dirty="0"/>
          </a:p>
        </p:txBody>
      </p:sp>
    </p:spTree>
    <p:extLst>
      <p:ext uri="{BB962C8B-B14F-4D97-AF65-F5344CB8AC3E}">
        <p14:creationId xmlns:p14="http://schemas.microsoft.com/office/powerpoint/2010/main" val="704589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p:cNvSpPr>
            <a:spLocks noGrp="1"/>
          </p:cNvSpPr>
          <p:nvPr>
            <p:ph type="pic" sz="quarter" idx="13"/>
          </p:nvPr>
        </p:nvSpPr>
        <p:spPr>
          <a:xfrm>
            <a:off x="0" y="1592263"/>
            <a:ext cx="9144000" cy="2945870"/>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6" name="Text Placeholder 5"/>
          <p:cNvSpPr>
            <a:spLocks noGrp="1"/>
          </p:cNvSpPr>
          <p:nvPr>
            <p:ph type="body" sz="quarter" idx="14"/>
          </p:nvPr>
        </p:nvSpPr>
        <p:spPr>
          <a:xfrm>
            <a:off x="305992" y="4294189"/>
            <a:ext cx="27813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p:cNvSpPr>
            <a:spLocks noGrp="1"/>
          </p:cNvSpPr>
          <p:nvPr>
            <p:ph type="body" sz="quarter" idx="15"/>
          </p:nvPr>
        </p:nvSpPr>
        <p:spPr>
          <a:xfrm>
            <a:off x="3200401" y="4294189"/>
            <a:ext cx="2749153"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9" name="Text Placeholder 5"/>
          <p:cNvSpPr>
            <a:spLocks noGrp="1"/>
          </p:cNvSpPr>
          <p:nvPr>
            <p:ph type="body" sz="quarter" idx="19"/>
          </p:nvPr>
        </p:nvSpPr>
        <p:spPr>
          <a:xfrm>
            <a:off x="6064251" y="4294189"/>
            <a:ext cx="2777349"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3D803E26-990B-2C6E-4BFB-0EA668F15781}"/>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4" name="Footer Placeholder 3">
            <a:extLst>
              <a:ext uri="{FF2B5EF4-FFF2-40B4-BE49-F238E27FC236}">
                <a16:creationId xmlns:a16="http://schemas.microsoft.com/office/drawing/2014/main" id="{255D5890-2437-C9E1-D744-200A37E82293}"/>
              </a:ext>
            </a:extLst>
          </p:cNvPr>
          <p:cNvSpPr>
            <a:spLocks noGrp="1"/>
          </p:cNvSpPr>
          <p:nvPr>
            <p:ph type="ftr" sz="quarter" idx="21"/>
          </p:nvPr>
        </p:nvSpPr>
        <p:spPr/>
        <p:txBody>
          <a:bodyPr/>
          <a:lstStyle>
            <a:lvl1pPr>
              <a:defRPr/>
            </a:lvl1pPr>
          </a:lstStyle>
          <a:p>
            <a:pPr>
              <a:defRPr/>
            </a:pPr>
            <a:r>
              <a:rPr lang="en-GB"/>
              <a:t>PhD progess report           Michela Neroni</a:t>
            </a:r>
            <a:endParaRPr lang="en-US" dirty="0"/>
          </a:p>
        </p:txBody>
      </p:sp>
      <p:sp>
        <p:nvSpPr>
          <p:cNvPr id="5" name="Slide Number Placeholder 4">
            <a:extLst>
              <a:ext uri="{FF2B5EF4-FFF2-40B4-BE49-F238E27FC236}">
                <a16:creationId xmlns:a16="http://schemas.microsoft.com/office/drawing/2014/main" id="{C0D5BD81-67A0-4631-D3A0-34FBD2C5435F}"/>
              </a:ext>
            </a:extLst>
          </p:cNvPr>
          <p:cNvSpPr>
            <a:spLocks noGrp="1"/>
          </p:cNvSpPr>
          <p:nvPr>
            <p:ph type="sldNum" sz="quarter" idx="22"/>
          </p:nvPr>
        </p:nvSpPr>
        <p:spPr/>
        <p:txBody>
          <a:bodyPr/>
          <a:lstStyle>
            <a:lvl1pPr>
              <a:defRPr/>
            </a:lvl1pPr>
          </a:lstStyle>
          <a:p>
            <a:pPr>
              <a:defRPr/>
            </a:pPr>
            <a:fld id="{970C3022-0278-4DEA-849E-5C0AD9FA4C63}" type="slidenum">
              <a:rPr lang="en-US"/>
              <a:pPr>
                <a:defRPr/>
              </a:pPr>
              <a:t>‹#›</a:t>
            </a:fld>
            <a:endParaRPr lang="en-US" dirty="0"/>
          </a:p>
        </p:txBody>
      </p:sp>
    </p:spTree>
    <p:extLst>
      <p:ext uri="{BB962C8B-B14F-4D97-AF65-F5344CB8AC3E}">
        <p14:creationId xmlns:p14="http://schemas.microsoft.com/office/powerpoint/2010/main" val="3980150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Logo Slide">
    <p:bg>
      <p:bgPr>
        <a:solidFill>
          <a:schemeClr val="tx1"/>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CB04F1EB-EC97-D752-104D-15605B82F5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27438" y="2168525"/>
            <a:ext cx="18891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241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logo">
    <p:bg>
      <p:bgPr>
        <a:solidFill>
          <a:schemeClr val="tx1"/>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76AFB351-B3BE-E4CA-CAF3-32838F8E7D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29050" y="709613"/>
            <a:ext cx="149383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305991" y="3429001"/>
            <a:ext cx="8532019" cy="2153265"/>
          </a:xfrm>
        </p:spPr>
        <p:txBody>
          <a:bodyPr/>
          <a:lstStyle>
            <a:lvl1pPr algn="l">
              <a:defRPr sz="3750">
                <a:solidFill>
                  <a:schemeClr val="bg1"/>
                </a:solidFill>
              </a:defRPr>
            </a:lvl1pPr>
          </a:lstStyle>
          <a:p>
            <a:r>
              <a:rPr lang="en-GB"/>
              <a:t>Click to edit Master title style</a:t>
            </a:r>
            <a:endParaRPr lang="en-US" dirty="0"/>
          </a:p>
        </p:txBody>
      </p:sp>
      <p:sp>
        <p:nvSpPr>
          <p:cNvPr id="5" name="Subtitle 2"/>
          <p:cNvSpPr>
            <a:spLocks noGrp="1"/>
          </p:cNvSpPr>
          <p:nvPr>
            <p:ph type="subTitle" idx="1"/>
          </p:nvPr>
        </p:nvSpPr>
        <p:spPr>
          <a:xfrm>
            <a:off x="305991" y="5700253"/>
            <a:ext cx="8532020" cy="803787"/>
          </a:xfrm>
        </p:spPr>
        <p:txBody>
          <a:bodyPr>
            <a:noAutofit/>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350079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10">
            <a:extLst>
              <a:ext uri="{FF2B5EF4-FFF2-40B4-BE49-F238E27FC236}">
                <a16:creationId xmlns:a16="http://schemas.microsoft.com/office/drawing/2014/main" id="{B5616CD7-36B6-01BB-7785-5E1FD4E7B318}"/>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Footer Placeholder 11">
            <a:extLst>
              <a:ext uri="{FF2B5EF4-FFF2-40B4-BE49-F238E27FC236}">
                <a16:creationId xmlns:a16="http://schemas.microsoft.com/office/drawing/2014/main" id="{2934417F-45A2-4649-2A30-554B17436160}"/>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7B72E639-AD55-0799-4323-8B292F91C802}"/>
              </a:ext>
            </a:extLst>
          </p:cNvPr>
          <p:cNvSpPr>
            <a:spLocks noGrp="1"/>
          </p:cNvSpPr>
          <p:nvPr>
            <p:ph type="sldNum" sz="quarter" idx="12"/>
          </p:nvPr>
        </p:nvSpPr>
        <p:spPr/>
        <p:txBody>
          <a:bodyPr/>
          <a:lstStyle>
            <a:lvl1pPr>
              <a:defRPr smtClean="0"/>
            </a:lvl1pPr>
          </a:lstStyle>
          <a:p>
            <a:pPr>
              <a:defRPr/>
            </a:pPr>
            <a:fld id="{D21A8D8E-D8EA-4B1A-AABB-54B965A7B0EB}" type="slidenum">
              <a:rPr lang="en-US"/>
              <a:pPr>
                <a:defRPr/>
              </a:pPr>
              <a:t>‹#›</a:t>
            </a:fld>
            <a:endParaRPr lang="en-US" dirty="0"/>
          </a:p>
        </p:txBody>
      </p:sp>
    </p:spTree>
    <p:extLst>
      <p:ext uri="{BB962C8B-B14F-4D97-AF65-F5344CB8AC3E}">
        <p14:creationId xmlns:p14="http://schemas.microsoft.com/office/powerpoint/2010/main" val="3040505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57175" indent="-257175">
              <a:buFont typeface="Arial" panose="020B0604020202020204" pitchFamily="34" charset="0"/>
              <a:buChar char="•"/>
              <a:defRPr>
                <a:solidFill>
                  <a:schemeClr val="tx2">
                    <a:lumMod val="50000"/>
                  </a:schemeClr>
                </a:solidFill>
              </a:defRPr>
            </a:lvl1pPr>
            <a:lvl2pPr marL="471488" indent="-196454">
              <a:buFont typeface="Arial" panose="020B0604020202020204" pitchFamily="34" charset="0"/>
              <a:buChar char="•"/>
              <a:tabLst/>
              <a:defRPr sz="1350">
                <a:solidFill>
                  <a:schemeClr val="tx2">
                    <a:lumMod val="50000"/>
                  </a:schemeClr>
                </a:solidFill>
              </a:defRPr>
            </a:lvl2pPr>
            <a:lvl3pPr marL="666750" indent="-195263">
              <a:buSzPct val="100000"/>
              <a:buFont typeface="Arial" panose="020B0604020202020204" pitchFamily="34" charset="0"/>
              <a:buChar char="•"/>
              <a:tabLst/>
              <a:defRPr sz="1350">
                <a:solidFill>
                  <a:schemeClr val="tx2">
                    <a:lumMod val="50000"/>
                  </a:schemeClr>
                </a:solidFill>
              </a:defRPr>
            </a:lvl3pPr>
            <a:lvl4pPr marL="907256" indent="-202406">
              <a:buSzPct val="100000"/>
              <a:buFont typeface="Arial" panose="020B0604020202020204" pitchFamily="34" charset="0"/>
              <a:buChar char="•"/>
              <a:tabLst/>
              <a:defRPr sz="1200">
                <a:solidFill>
                  <a:schemeClr val="tx2">
                    <a:lumMod val="50000"/>
                  </a:schemeClr>
                </a:solidFill>
              </a:defRPr>
            </a:lvl4pPr>
            <a:lvl5pPr marL="1543050" indent="-17145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10">
            <a:extLst>
              <a:ext uri="{FF2B5EF4-FFF2-40B4-BE49-F238E27FC236}">
                <a16:creationId xmlns:a16="http://schemas.microsoft.com/office/drawing/2014/main" id="{D29333F0-E8C0-AB26-16B3-2C14CFF59E12}"/>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Footer Placeholder 11">
            <a:extLst>
              <a:ext uri="{FF2B5EF4-FFF2-40B4-BE49-F238E27FC236}">
                <a16:creationId xmlns:a16="http://schemas.microsoft.com/office/drawing/2014/main" id="{CA71E86C-69A8-9299-43A3-2947B6631554}"/>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97BD7065-193F-B42C-0D8B-8AE6CE572F97}"/>
              </a:ext>
            </a:extLst>
          </p:cNvPr>
          <p:cNvSpPr>
            <a:spLocks noGrp="1"/>
          </p:cNvSpPr>
          <p:nvPr>
            <p:ph type="sldNum" sz="quarter" idx="12"/>
          </p:nvPr>
        </p:nvSpPr>
        <p:spPr/>
        <p:txBody>
          <a:bodyPr/>
          <a:lstStyle>
            <a:lvl1pPr>
              <a:defRPr smtClean="0"/>
            </a:lvl1pPr>
          </a:lstStyle>
          <a:p>
            <a:pPr>
              <a:defRPr/>
            </a:pPr>
            <a:fld id="{71CFFBEE-0EE3-4718-BD81-7A85BCFE59A3}" type="slidenum">
              <a:rPr lang="en-US"/>
              <a:pPr>
                <a:defRPr/>
              </a:pPr>
              <a:t>‹#›</a:t>
            </a:fld>
            <a:endParaRPr lang="en-US" dirty="0"/>
          </a:p>
        </p:txBody>
      </p:sp>
    </p:spTree>
    <p:extLst>
      <p:ext uri="{BB962C8B-B14F-4D97-AF65-F5344CB8AC3E}">
        <p14:creationId xmlns:p14="http://schemas.microsoft.com/office/powerpoint/2010/main" val="714619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ig Pictur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dirty="0"/>
          </a:p>
        </p:txBody>
      </p:sp>
      <p:sp>
        <p:nvSpPr>
          <p:cNvPr id="4" name="Picture Placeholder 3"/>
          <p:cNvSpPr>
            <a:spLocks noGrp="1"/>
          </p:cNvSpPr>
          <p:nvPr>
            <p:ph type="pic" sz="quarter" idx="13"/>
          </p:nvPr>
        </p:nvSpPr>
        <p:spPr>
          <a:xfrm>
            <a:off x="305991" y="1439863"/>
            <a:ext cx="8532019" cy="4760912"/>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2" name="Date Placeholder 10">
            <a:extLst>
              <a:ext uri="{FF2B5EF4-FFF2-40B4-BE49-F238E27FC236}">
                <a16:creationId xmlns:a16="http://schemas.microsoft.com/office/drawing/2014/main" id="{E04E1D67-412F-D036-0899-07B5AE1CBCAD}"/>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3" name="Footer Placeholder 11">
            <a:extLst>
              <a:ext uri="{FF2B5EF4-FFF2-40B4-BE49-F238E27FC236}">
                <a16:creationId xmlns:a16="http://schemas.microsoft.com/office/drawing/2014/main" id="{233F0B4A-9850-B766-F526-FE894C238D53}"/>
              </a:ext>
            </a:extLst>
          </p:cNvPr>
          <p:cNvSpPr>
            <a:spLocks noGrp="1"/>
          </p:cNvSpPr>
          <p:nvPr>
            <p:ph type="ftr" sz="quarter" idx="15"/>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568D3C38-13E4-774E-ED84-E5746F251233}"/>
              </a:ext>
            </a:extLst>
          </p:cNvPr>
          <p:cNvSpPr>
            <a:spLocks noGrp="1"/>
          </p:cNvSpPr>
          <p:nvPr>
            <p:ph type="sldNum" sz="quarter" idx="16"/>
          </p:nvPr>
        </p:nvSpPr>
        <p:spPr/>
        <p:txBody>
          <a:bodyPr/>
          <a:lstStyle>
            <a:lvl1pPr>
              <a:defRPr smtClean="0"/>
            </a:lvl1pPr>
          </a:lstStyle>
          <a:p>
            <a:pPr>
              <a:defRPr/>
            </a:pPr>
            <a:fld id="{0508D690-1858-429F-BD66-95E22E99F45B}" type="slidenum">
              <a:rPr lang="en-US"/>
              <a:pPr>
                <a:defRPr/>
              </a:pPr>
              <a:t>‹#›</a:t>
            </a:fld>
            <a:endParaRPr lang="en-US" dirty="0"/>
          </a:p>
        </p:txBody>
      </p:sp>
    </p:spTree>
    <p:extLst>
      <p:ext uri="{BB962C8B-B14F-4D97-AF65-F5344CB8AC3E}">
        <p14:creationId xmlns:p14="http://schemas.microsoft.com/office/powerpoint/2010/main" val="1798405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ull page Picture">
    <p:spTree>
      <p:nvGrpSpPr>
        <p:cNvPr id="1" name=""/>
        <p:cNvGrpSpPr/>
        <p:nvPr/>
      </p:nvGrpSpPr>
      <p:grpSpPr>
        <a:xfrm>
          <a:off x="0" y="0"/>
          <a:ext cx="0" cy="0"/>
          <a:chOff x="0" y="0"/>
          <a:chExt cx="0" cy="0"/>
        </a:xfrm>
      </p:grpSpPr>
      <p:sp>
        <p:nvSpPr>
          <p:cNvPr id="8" name="Picture Placeholder 3"/>
          <p:cNvSpPr>
            <a:spLocks noGrp="1"/>
          </p:cNvSpPr>
          <p:nvPr>
            <p:ph type="pic" sz="quarter" idx="13"/>
          </p:nvPr>
        </p:nvSpPr>
        <p:spPr>
          <a:xfrm>
            <a:off x="0" y="-29980"/>
            <a:ext cx="9144000" cy="6351588"/>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3" name="Content Placeholder 2"/>
          <p:cNvSpPr>
            <a:spLocks noGrp="1"/>
          </p:cNvSpPr>
          <p:nvPr>
            <p:ph idx="1"/>
          </p:nvPr>
        </p:nvSpPr>
        <p:spPr>
          <a:xfrm>
            <a:off x="6056710" y="-52466"/>
            <a:ext cx="3087290" cy="6370820"/>
          </a:xfrm>
          <a:solidFill>
            <a:schemeClr val="tx1">
              <a:alpha val="80000"/>
            </a:schemeClr>
          </a:solidFill>
        </p:spPr>
        <p:txBody>
          <a:bodyPr lIns="180000" tIns="180000" rIns="180000" bIns="180000"/>
          <a:lstStyle>
            <a:lvl1pPr>
              <a:defRPr sz="2100">
                <a:solidFill>
                  <a:schemeClr val="bg1"/>
                </a:solidFill>
              </a:defRPr>
            </a:lvl1pPr>
            <a:lvl2pPr marL="243000" indent="-243000">
              <a:buFont typeface="Arial" charset="0"/>
              <a:buChar char="•"/>
              <a:tabLst/>
              <a:defRPr sz="1575">
                <a:solidFill>
                  <a:schemeClr val="bg1"/>
                </a:solidFill>
              </a:defRPr>
            </a:lvl2pPr>
            <a:lvl3pPr marL="486000" indent="-243000">
              <a:buSzPct val="100000"/>
              <a:buFont typeface="Arial" panose="020B0604020202020204" pitchFamily="34" charset="0"/>
              <a:buChar char="•"/>
              <a:tabLst/>
              <a:defRPr sz="1350">
                <a:solidFill>
                  <a:schemeClr val="bg1"/>
                </a:solidFill>
              </a:defRPr>
            </a:lvl3pPr>
            <a:lvl4pPr marL="729000" indent="-243000">
              <a:buSzPct val="100000"/>
              <a:buFont typeface="Arial" charset="0"/>
              <a:buChar char="•"/>
              <a:tabLst/>
              <a:defRPr>
                <a:solidFill>
                  <a:schemeClr val="bg1"/>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Date Placeholder 10">
            <a:extLst>
              <a:ext uri="{FF2B5EF4-FFF2-40B4-BE49-F238E27FC236}">
                <a16:creationId xmlns:a16="http://schemas.microsoft.com/office/drawing/2014/main" id="{97A416B3-C63C-02D3-5C21-4DA710F605BE}"/>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4" name="Footer Placeholder 11">
            <a:extLst>
              <a:ext uri="{FF2B5EF4-FFF2-40B4-BE49-F238E27FC236}">
                <a16:creationId xmlns:a16="http://schemas.microsoft.com/office/drawing/2014/main" id="{A155EC1D-7899-F817-58F0-7931857F3FBE}"/>
              </a:ext>
            </a:extLst>
          </p:cNvPr>
          <p:cNvSpPr>
            <a:spLocks noGrp="1"/>
          </p:cNvSpPr>
          <p:nvPr>
            <p:ph type="ftr" sz="quarter" idx="15"/>
          </p:nvPr>
        </p:nvSpPr>
        <p:spPr/>
        <p:txBody>
          <a:bodyPr/>
          <a:lstStyle>
            <a:lvl1pPr>
              <a:defRPr/>
            </a:lvl1pPr>
          </a:lstStyle>
          <a:p>
            <a:pPr>
              <a:defRPr/>
            </a:pPr>
            <a:r>
              <a:rPr lang="en-GB"/>
              <a:t>PhD progess report           Michela Neroni</a:t>
            </a:r>
            <a:endParaRPr lang="en-US" dirty="0"/>
          </a:p>
        </p:txBody>
      </p:sp>
      <p:sp>
        <p:nvSpPr>
          <p:cNvPr id="5" name="Slide Number Placeholder 12">
            <a:extLst>
              <a:ext uri="{FF2B5EF4-FFF2-40B4-BE49-F238E27FC236}">
                <a16:creationId xmlns:a16="http://schemas.microsoft.com/office/drawing/2014/main" id="{D94436EB-31C2-FD1D-627E-906F50C61B0B}"/>
              </a:ext>
            </a:extLst>
          </p:cNvPr>
          <p:cNvSpPr>
            <a:spLocks noGrp="1"/>
          </p:cNvSpPr>
          <p:nvPr>
            <p:ph type="sldNum" sz="quarter" idx="16"/>
          </p:nvPr>
        </p:nvSpPr>
        <p:spPr/>
        <p:txBody>
          <a:bodyPr/>
          <a:lstStyle>
            <a:lvl1pPr>
              <a:defRPr smtClean="0"/>
            </a:lvl1pPr>
          </a:lstStyle>
          <a:p>
            <a:pPr>
              <a:defRPr/>
            </a:pPr>
            <a:fld id="{1462D3E3-3611-46B4-9859-C99C7B48DA57}" type="slidenum">
              <a:rPr lang="en-US"/>
              <a:pPr>
                <a:defRPr/>
              </a:pPr>
              <a:t>‹#›</a:t>
            </a:fld>
            <a:endParaRPr lang="en-US" dirty="0"/>
          </a:p>
        </p:txBody>
      </p:sp>
    </p:spTree>
    <p:extLst>
      <p:ext uri="{BB962C8B-B14F-4D97-AF65-F5344CB8AC3E}">
        <p14:creationId xmlns:p14="http://schemas.microsoft.com/office/powerpoint/2010/main" val="382611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5991" y="1592264"/>
            <a:ext cx="4212431"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592265"/>
            <a:ext cx="4208860"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7">
            <a:extLst>
              <a:ext uri="{FF2B5EF4-FFF2-40B4-BE49-F238E27FC236}">
                <a16:creationId xmlns:a16="http://schemas.microsoft.com/office/drawing/2014/main" id="{BCB5407F-FF5C-7FB9-FFDA-164CE166DDC6}"/>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6" name="Footer Placeholder 8">
            <a:extLst>
              <a:ext uri="{FF2B5EF4-FFF2-40B4-BE49-F238E27FC236}">
                <a16:creationId xmlns:a16="http://schemas.microsoft.com/office/drawing/2014/main" id="{A9D9BBDE-874E-F378-E144-E2EBA185CE5C}"/>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7" name="Slide Number Placeholder 9">
            <a:extLst>
              <a:ext uri="{FF2B5EF4-FFF2-40B4-BE49-F238E27FC236}">
                <a16:creationId xmlns:a16="http://schemas.microsoft.com/office/drawing/2014/main" id="{36A0F99D-39EA-536D-A8CE-DE4B74B79310}"/>
              </a:ext>
            </a:extLst>
          </p:cNvPr>
          <p:cNvSpPr>
            <a:spLocks noGrp="1"/>
          </p:cNvSpPr>
          <p:nvPr>
            <p:ph type="sldNum" sz="quarter" idx="12"/>
          </p:nvPr>
        </p:nvSpPr>
        <p:spPr/>
        <p:txBody>
          <a:bodyPr/>
          <a:lstStyle>
            <a:lvl1pPr>
              <a:defRPr smtClean="0"/>
            </a:lvl1pPr>
          </a:lstStyle>
          <a:p>
            <a:pPr>
              <a:defRPr/>
            </a:pPr>
            <a:fld id="{5AA2EA18-E2AB-4DC8-8CA8-7A06809B8F2B}" type="slidenum">
              <a:rPr lang="en-US"/>
              <a:pPr>
                <a:defRPr/>
              </a:pPr>
              <a:t>‹#›</a:t>
            </a:fld>
            <a:endParaRPr lang="en-US" dirty="0"/>
          </a:p>
        </p:txBody>
      </p:sp>
    </p:spTree>
    <p:extLst>
      <p:ext uri="{BB962C8B-B14F-4D97-AF65-F5344CB8AC3E}">
        <p14:creationId xmlns:p14="http://schemas.microsoft.com/office/powerpoint/2010/main" val="3162699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05991" y="2427287"/>
            <a:ext cx="4212431"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29150" y="1604966"/>
            <a:ext cx="4212450" cy="655634"/>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27287"/>
            <a:ext cx="4208860"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9">
            <a:extLst>
              <a:ext uri="{FF2B5EF4-FFF2-40B4-BE49-F238E27FC236}">
                <a16:creationId xmlns:a16="http://schemas.microsoft.com/office/drawing/2014/main" id="{D40741BA-8C36-859A-03C2-4C9EFF39BDE9}"/>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8" name="Footer Placeholder 10">
            <a:extLst>
              <a:ext uri="{FF2B5EF4-FFF2-40B4-BE49-F238E27FC236}">
                <a16:creationId xmlns:a16="http://schemas.microsoft.com/office/drawing/2014/main" id="{3830B031-7D8B-4DB7-F1DD-6AEF370A37F8}"/>
              </a:ext>
            </a:extLst>
          </p:cNvPr>
          <p:cNvSpPr>
            <a:spLocks noGrp="1"/>
          </p:cNvSpPr>
          <p:nvPr>
            <p:ph type="ftr" sz="quarter" idx="11"/>
          </p:nvPr>
        </p:nvSpPr>
        <p:spPr/>
        <p:txBody>
          <a:bodyPr/>
          <a:lstStyle>
            <a:lvl1pPr>
              <a:defRPr/>
            </a:lvl1pPr>
          </a:lstStyle>
          <a:p>
            <a:pPr>
              <a:defRPr/>
            </a:pPr>
            <a:r>
              <a:rPr lang="en-GB"/>
              <a:t>PhD progess report           Michela Neroni</a:t>
            </a:r>
            <a:endParaRPr lang="en-US" dirty="0"/>
          </a:p>
        </p:txBody>
      </p:sp>
      <p:sp>
        <p:nvSpPr>
          <p:cNvPr id="9" name="Slide Number Placeholder 11">
            <a:extLst>
              <a:ext uri="{FF2B5EF4-FFF2-40B4-BE49-F238E27FC236}">
                <a16:creationId xmlns:a16="http://schemas.microsoft.com/office/drawing/2014/main" id="{380FC692-2655-3CE1-CED6-59D7F580E7B2}"/>
              </a:ext>
            </a:extLst>
          </p:cNvPr>
          <p:cNvSpPr>
            <a:spLocks noGrp="1"/>
          </p:cNvSpPr>
          <p:nvPr>
            <p:ph type="sldNum" sz="quarter" idx="12"/>
          </p:nvPr>
        </p:nvSpPr>
        <p:spPr/>
        <p:txBody>
          <a:bodyPr/>
          <a:lstStyle>
            <a:lvl1pPr>
              <a:defRPr smtClean="0"/>
            </a:lvl1pPr>
          </a:lstStyle>
          <a:p>
            <a:pPr>
              <a:defRPr/>
            </a:pPr>
            <a:fld id="{37A87777-7B59-4337-8E33-A2614AA31230}" type="slidenum">
              <a:rPr lang="en-US"/>
              <a:pPr>
                <a:defRPr/>
              </a:pPr>
              <a:t>‹#›</a:t>
            </a:fld>
            <a:endParaRPr lang="en-US" dirty="0"/>
          </a:p>
        </p:txBody>
      </p:sp>
    </p:spTree>
    <p:extLst>
      <p:ext uri="{BB962C8B-B14F-4D97-AF65-F5344CB8AC3E}">
        <p14:creationId xmlns:p14="http://schemas.microsoft.com/office/powerpoint/2010/main" val="5879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1116013" y="1752600"/>
            <a:ext cx="3703637"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C9D3E6A1-DAF3-9A2F-0D2C-BAD6F3A50A2E}"/>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6" name="Rectangle 5">
            <a:extLst>
              <a:ext uri="{FF2B5EF4-FFF2-40B4-BE49-F238E27FC236}">
                <a16:creationId xmlns:a16="http://schemas.microsoft.com/office/drawing/2014/main" id="{8020B310-4491-4315-B2F6-C628458A971D}"/>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7" name="Rectangle 6">
            <a:extLst>
              <a:ext uri="{FF2B5EF4-FFF2-40B4-BE49-F238E27FC236}">
                <a16:creationId xmlns:a16="http://schemas.microsoft.com/office/drawing/2014/main" id="{FEB65E7A-63FD-F01C-F5FF-F269F815347D}"/>
              </a:ext>
            </a:extLst>
          </p:cNvPr>
          <p:cNvSpPr>
            <a:spLocks noGrp="1" noChangeArrowheads="1"/>
          </p:cNvSpPr>
          <p:nvPr>
            <p:ph type="sldNum" sz="quarter" idx="12"/>
          </p:nvPr>
        </p:nvSpPr>
        <p:spPr>
          <a:ln/>
        </p:spPr>
        <p:txBody>
          <a:bodyPr/>
          <a:lstStyle>
            <a:lvl1pPr>
              <a:defRPr/>
            </a:lvl1pPr>
          </a:lstStyle>
          <a:p>
            <a:pPr>
              <a:defRPr/>
            </a:pPr>
            <a:r>
              <a:rPr lang="it-IT" altLang="it-IT"/>
              <a:t>Pagina </a:t>
            </a:r>
            <a:fld id="{007A5025-95F2-4F34-8B6B-C34E425C8B46}" type="slidenum">
              <a:rPr lang="it-IT" altLang="it-IT" smtClean="0"/>
              <a:pPr>
                <a:defRPr/>
              </a:pPr>
              <a:t>‹#›</a:t>
            </a:fld>
            <a:endParaRPr lang="it-IT" altLang="it-IT"/>
          </a:p>
        </p:txBody>
      </p:sp>
    </p:spTree>
    <p:extLst>
      <p:ext uri="{BB962C8B-B14F-4D97-AF65-F5344CB8AC3E}">
        <p14:creationId xmlns:p14="http://schemas.microsoft.com/office/powerpoint/2010/main" val="1711841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4212431"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p:cNvSpPr>
            <a:spLocks noGrp="1"/>
          </p:cNvSpPr>
          <p:nvPr>
            <p:ph type="pic" sz="quarter" idx="13"/>
          </p:nvPr>
        </p:nvSpPr>
        <p:spPr>
          <a:xfrm>
            <a:off x="4625578" y="0"/>
            <a:ext cx="4518422" cy="6317986"/>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B16E5D3A-18AE-EE65-898C-288AA58EB6C3}"/>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5" name="Footer Placeholder 7">
            <a:extLst>
              <a:ext uri="{FF2B5EF4-FFF2-40B4-BE49-F238E27FC236}">
                <a16:creationId xmlns:a16="http://schemas.microsoft.com/office/drawing/2014/main" id="{5F2FE70A-D1D4-722A-D433-A377B1BBE80F}"/>
              </a:ext>
            </a:extLst>
          </p:cNvPr>
          <p:cNvSpPr>
            <a:spLocks noGrp="1"/>
          </p:cNvSpPr>
          <p:nvPr>
            <p:ph type="ftr" sz="quarter" idx="15"/>
          </p:nvPr>
        </p:nvSpPr>
        <p:spPr/>
        <p:txBody>
          <a:bodyPr/>
          <a:lstStyle>
            <a:lvl1pPr>
              <a:defRPr/>
            </a:lvl1pPr>
          </a:lstStyle>
          <a:p>
            <a:pPr>
              <a:defRPr/>
            </a:pPr>
            <a:r>
              <a:rPr lang="en-GB"/>
              <a:t>PhD progess report           Michela Neroni</a:t>
            </a:r>
            <a:endParaRPr lang="en-US" dirty="0"/>
          </a:p>
        </p:txBody>
      </p:sp>
      <p:sp>
        <p:nvSpPr>
          <p:cNvPr id="6" name="Slide Number Placeholder 9">
            <a:extLst>
              <a:ext uri="{FF2B5EF4-FFF2-40B4-BE49-F238E27FC236}">
                <a16:creationId xmlns:a16="http://schemas.microsoft.com/office/drawing/2014/main" id="{5B8BB7A6-595D-BE25-7015-1B971BB6E730}"/>
              </a:ext>
            </a:extLst>
          </p:cNvPr>
          <p:cNvSpPr>
            <a:spLocks noGrp="1"/>
          </p:cNvSpPr>
          <p:nvPr>
            <p:ph type="sldNum" sz="quarter" idx="16"/>
          </p:nvPr>
        </p:nvSpPr>
        <p:spPr/>
        <p:txBody>
          <a:bodyPr/>
          <a:lstStyle>
            <a:lvl1pPr>
              <a:defRPr smtClean="0"/>
            </a:lvl1pPr>
          </a:lstStyle>
          <a:p>
            <a:pPr>
              <a:defRPr/>
            </a:pPr>
            <a:fld id="{6C4B98F5-4C33-4801-9A4A-F339F0D0B8A9}" type="slidenum">
              <a:rPr lang="en-US"/>
              <a:pPr>
                <a:defRPr/>
              </a:pPr>
              <a:t>‹#›</a:t>
            </a:fld>
            <a:endParaRPr lang="en-US" dirty="0"/>
          </a:p>
        </p:txBody>
      </p:sp>
    </p:spTree>
    <p:extLst>
      <p:ext uri="{BB962C8B-B14F-4D97-AF65-F5344CB8AC3E}">
        <p14:creationId xmlns:p14="http://schemas.microsoft.com/office/powerpoint/2010/main" val="3255312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5"/>
          <p:cNvSpPr>
            <a:spLocks noGrp="1"/>
          </p:cNvSpPr>
          <p:nvPr>
            <p:ph type="pic" sz="quarter" idx="13"/>
          </p:nvPr>
        </p:nvSpPr>
        <p:spPr>
          <a:xfrm>
            <a:off x="4625579" y="1592264"/>
            <a:ext cx="4212431"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2" name="Picture Placeholder 5"/>
          <p:cNvSpPr>
            <a:spLocks noGrp="1"/>
          </p:cNvSpPr>
          <p:nvPr>
            <p:ph type="pic" sz="quarter" idx="17"/>
          </p:nvPr>
        </p:nvSpPr>
        <p:spPr>
          <a:xfrm>
            <a:off x="4625579" y="3969704"/>
            <a:ext cx="4212431"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F25C1171-8AA9-A465-3CDD-25EF5575369D}"/>
              </a:ext>
            </a:extLst>
          </p:cNvPr>
          <p:cNvSpPr>
            <a:spLocks noGrp="1"/>
          </p:cNvSpPr>
          <p:nvPr>
            <p:ph type="dt" sz="half" idx="18"/>
          </p:nvPr>
        </p:nvSpPr>
        <p:spPr/>
        <p:txBody>
          <a:bodyPr/>
          <a:lstStyle>
            <a:lvl1pPr>
              <a:defRPr/>
            </a:lvl1pPr>
          </a:lstStyle>
          <a:p>
            <a:pPr>
              <a:defRPr/>
            </a:pPr>
            <a:r>
              <a:rPr lang="en-US"/>
              <a:t>23/10/2023</a:t>
            </a:r>
            <a:endParaRPr lang="en-US" dirty="0"/>
          </a:p>
        </p:txBody>
      </p:sp>
      <p:sp>
        <p:nvSpPr>
          <p:cNvPr id="5" name="Footer Placeholder 7">
            <a:extLst>
              <a:ext uri="{FF2B5EF4-FFF2-40B4-BE49-F238E27FC236}">
                <a16:creationId xmlns:a16="http://schemas.microsoft.com/office/drawing/2014/main" id="{E4479A26-1C0C-C3E1-D8E4-8E15704227D3}"/>
              </a:ext>
            </a:extLst>
          </p:cNvPr>
          <p:cNvSpPr>
            <a:spLocks noGrp="1"/>
          </p:cNvSpPr>
          <p:nvPr>
            <p:ph type="ftr" sz="quarter" idx="19"/>
          </p:nvPr>
        </p:nvSpPr>
        <p:spPr/>
        <p:txBody>
          <a:bodyPr/>
          <a:lstStyle>
            <a:lvl1pPr>
              <a:defRPr/>
            </a:lvl1pPr>
          </a:lstStyle>
          <a:p>
            <a:pPr>
              <a:defRPr/>
            </a:pPr>
            <a:r>
              <a:rPr lang="en-GB"/>
              <a:t>PhD progess report           Michela Neroni</a:t>
            </a:r>
            <a:endParaRPr lang="en-US" dirty="0"/>
          </a:p>
        </p:txBody>
      </p:sp>
      <p:sp>
        <p:nvSpPr>
          <p:cNvPr id="6" name="Slide Number Placeholder 9">
            <a:extLst>
              <a:ext uri="{FF2B5EF4-FFF2-40B4-BE49-F238E27FC236}">
                <a16:creationId xmlns:a16="http://schemas.microsoft.com/office/drawing/2014/main" id="{3115868F-11D6-E658-F92C-F4B052E9CEB2}"/>
              </a:ext>
            </a:extLst>
          </p:cNvPr>
          <p:cNvSpPr>
            <a:spLocks noGrp="1"/>
          </p:cNvSpPr>
          <p:nvPr>
            <p:ph type="sldNum" sz="quarter" idx="20"/>
          </p:nvPr>
        </p:nvSpPr>
        <p:spPr/>
        <p:txBody>
          <a:bodyPr/>
          <a:lstStyle>
            <a:lvl1pPr>
              <a:defRPr smtClean="0"/>
            </a:lvl1pPr>
          </a:lstStyle>
          <a:p>
            <a:pPr>
              <a:defRPr/>
            </a:pPr>
            <a:fld id="{6273A8BE-E32C-479D-8DFE-329C5B529995}" type="slidenum">
              <a:rPr lang="en-US"/>
              <a:pPr>
                <a:defRPr/>
              </a:pPr>
              <a:t>‹#›</a:t>
            </a:fld>
            <a:endParaRPr lang="en-US" dirty="0"/>
          </a:p>
        </p:txBody>
      </p:sp>
    </p:spTree>
    <p:extLst>
      <p:ext uri="{BB962C8B-B14F-4D97-AF65-F5344CB8AC3E}">
        <p14:creationId xmlns:p14="http://schemas.microsoft.com/office/powerpoint/2010/main" val="2095728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27813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5"/>
          <p:cNvSpPr>
            <a:spLocks noGrp="1"/>
          </p:cNvSpPr>
          <p:nvPr>
            <p:ph type="pic" sz="quarter" idx="13"/>
          </p:nvPr>
        </p:nvSpPr>
        <p:spPr>
          <a:xfrm>
            <a:off x="6056710" y="1592264"/>
            <a:ext cx="2781300"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3" name="Picture Placeholder 5"/>
          <p:cNvSpPr>
            <a:spLocks noGrp="1"/>
          </p:cNvSpPr>
          <p:nvPr>
            <p:ph type="pic" sz="quarter" idx="17"/>
          </p:nvPr>
        </p:nvSpPr>
        <p:spPr>
          <a:xfrm>
            <a:off x="6093511" y="3969704"/>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4" name="Picture Placeholder 5"/>
          <p:cNvSpPr>
            <a:spLocks noGrp="1"/>
          </p:cNvSpPr>
          <p:nvPr>
            <p:ph type="pic" sz="quarter" idx="18"/>
          </p:nvPr>
        </p:nvSpPr>
        <p:spPr>
          <a:xfrm>
            <a:off x="3194447" y="1592264"/>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5" name="Picture Placeholder 5"/>
          <p:cNvSpPr>
            <a:spLocks noGrp="1"/>
          </p:cNvSpPr>
          <p:nvPr>
            <p:ph type="pic" sz="quarter" idx="19"/>
          </p:nvPr>
        </p:nvSpPr>
        <p:spPr>
          <a:xfrm>
            <a:off x="3194447" y="3978016"/>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C527AC0F-0855-34A8-FB48-A054195FC8BF}"/>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5" name="Footer Placeholder 7">
            <a:extLst>
              <a:ext uri="{FF2B5EF4-FFF2-40B4-BE49-F238E27FC236}">
                <a16:creationId xmlns:a16="http://schemas.microsoft.com/office/drawing/2014/main" id="{08F9761E-E578-30FC-3CC7-9FD291B6B323}"/>
              </a:ext>
            </a:extLst>
          </p:cNvPr>
          <p:cNvSpPr>
            <a:spLocks noGrp="1"/>
          </p:cNvSpPr>
          <p:nvPr>
            <p:ph type="ftr" sz="quarter" idx="21"/>
          </p:nvPr>
        </p:nvSpPr>
        <p:spPr/>
        <p:txBody>
          <a:bodyPr/>
          <a:lstStyle>
            <a:lvl1pPr>
              <a:defRPr/>
            </a:lvl1pPr>
          </a:lstStyle>
          <a:p>
            <a:pPr>
              <a:defRPr/>
            </a:pPr>
            <a:r>
              <a:rPr lang="en-GB"/>
              <a:t>PhD progess report           Michela Neroni</a:t>
            </a:r>
            <a:endParaRPr lang="en-US" dirty="0"/>
          </a:p>
        </p:txBody>
      </p:sp>
      <p:sp>
        <p:nvSpPr>
          <p:cNvPr id="6" name="Slide Number Placeholder 9">
            <a:extLst>
              <a:ext uri="{FF2B5EF4-FFF2-40B4-BE49-F238E27FC236}">
                <a16:creationId xmlns:a16="http://schemas.microsoft.com/office/drawing/2014/main" id="{9CC93065-A36E-01A9-BAA1-970C130E51F5}"/>
              </a:ext>
            </a:extLst>
          </p:cNvPr>
          <p:cNvSpPr>
            <a:spLocks noGrp="1"/>
          </p:cNvSpPr>
          <p:nvPr>
            <p:ph type="sldNum" sz="quarter" idx="22"/>
          </p:nvPr>
        </p:nvSpPr>
        <p:spPr/>
        <p:txBody>
          <a:bodyPr/>
          <a:lstStyle>
            <a:lvl1pPr>
              <a:defRPr smtClean="0"/>
            </a:lvl1pPr>
          </a:lstStyle>
          <a:p>
            <a:pPr>
              <a:defRPr/>
            </a:pPr>
            <a:fld id="{D505C82C-4A17-455E-A223-E86B2EE3BB7B}" type="slidenum">
              <a:rPr lang="en-US"/>
              <a:pPr>
                <a:defRPr/>
              </a:pPr>
              <a:t>‹#›</a:t>
            </a:fld>
            <a:endParaRPr lang="en-US" dirty="0"/>
          </a:p>
        </p:txBody>
      </p:sp>
    </p:spTree>
    <p:extLst>
      <p:ext uri="{BB962C8B-B14F-4D97-AF65-F5344CB8AC3E}">
        <p14:creationId xmlns:p14="http://schemas.microsoft.com/office/powerpoint/2010/main" val="2228320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1604966"/>
            <a:ext cx="4212450" cy="655634"/>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p:cNvSpPr>
            <a:spLocks noGrp="1"/>
          </p:cNvSpPr>
          <p:nvPr>
            <p:ph type="pic" sz="quarter" idx="13"/>
          </p:nvPr>
        </p:nvSpPr>
        <p:spPr>
          <a:xfrm>
            <a:off x="305992" y="2420939"/>
            <a:ext cx="4212431"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8" name="Picture Placeholder 7"/>
          <p:cNvSpPr>
            <a:spLocks noGrp="1"/>
          </p:cNvSpPr>
          <p:nvPr>
            <p:ph type="pic" sz="quarter" idx="18"/>
          </p:nvPr>
        </p:nvSpPr>
        <p:spPr>
          <a:xfrm>
            <a:off x="4629151" y="2420939"/>
            <a:ext cx="4212431"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GB" noProof="0" dirty="0"/>
          </a:p>
        </p:txBody>
      </p:sp>
      <p:sp>
        <p:nvSpPr>
          <p:cNvPr id="4" name="Date Placeholder 3">
            <a:extLst>
              <a:ext uri="{FF2B5EF4-FFF2-40B4-BE49-F238E27FC236}">
                <a16:creationId xmlns:a16="http://schemas.microsoft.com/office/drawing/2014/main" id="{FE051543-9EDC-5A39-998A-140CCAFBEBFD}"/>
              </a:ext>
            </a:extLst>
          </p:cNvPr>
          <p:cNvSpPr>
            <a:spLocks noGrp="1"/>
          </p:cNvSpPr>
          <p:nvPr>
            <p:ph type="dt" sz="half" idx="19"/>
          </p:nvPr>
        </p:nvSpPr>
        <p:spPr/>
        <p:txBody>
          <a:bodyPr/>
          <a:lstStyle>
            <a:lvl1pPr>
              <a:defRPr/>
            </a:lvl1pPr>
          </a:lstStyle>
          <a:p>
            <a:pPr>
              <a:defRPr/>
            </a:pPr>
            <a:r>
              <a:rPr lang="en-US"/>
              <a:t>23/10/2023</a:t>
            </a:r>
            <a:endParaRPr lang="en-US" dirty="0"/>
          </a:p>
        </p:txBody>
      </p:sp>
      <p:sp>
        <p:nvSpPr>
          <p:cNvPr id="6" name="Footer Placeholder 5">
            <a:extLst>
              <a:ext uri="{FF2B5EF4-FFF2-40B4-BE49-F238E27FC236}">
                <a16:creationId xmlns:a16="http://schemas.microsoft.com/office/drawing/2014/main" id="{8AD2409B-D911-772E-F923-D3D20AB834D6}"/>
              </a:ext>
            </a:extLst>
          </p:cNvPr>
          <p:cNvSpPr>
            <a:spLocks noGrp="1"/>
          </p:cNvSpPr>
          <p:nvPr>
            <p:ph type="ftr" sz="quarter" idx="20"/>
          </p:nvPr>
        </p:nvSpPr>
        <p:spPr/>
        <p:txBody>
          <a:bodyPr/>
          <a:lstStyle>
            <a:lvl1pPr>
              <a:defRPr/>
            </a:lvl1pPr>
          </a:lstStyle>
          <a:p>
            <a:pPr>
              <a:defRPr/>
            </a:pPr>
            <a:r>
              <a:rPr lang="en-GB"/>
              <a:t>PhD progess report           Michela Neroni</a:t>
            </a:r>
            <a:endParaRPr lang="en-US" dirty="0"/>
          </a:p>
        </p:txBody>
      </p:sp>
      <p:sp>
        <p:nvSpPr>
          <p:cNvPr id="7" name="Slide Number Placeholder 9">
            <a:extLst>
              <a:ext uri="{FF2B5EF4-FFF2-40B4-BE49-F238E27FC236}">
                <a16:creationId xmlns:a16="http://schemas.microsoft.com/office/drawing/2014/main" id="{4E30E980-B42E-3D25-7937-6CA18EEB2A60}"/>
              </a:ext>
            </a:extLst>
          </p:cNvPr>
          <p:cNvSpPr>
            <a:spLocks noGrp="1"/>
          </p:cNvSpPr>
          <p:nvPr>
            <p:ph type="sldNum" sz="quarter" idx="21"/>
          </p:nvPr>
        </p:nvSpPr>
        <p:spPr/>
        <p:txBody>
          <a:bodyPr/>
          <a:lstStyle>
            <a:lvl1pPr>
              <a:defRPr smtClean="0"/>
            </a:lvl1pPr>
          </a:lstStyle>
          <a:p>
            <a:pPr>
              <a:defRPr/>
            </a:pPr>
            <a:fld id="{8E7BA70A-F58F-4AC9-B7B2-8E659880C164}" type="slidenum">
              <a:rPr lang="en-US"/>
              <a:pPr>
                <a:defRPr/>
              </a:pPr>
              <a:t>‹#›</a:t>
            </a:fld>
            <a:endParaRPr lang="en-US" dirty="0"/>
          </a:p>
        </p:txBody>
      </p:sp>
    </p:spTree>
    <p:extLst>
      <p:ext uri="{BB962C8B-B14F-4D97-AF65-F5344CB8AC3E}">
        <p14:creationId xmlns:p14="http://schemas.microsoft.com/office/powerpoint/2010/main" val="2314812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2781301" cy="668337"/>
          </a:xfrm>
        </p:spPr>
        <p:txBody>
          <a:bodyPr/>
          <a:lstStyle>
            <a:lvl1pPr marL="0" indent="0">
              <a:lnSpc>
                <a:spcPct val="100000"/>
              </a:lnSpc>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056710" y="1604966"/>
            <a:ext cx="2784890" cy="655634"/>
          </a:xfrm>
        </p:spPr>
        <p:txBody>
          <a:bodyPr/>
          <a:lstStyle>
            <a:lvl1pPr marL="0" indent="0">
              <a:spcBef>
                <a:spcPts val="300"/>
              </a:spcBef>
              <a:spcAft>
                <a:spcPts val="0"/>
              </a:spcAft>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p:cNvSpPr>
            <a:spLocks noGrp="1"/>
          </p:cNvSpPr>
          <p:nvPr>
            <p:ph type="pic" sz="quarter" idx="13"/>
          </p:nvPr>
        </p:nvSpPr>
        <p:spPr>
          <a:xfrm>
            <a:off x="305992" y="2420939"/>
            <a:ext cx="2781300"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3" name="Picture Placeholder 12"/>
          <p:cNvSpPr>
            <a:spLocks noGrp="1"/>
          </p:cNvSpPr>
          <p:nvPr>
            <p:ph type="pic" sz="quarter" idx="14"/>
          </p:nvPr>
        </p:nvSpPr>
        <p:spPr>
          <a:xfrm>
            <a:off x="6056710" y="2416176"/>
            <a:ext cx="2784890" cy="3779837"/>
          </a:xfrm>
          <a:pattFill prst="lgCheck">
            <a:fgClr>
              <a:schemeClr val="accent4"/>
            </a:fgClr>
            <a:bgClr>
              <a:schemeClr val="bg1"/>
            </a:bgClr>
          </a:patt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a:buNone/>
              <a:tabLst/>
              <a:defRPr b="1"/>
            </a:lvl1pPr>
          </a:lstStyle>
          <a:p>
            <a:pPr lvl="0"/>
            <a:r>
              <a:rPr lang="en-GB" noProof="0"/>
              <a:t>Click icon to add picture</a:t>
            </a:r>
            <a:endParaRPr lang="en-US" noProof="0" dirty="0"/>
          </a:p>
        </p:txBody>
      </p:sp>
      <p:sp>
        <p:nvSpPr>
          <p:cNvPr id="10" name="Text Placeholder 2"/>
          <p:cNvSpPr>
            <a:spLocks noGrp="1"/>
          </p:cNvSpPr>
          <p:nvPr>
            <p:ph type="body" idx="15"/>
          </p:nvPr>
        </p:nvSpPr>
        <p:spPr>
          <a:xfrm>
            <a:off x="3190385" y="1601228"/>
            <a:ext cx="2781301" cy="668337"/>
          </a:xfrm>
        </p:spPr>
        <p:txBody>
          <a:bodyPr/>
          <a:lstStyle>
            <a:lvl1pPr marL="0" indent="0">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p:cNvSpPr>
            <a:spLocks noGrp="1"/>
          </p:cNvSpPr>
          <p:nvPr>
            <p:ph type="pic" sz="quarter" idx="16"/>
          </p:nvPr>
        </p:nvSpPr>
        <p:spPr>
          <a:xfrm>
            <a:off x="3190386" y="2429903"/>
            <a:ext cx="2781300"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25C11BCB-F32D-CE17-F9B9-1863E053F025}"/>
              </a:ext>
            </a:extLst>
          </p:cNvPr>
          <p:cNvSpPr>
            <a:spLocks noGrp="1"/>
          </p:cNvSpPr>
          <p:nvPr>
            <p:ph type="dt" sz="half" idx="17"/>
          </p:nvPr>
        </p:nvSpPr>
        <p:spPr/>
        <p:txBody>
          <a:bodyPr/>
          <a:lstStyle>
            <a:lvl1pPr>
              <a:defRPr/>
            </a:lvl1pPr>
          </a:lstStyle>
          <a:p>
            <a:pPr>
              <a:defRPr/>
            </a:pPr>
            <a:r>
              <a:rPr lang="en-US"/>
              <a:t>23/10/2023</a:t>
            </a:r>
            <a:endParaRPr lang="en-US" dirty="0"/>
          </a:p>
        </p:txBody>
      </p:sp>
      <p:sp>
        <p:nvSpPr>
          <p:cNvPr id="6" name="Footer Placeholder 5">
            <a:extLst>
              <a:ext uri="{FF2B5EF4-FFF2-40B4-BE49-F238E27FC236}">
                <a16:creationId xmlns:a16="http://schemas.microsoft.com/office/drawing/2014/main" id="{55C308FA-552A-5BDE-8717-C344B6ED82B5}"/>
              </a:ext>
            </a:extLst>
          </p:cNvPr>
          <p:cNvSpPr>
            <a:spLocks noGrp="1"/>
          </p:cNvSpPr>
          <p:nvPr>
            <p:ph type="ftr" sz="quarter" idx="18"/>
          </p:nvPr>
        </p:nvSpPr>
        <p:spPr/>
        <p:txBody>
          <a:bodyPr/>
          <a:lstStyle>
            <a:lvl1pPr>
              <a:defRPr/>
            </a:lvl1pPr>
          </a:lstStyle>
          <a:p>
            <a:pPr>
              <a:defRPr/>
            </a:pPr>
            <a:r>
              <a:rPr lang="en-GB"/>
              <a:t>PhD progess report           Michela Neroni</a:t>
            </a:r>
            <a:endParaRPr lang="en-US" dirty="0"/>
          </a:p>
        </p:txBody>
      </p:sp>
      <p:sp>
        <p:nvSpPr>
          <p:cNvPr id="7" name="Slide Number Placeholder 13">
            <a:extLst>
              <a:ext uri="{FF2B5EF4-FFF2-40B4-BE49-F238E27FC236}">
                <a16:creationId xmlns:a16="http://schemas.microsoft.com/office/drawing/2014/main" id="{9BD3E82F-6B04-F913-FAB0-306FA6E9867B}"/>
              </a:ext>
            </a:extLst>
          </p:cNvPr>
          <p:cNvSpPr>
            <a:spLocks noGrp="1"/>
          </p:cNvSpPr>
          <p:nvPr>
            <p:ph type="sldNum" sz="quarter" idx="19"/>
          </p:nvPr>
        </p:nvSpPr>
        <p:spPr/>
        <p:txBody>
          <a:bodyPr/>
          <a:lstStyle>
            <a:lvl1pPr>
              <a:defRPr smtClean="0"/>
            </a:lvl1pPr>
          </a:lstStyle>
          <a:p>
            <a:pPr>
              <a:defRPr/>
            </a:pPr>
            <a:fld id="{1AC8998F-F0BD-4059-9A53-A946D0ABE98A}" type="slidenum">
              <a:rPr lang="en-US"/>
              <a:pPr>
                <a:defRPr/>
              </a:pPr>
              <a:t>‹#›</a:t>
            </a:fld>
            <a:endParaRPr lang="en-US" dirty="0"/>
          </a:p>
        </p:txBody>
      </p:sp>
    </p:spTree>
    <p:extLst>
      <p:ext uri="{BB962C8B-B14F-4D97-AF65-F5344CB8AC3E}">
        <p14:creationId xmlns:p14="http://schemas.microsoft.com/office/powerpoint/2010/main" val="215936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0" name="Text Placeholder 2"/>
          <p:cNvSpPr>
            <a:spLocks noGrp="1"/>
          </p:cNvSpPr>
          <p:nvPr>
            <p:ph type="body" idx="15"/>
          </p:nvPr>
        </p:nvSpPr>
        <p:spPr>
          <a:xfrm>
            <a:off x="3087290" y="1601377"/>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p:cNvSpPr>
            <a:spLocks noGrp="1"/>
          </p:cNvSpPr>
          <p:nvPr>
            <p:ph type="pic" sz="quarter" idx="16"/>
          </p:nvPr>
        </p:nvSpPr>
        <p:spPr>
          <a:xfrm>
            <a:off x="3087290" y="2732443"/>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5" name="Text Placeholder 2"/>
          <p:cNvSpPr>
            <a:spLocks noGrp="1"/>
          </p:cNvSpPr>
          <p:nvPr>
            <p:ph type="body" idx="20"/>
          </p:nvPr>
        </p:nvSpPr>
        <p:spPr>
          <a:xfrm>
            <a:off x="2456" y="5078525"/>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Picture Placeholder 10"/>
          <p:cNvSpPr>
            <a:spLocks noGrp="1"/>
          </p:cNvSpPr>
          <p:nvPr>
            <p:ph type="pic" sz="quarter" idx="21"/>
          </p:nvPr>
        </p:nvSpPr>
        <p:spPr>
          <a:xfrm>
            <a:off x="3038" y="1601377"/>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7" name="Text Placeholder 2"/>
          <p:cNvSpPr>
            <a:spLocks noGrp="1"/>
          </p:cNvSpPr>
          <p:nvPr>
            <p:ph type="body" idx="22"/>
          </p:nvPr>
        </p:nvSpPr>
        <p:spPr>
          <a:xfrm>
            <a:off x="6174291" y="5078525"/>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Picture Placeholder 10"/>
          <p:cNvSpPr>
            <a:spLocks noGrp="1"/>
          </p:cNvSpPr>
          <p:nvPr>
            <p:ph type="pic" sz="quarter" idx="23"/>
          </p:nvPr>
        </p:nvSpPr>
        <p:spPr>
          <a:xfrm>
            <a:off x="6174291" y="1601377"/>
            <a:ext cx="2969419" cy="347729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3" name="Date Placeholder 3">
            <a:extLst>
              <a:ext uri="{FF2B5EF4-FFF2-40B4-BE49-F238E27FC236}">
                <a16:creationId xmlns:a16="http://schemas.microsoft.com/office/drawing/2014/main" id="{E6FBCFE1-08B0-D456-62C7-38064FD538A6}"/>
              </a:ext>
            </a:extLst>
          </p:cNvPr>
          <p:cNvSpPr>
            <a:spLocks noGrp="1"/>
          </p:cNvSpPr>
          <p:nvPr>
            <p:ph type="dt" sz="half" idx="24"/>
          </p:nvPr>
        </p:nvSpPr>
        <p:spPr/>
        <p:txBody>
          <a:bodyPr/>
          <a:lstStyle>
            <a:lvl1pPr>
              <a:defRPr/>
            </a:lvl1pPr>
          </a:lstStyle>
          <a:p>
            <a:pPr>
              <a:defRPr/>
            </a:pPr>
            <a:r>
              <a:rPr lang="en-US"/>
              <a:t>23/10/2023</a:t>
            </a:r>
            <a:endParaRPr lang="en-US" dirty="0"/>
          </a:p>
        </p:txBody>
      </p:sp>
      <p:sp>
        <p:nvSpPr>
          <p:cNvPr id="4" name="Footer Placeholder 5">
            <a:extLst>
              <a:ext uri="{FF2B5EF4-FFF2-40B4-BE49-F238E27FC236}">
                <a16:creationId xmlns:a16="http://schemas.microsoft.com/office/drawing/2014/main" id="{8325DBC8-FD22-D30E-B438-76DE8863F4E8}"/>
              </a:ext>
            </a:extLst>
          </p:cNvPr>
          <p:cNvSpPr>
            <a:spLocks noGrp="1"/>
          </p:cNvSpPr>
          <p:nvPr>
            <p:ph type="ftr" sz="quarter" idx="25"/>
          </p:nvPr>
        </p:nvSpPr>
        <p:spPr/>
        <p:txBody>
          <a:bodyPr/>
          <a:lstStyle>
            <a:lvl1pPr>
              <a:defRPr/>
            </a:lvl1pPr>
          </a:lstStyle>
          <a:p>
            <a:pPr>
              <a:defRPr/>
            </a:pPr>
            <a:r>
              <a:rPr lang="en-GB"/>
              <a:t>PhD progess report           Michela Neroni</a:t>
            </a:r>
            <a:endParaRPr lang="en-US" dirty="0"/>
          </a:p>
        </p:txBody>
      </p:sp>
      <p:sp>
        <p:nvSpPr>
          <p:cNvPr id="5" name="Slide Number Placeholder 13">
            <a:extLst>
              <a:ext uri="{FF2B5EF4-FFF2-40B4-BE49-F238E27FC236}">
                <a16:creationId xmlns:a16="http://schemas.microsoft.com/office/drawing/2014/main" id="{CCC88868-092B-9E54-A801-034BD4F96E70}"/>
              </a:ext>
            </a:extLst>
          </p:cNvPr>
          <p:cNvSpPr>
            <a:spLocks noGrp="1"/>
          </p:cNvSpPr>
          <p:nvPr>
            <p:ph type="sldNum" sz="quarter" idx="26"/>
          </p:nvPr>
        </p:nvSpPr>
        <p:spPr/>
        <p:txBody>
          <a:bodyPr/>
          <a:lstStyle>
            <a:lvl1pPr>
              <a:defRPr smtClean="0"/>
            </a:lvl1pPr>
          </a:lstStyle>
          <a:p>
            <a:pPr>
              <a:defRPr/>
            </a:pPr>
            <a:fld id="{8404BA01-7C1F-4281-9AEE-81EAF31BC49E}" type="slidenum">
              <a:rPr lang="en-US"/>
              <a:pPr>
                <a:defRPr/>
              </a:pPr>
              <a:t>‹#›</a:t>
            </a:fld>
            <a:endParaRPr lang="en-US" dirty="0"/>
          </a:p>
        </p:txBody>
      </p:sp>
    </p:spTree>
    <p:extLst>
      <p:ext uri="{BB962C8B-B14F-4D97-AF65-F5344CB8AC3E}">
        <p14:creationId xmlns:p14="http://schemas.microsoft.com/office/powerpoint/2010/main" val="3457076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p:cNvSpPr>
            <a:spLocks noGrp="1"/>
          </p:cNvSpPr>
          <p:nvPr>
            <p:ph type="pic" sz="quarter" idx="13"/>
          </p:nvPr>
        </p:nvSpPr>
        <p:spPr>
          <a:xfrm>
            <a:off x="309582" y="1592263"/>
            <a:ext cx="8532018" cy="2563906"/>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6" name="Text Placeholder 5"/>
          <p:cNvSpPr>
            <a:spLocks noGrp="1"/>
          </p:cNvSpPr>
          <p:nvPr>
            <p:ph type="body" sz="quarter" idx="14"/>
          </p:nvPr>
        </p:nvSpPr>
        <p:spPr>
          <a:xfrm>
            <a:off x="305992" y="4294189"/>
            <a:ext cx="27813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p:cNvSpPr>
            <a:spLocks noGrp="1"/>
          </p:cNvSpPr>
          <p:nvPr>
            <p:ph type="body" sz="quarter" idx="15"/>
          </p:nvPr>
        </p:nvSpPr>
        <p:spPr>
          <a:xfrm>
            <a:off x="3200401" y="4294189"/>
            <a:ext cx="2749153" cy="1906587"/>
          </a:xfrm>
        </p:spPr>
        <p:txBody>
          <a:bodyPr/>
          <a:lstStyle/>
          <a:p>
            <a:pPr lvl="0"/>
            <a:r>
              <a:rPr lang="en-US"/>
              <a:t>Click to edit Master text styles</a:t>
            </a:r>
          </a:p>
          <a:p>
            <a:pPr lvl="1"/>
            <a:r>
              <a:rPr lang="en-US"/>
              <a:t>Second level</a:t>
            </a:r>
          </a:p>
          <a:p>
            <a:pPr lvl="2"/>
            <a:r>
              <a:rPr lang="en-US"/>
              <a:t>Third level</a:t>
            </a:r>
          </a:p>
        </p:txBody>
      </p:sp>
      <p:sp>
        <p:nvSpPr>
          <p:cNvPr id="9" name="Text Placeholder 5"/>
          <p:cNvSpPr>
            <a:spLocks noGrp="1"/>
          </p:cNvSpPr>
          <p:nvPr>
            <p:ph type="body" sz="quarter" idx="19"/>
          </p:nvPr>
        </p:nvSpPr>
        <p:spPr>
          <a:xfrm>
            <a:off x="6064251" y="4294189"/>
            <a:ext cx="2777349"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096122BA-305E-FFC9-A092-AE5B8440B7F3}"/>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4" name="Footer Placeholder 3">
            <a:extLst>
              <a:ext uri="{FF2B5EF4-FFF2-40B4-BE49-F238E27FC236}">
                <a16:creationId xmlns:a16="http://schemas.microsoft.com/office/drawing/2014/main" id="{610BC8CE-721C-F9A7-A2AD-11E1FE5F1F27}"/>
              </a:ext>
            </a:extLst>
          </p:cNvPr>
          <p:cNvSpPr>
            <a:spLocks noGrp="1"/>
          </p:cNvSpPr>
          <p:nvPr>
            <p:ph type="ftr" sz="quarter" idx="21"/>
          </p:nvPr>
        </p:nvSpPr>
        <p:spPr/>
        <p:txBody>
          <a:bodyPr/>
          <a:lstStyle>
            <a:lvl1pPr>
              <a:defRPr/>
            </a:lvl1pPr>
          </a:lstStyle>
          <a:p>
            <a:pPr>
              <a:defRPr/>
            </a:pPr>
            <a:r>
              <a:rPr lang="en-GB"/>
              <a:t>PhD progess report           Michela Neroni</a:t>
            </a:r>
            <a:endParaRPr lang="en-US" dirty="0"/>
          </a:p>
        </p:txBody>
      </p:sp>
      <p:sp>
        <p:nvSpPr>
          <p:cNvPr id="5" name="Slide Number Placeholder 4">
            <a:extLst>
              <a:ext uri="{FF2B5EF4-FFF2-40B4-BE49-F238E27FC236}">
                <a16:creationId xmlns:a16="http://schemas.microsoft.com/office/drawing/2014/main" id="{F8360D24-58B8-8F35-31FD-E301E43ACF09}"/>
              </a:ext>
            </a:extLst>
          </p:cNvPr>
          <p:cNvSpPr>
            <a:spLocks noGrp="1"/>
          </p:cNvSpPr>
          <p:nvPr>
            <p:ph type="sldNum" sz="quarter" idx="22"/>
          </p:nvPr>
        </p:nvSpPr>
        <p:spPr/>
        <p:txBody>
          <a:bodyPr/>
          <a:lstStyle>
            <a:lvl1pPr>
              <a:defRPr smtClean="0"/>
            </a:lvl1pPr>
          </a:lstStyle>
          <a:p>
            <a:pPr>
              <a:defRPr/>
            </a:pPr>
            <a:fld id="{2360BE5A-2AD3-4BA5-8AF3-7665C5A8D7F1}" type="slidenum">
              <a:rPr lang="en-US"/>
              <a:pPr>
                <a:defRPr/>
              </a:pPr>
              <a:t>‹#›</a:t>
            </a:fld>
            <a:endParaRPr lang="en-US" dirty="0"/>
          </a:p>
        </p:txBody>
      </p:sp>
    </p:spTree>
    <p:extLst>
      <p:ext uri="{BB962C8B-B14F-4D97-AF65-F5344CB8AC3E}">
        <p14:creationId xmlns:p14="http://schemas.microsoft.com/office/powerpoint/2010/main" val="2316567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p:cNvSpPr>
            <a:spLocks noGrp="1"/>
          </p:cNvSpPr>
          <p:nvPr>
            <p:ph type="pic" sz="quarter" idx="13"/>
          </p:nvPr>
        </p:nvSpPr>
        <p:spPr>
          <a:xfrm>
            <a:off x="0" y="1592263"/>
            <a:ext cx="9144000" cy="2945870"/>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6" name="Text Placeholder 5"/>
          <p:cNvSpPr>
            <a:spLocks noGrp="1"/>
          </p:cNvSpPr>
          <p:nvPr>
            <p:ph type="body" sz="quarter" idx="14"/>
          </p:nvPr>
        </p:nvSpPr>
        <p:spPr>
          <a:xfrm>
            <a:off x="305992" y="4294189"/>
            <a:ext cx="27813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p:cNvSpPr>
            <a:spLocks noGrp="1"/>
          </p:cNvSpPr>
          <p:nvPr>
            <p:ph type="body" sz="quarter" idx="15"/>
          </p:nvPr>
        </p:nvSpPr>
        <p:spPr>
          <a:xfrm>
            <a:off x="3200401" y="4294189"/>
            <a:ext cx="2749153"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9" name="Text Placeholder 5"/>
          <p:cNvSpPr>
            <a:spLocks noGrp="1"/>
          </p:cNvSpPr>
          <p:nvPr>
            <p:ph type="body" sz="quarter" idx="19"/>
          </p:nvPr>
        </p:nvSpPr>
        <p:spPr>
          <a:xfrm>
            <a:off x="6064251" y="4294189"/>
            <a:ext cx="2777349"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48DA5EDA-8CCA-0D16-6D3A-651F16DEED28}"/>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4" name="Footer Placeholder 3">
            <a:extLst>
              <a:ext uri="{FF2B5EF4-FFF2-40B4-BE49-F238E27FC236}">
                <a16:creationId xmlns:a16="http://schemas.microsoft.com/office/drawing/2014/main" id="{3F7B14F9-8515-C5A1-B9F6-C10B574B4832}"/>
              </a:ext>
            </a:extLst>
          </p:cNvPr>
          <p:cNvSpPr>
            <a:spLocks noGrp="1"/>
          </p:cNvSpPr>
          <p:nvPr>
            <p:ph type="ftr" sz="quarter" idx="21"/>
          </p:nvPr>
        </p:nvSpPr>
        <p:spPr/>
        <p:txBody>
          <a:bodyPr/>
          <a:lstStyle>
            <a:lvl1pPr>
              <a:defRPr/>
            </a:lvl1pPr>
          </a:lstStyle>
          <a:p>
            <a:pPr>
              <a:defRPr/>
            </a:pPr>
            <a:r>
              <a:rPr lang="en-GB"/>
              <a:t>PhD progess report           Michela Neroni</a:t>
            </a:r>
            <a:endParaRPr lang="en-US" dirty="0"/>
          </a:p>
        </p:txBody>
      </p:sp>
      <p:sp>
        <p:nvSpPr>
          <p:cNvPr id="5" name="Slide Number Placeholder 4">
            <a:extLst>
              <a:ext uri="{FF2B5EF4-FFF2-40B4-BE49-F238E27FC236}">
                <a16:creationId xmlns:a16="http://schemas.microsoft.com/office/drawing/2014/main" id="{41BF5E0E-9E47-A5B3-DA21-1527EE346707}"/>
              </a:ext>
            </a:extLst>
          </p:cNvPr>
          <p:cNvSpPr>
            <a:spLocks noGrp="1"/>
          </p:cNvSpPr>
          <p:nvPr>
            <p:ph type="sldNum" sz="quarter" idx="22"/>
          </p:nvPr>
        </p:nvSpPr>
        <p:spPr/>
        <p:txBody>
          <a:bodyPr/>
          <a:lstStyle>
            <a:lvl1pPr>
              <a:defRPr smtClean="0"/>
            </a:lvl1pPr>
          </a:lstStyle>
          <a:p>
            <a:pPr>
              <a:defRPr/>
            </a:pPr>
            <a:fld id="{5BAC377B-209F-4A49-A40D-0FEEA8A8675B}" type="slidenum">
              <a:rPr lang="en-US"/>
              <a:pPr>
                <a:defRPr/>
              </a:pPr>
              <a:t>‹#›</a:t>
            </a:fld>
            <a:endParaRPr lang="en-US" dirty="0"/>
          </a:p>
        </p:txBody>
      </p:sp>
    </p:spTree>
    <p:extLst>
      <p:ext uri="{BB962C8B-B14F-4D97-AF65-F5344CB8AC3E}">
        <p14:creationId xmlns:p14="http://schemas.microsoft.com/office/powerpoint/2010/main" val="2056554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7302" y="2169047"/>
            <a:ext cx="1890000" cy="2494674"/>
          </a:xfrm>
          <a:prstGeom prst="rect">
            <a:avLst/>
          </a:prstGeom>
        </p:spPr>
      </p:pic>
    </p:spTree>
    <p:extLst>
      <p:ext uri="{BB962C8B-B14F-4D97-AF65-F5344CB8AC3E}">
        <p14:creationId xmlns:p14="http://schemas.microsoft.com/office/powerpoint/2010/main" val="380288475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9598" y="710117"/>
            <a:ext cx="1492818"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305991" y="3429001"/>
            <a:ext cx="8532019" cy="2153265"/>
          </a:xfrm>
        </p:spPr>
        <p:txBody>
          <a:bodyPr anchor="t" anchorCtr="0"/>
          <a:lstStyle>
            <a:lvl1pPr algn="l">
              <a:defRPr sz="375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305991" y="5700253"/>
            <a:ext cx="8532020" cy="803787"/>
          </a:xfrm>
        </p:spPr>
        <p:txBody>
          <a:bodyPr>
            <a:noAutofit/>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4331590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5F74207B-987F-9271-FCEA-7B13E8CE7F62}"/>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8" name="Rectangle 5">
            <a:extLst>
              <a:ext uri="{FF2B5EF4-FFF2-40B4-BE49-F238E27FC236}">
                <a16:creationId xmlns:a16="http://schemas.microsoft.com/office/drawing/2014/main" id="{719E061A-10E4-C345-22A6-21E66B4EA433}"/>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9" name="Rectangle 6">
            <a:extLst>
              <a:ext uri="{FF2B5EF4-FFF2-40B4-BE49-F238E27FC236}">
                <a16:creationId xmlns:a16="http://schemas.microsoft.com/office/drawing/2014/main" id="{9B27A120-BF99-9A65-1BC6-1EC8A27E5740}"/>
              </a:ext>
            </a:extLst>
          </p:cNvPr>
          <p:cNvSpPr>
            <a:spLocks noGrp="1" noChangeArrowheads="1"/>
          </p:cNvSpPr>
          <p:nvPr>
            <p:ph type="sldNum" sz="quarter" idx="12"/>
          </p:nvPr>
        </p:nvSpPr>
        <p:spPr>
          <a:ln/>
        </p:spPr>
        <p:txBody>
          <a:bodyPr/>
          <a:lstStyle>
            <a:lvl1pPr>
              <a:defRPr/>
            </a:lvl1pPr>
          </a:lstStyle>
          <a:p>
            <a:pPr>
              <a:defRPr/>
            </a:pPr>
            <a:r>
              <a:rPr lang="it-IT" altLang="it-IT"/>
              <a:t>Pagina </a:t>
            </a:r>
            <a:fld id="{300E45E8-F443-4F59-B013-F500F0866549}" type="slidenum">
              <a:rPr lang="it-IT" altLang="it-IT" smtClean="0"/>
              <a:pPr>
                <a:defRPr/>
              </a:pPr>
              <a:t>‹#›</a:t>
            </a:fld>
            <a:endParaRPr lang="it-IT" altLang="it-IT"/>
          </a:p>
        </p:txBody>
      </p:sp>
    </p:spTree>
    <p:extLst>
      <p:ext uri="{BB962C8B-B14F-4D97-AF65-F5344CB8AC3E}">
        <p14:creationId xmlns:p14="http://schemas.microsoft.com/office/powerpoint/2010/main" val="3595085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23/10/2023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PhD progess report           Michela Neroni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807306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57175" indent="-257175">
              <a:buFont typeface="Arial" panose="020B0604020202020204" pitchFamily="34" charset="0"/>
              <a:buChar char="•"/>
              <a:defRPr>
                <a:solidFill>
                  <a:schemeClr val="tx2">
                    <a:lumMod val="50000"/>
                  </a:schemeClr>
                </a:solidFill>
              </a:defRPr>
            </a:lvl1pPr>
            <a:lvl2pPr marL="471488" indent="-196454">
              <a:buFont typeface="Arial" panose="020B0604020202020204" pitchFamily="34" charset="0"/>
              <a:buChar char="•"/>
              <a:tabLst/>
              <a:defRPr sz="1350">
                <a:solidFill>
                  <a:schemeClr val="tx2">
                    <a:lumMod val="50000"/>
                  </a:schemeClr>
                </a:solidFill>
              </a:defRPr>
            </a:lvl2pPr>
            <a:lvl3pPr marL="666750" indent="-195263">
              <a:buSzPct val="100000"/>
              <a:buFont typeface="Arial" panose="020B0604020202020204" pitchFamily="34" charset="0"/>
              <a:buChar char="•"/>
              <a:tabLst/>
              <a:defRPr sz="1350">
                <a:solidFill>
                  <a:schemeClr val="tx2">
                    <a:lumMod val="50000"/>
                  </a:schemeClr>
                </a:solidFill>
              </a:defRPr>
            </a:lvl3pPr>
            <a:lvl4pPr marL="907256" indent="-202406">
              <a:buSzPct val="100000"/>
              <a:buFont typeface="Arial" panose="020B0604020202020204" pitchFamily="34" charset="0"/>
              <a:buChar char="•"/>
              <a:tabLst/>
              <a:defRPr sz="1200">
                <a:solidFill>
                  <a:schemeClr val="tx2">
                    <a:lumMod val="50000"/>
                  </a:schemeClr>
                </a:solidFill>
              </a:defRPr>
            </a:lvl4pPr>
            <a:lvl5pPr marL="1543050" indent="-17145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23/10/2023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PhD progess report           Michela Neroni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152668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23/10/2023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PhD progess report           Michela Neroni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305991" y="1439863"/>
            <a:ext cx="8532019"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583068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9144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6056710" y="-52466"/>
            <a:ext cx="3087290" cy="6370820"/>
          </a:xfrm>
          <a:solidFill>
            <a:schemeClr val="tx1">
              <a:alpha val="80000"/>
            </a:schemeClr>
          </a:solidFill>
        </p:spPr>
        <p:txBody>
          <a:bodyPr lIns="180000" tIns="180000" rIns="180000" bIns="180000"/>
          <a:lstStyle>
            <a:lvl1pPr>
              <a:defRPr sz="2100">
                <a:solidFill>
                  <a:schemeClr val="bg1"/>
                </a:solidFill>
              </a:defRPr>
            </a:lvl1pPr>
            <a:lvl2pPr marL="243000" indent="-243000">
              <a:buFont typeface="Arial" charset="0"/>
              <a:buChar char="•"/>
              <a:tabLst/>
              <a:defRPr sz="1575">
                <a:solidFill>
                  <a:schemeClr val="bg1"/>
                </a:solidFill>
              </a:defRPr>
            </a:lvl2pPr>
            <a:lvl3pPr marL="486000" indent="-243000">
              <a:buSzPct val="100000"/>
              <a:buFont typeface="Arial" panose="020B0604020202020204" pitchFamily="34" charset="0"/>
              <a:buChar char="•"/>
              <a:tabLst/>
              <a:defRPr sz="1350">
                <a:solidFill>
                  <a:schemeClr val="bg1"/>
                </a:solidFill>
              </a:defRPr>
            </a:lvl3pPr>
            <a:lvl4pPr marL="729000" indent="-243000">
              <a:buSzPct val="100000"/>
              <a:buFont typeface="Arial" charset="0"/>
              <a:buChar char="•"/>
              <a:tabLst/>
              <a:defRPr>
                <a:solidFill>
                  <a:schemeClr val="bg1"/>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23/10/2023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PhD progess report           Michela Neroni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763345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5991" y="1592264"/>
            <a:ext cx="4212431"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592265"/>
            <a:ext cx="4208860"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23/10/2023</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209890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05991" y="2427287"/>
            <a:ext cx="4212431"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27287"/>
            <a:ext cx="4208860"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23/10/2023</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PhD progess report           Michela Neroni</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33166248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4212431"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4625578" y="0"/>
            <a:ext cx="451842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23/10/2023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392923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23/10/2023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4625579" y="1592264"/>
            <a:ext cx="4212431"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4625579" y="3969704"/>
            <a:ext cx="4212431"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761241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27813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23/10/2023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6056710" y="1592264"/>
            <a:ext cx="27813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6093511" y="3969704"/>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3194447" y="1592264"/>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3194447" y="3978016"/>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98175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5992" y="2420939"/>
            <a:ext cx="4212431"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23/10/2023</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PhD progess report           Michela Neroni</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4629151" y="2420939"/>
            <a:ext cx="4212431"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3482660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3D0F5994-E9B5-BAEE-48E4-624613AFA655}"/>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4" name="Rectangle 5">
            <a:extLst>
              <a:ext uri="{FF2B5EF4-FFF2-40B4-BE49-F238E27FC236}">
                <a16:creationId xmlns:a16="http://schemas.microsoft.com/office/drawing/2014/main" id="{EA212C27-947F-616E-0A1F-8D122B58A6F6}"/>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5" name="Rectangle 6">
            <a:extLst>
              <a:ext uri="{FF2B5EF4-FFF2-40B4-BE49-F238E27FC236}">
                <a16:creationId xmlns:a16="http://schemas.microsoft.com/office/drawing/2014/main" id="{3C97338D-D1EB-80A5-0960-173F21F413A7}"/>
              </a:ext>
            </a:extLst>
          </p:cNvPr>
          <p:cNvSpPr>
            <a:spLocks noGrp="1" noChangeArrowheads="1"/>
          </p:cNvSpPr>
          <p:nvPr>
            <p:ph type="sldNum" sz="quarter" idx="12"/>
          </p:nvPr>
        </p:nvSpPr>
        <p:spPr>
          <a:ln/>
        </p:spPr>
        <p:txBody>
          <a:bodyPr/>
          <a:lstStyle>
            <a:lvl1pPr>
              <a:defRPr/>
            </a:lvl1pPr>
          </a:lstStyle>
          <a:p>
            <a:pPr>
              <a:defRPr/>
            </a:pPr>
            <a:r>
              <a:rPr lang="it-IT" altLang="it-IT"/>
              <a:t>Pagina </a:t>
            </a:r>
            <a:fld id="{020C8799-1AB2-4CF1-B927-62F556635B06}" type="slidenum">
              <a:rPr lang="it-IT" altLang="it-IT" smtClean="0"/>
              <a:pPr>
                <a:defRPr/>
              </a:pPr>
              <a:t>‹#›</a:t>
            </a:fld>
            <a:endParaRPr lang="it-IT" altLang="it-IT"/>
          </a:p>
        </p:txBody>
      </p:sp>
    </p:spTree>
    <p:extLst>
      <p:ext uri="{BB962C8B-B14F-4D97-AF65-F5344CB8AC3E}">
        <p14:creationId xmlns:p14="http://schemas.microsoft.com/office/powerpoint/2010/main" val="4071870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2781301" cy="668337"/>
          </a:xfrm>
        </p:spPr>
        <p:txBody>
          <a:bodyPr anchor="t" anchorCtr="0"/>
          <a:lstStyle>
            <a:lvl1pPr marL="0" indent="0">
              <a:lnSpc>
                <a:spcPct val="100000"/>
              </a:lnSpc>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056710" y="1604966"/>
            <a:ext cx="2784890" cy="655634"/>
          </a:xfrm>
        </p:spPr>
        <p:txBody>
          <a:bodyPr anchor="t" anchorCtr="0"/>
          <a:lstStyle>
            <a:lvl1pPr marL="0" indent="0">
              <a:spcBef>
                <a:spcPts val="300"/>
              </a:spcBef>
              <a:spcAft>
                <a:spcPts val="0"/>
              </a:spcAft>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5992" y="2420939"/>
            <a:ext cx="27813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6056710" y="2416176"/>
            <a:ext cx="2784890" cy="3779837"/>
          </a:xfrm>
          <a:pattFill prst="lgCheck">
            <a:fgClr>
              <a:schemeClr val="accent4"/>
            </a:fgClr>
            <a:bgClr>
              <a:schemeClr val="bg1"/>
            </a:bgClr>
          </a:patt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3190385" y="1601228"/>
            <a:ext cx="2781301" cy="668337"/>
          </a:xfrm>
        </p:spPr>
        <p:txBody>
          <a:bodyPr anchor="t" anchorCtr="0"/>
          <a:lstStyle>
            <a:lvl1pPr marL="0" indent="0">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3190386" y="2429903"/>
            <a:ext cx="27813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23/10/2023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PhD progess report           Michela Neroni</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432570331"/>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3087290" y="1601377"/>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3087290" y="2732443"/>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23/10/2023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PhD progess report           Michela Neroni</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2456"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3038" y="1601377"/>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6174291"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6174291" y="1601377"/>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73265819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9582" y="1592263"/>
            <a:ext cx="8532018"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305992" y="4294189"/>
            <a:ext cx="27813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3200401" y="4294189"/>
            <a:ext cx="2749153"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23/10/2023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PhD progess report           Michela Neroni</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6064251" y="4294189"/>
            <a:ext cx="2777349"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6744473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9144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305992" y="4294189"/>
            <a:ext cx="27813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3200401" y="4294189"/>
            <a:ext cx="2749153"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23/10/2023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PhD progess report           Michela Neroni</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6064251" y="4294189"/>
            <a:ext cx="2777349"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7250"/>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6BA40677-8940-9832-01D2-5E1EAE248B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27438" y="2168525"/>
            <a:ext cx="18891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6801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61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00ACC43-1D92-8810-C167-B3D28E28193C}"/>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530F05C0-F1D1-528D-FB5C-51A781637B68}"/>
              </a:ext>
            </a:extLst>
          </p:cNvPr>
          <p:cNvSpPr>
            <a:spLocks noGrp="1"/>
          </p:cNvSpPr>
          <p:nvPr>
            <p:ph type="sldNum" sz="quarter" idx="11"/>
          </p:nvPr>
        </p:nvSpPr>
        <p:spPr/>
        <p:txBody>
          <a:bodyPr/>
          <a:lstStyle>
            <a:lvl1pPr>
              <a:defRPr/>
            </a:lvl1pPr>
          </a:lstStyle>
          <a:p>
            <a:pPr>
              <a:defRPr/>
            </a:pPr>
            <a:fld id="{8AC05176-5542-475D-8249-C2BAA7799007}" type="slidenum">
              <a:rPr lang="en-US"/>
              <a:pPr>
                <a:defRPr/>
              </a:pPr>
              <a:t>‹#›</a:t>
            </a:fld>
            <a:endParaRPr lang="en-US" dirty="0"/>
          </a:p>
        </p:txBody>
      </p:sp>
      <p:sp>
        <p:nvSpPr>
          <p:cNvPr id="6" name="Footer Placeholder 6">
            <a:extLst>
              <a:ext uri="{FF2B5EF4-FFF2-40B4-BE49-F238E27FC236}">
                <a16:creationId xmlns:a16="http://schemas.microsoft.com/office/drawing/2014/main" id="{61D7B0D5-ABB1-751D-3DB6-7074B7AB8376}"/>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160118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1F7250DC-6A0A-28C5-B537-CA8FD6F905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29050" y="709613"/>
            <a:ext cx="149383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305991" y="3429001"/>
            <a:ext cx="8532019" cy="2153265"/>
          </a:xfrm>
        </p:spPr>
        <p:txBody>
          <a:bodyPr/>
          <a:lstStyle>
            <a:lvl1pPr algn="l">
              <a:defRPr sz="3750">
                <a:solidFill>
                  <a:schemeClr val="bg1"/>
                </a:solidFill>
              </a:defRPr>
            </a:lvl1pPr>
          </a:lstStyle>
          <a:p>
            <a:r>
              <a:rPr lang="en-GB"/>
              <a:t>Click to edit Master title style</a:t>
            </a:r>
            <a:endParaRPr lang="en-US" dirty="0"/>
          </a:p>
        </p:txBody>
      </p:sp>
      <p:sp>
        <p:nvSpPr>
          <p:cNvPr id="5" name="Subtitle 2"/>
          <p:cNvSpPr>
            <a:spLocks noGrp="1"/>
          </p:cNvSpPr>
          <p:nvPr>
            <p:ph type="subTitle" idx="1"/>
          </p:nvPr>
        </p:nvSpPr>
        <p:spPr>
          <a:xfrm>
            <a:off x="305991" y="5700253"/>
            <a:ext cx="8532020" cy="803787"/>
          </a:xfrm>
        </p:spPr>
        <p:txBody>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02857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15A16846-939E-C32A-20C5-2F0CB2658032}"/>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827D16D3-E0B9-BA07-2F74-76D3CBC9C79E}"/>
              </a:ext>
            </a:extLst>
          </p:cNvPr>
          <p:cNvSpPr>
            <a:spLocks noGrp="1"/>
          </p:cNvSpPr>
          <p:nvPr>
            <p:ph type="sldNum" sz="quarter" idx="11"/>
          </p:nvPr>
        </p:nvSpPr>
        <p:spPr/>
        <p:txBody>
          <a:bodyPr/>
          <a:lstStyle>
            <a:lvl1pPr>
              <a:defRPr/>
            </a:lvl1pPr>
          </a:lstStyle>
          <a:p>
            <a:pPr>
              <a:defRPr/>
            </a:pPr>
            <a:fld id="{C38FC915-2A9F-4B08-8483-29621D7A1A14}" type="slidenum">
              <a:rPr lang="en-US"/>
              <a:pPr>
                <a:defRPr/>
              </a:pPr>
              <a:t>‹#›</a:t>
            </a:fld>
            <a:endParaRPr lang="en-US" dirty="0"/>
          </a:p>
        </p:txBody>
      </p:sp>
      <p:sp>
        <p:nvSpPr>
          <p:cNvPr id="5" name="Footer Placeholder 6">
            <a:extLst>
              <a:ext uri="{FF2B5EF4-FFF2-40B4-BE49-F238E27FC236}">
                <a16:creationId xmlns:a16="http://schemas.microsoft.com/office/drawing/2014/main" id="{683E4376-6B99-780F-972C-20CA93E2C87F}"/>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15965465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57175" indent="-257175">
              <a:buFont typeface="Arial" panose="020B0604020202020204" pitchFamily="34" charset="0"/>
              <a:buChar char="•"/>
              <a:defRPr>
                <a:solidFill>
                  <a:schemeClr val="tx2">
                    <a:lumMod val="50000"/>
                  </a:schemeClr>
                </a:solidFill>
              </a:defRPr>
            </a:lvl1pPr>
            <a:lvl2pPr marL="471488" indent="-196454">
              <a:buFont typeface="Arial" panose="020B0604020202020204" pitchFamily="34" charset="0"/>
              <a:buChar char="•"/>
              <a:tabLst/>
              <a:defRPr sz="1350">
                <a:solidFill>
                  <a:schemeClr val="tx2">
                    <a:lumMod val="50000"/>
                  </a:schemeClr>
                </a:solidFill>
              </a:defRPr>
            </a:lvl2pPr>
            <a:lvl3pPr marL="666750" indent="-195263">
              <a:buSzPct val="100000"/>
              <a:buFont typeface="Arial" panose="020B0604020202020204" pitchFamily="34" charset="0"/>
              <a:buChar char="•"/>
              <a:tabLst/>
              <a:defRPr sz="1350">
                <a:solidFill>
                  <a:schemeClr val="tx2">
                    <a:lumMod val="50000"/>
                  </a:schemeClr>
                </a:solidFill>
              </a:defRPr>
            </a:lvl3pPr>
            <a:lvl4pPr marL="907256" indent="-202406">
              <a:buSzPct val="100000"/>
              <a:buFont typeface="Arial" panose="020B0604020202020204" pitchFamily="34" charset="0"/>
              <a:buChar char="•"/>
              <a:tabLst/>
              <a:defRPr sz="1200">
                <a:solidFill>
                  <a:schemeClr val="tx2">
                    <a:lumMod val="50000"/>
                  </a:schemeClr>
                </a:solidFill>
              </a:defRPr>
            </a:lvl4pPr>
            <a:lvl5pPr marL="1543050" indent="-17145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8CFE44F8-F6B1-0713-AC87-9D862F530ECB}"/>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A92CCD55-509B-EF69-0266-42F62C0420BE}"/>
              </a:ext>
            </a:extLst>
          </p:cNvPr>
          <p:cNvSpPr>
            <a:spLocks noGrp="1"/>
          </p:cNvSpPr>
          <p:nvPr>
            <p:ph type="sldNum" sz="quarter" idx="11"/>
          </p:nvPr>
        </p:nvSpPr>
        <p:spPr/>
        <p:txBody>
          <a:bodyPr/>
          <a:lstStyle>
            <a:lvl1pPr>
              <a:defRPr/>
            </a:lvl1pPr>
          </a:lstStyle>
          <a:p>
            <a:pPr>
              <a:defRPr/>
            </a:pPr>
            <a:fld id="{8F0FBF55-E4E3-456D-A3F1-2DFEC212922A}" type="slidenum">
              <a:rPr lang="en-US"/>
              <a:pPr>
                <a:defRPr/>
              </a:pPr>
              <a:t>‹#›</a:t>
            </a:fld>
            <a:endParaRPr lang="en-US" dirty="0"/>
          </a:p>
        </p:txBody>
      </p:sp>
      <p:sp>
        <p:nvSpPr>
          <p:cNvPr id="5" name="Footer Placeholder 6">
            <a:extLst>
              <a:ext uri="{FF2B5EF4-FFF2-40B4-BE49-F238E27FC236}">
                <a16:creationId xmlns:a16="http://schemas.microsoft.com/office/drawing/2014/main" id="{5A9BD5F3-8052-216A-92B5-981FDB340436}"/>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731534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dirty="0"/>
          </a:p>
        </p:txBody>
      </p:sp>
      <p:sp>
        <p:nvSpPr>
          <p:cNvPr id="4" name="Picture Placeholder 3"/>
          <p:cNvSpPr>
            <a:spLocks noGrp="1"/>
          </p:cNvSpPr>
          <p:nvPr>
            <p:ph type="pic" sz="quarter" idx="13"/>
          </p:nvPr>
        </p:nvSpPr>
        <p:spPr>
          <a:xfrm>
            <a:off x="305991" y="1439863"/>
            <a:ext cx="8532019" cy="4760912"/>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2" name="Date Placeholder 3">
            <a:extLst>
              <a:ext uri="{FF2B5EF4-FFF2-40B4-BE49-F238E27FC236}">
                <a16:creationId xmlns:a16="http://schemas.microsoft.com/office/drawing/2014/main" id="{7F5CD7D4-39B1-DB2A-4DF2-D8834F42BEAC}"/>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3" name="Slide Number Placeholder 5">
            <a:extLst>
              <a:ext uri="{FF2B5EF4-FFF2-40B4-BE49-F238E27FC236}">
                <a16:creationId xmlns:a16="http://schemas.microsoft.com/office/drawing/2014/main" id="{4A954D1B-C137-546E-69BB-8E20A86E9C2C}"/>
              </a:ext>
            </a:extLst>
          </p:cNvPr>
          <p:cNvSpPr>
            <a:spLocks noGrp="1"/>
          </p:cNvSpPr>
          <p:nvPr>
            <p:ph type="sldNum" sz="quarter" idx="15"/>
          </p:nvPr>
        </p:nvSpPr>
        <p:spPr/>
        <p:txBody>
          <a:bodyPr/>
          <a:lstStyle>
            <a:lvl1pPr>
              <a:defRPr/>
            </a:lvl1pPr>
          </a:lstStyle>
          <a:p>
            <a:pPr>
              <a:defRPr/>
            </a:pPr>
            <a:fld id="{1C8221BB-0332-486F-A7B3-15EBF1024BF0}" type="slidenum">
              <a:rPr lang="en-US"/>
              <a:pPr>
                <a:defRPr/>
              </a:pPr>
              <a:t>‹#›</a:t>
            </a:fld>
            <a:endParaRPr lang="en-US" dirty="0"/>
          </a:p>
        </p:txBody>
      </p:sp>
      <p:sp>
        <p:nvSpPr>
          <p:cNvPr id="5" name="Footer Placeholder 6">
            <a:extLst>
              <a:ext uri="{FF2B5EF4-FFF2-40B4-BE49-F238E27FC236}">
                <a16:creationId xmlns:a16="http://schemas.microsoft.com/office/drawing/2014/main" id="{1316E135-5FE0-BAAD-544C-3692E3C892B7}"/>
              </a:ext>
            </a:extLst>
          </p:cNvPr>
          <p:cNvSpPr>
            <a:spLocks noGrp="1"/>
          </p:cNvSpPr>
          <p:nvPr>
            <p:ph type="ftr" sz="quarter" idx="16"/>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194941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A8230-5167-3266-1B90-759F059AF24E}"/>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3" name="Rectangle 5">
            <a:extLst>
              <a:ext uri="{FF2B5EF4-FFF2-40B4-BE49-F238E27FC236}">
                <a16:creationId xmlns:a16="http://schemas.microsoft.com/office/drawing/2014/main" id="{ABF5F245-0C23-EC77-DAC3-82CB70D359E1}"/>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4" name="Rectangle 6">
            <a:extLst>
              <a:ext uri="{FF2B5EF4-FFF2-40B4-BE49-F238E27FC236}">
                <a16:creationId xmlns:a16="http://schemas.microsoft.com/office/drawing/2014/main" id="{0DBEC953-CAE6-2362-20A0-2280C3FB8F21}"/>
              </a:ext>
            </a:extLst>
          </p:cNvPr>
          <p:cNvSpPr>
            <a:spLocks noGrp="1" noChangeArrowheads="1"/>
          </p:cNvSpPr>
          <p:nvPr>
            <p:ph type="sldNum" sz="quarter" idx="12"/>
          </p:nvPr>
        </p:nvSpPr>
        <p:spPr>
          <a:ln/>
        </p:spPr>
        <p:txBody>
          <a:bodyPr/>
          <a:lstStyle>
            <a:lvl1pPr>
              <a:defRPr/>
            </a:lvl1pPr>
          </a:lstStyle>
          <a:p>
            <a:pPr>
              <a:defRPr/>
            </a:pPr>
            <a:r>
              <a:rPr lang="it-IT" altLang="it-IT"/>
              <a:t>Pagina </a:t>
            </a:r>
            <a:fld id="{50FB3593-704E-4A0F-B87B-FB0600991E8A}" type="slidenum">
              <a:rPr lang="it-IT" altLang="it-IT" smtClean="0"/>
              <a:pPr>
                <a:defRPr/>
              </a:pPr>
              <a:t>‹#›</a:t>
            </a:fld>
            <a:endParaRPr lang="it-IT" altLang="it-IT"/>
          </a:p>
        </p:txBody>
      </p:sp>
    </p:spTree>
    <p:extLst>
      <p:ext uri="{BB962C8B-B14F-4D97-AF65-F5344CB8AC3E}">
        <p14:creationId xmlns:p14="http://schemas.microsoft.com/office/powerpoint/2010/main" val="40135381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p:cNvSpPr>
            <a:spLocks noGrp="1"/>
          </p:cNvSpPr>
          <p:nvPr>
            <p:ph type="pic" sz="quarter" idx="13"/>
          </p:nvPr>
        </p:nvSpPr>
        <p:spPr>
          <a:xfrm>
            <a:off x="0" y="-29980"/>
            <a:ext cx="9144000" cy="6351588"/>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3" name="Content Placeholder 2"/>
          <p:cNvSpPr>
            <a:spLocks noGrp="1"/>
          </p:cNvSpPr>
          <p:nvPr>
            <p:ph idx="1"/>
          </p:nvPr>
        </p:nvSpPr>
        <p:spPr>
          <a:xfrm>
            <a:off x="6056710" y="-52466"/>
            <a:ext cx="3087290" cy="6370820"/>
          </a:xfrm>
          <a:solidFill>
            <a:schemeClr val="tx1">
              <a:alpha val="80000"/>
            </a:schemeClr>
          </a:solidFill>
        </p:spPr>
        <p:txBody>
          <a:bodyPr lIns="180000" tIns="180000" rIns="180000" bIns="180000"/>
          <a:lstStyle>
            <a:lvl1pPr>
              <a:defRPr sz="2100">
                <a:solidFill>
                  <a:schemeClr val="bg1"/>
                </a:solidFill>
              </a:defRPr>
            </a:lvl1pPr>
            <a:lvl2pPr marL="243000" indent="-243000">
              <a:buFont typeface="Arial" charset="0"/>
              <a:buChar char="•"/>
              <a:tabLst/>
              <a:defRPr sz="1575">
                <a:solidFill>
                  <a:schemeClr val="bg1"/>
                </a:solidFill>
              </a:defRPr>
            </a:lvl2pPr>
            <a:lvl3pPr marL="486000" indent="-243000">
              <a:buSzPct val="100000"/>
              <a:buFont typeface="Arial" panose="020B0604020202020204" pitchFamily="34" charset="0"/>
              <a:buChar char="•"/>
              <a:tabLst/>
              <a:defRPr sz="1350">
                <a:solidFill>
                  <a:schemeClr val="bg1"/>
                </a:solidFill>
              </a:defRPr>
            </a:lvl3pPr>
            <a:lvl4pPr marL="729000" indent="-243000">
              <a:buSzPct val="100000"/>
              <a:buFont typeface="Arial" charset="0"/>
              <a:buChar char="•"/>
              <a:tabLst/>
              <a:defRPr>
                <a:solidFill>
                  <a:schemeClr val="bg1"/>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Date Placeholder 3">
            <a:extLst>
              <a:ext uri="{FF2B5EF4-FFF2-40B4-BE49-F238E27FC236}">
                <a16:creationId xmlns:a16="http://schemas.microsoft.com/office/drawing/2014/main" id="{BF260B6A-9476-57B6-1019-667085C27D4B}"/>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9AFFFF2F-ABF3-E902-F63E-F8365944AFC9}"/>
              </a:ext>
            </a:extLst>
          </p:cNvPr>
          <p:cNvSpPr>
            <a:spLocks noGrp="1"/>
          </p:cNvSpPr>
          <p:nvPr>
            <p:ph type="sldNum" sz="quarter" idx="15"/>
          </p:nvPr>
        </p:nvSpPr>
        <p:spPr/>
        <p:txBody>
          <a:bodyPr/>
          <a:lstStyle>
            <a:lvl1pPr>
              <a:defRPr/>
            </a:lvl1pPr>
          </a:lstStyle>
          <a:p>
            <a:pPr>
              <a:defRPr/>
            </a:pPr>
            <a:fld id="{C615036A-9945-48B8-8084-0FCB06FEFF1F}" type="slidenum">
              <a:rPr lang="en-US"/>
              <a:pPr>
                <a:defRPr/>
              </a:pPr>
              <a:t>‹#›</a:t>
            </a:fld>
            <a:endParaRPr lang="en-US" dirty="0"/>
          </a:p>
        </p:txBody>
      </p:sp>
      <p:sp>
        <p:nvSpPr>
          <p:cNvPr id="5" name="Footer Placeholder 6">
            <a:extLst>
              <a:ext uri="{FF2B5EF4-FFF2-40B4-BE49-F238E27FC236}">
                <a16:creationId xmlns:a16="http://schemas.microsoft.com/office/drawing/2014/main" id="{9F0F15C5-2D9B-55AE-CAAD-E39BD5878195}"/>
              </a:ext>
            </a:extLst>
          </p:cNvPr>
          <p:cNvSpPr>
            <a:spLocks noGrp="1"/>
          </p:cNvSpPr>
          <p:nvPr>
            <p:ph type="ftr" sz="quarter" idx="16"/>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971085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5991" y="1592264"/>
            <a:ext cx="4212431"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592265"/>
            <a:ext cx="4208860"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a:extLst>
              <a:ext uri="{FF2B5EF4-FFF2-40B4-BE49-F238E27FC236}">
                <a16:creationId xmlns:a16="http://schemas.microsoft.com/office/drawing/2014/main" id="{4A0BAB73-5224-8D75-1163-3C62F137634C}"/>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6" name="Slide Number Placeholder 5">
            <a:extLst>
              <a:ext uri="{FF2B5EF4-FFF2-40B4-BE49-F238E27FC236}">
                <a16:creationId xmlns:a16="http://schemas.microsoft.com/office/drawing/2014/main" id="{06A65781-92A0-617F-41BD-8CCB3B935286}"/>
              </a:ext>
            </a:extLst>
          </p:cNvPr>
          <p:cNvSpPr>
            <a:spLocks noGrp="1"/>
          </p:cNvSpPr>
          <p:nvPr>
            <p:ph type="sldNum" sz="quarter" idx="11"/>
          </p:nvPr>
        </p:nvSpPr>
        <p:spPr/>
        <p:txBody>
          <a:bodyPr/>
          <a:lstStyle>
            <a:lvl1pPr>
              <a:defRPr/>
            </a:lvl1pPr>
          </a:lstStyle>
          <a:p>
            <a:pPr>
              <a:defRPr/>
            </a:pPr>
            <a:fld id="{C0592B4D-7471-46B4-BC61-5D4AFCDBD639}" type="slidenum">
              <a:rPr lang="en-US"/>
              <a:pPr>
                <a:defRPr/>
              </a:pPr>
              <a:t>‹#›</a:t>
            </a:fld>
            <a:endParaRPr lang="en-US" dirty="0"/>
          </a:p>
        </p:txBody>
      </p:sp>
      <p:sp>
        <p:nvSpPr>
          <p:cNvPr id="7" name="Footer Placeholder 6">
            <a:extLst>
              <a:ext uri="{FF2B5EF4-FFF2-40B4-BE49-F238E27FC236}">
                <a16:creationId xmlns:a16="http://schemas.microsoft.com/office/drawing/2014/main" id="{F47302C7-5641-772F-E906-4848410D237C}"/>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765099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05991" y="2427287"/>
            <a:ext cx="4212431"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29150" y="1604966"/>
            <a:ext cx="4212450" cy="655634"/>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27287"/>
            <a:ext cx="4208860"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3">
            <a:extLst>
              <a:ext uri="{FF2B5EF4-FFF2-40B4-BE49-F238E27FC236}">
                <a16:creationId xmlns:a16="http://schemas.microsoft.com/office/drawing/2014/main" id="{C981F128-1DA0-6149-6AD1-3D7AD8526D5C}"/>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8" name="Slide Number Placeholder 5">
            <a:extLst>
              <a:ext uri="{FF2B5EF4-FFF2-40B4-BE49-F238E27FC236}">
                <a16:creationId xmlns:a16="http://schemas.microsoft.com/office/drawing/2014/main" id="{3AA63CD9-F18E-E8B6-638A-9703BED84EF8}"/>
              </a:ext>
            </a:extLst>
          </p:cNvPr>
          <p:cNvSpPr>
            <a:spLocks noGrp="1"/>
          </p:cNvSpPr>
          <p:nvPr>
            <p:ph type="sldNum" sz="quarter" idx="11"/>
          </p:nvPr>
        </p:nvSpPr>
        <p:spPr/>
        <p:txBody>
          <a:bodyPr/>
          <a:lstStyle>
            <a:lvl1pPr>
              <a:defRPr/>
            </a:lvl1pPr>
          </a:lstStyle>
          <a:p>
            <a:pPr>
              <a:defRPr/>
            </a:pPr>
            <a:fld id="{5D05C731-3CC7-456F-9C60-012CC7EC1C94}" type="slidenum">
              <a:rPr lang="en-US"/>
              <a:pPr>
                <a:defRPr/>
              </a:pPr>
              <a:t>‹#›</a:t>
            </a:fld>
            <a:endParaRPr lang="en-US" dirty="0"/>
          </a:p>
        </p:txBody>
      </p:sp>
      <p:sp>
        <p:nvSpPr>
          <p:cNvPr id="9" name="Footer Placeholder 6">
            <a:extLst>
              <a:ext uri="{FF2B5EF4-FFF2-40B4-BE49-F238E27FC236}">
                <a16:creationId xmlns:a16="http://schemas.microsoft.com/office/drawing/2014/main" id="{0D12F928-EA0A-38C4-0752-DCD70DD2668B}"/>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15748885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4212431"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p:cNvSpPr>
            <a:spLocks noGrp="1"/>
          </p:cNvSpPr>
          <p:nvPr>
            <p:ph type="pic" sz="quarter" idx="13"/>
          </p:nvPr>
        </p:nvSpPr>
        <p:spPr>
          <a:xfrm>
            <a:off x="4625578" y="0"/>
            <a:ext cx="4518422" cy="6317986"/>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084747FB-B098-0118-F66F-2290C5981B56}"/>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98CA14EE-9057-9A9F-BE79-1CDAC7B890E0}"/>
              </a:ext>
            </a:extLst>
          </p:cNvPr>
          <p:cNvSpPr>
            <a:spLocks noGrp="1"/>
          </p:cNvSpPr>
          <p:nvPr>
            <p:ph type="sldNum" sz="quarter" idx="15"/>
          </p:nvPr>
        </p:nvSpPr>
        <p:spPr/>
        <p:txBody>
          <a:bodyPr/>
          <a:lstStyle>
            <a:lvl1pPr>
              <a:defRPr/>
            </a:lvl1pPr>
          </a:lstStyle>
          <a:p>
            <a:pPr>
              <a:defRPr/>
            </a:pPr>
            <a:fld id="{0B76D544-BC65-4788-AA30-B66715446FE9}" type="slidenum">
              <a:rPr lang="en-US"/>
              <a:pPr>
                <a:defRPr/>
              </a:pPr>
              <a:t>‹#›</a:t>
            </a:fld>
            <a:endParaRPr lang="en-US" dirty="0"/>
          </a:p>
        </p:txBody>
      </p:sp>
      <p:sp>
        <p:nvSpPr>
          <p:cNvPr id="6" name="Footer Placeholder 6">
            <a:extLst>
              <a:ext uri="{FF2B5EF4-FFF2-40B4-BE49-F238E27FC236}">
                <a16:creationId xmlns:a16="http://schemas.microsoft.com/office/drawing/2014/main" id="{03F2997B-8B02-27D2-1014-06E4D06DC8D2}"/>
              </a:ext>
            </a:extLst>
          </p:cNvPr>
          <p:cNvSpPr>
            <a:spLocks noGrp="1"/>
          </p:cNvSpPr>
          <p:nvPr>
            <p:ph type="ftr" sz="quarter" idx="16"/>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975438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5"/>
          <p:cNvSpPr>
            <a:spLocks noGrp="1"/>
          </p:cNvSpPr>
          <p:nvPr>
            <p:ph type="pic" sz="quarter" idx="13"/>
          </p:nvPr>
        </p:nvSpPr>
        <p:spPr>
          <a:xfrm>
            <a:off x="4625579" y="1592264"/>
            <a:ext cx="4212431" cy="2232025"/>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12" name="Picture Placeholder 5"/>
          <p:cNvSpPr>
            <a:spLocks noGrp="1"/>
          </p:cNvSpPr>
          <p:nvPr>
            <p:ph type="pic" sz="quarter" idx="17"/>
          </p:nvPr>
        </p:nvSpPr>
        <p:spPr>
          <a:xfrm>
            <a:off x="4625579" y="3969704"/>
            <a:ext cx="4212431" cy="2232025"/>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8FE6DF37-D52D-68D3-8F42-E095A4181358}"/>
              </a:ext>
            </a:extLst>
          </p:cNvPr>
          <p:cNvSpPr>
            <a:spLocks noGrp="1"/>
          </p:cNvSpPr>
          <p:nvPr>
            <p:ph type="dt" sz="half" idx="18"/>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BDBEAD69-B55A-6ADC-8625-184DF2F7F7EF}"/>
              </a:ext>
            </a:extLst>
          </p:cNvPr>
          <p:cNvSpPr>
            <a:spLocks noGrp="1"/>
          </p:cNvSpPr>
          <p:nvPr>
            <p:ph type="sldNum" sz="quarter" idx="19"/>
          </p:nvPr>
        </p:nvSpPr>
        <p:spPr/>
        <p:txBody>
          <a:bodyPr/>
          <a:lstStyle>
            <a:lvl1pPr>
              <a:defRPr/>
            </a:lvl1pPr>
          </a:lstStyle>
          <a:p>
            <a:pPr>
              <a:defRPr/>
            </a:pPr>
            <a:fld id="{9617D648-5F6E-4E49-8508-E71DDC37F209}" type="slidenum">
              <a:rPr lang="en-US"/>
              <a:pPr>
                <a:defRPr/>
              </a:pPr>
              <a:t>‹#›</a:t>
            </a:fld>
            <a:endParaRPr lang="en-US" dirty="0"/>
          </a:p>
        </p:txBody>
      </p:sp>
      <p:sp>
        <p:nvSpPr>
          <p:cNvPr id="6" name="Footer Placeholder 6">
            <a:extLst>
              <a:ext uri="{FF2B5EF4-FFF2-40B4-BE49-F238E27FC236}">
                <a16:creationId xmlns:a16="http://schemas.microsoft.com/office/drawing/2014/main" id="{2D3F0FDF-FD7C-B21B-205A-3F87074CA605}"/>
              </a:ext>
            </a:extLst>
          </p:cNvPr>
          <p:cNvSpPr>
            <a:spLocks noGrp="1"/>
          </p:cNvSpPr>
          <p:nvPr>
            <p:ph type="ftr" sz="quarter" idx="20"/>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27013788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27813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5"/>
          <p:cNvSpPr>
            <a:spLocks noGrp="1"/>
          </p:cNvSpPr>
          <p:nvPr>
            <p:ph type="pic" sz="quarter" idx="13"/>
          </p:nvPr>
        </p:nvSpPr>
        <p:spPr>
          <a:xfrm>
            <a:off x="6056710" y="1592264"/>
            <a:ext cx="2781300" cy="2232025"/>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13" name="Picture Placeholder 5"/>
          <p:cNvSpPr>
            <a:spLocks noGrp="1"/>
          </p:cNvSpPr>
          <p:nvPr>
            <p:ph type="pic" sz="quarter" idx="17"/>
          </p:nvPr>
        </p:nvSpPr>
        <p:spPr>
          <a:xfrm>
            <a:off x="6093511" y="3969704"/>
            <a:ext cx="2744499" cy="2232025"/>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14" name="Picture Placeholder 5"/>
          <p:cNvSpPr>
            <a:spLocks noGrp="1"/>
          </p:cNvSpPr>
          <p:nvPr>
            <p:ph type="pic" sz="quarter" idx="18"/>
          </p:nvPr>
        </p:nvSpPr>
        <p:spPr>
          <a:xfrm>
            <a:off x="3194447" y="1592264"/>
            <a:ext cx="2744499" cy="2232025"/>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15" name="Picture Placeholder 5"/>
          <p:cNvSpPr>
            <a:spLocks noGrp="1"/>
          </p:cNvSpPr>
          <p:nvPr>
            <p:ph type="pic" sz="quarter" idx="19"/>
          </p:nvPr>
        </p:nvSpPr>
        <p:spPr>
          <a:xfrm>
            <a:off x="3194447" y="3978016"/>
            <a:ext cx="2744499" cy="2232025"/>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48F856B4-975E-597D-EDE5-CB96BFDE0531}"/>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65DAA4DF-AA76-0479-B3AF-5F1339978139}"/>
              </a:ext>
            </a:extLst>
          </p:cNvPr>
          <p:cNvSpPr>
            <a:spLocks noGrp="1"/>
          </p:cNvSpPr>
          <p:nvPr>
            <p:ph type="sldNum" sz="quarter" idx="21"/>
          </p:nvPr>
        </p:nvSpPr>
        <p:spPr/>
        <p:txBody>
          <a:bodyPr/>
          <a:lstStyle>
            <a:lvl1pPr>
              <a:defRPr/>
            </a:lvl1pPr>
          </a:lstStyle>
          <a:p>
            <a:pPr>
              <a:defRPr/>
            </a:pPr>
            <a:fld id="{3D267B4E-5922-41DF-9978-49E09883B53E}" type="slidenum">
              <a:rPr lang="en-US"/>
              <a:pPr>
                <a:defRPr/>
              </a:pPr>
              <a:t>‹#›</a:t>
            </a:fld>
            <a:endParaRPr lang="en-US" dirty="0"/>
          </a:p>
        </p:txBody>
      </p:sp>
      <p:sp>
        <p:nvSpPr>
          <p:cNvPr id="6" name="Footer Placeholder 6">
            <a:extLst>
              <a:ext uri="{FF2B5EF4-FFF2-40B4-BE49-F238E27FC236}">
                <a16:creationId xmlns:a16="http://schemas.microsoft.com/office/drawing/2014/main" id="{2BBB6393-0D38-C698-7979-1E55C8370FED}"/>
              </a:ext>
            </a:extLst>
          </p:cNvPr>
          <p:cNvSpPr>
            <a:spLocks noGrp="1"/>
          </p:cNvSpPr>
          <p:nvPr>
            <p:ph type="ftr" sz="quarter" idx="2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364512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1604966"/>
            <a:ext cx="4212450" cy="655634"/>
          </a:xfrm>
        </p:spPr>
        <p:txBody>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p:cNvSpPr>
            <a:spLocks noGrp="1"/>
          </p:cNvSpPr>
          <p:nvPr>
            <p:ph type="pic" sz="quarter" idx="13"/>
          </p:nvPr>
        </p:nvSpPr>
        <p:spPr>
          <a:xfrm>
            <a:off x="305992" y="2420939"/>
            <a:ext cx="4212431" cy="3779837"/>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8" name="Picture Placeholder 7"/>
          <p:cNvSpPr>
            <a:spLocks noGrp="1"/>
          </p:cNvSpPr>
          <p:nvPr>
            <p:ph type="pic" sz="quarter" idx="18"/>
          </p:nvPr>
        </p:nvSpPr>
        <p:spPr>
          <a:xfrm>
            <a:off x="4629151" y="2420939"/>
            <a:ext cx="4212431" cy="3779837"/>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GB" noProof="0" dirty="0"/>
          </a:p>
        </p:txBody>
      </p:sp>
      <p:sp>
        <p:nvSpPr>
          <p:cNvPr id="4" name="Date Placeholder 3">
            <a:extLst>
              <a:ext uri="{FF2B5EF4-FFF2-40B4-BE49-F238E27FC236}">
                <a16:creationId xmlns:a16="http://schemas.microsoft.com/office/drawing/2014/main" id="{902D13E4-F872-F46A-6C2D-6ABDF7A11D15}"/>
              </a:ext>
            </a:extLst>
          </p:cNvPr>
          <p:cNvSpPr>
            <a:spLocks noGrp="1"/>
          </p:cNvSpPr>
          <p:nvPr>
            <p:ph type="dt" sz="half" idx="19"/>
          </p:nvPr>
        </p:nvSpPr>
        <p:spPr/>
        <p:txBody>
          <a:bodyPr/>
          <a:lstStyle>
            <a:lvl1pPr>
              <a:defRPr/>
            </a:lvl1pPr>
          </a:lstStyle>
          <a:p>
            <a:pPr>
              <a:defRPr/>
            </a:pPr>
            <a:r>
              <a:rPr lang="en-US"/>
              <a:t>23/10/2023</a:t>
            </a:r>
            <a:endParaRPr lang="en-US" dirty="0"/>
          </a:p>
        </p:txBody>
      </p:sp>
      <p:sp>
        <p:nvSpPr>
          <p:cNvPr id="6" name="Slide Number Placeholder 5">
            <a:extLst>
              <a:ext uri="{FF2B5EF4-FFF2-40B4-BE49-F238E27FC236}">
                <a16:creationId xmlns:a16="http://schemas.microsoft.com/office/drawing/2014/main" id="{D3E6DF1E-2F22-4B95-4453-E465E9904010}"/>
              </a:ext>
            </a:extLst>
          </p:cNvPr>
          <p:cNvSpPr>
            <a:spLocks noGrp="1"/>
          </p:cNvSpPr>
          <p:nvPr>
            <p:ph type="sldNum" sz="quarter" idx="20"/>
          </p:nvPr>
        </p:nvSpPr>
        <p:spPr/>
        <p:txBody>
          <a:bodyPr/>
          <a:lstStyle>
            <a:lvl1pPr>
              <a:defRPr/>
            </a:lvl1pPr>
          </a:lstStyle>
          <a:p>
            <a:pPr>
              <a:defRPr/>
            </a:pPr>
            <a:fld id="{83959256-9E5C-49E0-9C30-66CA8FF344E3}" type="slidenum">
              <a:rPr lang="en-US"/>
              <a:pPr>
                <a:defRPr/>
              </a:pPr>
              <a:t>‹#›</a:t>
            </a:fld>
            <a:endParaRPr lang="en-US" dirty="0"/>
          </a:p>
        </p:txBody>
      </p:sp>
      <p:sp>
        <p:nvSpPr>
          <p:cNvPr id="7" name="Footer Placeholder 6">
            <a:extLst>
              <a:ext uri="{FF2B5EF4-FFF2-40B4-BE49-F238E27FC236}">
                <a16:creationId xmlns:a16="http://schemas.microsoft.com/office/drawing/2014/main" id="{CEF13BEB-2564-3CA9-8707-B618A5C08760}"/>
              </a:ext>
            </a:extLst>
          </p:cNvPr>
          <p:cNvSpPr>
            <a:spLocks noGrp="1"/>
          </p:cNvSpPr>
          <p:nvPr>
            <p:ph type="ftr" sz="quarter" idx="21"/>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27820518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2781301" cy="668337"/>
          </a:xfrm>
        </p:spPr>
        <p:txBody>
          <a:bodyPr/>
          <a:lstStyle>
            <a:lvl1pPr marL="0" indent="0">
              <a:lnSpc>
                <a:spcPct val="100000"/>
              </a:lnSpc>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056710" y="1604966"/>
            <a:ext cx="2784890" cy="655634"/>
          </a:xfrm>
        </p:spPr>
        <p:txBody>
          <a:bodyPr/>
          <a:lstStyle>
            <a:lvl1pPr marL="0" indent="0">
              <a:spcBef>
                <a:spcPts val="300"/>
              </a:spcBef>
              <a:spcAft>
                <a:spcPts val="0"/>
              </a:spcAft>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p:cNvSpPr>
            <a:spLocks noGrp="1"/>
          </p:cNvSpPr>
          <p:nvPr>
            <p:ph type="pic" sz="quarter" idx="13"/>
          </p:nvPr>
        </p:nvSpPr>
        <p:spPr>
          <a:xfrm>
            <a:off x="305992" y="2420939"/>
            <a:ext cx="2781300" cy="3779837"/>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13" name="Picture Placeholder 12"/>
          <p:cNvSpPr>
            <a:spLocks noGrp="1"/>
          </p:cNvSpPr>
          <p:nvPr>
            <p:ph type="pic" sz="quarter" idx="14"/>
          </p:nvPr>
        </p:nvSpPr>
        <p:spPr>
          <a:xfrm>
            <a:off x="6056710" y="2416176"/>
            <a:ext cx="2784890" cy="3779837"/>
          </a:xfrm>
          <a:pattFill prst="lgCheck">
            <a:fgClr>
              <a:schemeClr val="accent4"/>
            </a:fgClr>
            <a:bgClr>
              <a:schemeClr val="bg1"/>
            </a:bgClr>
          </a:pattFill>
        </p:spPr>
        <p:txBody>
          <a:bodyPr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b="1"/>
            </a:lvl1pPr>
          </a:lstStyle>
          <a:p>
            <a:pPr lvl="0"/>
            <a:r>
              <a:rPr lang="en-GB" noProof="0"/>
              <a:t>Click icon to add picture</a:t>
            </a:r>
            <a:endParaRPr lang="en-US" noProof="0" dirty="0"/>
          </a:p>
        </p:txBody>
      </p:sp>
      <p:sp>
        <p:nvSpPr>
          <p:cNvPr id="10" name="Text Placeholder 2"/>
          <p:cNvSpPr>
            <a:spLocks noGrp="1"/>
          </p:cNvSpPr>
          <p:nvPr>
            <p:ph type="body" idx="15"/>
          </p:nvPr>
        </p:nvSpPr>
        <p:spPr>
          <a:xfrm>
            <a:off x="3190385" y="1601228"/>
            <a:ext cx="2781301" cy="668337"/>
          </a:xfrm>
        </p:spPr>
        <p:txBody>
          <a:bodyPr/>
          <a:lstStyle>
            <a:lvl1pPr marL="0" indent="0">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p:cNvSpPr>
            <a:spLocks noGrp="1"/>
          </p:cNvSpPr>
          <p:nvPr>
            <p:ph type="pic" sz="quarter" idx="16"/>
          </p:nvPr>
        </p:nvSpPr>
        <p:spPr>
          <a:xfrm>
            <a:off x="3190386" y="2429903"/>
            <a:ext cx="2781300" cy="3779837"/>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9583C2D4-B6D0-CB67-6FD5-225B052F785B}"/>
              </a:ext>
            </a:extLst>
          </p:cNvPr>
          <p:cNvSpPr>
            <a:spLocks noGrp="1"/>
          </p:cNvSpPr>
          <p:nvPr>
            <p:ph type="dt" sz="half" idx="17"/>
          </p:nvPr>
        </p:nvSpPr>
        <p:spPr/>
        <p:txBody>
          <a:bodyPr/>
          <a:lstStyle>
            <a:lvl1pPr>
              <a:defRPr/>
            </a:lvl1pPr>
          </a:lstStyle>
          <a:p>
            <a:pPr>
              <a:defRPr/>
            </a:pPr>
            <a:r>
              <a:rPr lang="en-US"/>
              <a:t>23/10/2023</a:t>
            </a:r>
            <a:endParaRPr lang="en-US" dirty="0"/>
          </a:p>
        </p:txBody>
      </p:sp>
      <p:sp>
        <p:nvSpPr>
          <p:cNvPr id="6" name="Slide Number Placeholder 5">
            <a:extLst>
              <a:ext uri="{FF2B5EF4-FFF2-40B4-BE49-F238E27FC236}">
                <a16:creationId xmlns:a16="http://schemas.microsoft.com/office/drawing/2014/main" id="{CEB22078-1719-4F3D-6560-FF1949105FFC}"/>
              </a:ext>
            </a:extLst>
          </p:cNvPr>
          <p:cNvSpPr>
            <a:spLocks noGrp="1"/>
          </p:cNvSpPr>
          <p:nvPr>
            <p:ph type="sldNum" sz="quarter" idx="18"/>
          </p:nvPr>
        </p:nvSpPr>
        <p:spPr/>
        <p:txBody>
          <a:bodyPr/>
          <a:lstStyle>
            <a:lvl1pPr>
              <a:defRPr/>
            </a:lvl1pPr>
          </a:lstStyle>
          <a:p>
            <a:pPr>
              <a:defRPr/>
            </a:pPr>
            <a:fld id="{8410AB75-C809-49E9-AC2E-5231168D8AC0}" type="slidenum">
              <a:rPr lang="en-US"/>
              <a:pPr>
                <a:defRPr/>
              </a:pPr>
              <a:t>‹#›</a:t>
            </a:fld>
            <a:endParaRPr lang="en-US" dirty="0"/>
          </a:p>
        </p:txBody>
      </p:sp>
      <p:sp>
        <p:nvSpPr>
          <p:cNvPr id="7" name="Footer Placeholder 6">
            <a:extLst>
              <a:ext uri="{FF2B5EF4-FFF2-40B4-BE49-F238E27FC236}">
                <a16:creationId xmlns:a16="http://schemas.microsoft.com/office/drawing/2014/main" id="{C5EBFE31-9BEE-382A-6BCF-F8D5859FA09A}"/>
              </a:ext>
            </a:extLst>
          </p:cNvPr>
          <p:cNvSpPr>
            <a:spLocks noGrp="1"/>
          </p:cNvSpPr>
          <p:nvPr>
            <p:ph type="ftr" sz="quarter" idx="19"/>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2096545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0" name="Text Placeholder 2"/>
          <p:cNvSpPr>
            <a:spLocks noGrp="1"/>
          </p:cNvSpPr>
          <p:nvPr>
            <p:ph type="body" idx="15"/>
          </p:nvPr>
        </p:nvSpPr>
        <p:spPr>
          <a:xfrm>
            <a:off x="3087290" y="1601377"/>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p:cNvSpPr>
            <a:spLocks noGrp="1"/>
          </p:cNvSpPr>
          <p:nvPr>
            <p:ph type="pic" sz="quarter" idx="16"/>
          </p:nvPr>
        </p:nvSpPr>
        <p:spPr>
          <a:xfrm>
            <a:off x="3087290" y="2732443"/>
            <a:ext cx="2969419" cy="3477297"/>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15" name="Text Placeholder 2"/>
          <p:cNvSpPr>
            <a:spLocks noGrp="1"/>
          </p:cNvSpPr>
          <p:nvPr>
            <p:ph type="body" idx="20"/>
          </p:nvPr>
        </p:nvSpPr>
        <p:spPr>
          <a:xfrm>
            <a:off x="2456" y="5078525"/>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Picture Placeholder 10"/>
          <p:cNvSpPr>
            <a:spLocks noGrp="1"/>
          </p:cNvSpPr>
          <p:nvPr>
            <p:ph type="pic" sz="quarter" idx="21"/>
          </p:nvPr>
        </p:nvSpPr>
        <p:spPr>
          <a:xfrm>
            <a:off x="3038" y="1601377"/>
            <a:ext cx="2969419" cy="3477297"/>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17" name="Text Placeholder 2"/>
          <p:cNvSpPr>
            <a:spLocks noGrp="1"/>
          </p:cNvSpPr>
          <p:nvPr>
            <p:ph type="body" idx="22"/>
          </p:nvPr>
        </p:nvSpPr>
        <p:spPr>
          <a:xfrm>
            <a:off x="6174291" y="5078525"/>
            <a:ext cx="2970000" cy="1131215"/>
          </a:xfrm>
          <a:solidFill>
            <a:schemeClr val="tx1"/>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Picture Placeholder 10"/>
          <p:cNvSpPr>
            <a:spLocks noGrp="1"/>
          </p:cNvSpPr>
          <p:nvPr>
            <p:ph type="pic" sz="quarter" idx="23"/>
          </p:nvPr>
        </p:nvSpPr>
        <p:spPr>
          <a:xfrm>
            <a:off x="6174291" y="1601377"/>
            <a:ext cx="2969419" cy="3477297"/>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3" name="Date Placeholder 3">
            <a:extLst>
              <a:ext uri="{FF2B5EF4-FFF2-40B4-BE49-F238E27FC236}">
                <a16:creationId xmlns:a16="http://schemas.microsoft.com/office/drawing/2014/main" id="{48EE2EC4-E566-D55C-4A8E-37D6706CCFF5}"/>
              </a:ext>
            </a:extLst>
          </p:cNvPr>
          <p:cNvSpPr>
            <a:spLocks noGrp="1"/>
          </p:cNvSpPr>
          <p:nvPr>
            <p:ph type="dt" sz="half" idx="24"/>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04B1DB9A-D65D-92E9-20C3-568C0D3C0DE4}"/>
              </a:ext>
            </a:extLst>
          </p:cNvPr>
          <p:cNvSpPr>
            <a:spLocks noGrp="1"/>
          </p:cNvSpPr>
          <p:nvPr>
            <p:ph type="sldNum" sz="quarter" idx="25"/>
          </p:nvPr>
        </p:nvSpPr>
        <p:spPr/>
        <p:txBody>
          <a:bodyPr/>
          <a:lstStyle>
            <a:lvl1pPr>
              <a:defRPr/>
            </a:lvl1pPr>
          </a:lstStyle>
          <a:p>
            <a:pPr>
              <a:defRPr/>
            </a:pPr>
            <a:fld id="{3DF745B4-19DF-4355-BB51-EE41893E4359}" type="slidenum">
              <a:rPr lang="en-US"/>
              <a:pPr>
                <a:defRPr/>
              </a:pPr>
              <a:t>‹#›</a:t>
            </a:fld>
            <a:endParaRPr lang="en-US" dirty="0"/>
          </a:p>
        </p:txBody>
      </p:sp>
      <p:sp>
        <p:nvSpPr>
          <p:cNvPr id="5" name="Footer Placeholder 6">
            <a:extLst>
              <a:ext uri="{FF2B5EF4-FFF2-40B4-BE49-F238E27FC236}">
                <a16:creationId xmlns:a16="http://schemas.microsoft.com/office/drawing/2014/main" id="{C398A7B8-B0DC-7C94-3B85-BEFD948FAF57}"/>
              </a:ext>
            </a:extLst>
          </p:cNvPr>
          <p:cNvSpPr>
            <a:spLocks noGrp="1"/>
          </p:cNvSpPr>
          <p:nvPr>
            <p:ph type="ftr" sz="quarter" idx="26"/>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28659470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p:cNvSpPr>
            <a:spLocks noGrp="1"/>
          </p:cNvSpPr>
          <p:nvPr>
            <p:ph type="pic" sz="quarter" idx="13"/>
          </p:nvPr>
        </p:nvSpPr>
        <p:spPr>
          <a:xfrm>
            <a:off x="309582" y="1592263"/>
            <a:ext cx="8532018" cy="2563906"/>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6" name="Text Placeholder 5"/>
          <p:cNvSpPr>
            <a:spLocks noGrp="1"/>
          </p:cNvSpPr>
          <p:nvPr>
            <p:ph type="body" sz="quarter" idx="14"/>
          </p:nvPr>
        </p:nvSpPr>
        <p:spPr>
          <a:xfrm>
            <a:off x="305992" y="4294189"/>
            <a:ext cx="27813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p:cNvSpPr>
            <a:spLocks noGrp="1"/>
          </p:cNvSpPr>
          <p:nvPr>
            <p:ph type="body" sz="quarter" idx="15"/>
          </p:nvPr>
        </p:nvSpPr>
        <p:spPr>
          <a:xfrm>
            <a:off x="3200401" y="4294189"/>
            <a:ext cx="2749153" cy="1906587"/>
          </a:xfrm>
        </p:spPr>
        <p:txBody>
          <a:bodyPr/>
          <a:lstStyle/>
          <a:p>
            <a:pPr lvl="0"/>
            <a:r>
              <a:rPr lang="en-US"/>
              <a:t>Click to edit Master text styles</a:t>
            </a:r>
          </a:p>
          <a:p>
            <a:pPr lvl="1"/>
            <a:r>
              <a:rPr lang="en-US"/>
              <a:t>Second level</a:t>
            </a:r>
          </a:p>
          <a:p>
            <a:pPr lvl="2"/>
            <a:r>
              <a:rPr lang="en-US"/>
              <a:t>Third level</a:t>
            </a:r>
          </a:p>
        </p:txBody>
      </p:sp>
      <p:sp>
        <p:nvSpPr>
          <p:cNvPr id="9" name="Text Placeholder 5"/>
          <p:cNvSpPr>
            <a:spLocks noGrp="1"/>
          </p:cNvSpPr>
          <p:nvPr>
            <p:ph type="body" sz="quarter" idx="19"/>
          </p:nvPr>
        </p:nvSpPr>
        <p:spPr>
          <a:xfrm>
            <a:off x="6064251" y="4294189"/>
            <a:ext cx="2777349"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3">
            <a:extLst>
              <a:ext uri="{FF2B5EF4-FFF2-40B4-BE49-F238E27FC236}">
                <a16:creationId xmlns:a16="http://schemas.microsoft.com/office/drawing/2014/main" id="{622893A9-EAF6-79AC-195F-2B3DCC61F719}"/>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EC476D5A-0E0E-C3CF-2F38-D2325F7E17CC}"/>
              </a:ext>
            </a:extLst>
          </p:cNvPr>
          <p:cNvSpPr>
            <a:spLocks noGrp="1"/>
          </p:cNvSpPr>
          <p:nvPr>
            <p:ph type="sldNum" sz="quarter" idx="21"/>
          </p:nvPr>
        </p:nvSpPr>
        <p:spPr/>
        <p:txBody>
          <a:bodyPr/>
          <a:lstStyle>
            <a:lvl1pPr>
              <a:defRPr/>
            </a:lvl1pPr>
          </a:lstStyle>
          <a:p>
            <a:pPr>
              <a:defRPr/>
            </a:pPr>
            <a:fld id="{D1881FDA-4C53-4234-A78A-57A039EB4B02}" type="slidenum">
              <a:rPr lang="en-US"/>
              <a:pPr>
                <a:defRPr/>
              </a:pPr>
              <a:t>‹#›</a:t>
            </a:fld>
            <a:endParaRPr lang="en-US" dirty="0"/>
          </a:p>
        </p:txBody>
      </p:sp>
      <p:sp>
        <p:nvSpPr>
          <p:cNvPr id="5" name="Footer Placeholder 6">
            <a:extLst>
              <a:ext uri="{FF2B5EF4-FFF2-40B4-BE49-F238E27FC236}">
                <a16:creationId xmlns:a16="http://schemas.microsoft.com/office/drawing/2014/main" id="{B0167123-2F62-D0C5-45C3-7A7B729C831A}"/>
              </a:ext>
            </a:extLst>
          </p:cNvPr>
          <p:cNvSpPr>
            <a:spLocks noGrp="1"/>
          </p:cNvSpPr>
          <p:nvPr>
            <p:ph type="ftr" sz="quarter" idx="2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203955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a:extLst>
              <a:ext uri="{FF2B5EF4-FFF2-40B4-BE49-F238E27FC236}">
                <a16:creationId xmlns:a16="http://schemas.microsoft.com/office/drawing/2014/main" id="{DFAF42ED-48AD-568F-4AB3-2537B328F66D}"/>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6" name="Rectangle 5">
            <a:extLst>
              <a:ext uri="{FF2B5EF4-FFF2-40B4-BE49-F238E27FC236}">
                <a16:creationId xmlns:a16="http://schemas.microsoft.com/office/drawing/2014/main" id="{46788B17-14A4-94FF-760F-85B4F89121BD}"/>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7" name="Rectangle 6">
            <a:extLst>
              <a:ext uri="{FF2B5EF4-FFF2-40B4-BE49-F238E27FC236}">
                <a16:creationId xmlns:a16="http://schemas.microsoft.com/office/drawing/2014/main" id="{6CA8E2A8-C11E-6C01-0D2F-DD33129155AB}"/>
              </a:ext>
            </a:extLst>
          </p:cNvPr>
          <p:cNvSpPr>
            <a:spLocks noGrp="1" noChangeArrowheads="1"/>
          </p:cNvSpPr>
          <p:nvPr>
            <p:ph type="sldNum" sz="quarter" idx="12"/>
          </p:nvPr>
        </p:nvSpPr>
        <p:spPr>
          <a:ln/>
        </p:spPr>
        <p:txBody>
          <a:bodyPr/>
          <a:lstStyle>
            <a:lvl1pPr>
              <a:defRPr/>
            </a:lvl1pPr>
          </a:lstStyle>
          <a:p>
            <a:pPr>
              <a:defRPr/>
            </a:pPr>
            <a:r>
              <a:rPr lang="it-IT" altLang="it-IT"/>
              <a:t>Pagina </a:t>
            </a:r>
            <a:fld id="{A4C3701C-DA4C-4A83-9C05-EF730A876641}" type="slidenum">
              <a:rPr lang="it-IT" altLang="it-IT" smtClean="0"/>
              <a:pPr>
                <a:defRPr/>
              </a:pPr>
              <a:t>‹#›</a:t>
            </a:fld>
            <a:endParaRPr lang="it-IT" altLang="it-IT"/>
          </a:p>
        </p:txBody>
      </p:sp>
    </p:spTree>
    <p:extLst>
      <p:ext uri="{BB962C8B-B14F-4D97-AF65-F5344CB8AC3E}">
        <p14:creationId xmlns:p14="http://schemas.microsoft.com/office/powerpoint/2010/main" val="17069027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p:cNvSpPr>
            <a:spLocks noGrp="1"/>
          </p:cNvSpPr>
          <p:nvPr>
            <p:ph type="pic" sz="quarter" idx="13"/>
          </p:nvPr>
        </p:nvSpPr>
        <p:spPr>
          <a:xfrm>
            <a:off x="0" y="1592263"/>
            <a:ext cx="9144000" cy="2945870"/>
          </a:xfrm>
          <a:pattFill prst="lgCheck">
            <a:fgClr>
              <a:schemeClr val="accent4"/>
            </a:fgClr>
            <a:bgClr>
              <a:schemeClr val="bg1"/>
            </a:bgClr>
          </a:pattFill>
        </p:spPr>
        <p:txBody>
          <a:bodyPr rtlCol="0" anchor="ctr">
            <a:noAutofit/>
          </a:bodyPr>
          <a:lstStyle>
            <a:lvl1pPr algn="ctr">
              <a:defRPr/>
            </a:lvl1pPr>
          </a:lstStyle>
          <a:p>
            <a:pPr lvl="0"/>
            <a:r>
              <a:rPr lang="en-GB" noProof="0"/>
              <a:t>Click icon to add picture</a:t>
            </a:r>
            <a:endParaRPr lang="en-US" noProof="0" dirty="0"/>
          </a:p>
        </p:txBody>
      </p:sp>
      <p:sp>
        <p:nvSpPr>
          <p:cNvPr id="6" name="Text Placeholder 5"/>
          <p:cNvSpPr>
            <a:spLocks noGrp="1"/>
          </p:cNvSpPr>
          <p:nvPr>
            <p:ph type="body" sz="quarter" idx="14"/>
          </p:nvPr>
        </p:nvSpPr>
        <p:spPr>
          <a:xfrm>
            <a:off x="305992" y="4294189"/>
            <a:ext cx="27813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p:cNvSpPr>
            <a:spLocks noGrp="1"/>
          </p:cNvSpPr>
          <p:nvPr>
            <p:ph type="body" sz="quarter" idx="15"/>
          </p:nvPr>
        </p:nvSpPr>
        <p:spPr>
          <a:xfrm>
            <a:off x="3200401" y="4294189"/>
            <a:ext cx="2749153"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9" name="Text Placeholder 5"/>
          <p:cNvSpPr>
            <a:spLocks noGrp="1"/>
          </p:cNvSpPr>
          <p:nvPr>
            <p:ph type="body" sz="quarter" idx="19"/>
          </p:nvPr>
        </p:nvSpPr>
        <p:spPr>
          <a:xfrm>
            <a:off x="6064251" y="4294189"/>
            <a:ext cx="2777349"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3">
            <a:extLst>
              <a:ext uri="{FF2B5EF4-FFF2-40B4-BE49-F238E27FC236}">
                <a16:creationId xmlns:a16="http://schemas.microsoft.com/office/drawing/2014/main" id="{EC86C11E-8C87-5C06-A105-F12FAE374B72}"/>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CE769301-E126-C1CB-22C4-025D26EE0D76}"/>
              </a:ext>
            </a:extLst>
          </p:cNvPr>
          <p:cNvSpPr>
            <a:spLocks noGrp="1"/>
          </p:cNvSpPr>
          <p:nvPr>
            <p:ph type="sldNum" sz="quarter" idx="21"/>
          </p:nvPr>
        </p:nvSpPr>
        <p:spPr/>
        <p:txBody>
          <a:bodyPr/>
          <a:lstStyle>
            <a:lvl1pPr>
              <a:defRPr/>
            </a:lvl1pPr>
          </a:lstStyle>
          <a:p>
            <a:pPr>
              <a:defRPr/>
            </a:pPr>
            <a:fld id="{86971417-EBC1-402B-9DDF-775D2B0BACD8}" type="slidenum">
              <a:rPr lang="en-US"/>
              <a:pPr>
                <a:defRPr/>
              </a:pPr>
              <a:t>‹#›</a:t>
            </a:fld>
            <a:endParaRPr lang="en-US" dirty="0"/>
          </a:p>
        </p:txBody>
      </p:sp>
      <p:sp>
        <p:nvSpPr>
          <p:cNvPr id="5" name="Footer Placeholder 6">
            <a:extLst>
              <a:ext uri="{FF2B5EF4-FFF2-40B4-BE49-F238E27FC236}">
                <a16:creationId xmlns:a16="http://schemas.microsoft.com/office/drawing/2014/main" id="{22C57626-903A-503F-4EB5-206FD19A744E}"/>
              </a:ext>
            </a:extLst>
          </p:cNvPr>
          <p:cNvSpPr>
            <a:spLocks noGrp="1"/>
          </p:cNvSpPr>
          <p:nvPr>
            <p:ph type="ftr" sz="quarter" idx="2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2359270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305991" y="1709739"/>
            <a:ext cx="8532019" cy="2852737"/>
          </a:xfrm>
        </p:spPr>
        <p:txBody>
          <a:bodyPr anchor="b"/>
          <a:lstStyle>
            <a:lvl1pPr>
              <a:defRPr sz="3750"/>
            </a:lvl1pPr>
          </a:lstStyle>
          <a:p>
            <a:r>
              <a:rPr lang="en-US"/>
              <a:t>Click to edit Master title style</a:t>
            </a:r>
            <a:endParaRPr lang="en-US" dirty="0"/>
          </a:p>
        </p:txBody>
      </p:sp>
      <p:sp>
        <p:nvSpPr>
          <p:cNvPr id="3" name="Text Placeholder 2"/>
          <p:cNvSpPr>
            <a:spLocks noGrp="1"/>
          </p:cNvSpPr>
          <p:nvPr>
            <p:ph type="body" idx="1"/>
          </p:nvPr>
        </p:nvSpPr>
        <p:spPr>
          <a:xfrm>
            <a:off x="305990" y="4589464"/>
            <a:ext cx="8532020" cy="1500187"/>
          </a:xfrm>
        </p:spPr>
        <p:txBody>
          <a:bodyPr/>
          <a:lstStyle>
            <a:lvl1pPr marL="0" indent="0">
              <a:buNone/>
              <a:defRPr sz="18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097201-592D-51CE-FD35-D067C831728C}"/>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8AF079C8-161D-7984-1C3D-D928BB43E25F}"/>
              </a:ext>
            </a:extLst>
          </p:cNvPr>
          <p:cNvSpPr>
            <a:spLocks noGrp="1"/>
          </p:cNvSpPr>
          <p:nvPr>
            <p:ph type="sldNum" sz="quarter" idx="11"/>
          </p:nvPr>
        </p:nvSpPr>
        <p:spPr/>
        <p:txBody>
          <a:bodyPr/>
          <a:lstStyle>
            <a:lvl1pPr>
              <a:defRPr/>
            </a:lvl1pPr>
          </a:lstStyle>
          <a:p>
            <a:pPr>
              <a:defRPr/>
            </a:pPr>
            <a:fld id="{36B687DF-6898-4D84-B55E-8165583EC6AA}" type="slidenum">
              <a:rPr lang="en-US"/>
              <a:pPr>
                <a:defRPr/>
              </a:pPr>
              <a:t>‹#›</a:t>
            </a:fld>
            <a:endParaRPr lang="en-US" dirty="0"/>
          </a:p>
        </p:txBody>
      </p:sp>
      <p:sp>
        <p:nvSpPr>
          <p:cNvPr id="6" name="Footer Placeholder 6">
            <a:extLst>
              <a:ext uri="{FF2B5EF4-FFF2-40B4-BE49-F238E27FC236}">
                <a16:creationId xmlns:a16="http://schemas.microsoft.com/office/drawing/2014/main" id="{F198C8E0-F093-3561-6D9C-1C2DBEBF5138}"/>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40606841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189DD01-445E-331C-305E-564358011330}"/>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23607102-4298-5C9A-C160-4099C449E6F8}"/>
              </a:ext>
            </a:extLst>
          </p:cNvPr>
          <p:cNvSpPr>
            <a:spLocks noGrp="1"/>
          </p:cNvSpPr>
          <p:nvPr>
            <p:ph type="sldNum" sz="quarter" idx="11"/>
          </p:nvPr>
        </p:nvSpPr>
        <p:spPr/>
        <p:txBody>
          <a:bodyPr/>
          <a:lstStyle>
            <a:lvl1pPr>
              <a:defRPr/>
            </a:lvl1pPr>
          </a:lstStyle>
          <a:p>
            <a:pPr>
              <a:defRPr/>
            </a:pPr>
            <a:fld id="{5E3AAFD5-1584-42C3-8F94-BDD753495DAA}" type="slidenum">
              <a:rPr lang="en-US"/>
              <a:pPr>
                <a:defRPr/>
              </a:pPr>
              <a:t>‹#›</a:t>
            </a:fld>
            <a:endParaRPr lang="en-US" dirty="0"/>
          </a:p>
        </p:txBody>
      </p:sp>
      <p:sp>
        <p:nvSpPr>
          <p:cNvPr id="5" name="Footer Placeholder 6">
            <a:extLst>
              <a:ext uri="{FF2B5EF4-FFF2-40B4-BE49-F238E27FC236}">
                <a16:creationId xmlns:a16="http://schemas.microsoft.com/office/drawing/2014/main" id="{910BBB87-75F9-DA7B-5F69-01415654E6CC}"/>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979718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9F434B6-30CD-52B2-DA3A-D975314F87EA}"/>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3" name="Slide Number Placeholder 5">
            <a:extLst>
              <a:ext uri="{FF2B5EF4-FFF2-40B4-BE49-F238E27FC236}">
                <a16:creationId xmlns:a16="http://schemas.microsoft.com/office/drawing/2014/main" id="{9F22D743-C2C7-576B-8FA4-2EC56FDD04FA}"/>
              </a:ext>
            </a:extLst>
          </p:cNvPr>
          <p:cNvSpPr>
            <a:spLocks noGrp="1"/>
          </p:cNvSpPr>
          <p:nvPr>
            <p:ph type="sldNum" sz="quarter" idx="11"/>
          </p:nvPr>
        </p:nvSpPr>
        <p:spPr/>
        <p:txBody>
          <a:bodyPr/>
          <a:lstStyle>
            <a:lvl1pPr>
              <a:defRPr/>
            </a:lvl1pPr>
          </a:lstStyle>
          <a:p>
            <a:pPr>
              <a:defRPr/>
            </a:pPr>
            <a:fld id="{1391C28F-A85E-4544-B067-905CAD3DFC8C}" type="slidenum">
              <a:rPr lang="en-US"/>
              <a:pPr>
                <a:defRPr/>
              </a:pPr>
              <a:t>‹#›</a:t>
            </a:fld>
            <a:endParaRPr lang="en-US" dirty="0"/>
          </a:p>
        </p:txBody>
      </p:sp>
      <p:sp>
        <p:nvSpPr>
          <p:cNvPr id="4" name="Footer Placeholder 6">
            <a:extLst>
              <a:ext uri="{FF2B5EF4-FFF2-40B4-BE49-F238E27FC236}">
                <a16:creationId xmlns:a16="http://schemas.microsoft.com/office/drawing/2014/main" id="{CDBD721A-1E68-0812-5F26-D0BFFAB9DD06}"/>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1393229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A697-EFCC-A39E-9CD6-FB23276C50D8}"/>
              </a:ext>
            </a:extLst>
          </p:cNvPr>
          <p:cNvSpPr txBox="1"/>
          <p:nvPr userDrawn="1"/>
        </p:nvSpPr>
        <p:spPr>
          <a:xfrm>
            <a:off x="306388" y="6196013"/>
            <a:ext cx="8531225" cy="196850"/>
          </a:xfrm>
          <a:prstGeom prst="rect">
            <a:avLst/>
          </a:prstGeom>
          <a:noFill/>
        </p:spPr>
        <p:txBody>
          <a:bodyPr>
            <a:spAutoFit/>
          </a:bodyPr>
          <a:lstStyle/>
          <a:p>
            <a:pPr algn="ctr">
              <a:defRPr/>
            </a:pPr>
            <a:r>
              <a:rPr lang="fr-CH" sz="675" dirty="0" err="1"/>
              <a:t>home.cern</a:t>
            </a:r>
            <a:endParaRPr lang="en-US" sz="675" dirty="0"/>
          </a:p>
        </p:txBody>
      </p:sp>
      <p:pic>
        <p:nvPicPr>
          <p:cNvPr id="3" name="Picture 8">
            <a:extLst>
              <a:ext uri="{FF2B5EF4-FFF2-40B4-BE49-F238E27FC236}">
                <a16:creationId xmlns:a16="http://schemas.microsoft.com/office/drawing/2014/main" id="{59552285-3A18-4955-CF69-8FA49F2F3A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24300" y="2244725"/>
            <a:ext cx="12954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6801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7F6A07-3EFA-E5B9-E35F-9098FF97BB20}"/>
              </a:ext>
            </a:extLst>
          </p:cNvPr>
          <p:cNvSpPr>
            <a:spLocks noGrp="1"/>
          </p:cNvSpPr>
          <p:nvPr>
            <p:ph type="dt" sz="half" idx="10"/>
          </p:nvPr>
        </p:nvSpPr>
        <p:spPr/>
        <p:txBody>
          <a:bodyPr/>
          <a:lstStyle>
            <a:lvl1pPr>
              <a:defRPr/>
            </a:lvl1pPr>
          </a:lstStyle>
          <a:p>
            <a:pPr>
              <a:defRPr/>
            </a:pPr>
            <a:r>
              <a:rPr lang="en-US"/>
              <a:t>23/10/2023</a:t>
            </a:r>
            <a:endParaRPr lang="en-GB"/>
          </a:p>
        </p:txBody>
      </p:sp>
      <p:sp>
        <p:nvSpPr>
          <p:cNvPr id="5" name="Footer Placeholder 4">
            <a:extLst>
              <a:ext uri="{FF2B5EF4-FFF2-40B4-BE49-F238E27FC236}">
                <a16:creationId xmlns:a16="http://schemas.microsoft.com/office/drawing/2014/main" id="{4178DF94-D9C9-7640-E195-DFB31E1F682A}"/>
              </a:ext>
            </a:extLst>
          </p:cNvPr>
          <p:cNvSpPr>
            <a:spLocks noGrp="1"/>
          </p:cNvSpPr>
          <p:nvPr>
            <p:ph type="ftr" sz="quarter" idx="11"/>
          </p:nvPr>
        </p:nvSpPr>
        <p:spPr/>
        <p:txBody>
          <a:bodyPr/>
          <a:lstStyle>
            <a:lvl1pPr>
              <a:defRPr/>
            </a:lvl1pPr>
          </a:lstStyle>
          <a:p>
            <a:pPr>
              <a:defRPr/>
            </a:pPr>
            <a:r>
              <a:rPr lang="en-GB"/>
              <a:t>PhD progess report           Michela Neroni</a:t>
            </a:r>
          </a:p>
        </p:txBody>
      </p:sp>
      <p:sp>
        <p:nvSpPr>
          <p:cNvPr id="6" name="Slide Number Placeholder 5">
            <a:extLst>
              <a:ext uri="{FF2B5EF4-FFF2-40B4-BE49-F238E27FC236}">
                <a16:creationId xmlns:a16="http://schemas.microsoft.com/office/drawing/2014/main" id="{9FBC84E7-B329-877B-461F-3A04E3EFBD9B}"/>
              </a:ext>
            </a:extLst>
          </p:cNvPr>
          <p:cNvSpPr>
            <a:spLocks noGrp="1"/>
          </p:cNvSpPr>
          <p:nvPr>
            <p:ph type="sldNum" sz="quarter" idx="12"/>
          </p:nvPr>
        </p:nvSpPr>
        <p:spPr/>
        <p:txBody>
          <a:bodyPr/>
          <a:lstStyle>
            <a:lvl1pPr>
              <a:defRPr/>
            </a:lvl1pPr>
          </a:lstStyle>
          <a:p>
            <a:pPr>
              <a:defRPr/>
            </a:pPr>
            <a:fld id="{5D210FF8-3D1E-4985-A069-01D469477F7F}" type="slidenum">
              <a:rPr lang="en-GB"/>
              <a:pPr>
                <a:defRPr/>
              </a:pPr>
              <a:t>‹#›</a:t>
            </a:fld>
            <a:endParaRPr lang="en-GB"/>
          </a:p>
        </p:txBody>
      </p:sp>
    </p:spTree>
    <p:extLst>
      <p:ext uri="{BB962C8B-B14F-4D97-AF65-F5344CB8AC3E}">
        <p14:creationId xmlns:p14="http://schemas.microsoft.com/office/powerpoint/2010/main" val="1060484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0B3FEABF-EEBF-5804-61F5-684781DC6B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27438" y="2168525"/>
            <a:ext cx="18891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728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61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0094604-098A-B180-EDE2-0C2D2A119527}"/>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EFC23E7A-335D-F9FB-0125-3A9D698831EE}"/>
              </a:ext>
            </a:extLst>
          </p:cNvPr>
          <p:cNvSpPr>
            <a:spLocks noGrp="1"/>
          </p:cNvSpPr>
          <p:nvPr>
            <p:ph type="sldNum" sz="quarter" idx="11"/>
          </p:nvPr>
        </p:nvSpPr>
        <p:spPr/>
        <p:txBody>
          <a:bodyPr/>
          <a:lstStyle>
            <a:lvl1pPr>
              <a:defRPr/>
            </a:lvl1pPr>
          </a:lstStyle>
          <a:p>
            <a:pPr>
              <a:defRPr/>
            </a:pPr>
            <a:fld id="{9DB60AAB-2E0C-454E-ADA9-9D654C4092F8}" type="slidenum">
              <a:rPr lang="en-US"/>
              <a:pPr>
                <a:defRPr/>
              </a:pPr>
              <a:t>‹#›</a:t>
            </a:fld>
            <a:endParaRPr lang="en-US" dirty="0"/>
          </a:p>
        </p:txBody>
      </p:sp>
      <p:sp>
        <p:nvSpPr>
          <p:cNvPr id="6" name="Footer Placeholder 6">
            <a:extLst>
              <a:ext uri="{FF2B5EF4-FFF2-40B4-BE49-F238E27FC236}">
                <a16:creationId xmlns:a16="http://schemas.microsoft.com/office/drawing/2014/main" id="{45563F15-CAED-7853-4EE3-E20F4C0D3E94}"/>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4286422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28420A66-E706-7462-9D47-AB7D39A9CF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29050" y="709613"/>
            <a:ext cx="149383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305991" y="3429001"/>
            <a:ext cx="8532019" cy="2153265"/>
          </a:xfrm>
        </p:spPr>
        <p:txBody>
          <a:bodyPr/>
          <a:lstStyle>
            <a:lvl1pPr algn="l">
              <a:defRPr sz="3750">
                <a:solidFill>
                  <a:schemeClr val="bg1"/>
                </a:solidFill>
              </a:defRPr>
            </a:lvl1pPr>
          </a:lstStyle>
          <a:p>
            <a:r>
              <a:rPr lang="en-GB"/>
              <a:t>Click to edit Master title style</a:t>
            </a:r>
            <a:endParaRPr lang="en-US" dirty="0"/>
          </a:p>
        </p:txBody>
      </p:sp>
      <p:sp>
        <p:nvSpPr>
          <p:cNvPr id="5" name="Subtitle 2"/>
          <p:cNvSpPr>
            <a:spLocks noGrp="1"/>
          </p:cNvSpPr>
          <p:nvPr>
            <p:ph type="subTitle" idx="1"/>
          </p:nvPr>
        </p:nvSpPr>
        <p:spPr>
          <a:xfrm>
            <a:off x="305991" y="5700253"/>
            <a:ext cx="8532020" cy="803787"/>
          </a:xfrm>
        </p:spPr>
        <p:txBody>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053858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8B1AE994-5A2D-EFAB-5606-B71CB5C83509}"/>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BA113C2B-E7F8-10F3-BEA5-06C471FD924C}"/>
              </a:ext>
            </a:extLst>
          </p:cNvPr>
          <p:cNvSpPr>
            <a:spLocks noGrp="1"/>
          </p:cNvSpPr>
          <p:nvPr>
            <p:ph type="sldNum" sz="quarter" idx="11"/>
          </p:nvPr>
        </p:nvSpPr>
        <p:spPr/>
        <p:txBody>
          <a:bodyPr/>
          <a:lstStyle>
            <a:lvl1pPr>
              <a:defRPr/>
            </a:lvl1pPr>
          </a:lstStyle>
          <a:p>
            <a:pPr>
              <a:defRPr/>
            </a:pPr>
            <a:fld id="{4C68E9C4-E666-4F73-9438-2CD393F88BB0}" type="slidenum">
              <a:rPr lang="en-US"/>
              <a:pPr>
                <a:defRPr/>
              </a:pPr>
              <a:t>‹#›</a:t>
            </a:fld>
            <a:endParaRPr lang="en-US" dirty="0"/>
          </a:p>
        </p:txBody>
      </p:sp>
      <p:sp>
        <p:nvSpPr>
          <p:cNvPr id="5" name="Footer Placeholder 6">
            <a:extLst>
              <a:ext uri="{FF2B5EF4-FFF2-40B4-BE49-F238E27FC236}">
                <a16:creationId xmlns:a16="http://schemas.microsoft.com/office/drawing/2014/main" id="{C1A7D38F-C3CD-B6BA-7B75-630E2523B687}"/>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2950123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a:extLst>
              <a:ext uri="{FF2B5EF4-FFF2-40B4-BE49-F238E27FC236}">
                <a16:creationId xmlns:a16="http://schemas.microsoft.com/office/drawing/2014/main" id="{880A2570-C0E6-375A-3015-8F48A438FC66}"/>
              </a:ext>
            </a:extLst>
          </p:cNvPr>
          <p:cNvSpPr>
            <a:spLocks noGrp="1" noChangeArrowheads="1"/>
          </p:cNvSpPr>
          <p:nvPr>
            <p:ph type="dt" sz="half" idx="10"/>
          </p:nvPr>
        </p:nvSpPr>
        <p:spPr>
          <a:ln/>
        </p:spPr>
        <p:txBody>
          <a:bodyPr/>
          <a:lstStyle>
            <a:lvl1pPr>
              <a:defRPr/>
            </a:lvl1pPr>
          </a:lstStyle>
          <a:p>
            <a:pPr>
              <a:defRPr/>
            </a:pPr>
            <a:r>
              <a:rPr lang="en-US" altLang="it-IT"/>
              <a:t>23/10/2023</a:t>
            </a:r>
            <a:endParaRPr lang="it-IT" altLang="it-IT"/>
          </a:p>
        </p:txBody>
      </p:sp>
      <p:sp>
        <p:nvSpPr>
          <p:cNvPr id="6" name="Rectangle 5">
            <a:extLst>
              <a:ext uri="{FF2B5EF4-FFF2-40B4-BE49-F238E27FC236}">
                <a16:creationId xmlns:a16="http://schemas.microsoft.com/office/drawing/2014/main" id="{315817C5-232A-6B0F-4733-34704B67DDB3}"/>
              </a:ext>
            </a:extLst>
          </p:cNvPr>
          <p:cNvSpPr>
            <a:spLocks noGrp="1" noChangeArrowheads="1"/>
          </p:cNvSpPr>
          <p:nvPr>
            <p:ph type="ftr" sz="quarter" idx="11"/>
          </p:nvPr>
        </p:nvSpPr>
        <p:spPr>
          <a:ln/>
        </p:spPr>
        <p:txBody>
          <a:bodyPr/>
          <a:lstStyle>
            <a:lvl1pPr>
              <a:defRPr/>
            </a:lvl1pPr>
          </a:lstStyle>
          <a:p>
            <a:pPr>
              <a:defRPr/>
            </a:pPr>
            <a:r>
              <a:rPr lang="it-IT" altLang="it-IT"/>
              <a:t>PhD progess report           Michela Neroni</a:t>
            </a:r>
          </a:p>
        </p:txBody>
      </p:sp>
      <p:sp>
        <p:nvSpPr>
          <p:cNvPr id="7" name="Rectangle 6">
            <a:extLst>
              <a:ext uri="{FF2B5EF4-FFF2-40B4-BE49-F238E27FC236}">
                <a16:creationId xmlns:a16="http://schemas.microsoft.com/office/drawing/2014/main" id="{E61983C2-3E1D-FDED-B7B7-5E979CAEF831}"/>
              </a:ext>
            </a:extLst>
          </p:cNvPr>
          <p:cNvSpPr>
            <a:spLocks noGrp="1" noChangeArrowheads="1"/>
          </p:cNvSpPr>
          <p:nvPr>
            <p:ph type="sldNum" sz="quarter" idx="12"/>
          </p:nvPr>
        </p:nvSpPr>
        <p:spPr>
          <a:ln/>
        </p:spPr>
        <p:txBody>
          <a:bodyPr/>
          <a:lstStyle>
            <a:lvl1pPr>
              <a:defRPr/>
            </a:lvl1pPr>
          </a:lstStyle>
          <a:p>
            <a:pPr>
              <a:defRPr/>
            </a:pPr>
            <a:r>
              <a:rPr lang="it-IT" altLang="it-IT"/>
              <a:t>Pagina </a:t>
            </a:r>
            <a:fld id="{289FB790-4F81-40B3-B02D-E50AD3610FC1}" type="slidenum">
              <a:rPr lang="it-IT" altLang="it-IT" smtClean="0"/>
              <a:pPr>
                <a:defRPr/>
              </a:pPr>
              <a:t>‹#›</a:t>
            </a:fld>
            <a:endParaRPr lang="it-IT" altLang="it-IT"/>
          </a:p>
        </p:txBody>
      </p:sp>
    </p:spTree>
    <p:extLst>
      <p:ext uri="{BB962C8B-B14F-4D97-AF65-F5344CB8AC3E}">
        <p14:creationId xmlns:p14="http://schemas.microsoft.com/office/powerpoint/2010/main" val="17341029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57175" indent="-257175">
              <a:buFont typeface="Arial" panose="020B0604020202020204" pitchFamily="34" charset="0"/>
              <a:buChar char="•"/>
              <a:defRPr>
                <a:solidFill>
                  <a:schemeClr val="tx2">
                    <a:lumMod val="50000"/>
                  </a:schemeClr>
                </a:solidFill>
              </a:defRPr>
            </a:lvl1pPr>
            <a:lvl2pPr marL="471488" indent="-196454">
              <a:buFont typeface="Arial" panose="020B0604020202020204" pitchFamily="34" charset="0"/>
              <a:buChar char="•"/>
              <a:tabLst/>
              <a:defRPr sz="1350">
                <a:solidFill>
                  <a:schemeClr val="tx2">
                    <a:lumMod val="50000"/>
                  </a:schemeClr>
                </a:solidFill>
              </a:defRPr>
            </a:lvl2pPr>
            <a:lvl3pPr marL="666750" indent="-195263">
              <a:buSzPct val="100000"/>
              <a:buFont typeface="Arial" panose="020B0604020202020204" pitchFamily="34" charset="0"/>
              <a:buChar char="•"/>
              <a:tabLst/>
              <a:defRPr sz="1350">
                <a:solidFill>
                  <a:schemeClr val="tx2">
                    <a:lumMod val="50000"/>
                  </a:schemeClr>
                </a:solidFill>
              </a:defRPr>
            </a:lvl3pPr>
            <a:lvl4pPr marL="907256" indent="-202406">
              <a:buSzPct val="100000"/>
              <a:buFont typeface="Arial" panose="020B0604020202020204" pitchFamily="34" charset="0"/>
              <a:buChar char="•"/>
              <a:tabLst/>
              <a:defRPr sz="1200">
                <a:solidFill>
                  <a:schemeClr val="tx2">
                    <a:lumMod val="50000"/>
                  </a:schemeClr>
                </a:solidFill>
              </a:defRPr>
            </a:lvl4pPr>
            <a:lvl5pPr marL="1543050" indent="-17145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1B7DC57B-EACE-C1DE-78D6-432DC113558A}"/>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948C74A6-120B-2B68-392F-6CCE6A449BB2}"/>
              </a:ext>
            </a:extLst>
          </p:cNvPr>
          <p:cNvSpPr>
            <a:spLocks noGrp="1"/>
          </p:cNvSpPr>
          <p:nvPr>
            <p:ph type="sldNum" sz="quarter" idx="11"/>
          </p:nvPr>
        </p:nvSpPr>
        <p:spPr/>
        <p:txBody>
          <a:bodyPr/>
          <a:lstStyle>
            <a:lvl1pPr>
              <a:defRPr/>
            </a:lvl1pPr>
          </a:lstStyle>
          <a:p>
            <a:pPr>
              <a:defRPr/>
            </a:pPr>
            <a:fld id="{0747A21E-3772-4040-AA8B-EE6991242E56}" type="slidenum">
              <a:rPr lang="en-US"/>
              <a:pPr>
                <a:defRPr/>
              </a:pPr>
              <a:t>‹#›</a:t>
            </a:fld>
            <a:endParaRPr lang="en-US" dirty="0"/>
          </a:p>
        </p:txBody>
      </p:sp>
      <p:sp>
        <p:nvSpPr>
          <p:cNvPr id="5" name="Footer Placeholder 6">
            <a:extLst>
              <a:ext uri="{FF2B5EF4-FFF2-40B4-BE49-F238E27FC236}">
                <a16:creationId xmlns:a16="http://schemas.microsoft.com/office/drawing/2014/main" id="{6DE55780-BED8-582D-C9AE-2113152B9A00}"/>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248386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dirty="0"/>
          </a:p>
        </p:txBody>
      </p:sp>
      <p:sp>
        <p:nvSpPr>
          <p:cNvPr id="4" name="Picture Placeholder 3"/>
          <p:cNvSpPr>
            <a:spLocks noGrp="1"/>
          </p:cNvSpPr>
          <p:nvPr>
            <p:ph type="pic" sz="quarter" idx="13"/>
          </p:nvPr>
        </p:nvSpPr>
        <p:spPr>
          <a:xfrm>
            <a:off x="305991" y="1439863"/>
            <a:ext cx="8532019" cy="4760912"/>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2" name="Date Placeholder 3">
            <a:extLst>
              <a:ext uri="{FF2B5EF4-FFF2-40B4-BE49-F238E27FC236}">
                <a16:creationId xmlns:a16="http://schemas.microsoft.com/office/drawing/2014/main" id="{733FAF96-DF0B-97E3-F5B0-04A51B172918}"/>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3" name="Slide Number Placeholder 5">
            <a:extLst>
              <a:ext uri="{FF2B5EF4-FFF2-40B4-BE49-F238E27FC236}">
                <a16:creationId xmlns:a16="http://schemas.microsoft.com/office/drawing/2014/main" id="{37709ABE-FD9C-8DA7-700E-CD3B73BA3840}"/>
              </a:ext>
            </a:extLst>
          </p:cNvPr>
          <p:cNvSpPr>
            <a:spLocks noGrp="1"/>
          </p:cNvSpPr>
          <p:nvPr>
            <p:ph type="sldNum" sz="quarter" idx="15"/>
          </p:nvPr>
        </p:nvSpPr>
        <p:spPr/>
        <p:txBody>
          <a:bodyPr/>
          <a:lstStyle>
            <a:lvl1pPr>
              <a:defRPr/>
            </a:lvl1pPr>
          </a:lstStyle>
          <a:p>
            <a:pPr>
              <a:defRPr/>
            </a:pPr>
            <a:fld id="{E1F75F24-543D-4B0D-8C70-62C6681CEB34}" type="slidenum">
              <a:rPr lang="en-US"/>
              <a:pPr>
                <a:defRPr/>
              </a:pPr>
              <a:t>‹#›</a:t>
            </a:fld>
            <a:endParaRPr lang="en-US" dirty="0"/>
          </a:p>
        </p:txBody>
      </p:sp>
      <p:sp>
        <p:nvSpPr>
          <p:cNvPr id="5" name="Footer Placeholder 6">
            <a:extLst>
              <a:ext uri="{FF2B5EF4-FFF2-40B4-BE49-F238E27FC236}">
                <a16:creationId xmlns:a16="http://schemas.microsoft.com/office/drawing/2014/main" id="{6871E7A3-8A11-2F3B-D6C1-D9281558AE2C}"/>
              </a:ext>
            </a:extLst>
          </p:cNvPr>
          <p:cNvSpPr>
            <a:spLocks noGrp="1"/>
          </p:cNvSpPr>
          <p:nvPr>
            <p:ph type="ftr" sz="quarter" idx="16"/>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11069746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p:cNvSpPr>
            <a:spLocks noGrp="1"/>
          </p:cNvSpPr>
          <p:nvPr>
            <p:ph type="pic" sz="quarter" idx="13"/>
          </p:nvPr>
        </p:nvSpPr>
        <p:spPr>
          <a:xfrm>
            <a:off x="0" y="-29980"/>
            <a:ext cx="9144000" cy="6351588"/>
          </a:xfrm>
          <a:pattFill prst="lgCheck">
            <a:fgClr>
              <a:schemeClr val="accent4"/>
            </a:fgClr>
            <a:bgClr>
              <a:schemeClr val="bg1"/>
            </a:bgClr>
          </a:pattFill>
        </p:spPr>
        <p:txBody>
          <a:bodyPr anchor="ctr" anchorCtr="0"/>
          <a:lstStyle>
            <a:lvl1pPr algn="ctr">
              <a:defRPr/>
            </a:lvl1pPr>
          </a:lstStyle>
          <a:p>
            <a:pPr lvl="0"/>
            <a:r>
              <a:rPr lang="en-GB" noProof="0"/>
              <a:t>Click icon to add picture</a:t>
            </a:r>
            <a:endParaRPr lang="en-US" noProof="0" dirty="0"/>
          </a:p>
        </p:txBody>
      </p:sp>
      <p:sp>
        <p:nvSpPr>
          <p:cNvPr id="3" name="Content Placeholder 2"/>
          <p:cNvSpPr>
            <a:spLocks noGrp="1"/>
          </p:cNvSpPr>
          <p:nvPr>
            <p:ph idx="1"/>
          </p:nvPr>
        </p:nvSpPr>
        <p:spPr>
          <a:xfrm>
            <a:off x="6056710" y="-52466"/>
            <a:ext cx="3087290" cy="6370820"/>
          </a:xfrm>
          <a:solidFill>
            <a:schemeClr val="tx1">
              <a:alpha val="80000"/>
            </a:schemeClr>
          </a:solidFill>
        </p:spPr>
        <p:txBody>
          <a:bodyPr lIns="180000" tIns="180000" rIns="180000" bIns="180000"/>
          <a:lstStyle>
            <a:lvl1pPr>
              <a:defRPr sz="2100">
                <a:solidFill>
                  <a:schemeClr val="bg1"/>
                </a:solidFill>
              </a:defRPr>
            </a:lvl1pPr>
            <a:lvl2pPr marL="243000" indent="-243000">
              <a:buFont typeface="Arial" charset="0"/>
              <a:buChar char="•"/>
              <a:tabLst/>
              <a:defRPr sz="1575">
                <a:solidFill>
                  <a:schemeClr val="bg1"/>
                </a:solidFill>
              </a:defRPr>
            </a:lvl2pPr>
            <a:lvl3pPr marL="486000" indent="-243000">
              <a:buSzPct val="100000"/>
              <a:buFont typeface="Arial" panose="020B0604020202020204" pitchFamily="34" charset="0"/>
              <a:buChar char="•"/>
              <a:tabLst/>
              <a:defRPr sz="1350">
                <a:solidFill>
                  <a:schemeClr val="bg1"/>
                </a:solidFill>
              </a:defRPr>
            </a:lvl3pPr>
            <a:lvl4pPr marL="729000" indent="-243000">
              <a:buSzPct val="100000"/>
              <a:buFont typeface="Arial" charset="0"/>
              <a:buChar char="•"/>
              <a:tabLst/>
              <a:defRPr>
                <a:solidFill>
                  <a:schemeClr val="bg1"/>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Date Placeholder 3">
            <a:extLst>
              <a:ext uri="{FF2B5EF4-FFF2-40B4-BE49-F238E27FC236}">
                <a16:creationId xmlns:a16="http://schemas.microsoft.com/office/drawing/2014/main" id="{5762034C-BC91-7D9C-FD93-438D0B6BFF0C}"/>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4" name="Slide Number Placeholder 5">
            <a:extLst>
              <a:ext uri="{FF2B5EF4-FFF2-40B4-BE49-F238E27FC236}">
                <a16:creationId xmlns:a16="http://schemas.microsoft.com/office/drawing/2014/main" id="{6596974A-0FAB-00E9-61FD-0B14D36AE0E7}"/>
              </a:ext>
            </a:extLst>
          </p:cNvPr>
          <p:cNvSpPr>
            <a:spLocks noGrp="1"/>
          </p:cNvSpPr>
          <p:nvPr>
            <p:ph type="sldNum" sz="quarter" idx="15"/>
          </p:nvPr>
        </p:nvSpPr>
        <p:spPr/>
        <p:txBody>
          <a:bodyPr/>
          <a:lstStyle>
            <a:lvl1pPr>
              <a:defRPr/>
            </a:lvl1pPr>
          </a:lstStyle>
          <a:p>
            <a:pPr>
              <a:defRPr/>
            </a:pPr>
            <a:fld id="{FA4B3F4B-EDC3-43EE-BAF9-BDC164E97E5B}" type="slidenum">
              <a:rPr lang="en-US"/>
              <a:pPr>
                <a:defRPr/>
              </a:pPr>
              <a:t>‹#›</a:t>
            </a:fld>
            <a:endParaRPr lang="en-US" dirty="0"/>
          </a:p>
        </p:txBody>
      </p:sp>
      <p:sp>
        <p:nvSpPr>
          <p:cNvPr id="5" name="Footer Placeholder 6">
            <a:extLst>
              <a:ext uri="{FF2B5EF4-FFF2-40B4-BE49-F238E27FC236}">
                <a16:creationId xmlns:a16="http://schemas.microsoft.com/office/drawing/2014/main" id="{89C9D80E-E2FF-B700-AE64-E1FB24AE10E2}"/>
              </a:ext>
            </a:extLst>
          </p:cNvPr>
          <p:cNvSpPr>
            <a:spLocks noGrp="1"/>
          </p:cNvSpPr>
          <p:nvPr>
            <p:ph type="ftr" sz="quarter" idx="16"/>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4468493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5991" y="1592264"/>
            <a:ext cx="4212431"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592265"/>
            <a:ext cx="4208860"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a:extLst>
              <a:ext uri="{FF2B5EF4-FFF2-40B4-BE49-F238E27FC236}">
                <a16:creationId xmlns:a16="http://schemas.microsoft.com/office/drawing/2014/main" id="{4FB45DF2-11B6-332F-4A37-E081EB46E970}"/>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6" name="Slide Number Placeholder 5">
            <a:extLst>
              <a:ext uri="{FF2B5EF4-FFF2-40B4-BE49-F238E27FC236}">
                <a16:creationId xmlns:a16="http://schemas.microsoft.com/office/drawing/2014/main" id="{50F760BB-5419-C30B-BD5E-3EE835C04492}"/>
              </a:ext>
            </a:extLst>
          </p:cNvPr>
          <p:cNvSpPr>
            <a:spLocks noGrp="1"/>
          </p:cNvSpPr>
          <p:nvPr>
            <p:ph type="sldNum" sz="quarter" idx="11"/>
          </p:nvPr>
        </p:nvSpPr>
        <p:spPr/>
        <p:txBody>
          <a:bodyPr/>
          <a:lstStyle>
            <a:lvl1pPr>
              <a:defRPr/>
            </a:lvl1pPr>
          </a:lstStyle>
          <a:p>
            <a:pPr>
              <a:defRPr/>
            </a:pPr>
            <a:fld id="{315BAD45-AED5-4604-8115-35017B8F7F83}" type="slidenum">
              <a:rPr lang="en-US"/>
              <a:pPr>
                <a:defRPr/>
              </a:pPr>
              <a:t>‹#›</a:t>
            </a:fld>
            <a:endParaRPr lang="en-US" dirty="0"/>
          </a:p>
        </p:txBody>
      </p:sp>
      <p:sp>
        <p:nvSpPr>
          <p:cNvPr id="7" name="Footer Placeholder 6">
            <a:extLst>
              <a:ext uri="{FF2B5EF4-FFF2-40B4-BE49-F238E27FC236}">
                <a16:creationId xmlns:a16="http://schemas.microsoft.com/office/drawing/2014/main" id="{3F9C54FC-0D92-9F3D-265E-40DDFBA71697}"/>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8539231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05991" y="2427287"/>
            <a:ext cx="4212431"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27287"/>
            <a:ext cx="4208860"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3">
            <a:extLst>
              <a:ext uri="{FF2B5EF4-FFF2-40B4-BE49-F238E27FC236}">
                <a16:creationId xmlns:a16="http://schemas.microsoft.com/office/drawing/2014/main" id="{20325FBD-E575-1EFF-B10D-D413D6791DE5}"/>
              </a:ext>
            </a:extLst>
          </p:cNvPr>
          <p:cNvSpPr>
            <a:spLocks noGrp="1"/>
          </p:cNvSpPr>
          <p:nvPr>
            <p:ph type="dt" sz="half" idx="10"/>
          </p:nvPr>
        </p:nvSpPr>
        <p:spPr/>
        <p:txBody>
          <a:bodyPr/>
          <a:lstStyle>
            <a:lvl1pPr>
              <a:defRPr/>
            </a:lvl1pPr>
          </a:lstStyle>
          <a:p>
            <a:pPr>
              <a:defRPr/>
            </a:pPr>
            <a:r>
              <a:rPr lang="en-US"/>
              <a:t>23/10/2023</a:t>
            </a:r>
            <a:endParaRPr lang="en-US" dirty="0"/>
          </a:p>
        </p:txBody>
      </p:sp>
      <p:sp>
        <p:nvSpPr>
          <p:cNvPr id="8" name="Slide Number Placeholder 5">
            <a:extLst>
              <a:ext uri="{FF2B5EF4-FFF2-40B4-BE49-F238E27FC236}">
                <a16:creationId xmlns:a16="http://schemas.microsoft.com/office/drawing/2014/main" id="{A8021596-7F67-DB13-DEB4-E3E219A79D17}"/>
              </a:ext>
            </a:extLst>
          </p:cNvPr>
          <p:cNvSpPr>
            <a:spLocks noGrp="1"/>
          </p:cNvSpPr>
          <p:nvPr>
            <p:ph type="sldNum" sz="quarter" idx="11"/>
          </p:nvPr>
        </p:nvSpPr>
        <p:spPr/>
        <p:txBody>
          <a:bodyPr/>
          <a:lstStyle>
            <a:lvl1pPr>
              <a:defRPr/>
            </a:lvl1pPr>
          </a:lstStyle>
          <a:p>
            <a:pPr>
              <a:defRPr/>
            </a:pPr>
            <a:fld id="{FA7E0A69-DB4B-493D-8DB1-396671FEE6F3}" type="slidenum">
              <a:rPr lang="en-US"/>
              <a:pPr>
                <a:defRPr/>
              </a:pPr>
              <a:t>‹#›</a:t>
            </a:fld>
            <a:endParaRPr lang="en-US" dirty="0"/>
          </a:p>
        </p:txBody>
      </p:sp>
      <p:sp>
        <p:nvSpPr>
          <p:cNvPr id="9" name="Footer Placeholder 6">
            <a:extLst>
              <a:ext uri="{FF2B5EF4-FFF2-40B4-BE49-F238E27FC236}">
                <a16:creationId xmlns:a16="http://schemas.microsoft.com/office/drawing/2014/main" id="{746B930C-681B-03E1-54CB-66E15AFAE3DE}"/>
              </a:ext>
            </a:extLst>
          </p:cNvPr>
          <p:cNvSpPr>
            <a:spLocks noGrp="1"/>
          </p:cNvSpPr>
          <p:nvPr>
            <p:ph type="ftr" sz="quarter" idx="1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945505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4212431"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p:cNvSpPr>
            <a:spLocks noGrp="1"/>
          </p:cNvSpPr>
          <p:nvPr>
            <p:ph type="pic" sz="quarter" idx="13"/>
          </p:nvPr>
        </p:nvSpPr>
        <p:spPr>
          <a:xfrm>
            <a:off x="4625578" y="0"/>
            <a:ext cx="4518422" cy="6317986"/>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2AE6B693-BAFE-2676-28FA-5F894F5A8E41}"/>
              </a:ext>
            </a:extLst>
          </p:cNvPr>
          <p:cNvSpPr>
            <a:spLocks noGrp="1"/>
          </p:cNvSpPr>
          <p:nvPr>
            <p:ph type="dt" sz="half" idx="14"/>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4DFDF7F8-E10A-DF57-8563-7BB7A06ADBA5}"/>
              </a:ext>
            </a:extLst>
          </p:cNvPr>
          <p:cNvSpPr>
            <a:spLocks noGrp="1"/>
          </p:cNvSpPr>
          <p:nvPr>
            <p:ph type="sldNum" sz="quarter" idx="15"/>
          </p:nvPr>
        </p:nvSpPr>
        <p:spPr/>
        <p:txBody>
          <a:bodyPr/>
          <a:lstStyle>
            <a:lvl1pPr>
              <a:defRPr/>
            </a:lvl1pPr>
          </a:lstStyle>
          <a:p>
            <a:pPr>
              <a:defRPr/>
            </a:pPr>
            <a:fld id="{429C93DF-E475-4EB1-A837-ACD877575111}" type="slidenum">
              <a:rPr lang="en-US"/>
              <a:pPr>
                <a:defRPr/>
              </a:pPr>
              <a:t>‹#›</a:t>
            </a:fld>
            <a:endParaRPr lang="en-US" dirty="0"/>
          </a:p>
        </p:txBody>
      </p:sp>
      <p:sp>
        <p:nvSpPr>
          <p:cNvPr id="6" name="Footer Placeholder 6">
            <a:extLst>
              <a:ext uri="{FF2B5EF4-FFF2-40B4-BE49-F238E27FC236}">
                <a16:creationId xmlns:a16="http://schemas.microsoft.com/office/drawing/2014/main" id="{E391C655-CCEF-9169-9437-839B8A6CF2F1}"/>
              </a:ext>
            </a:extLst>
          </p:cNvPr>
          <p:cNvSpPr>
            <a:spLocks noGrp="1"/>
          </p:cNvSpPr>
          <p:nvPr>
            <p:ph type="ftr" sz="quarter" idx="16"/>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488994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5"/>
          <p:cNvSpPr>
            <a:spLocks noGrp="1"/>
          </p:cNvSpPr>
          <p:nvPr>
            <p:ph type="pic" sz="quarter" idx="13"/>
          </p:nvPr>
        </p:nvSpPr>
        <p:spPr>
          <a:xfrm>
            <a:off x="4625579" y="1592264"/>
            <a:ext cx="4212431"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2" name="Picture Placeholder 5"/>
          <p:cNvSpPr>
            <a:spLocks noGrp="1"/>
          </p:cNvSpPr>
          <p:nvPr>
            <p:ph type="pic" sz="quarter" idx="17"/>
          </p:nvPr>
        </p:nvSpPr>
        <p:spPr>
          <a:xfrm>
            <a:off x="4625579" y="3969704"/>
            <a:ext cx="4212431"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049FE132-D2B3-C53D-9E2D-8970450658AE}"/>
              </a:ext>
            </a:extLst>
          </p:cNvPr>
          <p:cNvSpPr>
            <a:spLocks noGrp="1"/>
          </p:cNvSpPr>
          <p:nvPr>
            <p:ph type="dt" sz="half" idx="18"/>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D315DFF5-D496-74E7-1DF6-45D64DBD80B9}"/>
              </a:ext>
            </a:extLst>
          </p:cNvPr>
          <p:cNvSpPr>
            <a:spLocks noGrp="1"/>
          </p:cNvSpPr>
          <p:nvPr>
            <p:ph type="sldNum" sz="quarter" idx="19"/>
          </p:nvPr>
        </p:nvSpPr>
        <p:spPr/>
        <p:txBody>
          <a:bodyPr/>
          <a:lstStyle>
            <a:lvl1pPr>
              <a:defRPr/>
            </a:lvl1pPr>
          </a:lstStyle>
          <a:p>
            <a:pPr>
              <a:defRPr/>
            </a:pPr>
            <a:fld id="{4451A817-D58E-4DC7-B8AF-D5CC609F2912}" type="slidenum">
              <a:rPr lang="en-US"/>
              <a:pPr>
                <a:defRPr/>
              </a:pPr>
              <a:t>‹#›</a:t>
            </a:fld>
            <a:endParaRPr lang="en-US" dirty="0"/>
          </a:p>
        </p:txBody>
      </p:sp>
      <p:sp>
        <p:nvSpPr>
          <p:cNvPr id="6" name="Footer Placeholder 6">
            <a:extLst>
              <a:ext uri="{FF2B5EF4-FFF2-40B4-BE49-F238E27FC236}">
                <a16:creationId xmlns:a16="http://schemas.microsoft.com/office/drawing/2014/main" id="{7547106B-69C0-15AA-6176-1E13A9EB4667}"/>
              </a:ext>
            </a:extLst>
          </p:cNvPr>
          <p:cNvSpPr>
            <a:spLocks noGrp="1"/>
          </p:cNvSpPr>
          <p:nvPr>
            <p:ph type="ftr" sz="quarter" idx="20"/>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11940140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27813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5"/>
          <p:cNvSpPr>
            <a:spLocks noGrp="1"/>
          </p:cNvSpPr>
          <p:nvPr>
            <p:ph type="pic" sz="quarter" idx="13"/>
          </p:nvPr>
        </p:nvSpPr>
        <p:spPr>
          <a:xfrm>
            <a:off x="6056710" y="1592264"/>
            <a:ext cx="2781300"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3" name="Picture Placeholder 5"/>
          <p:cNvSpPr>
            <a:spLocks noGrp="1"/>
          </p:cNvSpPr>
          <p:nvPr>
            <p:ph type="pic" sz="quarter" idx="17"/>
          </p:nvPr>
        </p:nvSpPr>
        <p:spPr>
          <a:xfrm>
            <a:off x="6093511" y="3969704"/>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4" name="Picture Placeholder 5"/>
          <p:cNvSpPr>
            <a:spLocks noGrp="1"/>
          </p:cNvSpPr>
          <p:nvPr>
            <p:ph type="pic" sz="quarter" idx="18"/>
          </p:nvPr>
        </p:nvSpPr>
        <p:spPr>
          <a:xfrm>
            <a:off x="3194447" y="1592264"/>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5" name="Picture Placeholder 5"/>
          <p:cNvSpPr>
            <a:spLocks noGrp="1"/>
          </p:cNvSpPr>
          <p:nvPr>
            <p:ph type="pic" sz="quarter" idx="19"/>
          </p:nvPr>
        </p:nvSpPr>
        <p:spPr>
          <a:xfrm>
            <a:off x="3194447" y="3978016"/>
            <a:ext cx="2744499" cy="2232025"/>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B3B64240-B9D8-4FE2-BC16-498D5FE834A5}"/>
              </a:ext>
            </a:extLst>
          </p:cNvPr>
          <p:cNvSpPr>
            <a:spLocks noGrp="1"/>
          </p:cNvSpPr>
          <p:nvPr>
            <p:ph type="dt" sz="half" idx="20"/>
          </p:nvPr>
        </p:nvSpPr>
        <p:spPr/>
        <p:txBody>
          <a:bodyPr/>
          <a:lstStyle>
            <a:lvl1pPr>
              <a:defRPr/>
            </a:lvl1pPr>
          </a:lstStyle>
          <a:p>
            <a:pPr>
              <a:defRPr/>
            </a:pPr>
            <a:r>
              <a:rPr lang="en-US"/>
              <a:t>23/10/2023</a:t>
            </a:r>
            <a:endParaRPr lang="en-US" dirty="0"/>
          </a:p>
        </p:txBody>
      </p:sp>
      <p:sp>
        <p:nvSpPr>
          <p:cNvPr id="5" name="Slide Number Placeholder 5">
            <a:extLst>
              <a:ext uri="{FF2B5EF4-FFF2-40B4-BE49-F238E27FC236}">
                <a16:creationId xmlns:a16="http://schemas.microsoft.com/office/drawing/2014/main" id="{84547EB5-1950-521D-DE0D-EFF1C22F7ADE}"/>
              </a:ext>
            </a:extLst>
          </p:cNvPr>
          <p:cNvSpPr>
            <a:spLocks noGrp="1"/>
          </p:cNvSpPr>
          <p:nvPr>
            <p:ph type="sldNum" sz="quarter" idx="21"/>
          </p:nvPr>
        </p:nvSpPr>
        <p:spPr/>
        <p:txBody>
          <a:bodyPr/>
          <a:lstStyle>
            <a:lvl1pPr>
              <a:defRPr/>
            </a:lvl1pPr>
          </a:lstStyle>
          <a:p>
            <a:pPr>
              <a:defRPr/>
            </a:pPr>
            <a:fld id="{D6F4B4C5-C2DC-425A-9E53-71AA080330CC}" type="slidenum">
              <a:rPr lang="en-US"/>
              <a:pPr>
                <a:defRPr/>
              </a:pPr>
              <a:t>‹#›</a:t>
            </a:fld>
            <a:endParaRPr lang="en-US" dirty="0"/>
          </a:p>
        </p:txBody>
      </p:sp>
      <p:sp>
        <p:nvSpPr>
          <p:cNvPr id="6" name="Footer Placeholder 6">
            <a:extLst>
              <a:ext uri="{FF2B5EF4-FFF2-40B4-BE49-F238E27FC236}">
                <a16:creationId xmlns:a16="http://schemas.microsoft.com/office/drawing/2014/main" id="{A4A95D12-C1FC-312A-15CC-910AB9493235}"/>
              </a:ext>
            </a:extLst>
          </p:cNvPr>
          <p:cNvSpPr>
            <a:spLocks noGrp="1"/>
          </p:cNvSpPr>
          <p:nvPr>
            <p:ph type="ftr" sz="quarter" idx="22"/>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19802679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p:cNvSpPr>
            <a:spLocks noGrp="1"/>
          </p:cNvSpPr>
          <p:nvPr>
            <p:ph type="pic" sz="quarter" idx="13"/>
          </p:nvPr>
        </p:nvSpPr>
        <p:spPr>
          <a:xfrm>
            <a:off x="305992" y="2420939"/>
            <a:ext cx="4212431"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8" name="Picture Placeholder 7"/>
          <p:cNvSpPr>
            <a:spLocks noGrp="1"/>
          </p:cNvSpPr>
          <p:nvPr>
            <p:ph type="pic" sz="quarter" idx="18"/>
          </p:nvPr>
        </p:nvSpPr>
        <p:spPr>
          <a:xfrm>
            <a:off x="4629151" y="2420939"/>
            <a:ext cx="4212431" cy="3779837"/>
          </a:xfrm>
          <a:pattFill prst="lgCheck">
            <a:fgClr>
              <a:schemeClr val="accent4"/>
            </a:fgClr>
            <a:bgClr>
              <a:schemeClr val="bg1"/>
            </a:bgClr>
          </a:pattFill>
        </p:spPr>
        <p:txBody>
          <a:bodyPr anchor="ctr" anchorCtr="0"/>
          <a:lstStyle>
            <a:lvl1pPr algn="ctr">
              <a:defRPr/>
            </a:lvl1pPr>
          </a:lstStyle>
          <a:p>
            <a:pPr lvl="0"/>
            <a:r>
              <a:rPr lang="en-GB" noProof="0"/>
              <a:t>Click icon to add picture</a:t>
            </a:r>
            <a:endParaRPr lang="en-GB" noProof="0" dirty="0"/>
          </a:p>
        </p:txBody>
      </p:sp>
      <p:sp>
        <p:nvSpPr>
          <p:cNvPr id="4" name="Date Placeholder 3">
            <a:extLst>
              <a:ext uri="{FF2B5EF4-FFF2-40B4-BE49-F238E27FC236}">
                <a16:creationId xmlns:a16="http://schemas.microsoft.com/office/drawing/2014/main" id="{C4F33912-C5FB-681E-134C-5E150F6BF1D7}"/>
              </a:ext>
            </a:extLst>
          </p:cNvPr>
          <p:cNvSpPr>
            <a:spLocks noGrp="1"/>
          </p:cNvSpPr>
          <p:nvPr>
            <p:ph type="dt" sz="half" idx="19"/>
          </p:nvPr>
        </p:nvSpPr>
        <p:spPr/>
        <p:txBody>
          <a:bodyPr/>
          <a:lstStyle>
            <a:lvl1pPr>
              <a:defRPr/>
            </a:lvl1pPr>
          </a:lstStyle>
          <a:p>
            <a:pPr>
              <a:defRPr/>
            </a:pPr>
            <a:r>
              <a:rPr lang="en-US"/>
              <a:t>23/10/2023</a:t>
            </a:r>
            <a:endParaRPr lang="en-US" dirty="0"/>
          </a:p>
        </p:txBody>
      </p:sp>
      <p:sp>
        <p:nvSpPr>
          <p:cNvPr id="6" name="Slide Number Placeholder 5">
            <a:extLst>
              <a:ext uri="{FF2B5EF4-FFF2-40B4-BE49-F238E27FC236}">
                <a16:creationId xmlns:a16="http://schemas.microsoft.com/office/drawing/2014/main" id="{D0451C9F-3C11-445E-B071-A2461A9B49EF}"/>
              </a:ext>
            </a:extLst>
          </p:cNvPr>
          <p:cNvSpPr>
            <a:spLocks noGrp="1"/>
          </p:cNvSpPr>
          <p:nvPr>
            <p:ph type="sldNum" sz="quarter" idx="20"/>
          </p:nvPr>
        </p:nvSpPr>
        <p:spPr/>
        <p:txBody>
          <a:bodyPr/>
          <a:lstStyle>
            <a:lvl1pPr>
              <a:defRPr/>
            </a:lvl1pPr>
          </a:lstStyle>
          <a:p>
            <a:pPr>
              <a:defRPr/>
            </a:pPr>
            <a:fld id="{B7635FF5-387C-41F5-8413-91959BDD4D73}" type="slidenum">
              <a:rPr lang="en-US"/>
              <a:pPr>
                <a:defRPr/>
              </a:pPr>
              <a:t>‹#›</a:t>
            </a:fld>
            <a:endParaRPr lang="en-US" dirty="0"/>
          </a:p>
        </p:txBody>
      </p:sp>
      <p:sp>
        <p:nvSpPr>
          <p:cNvPr id="7" name="Footer Placeholder 6">
            <a:extLst>
              <a:ext uri="{FF2B5EF4-FFF2-40B4-BE49-F238E27FC236}">
                <a16:creationId xmlns:a16="http://schemas.microsoft.com/office/drawing/2014/main" id="{0396A74B-CFB0-56C1-67DD-FCCCB4C3067B}"/>
              </a:ext>
            </a:extLst>
          </p:cNvPr>
          <p:cNvSpPr>
            <a:spLocks noGrp="1"/>
          </p:cNvSpPr>
          <p:nvPr>
            <p:ph type="ftr" sz="quarter" idx="21"/>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5305415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2781301" cy="668337"/>
          </a:xfrm>
        </p:spPr>
        <p:txBody>
          <a:bodyPr anchor="t" anchorCtr="0"/>
          <a:lstStyle>
            <a:lvl1pPr marL="0" indent="0">
              <a:lnSpc>
                <a:spcPct val="100000"/>
              </a:lnSpc>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056710" y="1604966"/>
            <a:ext cx="2784890" cy="655634"/>
          </a:xfrm>
        </p:spPr>
        <p:txBody>
          <a:bodyPr anchor="t" anchorCtr="0"/>
          <a:lstStyle>
            <a:lvl1pPr marL="0" indent="0">
              <a:spcBef>
                <a:spcPts val="300"/>
              </a:spcBef>
              <a:spcAft>
                <a:spcPts val="0"/>
              </a:spcAft>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p:cNvSpPr>
            <a:spLocks noGrp="1"/>
          </p:cNvSpPr>
          <p:nvPr>
            <p:ph type="pic" sz="quarter" idx="13"/>
          </p:nvPr>
        </p:nvSpPr>
        <p:spPr>
          <a:xfrm>
            <a:off x="305992" y="2420939"/>
            <a:ext cx="2781300"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13" name="Picture Placeholder 12"/>
          <p:cNvSpPr>
            <a:spLocks noGrp="1"/>
          </p:cNvSpPr>
          <p:nvPr>
            <p:ph type="pic" sz="quarter" idx="14"/>
          </p:nvPr>
        </p:nvSpPr>
        <p:spPr>
          <a:xfrm>
            <a:off x="6056710" y="2416176"/>
            <a:ext cx="2784890" cy="3779837"/>
          </a:xfrm>
          <a:pattFill prst="lgCheck">
            <a:fgClr>
              <a:schemeClr val="accent4"/>
            </a:fgClr>
            <a:bgClr>
              <a:schemeClr val="bg1"/>
            </a:bgClr>
          </a:patt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a:buNone/>
              <a:tabLst/>
              <a:defRPr b="1"/>
            </a:lvl1pPr>
          </a:lstStyle>
          <a:p>
            <a:pPr lvl="0"/>
            <a:r>
              <a:rPr lang="en-GB" noProof="0"/>
              <a:t>Click icon to add picture</a:t>
            </a:r>
            <a:endParaRPr lang="en-US" noProof="0" dirty="0"/>
          </a:p>
        </p:txBody>
      </p:sp>
      <p:sp>
        <p:nvSpPr>
          <p:cNvPr id="10" name="Text Placeholder 2"/>
          <p:cNvSpPr>
            <a:spLocks noGrp="1"/>
          </p:cNvSpPr>
          <p:nvPr>
            <p:ph type="body" idx="15"/>
          </p:nvPr>
        </p:nvSpPr>
        <p:spPr>
          <a:xfrm>
            <a:off x="3190385" y="1601228"/>
            <a:ext cx="2781301" cy="668337"/>
          </a:xfrm>
        </p:spPr>
        <p:txBody>
          <a:bodyPr anchor="t" anchorCtr="0"/>
          <a:lstStyle>
            <a:lvl1pPr marL="0" indent="0">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p:cNvSpPr>
            <a:spLocks noGrp="1"/>
          </p:cNvSpPr>
          <p:nvPr>
            <p:ph type="pic" sz="quarter" idx="16"/>
          </p:nvPr>
        </p:nvSpPr>
        <p:spPr>
          <a:xfrm>
            <a:off x="3190386" y="2429903"/>
            <a:ext cx="2781300" cy="3779837"/>
          </a:xfrm>
          <a:pattFill prst="lgCheck">
            <a:fgClr>
              <a:schemeClr val="accent4"/>
            </a:fgClr>
            <a:bgClr>
              <a:schemeClr val="bg1"/>
            </a:bgClr>
          </a:pattFill>
        </p:spPr>
        <p:txBody>
          <a:bodyPr anchor="ctr"/>
          <a:lstStyle>
            <a:lvl1pPr algn="ctr">
              <a:defRPr/>
            </a:lvl1pPr>
          </a:lstStyle>
          <a:p>
            <a:pPr lvl="0"/>
            <a:r>
              <a:rPr lang="en-GB" noProof="0"/>
              <a:t>Click icon to add picture</a:t>
            </a:r>
            <a:endParaRPr lang="en-US" noProof="0" dirty="0"/>
          </a:p>
        </p:txBody>
      </p:sp>
      <p:sp>
        <p:nvSpPr>
          <p:cNvPr id="4" name="Date Placeholder 3">
            <a:extLst>
              <a:ext uri="{FF2B5EF4-FFF2-40B4-BE49-F238E27FC236}">
                <a16:creationId xmlns:a16="http://schemas.microsoft.com/office/drawing/2014/main" id="{3CE887AF-E747-958F-1671-DA2C70628D0A}"/>
              </a:ext>
            </a:extLst>
          </p:cNvPr>
          <p:cNvSpPr>
            <a:spLocks noGrp="1"/>
          </p:cNvSpPr>
          <p:nvPr>
            <p:ph type="dt" sz="half" idx="17"/>
          </p:nvPr>
        </p:nvSpPr>
        <p:spPr/>
        <p:txBody>
          <a:bodyPr/>
          <a:lstStyle>
            <a:lvl1pPr>
              <a:defRPr/>
            </a:lvl1pPr>
          </a:lstStyle>
          <a:p>
            <a:pPr>
              <a:defRPr/>
            </a:pPr>
            <a:r>
              <a:rPr lang="en-US"/>
              <a:t>23/10/2023</a:t>
            </a:r>
            <a:endParaRPr lang="en-US" dirty="0"/>
          </a:p>
        </p:txBody>
      </p:sp>
      <p:sp>
        <p:nvSpPr>
          <p:cNvPr id="6" name="Slide Number Placeholder 5">
            <a:extLst>
              <a:ext uri="{FF2B5EF4-FFF2-40B4-BE49-F238E27FC236}">
                <a16:creationId xmlns:a16="http://schemas.microsoft.com/office/drawing/2014/main" id="{6BE83F9B-BF2B-035C-156C-9551ECAE093D}"/>
              </a:ext>
            </a:extLst>
          </p:cNvPr>
          <p:cNvSpPr>
            <a:spLocks noGrp="1"/>
          </p:cNvSpPr>
          <p:nvPr>
            <p:ph type="sldNum" sz="quarter" idx="18"/>
          </p:nvPr>
        </p:nvSpPr>
        <p:spPr/>
        <p:txBody>
          <a:bodyPr/>
          <a:lstStyle>
            <a:lvl1pPr>
              <a:defRPr/>
            </a:lvl1pPr>
          </a:lstStyle>
          <a:p>
            <a:pPr>
              <a:defRPr/>
            </a:pPr>
            <a:fld id="{8D2FCB8D-EA41-44C5-BC7E-32FD9320D957}" type="slidenum">
              <a:rPr lang="en-US"/>
              <a:pPr>
                <a:defRPr/>
              </a:pPr>
              <a:t>‹#›</a:t>
            </a:fld>
            <a:endParaRPr lang="en-US" dirty="0"/>
          </a:p>
        </p:txBody>
      </p:sp>
      <p:sp>
        <p:nvSpPr>
          <p:cNvPr id="7" name="Footer Placeholder 6">
            <a:extLst>
              <a:ext uri="{FF2B5EF4-FFF2-40B4-BE49-F238E27FC236}">
                <a16:creationId xmlns:a16="http://schemas.microsoft.com/office/drawing/2014/main" id="{A55DFB42-B779-FA9E-E9D1-70512105BB49}"/>
              </a:ext>
            </a:extLst>
          </p:cNvPr>
          <p:cNvSpPr>
            <a:spLocks noGrp="1"/>
          </p:cNvSpPr>
          <p:nvPr>
            <p:ph type="ftr" sz="quarter" idx="19"/>
          </p:nvPr>
        </p:nvSpPr>
        <p:spPr/>
        <p:txBody>
          <a:bodyPr/>
          <a:lstStyle>
            <a:lvl1pPr>
              <a:defRPr/>
            </a:lvl1pPr>
          </a:lstStyle>
          <a:p>
            <a:pPr>
              <a:defRPr/>
            </a:pPr>
            <a:r>
              <a:rPr lang="en-GB"/>
              <a:t>PhD progess report           Michela Neroni</a:t>
            </a:r>
            <a:endParaRPr lang="en-US" dirty="0"/>
          </a:p>
        </p:txBody>
      </p:sp>
    </p:spTree>
    <p:extLst>
      <p:ext uri="{BB962C8B-B14F-4D97-AF65-F5344CB8AC3E}">
        <p14:creationId xmlns:p14="http://schemas.microsoft.com/office/powerpoint/2010/main" val="34070142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2.pn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theme" Target="../theme/theme2.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image" Target="../media/image2.pn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theme" Target="../theme/theme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image" Target="../media/image2.png"/><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theme" Target="../theme/theme4.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a:extLst>
              <a:ext uri="{FF2B5EF4-FFF2-40B4-BE49-F238E27FC236}">
                <a16:creationId xmlns:a16="http://schemas.microsoft.com/office/drawing/2014/main" id="{515AA426-25B7-A1BE-68F4-F96593DE67B3}"/>
              </a:ext>
            </a:extLst>
          </p:cNvPr>
          <p:cNvGrpSpPr>
            <a:grpSpLocks/>
          </p:cNvGrpSpPr>
          <p:nvPr/>
        </p:nvGrpSpPr>
        <p:grpSpPr bwMode="auto">
          <a:xfrm>
            <a:off x="0" y="6096000"/>
            <a:ext cx="9144000" cy="762000"/>
            <a:chOff x="0" y="3840"/>
            <a:chExt cx="5760" cy="480"/>
          </a:xfrm>
        </p:grpSpPr>
        <p:sp>
          <p:nvSpPr>
            <p:cNvPr id="1032" name="Rectangle 13">
              <a:extLst>
                <a:ext uri="{FF2B5EF4-FFF2-40B4-BE49-F238E27FC236}">
                  <a16:creationId xmlns:a16="http://schemas.microsoft.com/office/drawing/2014/main" id="{D9C96379-1BDF-99E9-69F1-F0B800B3AB3A}"/>
                </a:ext>
              </a:extLst>
            </p:cNvPr>
            <p:cNvSpPr>
              <a:spLocks noChangeArrowheads="1"/>
            </p:cNvSpPr>
            <p:nvPr userDrawn="1"/>
          </p:nvSpPr>
          <p:spPr bwMode="auto">
            <a:xfrm>
              <a:off x="0" y="3984"/>
              <a:ext cx="5760" cy="336"/>
            </a:xfrm>
            <a:prstGeom prst="rect">
              <a:avLst/>
            </a:prstGeom>
            <a:solidFill>
              <a:srgbClr val="822433"/>
            </a:solidFill>
            <a:ln>
              <a:noFill/>
            </a:ln>
          </p:spPr>
          <p:txBody>
            <a:bodyPr wrap="none" anchor="ct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defRPr/>
              </a:pPr>
              <a:endParaRPr lang="it-IT" altLang="it-IT"/>
            </a:p>
          </p:txBody>
        </p:sp>
        <p:sp>
          <p:nvSpPr>
            <p:cNvPr id="1033" name="Rectangle 14">
              <a:extLst>
                <a:ext uri="{FF2B5EF4-FFF2-40B4-BE49-F238E27FC236}">
                  <a16:creationId xmlns:a16="http://schemas.microsoft.com/office/drawing/2014/main" id="{AE64079D-E5A1-9251-940A-E1A4CB95BC54}"/>
                </a:ext>
              </a:extLst>
            </p:cNvPr>
            <p:cNvSpPr>
              <a:spLocks noChangeArrowheads="1"/>
            </p:cNvSpPr>
            <p:nvPr userDrawn="1"/>
          </p:nvSpPr>
          <p:spPr bwMode="auto">
            <a:xfrm>
              <a:off x="768" y="3840"/>
              <a:ext cx="4992" cy="480"/>
            </a:xfrm>
            <a:prstGeom prst="rect">
              <a:avLst/>
            </a:prstGeom>
            <a:solidFill>
              <a:srgbClr val="822433"/>
            </a:solidFill>
            <a:ln>
              <a:noFill/>
            </a:ln>
          </p:spPr>
          <p:txBody>
            <a:bodyPr wrap="none" anchor="ct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defRPr/>
              </a:pPr>
              <a:endParaRPr lang="it-IT" altLang="it-IT"/>
            </a:p>
          </p:txBody>
        </p:sp>
      </p:grpSp>
      <p:sp>
        <p:nvSpPr>
          <p:cNvPr id="1027" name="Rectangle 2">
            <a:extLst>
              <a:ext uri="{FF2B5EF4-FFF2-40B4-BE49-F238E27FC236}">
                <a16:creationId xmlns:a16="http://schemas.microsoft.com/office/drawing/2014/main" id="{AB356110-5345-3FAE-253F-2CE8397F66D7}"/>
              </a:ext>
            </a:extLst>
          </p:cNvPr>
          <p:cNvSpPr>
            <a:spLocks noGrp="1" noChangeArrowheads="1"/>
          </p:cNvSpPr>
          <p:nvPr>
            <p:ph type="title"/>
          </p:nvPr>
        </p:nvSpPr>
        <p:spPr bwMode="auto">
          <a:xfrm>
            <a:off x="1116013" y="409575"/>
            <a:ext cx="75596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stile</a:t>
            </a:r>
          </a:p>
        </p:txBody>
      </p:sp>
      <p:sp>
        <p:nvSpPr>
          <p:cNvPr id="1028" name="Rectangle 3">
            <a:extLst>
              <a:ext uri="{FF2B5EF4-FFF2-40B4-BE49-F238E27FC236}">
                <a16:creationId xmlns:a16="http://schemas.microsoft.com/office/drawing/2014/main" id="{DDFAB0BF-4925-482B-9324-F7A41475329F}"/>
              </a:ext>
            </a:extLst>
          </p:cNvPr>
          <p:cNvSpPr>
            <a:spLocks noGrp="1" noChangeArrowheads="1"/>
          </p:cNvSpPr>
          <p:nvPr>
            <p:ph type="body" idx="1"/>
          </p:nvPr>
        </p:nvSpPr>
        <p:spPr bwMode="auto">
          <a:xfrm>
            <a:off x="1116013" y="1752600"/>
            <a:ext cx="755967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2" name="Rectangle 4">
            <a:extLst>
              <a:ext uri="{FF2B5EF4-FFF2-40B4-BE49-F238E27FC236}">
                <a16:creationId xmlns:a16="http://schemas.microsoft.com/office/drawing/2014/main" id="{CF9F76B9-DD83-319A-B763-DA4CC235FFDF}"/>
              </a:ext>
            </a:extLst>
          </p:cNvPr>
          <p:cNvSpPr>
            <a:spLocks noGrp="1" noChangeArrowheads="1"/>
          </p:cNvSpPr>
          <p:nvPr>
            <p:ph type="dt" sz="half" idx="2"/>
          </p:nvPr>
        </p:nvSpPr>
        <p:spPr bwMode="auto">
          <a:xfrm>
            <a:off x="4343400" y="61468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100"/>
            </a:lvl1pPr>
          </a:lstStyle>
          <a:p>
            <a:pPr>
              <a:defRPr/>
            </a:pPr>
            <a:r>
              <a:rPr lang="en-US" altLang="it-IT"/>
              <a:t>23/10/2023</a:t>
            </a:r>
            <a:endParaRPr lang="it-IT" altLang="it-IT"/>
          </a:p>
        </p:txBody>
      </p:sp>
      <p:sp>
        <p:nvSpPr>
          <p:cNvPr id="1029" name="Rectangle 5">
            <a:extLst>
              <a:ext uri="{FF2B5EF4-FFF2-40B4-BE49-F238E27FC236}">
                <a16:creationId xmlns:a16="http://schemas.microsoft.com/office/drawing/2014/main" id="{EBACDC58-DBB5-483B-B29F-0C37D23224F1}"/>
              </a:ext>
            </a:extLst>
          </p:cNvPr>
          <p:cNvSpPr>
            <a:spLocks noGrp="1" noChangeArrowheads="1"/>
          </p:cNvSpPr>
          <p:nvPr>
            <p:ph type="ftr" sz="quarter" idx="3"/>
          </p:nvPr>
        </p:nvSpPr>
        <p:spPr bwMode="auto">
          <a:xfrm>
            <a:off x="1219200" y="61468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100"/>
            </a:lvl1pPr>
          </a:lstStyle>
          <a:p>
            <a:pPr>
              <a:defRPr/>
            </a:pPr>
            <a:r>
              <a:rPr lang="it-IT" altLang="it-IT"/>
              <a:t>PhD progess report           Michela Neroni</a:t>
            </a:r>
          </a:p>
        </p:txBody>
      </p:sp>
      <p:sp>
        <p:nvSpPr>
          <p:cNvPr id="1030" name="Rectangle 6">
            <a:extLst>
              <a:ext uri="{FF2B5EF4-FFF2-40B4-BE49-F238E27FC236}">
                <a16:creationId xmlns:a16="http://schemas.microsoft.com/office/drawing/2014/main" id="{C9877760-BCAD-340A-6134-D988DBF55524}"/>
              </a:ext>
            </a:extLst>
          </p:cNvPr>
          <p:cNvSpPr>
            <a:spLocks noGrp="1" noChangeArrowheads="1"/>
          </p:cNvSpPr>
          <p:nvPr>
            <p:ph type="sldNum" sz="quarter" idx="4"/>
          </p:nvPr>
        </p:nvSpPr>
        <p:spPr bwMode="auto">
          <a:xfrm>
            <a:off x="6553200" y="61468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100"/>
            </a:lvl1pPr>
          </a:lstStyle>
          <a:p>
            <a:pPr>
              <a:defRPr/>
            </a:pPr>
            <a:r>
              <a:rPr lang="it-IT" altLang="it-IT"/>
              <a:t>Pagina </a:t>
            </a:r>
            <a:fld id="{4B151B8E-A25A-4BD5-9F4F-A80AE69CB88E}" type="slidenum">
              <a:rPr lang="it-IT" altLang="it-IT" smtClean="0"/>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 id="2147483952" r:id="rId40"/>
    <p:sldLayoutId id="2147483953" r:id="rId41"/>
    <p:sldLayoutId id="2147483954" r:id="rId42"/>
    <p:sldLayoutId id="2147483955" r:id="rId43"/>
    <p:sldLayoutId id="2147483956" r:id="rId44"/>
    <p:sldLayoutId id="2147483957" r:id="rId45"/>
    <p:sldLayoutId id="2147483958" r:id="rId46"/>
    <p:sldLayoutId id="2147483959" r:id="rId47"/>
    <p:sldLayoutId id="2147484015" r:id="rId48"/>
    <p:sldLayoutId id="2147484017" r:id="rId49"/>
    <p:sldLayoutId id="2147484018" r:id="rId50"/>
    <p:sldLayoutId id="2147484019" r:id="rId51"/>
    <p:sldLayoutId id="2147484020" r:id="rId52"/>
    <p:sldLayoutId id="2147484021" r:id="rId53"/>
    <p:sldLayoutId id="2147484022" r:id="rId54"/>
    <p:sldLayoutId id="2147484023" r:id="rId55"/>
    <p:sldLayoutId id="2147484024" r:id="rId56"/>
    <p:sldLayoutId id="2147484025" r:id="rId57"/>
    <p:sldLayoutId id="2147484026" r:id="rId58"/>
    <p:sldLayoutId id="2147484027" r:id="rId59"/>
    <p:sldLayoutId id="2147484028" r:id="rId60"/>
    <p:sldLayoutId id="2147484029" r:id="rId61"/>
    <p:sldLayoutId id="2147484030" r:id="rId62"/>
    <p:sldLayoutId id="2147484031" r:id="rId63"/>
  </p:sldLayoutIdLst>
  <p:hf hdr="0"/>
  <p:txStyles>
    <p:titleStyle>
      <a:lvl1pPr algn="l" rtl="0" eaLnBrk="0" fontAlgn="base" hangingPunct="0">
        <a:spcBef>
          <a:spcPct val="0"/>
        </a:spcBef>
        <a:spcAft>
          <a:spcPct val="0"/>
        </a:spcAft>
        <a:defRPr sz="2400" b="1" kern="1200">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lr>
          <a:srgbClr val="822433"/>
        </a:buClr>
        <a:buChar char="•"/>
        <a:defRPr sz="2400" kern="1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000" kern="1200">
          <a:solidFill>
            <a:srgbClr val="000000"/>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0000"/>
          </a:solidFill>
          <a:latin typeface="+mn-lt"/>
          <a:ea typeface="+mn-ea"/>
          <a:cs typeface="+mn-cs"/>
        </a:defRPr>
      </a:lvl3pPr>
      <a:lvl4pPr marL="1562100" indent="-228600" algn="l" rtl="0" eaLnBrk="0" fontAlgn="base" hangingPunct="0">
        <a:spcBef>
          <a:spcPct val="20000"/>
        </a:spcBef>
        <a:spcAft>
          <a:spcPct val="0"/>
        </a:spcAft>
        <a:buChar char="–"/>
        <a:defRPr sz="1400" kern="1200">
          <a:solidFill>
            <a:srgbClr val="000000"/>
          </a:solidFill>
          <a:latin typeface="+mn-lt"/>
          <a:ea typeface="+mn-ea"/>
          <a:cs typeface="+mn-cs"/>
        </a:defRPr>
      </a:lvl4pPr>
      <a:lvl5pPr marL="1981200" indent="-228600" algn="l" rtl="0" eaLnBrk="0" fontAlgn="base" hangingPunct="0">
        <a:spcBef>
          <a:spcPct val="20000"/>
        </a:spcBef>
        <a:spcAft>
          <a:spcPct val="0"/>
        </a:spcAft>
        <a:buChar char="»"/>
        <a:defRPr sz="1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B810602E-FF1B-31C2-8682-46E2E7CCD089}"/>
              </a:ext>
            </a:extLst>
          </p:cNvPr>
          <p:cNvSpPr>
            <a:spLocks noGrp="1" noChangeArrowheads="1"/>
          </p:cNvSpPr>
          <p:nvPr>
            <p:ph type="title"/>
          </p:nvPr>
        </p:nvSpPr>
        <p:spPr bwMode="auto">
          <a:xfrm>
            <a:off x="306388" y="373063"/>
            <a:ext cx="8531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pic>
        <p:nvPicPr>
          <p:cNvPr id="2051" name="Picture 4">
            <a:extLst>
              <a:ext uri="{FF2B5EF4-FFF2-40B4-BE49-F238E27FC236}">
                <a16:creationId xmlns:a16="http://schemas.microsoft.com/office/drawing/2014/main" id="{B390C32B-EC48-5E1C-6D95-131107D7FBB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6316663"/>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Placeholder 2">
            <a:extLst>
              <a:ext uri="{FF2B5EF4-FFF2-40B4-BE49-F238E27FC236}">
                <a16:creationId xmlns:a16="http://schemas.microsoft.com/office/drawing/2014/main" id="{6EC10F58-B5FB-F822-7C05-F40BF7E843C6}"/>
              </a:ext>
            </a:extLst>
          </p:cNvPr>
          <p:cNvSpPr>
            <a:spLocks noGrp="1" noChangeArrowheads="1"/>
          </p:cNvSpPr>
          <p:nvPr>
            <p:ph type="body" idx="1"/>
          </p:nvPr>
        </p:nvSpPr>
        <p:spPr bwMode="auto">
          <a:xfrm>
            <a:off x="306388" y="1592263"/>
            <a:ext cx="85312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4" name="Date Placeholder 3">
            <a:extLst>
              <a:ext uri="{FF2B5EF4-FFF2-40B4-BE49-F238E27FC236}">
                <a16:creationId xmlns:a16="http://schemas.microsoft.com/office/drawing/2014/main" id="{E19B1A94-D132-1DC8-8716-6C3359D5331C}"/>
              </a:ext>
            </a:extLst>
          </p:cNvPr>
          <p:cNvSpPr>
            <a:spLocks noGrp="1"/>
          </p:cNvSpPr>
          <p:nvPr>
            <p:ph type="dt" sz="half" idx="2"/>
          </p:nvPr>
        </p:nvSpPr>
        <p:spPr>
          <a:xfrm>
            <a:off x="1930400" y="6351588"/>
            <a:ext cx="1157288" cy="365125"/>
          </a:xfrm>
          <a:prstGeom prst="rect">
            <a:avLst/>
          </a:prstGeom>
        </p:spPr>
        <p:txBody>
          <a:bodyPr vert="horz" lIns="0" tIns="0" rIns="0" bIns="0" rtlCol="0" anchor="ctr"/>
          <a:lstStyle>
            <a:lvl1pPr algn="r">
              <a:defRPr sz="750">
                <a:solidFill>
                  <a:schemeClr val="bg1"/>
                </a:solidFill>
              </a:defRPr>
            </a:lvl1pPr>
          </a:lstStyle>
          <a:p>
            <a:pPr>
              <a:defRPr/>
            </a:pPr>
            <a:r>
              <a:rPr lang="en-US"/>
              <a:t>23/10/2023</a:t>
            </a:r>
            <a:endParaRPr lang="en-US" dirty="0"/>
          </a:p>
        </p:txBody>
      </p:sp>
      <p:sp>
        <p:nvSpPr>
          <p:cNvPr id="6" name="Slide Number Placeholder 5">
            <a:extLst>
              <a:ext uri="{FF2B5EF4-FFF2-40B4-BE49-F238E27FC236}">
                <a16:creationId xmlns:a16="http://schemas.microsoft.com/office/drawing/2014/main" id="{35504F32-C787-F03F-3569-828B69B9FE13}"/>
              </a:ext>
            </a:extLst>
          </p:cNvPr>
          <p:cNvSpPr>
            <a:spLocks noGrp="1"/>
          </p:cNvSpPr>
          <p:nvPr>
            <p:ph type="sldNum" sz="quarter" idx="4"/>
          </p:nvPr>
        </p:nvSpPr>
        <p:spPr>
          <a:xfrm>
            <a:off x="8331200" y="6356350"/>
            <a:ext cx="511175" cy="365125"/>
          </a:xfrm>
          <a:prstGeom prst="rect">
            <a:avLst/>
          </a:prstGeom>
        </p:spPr>
        <p:txBody>
          <a:bodyPr vert="horz" lIns="0" tIns="0" rIns="0" bIns="0" rtlCol="0" anchor="ctr"/>
          <a:lstStyle>
            <a:lvl1pPr algn="r">
              <a:defRPr sz="750">
                <a:solidFill>
                  <a:schemeClr val="bg1"/>
                </a:solidFill>
              </a:defRPr>
            </a:lvl1pPr>
          </a:lstStyle>
          <a:p>
            <a:pPr>
              <a:defRPr/>
            </a:pPr>
            <a:fld id="{A1C62A33-842E-42CB-A1A7-23946536AEF4}" type="slidenum">
              <a:rPr lang="en-US"/>
              <a:pPr>
                <a:defRPr/>
              </a:pPr>
              <a:t>‹#›</a:t>
            </a:fld>
            <a:endParaRPr lang="en-US" dirty="0"/>
          </a:p>
        </p:txBody>
      </p:sp>
      <p:sp>
        <p:nvSpPr>
          <p:cNvPr id="7" name="Footer Placeholder 6">
            <a:extLst>
              <a:ext uri="{FF2B5EF4-FFF2-40B4-BE49-F238E27FC236}">
                <a16:creationId xmlns:a16="http://schemas.microsoft.com/office/drawing/2014/main" id="{4BA6FC7E-312B-2E08-DAFB-83BDB9B295C7}"/>
              </a:ext>
            </a:extLst>
          </p:cNvPr>
          <p:cNvSpPr>
            <a:spLocks noGrp="1"/>
          </p:cNvSpPr>
          <p:nvPr>
            <p:ph type="ftr" sz="quarter" idx="3"/>
          </p:nvPr>
        </p:nvSpPr>
        <p:spPr>
          <a:xfrm>
            <a:off x="3194050" y="6356350"/>
            <a:ext cx="4929188" cy="365125"/>
          </a:xfrm>
          <a:prstGeom prst="rect">
            <a:avLst/>
          </a:prstGeom>
        </p:spPr>
        <p:txBody>
          <a:bodyPr vert="horz" lIns="91440" tIns="45720" rIns="91440" bIns="45720" rtlCol="0" anchor="ctr"/>
          <a:lstStyle>
            <a:lvl1pPr algn="ctr">
              <a:defRPr sz="900">
                <a:solidFill>
                  <a:schemeClr val="bg1"/>
                </a:solidFill>
              </a:defRPr>
            </a:lvl1pPr>
          </a:lstStyle>
          <a:p>
            <a:pPr>
              <a:defRPr/>
            </a:pPr>
            <a:r>
              <a:rPr lang="en-GB"/>
              <a:t>PhD progess report           Michela Neroni</a:t>
            </a:r>
            <a:endParaRPr lang="en-US" dirty="0"/>
          </a:p>
        </p:txBody>
      </p:sp>
    </p:spTree>
  </p:cSld>
  <p:clrMap bg1="lt1" tx1="dk1" bg2="lt2" tx2="dk2" accent1="accent1" accent2="accent2" accent3="accent3" accent4="accent4" accent5="accent5" accent6="accent6" hlink="hlink" folHlink="folHlink"/>
  <p:sldLayoutIdLst>
    <p:sldLayoutId id="2147483960" r:id="rId1"/>
    <p:sldLayoutId id="2147483891" r:id="rId2"/>
    <p:sldLayoutId id="214748396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62" r:id="rId21"/>
    <p:sldLayoutId id="2147483963" r:id="rId22"/>
  </p:sldLayoutIdLst>
  <p:hf hdr="0"/>
  <p:txStyles>
    <p:titleStyle>
      <a:lvl1pPr algn="l" defTabSz="685800" rtl="0" eaLnBrk="0" fontAlgn="base" hangingPunct="0">
        <a:lnSpc>
          <a:spcPct val="90000"/>
        </a:lnSpc>
        <a:spcBef>
          <a:spcPct val="0"/>
        </a:spcBef>
        <a:spcAft>
          <a:spcPct val="0"/>
        </a:spcAft>
        <a:defRPr sz="27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2700" b="1">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2700" b="1">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2700" b="1">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2700" b="1">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2700" b="1">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2700" b="1">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2700" b="1">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2700" b="1">
          <a:solidFill>
            <a:schemeClr val="tx1"/>
          </a:solidFill>
          <a:latin typeface="Arial" panose="020B0604020202020204" pitchFamily="34" charset="0"/>
        </a:defRPr>
      </a:lvl9pPr>
    </p:titleStyle>
    <p:bodyStyle>
      <a:lvl1pPr algn="l" defTabSz="685800" rtl="0" eaLnBrk="0" fontAlgn="base" hangingPunct="0">
        <a:lnSpc>
          <a:spcPct val="90000"/>
        </a:lnSpc>
        <a:spcBef>
          <a:spcPts val="1350"/>
        </a:spcBef>
        <a:spcAft>
          <a:spcPts val="300"/>
        </a:spcAft>
        <a:buFont typeface="Arial" panose="020B0604020202020204" pitchFamily="34" charset="0"/>
        <a:defRPr sz="1500" b="1" kern="1200">
          <a:solidFill>
            <a:srgbClr val="181818"/>
          </a:solidFill>
          <a:latin typeface="+mn-lt"/>
          <a:ea typeface="+mn-ea"/>
          <a:cs typeface="+mn-cs"/>
        </a:defRPr>
      </a:lvl1pPr>
      <a:lvl2pPr marL="242888" indent="-242888" algn="l" defTabSz="685800" rtl="0" eaLnBrk="0" fontAlgn="base" hangingPunct="0">
        <a:spcBef>
          <a:spcPts val="375"/>
        </a:spcBef>
        <a:spcAft>
          <a:spcPts val="225"/>
        </a:spcAft>
        <a:buFont typeface="Arial" panose="020B0604020202020204" pitchFamily="34" charset="0"/>
        <a:buChar char="•"/>
        <a:defRPr sz="1300" kern="1200">
          <a:solidFill>
            <a:srgbClr val="181818"/>
          </a:solidFill>
          <a:latin typeface="+mn-lt"/>
          <a:ea typeface="+mn-ea"/>
          <a:cs typeface="+mn-cs"/>
        </a:defRPr>
      </a:lvl2pPr>
      <a:lvl3pPr marL="485775" indent="-242888" algn="l" defTabSz="685800" rtl="0" eaLnBrk="0" fontAlgn="base" hangingPunct="0">
        <a:spcBef>
          <a:spcPts val="375"/>
        </a:spcBef>
        <a:spcAft>
          <a:spcPts val="225"/>
        </a:spcAft>
        <a:buFont typeface="Arial" panose="020B0604020202020204" pitchFamily="34" charset="0"/>
        <a:buChar char="•"/>
        <a:defRPr sz="1200" kern="1200">
          <a:solidFill>
            <a:srgbClr val="181818"/>
          </a:solidFill>
          <a:latin typeface="+mn-lt"/>
          <a:ea typeface="+mn-ea"/>
          <a:cs typeface="+mn-cs"/>
        </a:defRPr>
      </a:lvl3pPr>
      <a:lvl4pPr marL="728663" indent="-242888" algn="l" defTabSz="685800" rtl="0" eaLnBrk="0" fontAlgn="base" hangingPunct="0">
        <a:spcBef>
          <a:spcPts val="375"/>
        </a:spcBef>
        <a:spcAft>
          <a:spcPts val="225"/>
        </a:spcAft>
        <a:buFont typeface="Arial" panose="020B0604020202020204" pitchFamily="34" charset="0"/>
        <a:buChar char="•"/>
        <a:defRPr sz="1200" kern="1200">
          <a:solidFill>
            <a:srgbClr val="181818"/>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200" kern="1200">
          <a:solidFill>
            <a:srgbClr val="1C446A"/>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DCB1BB00-FFB5-5E66-9211-BFB90913006B}"/>
              </a:ext>
            </a:extLst>
          </p:cNvPr>
          <p:cNvSpPr>
            <a:spLocks noGrp="1" noChangeArrowheads="1"/>
          </p:cNvSpPr>
          <p:nvPr>
            <p:ph type="title"/>
          </p:nvPr>
        </p:nvSpPr>
        <p:spPr bwMode="auto">
          <a:xfrm>
            <a:off x="306388" y="373063"/>
            <a:ext cx="8531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pic>
        <p:nvPicPr>
          <p:cNvPr id="3075" name="Picture 4">
            <a:extLst>
              <a:ext uri="{FF2B5EF4-FFF2-40B4-BE49-F238E27FC236}">
                <a16:creationId xmlns:a16="http://schemas.microsoft.com/office/drawing/2014/main" id="{5FB1F825-8C6F-E897-AAE9-74EF935E53C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6316663"/>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BF02D5C4-6D3B-9833-4D22-1100D3C28B1E}"/>
              </a:ext>
            </a:extLst>
          </p:cNvPr>
          <p:cNvSpPr>
            <a:spLocks noGrp="1"/>
          </p:cNvSpPr>
          <p:nvPr>
            <p:ph type="body" idx="1"/>
          </p:nvPr>
        </p:nvSpPr>
        <p:spPr>
          <a:xfrm>
            <a:off x="306388" y="1592263"/>
            <a:ext cx="8531225"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CAD29E1F-3F58-0A52-60F1-4BFD47870EA7}"/>
              </a:ext>
            </a:extLst>
          </p:cNvPr>
          <p:cNvSpPr>
            <a:spLocks noGrp="1"/>
          </p:cNvSpPr>
          <p:nvPr>
            <p:ph type="dt" sz="half" idx="2"/>
          </p:nvPr>
        </p:nvSpPr>
        <p:spPr>
          <a:xfrm>
            <a:off x="1930400" y="6351588"/>
            <a:ext cx="1157288" cy="365125"/>
          </a:xfrm>
          <a:prstGeom prst="rect">
            <a:avLst/>
          </a:prstGeom>
        </p:spPr>
        <p:txBody>
          <a:bodyPr vert="horz" lIns="0" tIns="0" rIns="0" bIns="0" rtlCol="0" anchor="ctr"/>
          <a:lstStyle>
            <a:lvl1pPr algn="r">
              <a:defRPr sz="750">
                <a:solidFill>
                  <a:schemeClr val="bg1"/>
                </a:solidFill>
              </a:defRPr>
            </a:lvl1pPr>
          </a:lstStyle>
          <a:p>
            <a:pPr>
              <a:defRPr/>
            </a:pPr>
            <a:r>
              <a:rPr lang="en-US"/>
              <a:t>23/10/2023</a:t>
            </a:r>
            <a:endParaRPr lang="en-US" dirty="0"/>
          </a:p>
        </p:txBody>
      </p:sp>
      <p:sp>
        <p:nvSpPr>
          <p:cNvPr id="6" name="Slide Number Placeholder 5">
            <a:extLst>
              <a:ext uri="{FF2B5EF4-FFF2-40B4-BE49-F238E27FC236}">
                <a16:creationId xmlns:a16="http://schemas.microsoft.com/office/drawing/2014/main" id="{D41F316A-4D65-35A6-C4F0-AFA7AEBBD969}"/>
              </a:ext>
            </a:extLst>
          </p:cNvPr>
          <p:cNvSpPr>
            <a:spLocks noGrp="1"/>
          </p:cNvSpPr>
          <p:nvPr>
            <p:ph type="sldNum" sz="quarter" idx="4"/>
          </p:nvPr>
        </p:nvSpPr>
        <p:spPr>
          <a:xfrm>
            <a:off x="8331200" y="6356350"/>
            <a:ext cx="511175" cy="365125"/>
          </a:xfrm>
          <a:prstGeom prst="rect">
            <a:avLst/>
          </a:prstGeom>
        </p:spPr>
        <p:txBody>
          <a:bodyPr vert="horz" lIns="0" tIns="0" rIns="0" bIns="0" rtlCol="0" anchor="ctr"/>
          <a:lstStyle>
            <a:lvl1pPr algn="r">
              <a:defRPr sz="750" smtClean="0">
                <a:solidFill>
                  <a:schemeClr val="bg1"/>
                </a:solidFill>
              </a:defRPr>
            </a:lvl1pPr>
          </a:lstStyle>
          <a:p>
            <a:pPr>
              <a:defRPr/>
            </a:pPr>
            <a:fld id="{8CB7BDD1-E0F5-4353-84E7-D4AAC1049760}" type="slidenum">
              <a:rPr lang="en-US"/>
              <a:pPr>
                <a:defRPr/>
              </a:pPr>
              <a:t>‹#›</a:t>
            </a:fld>
            <a:endParaRPr lang="en-US" dirty="0"/>
          </a:p>
        </p:txBody>
      </p:sp>
      <p:sp>
        <p:nvSpPr>
          <p:cNvPr id="7" name="Footer Placeholder 6">
            <a:extLst>
              <a:ext uri="{FF2B5EF4-FFF2-40B4-BE49-F238E27FC236}">
                <a16:creationId xmlns:a16="http://schemas.microsoft.com/office/drawing/2014/main" id="{1316E6C3-2822-A768-66F4-7209EC130648}"/>
              </a:ext>
            </a:extLst>
          </p:cNvPr>
          <p:cNvSpPr>
            <a:spLocks noGrp="1"/>
          </p:cNvSpPr>
          <p:nvPr>
            <p:ph type="ftr" sz="quarter" idx="3"/>
          </p:nvPr>
        </p:nvSpPr>
        <p:spPr>
          <a:xfrm>
            <a:off x="3194050" y="6356350"/>
            <a:ext cx="4929188" cy="365125"/>
          </a:xfrm>
          <a:prstGeom prst="rect">
            <a:avLst/>
          </a:prstGeom>
        </p:spPr>
        <p:txBody>
          <a:bodyPr vert="horz" lIns="91440" tIns="45720" rIns="91440" bIns="45720" rtlCol="0" anchor="ctr"/>
          <a:lstStyle>
            <a:lvl1pPr algn="ctr">
              <a:defRPr sz="900">
                <a:solidFill>
                  <a:schemeClr val="bg1"/>
                </a:solidFill>
              </a:defRPr>
            </a:lvl1pPr>
          </a:lstStyle>
          <a:p>
            <a:pPr>
              <a:defRPr/>
            </a:pPr>
            <a:r>
              <a:rPr lang="en-GB"/>
              <a:t>PhD progess report           Michela Neroni</a:t>
            </a:r>
            <a:endParaRPr lang="en-US" dirty="0"/>
          </a:p>
        </p:txBody>
      </p:sp>
    </p:spTree>
  </p:cSld>
  <p:clrMap bg1="lt1" tx1="dk1" bg2="lt2" tx2="dk2" accent1="accent1" accent2="accent2" accent3="accent3" accent4="accent4" accent5="accent5" accent6="accent6" hlink="hlink" folHlink="folHlink"/>
  <p:sldLayoutIdLst>
    <p:sldLayoutId id="2147483964" r:id="rId1"/>
    <p:sldLayoutId id="2147483909" r:id="rId2"/>
    <p:sldLayoutId id="2147483965"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66" r:id="rId21"/>
    <p:sldLayoutId id="2147483967" r:id="rId22"/>
  </p:sldLayoutIdLst>
  <p:hf hdr="0"/>
  <p:txStyles>
    <p:titleStyle>
      <a:lvl1pPr algn="l" defTabSz="685800" rtl="0" fontAlgn="base">
        <a:lnSpc>
          <a:spcPct val="90000"/>
        </a:lnSpc>
        <a:spcBef>
          <a:spcPct val="0"/>
        </a:spcBef>
        <a:spcAft>
          <a:spcPct val="0"/>
        </a:spcAft>
        <a:defRPr sz="2700" b="1" kern="1200">
          <a:solidFill>
            <a:schemeClr val="tx1"/>
          </a:solidFill>
          <a:latin typeface="+mj-lt"/>
          <a:ea typeface="+mj-ea"/>
          <a:cs typeface="+mj-cs"/>
        </a:defRPr>
      </a:lvl1pPr>
      <a:lvl2pPr algn="l" defTabSz="685800" rtl="0" fontAlgn="base">
        <a:lnSpc>
          <a:spcPct val="90000"/>
        </a:lnSpc>
        <a:spcBef>
          <a:spcPct val="0"/>
        </a:spcBef>
        <a:spcAft>
          <a:spcPct val="0"/>
        </a:spcAft>
        <a:defRPr sz="2700" b="1">
          <a:solidFill>
            <a:schemeClr val="tx1"/>
          </a:solidFill>
          <a:latin typeface="Arial" panose="020B0604020202020204" pitchFamily="34" charset="0"/>
        </a:defRPr>
      </a:lvl2pPr>
      <a:lvl3pPr algn="l" defTabSz="685800" rtl="0" fontAlgn="base">
        <a:lnSpc>
          <a:spcPct val="90000"/>
        </a:lnSpc>
        <a:spcBef>
          <a:spcPct val="0"/>
        </a:spcBef>
        <a:spcAft>
          <a:spcPct val="0"/>
        </a:spcAft>
        <a:defRPr sz="2700" b="1">
          <a:solidFill>
            <a:schemeClr val="tx1"/>
          </a:solidFill>
          <a:latin typeface="Arial" panose="020B0604020202020204" pitchFamily="34" charset="0"/>
        </a:defRPr>
      </a:lvl3pPr>
      <a:lvl4pPr algn="l" defTabSz="685800" rtl="0" fontAlgn="base">
        <a:lnSpc>
          <a:spcPct val="90000"/>
        </a:lnSpc>
        <a:spcBef>
          <a:spcPct val="0"/>
        </a:spcBef>
        <a:spcAft>
          <a:spcPct val="0"/>
        </a:spcAft>
        <a:defRPr sz="2700" b="1">
          <a:solidFill>
            <a:schemeClr val="tx1"/>
          </a:solidFill>
          <a:latin typeface="Arial" panose="020B0604020202020204" pitchFamily="34" charset="0"/>
        </a:defRPr>
      </a:lvl4pPr>
      <a:lvl5pPr algn="l" defTabSz="685800" rtl="0" fontAlgn="base">
        <a:lnSpc>
          <a:spcPct val="90000"/>
        </a:lnSpc>
        <a:spcBef>
          <a:spcPct val="0"/>
        </a:spcBef>
        <a:spcAft>
          <a:spcPct val="0"/>
        </a:spcAft>
        <a:defRPr sz="2700" b="1">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2700" b="1">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2700" b="1">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2700" b="1">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2700" b="1">
          <a:solidFill>
            <a:schemeClr val="tx1"/>
          </a:solidFill>
          <a:latin typeface="Arial" panose="020B0604020202020204" pitchFamily="34" charset="0"/>
        </a:defRPr>
      </a:lvl9pPr>
    </p:titleStyle>
    <p:bodyStyle>
      <a:lvl1pPr algn="l" defTabSz="685800" rtl="0" fontAlgn="base">
        <a:lnSpc>
          <a:spcPct val="90000"/>
        </a:lnSpc>
        <a:spcBef>
          <a:spcPts val="1350"/>
        </a:spcBef>
        <a:spcAft>
          <a:spcPts val="300"/>
        </a:spcAft>
        <a:buFont typeface="Arial" panose="020B0604020202020204" pitchFamily="34" charset="0"/>
        <a:defRPr sz="1500" b="1" kern="1200">
          <a:solidFill>
            <a:srgbClr val="181818"/>
          </a:solidFill>
          <a:latin typeface="+mn-lt"/>
          <a:ea typeface="+mn-ea"/>
          <a:cs typeface="+mn-cs"/>
        </a:defRPr>
      </a:lvl1pPr>
      <a:lvl2pPr marL="242888" indent="-242888" algn="l" defTabSz="685800" rtl="0" fontAlgn="base">
        <a:spcBef>
          <a:spcPts val="375"/>
        </a:spcBef>
        <a:spcAft>
          <a:spcPts val="225"/>
        </a:spcAft>
        <a:buFont typeface="Arial" panose="020B0604020202020204" pitchFamily="34" charset="0"/>
        <a:buChar char="•"/>
        <a:defRPr sz="1300" kern="1200">
          <a:solidFill>
            <a:srgbClr val="181818"/>
          </a:solidFill>
          <a:latin typeface="+mn-lt"/>
          <a:ea typeface="+mn-ea"/>
          <a:cs typeface="+mn-cs"/>
        </a:defRPr>
      </a:lvl2pPr>
      <a:lvl3pPr marL="485775" indent="-242888" algn="l" defTabSz="685800" rtl="0" fontAlgn="base">
        <a:spcBef>
          <a:spcPts val="375"/>
        </a:spcBef>
        <a:spcAft>
          <a:spcPts val="225"/>
        </a:spcAft>
        <a:buFont typeface="Arial" panose="020B0604020202020204" pitchFamily="34" charset="0"/>
        <a:buChar char="•"/>
        <a:defRPr sz="1200" kern="1200">
          <a:solidFill>
            <a:srgbClr val="181818"/>
          </a:solidFill>
          <a:latin typeface="+mn-lt"/>
          <a:ea typeface="+mn-ea"/>
          <a:cs typeface="+mn-cs"/>
        </a:defRPr>
      </a:lvl3pPr>
      <a:lvl4pPr marL="728663" indent="-242888" algn="l" defTabSz="685800" rtl="0" fontAlgn="base">
        <a:spcBef>
          <a:spcPts val="375"/>
        </a:spcBef>
        <a:spcAft>
          <a:spcPts val="225"/>
        </a:spcAft>
        <a:buFont typeface="Arial" panose="020B0604020202020204" pitchFamily="34" charset="0"/>
        <a:buChar char="•"/>
        <a:defRPr sz="1200" kern="1200">
          <a:solidFill>
            <a:srgbClr val="181818"/>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200" kern="1200">
          <a:solidFill>
            <a:srgbClr val="1C446A"/>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991" y="373593"/>
            <a:ext cx="8532019" cy="1065742"/>
          </a:xfrm>
          <a:prstGeom prst="rect">
            <a:avLst/>
          </a:prstGeom>
        </p:spPr>
        <p:txBody>
          <a:bodyPr vert="horz" lIns="0" tIns="0" rIns="0" bIns="0" rtlCol="0" anchor="t" anchorCtr="0">
            <a:noAutofit/>
          </a:bodyPr>
          <a:lstStyle/>
          <a:p>
            <a:r>
              <a:rPr lang="en-US"/>
              <a:t>Click to edit Master title style</a:t>
            </a:r>
            <a:endParaRPr lang="en-US" dirty="0"/>
          </a:p>
        </p:txBody>
      </p:sp>
      <p:pic>
        <p:nvPicPr>
          <p:cNvPr id="5" name="Picture 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6315998"/>
            <a:ext cx="9144000" cy="542002"/>
          </a:xfrm>
          <a:prstGeom prst="rect">
            <a:avLst/>
          </a:prstGeom>
        </p:spPr>
      </p:pic>
      <p:sp>
        <p:nvSpPr>
          <p:cNvPr id="3" name="Text Placeholder 2"/>
          <p:cNvSpPr>
            <a:spLocks noGrp="1"/>
          </p:cNvSpPr>
          <p:nvPr>
            <p:ph type="body" idx="1"/>
          </p:nvPr>
        </p:nvSpPr>
        <p:spPr>
          <a:xfrm>
            <a:off x="305992" y="1592263"/>
            <a:ext cx="8532018"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1930575" y="6350852"/>
            <a:ext cx="1156717" cy="365125"/>
          </a:xfrm>
          <a:prstGeom prst="rect">
            <a:avLst/>
          </a:prstGeom>
        </p:spPr>
        <p:txBody>
          <a:bodyPr vert="horz" lIns="0" tIns="0" rIns="0" bIns="0" rtlCol="0" anchor="ctr"/>
          <a:lstStyle>
            <a:lvl1pPr algn="r">
              <a:defRPr sz="750">
                <a:solidFill>
                  <a:schemeClr val="bg1"/>
                </a:solidFill>
              </a:defRPr>
            </a:lvl1pPr>
          </a:lstStyle>
          <a:p>
            <a:r>
              <a:rPr lang="en-US"/>
              <a:t>23/10/2023</a:t>
            </a:r>
            <a:endParaRPr lang="en-US" dirty="0"/>
          </a:p>
        </p:txBody>
      </p:sp>
      <p:sp>
        <p:nvSpPr>
          <p:cNvPr id="6" name="Slide Number Placeholder 5"/>
          <p:cNvSpPr>
            <a:spLocks noGrp="1"/>
          </p:cNvSpPr>
          <p:nvPr>
            <p:ph type="sldNum" sz="quarter" idx="4"/>
          </p:nvPr>
        </p:nvSpPr>
        <p:spPr>
          <a:xfrm>
            <a:off x="8330659" y="6356351"/>
            <a:ext cx="510941" cy="365125"/>
          </a:xfrm>
          <a:prstGeom prst="rect">
            <a:avLst/>
          </a:prstGeom>
        </p:spPr>
        <p:txBody>
          <a:bodyPr vert="horz" lIns="0" tIns="0" rIns="0" bIns="0" rtlCol="0" anchor="ctr"/>
          <a:lstStyle>
            <a:lvl1pPr algn="r">
              <a:defRPr sz="75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3194447" y="6356351"/>
            <a:ext cx="4929166" cy="365125"/>
          </a:xfrm>
          <a:prstGeom prst="rect">
            <a:avLst/>
          </a:prstGeom>
        </p:spPr>
        <p:txBody>
          <a:bodyPr vert="horz" lIns="91440" tIns="45720" rIns="91440" bIns="45720" rtlCol="0" anchor="ctr"/>
          <a:lstStyle>
            <a:lvl1pPr algn="ctr">
              <a:defRPr sz="900">
                <a:solidFill>
                  <a:schemeClr val="bg1"/>
                </a:solidFill>
              </a:defRPr>
            </a:lvl1pPr>
          </a:lstStyle>
          <a:p>
            <a:r>
              <a:rPr lang="en-GB"/>
              <a:t>PhD progess report           Michela Neroni</a:t>
            </a:r>
            <a:endParaRPr lang="en-US" dirty="0"/>
          </a:p>
        </p:txBody>
      </p:sp>
    </p:spTree>
    <p:extLst>
      <p:ext uri="{BB962C8B-B14F-4D97-AF65-F5344CB8AC3E}">
        <p14:creationId xmlns:p14="http://schemas.microsoft.com/office/powerpoint/2010/main" val="802887933"/>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Lst>
  <p:hf hdr="0"/>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0" indent="0" algn="l" defTabSz="685800" rtl="0" eaLnBrk="1" latinLnBrk="0" hangingPunct="1">
        <a:lnSpc>
          <a:spcPct val="90000"/>
        </a:lnSpc>
        <a:spcBef>
          <a:spcPts val="1350"/>
        </a:spcBef>
        <a:spcAft>
          <a:spcPts val="300"/>
        </a:spcAft>
        <a:buFont typeface="Arial"/>
        <a:buNone/>
        <a:tabLst/>
        <a:defRPr sz="1575" b="1" kern="1200">
          <a:solidFill>
            <a:schemeClr val="tx2">
              <a:lumMod val="50000"/>
            </a:schemeClr>
          </a:solidFill>
          <a:latin typeface="+mn-lt"/>
          <a:ea typeface="+mn-ea"/>
          <a:cs typeface="+mn-cs"/>
        </a:defRPr>
      </a:lvl1pPr>
      <a:lvl2pPr marL="242888" indent="-243000" algn="l" defTabSz="685800" rtl="0" eaLnBrk="1" latinLnBrk="0" hangingPunct="1">
        <a:lnSpc>
          <a:spcPct val="100000"/>
        </a:lnSpc>
        <a:spcBef>
          <a:spcPts val="375"/>
        </a:spcBef>
        <a:spcAft>
          <a:spcPts val="225"/>
        </a:spcAft>
        <a:buFont typeface="Arial" charset="0"/>
        <a:buChar char="•"/>
        <a:tabLst/>
        <a:defRPr sz="1350" kern="1200">
          <a:solidFill>
            <a:schemeClr val="tx2">
              <a:lumMod val="50000"/>
            </a:schemeClr>
          </a:solidFill>
          <a:latin typeface="+mn-lt"/>
          <a:ea typeface="+mn-ea"/>
          <a:cs typeface="+mn-cs"/>
        </a:defRPr>
      </a:lvl2pPr>
      <a:lvl3pPr marL="486000" indent="-243000" algn="l" defTabSz="685800" rtl="0" eaLnBrk="1" latinLnBrk="0" hangingPunct="1">
        <a:lnSpc>
          <a:spcPct val="100000"/>
        </a:lnSpc>
        <a:spcBef>
          <a:spcPts val="375"/>
        </a:spcBef>
        <a:spcAft>
          <a:spcPts val="225"/>
        </a:spcAft>
        <a:buFont typeface="Arial" panose="020B0604020202020204" pitchFamily="34" charset="0"/>
        <a:buChar char="•"/>
        <a:tabLst/>
        <a:defRPr sz="1275" kern="1200">
          <a:solidFill>
            <a:schemeClr val="tx2">
              <a:lumMod val="50000"/>
            </a:schemeClr>
          </a:solidFill>
          <a:latin typeface="+mn-lt"/>
          <a:ea typeface="+mn-ea"/>
          <a:cs typeface="+mn-cs"/>
        </a:defRPr>
      </a:lvl3pPr>
      <a:lvl4pPr marL="729000" indent="-243000" algn="l" defTabSz="685800" rtl="0" eaLnBrk="1" latinLnBrk="0" hangingPunct="1">
        <a:lnSpc>
          <a:spcPct val="100000"/>
        </a:lnSpc>
        <a:spcBef>
          <a:spcPts val="375"/>
        </a:spcBef>
        <a:spcAft>
          <a:spcPts val="225"/>
        </a:spcAft>
        <a:buFont typeface="Arial" panose="020B0604020202020204" pitchFamily="34" charset="0"/>
        <a:buChar char="•"/>
        <a:tabLst/>
        <a:defRPr sz="1200" kern="1200">
          <a:solidFill>
            <a:schemeClr val="tx2">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20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41.pn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B796F3-80F4-BCAF-8D61-C1CB041F24F3}"/>
              </a:ext>
            </a:extLst>
          </p:cNvPr>
          <p:cNvSpPr txBox="1"/>
          <p:nvPr/>
        </p:nvSpPr>
        <p:spPr>
          <a:xfrm>
            <a:off x="522288" y="2044700"/>
            <a:ext cx="8099425" cy="1384300"/>
          </a:xfrm>
          <a:prstGeom prst="rect">
            <a:avLst/>
          </a:prstGeom>
          <a:noFill/>
        </p:spPr>
        <p:txBody>
          <a:bodyPr>
            <a:spAutoFit/>
          </a:bodyPr>
          <a:lstStyle/>
          <a:p>
            <a:pPr algn="ctr">
              <a:defRPr/>
            </a:pPr>
            <a:r>
              <a:rPr lang="en-GB" sz="2800" b="1" dirty="0">
                <a:solidFill>
                  <a:srgbClr val="822433"/>
                </a:solidFill>
                <a:latin typeface="+mj-lt"/>
                <a:ea typeface="+mj-ea"/>
                <a:cs typeface="+mj-cs"/>
              </a:rPr>
              <a:t>Longitudinal beam coupling impedance mitigation studies for</a:t>
            </a:r>
          </a:p>
          <a:p>
            <a:pPr algn="ctr">
              <a:defRPr/>
            </a:pPr>
            <a:r>
              <a:rPr lang="en-GB" sz="2800" b="1" dirty="0">
                <a:solidFill>
                  <a:srgbClr val="822433"/>
                </a:solidFill>
                <a:latin typeface="+mj-lt"/>
                <a:ea typeface="+mj-ea"/>
                <a:cs typeface="+mj-cs"/>
              </a:rPr>
              <a:t>CERN PS accelerator complex</a:t>
            </a:r>
          </a:p>
        </p:txBody>
      </p:sp>
      <p:pic>
        <p:nvPicPr>
          <p:cNvPr id="48131" name="Picture 11">
            <a:extLst>
              <a:ext uri="{FF2B5EF4-FFF2-40B4-BE49-F238E27FC236}">
                <a16:creationId xmlns:a16="http://schemas.microsoft.com/office/drawing/2014/main" id="{5FB8F450-8943-4851-E58E-12335BE58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48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12">
            <a:extLst>
              <a:ext uri="{FF2B5EF4-FFF2-40B4-BE49-F238E27FC236}">
                <a16:creationId xmlns:a16="http://schemas.microsoft.com/office/drawing/2014/main" id="{19727E0E-B0AE-C246-638E-33A3B4F318FD}"/>
              </a:ext>
            </a:extLst>
          </p:cNvPr>
          <p:cNvSpPr txBox="1">
            <a:spLocks noChangeArrowheads="1"/>
          </p:cNvSpPr>
          <p:nvPr/>
        </p:nvSpPr>
        <p:spPr bwMode="auto">
          <a:xfrm>
            <a:off x="3132138" y="3429000"/>
            <a:ext cx="3024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GB" altLang="en-US" sz="1200"/>
              <a:t>PhD Accelerator physics – XXXVII cycle </a:t>
            </a:r>
          </a:p>
        </p:txBody>
      </p:sp>
      <p:sp>
        <p:nvSpPr>
          <p:cNvPr id="48133" name="TextBox 13">
            <a:extLst>
              <a:ext uri="{FF2B5EF4-FFF2-40B4-BE49-F238E27FC236}">
                <a16:creationId xmlns:a16="http://schemas.microsoft.com/office/drawing/2014/main" id="{364A6EF6-375A-FAAB-B693-FD50805DB60C}"/>
              </a:ext>
            </a:extLst>
          </p:cNvPr>
          <p:cNvSpPr txBox="1">
            <a:spLocks noChangeArrowheads="1"/>
          </p:cNvSpPr>
          <p:nvPr/>
        </p:nvSpPr>
        <p:spPr bwMode="auto">
          <a:xfrm>
            <a:off x="3689350" y="3838575"/>
            <a:ext cx="176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GB" altLang="en-US" sz="1600" b="1"/>
              <a:t>Michela Neroni* </a:t>
            </a:r>
          </a:p>
        </p:txBody>
      </p:sp>
      <p:sp>
        <p:nvSpPr>
          <p:cNvPr id="48134" name="TextBox 14">
            <a:extLst>
              <a:ext uri="{FF2B5EF4-FFF2-40B4-BE49-F238E27FC236}">
                <a16:creationId xmlns:a16="http://schemas.microsoft.com/office/drawing/2014/main" id="{2C13BC7D-1E49-53A5-84C8-74AE01AF6BE8}"/>
              </a:ext>
            </a:extLst>
          </p:cNvPr>
          <p:cNvSpPr txBox="1">
            <a:spLocks noChangeArrowheads="1"/>
          </p:cNvSpPr>
          <p:nvPr/>
        </p:nvSpPr>
        <p:spPr bwMode="auto">
          <a:xfrm>
            <a:off x="755650" y="4652963"/>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u="sng"/>
              <a:t>Supervisors</a:t>
            </a:r>
          </a:p>
          <a:p>
            <a:pPr>
              <a:spcBef>
                <a:spcPct val="0"/>
              </a:spcBef>
              <a:buClrTx/>
              <a:buFontTx/>
              <a:buNone/>
            </a:pPr>
            <a:r>
              <a:rPr lang="en-US" altLang="en-US" sz="1400"/>
              <a:t>Andrea Mostacci (Sapienza, University of Rome), Christine Vollinger (CERN)</a:t>
            </a:r>
            <a:endParaRPr lang="en-GB" altLang="en-US" sz="1400"/>
          </a:p>
        </p:txBody>
      </p:sp>
      <p:sp>
        <p:nvSpPr>
          <p:cNvPr id="48135" name="TextBox 15">
            <a:extLst>
              <a:ext uri="{FF2B5EF4-FFF2-40B4-BE49-F238E27FC236}">
                <a16:creationId xmlns:a16="http://schemas.microsoft.com/office/drawing/2014/main" id="{8ED6A12A-402D-7AD3-CDC3-1637F84F8834}"/>
              </a:ext>
            </a:extLst>
          </p:cNvPr>
          <p:cNvSpPr txBox="1">
            <a:spLocks noChangeArrowheads="1"/>
          </p:cNvSpPr>
          <p:nvPr/>
        </p:nvSpPr>
        <p:spPr bwMode="auto">
          <a:xfrm>
            <a:off x="3635375" y="5851525"/>
            <a:ext cx="187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a:t>23</a:t>
            </a:r>
            <a:r>
              <a:rPr lang="en-US" altLang="en-US" sz="1400" baseline="30000"/>
              <a:t>rd</a:t>
            </a:r>
            <a:r>
              <a:rPr lang="en-US" altLang="en-US" sz="1400"/>
              <a:t> of October 2023</a:t>
            </a:r>
            <a:endParaRPr lang="en-GB" altLang="en-US" sz="1400"/>
          </a:p>
        </p:txBody>
      </p:sp>
      <p:pic>
        <p:nvPicPr>
          <p:cNvPr id="48136" name="Picture 17">
            <a:extLst>
              <a:ext uri="{FF2B5EF4-FFF2-40B4-BE49-F238E27FC236}">
                <a16:creationId xmlns:a16="http://schemas.microsoft.com/office/drawing/2014/main" id="{DED9BF3E-D4C6-A732-E56F-54DD71E2C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963" y="77788"/>
            <a:ext cx="17589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C4193AD5-D224-B23B-BEE3-2A8B462E2243}"/>
              </a:ext>
            </a:extLst>
          </p:cNvPr>
          <p:cNvSpPr txBox="1"/>
          <p:nvPr/>
        </p:nvSpPr>
        <p:spPr>
          <a:xfrm>
            <a:off x="6894513" y="6194425"/>
            <a:ext cx="3455987" cy="254000"/>
          </a:xfrm>
          <a:prstGeom prst="rect">
            <a:avLst/>
          </a:prstGeom>
          <a:noFill/>
        </p:spPr>
        <p:txBody>
          <a:bodyPr>
            <a:spAutoFit/>
          </a:bodyPr>
          <a:lstStyle/>
          <a:p>
            <a:pPr>
              <a:defRPr/>
            </a:pPr>
            <a:r>
              <a:rPr lang="en-US" sz="1050" dirty="0">
                <a:solidFill>
                  <a:srgbClr val="000000"/>
                </a:solidFill>
              </a:rPr>
              <a:t>*michela.neroni@uniroma1.it</a:t>
            </a:r>
            <a:endParaRPr lang="en-GB" sz="1050" dirty="0">
              <a:solidFill>
                <a:srgbClr val="000000"/>
              </a:solidFill>
            </a:endParaRPr>
          </a:p>
        </p:txBody>
      </p:sp>
      <p:sp>
        <p:nvSpPr>
          <p:cNvPr id="2" name="Date Placeholder 1">
            <a:extLst>
              <a:ext uri="{FF2B5EF4-FFF2-40B4-BE49-F238E27FC236}">
                <a16:creationId xmlns:a16="http://schemas.microsoft.com/office/drawing/2014/main" id="{58470667-29BE-C326-E7E7-6B4245281971}"/>
              </a:ext>
            </a:extLst>
          </p:cNvPr>
          <p:cNvSpPr>
            <a:spLocks noGrp="1"/>
          </p:cNvSpPr>
          <p:nvPr>
            <p:ph type="dt" sz="half" idx="10"/>
          </p:nvPr>
        </p:nvSpPr>
        <p:spPr/>
        <p:txBody>
          <a:bodyPr/>
          <a:lstStyle/>
          <a:p>
            <a:pPr>
              <a:defRPr/>
            </a:pPr>
            <a:r>
              <a:rPr lang="en-US" altLang="it-IT"/>
              <a:t>23/10/2023</a:t>
            </a:r>
            <a:endParaRPr lang="it-IT" altLang="it-IT"/>
          </a:p>
        </p:txBody>
      </p:sp>
      <p:sp>
        <p:nvSpPr>
          <p:cNvPr id="5" name="Footer Placeholder 4">
            <a:extLst>
              <a:ext uri="{FF2B5EF4-FFF2-40B4-BE49-F238E27FC236}">
                <a16:creationId xmlns:a16="http://schemas.microsoft.com/office/drawing/2014/main" id="{0C9090FF-E8F7-A743-63F1-C212F35AFAE9}"/>
              </a:ext>
            </a:extLst>
          </p:cNvPr>
          <p:cNvSpPr>
            <a:spLocks noGrp="1"/>
          </p:cNvSpPr>
          <p:nvPr>
            <p:ph type="ftr" sz="quarter" idx="11"/>
          </p:nvPr>
        </p:nvSpPr>
        <p:spPr/>
        <p:txBody>
          <a:bodyPr/>
          <a:lstStyle/>
          <a:p>
            <a:pPr>
              <a:defRPr/>
            </a:pPr>
            <a:r>
              <a:rPr lang="it-IT" altLang="it-IT"/>
              <a:t>PhD progess report           Michela Neroni</a:t>
            </a:r>
          </a:p>
        </p:txBody>
      </p:sp>
      <p:sp>
        <p:nvSpPr>
          <p:cNvPr id="4" name="Slide Number Placeholder 3">
            <a:extLst>
              <a:ext uri="{FF2B5EF4-FFF2-40B4-BE49-F238E27FC236}">
                <a16:creationId xmlns:a16="http://schemas.microsoft.com/office/drawing/2014/main" id="{94E69493-EF93-025A-A15E-3BA8DA29CA70}"/>
              </a:ext>
            </a:extLst>
          </p:cNvPr>
          <p:cNvSpPr>
            <a:spLocks noGrp="1"/>
          </p:cNvSpPr>
          <p:nvPr>
            <p:ph type="sldNum" sz="quarter" idx="12"/>
          </p:nvPr>
        </p:nvSpPr>
        <p:spPr/>
        <p:txBody>
          <a:bodyPr/>
          <a:lstStyle/>
          <a:p>
            <a:pPr>
              <a:defRPr/>
            </a:pPr>
            <a:r>
              <a:rPr lang="it-IT" altLang="it-IT"/>
              <a:t>Pagina </a:t>
            </a:r>
            <a:fld id="{50FB3593-704E-4A0F-B87B-FB0600991E8A}" type="slidenum">
              <a:rPr lang="it-IT" altLang="it-IT" smtClean="0"/>
              <a:pPr>
                <a:defRPr/>
              </a:pPr>
              <a:t>1</a:t>
            </a:fld>
            <a:endParaRPr lang="it-IT" alt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16" descr="A graph with red and blue lines&#10;&#10;Description automatically generated">
            <a:extLst>
              <a:ext uri="{FF2B5EF4-FFF2-40B4-BE49-F238E27FC236}">
                <a16:creationId xmlns:a16="http://schemas.microsoft.com/office/drawing/2014/main" id="{9ADDF26A-5566-27B0-D9D1-982C1EEAF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51" t="5698" r="7359"/>
          <a:stretch>
            <a:fillRect/>
          </a:stretch>
        </p:blipFill>
        <p:spPr bwMode="auto">
          <a:xfrm>
            <a:off x="249515" y="1860374"/>
            <a:ext cx="6122685" cy="377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itle 2">
            <a:extLst>
              <a:ext uri="{FF2B5EF4-FFF2-40B4-BE49-F238E27FC236}">
                <a16:creationId xmlns:a16="http://schemas.microsoft.com/office/drawing/2014/main" id="{E6F6A2EB-D5C5-79D7-A4E9-29C8557F516F}"/>
              </a:ext>
            </a:extLst>
          </p:cNvPr>
          <p:cNvSpPr txBox="1">
            <a:spLocks noChangeArrowheads="1"/>
          </p:cNvSpPr>
          <p:nvPr/>
        </p:nvSpPr>
        <p:spPr bwMode="auto">
          <a:xfrm>
            <a:off x="306387" y="203114"/>
            <a:ext cx="85312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2600" b="1" dirty="0">
                <a:solidFill>
                  <a:srgbClr val="822433"/>
                </a:solidFill>
                <a:latin typeface="+mj-lt"/>
                <a:ea typeface="+mj-ea"/>
                <a:cs typeface="+mj-cs"/>
              </a:rPr>
              <a:t>Wakefield simulations</a:t>
            </a:r>
            <a:endParaRPr lang="en-GB" altLang="en-US" sz="2600" b="1" dirty="0">
              <a:solidFill>
                <a:srgbClr val="822433"/>
              </a:solidFill>
              <a:latin typeface="+mj-lt"/>
              <a:ea typeface="+mj-ea"/>
              <a:cs typeface="+mj-cs"/>
            </a:endParaRPr>
          </a:p>
        </p:txBody>
      </p:sp>
      <p:sp>
        <p:nvSpPr>
          <p:cNvPr id="8" name="TextBox 7">
            <a:extLst>
              <a:ext uri="{FF2B5EF4-FFF2-40B4-BE49-F238E27FC236}">
                <a16:creationId xmlns:a16="http://schemas.microsoft.com/office/drawing/2014/main" id="{FE2EA980-DF82-A1D2-CFDE-559FFDD66F78}"/>
              </a:ext>
            </a:extLst>
          </p:cNvPr>
          <p:cNvSpPr txBox="1"/>
          <p:nvPr/>
        </p:nvSpPr>
        <p:spPr>
          <a:xfrm>
            <a:off x="6934333" y="2294896"/>
            <a:ext cx="1836737" cy="1311275"/>
          </a:xfrm>
          <a:prstGeom prst="rect">
            <a:avLst/>
          </a:prstGeom>
          <a:noFill/>
          <a:ln w="28575">
            <a:solidFill>
              <a:srgbClr val="FF0000"/>
            </a:solidFill>
          </a:ln>
        </p:spPr>
        <p:txBody>
          <a:bodyPr lIns="0" tIns="0" rIns="0" bIns="0">
            <a:spAutoFit/>
          </a:bodyPr>
          <a:lstStyle/>
          <a:p>
            <a:pPr algn="ctr" defTabSz="685800" eaLnBrk="1" fontAlgn="auto" hangingPunct="1">
              <a:spcBef>
                <a:spcPts val="0"/>
              </a:spcBef>
              <a:spcAft>
                <a:spcPts val="0"/>
              </a:spcAft>
              <a:defRPr/>
            </a:pPr>
            <a:r>
              <a:rPr lang="en-US" sz="1350" dirty="0">
                <a:solidFill>
                  <a:srgbClr val="0033A0"/>
                </a:solidFill>
                <a:latin typeface="Arial"/>
                <a:ea typeface="+mn-ea"/>
              </a:rPr>
              <a:t>Three impedance contributions:</a:t>
            </a:r>
          </a:p>
          <a:p>
            <a:pPr marL="257175" indent="-257175" algn="ctr" defTabSz="685800" eaLnBrk="1" fontAlgn="auto" hangingPunct="1">
              <a:lnSpc>
                <a:spcPct val="150000"/>
              </a:lnSpc>
              <a:spcBef>
                <a:spcPts val="0"/>
              </a:spcBef>
              <a:spcAft>
                <a:spcPts val="0"/>
              </a:spcAft>
              <a:buFont typeface="+mj-lt"/>
              <a:buAutoNum type="arabicPeriod"/>
              <a:defRPr/>
            </a:pPr>
            <a:r>
              <a:rPr lang="en-US" sz="1350" b="1" dirty="0">
                <a:solidFill>
                  <a:srgbClr val="0033A0"/>
                </a:solidFill>
                <a:latin typeface="Arial"/>
                <a:ea typeface="+mn-ea"/>
              </a:rPr>
              <a:t>Broadband </a:t>
            </a:r>
          </a:p>
          <a:p>
            <a:pPr marL="257175" indent="-257175" algn="ctr" defTabSz="685800" eaLnBrk="1" fontAlgn="auto" hangingPunct="1">
              <a:lnSpc>
                <a:spcPct val="150000"/>
              </a:lnSpc>
              <a:spcBef>
                <a:spcPts val="0"/>
              </a:spcBef>
              <a:spcAft>
                <a:spcPts val="0"/>
              </a:spcAft>
              <a:buFont typeface="+mj-lt"/>
              <a:buAutoNum type="arabicPeriod"/>
              <a:defRPr/>
            </a:pPr>
            <a:r>
              <a:rPr lang="en-US" sz="1350" b="1" dirty="0">
                <a:solidFill>
                  <a:srgbClr val="0033A0"/>
                </a:solidFill>
                <a:latin typeface="Arial"/>
                <a:ea typeface="+mn-ea"/>
              </a:rPr>
              <a:t>Low frequency </a:t>
            </a:r>
          </a:p>
          <a:p>
            <a:pPr marL="257175" indent="-257175" algn="ctr" defTabSz="685800" eaLnBrk="1" fontAlgn="auto" hangingPunct="1">
              <a:lnSpc>
                <a:spcPct val="150000"/>
              </a:lnSpc>
              <a:spcBef>
                <a:spcPts val="0"/>
              </a:spcBef>
              <a:spcAft>
                <a:spcPts val="0"/>
              </a:spcAft>
              <a:buFont typeface="+mj-lt"/>
              <a:buAutoNum type="arabicPeriod"/>
              <a:defRPr/>
            </a:pPr>
            <a:r>
              <a:rPr lang="en-US" sz="1350" b="1" dirty="0">
                <a:solidFill>
                  <a:srgbClr val="0033A0"/>
                </a:solidFill>
                <a:latin typeface="Arial"/>
                <a:ea typeface="+mn-ea"/>
              </a:rPr>
              <a:t>Higher frequency</a:t>
            </a:r>
          </a:p>
        </p:txBody>
      </p:sp>
      <p:sp>
        <p:nvSpPr>
          <p:cNvPr id="9" name="TextBox 8">
            <a:extLst>
              <a:ext uri="{FF2B5EF4-FFF2-40B4-BE49-F238E27FC236}">
                <a16:creationId xmlns:a16="http://schemas.microsoft.com/office/drawing/2014/main" id="{FD62573B-FFF9-AE59-9148-CC6283DD9813}"/>
              </a:ext>
            </a:extLst>
          </p:cNvPr>
          <p:cNvSpPr txBox="1"/>
          <p:nvPr/>
        </p:nvSpPr>
        <p:spPr>
          <a:xfrm>
            <a:off x="6916014" y="4256459"/>
            <a:ext cx="2227986" cy="854080"/>
          </a:xfrm>
          <a:prstGeom prst="rect">
            <a:avLst/>
          </a:prstGeom>
          <a:noFill/>
        </p:spPr>
        <p:txBody>
          <a:bodyPr wrap="square" lIns="0" tIns="0" rIns="0" bIns="0">
            <a:spAutoFit/>
          </a:bodyPr>
          <a:lstStyle/>
          <a:p>
            <a:pPr defTabSz="685800" eaLnBrk="1" fontAlgn="auto" hangingPunct="1">
              <a:spcBef>
                <a:spcPts val="0"/>
              </a:spcBef>
              <a:spcAft>
                <a:spcPts val="0"/>
              </a:spcAft>
              <a:defRPr/>
            </a:pPr>
            <a:r>
              <a:rPr lang="en-US" sz="1350" dirty="0">
                <a:solidFill>
                  <a:srgbClr val="000000"/>
                </a:solidFill>
                <a:latin typeface="Arial"/>
                <a:ea typeface="+mn-ea"/>
                <a:sym typeface="Wingdings" panose="05000000000000000000" pitchFamily="2" charset="2"/>
              </a:rPr>
              <a:t> </a:t>
            </a:r>
            <a:r>
              <a:rPr lang="en-US" sz="1400" dirty="0">
                <a:solidFill>
                  <a:srgbClr val="000000"/>
                </a:solidFill>
                <a:latin typeface="Arial"/>
                <a:ea typeface="+mn-ea"/>
              </a:rPr>
              <a:t>Ferrite drives the broadband behavior as described by Tsutsui*</a:t>
            </a:r>
          </a:p>
          <a:p>
            <a:pPr defTabSz="685800" eaLnBrk="1" fontAlgn="auto" hangingPunct="1">
              <a:spcBef>
                <a:spcPts val="0"/>
              </a:spcBef>
              <a:spcAft>
                <a:spcPts val="0"/>
              </a:spcAft>
              <a:defRPr/>
            </a:pPr>
            <a:endParaRPr lang="en-GB" sz="1350" dirty="0">
              <a:solidFill>
                <a:srgbClr val="0033A0"/>
              </a:solidFill>
              <a:latin typeface="Arial"/>
              <a:ea typeface="+mn-ea"/>
            </a:endParaRPr>
          </a:p>
        </p:txBody>
      </p:sp>
      <p:sp>
        <p:nvSpPr>
          <p:cNvPr id="10" name="Rectangle 9">
            <a:extLst>
              <a:ext uri="{FF2B5EF4-FFF2-40B4-BE49-F238E27FC236}">
                <a16:creationId xmlns:a16="http://schemas.microsoft.com/office/drawing/2014/main" id="{0323F863-978A-48B8-242C-DA6626654A17}"/>
              </a:ext>
            </a:extLst>
          </p:cNvPr>
          <p:cNvSpPr/>
          <p:nvPr/>
        </p:nvSpPr>
        <p:spPr>
          <a:xfrm>
            <a:off x="683568" y="4363609"/>
            <a:ext cx="419784" cy="746930"/>
          </a:xfrm>
          <a:prstGeom prst="rect">
            <a:avLst/>
          </a:prstGeom>
          <a:noFill/>
          <a:ln w="38100">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sp>
        <p:nvSpPr>
          <p:cNvPr id="13" name="Rectangle 12">
            <a:extLst>
              <a:ext uri="{FF2B5EF4-FFF2-40B4-BE49-F238E27FC236}">
                <a16:creationId xmlns:a16="http://schemas.microsoft.com/office/drawing/2014/main" id="{7C7BB81A-069A-78A1-6FC8-F473CEE0EFD0}"/>
              </a:ext>
            </a:extLst>
          </p:cNvPr>
          <p:cNvSpPr/>
          <p:nvPr/>
        </p:nvSpPr>
        <p:spPr>
          <a:xfrm>
            <a:off x="6934333" y="3028321"/>
            <a:ext cx="1857375" cy="336550"/>
          </a:xfrm>
          <a:prstGeom prst="rect">
            <a:avLst/>
          </a:prstGeom>
          <a:noFill/>
          <a:ln w="38100">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sp>
        <p:nvSpPr>
          <p:cNvPr id="19" name="TextBox 18">
            <a:extLst>
              <a:ext uri="{FF2B5EF4-FFF2-40B4-BE49-F238E27FC236}">
                <a16:creationId xmlns:a16="http://schemas.microsoft.com/office/drawing/2014/main" id="{50C141F3-1C74-F939-77F5-5BA62118D03C}"/>
              </a:ext>
            </a:extLst>
          </p:cNvPr>
          <p:cNvSpPr txBox="1"/>
          <p:nvPr/>
        </p:nvSpPr>
        <p:spPr>
          <a:xfrm>
            <a:off x="2890993" y="5964238"/>
            <a:ext cx="7242175" cy="104775"/>
          </a:xfrm>
          <a:prstGeom prst="rect">
            <a:avLst/>
          </a:prstGeom>
          <a:noFill/>
        </p:spPr>
        <p:txBody>
          <a:bodyPr lIns="0" tIns="0" rIns="0" bIns="0">
            <a:spAutoFit/>
          </a:bodyPr>
          <a:lstStyle/>
          <a:p>
            <a:pPr defTabSz="685800" eaLnBrk="1" fontAlgn="auto" hangingPunct="1">
              <a:spcBef>
                <a:spcPts val="0"/>
              </a:spcBef>
              <a:spcAft>
                <a:spcPts val="0"/>
              </a:spcAft>
              <a:defRPr/>
            </a:pPr>
            <a:r>
              <a:rPr lang="en-US" sz="675" dirty="0">
                <a:solidFill>
                  <a:srgbClr val="000000"/>
                </a:solidFill>
                <a:latin typeface="Arial"/>
                <a:ea typeface="+mn-ea"/>
              </a:rPr>
              <a:t>* </a:t>
            </a:r>
            <a:r>
              <a:rPr lang="en-GB" sz="675" dirty="0">
                <a:solidFill>
                  <a:srgbClr val="000000"/>
                </a:solidFill>
                <a:ea typeface="+mn-ea"/>
              </a:rPr>
              <a:t>H. Tsutsui, “</a:t>
            </a:r>
            <a:r>
              <a:rPr lang="en-GB" sz="675" dirty="0">
                <a:solidFill>
                  <a:srgbClr val="000000"/>
                </a:solidFill>
                <a:latin typeface="Arial"/>
                <a:ea typeface="+mn-ea"/>
              </a:rPr>
              <a:t>Some simplified models of ferrite kicker magnet for calculation of longitudinal coupling impedance</a:t>
            </a:r>
            <a:r>
              <a:rPr lang="en-GB" sz="675" dirty="0">
                <a:solidFill>
                  <a:srgbClr val="000000"/>
                </a:solidFill>
                <a:ea typeface="+mn-ea"/>
              </a:rPr>
              <a:t>”, Tech. Rep. CERN-SL-2000-004-AP, CERN, 2000</a:t>
            </a:r>
            <a:endParaRPr lang="en-GB" sz="675" dirty="0">
              <a:solidFill>
                <a:srgbClr val="000000"/>
              </a:solidFill>
              <a:latin typeface="Arial"/>
              <a:ea typeface="+mn-ea"/>
            </a:endParaRPr>
          </a:p>
        </p:txBody>
      </p:sp>
      <p:pic>
        <p:nvPicPr>
          <p:cNvPr id="24" name="Picture 23" descr="A graph of a frequency&#10;&#10;Description automatically generated">
            <a:extLst>
              <a:ext uri="{FF2B5EF4-FFF2-40B4-BE49-F238E27FC236}">
                <a16:creationId xmlns:a16="http://schemas.microsoft.com/office/drawing/2014/main" id="{A1BB0477-FB8B-5CDB-F8C3-FD2C5B4FFBB0}"/>
              </a:ext>
            </a:extLst>
          </p:cNvPr>
          <p:cNvPicPr>
            <a:picLocks noChangeAspect="1"/>
          </p:cNvPicPr>
          <p:nvPr/>
        </p:nvPicPr>
        <p:blipFill rotWithShape="1">
          <a:blip r:embed="rId4"/>
          <a:srcRect l="4260" t="3879" r="6949"/>
          <a:stretch/>
        </p:blipFill>
        <p:spPr>
          <a:xfrm>
            <a:off x="2209667" y="2809039"/>
            <a:ext cx="3818163" cy="2331479"/>
          </a:xfrm>
          <a:prstGeom prst="rect">
            <a:avLst/>
          </a:prstGeom>
          <a:ln w="57150">
            <a:solidFill>
              <a:srgbClr val="FFC000"/>
            </a:solidFill>
          </a:ln>
          <a:effectLst>
            <a:glow rad="63500">
              <a:schemeClr val="accent4">
                <a:satMod val="175000"/>
                <a:alpha val="40000"/>
              </a:schemeClr>
            </a:glow>
          </a:effectLst>
        </p:spPr>
      </p:pic>
      <p:cxnSp>
        <p:nvCxnSpPr>
          <p:cNvPr id="26" name="Straight Arrow Connector 25">
            <a:extLst>
              <a:ext uri="{FF2B5EF4-FFF2-40B4-BE49-F238E27FC236}">
                <a16:creationId xmlns:a16="http://schemas.microsoft.com/office/drawing/2014/main" id="{275790C6-2D94-C300-C8A5-8BE5FEAFB645}"/>
              </a:ext>
            </a:extLst>
          </p:cNvPr>
          <p:cNvCxnSpPr>
            <a:cxnSpLocks/>
            <a:stCxn id="10" idx="3"/>
          </p:cNvCxnSpPr>
          <p:nvPr/>
        </p:nvCxnSpPr>
        <p:spPr>
          <a:xfrm flipV="1">
            <a:off x="1103352" y="3830875"/>
            <a:ext cx="1037635" cy="90619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5E93FE-9039-4728-E3AA-973042364558}"/>
              </a:ext>
            </a:extLst>
          </p:cNvPr>
          <p:cNvCxnSpPr>
            <a:cxnSpLocks/>
          </p:cNvCxnSpPr>
          <p:nvPr/>
        </p:nvCxnSpPr>
        <p:spPr>
          <a:xfrm flipH="1">
            <a:off x="3779912" y="2905044"/>
            <a:ext cx="387350" cy="26352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A10F2-CBF9-4E67-92B1-D1619151F08C}"/>
              </a:ext>
            </a:extLst>
          </p:cNvPr>
          <p:cNvSpPr txBox="1"/>
          <p:nvPr/>
        </p:nvSpPr>
        <p:spPr>
          <a:xfrm>
            <a:off x="611560" y="872213"/>
            <a:ext cx="6048672" cy="492443"/>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en-US" sz="1600" u="sng" dirty="0">
                <a:solidFill>
                  <a:srgbClr val="000000"/>
                </a:solidFill>
              </a:rPr>
              <a:t>PEC boundaries </a:t>
            </a:r>
            <a:r>
              <a:rPr lang="en-US" sz="1600" dirty="0">
                <a:solidFill>
                  <a:srgbClr val="000000"/>
                </a:solidFill>
              </a:rPr>
              <a:t>along x and y-axis, equivalent to short circuit</a:t>
            </a:r>
          </a:p>
          <a:p>
            <a:pPr marL="285750" indent="-285750" algn="l">
              <a:buFont typeface="Wingdings" panose="05000000000000000000" pitchFamily="2" charset="2"/>
              <a:buChar char="§"/>
            </a:pPr>
            <a:r>
              <a:rPr lang="en-US" sz="1600" u="sng" dirty="0">
                <a:solidFill>
                  <a:srgbClr val="000000"/>
                </a:solidFill>
              </a:rPr>
              <a:t>Open boundary </a:t>
            </a:r>
            <a:r>
              <a:rPr lang="en-US" sz="1600" dirty="0">
                <a:solidFill>
                  <a:srgbClr val="000000"/>
                </a:solidFill>
              </a:rPr>
              <a:t>along beam axis </a:t>
            </a:r>
            <a:endParaRPr lang="en-GB" sz="1600" dirty="0">
              <a:solidFill>
                <a:srgbClr val="000000"/>
              </a:solidFill>
            </a:endParaRPr>
          </a:p>
        </p:txBody>
      </p:sp>
      <p:sp>
        <p:nvSpPr>
          <p:cNvPr id="22" name="Date Placeholder 21">
            <a:extLst>
              <a:ext uri="{FF2B5EF4-FFF2-40B4-BE49-F238E27FC236}">
                <a16:creationId xmlns:a16="http://schemas.microsoft.com/office/drawing/2014/main" id="{1B941E17-7006-85E3-782C-3411557B8ED4}"/>
              </a:ext>
            </a:extLst>
          </p:cNvPr>
          <p:cNvSpPr>
            <a:spLocks noGrp="1"/>
          </p:cNvSpPr>
          <p:nvPr>
            <p:ph type="dt" sz="half" idx="10"/>
          </p:nvPr>
        </p:nvSpPr>
        <p:spPr/>
        <p:txBody>
          <a:bodyPr/>
          <a:lstStyle/>
          <a:p>
            <a:pPr>
              <a:defRPr/>
            </a:pPr>
            <a:r>
              <a:rPr lang="en-US" altLang="it-IT"/>
              <a:t>23/10/2023</a:t>
            </a:r>
            <a:endParaRPr lang="it-IT" altLang="it-IT"/>
          </a:p>
        </p:txBody>
      </p:sp>
      <p:sp>
        <p:nvSpPr>
          <p:cNvPr id="23" name="Footer Placeholder 22">
            <a:extLst>
              <a:ext uri="{FF2B5EF4-FFF2-40B4-BE49-F238E27FC236}">
                <a16:creationId xmlns:a16="http://schemas.microsoft.com/office/drawing/2014/main" id="{094C04C4-1C24-2805-DC06-F3FAC515446F}"/>
              </a:ext>
            </a:extLst>
          </p:cNvPr>
          <p:cNvSpPr>
            <a:spLocks noGrp="1"/>
          </p:cNvSpPr>
          <p:nvPr>
            <p:ph type="ftr" sz="quarter" idx="11"/>
          </p:nvPr>
        </p:nvSpPr>
        <p:spPr/>
        <p:txBody>
          <a:bodyPr/>
          <a:lstStyle/>
          <a:p>
            <a:pPr>
              <a:defRPr/>
            </a:pPr>
            <a:r>
              <a:rPr lang="it-IT" altLang="it-IT"/>
              <a:t>PhD progess report           Michela Neroni</a:t>
            </a:r>
          </a:p>
        </p:txBody>
      </p:sp>
      <p:sp>
        <p:nvSpPr>
          <p:cNvPr id="25" name="Slide Number Placeholder 24">
            <a:extLst>
              <a:ext uri="{FF2B5EF4-FFF2-40B4-BE49-F238E27FC236}">
                <a16:creationId xmlns:a16="http://schemas.microsoft.com/office/drawing/2014/main" id="{BDE1020C-448D-A30B-DBF2-48DEDD3E95E2}"/>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10</a:t>
            </a:fld>
            <a:endParaRPr lang="it-IT" altLang="it-IT"/>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5" descr="A diagram of a machine&#10;&#10;Description automatically generated">
            <a:extLst>
              <a:ext uri="{FF2B5EF4-FFF2-40B4-BE49-F238E27FC236}">
                <a16:creationId xmlns:a16="http://schemas.microsoft.com/office/drawing/2014/main" id="{6E95AD9C-65E0-34AC-7CF5-AFBD3A3362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427288"/>
            <a:ext cx="5497513" cy="1982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611" name="Picture 18">
            <a:extLst>
              <a:ext uri="{FF2B5EF4-FFF2-40B4-BE49-F238E27FC236}">
                <a16:creationId xmlns:a16="http://schemas.microsoft.com/office/drawing/2014/main" id="{2055AB78-D7E7-41F7-463C-F4515D3F8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1743075"/>
            <a:ext cx="30416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A44F9524-7F2B-3272-83A4-B6ABF103F056}"/>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GB">
              <a:solidFill>
                <a:srgbClr val="FFFFFF"/>
              </a:solidFill>
              <a:latin typeface="Arial"/>
              <a:ea typeface="+mn-ea"/>
            </a:endParaRPr>
          </a:p>
        </p:txBody>
      </p:sp>
      <p:sp>
        <p:nvSpPr>
          <p:cNvPr id="4" name="Footer Placeholder 3">
            <a:extLst>
              <a:ext uri="{FF2B5EF4-FFF2-40B4-BE49-F238E27FC236}">
                <a16:creationId xmlns:a16="http://schemas.microsoft.com/office/drawing/2014/main" id="{57C2ECE6-DAF8-EF54-0028-4A997C5C8DA6}"/>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endParaRPr lang="en-GB" dirty="0">
              <a:solidFill>
                <a:srgbClr val="FFFFFF"/>
              </a:solidFill>
              <a:latin typeface="Arial"/>
              <a:ea typeface="+mn-ea"/>
            </a:endParaRPr>
          </a:p>
        </p:txBody>
      </p:sp>
      <p:sp>
        <p:nvSpPr>
          <p:cNvPr id="9" name="Slide Number Placeholder 8">
            <a:extLst>
              <a:ext uri="{FF2B5EF4-FFF2-40B4-BE49-F238E27FC236}">
                <a16:creationId xmlns:a16="http://schemas.microsoft.com/office/drawing/2014/main" id="{0EEB532B-4D80-4B07-5E60-0CDD90AC66E3}"/>
              </a:ext>
            </a:extLst>
          </p:cNvPr>
          <p:cNvSpPr>
            <a:spLocks noGrp="1"/>
          </p:cNvSpPr>
          <p:nvPr>
            <p:ph type="sldNum" sz="quarter" idx="12"/>
          </p:nvPr>
        </p:nvSpPr>
        <p:spPr/>
        <p:txBody>
          <a:bodyPr/>
          <a:lstStyle/>
          <a:p>
            <a:pPr defTabSz="685800" eaLnBrk="1" fontAlgn="auto" hangingPunct="1">
              <a:spcBef>
                <a:spcPts val="0"/>
              </a:spcBef>
              <a:spcAft>
                <a:spcPts val="0"/>
              </a:spcAft>
              <a:defRPr/>
            </a:pPr>
            <a:fld id="{A56E6F9F-75D5-4CCA-B374-1A77959F1073}" type="slidenum">
              <a:rPr lang="en-GB">
                <a:solidFill>
                  <a:srgbClr val="FFFFFF"/>
                </a:solidFill>
                <a:latin typeface="Arial"/>
                <a:ea typeface="+mn-ea"/>
              </a:rPr>
              <a:pPr defTabSz="685800" eaLnBrk="1" fontAlgn="auto" hangingPunct="1">
                <a:spcBef>
                  <a:spcPts val="0"/>
                </a:spcBef>
                <a:spcAft>
                  <a:spcPts val="0"/>
                </a:spcAft>
                <a:defRPr/>
              </a:pPr>
              <a:t>11</a:t>
            </a:fld>
            <a:endParaRPr lang="en-GB">
              <a:solidFill>
                <a:srgbClr val="FFFFFF"/>
              </a:solidFill>
              <a:latin typeface="Arial"/>
              <a:ea typeface="+mn-ea"/>
            </a:endParaRPr>
          </a:p>
        </p:txBody>
      </p:sp>
      <p:sp>
        <p:nvSpPr>
          <p:cNvPr id="68615" name="Title 2">
            <a:extLst>
              <a:ext uri="{FF2B5EF4-FFF2-40B4-BE49-F238E27FC236}">
                <a16:creationId xmlns:a16="http://schemas.microsoft.com/office/drawing/2014/main" id="{FCB3DF8A-A8CE-2A58-FEB2-C8F71763D5A2}"/>
              </a:ext>
            </a:extLst>
          </p:cNvPr>
          <p:cNvSpPr txBox="1">
            <a:spLocks noChangeArrowheads="1"/>
          </p:cNvSpPr>
          <p:nvPr/>
        </p:nvSpPr>
        <p:spPr bwMode="auto">
          <a:xfrm>
            <a:off x="280988" y="234950"/>
            <a:ext cx="85312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it-IT"/>
            </a:defPPr>
            <a:lvl1pPr defTabSz="685800" eaLnBrk="1" hangingPunct="1">
              <a:lnSpc>
                <a:spcPct val="90000"/>
              </a:lnSpc>
              <a:buClrTx/>
              <a:buFontTx/>
              <a:buNone/>
              <a:defRPr sz="2600" b="1">
                <a:solidFill>
                  <a:srgbClr val="822433"/>
                </a:solidFill>
                <a:latin typeface="+mj-lt"/>
                <a:ea typeface="+mj-ea"/>
                <a:cs typeface="+mj-cs"/>
              </a:defRPr>
            </a:lvl1pPr>
            <a:lvl2pPr marL="742950" indent="-285750" defTabSz="685800">
              <a:spcBef>
                <a:spcPct val="20000"/>
              </a:spcBef>
              <a:buChar char="–"/>
              <a:defRPr sz="2000">
                <a:solidFill>
                  <a:srgbClr val="000000"/>
                </a:solidFill>
              </a:defRPr>
            </a:lvl2pPr>
            <a:lvl3pPr marL="1143000" indent="-228600" defTabSz="685800">
              <a:spcBef>
                <a:spcPct val="20000"/>
              </a:spcBef>
              <a:buChar char="•"/>
              <a:defRPr sz="1600">
                <a:solidFill>
                  <a:srgbClr val="000000"/>
                </a:solidFill>
              </a:defRPr>
            </a:lvl3pPr>
            <a:lvl4pPr marL="1600200" indent="-228600" defTabSz="685800">
              <a:spcBef>
                <a:spcPct val="20000"/>
              </a:spcBef>
              <a:buChar char="–"/>
              <a:defRPr sz="1400">
                <a:solidFill>
                  <a:srgbClr val="000000"/>
                </a:solidFill>
              </a:defRPr>
            </a:lvl4pPr>
            <a:lvl5pPr marL="2057400" indent="-228600" defTabSz="685800">
              <a:spcBef>
                <a:spcPct val="20000"/>
              </a:spcBef>
              <a:buChar char="»"/>
              <a:defRPr sz="1200">
                <a:solidFill>
                  <a:srgbClr val="000000"/>
                </a:solidFill>
              </a:defRPr>
            </a:lvl5pPr>
            <a:lvl6pPr marL="2514600" indent="-228600" defTabSz="685800" eaLnBrk="0" fontAlgn="base" hangingPunct="0">
              <a:spcBef>
                <a:spcPct val="20000"/>
              </a:spcBef>
              <a:spcAft>
                <a:spcPct val="0"/>
              </a:spcAft>
              <a:buChar char="»"/>
              <a:defRPr sz="1200">
                <a:solidFill>
                  <a:srgbClr val="000000"/>
                </a:solidFill>
              </a:defRPr>
            </a:lvl6pPr>
            <a:lvl7pPr marL="2971800" indent="-228600" defTabSz="685800" eaLnBrk="0" fontAlgn="base" hangingPunct="0">
              <a:spcBef>
                <a:spcPct val="20000"/>
              </a:spcBef>
              <a:spcAft>
                <a:spcPct val="0"/>
              </a:spcAft>
              <a:buChar char="»"/>
              <a:defRPr sz="1200">
                <a:solidFill>
                  <a:srgbClr val="000000"/>
                </a:solidFill>
              </a:defRPr>
            </a:lvl7pPr>
            <a:lvl8pPr marL="3429000" indent="-228600" defTabSz="685800" eaLnBrk="0" fontAlgn="base" hangingPunct="0">
              <a:spcBef>
                <a:spcPct val="20000"/>
              </a:spcBef>
              <a:spcAft>
                <a:spcPct val="0"/>
              </a:spcAft>
              <a:buChar char="»"/>
              <a:defRPr sz="1200">
                <a:solidFill>
                  <a:srgbClr val="000000"/>
                </a:solidFill>
              </a:defRPr>
            </a:lvl8pPr>
            <a:lvl9pPr marL="3886200" indent="-228600" defTabSz="685800" eaLnBrk="0" fontAlgn="base" hangingPunct="0">
              <a:spcBef>
                <a:spcPct val="20000"/>
              </a:spcBef>
              <a:spcAft>
                <a:spcPct val="0"/>
              </a:spcAft>
              <a:buChar char="»"/>
              <a:defRPr sz="1200">
                <a:solidFill>
                  <a:srgbClr val="000000"/>
                </a:solidFill>
              </a:defRPr>
            </a:lvl9pPr>
          </a:lstStyle>
          <a:p>
            <a:r>
              <a:rPr lang="en-US" altLang="en-US" dirty="0"/>
              <a:t>Adding cable terminations</a:t>
            </a:r>
            <a:endParaRPr lang="en-GB" altLang="en-US" dirty="0"/>
          </a:p>
        </p:txBody>
      </p:sp>
      <p:sp>
        <p:nvSpPr>
          <p:cNvPr id="6" name="Rectangle 5">
            <a:extLst>
              <a:ext uri="{FF2B5EF4-FFF2-40B4-BE49-F238E27FC236}">
                <a16:creationId xmlns:a16="http://schemas.microsoft.com/office/drawing/2014/main" id="{0F6ACB80-4CD2-F4BE-9C5C-848FFCE517E6}"/>
              </a:ext>
            </a:extLst>
          </p:cNvPr>
          <p:cNvSpPr/>
          <p:nvPr/>
        </p:nvSpPr>
        <p:spPr>
          <a:xfrm>
            <a:off x="5254625" y="3470275"/>
            <a:ext cx="1743075" cy="92075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sp>
        <p:nvSpPr>
          <p:cNvPr id="11" name="TextBox 10">
            <a:extLst>
              <a:ext uri="{FF2B5EF4-FFF2-40B4-BE49-F238E27FC236}">
                <a16:creationId xmlns:a16="http://schemas.microsoft.com/office/drawing/2014/main" id="{D07A589A-59DD-C415-5484-4E15190416B9}"/>
              </a:ext>
            </a:extLst>
          </p:cNvPr>
          <p:cNvSpPr txBox="1"/>
          <p:nvPr/>
        </p:nvSpPr>
        <p:spPr>
          <a:xfrm>
            <a:off x="425450" y="1677988"/>
            <a:ext cx="1819275" cy="231775"/>
          </a:xfrm>
          <a:prstGeom prst="rect">
            <a:avLst/>
          </a:prstGeom>
          <a:noFill/>
        </p:spPr>
        <p:txBody>
          <a:bodyPr lIns="0" tIns="0" rIns="0" bIns="0">
            <a:spAutoFit/>
          </a:bodyPr>
          <a:lstStyle/>
          <a:p>
            <a:pPr defTabSz="685800" eaLnBrk="1" fontAlgn="auto" hangingPunct="1">
              <a:spcBef>
                <a:spcPts val="0"/>
              </a:spcBef>
              <a:spcAft>
                <a:spcPts val="0"/>
              </a:spcAft>
              <a:defRPr/>
            </a:pPr>
            <a:r>
              <a:rPr lang="en-US" sz="1500" b="1" dirty="0">
                <a:solidFill>
                  <a:srgbClr val="FF0000"/>
                </a:solidFill>
                <a:latin typeface="Arial"/>
                <a:ea typeface="+mn-ea"/>
              </a:rPr>
              <a:t>KFA79</a:t>
            </a:r>
            <a:endParaRPr lang="en-GB" sz="1500" b="1" dirty="0">
              <a:solidFill>
                <a:srgbClr val="FF0000"/>
              </a:solidFill>
              <a:latin typeface="Arial"/>
              <a:ea typeface="+mn-ea"/>
            </a:endParaRPr>
          </a:p>
        </p:txBody>
      </p:sp>
      <p:cxnSp>
        <p:nvCxnSpPr>
          <p:cNvPr id="13" name="Straight Arrow Connector 12">
            <a:extLst>
              <a:ext uri="{FF2B5EF4-FFF2-40B4-BE49-F238E27FC236}">
                <a16:creationId xmlns:a16="http://schemas.microsoft.com/office/drawing/2014/main" id="{EA3EC7D3-2835-6DBB-8633-DE5764E38F01}"/>
              </a:ext>
            </a:extLst>
          </p:cNvPr>
          <p:cNvCxnSpPr>
            <a:cxnSpLocks/>
            <a:endCxn id="17" idx="0"/>
          </p:cNvCxnSpPr>
          <p:nvPr/>
        </p:nvCxnSpPr>
        <p:spPr>
          <a:xfrm flipH="1">
            <a:off x="1529557" y="3273425"/>
            <a:ext cx="300831" cy="11489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6181C0-4883-D36E-3213-E9087A3E6E87}"/>
              </a:ext>
            </a:extLst>
          </p:cNvPr>
          <p:cNvSpPr txBox="1"/>
          <p:nvPr/>
        </p:nvSpPr>
        <p:spPr>
          <a:xfrm>
            <a:off x="280988" y="4422329"/>
            <a:ext cx="2497137" cy="1077218"/>
          </a:xfrm>
          <a:prstGeom prst="rect">
            <a:avLst/>
          </a:prstGeom>
          <a:noFill/>
          <a:ln>
            <a:solidFill>
              <a:srgbClr val="FF0000"/>
            </a:solidFill>
          </a:ln>
        </p:spPr>
        <p:txBody>
          <a:bodyPr lIns="0" tIns="0" rIns="0" bIns="0" anchor="ctr" anchorCtr="1">
            <a:spAutoFit/>
          </a:bodyPr>
          <a:lstStyle/>
          <a:p>
            <a:pPr defTabSz="685800" eaLnBrk="1" fontAlgn="auto" hangingPunct="1">
              <a:spcBef>
                <a:spcPts val="0"/>
              </a:spcBef>
              <a:spcAft>
                <a:spcPts val="0"/>
              </a:spcAft>
              <a:defRPr/>
            </a:pPr>
            <a:r>
              <a:rPr lang="en-US" sz="1400" b="1" dirty="0">
                <a:solidFill>
                  <a:srgbClr val="000000"/>
                </a:solidFill>
                <a:latin typeface="Arial"/>
                <a:ea typeface="+mn-ea"/>
              </a:rPr>
              <a:t>Input connector </a:t>
            </a:r>
            <a:r>
              <a:rPr lang="en-US" sz="1400" dirty="0">
                <a:solidFill>
                  <a:srgbClr val="000000"/>
                </a:solidFill>
                <a:latin typeface="Arial"/>
                <a:ea typeface="+mn-ea"/>
                <a:sym typeface="Wingdings" panose="05000000000000000000" pitchFamily="2" charset="2"/>
              </a:rPr>
              <a:t> cables terminated on </a:t>
            </a:r>
            <a:r>
              <a:rPr lang="en-US" sz="1400" b="1" dirty="0">
                <a:solidFill>
                  <a:srgbClr val="000000"/>
                </a:solidFill>
                <a:latin typeface="Arial"/>
                <a:ea typeface="+mn-ea"/>
                <a:sym typeface="Wingdings" panose="05000000000000000000" pitchFamily="2" charset="2"/>
              </a:rPr>
              <a:t>open circuit</a:t>
            </a:r>
            <a:r>
              <a:rPr lang="en-US" sz="1400" b="1" dirty="0">
                <a:solidFill>
                  <a:srgbClr val="000000"/>
                </a:solidFill>
                <a:latin typeface="Arial"/>
                <a:ea typeface="+mn-ea"/>
              </a:rPr>
              <a:t> </a:t>
            </a:r>
            <a:r>
              <a:rPr lang="en-US" sz="1400" dirty="0">
                <a:solidFill>
                  <a:srgbClr val="000000"/>
                </a:solidFill>
                <a:latin typeface="Arial"/>
                <a:ea typeface="+mn-ea"/>
              </a:rPr>
              <a:t>when the main switch in off-state, </a:t>
            </a:r>
            <a:r>
              <a:rPr lang="en-GB" sz="1400" dirty="0">
                <a:solidFill>
                  <a:srgbClr val="000000"/>
                </a:solidFill>
                <a:latin typeface="Arial"/>
                <a:ea typeface="+mn-ea"/>
              </a:rPr>
              <a:t>i.e. when not extracting from the PS</a:t>
            </a:r>
          </a:p>
        </p:txBody>
      </p:sp>
      <p:cxnSp>
        <p:nvCxnSpPr>
          <p:cNvPr id="22" name="Straight Arrow Connector 21">
            <a:extLst>
              <a:ext uri="{FF2B5EF4-FFF2-40B4-BE49-F238E27FC236}">
                <a16:creationId xmlns:a16="http://schemas.microsoft.com/office/drawing/2014/main" id="{A2585075-AFDB-5684-CC2C-2E7EF56CEBF1}"/>
              </a:ext>
            </a:extLst>
          </p:cNvPr>
          <p:cNvCxnSpPr>
            <a:cxnSpLocks/>
            <a:endCxn id="28" idx="0"/>
          </p:cNvCxnSpPr>
          <p:nvPr/>
        </p:nvCxnSpPr>
        <p:spPr>
          <a:xfrm>
            <a:off x="1998663" y="3190875"/>
            <a:ext cx="1889125" cy="14365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FC0CB87-520F-976F-322B-C154FABF8F79}"/>
              </a:ext>
            </a:extLst>
          </p:cNvPr>
          <p:cNvSpPr txBox="1"/>
          <p:nvPr/>
        </p:nvSpPr>
        <p:spPr>
          <a:xfrm>
            <a:off x="3016250" y="4627454"/>
            <a:ext cx="1743075" cy="646331"/>
          </a:xfrm>
          <a:prstGeom prst="rect">
            <a:avLst/>
          </a:prstGeom>
          <a:solidFill>
            <a:schemeClr val="bg1"/>
          </a:solidFill>
          <a:ln>
            <a:solidFill>
              <a:srgbClr val="FF0000"/>
            </a:solidFill>
          </a:ln>
        </p:spPr>
        <p:txBody>
          <a:bodyPr lIns="0" tIns="0" rIns="0" bIns="0" anchor="ctr" anchorCtr="1">
            <a:spAutoFit/>
          </a:bodyPr>
          <a:lstStyle/>
          <a:p>
            <a:pPr defTabSz="685800" eaLnBrk="1" fontAlgn="auto" hangingPunct="1">
              <a:spcBef>
                <a:spcPts val="0"/>
              </a:spcBef>
              <a:spcAft>
                <a:spcPts val="0"/>
              </a:spcAft>
              <a:defRPr/>
            </a:pPr>
            <a:r>
              <a:rPr lang="en-US" sz="1400" b="1" dirty="0">
                <a:solidFill>
                  <a:srgbClr val="000000"/>
                </a:solidFill>
                <a:latin typeface="Arial"/>
                <a:ea typeface="+mn-ea"/>
              </a:rPr>
              <a:t>Output connector </a:t>
            </a:r>
            <a:r>
              <a:rPr lang="en-US" sz="1400" dirty="0">
                <a:solidFill>
                  <a:srgbClr val="000000"/>
                </a:solidFill>
                <a:latin typeface="Arial"/>
                <a:ea typeface="+mn-ea"/>
                <a:sym typeface="Wingdings" panose="05000000000000000000" pitchFamily="2" charset="2"/>
              </a:rPr>
              <a:t></a:t>
            </a:r>
          </a:p>
          <a:p>
            <a:pPr defTabSz="685800" eaLnBrk="1" fontAlgn="auto" hangingPunct="1">
              <a:spcBef>
                <a:spcPts val="0"/>
              </a:spcBef>
              <a:spcAft>
                <a:spcPts val="0"/>
              </a:spcAft>
              <a:defRPr/>
            </a:pPr>
            <a:r>
              <a:rPr lang="en-US" sz="1400" dirty="0">
                <a:solidFill>
                  <a:srgbClr val="000000"/>
                </a:solidFill>
                <a:latin typeface="Arial"/>
                <a:ea typeface="+mn-ea"/>
                <a:sym typeface="Wingdings" panose="05000000000000000000" pitchFamily="2" charset="2"/>
              </a:rPr>
              <a:t>Connecting cables terminated on </a:t>
            </a:r>
            <a:r>
              <a:rPr lang="en-US" sz="1400" b="1" dirty="0">
                <a:solidFill>
                  <a:srgbClr val="000000"/>
                </a:solidFill>
                <a:latin typeface="Arial"/>
                <a:ea typeface="+mn-ea"/>
                <a:sym typeface="Wingdings" panose="05000000000000000000" pitchFamily="2" charset="2"/>
              </a:rPr>
              <a:t>15 </a:t>
            </a:r>
            <a:r>
              <a:rPr lang="el-GR" sz="1400" b="1" dirty="0">
                <a:solidFill>
                  <a:srgbClr val="000000"/>
                </a:solidFill>
                <a:latin typeface="Arial"/>
                <a:ea typeface="+mn-ea"/>
                <a:sym typeface="Wingdings" panose="05000000000000000000" pitchFamily="2" charset="2"/>
              </a:rPr>
              <a:t>Ω</a:t>
            </a:r>
            <a:r>
              <a:rPr lang="en-US" sz="1400" dirty="0">
                <a:solidFill>
                  <a:srgbClr val="000000"/>
                </a:solidFill>
                <a:latin typeface="Arial"/>
                <a:ea typeface="+mn-ea"/>
                <a:sym typeface="Wingdings" panose="05000000000000000000" pitchFamily="2" charset="2"/>
              </a:rPr>
              <a:t> </a:t>
            </a:r>
            <a:endParaRPr lang="en-GB" sz="1400" dirty="0">
              <a:solidFill>
                <a:srgbClr val="000000"/>
              </a:solidFill>
              <a:latin typeface="Arial"/>
              <a:ea typeface="+mn-ea"/>
            </a:endParaRPr>
          </a:p>
        </p:txBody>
      </p:sp>
      <p:cxnSp>
        <p:nvCxnSpPr>
          <p:cNvPr id="30" name="Connector: Elbow 29">
            <a:extLst>
              <a:ext uri="{FF2B5EF4-FFF2-40B4-BE49-F238E27FC236}">
                <a16:creationId xmlns:a16="http://schemas.microsoft.com/office/drawing/2014/main" id="{644EDF11-E53F-EFB0-D756-C036084C3F44}"/>
              </a:ext>
            </a:extLst>
          </p:cNvPr>
          <p:cNvCxnSpPr>
            <a:cxnSpLocks/>
            <a:stCxn id="28" idx="3"/>
            <a:endCxn id="6" idx="1"/>
          </p:cNvCxnSpPr>
          <p:nvPr/>
        </p:nvCxnSpPr>
        <p:spPr>
          <a:xfrm flipV="1">
            <a:off x="4759325" y="3930650"/>
            <a:ext cx="495300" cy="101997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8FF21F8-DA7E-7E01-8419-33EA95BEDF97}"/>
              </a:ext>
            </a:extLst>
          </p:cNvPr>
          <p:cNvSpPr txBox="1"/>
          <p:nvPr/>
        </p:nvSpPr>
        <p:spPr>
          <a:xfrm>
            <a:off x="5916613" y="2243138"/>
            <a:ext cx="3657600" cy="184150"/>
          </a:xfrm>
          <a:prstGeom prst="rect">
            <a:avLst/>
          </a:prstGeom>
          <a:noFill/>
        </p:spPr>
        <p:txBody>
          <a:bodyPr lIns="0" tIns="0" rIns="0" bIns="0">
            <a:spAutoFit/>
          </a:bodyPr>
          <a:lstStyle/>
          <a:p>
            <a:pPr defTabSz="685800" eaLnBrk="1" fontAlgn="auto" hangingPunct="1">
              <a:spcBef>
                <a:spcPts val="0"/>
              </a:spcBef>
              <a:spcAft>
                <a:spcPts val="0"/>
              </a:spcAft>
              <a:defRPr/>
            </a:pPr>
            <a:r>
              <a:rPr lang="en-GB" sz="1200" dirty="0">
                <a:solidFill>
                  <a:srgbClr val="000000"/>
                </a:solidFill>
                <a:latin typeface="Arial"/>
                <a:ea typeface="+mn-ea"/>
              </a:rPr>
              <a:t> Circuit schematic of a magnet module unit*</a:t>
            </a:r>
          </a:p>
        </p:txBody>
      </p:sp>
      <p:sp>
        <p:nvSpPr>
          <p:cNvPr id="7" name="TextBox 6">
            <a:extLst>
              <a:ext uri="{FF2B5EF4-FFF2-40B4-BE49-F238E27FC236}">
                <a16:creationId xmlns:a16="http://schemas.microsoft.com/office/drawing/2014/main" id="{D1A4C1C5-DC28-F6F0-D7DE-35EC73A1EAD4}"/>
              </a:ext>
            </a:extLst>
          </p:cNvPr>
          <p:cNvSpPr txBox="1"/>
          <p:nvPr/>
        </p:nvSpPr>
        <p:spPr>
          <a:xfrm>
            <a:off x="4945062" y="5823635"/>
            <a:ext cx="4198938" cy="195263"/>
          </a:xfrm>
          <a:prstGeom prst="rect">
            <a:avLst/>
          </a:prstGeom>
          <a:noFill/>
        </p:spPr>
        <p:txBody>
          <a:bodyPr>
            <a:spAutoFit/>
          </a:bodyPr>
          <a:lstStyle/>
          <a:p>
            <a:pPr defTabSz="685800" eaLnBrk="1" fontAlgn="auto" hangingPunct="1">
              <a:spcBef>
                <a:spcPts val="0"/>
              </a:spcBef>
              <a:spcAft>
                <a:spcPts val="0"/>
              </a:spcAft>
              <a:defRPr/>
            </a:pPr>
            <a:r>
              <a:rPr lang="en-GB" sz="675" dirty="0">
                <a:solidFill>
                  <a:srgbClr val="000000"/>
                </a:solidFill>
                <a:latin typeface="Arial"/>
                <a:ea typeface="+mn-ea"/>
              </a:rPr>
              <a:t>* L. </a:t>
            </a:r>
            <a:r>
              <a:rPr lang="en-GB" sz="675" dirty="0" err="1">
                <a:solidFill>
                  <a:srgbClr val="000000"/>
                </a:solidFill>
                <a:latin typeface="Arial"/>
                <a:ea typeface="+mn-ea"/>
              </a:rPr>
              <a:t>Sermeus</a:t>
            </a:r>
            <a:r>
              <a:rPr lang="en-GB" sz="675" dirty="0">
                <a:solidFill>
                  <a:srgbClr val="000000"/>
                </a:solidFill>
                <a:latin typeface="Arial"/>
                <a:ea typeface="+mn-ea"/>
              </a:rPr>
              <a:t> et al., “The kicker systems for the PS Multi-turn Extraction”, No. CERN-ATS-2010-140, 2010</a:t>
            </a:r>
          </a:p>
        </p:txBody>
      </p:sp>
      <p:sp>
        <p:nvSpPr>
          <p:cNvPr id="3" name="TextBox 2">
            <a:extLst>
              <a:ext uri="{FF2B5EF4-FFF2-40B4-BE49-F238E27FC236}">
                <a16:creationId xmlns:a16="http://schemas.microsoft.com/office/drawing/2014/main" id="{7D10EA45-784F-EE57-8C2B-A7B8A2E0A47F}"/>
              </a:ext>
            </a:extLst>
          </p:cNvPr>
          <p:cNvSpPr txBox="1"/>
          <p:nvPr/>
        </p:nvSpPr>
        <p:spPr>
          <a:xfrm>
            <a:off x="227444" y="815043"/>
            <a:ext cx="8584769" cy="523220"/>
          </a:xfrm>
          <a:prstGeom prst="rect">
            <a:avLst/>
          </a:prstGeom>
          <a:noFill/>
        </p:spPr>
        <p:txBody>
          <a:bodyPr wrap="square" rtlCol="0">
            <a:spAutoFit/>
          </a:bodyPr>
          <a:lstStyle/>
          <a:p>
            <a:r>
              <a:rPr lang="it-IT" sz="1400" dirty="0" err="1">
                <a:solidFill>
                  <a:srgbClr val="000000"/>
                </a:solidFill>
              </a:rPr>
              <a:t>Each</a:t>
            </a:r>
            <a:r>
              <a:rPr lang="it-IT" sz="1400" dirty="0">
                <a:solidFill>
                  <a:srgbClr val="000000"/>
                </a:solidFill>
              </a:rPr>
              <a:t> </a:t>
            </a:r>
            <a:r>
              <a:rPr lang="it-IT" sz="1400" dirty="0" err="1">
                <a:solidFill>
                  <a:srgbClr val="000000"/>
                </a:solidFill>
              </a:rPr>
              <a:t>magnet</a:t>
            </a:r>
            <a:r>
              <a:rPr lang="it-IT" sz="1400" dirty="0">
                <a:solidFill>
                  <a:srgbClr val="000000"/>
                </a:solidFill>
              </a:rPr>
              <a:t> </a:t>
            </a:r>
            <a:r>
              <a:rPr lang="it-IT" sz="1400" dirty="0" err="1">
                <a:solidFill>
                  <a:srgbClr val="000000"/>
                </a:solidFill>
              </a:rPr>
              <a:t>module</a:t>
            </a:r>
            <a:r>
              <a:rPr lang="it-IT" sz="1400" dirty="0">
                <a:solidFill>
                  <a:srgbClr val="000000"/>
                </a:solidFill>
              </a:rPr>
              <a:t> </a:t>
            </a:r>
            <a:r>
              <a:rPr lang="it-IT" sz="1400" dirty="0" err="1">
                <a:solidFill>
                  <a:srgbClr val="000000"/>
                </a:solidFill>
              </a:rPr>
              <a:t>is</a:t>
            </a:r>
            <a:r>
              <a:rPr lang="it-IT" sz="1400" dirty="0">
                <a:solidFill>
                  <a:srgbClr val="000000"/>
                </a:solidFill>
              </a:rPr>
              <a:t> </a:t>
            </a:r>
            <a:r>
              <a:rPr lang="it-IT" sz="1400" dirty="0" err="1">
                <a:solidFill>
                  <a:srgbClr val="000000"/>
                </a:solidFill>
              </a:rPr>
              <a:t>connected</a:t>
            </a:r>
            <a:r>
              <a:rPr lang="it-IT" sz="1400" dirty="0">
                <a:solidFill>
                  <a:srgbClr val="000000"/>
                </a:solidFill>
              </a:rPr>
              <a:t> to the power </a:t>
            </a:r>
            <a:r>
              <a:rPr lang="it-IT" sz="1400" dirty="0" err="1">
                <a:solidFill>
                  <a:srgbClr val="000000"/>
                </a:solidFill>
              </a:rPr>
              <a:t>circuit</a:t>
            </a:r>
            <a:r>
              <a:rPr lang="it-IT" sz="1400" dirty="0">
                <a:solidFill>
                  <a:srgbClr val="000000"/>
                </a:solidFill>
              </a:rPr>
              <a:t> by </a:t>
            </a:r>
            <a:r>
              <a:rPr lang="it-IT" sz="1400" dirty="0" err="1">
                <a:solidFill>
                  <a:srgbClr val="000000"/>
                </a:solidFill>
              </a:rPr>
              <a:t>means</a:t>
            </a:r>
            <a:r>
              <a:rPr lang="it-IT" sz="1400" dirty="0">
                <a:solidFill>
                  <a:srgbClr val="000000"/>
                </a:solidFill>
              </a:rPr>
              <a:t> of </a:t>
            </a:r>
            <a:r>
              <a:rPr lang="it-IT" sz="1400" b="1" dirty="0" err="1">
                <a:solidFill>
                  <a:srgbClr val="000000"/>
                </a:solidFill>
              </a:rPr>
              <a:t>very</a:t>
            </a:r>
            <a:r>
              <a:rPr lang="it-IT" sz="1400" b="1" dirty="0">
                <a:solidFill>
                  <a:srgbClr val="000000"/>
                </a:solidFill>
              </a:rPr>
              <a:t> long cables </a:t>
            </a:r>
            <a:r>
              <a:rPr lang="it-IT" sz="1400" dirty="0">
                <a:solidFill>
                  <a:srgbClr val="000000"/>
                </a:solidFill>
                <a:sym typeface="Wingdings" panose="05000000000000000000" pitchFamily="2" charset="2"/>
              </a:rPr>
              <a:t> </a:t>
            </a:r>
            <a:r>
              <a:rPr lang="it-IT" sz="1400" dirty="0" err="1">
                <a:solidFill>
                  <a:srgbClr val="000000"/>
                </a:solidFill>
                <a:sym typeface="Wingdings" panose="05000000000000000000" pitchFamily="2" charset="2"/>
              </a:rPr>
              <a:t>impedance</a:t>
            </a:r>
            <a:r>
              <a:rPr lang="it-IT" sz="1400" dirty="0">
                <a:solidFill>
                  <a:srgbClr val="000000"/>
                </a:solidFill>
                <a:sym typeface="Wingdings" panose="05000000000000000000" pitchFamily="2" charset="2"/>
              </a:rPr>
              <a:t> model of the component must include the kicker </a:t>
            </a:r>
            <a:r>
              <a:rPr lang="it-IT" sz="1400" dirty="0" err="1">
                <a:solidFill>
                  <a:srgbClr val="000000"/>
                </a:solidFill>
                <a:sym typeface="Wingdings" panose="05000000000000000000" pitchFamily="2" charset="2"/>
              </a:rPr>
              <a:t>as</a:t>
            </a:r>
            <a:r>
              <a:rPr lang="it-IT" sz="1400" dirty="0">
                <a:solidFill>
                  <a:srgbClr val="000000"/>
                </a:solidFill>
                <a:sym typeface="Wingdings" panose="05000000000000000000" pitchFamily="2" charset="2"/>
              </a:rPr>
              <a:t> </a:t>
            </a:r>
            <a:r>
              <a:rPr lang="it-IT" sz="1400" dirty="0" err="1">
                <a:solidFill>
                  <a:srgbClr val="000000"/>
                </a:solidFill>
                <a:sym typeface="Wingdings" panose="05000000000000000000" pitchFamily="2" charset="2"/>
              </a:rPr>
              <a:t>it</a:t>
            </a:r>
            <a:r>
              <a:rPr lang="it-IT" sz="1400" dirty="0">
                <a:solidFill>
                  <a:srgbClr val="000000"/>
                </a:solidFill>
                <a:sym typeface="Wingdings" panose="05000000000000000000" pitchFamily="2" charset="2"/>
              </a:rPr>
              <a:t> </a:t>
            </a:r>
            <a:r>
              <a:rPr lang="it-IT" sz="1400" dirty="0" err="1">
                <a:solidFill>
                  <a:srgbClr val="000000"/>
                </a:solidFill>
                <a:sym typeface="Wingdings" panose="05000000000000000000" pitchFamily="2" charset="2"/>
              </a:rPr>
              <a:t>is</a:t>
            </a:r>
            <a:r>
              <a:rPr lang="it-IT" sz="1400" dirty="0">
                <a:solidFill>
                  <a:srgbClr val="000000"/>
                </a:solidFill>
                <a:sym typeface="Wingdings" panose="05000000000000000000" pitchFamily="2" charset="2"/>
              </a:rPr>
              <a:t> in the </a:t>
            </a:r>
            <a:r>
              <a:rPr lang="it-IT" sz="1400" dirty="0" err="1">
                <a:solidFill>
                  <a:srgbClr val="000000"/>
                </a:solidFill>
                <a:sym typeface="Wingdings" panose="05000000000000000000" pitchFamily="2" charset="2"/>
              </a:rPr>
              <a:t>actual</a:t>
            </a:r>
            <a:r>
              <a:rPr lang="it-IT" sz="1400" dirty="0">
                <a:solidFill>
                  <a:srgbClr val="000000"/>
                </a:solidFill>
                <a:sym typeface="Wingdings" panose="05000000000000000000" pitchFamily="2" charset="2"/>
              </a:rPr>
              <a:t> </a:t>
            </a:r>
            <a:r>
              <a:rPr lang="it-IT" sz="1400" dirty="0" err="1">
                <a:solidFill>
                  <a:srgbClr val="000000"/>
                </a:solidFill>
                <a:sym typeface="Wingdings" panose="05000000000000000000" pitchFamily="2" charset="2"/>
              </a:rPr>
              <a:t>configuration</a:t>
            </a:r>
            <a:r>
              <a:rPr lang="it-IT" sz="1400" dirty="0">
                <a:solidFill>
                  <a:srgbClr val="000000"/>
                </a:solidFill>
                <a:sym typeface="Wingdings" panose="05000000000000000000" pitchFamily="2" charset="2"/>
              </a:rPr>
              <a:t> in the machine.</a:t>
            </a:r>
            <a:endParaRPr lang="en-GB" sz="1400"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94E47F-FB41-23A6-29D3-D608D40B4C9D}"/>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GB">
              <a:solidFill>
                <a:srgbClr val="FFFFFF"/>
              </a:solidFill>
              <a:latin typeface="Arial"/>
              <a:ea typeface="+mn-ea"/>
            </a:endParaRPr>
          </a:p>
        </p:txBody>
      </p:sp>
      <p:sp>
        <p:nvSpPr>
          <p:cNvPr id="4" name="Footer Placeholder 3">
            <a:extLst>
              <a:ext uri="{FF2B5EF4-FFF2-40B4-BE49-F238E27FC236}">
                <a16:creationId xmlns:a16="http://schemas.microsoft.com/office/drawing/2014/main" id="{9D97C8D5-668C-87C1-2995-BFE1B7B286F6}"/>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p>
        </p:txBody>
      </p:sp>
      <p:sp>
        <p:nvSpPr>
          <p:cNvPr id="8" name="Slide Number Placeholder 7">
            <a:extLst>
              <a:ext uri="{FF2B5EF4-FFF2-40B4-BE49-F238E27FC236}">
                <a16:creationId xmlns:a16="http://schemas.microsoft.com/office/drawing/2014/main" id="{637FD2C3-13EE-2746-11BB-20ED0F2621F3}"/>
              </a:ext>
            </a:extLst>
          </p:cNvPr>
          <p:cNvSpPr>
            <a:spLocks noGrp="1"/>
          </p:cNvSpPr>
          <p:nvPr>
            <p:ph type="sldNum" sz="quarter" idx="12"/>
          </p:nvPr>
        </p:nvSpPr>
        <p:spPr/>
        <p:txBody>
          <a:bodyPr/>
          <a:lstStyle/>
          <a:p>
            <a:pPr defTabSz="685800" eaLnBrk="1" fontAlgn="auto" hangingPunct="1">
              <a:spcBef>
                <a:spcPts val="0"/>
              </a:spcBef>
              <a:spcAft>
                <a:spcPts val="0"/>
              </a:spcAft>
              <a:defRPr/>
            </a:pPr>
            <a:fld id="{2CA80EB6-D847-4C4B-9CAB-AE6B818A433A}" type="slidenum">
              <a:rPr lang="en-GB">
                <a:solidFill>
                  <a:srgbClr val="FFFFFF"/>
                </a:solidFill>
                <a:latin typeface="Arial"/>
                <a:ea typeface="+mn-ea"/>
              </a:rPr>
              <a:pPr defTabSz="685800" eaLnBrk="1" fontAlgn="auto" hangingPunct="1">
                <a:spcBef>
                  <a:spcPts val="0"/>
                </a:spcBef>
                <a:spcAft>
                  <a:spcPts val="0"/>
                </a:spcAft>
                <a:defRPr/>
              </a:pPr>
              <a:t>12</a:t>
            </a:fld>
            <a:endParaRPr lang="en-GB">
              <a:solidFill>
                <a:srgbClr val="FFFFFF"/>
              </a:solidFill>
              <a:latin typeface="Arial"/>
              <a:ea typeface="+mn-ea"/>
            </a:endParaRPr>
          </a:p>
        </p:txBody>
      </p:sp>
      <p:sp>
        <p:nvSpPr>
          <p:cNvPr id="70661" name="Title 2">
            <a:extLst>
              <a:ext uri="{FF2B5EF4-FFF2-40B4-BE49-F238E27FC236}">
                <a16:creationId xmlns:a16="http://schemas.microsoft.com/office/drawing/2014/main" id="{6EB9AAA8-8883-C4FE-0C9A-E8F78214F8D2}"/>
              </a:ext>
            </a:extLst>
          </p:cNvPr>
          <p:cNvSpPr txBox="1">
            <a:spLocks noChangeArrowheads="1"/>
          </p:cNvSpPr>
          <p:nvPr/>
        </p:nvSpPr>
        <p:spPr bwMode="auto">
          <a:xfrm>
            <a:off x="234950" y="254000"/>
            <a:ext cx="85312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sz="2600" b="1" dirty="0">
                <a:solidFill>
                  <a:srgbClr val="822433"/>
                </a:solidFill>
                <a:latin typeface="+mj-lt"/>
                <a:ea typeface="+mj-ea"/>
                <a:cs typeface="+mj-cs"/>
              </a:rPr>
              <a:t>Simulating wire measurement</a:t>
            </a:r>
            <a:endParaRPr lang="en-GB" altLang="en-US" sz="2600" b="1" dirty="0">
              <a:solidFill>
                <a:srgbClr val="822433"/>
              </a:solidFill>
              <a:latin typeface="+mj-lt"/>
              <a:ea typeface="+mj-ea"/>
              <a:cs typeface="+mj-cs"/>
            </a:endParaRPr>
          </a:p>
        </p:txBody>
      </p:sp>
      <p:sp>
        <p:nvSpPr>
          <p:cNvPr id="10" name="TextBox 9">
            <a:extLst>
              <a:ext uri="{FF2B5EF4-FFF2-40B4-BE49-F238E27FC236}">
                <a16:creationId xmlns:a16="http://schemas.microsoft.com/office/drawing/2014/main" id="{7C7F53CF-B41D-FF39-C005-12B6FFF14A2A}"/>
              </a:ext>
            </a:extLst>
          </p:cNvPr>
          <p:cNvSpPr txBox="1"/>
          <p:nvPr/>
        </p:nvSpPr>
        <p:spPr>
          <a:xfrm>
            <a:off x="5041400" y="2844205"/>
            <a:ext cx="3962858" cy="2400657"/>
          </a:xfrm>
          <a:prstGeom prst="rect">
            <a:avLst/>
          </a:prstGeom>
          <a:noFill/>
        </p:spPr>
        <p:txBody>
          <a:bodyPr wrap="square">
            <a:spAutoFit/>
          </a:bodyPr>
          <a:lstStyle/>
          <a:p>
            <a:pPr marL="942975" lvl="2" indent="-257175" defTabSz="685800" eaLnBrk="1" fontAlgn="auto" hangingPunct="1">
              <a:spcBef>
                <a:spcPts val="0"/>
              </a:spcBef>
              <a:spcAft>
                <a:spcPts val="0"/>
              </a:spcAft>
              <a:buFont typeface="Wingdings" panose="05000000000000000000" pitchFamily="2" charset="2"/>
              <a:buChar char="à"/>
              <a:defRPr/>
            </a:pPr>
            <a:r>
              <a:rPr lang="en-US" sz="1500" b="1" dirty="0">
                <a:solidFill>
                  <a:srgbClr val="1608C8"/>
                </a:solidFill>
                <a:latin typeface="Arial"/>
                <a:ea typeface="+mn-ea"/>
                <a:sym typeface="Wingdings" panose="05000000000000000000" pitchFamily="2" charset="2"/>
              </a:rPr>
              <a:t>Input</a:t>
            </a:r>
            <a:r>
              <a:rPr lang="en-US" sz="1500" dirty="0">
                <a:solidFill>
                  <a:srgbClr val="000000"/>
                </a:solidFill>
                <a:latin typeface="Arial"/>
                <a:ea typeface="+mn-ea"/>
                <a:sym typeface="Wingdings" panose="05000000000000000000" pitchFamily="2" charset="2"/>
              </a:rPr>
              <a:t> power connectors always terminated on </a:t>
            </a:r>
            <a:r>
              <a:rPr lang="en-US" sz="1500" b="1" dirty="0">
                <a:solidFill>
                  <a:srgbClr val="1608C8"/>
                </a:solidFill>
                <a:latin typeface="Arial"/>
                <a:ea typeface="+mn-ea"/>
                <a:sym typeface="Wingdings" panose="05000000000000000000" pitchFamily="2" charset="2"/>
              </a:rPr>
              <a:t>ideal open transmission line</a:t>
            </a:r>
          </a:p>
          <a:p>
            <a:pPr marL="942975" lvl="2" indent="-257175" defTabSz="685800" eaLnBrk="1" fontAlgn="auto" hangingPunct="1">
              <a:spcBef>
                <a:spcPts val="0"/>
              </a:spcBef>
              <a:spcAft>
                <a:spcPts val="0"/>
              </a:spcAft>
              <a:buFont typeface="Wingdings" panose="05000000000000000000" pitchFamily="2" charset="2"/>
              <a:buChar char="à"/>
              <a:defRPr/>
            </a:pPr>
            <a:endParaRPr lang="en-US" sz="1500" b="1" dirty="0">
              <a:solidFill>
                <a:srgbClr val="000000"/>
              </a:solidFill>
              <a:latin typeface="Arial"/>
              <a:ea typeface="+mn-ea"/>
              <a:sym typeface="Wingdings" panose="05000000000000000000" pitchFamily="2" charset="2"/>
            </a:endParaRPr>
          </a:p>
          <a:p>
            <a:pPr marL="942975" lvl="2" indent="-257175" defTabSz="685800" eaLnBrk="1" fontAlgn="auto" hangingPunct="1">
              <a:spcBef>
                <a:spcPts val="0"/>
              </a:spcBef>
              <a:spcAft>
                <a:spcPts val="0"/>
              </a:spcAft>
              <a:buFont typeface="Wingdings" panose="05000000000000000000" pitchFamily="2" charset="2"/>
              <a:buChar char="à"/>
              <a:defRPr/>
            </a:pPr>
            <a:r>
              <a:rPr lang="en-GB" sz="1500" b="1" dirty="0">
                <a:solidFill>
                  <a:srgbClr val="00863D"/>
                </a:solidFill>
                <a:latin typeface="Arial"/>
                <a:ea typeface="+mn-ea"/>
                <a:sym typeface="Wingdings" panose="05000000000000000000" pitchFamily="2" charset="2"/>
              </a:rPr>
              <a:t>Output </a:t>
            </a:r>
            <a:r>
              <a:rPr lang="en-GB" sz="1500" dirty="0">
                <a:solidFill>
                  <a:srgbClr val="000000"/>
                </a:solidFill>
                <a:latin typeface="Arial"/>
                <a:ea typeface="+mn-ea"/>
                <a:sym typeface="Wingdings" panose="05000000000000000000" pitchFamily="2" charset="2"/>
              </a:rPr>
              <a:t>power connector terminations considered</a:t>
            </a:r>
            <a:r>
              <a:rPr lang="en-US" sz="1500" b="1" dirty="0">
                <a:solidFill>
                  <a:srgbClr val="00863D"/>
                </a:solidFill>
                <a:latin typeface="Arial"/>
                <a:ea typeface="+mn-ea"/>
                <a:sym typeface="Wingdings" panose="05000000000000000000" pitchFamily="2" charset="2"/>
              </a:rPr>
              <a:t> </a:t>
            </a:r>
            <a:r>
              <a:rPr lang="en-US" sz="1500" dirty="0">
                <a:solidFill>
                  <a:srgbClr val="000000"/>
                </a:solidFill>
                <a:latin typeface="Arial"/>
                <a:ea typeface="+mn-ea"/>
                <a:sym typeface="Wingdings" panose="05000000000000000000" pitchFamily="2" charset="2"/>
              </a:rPr>
              <a:t>as:</a:t>
            </a:r>
          </a:p>
          <a:p>
            <a:pPr marL="1028700" lvl="2" indent="252413" defTabSz="685800" eaLnBrk="1" fontAlgn="auto" hangingPunct="1">
              <a:spcBef>
                <a:spcPts val="0"/>
              </a:spcBef>
              <a:spcAft>
                <a:spcPts val="0"/>
              </a:spcAft>
              <a:buFont typeface="+mj-lt"/>
              <a:buAutoNum type="alphaLcParenR"/>
              <a:defRPr/>
            </a:pPr>
            <a:r>
              <a:rPr lang="en-US" sz="1500" dirty="0">
                <a:solidFill>
                  <a:srgbClr val="00863D"/>
                </a:solidFill>
                <a:latin typeface="Arial"/>
                <a:ea typeface="+mn-ea"/>
                <a:sym typeface="Wingdings" panose="05000000000000000000" pitchFamily="2" charset="2"/>
              </a:rPr>
              <a:t>ideal </a:t>
            </a:r>
            <a:r>
              <a:rPr lang="en-US" sz="1500" b="1" dirty="0">
                <a:solidFill>
                  <a:srgbClr val="00863D"/>
                </a:solidFill>
                <a:latin typeface="Arial"/>
                <a:ea typeface="+mn-ea"/>
                <a:sym typeface="Wingdings" panose="05000000000000000000" pitchFamily="2" charset="2"/>
              </a:rPr>
              <a:t>open</a:t>
            </a:r>
            <a:r>
              <a:rPr lang="en-US" sz="1500" dirty="0">
                <a:solidFill>
                  <a:srgbClr val="00863D"/>
                </a:solidFill>
                <a:latin typeface="Arial"/>
                <a:ea typeface="+mn-ea"/>
                <a:sym typeface="Wingdings" panose="05000000000000000000" pitchFamily="2" charset="2"/>
              </a:rPr>
              <a:t> transmission line</a:t>
            </a:r>
          </a:p>
          <a:p>
            <a:pPr marL="1028700" lvl="2" indent="252413" defTabSz="685800" eaLnBrk="1" fontAlgn="auto" hangingPunct="1">
              <a:spcBef>
                <a:spcPts val="0"/>
              </a:spcBef>
              <a:spcAft>
                <a:spcPts val="0"/>
              </a:spcAft>
              <a:buFont typeface="+mj-lt"/>
              <a:buAutoNum type="alphaLcParenR"/>
              <a:defRPr/>
            </a:pPr>
            <a:r>
              <a:rPr lang="en-US" sz="1500" b="1" dirty="0">
                <a:solidFill>
                  <a:srgbClr val="00863D"/>
                </a:solidFill>
                <a:latin typeface="Arial"/>
                <a:ea typeface="+mn-ea"/>
                <a:sym typeface="Wingdings" panose="05000000000000000000" pitchFamily="2" charset="2"/>
              </a:rPr>
              <a:t>short</a:t>
            </a:r>
            <a:r>
              <a:rPr lang="en-US" sz="1500" dirty="0">
                <a:solidFill>
                  <a:srgbClr val="00863D"/>
                </a:solidFill>
                <a:latin typeface="Arial"/>
                <a:ea typeface="+mn-ea"/>
                <a:sym typeface="Wingdings" panose="05000000000000000000" pitchFamily="2" charset="2"/>
              </a:rPr>
              <a:t> circuit </a:t>
            </a:r>
          </a:p>
          <a:p>
            <a:pPr marL="1028700" lvl="2" indent="252413" defTabSz="685800" eaLnBrk="1" fontAlgn="auto" hangingPunct="1">
              <a:spcBef>
                <a:spcPts val="0"/>
              </a:spcBef>
              <a:spcAft>
                <a:spcPts val="0"/>
              </a:spcAft>
              <a:buFont typeface="+mj-lt"/>
              <a:buAutoNum type="alphaLcParenR"/>
              <a:defRPr/>
            </a:pPr>
            <a:r>
              <a:rPr lang="en-US" sz="1500" b="1" dirty="0">
                <a:solidFill>
                  <a:srgbClr val="00863D"/>
                </a:solidFill>
                <a:latin typeface="Arial"/>
                <a:ea typeface="+mn-ea"/>
                <a:sym typeface="Wingdings" panose="05000000000000000000" pitchFamily="2" charset="2"/>
              </a:rPr>
              <a:t>15 Ω</a:t>
            </a:r>
            <a:r>
              <a:rPr lang="en-US" sz="1500" dirty="0">
                <a:solidFill>
                  <a:srgbClr val="00863D"/>
                </a:solidFill>
                <a:latin typeface="Arial"/>
                <a:ea typeface="+mn-ea"/>
                <a:sym typeface="Wingdings" panose="05000000000000000000" pitchFamily="2" charset="2"/>
              </a:rPr>
              <a:t> resistor (actual situation)</a:t>
            </a:r>
            <a:endParaRPr lang="en-GB" sz="1500" dirty="0">
              <a:solidFill>
                <a:srgbClr val="00863D"/>
              </a:solidFill>
              <a:latin typeface="Arial"/>
              <a:ea typeface="+mn-ea"/>
            </a:endParaRPr>
          </a:p>
        </p:txBody>
      </p:sp>
      <p:pic>
        <p:nvPicPr>
          <p:cNvPr id="70663" name="Picture 6">
            <a:extLst>
              <a:ext uri="{FF2B5EF4-FFF2-40B4-BE49-F238E27FC236}">
                <a16:creationId xmlns:a16="http://schemas.microsoft.com/office/drawing/2014/main" id="{7C0935F0-FA02-AFF2-F6FB-CE265244A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50" t="26196" r="26743" b="20035"/>
          <a:stretch>
            <a:fillRect/>
          </a:stretch>
        </p:blipFill>
        <p:spPr bwMode="auto">
          <a:xfrm>
            <a:off x="234950" y="2546064"/>
            <a:ext cx="5227054" cy="276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ACAC5F6-1F21-33B0-73BF-76ECC8B06988}"/>
              </a:ext>
            </a:extLst>
          </p:cNvPr>
          <p:cNvSpPr txBox="1"/>
          <p:nvPr/>
        </p:nvSpPr>
        <p:spPr>
          <a:xfrm>
            <a:off x="290067" y="897335"/>
            <a:ext cx="8389937" cy="430887"/>
          </a:xfrm>
          <a:prstGeom prst="rect">
            <a:avLst/>
          </a:prstGeom>
          <a:noFill/>
        </p:spPr>
        <p:txBody>
          <a:bodyPr lIns="0" tIns="0" rIns="0" bIns="0">
            <a:spAutoFit/>
          </a:bodyPr>
          <a:lstStyle/>
          <a:p>
            <a:pPr marL="257175" indent="-257175" defTabSz="685800" eaLnBrk="1" fontAlgn="auto" hangingPunct="1">
              <a:spcBef>
                <a:spcPts val="0"/>
              </a:spcBef>
              <a:spcAft>
                <a:spcPts val="0"/>
              </a:spcAft>
              <a:buFont typeface="+mj-lt"/>
              <a:buAutoNum type="arabicPeriod"/>
              <a:defRPr/>
            </a:pPr>
            <a:r>
              <a:rPr lang="en-US" sz="1400" b="1" dirty="0">
                <a:solidFill>
                  <a:srgbClr val="FF0000"/>
                </a:solidFill>
                <a:latin typeface="Arial"/>
                <a:ea typeface="+mn-ea"/>
              </a:rPr>
              <a:t>Frequency domain simulation </a:t>
            </a:r>
            <a:r>
              <a:rPr lang="en-US" sz="1400" b="1" dirty="0">
                <a:solidFill>
                  <a:srgbClr val="000000"/>
                </a:solidFill>
                <a:latin typeface="Arial"/>
                <a:ea typeface="+mn-ea"/>
              </a:rPr>
              <a:t>(FD) </a:t>
            </a:r>
            <a:r>
              <a:rPr lang="en-US" sz="1400" dirty="0">
                <a:solidFill>
                  <a:srgbClr val="000000"/>
                </a:solidFill>
                <a:latin typeface="Arial"/>
                <a:ea typeface="+mn-ea"/>
              </a:rPr>
              <a:t>to mimic single stretched wire measurements setup </a:t>
            </a:r>
            <a:r>
              <a:rPr lang="en-US" sz="1400" dirty="0">
                <a:solidFill>
                  <a:srgbClr val="000000"/>
                </a:solidFill>
                <a:latin typeface="Arial"/>
                <a:ea typeface="+mn-ea"/>
                <a:sym typeface="Wingdings" panose="05000000000000000000" pitchFamily="2" charset="2"/>
              </a:rPr>
              <a:t></a:t>
            </a:r>
            <a:r>
              <a:rPr lang="en-US" sz="1400" dirty="0">
                <a:solidFill>
                  <a:srgbClr val="000000"/>
                </a:solidFill>
                <a:latin typeface="Arial"/>
                <a:ea typeface="+mn-ea"/>
              </a:rPr>
              <a:t> including in the 3D model </a:t>
            </a:r>
            <a:r>
              <a:rPr lang="en-US" sz="1400" u="sng" dirty="0">
                <a:solidFill>
                  <a:srgbClr val="000000"/>
                </a:solidFill>
                <a:latin typeface="Arial"/>
                <a:ea typeface="+mn-ea"/>
              </a:rPr>
              <a:t>matching resistors</a:t>
            </a:r>
            <a:r>
              <a:rPr lang="en-US" sz="1400" dirty="0">
                <a:solidFill>
                  <a:srgbClr val="000000"/>
                </a:solidFill>
                <a:latin typeface="Arial"/>
                <a:ea typeface="+mn-ea"/>
              </a:rPr>
              <a:t> and </a:t>
            </a:r>
            <a:r>
              <a:rPr lang="en-US" sz="1400" u="sng" dirty="0">
                <a:solidFill>
                  <a:srgbClr val="000000"/>
                </a:solidFill>
                <a:latin typeface="Arial"/>
                <a:ea typeface="+mn-ea"/>
              </a:rPr>
              <a:t>copper wire</a:t>
            </a:r>
            <a:endParaRPr lang="en-GB" sz="1400" u="sng" dirty="0">
              <a:solidFill>
                <a:srgbClr val="000000"/>
              </a:solidFill>
              <a:latin typeface="Arial"/>
              <a:ea typeface="+mn-ea"/>
            </a:endParaRPr>
          </a:p>
        </p:txBody>
      </p:sp>
      <p:sp>
        <p:nvSpPr>
          <p:cNvPr id="6" name="TextBox 5">
            <a:extLst>
              <a:ext uri="{FF2B5EF4-FFF2-40B4-BE49-F238E27FC236}">
                <a16:creationId xmlns:a16="http://schemas.microsoft.com/office/drawing/2014/main" id="{1E22E65E-DF47-D8EF-1AE4-C63E6DE1DF96}"/>
              </a:ext>
            </a:extLst>
          </p:cNvPr>
          <p:cNvSpPr txBox="1"/>
          <p:nvPr/>
        </p:nvSpPr>
        <p:spPr>
          <a:xfrm>
            <a:off x="553439" y="1443886"/>
            <a:ext cx="7474946" cy="215444"/>
          </a:xfrm>
          <a:prstGeom prst="rect">
            <a:avLst/>
          </a:prstGeom>
          <a:noFill/>
          <a:ln w="28575">
            <a:solidFill>
              <a:srgbClr val="FF0000"/>
            </a:solidFill>
          </a:ln>
        </p:spPr>
        <p:txBody>
          <a:bodyPr wrap="square" lIns="0" tIns="0" rIns="0" bIns="0">
            <a:spAutoFit/>
          </a:bodyPr>
          <a:lstStyle/>
          <a:p>
            <a:pPr defTabSz="685800" eaLnBrk="1" fontAlgn="auto" hangingPunct="1">
              <a:spcBef>
                <a:spcPts val="0"/>
              </a:spcBef>
              <a:spcAft>
                <a:spcPts val="0"/>
              </a:spcAft>
              <a:defRPr/>
            </a:pPr>
            <a:r>
              <a:rPr lang="en-US" sz="1400" dirty="0">
                <a:solidFill>
                  <a:srgbClr val="000000"/>
                </a:solidFill>
                <a:latin typeface="Arial"/>
                <a:ea typeface="+mn-ea"/>
              </a:rPr>
              <a:t>Treating power connectors as </a:t>
            </a:r>
            <a:r>
              <a:rPr lang="en-US" sz="1400" b="1" dirty="0">
                <a:solidFill>
                  <a:srgbClr val="000000"/>
                </a:solidFill>
                <a:latin typeface="Arial"/>
                <a:ea typeface="+mn-ea"/>
              </a:rPr>
              <a:t>waveguide ports </a:t>
            </a:r>
            <a:r>
              <a:rPr lang="en-US" sz="1400" dirty="0">
                <a:solidFill>
                  <a:srgbClr val="000000"/>
                </a:solidFill>
                <a:latin typeface="Arial"/>
                <a:ea typeface="+mn-ea"/>
                <a:sym typeface="Wingdings" panose="05000000000000000000" pitchFamily="2" charset="2"/>
              </a:rPr>
              <a:t> </a:t>
            </a:r>
            <a:r>
              <a:rPr lang="en-US" sz="1400" dirty="0">
                <a:solidFill>
                  <a:srgbClr val="000000"/>
                </a:solidFill>
                <a:highlight>
                  <a:srgbClr val="FFFF00"/>
                </a:highlight>
                <a:latin typeface="Arial"/>
                <a:ea typeface="+mn-ea"/>
                <a:sym typeface="Wingdings" panose="05000000000000000000" pitchFamily="2" charset="2"/>
              </a:rPr>
              <a:t>6 + 2 (kicker input/output) ports component</a:t>
            </a:r>
            <a:endParaRPr lang="en-GB" sz="1400" dirty="0">
              <a:solidFill>
                <a:srgbClr val="000000"/>
              </a:solidFill>
              <a:highlight>
                <a:srgbClr val="FFFF00"/>
              </a:highlight>
              <a:latin typeface="Arial"/>
              <a:ea typeface="+mn-ea"/>
            </a:endParaRPr>
          </a:p>
        </p:txBody>
      </p:sp>
      <p:sp>
        <p:nvSpPr>
          <p:cNvPr id="11" name="TextBox 10">
            <a:extLst>
              <a:ext uri="{FF2B5EF4-FFF2-40B4-BE49-F238E27FC236}">
                <a16:creationId xmlns:a16="http://schemas.microsoft.com/office/drawing/2014/main" id="{B572A616-A0DD-550C-F27B-B0A47BABCFA3}"/>
              </a:ext>
            </a:extLst>
          </p:cNvPr>
          <p:cNvSpPr txBox="1"/>
          <p:nvPr/>
        </p:nvSpPr>
        <p:spPr>
          <a:xfrm>
            <a:off x="290067" y="1826022"/>
            <a:ext cx="8661400" cy="523220"/>
          </a:xfrm>
          <a:prstGeom prst="rect">
            <a:avLst/>
          </a:prstGeom>
          <a:noFill/>
        </p:spPr>
        <p:txBody>
          <a:bodyPr>
            <a:spAutoFit/>
          </a:bodyPr>
          <a:lstStyle/>
          <a:p>
            <a:pPr marL="257175" indent="-257175" defTabSz="685800" eaLnBrk="1" fontAlgn="auto" hangingPunct="1">
              <a:spcBef>
                <a:spcPts val="0"/>
              </a:spcBef>
              <a:spcAft>
                <a:spcPts val="0"/>
              </a:spcAft>
              <a:buFont typeface="+mj-lt"/>
              <a:buAutoNum type="arabicPeriod" startAt="2"/>
              <a:defRPr/>
            </a:pPr>
            <a:r>
              <a:rPr lang="en-GB" sz="1400" b="1" dirty="0">
                <a:solidFill>
                  <a:srgbClr val="FF0000"/>
                </a:solidFill>
                <a:latin typeface="Arial"/>
                <a:ea typeface="+mn-ea"/>
              </a:rPr>
              <a:t>Combined schematic simulation</a:t>
            </a:r>
            <a:r>
              <a:rPr lang="en-GB" sz="1400" dirty="0">
                <a:solidFill>
                  <a:srgbClr val="0033A0"/>
                </a:solidFill>
                <a:latin typeface="Arial"/>
                <a:ea typeface="+mn-ea"/>
              </a:rPr>
              <a:t>:</a:t>
            </a:r>
            <a:r>
              <a:rPr lang="en-GB" sz="1400" b="1" dirty="0">
                <a:solidFill>
                  <a:srgbClr val="FF0000"/>
                </a:solidFill>
                <a:latin typeface="Arial"/>
                <a:ea typeface="+mn-ea"/>
              </a:rPr>
              <a:t> </a:t>
            </a:r>
            <a:r>
              <a:rPr lang="en-GB" sz="1400" dirty="0">
                <a:solidFill>
                  <a:srgbClr val="000000"/>
                </a:solidFill>
                <a:latin typeface="Arial"/>
                <a:ea typeface="+mn-ea"/>
              </a:rPr>
              <a:t>lumped element circuit connected to a 3D electromagnetic FD simulation</a:t>
            </a:r>
          </a:p>
        </p:txBody>
      </p:sp>
      <p:sp>
        <p:nvSpPr>
          <p:cNvPr id="12" name="TextBox 11">
            <a:extLst>
              <a:ext uri="{FF2B5EF4-FFF2-40B4-BE49-F238E27FC236}">
                <a16:creationId xmlns:a16="http://schemas.microsoft.com/office/drawing/2014/main" id="{9E54B1E4-78B5-215E-2961-9C2A21D6353C}"/>
              </a:ext>
            </a:extLst>
          </p:cNvPr>
          <p:cNvSpPr txBox="1"/>
          <p:nvPr/>
        </p:nvSpPr>
        <p:spPr>
          <a:xfrm>
            <a:off x="5295900" y="2515934"/>
            <a:ext cx="3554582" cy="230832"/>
          </a:xfrm>
          <a:prstGeom prst="rect">
            <a:avLst/>
          </a:prstGeom>
          <a:noFill/>
        </p:spPr>
        <p:txBody>
          <a:bodyPr wrap="square" lIns="0" tIns="0" rIns="0" bIns="0">
            <a:spAutoFit/>
          </a:bodyPr>
          <a:lstStyle/>
          <a:p>
            <a:pPr defTabSz="685800" eaLnBrk="1" fontAlgn="auto" hangingPunct="1">
              <a:spcBef>
                <a:spcPts val="0"/>
              </a:spcBef>
              <a:spcAft>
                <a:spcPts val="0"/>
              </a:spcAft>
              <a:defRPr/>
            </a:pPr>
            <a:r>
              <a:rPr lang="en-US" sz="1500" b="1" u="sng" dirty="0">
                <a:solidFill>
                  <a:srgbClr val="00863D"/>
                </a:solidFill>
                <a:latin typeface="Arial"/>
                <a:ea typeface="+mn-ea"/>
              </a:rPr>
              <a:t>Three</a:t>
            </a:r>
            <a:r>
              <a:rPr lang="en-US" sz="1500" u="sng" dirty="0">
                <a:solidFill>
                  <a:srgbClr val="00863D"/>
                </a:solidFill>
                <a:latin typeface="Arial"/>
                <a:ea typeface="+mn-ea"/>
              </a:rPr>
              <a:t> different </a:t>
            </a:r>
            <a:r>
              <a:rPr lang="en-US" sz="1500" b="1" u="sng" dirty="0">
                <a:solidFill>
                  <a:srgbClr val="00863D"/>
                </a:solidFill>
                <a:latin typeface="Arial"/>
                <a:ea typeface="+mn-ea"/>
              </a:rPr>
              <a:t>configurations</a:t>
            </a:r>
            <a:r>
              <a:rPr lang="en-US" sz="1500" u="sng" dirty="0">
                <a:solidFill>
                  <a:srgbClr val="00863D"/>
                </a:solidFill>
                <a:latin typeface="Arial"/>
                <a:ea typeface="+mn-ea"/>
              </a:rPr>
              <a:t> </a:t>
            </a:r>
            <a:r>
              <a:rPr lang="en-US" sz="1500" dirty="0">
                <a:solidFill>
                  <a:srgbClr val="000000"/>
                </a:solidFill>
                <a:latin typeface="Arial"/>
                <a:ea typeface="+mn-ea"/>
              </a:rPr>
              <a:t>simulated:</a:t>
            </a:r>
            <a:endParaRPr lang="en-GB" sz="1500" dirty="0">
              <a:solidFill>
                <a:srgbClr val="000000"/>
              </a:solidFill>
              <a:latin typeface="Arial"/>
              <a:ea typeface="+mn-ea"/>
            </a:endParaRPr>
          </a:p>
        </p:txBody>
      </p:sp>
      <p:sp>
        <p:nvSpPr>
          <p:cNvPr id="13" name="Rectangle 12">
            <a:extLst>
              <a:ext uri="{FF2B5EF4-FFF2-40B4-BE49-F238E27FC236}">
                <a16:creationId xmlns:a16="http://schemas.microsoft.com/office/drawing/2014/main" id="{18F58258-C9B9-476A-C7E1-43FE24B42588}"/>
              </a:ext>
            </a:extLst>
          </p:cNvPr>
          <p:cNvSpPr/>
          <p:nvPr/>
        </p:nvSpPr>
        <p:spPr>
          <a:xfrm>
            <a:off x="4986994" y="3567084"/>
            <a:ext cx="438150" cy="617537"/>
          </a:xfrm>
          <a:prstGeom prst="rect">
            <a:avLst/>
          </a:prstGeom>
          <a:noFill/>
          <a:ln w="38100">
            <a:solidFill>
              <a:srgbClr val="00863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sp>
        <p:nvSpPr>
          <p:cNvPr id="14" name="Rectangle 13">
            <a:extLst>
              <a:ext uri="{FF2B5EF4-FFF2-40B4-BE49-F238E27FC236}">
                <a16:creationId xmlns:a16="http://schemas.microsoft.com/office/drawing/2014/main" id="{9CACFA51-8DB3-ED6A-C77E-1BC20402CFA1}"/>
              </a:ext>
            </a:extLst>
          </p:cNvPr>
          <p:cNvSpPr/>
          <p:nvPr/>
        </p:nvSpPr>
        <p:spPr>
          <a:xfrm>
            <a:off x="3635896" y="4293096"/>
            <a:ext cx="436563" cy="619125"/>
          </a:xfrm>
          <a:prstGeom prst="rect">
            <a:avLst/>
          </a:prstGeom>
          <a:noFill/>
          <a:ln w="38100">
            <a:solidFill>
              <a:srgbClr val="00863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sp>
        <p:nvSpPr>
          <p:cNvPr id="15" name="Rectangle 14">
            <a:extLst>
              <a:ext uri="{FF2B5EF4-FFF2-40B4-BE49-F238E27FC236}">
                <a16:creationId xmlns:a16="http://schemas.microsoft.com/office/drawing/2014/main" id="{CD2980AC-4DCB-1E45-A5DF-3088D0CA418F}"/>
              </a:ext>
            </a:extLst>
          </p:cNvPr>
          <p:cNvSpPr/>
          <p:nvPr/>
        </p:nvSpPr>
        <p:spPr>
          <a:xfrm>
            <a:off x="1147898" y="4276856"/>
            <a:ext cx="438150" cy="619125"/>
          </a:xfrm>
          <a:prstGeom prst="rect">
            <a:avLst/>
          </a:prstGeom>
          <a:noFill/>
          <a:ln w="38100">
            <a:solidFill>
              <a:srgbClr val="00863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sp>
        <p:nvSpPr>
          <p:cNvPr id="5" name="Rectangle 4">
            <a:extLst>
              <a:ext uri="{FF2B5EF4-FFF2-40B4-BE49-F238E27FC236}">
                <a16:creationId xmlns:a16="http://schemas.microsoft.com/office/drawing/2014/main" id="{1BA2048E-C57C-72F9-BB13-69D8723FB733}"/>
              </a:ext>
            </a:extLst>
          </p:cNvPr>
          <p:cNvSpPr/>
          <p:nvPr/>
        </p:nvSpPr>
        <p:spPr bwMode="auto">
          <a:xfrm>
            <a:off x="3923928" y="2665726"/>
            <a:ext cx="984250" cy="829720"/>
          </a:xfrm>
          <a:prstGeom prst="rect">
            <a:avLst/>
          </a:prstGeom>
          <a:noFill/>
          <a:ln w="38100" cap="flat" cmpd="sng" algn="ctr">
            <a:solidFill>
              <a:srgbClr val="1608C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7" name="Rectangle 6">
            <a:extLst>
              <a:ext uri="{FF2B5EF4-FFF2-40B4-BE49-F238E27FC236}">
                <a16:creationId xmlns:a16="http://schemas.microsoft.com/office/drawing/2014/main" id="{57E9C58C-D90A-6754-28C7-F30985146929}"/>
              </a:ext>
            </a:extLst>
          </p:cNvPr>
          <p:cNvSpPr/>
          <p:nvPr/>
        </p:nvSpPr>
        <p:spPr bwMode="auto">
          <a:xfrm>
            <a:off x="4005136" y="3826670"/>
            <a:ext cx="903042" cy="864096"/>
          </a:xfrm>
          <a:prstGeom prst="rect">
            <a:avLst/>
          </a:prstGeom>
          <a:noFill/>
          <a:ln w="38100" cap="flat" cmpd="sng" algn="ctr">
            <a:solidFill>
              <a:srgbClr val="1608C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9" name="Rectangle 8">
            <a:extLst>
              <a:ext uri="{FF2B5EF4-FFF2-40B4-BE49-F238E27FC236}">
                <a16:creationId xmlns:a16="http://schemas.microsoft.com/office/drawing/2014/main" id="{C4F4C7F9-0D80-D24F-E091-8FDD4643DA84}"/>
              </a:ext>
            </a:extLst>
          </p:cNvPr>
          <p:cNvSpPr/>
          <p:nvPr/>
        </p:nvSpPr>
        <p:spPr bwMode="auto">
          <a:xfrm>
            <a:off x="290067" y="3428999"/>
            <a:ext cx="821834" cy="829719"/>
          </a:xfrm>
          <a:prstGeom prst="rect">
            <a:avLst/>
          </a:prstGeom>
          <a:noFill/>
          <a:ln w="38100" cap="flat" cmpd="sng" algn="ctr">
            <a:solidFill>
              <a:srgbClr val="1608C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animBg="1"/>
      <p:bldP spid="15" grpId="0" animBg="1"/>
      <p:bldP spid="5"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0AC8F5-AAF3-6F58-9520-3C3CDA7873A7}"/>
              </a:ext>
            </a:extLst>
          </p:cNvPr>
          <p:cNvSpPr>
            <a:spLocks noGrp="1"/>
          </p:cNvSpPr>
          <p:nvPr>
            <p:ph type="dt" sz="half" idx="10"/>
          </p:nvPr>
        </p:nvSpPr>
        <p:spPr/>
        <p:txBody>
          <a:bodyPr/>
          <a:lstStyle/>
          <a:p>
            <a:pPr defTabSz="685800" eaLnBrk="1" fontAlgn="auto" hangingPunct="1">
              <a:spcBef>
                <a:spcPts val="0"/>
              </a:spcBef>
              <a:spcAft>
                <a:spcPts val="0"/>
              </a:spcAft>
            </a:pPr>
            <a:r>
              <a:rPr lang="en-US">
                <a:solidFill>
                  <a:srgbClr val="FFFFFF"/>
                </a:solidFill>
                <a:latin typeface="Arial"/>
                <a:ea typeface="+mn-ea"/>
              </a:rPr>
              <a:t>23/10/2023</a:t>
            </a:r>
            <a:endParaRPr lang="en-GB">
              <a:solidFill>
                <a:srgbClr val="FFFFFF"/>
              </a:solidFill>
              <a:latin typeface="Arial"/>
              <a:ea typeface="+mn-ea"/>
            </a:endParaRPr>
          </a:p>
        </p:txBody>
      </p:sp>
      <p:sp>
        <p:nvSpPr>
          <p:cNvPr id="3" name="Footer Placeholder 2">
            <a:extLst>
              <a:ext uri="{FF2B5EF4-FFF2-40B4-BE49-F238E27FC236}">
                <a16:creationId xmlns:a16="http://schemas.microsoft.com/office/drawing/2014/main" id="{7DD80591-5D5C-AE1B-1577-556D2607FCB4}"/>
              </a:ext>
            </a:extLst>
          </p:cNvPr>
          <p:cNvSpPr>
            <a:spLocks noGrp="1"/>
          </p:cNvSpPr>
          <p:nvPr>
            <p:ph type="ftr" sz="quarter" idx="11"/>
          </p:nvPr>
        </p:nvSpPr>
        <p:spPr/>
        <p:txBody>
          <a:bodyPr/>
          <a:lstStyle/>
          <a:p>
            <a:pPr defTabSz="685800" eaLnBrk="1" fontAlgn="auto" hangingPunct="1">
              <a:spcBef>
                <a:spcPts val="0"/>
              </a:spcBef>
              <a:spcAft>
                <a:spcPts val="0"/>
              </a:spcAft>
            </a:pPr>
            <a:r>
              <a:rPr lang="en-GB">
                <a:solidFill>
                  <a:srgbClr val="FFFFFF"/>
                </a:solidFill>
                <a:latin typeface="Arial"/>
                <a:ea typeface="+mn-ea"/>
              </a:rPr>
              <a:t>PhD progess report           Michela Neroni</a:t>
            </a:r>
          </a:p>
        </p:txBody>
      </p:sp>
      <p:sp>
        <p:nvSpPr>
          <p:cNvPr id="7" name="Slide Number Placeholder 6">
            <a:extLst>
              <a:ext uri="{FF2B5EF4-FFF2-40B4-BE49-F238E27FC236}">
                <a16:creationId xmlns:a16="http://schemas.microsoft.com/office/drawing/2014/main" id="{03E3D34A-3643-7203-688D-B82634D037C9}"/>
              </a:ext>
            </a:extLst>
          </p:cNvPr>
          <p:cNvSpPr>
            <a:spLocks noGrp="1"/>
          </p:cNvSpPr>
          <p:nvPr>
            <p:ph type="sldNum" sz="quarter" idx="12"/>
          </p:nvPr>
        </p:nvSpPr>
        <p:spPr/>
        <p:txBody>
          <a:bodyPr/>
          <a:lstStyle/>
          <a:p>
            <a:pPr defTabSz="685800" eaLnBrk="1" fontAlgn="auto" hangingPunct="1">
              <a:spcBef>
                <a:spcPts val="0"/>
              </a:spcBef>
              <a:spcAft>
                <a:spcPts val="0"/>
              </a:spcAft>
            </a:pPr>
            <a:fld id="{31797D23-563F-4AF0-BC37-AB5B7C4B2152}" type="slidenum">
              <a:rPr lang="en-GB">
                <a:solidFill>
                  <a:srgbClr val="FFFFFF"/>
                </a:solidFill>
                <a:latin typeface="Arial"/>
                <a:ea typeface="+mn-ea"/>
              </a:rPr>
              <a:pPr defTabSz="685800" eaLnBrk="1" fontAlgn="auto" hangingPunct="1">
                <a:spcBef>
                  <a:spcPts val="0"/>
                </a:spcBef>
                <a:spcAft>
                  <a:spcPts val="0"/>
                </a:spcAft>
              </a:pPr>
              <a:t>13</a:t>
            </a:fld>
            <a:endParaRPr lang="en-GB">
              <a:solidFill>
                <a:srgbClr val="FFFFFF"/>
              </a:solidFill>
              <a:latin typeface="Arial"/>
              <a:ea typeface="+mn-ea"/>
            </a:endParaRPr>
          </a:p>
        </p:txBody>
      </p:sp>
      <p:sp>
        <p:nvSpPr>
          <p:cNvPr id="6" name="Title 2">
            <a:extLst>
              <a:ext uri="{FF2B5EF4-FFF2-40B4-BE49-F238E27FC236}">
                <a16:creationId xmlns:a16="http://schemas.microsoft.com/office/drawing/2014/main" id="{2556EB0F-F992-6583-2D15-143619487CCD}"/>
              </a:ext>
            </a:extLst>
          </p:cNvPr>
          <p:cNvSpPr txBox="1">
            <a:spLocks/>
          </p:cNvSpPr>
          <p:nvPr/>
        </p:nvSpPr>
        <p:spPr>
          <a:xfrm>
            <a:off x="305990" y="254000"/>
            <a:ext cx="8532019" cy="383606"/>
          </a:xfrm>
          <a:prstGeom prst="rect">
            <a:avLst/>
          </a:prstGeom>
        </p:spPr>
        <p:txBody>
          <a:bodyPr vert="horz" lIns="0" tIns="0" rIns="0" bIns="0" rtlCol="0" anchor="t" anchorCtr="0">
            <a:noAutofit/>
          </a:bodyPr>
          <a:lstStyle>
            <a:lvl1pPr>
              <a:lnSpc>
                <a:spcPct val="90000"/>
              </a:lnSpc>
              <a:spcBef>
                <a:spcPct val="0"/>
              </a:spcBef>
              <a:buNone/>
              <a:defRPr sz="4400" b="1">
                <a:latin typeface="+mj-lt"/>
                <a:ea typeface="+mj-ea"/>
                <a:cs typeface="+mj-cs"/>
              </a:defRPr>
            </a:lvl1pPr>
          </a:lstStyle>
          <a:p>
            <a:pPr defTabSz="685800" eaLnBrk="1" fontAlgn="auto" hangingPunct="1">
              <a:spcAft>
                <a:spcPts val="0"/>
              </a:spcAft>
            </a:pPr>
            <a:r>
              <a:rPr lang="en-US" sz="2600" dirty="0">
                <a:solidFill>
                  <a:srgbClr val="822433"/>
                </a:solidFill>
              </a:rPr>
              <a:t>Effect of cable terminations</a:t>
            </a:r>
            <a:endParaRPr lang="en-GB" sz="2600" dirty="0">
              <a:solidFill>
                <a:srgbClr val="822433"/>
              </a:solidFill>
            </a:endParaRPr>
          </a:p>
        </p:txBody>
      </p:sp>
      <p:pic>
        <p:nvPicPr>
          <p:cNvPr id="10" name="Picture 9" descr="A graph of a frequency&#10;&#10;Description automatically generated">
            <a:extLst>
              <a:ext uri="{FF2B5EF4-FFF2-40B4-BE49-F238E27FC236}">
                <a16:creationId xmlns:a16="http://schemas.microsoft.com/office/drawing/2014/main" id="{FC52FDC5-C705-93F4-0308-CAC6FDDB0F31}"/>
              </a:ext>
            </a:extLst>
          </p:cNvPr>
          <p:cNvPicPr>
            <a:picLocks noChangeAspect="1"/>
          </p:cNvPicPr>
          <p:nvPr/>
        </p:nvPicPr>
        <p:blipFill rotWithShape="1">
          <a:blip r:embed="rId3">
            <a:extLst>
              <a:ext uri="{28A0092B-C50C-407E-A947-70E740481C1C}">
                <a14:useLocalDpi xmlns:a14="http://schemas.microsoft.com/office/drawing/2010/main" val="0"/>
              </a:ext>
            </a:extLst>
          </a:blip>
          <a:srcRect l="4406" t="4981" r="6434"/>
          <a:stretch/>
        </p:blipFill>
        <p:spPr>
          <a:xfrm>
            <a:off x="305990" y="1682021"/>
            <a:ext cx="5713379" cy="3434460"/>
          </a:xfrm>
          <a:prstGeom prst="rect">
            <a:avLst/>
          </a:prstGeom>
        </p:spPr>
      </p:pic>
      <p:pic>
        <p:nvPicPr>
          <p:cNvPr id="12" name="Picture 11" descr="A graph of a frequency&#10;&#10;Description automatically generated">
            <a:extLst>
              <a:ext uri="{FF2B5EF4-FFF2-40B4-BE49-F238E27FC236}">
                <a16:creationId xmlns:a16="http://schemas.microsoft.com/office/drawing/2014/main" id="{B3611E70-EAAF-224D-52FE-CBE853124085}"/>
              </a:ext>
            </a:extLst>
          </p:cNvPr>
          <p:cNvPicPr>
            <a:picLocks noChangeAspect="1"/>
          </p:cNvPicPr>
          <p:nvPr/>
        </p:nvPicPr>
        <p:blipFill rotWithShape="1">
          <a:blip r:embed="rId4">
            <a:extLst>
              <a:ext uri="{28A0092B-C50C-407E-A947-70E740481C1C}">
                <a14:useLocalDpi xmlns:a14="http://schemas.microsoft.com/office/drawing/2010/main" val="0"/>
              </a:ext>
            </a:extLst>
          </a:blip>
          <a:srcRect l="4420" t="5861" r="7327"/>
          <a:stretch/>
        </p:blipFill>
        <p:spPr>
          <a:xfrm>
            <a:off x="3923929" y="1614873"/>
            <a:ext cx="4858158" cy="2923061"/>
          </a:xfrm>
          <a:prstGeom prst="rect">
            <a:avLst/>
          </a:prstGeom>
          <a:ln w="38100">
            <a:solidFill>
              <a:srgbClr val="E69F50"/>
            </a:solidFill>
          </a:ln>
          <a:effectLst>
            <a:glow rad="228600">
              <a:schemeClr val="accent4">
                <a:satMod val="175000"/>
                <a:alpha val="40000"/>
              </a:schemeClr>
            </a:glow>
          </a:effec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6E2E9FA-36D0-35F9-8D13-72DA1CF9804C}"/>
                  </a:ext>
                </a:extLst>
              </p:cNvPr>
              <p:cNvSpPr txBox="1"/>
              <p:nvPr/>
            </p:nvSpPr>
            <p:spPr>
              <a:xfrm>
                <a:off x="331111" y="836746"/>
                <a:ext cx="8127089" cy="461665"/>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GB" sz="1500" dirty="0">
                    <a:solidFill>
                      <a:srgbClr val="000000"/>
                    </a:solidFill>
                    <a:latin typeface="Arial"/>
                    <a:ea typeface="+mn-ea"/>
                  </a:rPr>
                  <a:t>The transmission parameter, </a:t>
                </a:r>
                <a14:m>
                  <m:oMath xmlns:m="http://schemas.openxmlformats.org/officeDocument/2006/math">
                    <m:sSub>
                      <m:sSubPr>
                        <m:ctrlPr>
                          <a:rPr lang="en-US" sz="1500" b="1" i="1" dirty="0">
                            <a:solidFill>
                              <a:srgbClr val="000000"/>
                            </a:solidFill>
                            <a:latin typeface="Cambria Math" panose="02040503050406030204" pitchFamily="18" charset="0"/>
                            <a:ea typeface="+mn-ea"/>
                          </a:rPr>
                        </m:ctrlPr>
                      </m:sSubPr>
                      <m:e>
                        <m:r>
                          <a:rPr lang="en-GB" sz="1500" b="1" i="1" dirty="0">
                            <a:solidFill>
                              <a:srgbClr val="000000"/>
                            </a:solidFill>
                            <a:latin typeface="Cambria Math" panose="02040503050406030204" pitchFamily="18" charset="0"/>
                            <a:ea typeface="+mn-ea"/>
                          </a:rPr>
                          <m:t>𝑺</m:t>
                        </m:r>
                      </m:e>
                      <m:sub>
                        <m:r>
                          <a:rPr lang="en-US" sz="1500" b="1" i="1" dirty="0">
                            <a:solidFill>
                              <a:srgbClr val="000000"/>
                            </a:solidFill>
                            <a:latin typeface="Cambria Math" panose="02040503050406030204" pitchFamily="18" charset="0"/>
                            <a:ea typeface="+mn-ea"/>
                          </a:rPr>
                          <m:t>𝟐𝟏</m:t>
                        </m:r>
                      </m:sub>
                    </m:sSub>
                  </m:oMath>
                </a14:m>
                <a:r>
                  <a:rPr lang="en-GB" sz="1500" dirty="0">
                    <a:solidFill>
                      <a:srgbClr val="000000"/>
                    </a:solidFill>
                    <a:latin typeface="Arial"/>
                    <a:ea typeface="+mn-ea"/>
                  </a:rPr>
                  <a:t>, is of interest because it directly gives information on the longitudinal beam coupling impedance</a:t>
                </a:r>
              </a:p>
            </p:txBody>
          </p:sp>
        </mc:Choice>
        <mc:Fallback xmlns="">
          <p:sp>
            <p:nvSpPr>
              <p:cNvPr id="4" name="TextBox 3">
                <a:extLst>
                  <a:ext uri="{FF2B5EF4-FFF2-40B4-BE49-F238E27FC236}">
                    <a16:creationId xmlns:a16="http://schemas.microsoft.com/office/drawing/2014/main" id="{E6E2E9FA-36D0-35F9-8D13-72DA1CF9804C}"/>
                  </a:ext>
                </a:extLst>
              </p:cNvPr>
              <p:cNvSpPr txBox="1">
                <a:spLocks noRot="1" noChangeAspect="1" noMove="1" noResize="1" noEditPoints="1" noAdjustHandles="1" noChangeArrowheads="1" noChangeShapeType="1" noTextEdit="1"/>
              </p:cNvSpPr>
              <p:nvPr/>
            </p:nvSpPr>
            <p:spPr>
              <a:xfrm>
                <a:off x="331111" y="836746"/>
                <a:ext cx="8127089" cy="461665"/>
              </a:xfrm>
              <a:prstGeom prst="rect">
                <a:avLst/>
              </a:prstGeom>
              <a:blipFill>
                <a:blip r:embed="rId5"/>
                <a:stretch>
                  <a:fillRect l="-1424" t="-11842" b="-23684"/>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E37A71A3-D4A5-030A-1020-E21442899D4E}"/>
              </a:ext>
            </a:extLst>
          </p:cNvPr>
          <p:cNvSpPr/>
          <p:nvPr/>
        </p:nvSpPr>
        <p:spPr>
          <a:xfrm>
            <a:off x="520628" y="1923687"/>
            <a:ext cx="640583" cy="678264"/>
          </a:xfrm>
          <a:prstGeom prst="rect">
            <a:avLst/>
          </a:prstGeom>
          <a:noFill/>
          <a:ln w="38100">
            <a:solidFill>
              <a:srgbClr val="E69F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FFFF"/>
              </a:solidFill>
              <a:latin typeface="Arial"/>
            </a:endParaRPr>
          </a:p>
        </p:txBody>
      </p:sp>
      <p:cxnSp>
        <p:nvCxnSpPr>
          <p:cNvPr id="11" name="Straight Arrow Connector 10">
            <a:extLst>
              <a:ext uri="{FF2B5EF4-FFF2-40B4-BE49-F238E27FC236}">
                <a16:creationId xmlns:a16="http://schemas.microsoft.com/office/drawing/2014/main" id="{53331FC6-B2E7-4C4F-37BB-935FC74F656F}"/>
              </a:ext>
            </a:extLst>
          </p:cNvPr>
          <p:cNvCxnSpPr>
            <a:cxnSpLocks/>
            <a:stCxn id="5" idx="3"/>
          </p:cNvCxnSpPr>
          <p:nvPr/>
        </p:nvCxnSpPr>
        <p:spPr>
          <a:xfrm>
            <a:off x="1161211" y="2262819"/>
            <a:ext cx="2546694" cy="0"/>
          </a:xfrm>
          <a:prstGeom prst="straightConnector1">
            <a:avLst/>
          </a:prstGeom>
          <a:ln w="28575">
            <a:solidFill>
              <a:srgbClr val="E69F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77E78A-655F-987B-6802-70D4A6FD1D3F}"/>
              </a:ext>
            </a:extLst>
          </p:cNvPr>
          <p:cNvSpPr txBox="1"/>
          <p:nvPr/>
        </p:nvSpPr>
        <p:spPr>
          <a:xfrm>
            <a:off x="3707904" y="5403260"/>
            <a:ext cx="5218198" cy="553998"/>
          </a:xfrm>
          <a:prstGeom prst="rect">
            <a:avLst/>
          </a:prstGeom>
          <a:solidFill>
            <a:srgbClr val="FFFF00"/>
          </a:solidFill>
          <a:ln w="38100">
            <a:solidFill>
              <a:srgbClr val="FF0000"/>
            </a:solidFill>
          </a:ln>
        </p:spPr>
        <p:txBody>
          <a:bodyPr wrap="square">
            <a:spAutoFit/>
          </a:bodyPr>
          <a:lstStyle/>
          <a:p>
            <a:pPr defTabSz="685800" eaLnBrk="1" fontAlgn="auto" hangingPunct="1">
              <a:spcBef>
                <a:spcPts val="0"/>
              </a:spcBef>
              <a:spcAft>
                <a:spcPts val="0"/>
              </a:spcAft>
            </a:pPr>
            <a:r>
              <a:rPr lang="en-GB" sz="1500" dirty="0">
                <a:solidFill>
                  <a:srgbClr val="0033A0"/>
                </a:solidFill>
                <a:latin typeface="Arial"/>
                <a:ea typeface="+mn-ea"/>
              </a:rPr>
              <a:t>Cable terminations highly influence impedance behaviour in the low frequency range</a:t>
            </a:r>
          </a:p>
        </p:txBody>
      </p:sp>
    </p:spTree>
    <p:extLst>
      <p:ext uri="{BB962C8B-B14F-4D97-AF65-F5344CB8AC3E}">
        <p14:creationId xmlns:p14="http://schemas.microsoft.com/office/powerpoint/2010/main" val="134295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346A96-2EFD-6427-B7A9-89B4D23342B2}"/>
              </a:ext>
            </a:extLst>
          </p:cNvPr>
          <p:cNvSpPr txBox="1"/>
          <p:nvPr/>
        </p:nvSpPr>
        <p:spPr>
          <a:xfrm>
            <a:off x="439864" y="116632"/>
            <a:ext cx="2592388" cy="522287"/>
          </a:xfrm>
          <a:prstGeom prst="rect">
            <a:avLst/>
          </a:prstGeom>
          <a:noFill/>
        </p:spPr>
        <p:txBody>
          <a:bodyPr>
            <a:spAutoFit/>
          </a:bodyPr>
          <a:lstStyle/>
          <a:p>
            <a:pPr>
              <a:defRPr/>
            </a:pPr>
            <a:r>
              <a:rPr lang="it-IT" sz="2800" b="1" dirty="0" err="1">
                <a:solidFill>
                  <a:srgbClr val="822433"/>
                </a:solidFill>
                <a:latin typeface="+mj-lt"/>
                <a:ea typeface="+mj-ea"/>
                <a:cs typeface="+mj-cs"/>
              </a:rPr>
              <a:t>Outline</a:t>
            </a:r>
            <a:endParaRPr lang="it-IT" sz="2800" b="1" dirty="0">
              <a:solidFill>
                <a:srgbClr val="822433"/>
              </a:solidFill>
              <a:latin typeface="+mj-lt"/>
              <a:ea typeface="+mj-ea"/>
              <a:cs typeface="+mj-cs"/>
            </a:endParaRPr>
          </a:p>
        </p:txBody>
      </p:sp>
      <p:sp>
        <p:nvSpPr>
          <p:cNvPr id="4" name="TextBox 3">
            <a:extLst>
              <a:ext uri="{FF2B5EF4-FFF2-40B4-BE49-F238E27FC236}">
                <a16:creationId xmlns:a16="http://schemas.microsoft.com/office/drawing/2014/main" id="{5C4AA3D3-8BCC-4776-526C-EF112815AA1B}"/>
              </a:ext>
            </a:extLst>
          </p:cNvPr>
          <p:cNvSpPr txBox="1"/>
          <p:nvPr/>
        </p:nvSpPr>
        <p:spPr>
          <a:xfrm>
            <a:off x="439864" y="711200"/>
            <a:ext cx="8723312" cy="5293757"/>
          </a:xfrm>
          <a:prstGeom prst="rect">
            <a:avLst/>
          </a:prstGeom>
          <a:noFill/>
        </p:spPr>
        <p:txBody>
          <a:bodyPr lIns="0" tIns="0" rIns="0" bIns="0">
            <a:spAutoFit/>
          </a:bodyPr>
          <a:lstStyle/>
          <a:p>
            <a:pPr marL="457200" indent="-457200">
              <a:buFont typeface="+mj-lt"/>
              <a:buAutoNum type="arabicPeriod"/>
              <a:defRPr/>
            </a:pPr>
            <a:r>
              <a:rPr lang="en-US" sz="1600" dirty="0">
                <a:solidFill>
                  <a:schemeClr val="bg1">
                    <a:lumMod val="75000"/>
                  </a:schemeClr>
                </a:solidFill>
              </a:rPr>
              <a:t>Introduction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Longitudinal beam coupling impedance and implications on beam dynamics</a:t>
            </a:r>
          </a:p>
          <a:p>
            <a:pPr marL="1076325" lvl="4" indent="358775">
              <a:buFont typeface="Wingdings" panose="05000000000000000000" pitchFamily="2" charset="2"/>
              <a:buChar char="Ø"/>
              <a:defRPr/>
            </a:pPr>
            <a:r>
              <a:rPr lang="en-US" sz="1600" dirty="0">
                <a:solidFill>
                  <a:schemeClr val="bg1">
                    <a:lumMod val="75000"/>
                  </a:schemeClr>
                </a:solidFill>
              </a:rPr>
              <a:t>Motivation of the study</a:t>
            </a:r>
          </a:p>
          <a:p>
            <a:pPr marL="1076325" lvl="4" indent="358775">
              <a:buFont typeface="Wingdings" panose="05000000000000000000" pitchFamily="2" charset="2"/>
              <a:buChar char="Ø"/>
              <a:defRPr/>
            </a:pPr>
            <a:r>
              <a:rPr lang="en-US" sz="1600" dirty="0">
                <a:solidFill>
                  <a:schemeClr val="bg1">
                    <a:lumMod val="75000"/>
                  </a:schemeClr>
                </a:solidFill>
              </a:rPr>
              <a:t>The </a:t>
            </a:r>
            <a:r>
              <a:rPr lang="en-GB" sz="1600" dirty="0">
                <a:solidFill>
                  <a:schemeClr val="bg1">
                    <a:lumMod val="75000"/>
                  </a:schemeClr>
                </a:solidFill>
              </a:rPr>
              <a:t>main extraction kickers in the CERN Proton Synchrotron </a:t>
            </a:r>
            <a:r>
              <a:rPr lang="en-US" sz="1600" dirty="0">
                <a:solidFill>
                  <a:schemeClr val="bg1">
                    <a:lumMod val="75000"/>
                  </a:schemeClr>
                </a:solidFill>
              </a:rPr>
              <a:t>  </a:t>
            </a:r>
          </a:p>
          <a:p>
            <a:pPr marL="2286000" lvl="4" indent="-457200">
              <a:buFont typeface="+mj-lt"/>
              <a:buAutoNum type="alphaLcParenR"/>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Electromagnetic simulations</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Wakefield simulation</a:t>
            </a:r>
          </a:p>
          <a:p>
            <a:pPr marL="1076325" lvl="4" indent="358775">
              <a:buFont typeface="Wingdings" panose="05000000000000000000" pitchFamily="2" charset="2"/>
              <a:buChar char="Ø"/>
              <a:defRPr/>
            </a:pPr>
            <a:r>
              <a:rPr lang="en-US" sz="1600" dirty="0">
                <a:solidFill>
                  <a:schemeClr val="bg1">
                    <a:lumMod val="75000"/>
                  </a:schemeClr>
                </a:solidFill>
              </a:rPr>
              <a:t>Frequency domain and schematic simulations</a:t>
            </a:r>
          </a:p>
          <a:p>
            <a:pPr marL="1076325" lvl="4">
              <a:defRPr/>
            </a:pPr>
            <a:endParaRPr lang="en-US" sz="1600" dirty="0">
              <a:solidFill>
                <a:srgbClr val="000000"/>
              </a:solidFill>
            </a:endParaRPr>
          </a:p>
          <a:p>
            <a:pPr marL="457200" indent="-457200">
              <a:buFont typeface="+mj-lt"/>
              <a:buAutoNum type="arabicPeriod"/>
              <a:defRPr/>
            </a:pPr>
            <a:r>
              <a:rPr lang="en-US" sz="1600" dirty="0">
                <a:solidFill>
                  <a:srgbClr val="000000"/>
                </a:solidFill>
              </a:rPr>
              <a:t>Radiofrequency measurements </a:t>
            </a:r>
          </a:p>
          <a:p>
            <a:pPr marL="457200" indent="-457200">
              <a:buFont typeface="+mj-lt"/>
              <a:buAutoNum type="arabicPeriod"/>
              <a:defRPr/>
            </a:pPr>
            <a:endParaRPr lang="en-US" sz="1000" dirty="0">
              <a:solidFill>
                <a:srgbClr val="000000"/>
              </a:solidFill>
            </a:endParaRPr>
          </a:p>
          <a:p>
            <a:pPr marL="1076325" lvl="4" indent="358775">
              <a:buFont typeface="Wingdings" panose="05000000000000000000" pitchFamily="2" charset="2"/>
              <a:buChar char="Ø"/>
              <a:defRPr/>
            </a:pPr>
            <a:r>
              <a:rPr lang="en-US" sz="1600" dirty="0">
                <a:solidFill>
                  <a:srgbClr val="000000"/>
                </a:solidFill>
              </a:rPr>
              <a:t>Single stretched wire measurements</a:t>
            </a:r>
          </a:p>
          <a:p>
            <a:pPr marL="1076325" lvl="4" indent="358775">
              <a:buFont typeface="Wingdings" panose="05000000000000000000" pitchFamily="2" charset="2"/>
              <a:buChar char="Ø"/>
              <a:defRPr/>
            </a:pPr>
            <a:endParaRPr lang="en-US" sz="1600" dirty="0">
              <a:solidFill>
                <a:srgbClr val="000000"/>
              </a:solidFill>
            </a:endParaRPr>
          </a:p>
          <a:p>
            <a:pPr marL="457200" indent="-457200">
              <a:buFont typeface="+mj-lt"/>
              <a:buAutoNum type="arabicPeriod"/>
              <a:defRPr/>
            </a:pPr>
            <a:r>
              <a:rPr lang="en-US" sz="1600" dirty="0">
                <a:solidFill>
                  <a:schemeClr val="bg1">
                    <a:lumMod val="75000"/>
                  </a:schemeClr>
                </a:solidFill>
              </a:rPr>
              <a:t>Beam impedance mitigation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Location of the critical resonances</a:t>
            </a:r>
          </a:p>
          <a:p>
            <a:pPr marL="1076325" lvl="4" indent="358775">
              <a:buFont typeface="Wingdings" panose="05000000000000000000" pitchFamily="2" charset="2"/>
              <a:buChar char="Ø"/>
              <a:defRPr/>
            </a:pPr>
            <a:r>
              <a:rPr lang="en-US" sz="1600" dirty="0">
                <a:solidFill>
                  <a:schemeClr val="bg1">
                    <a:lumMod val="75000"/>
                  </a:schemeClr>
                </a:solidFill>
              </a:rPr>
              <a:t>Mitigation strategy</a:t>
            </a:r>
          </a:p>
          <a:p>
            <a:pPr lvl="4">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Impedance of other components in the PS complex</a:t>
            </a:r>
          </a:p>
          <a:p>
            <a:pPr marL="457200" indent="-457200">
              <a:buFont typeface="+mj-lt"/>
              <a:buAutoNum type="arabicPeriod"/>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Conclusions and outlook</a:t>
            </a:r>
          </a:p>
        </p:txBody>
      </p:sp>
      <p:sp>
        <p:nvSpPr>
          <p:cNvPr id="6" name="Date Placeholder 5">
            <a:extLst>
              <a:ext uri="{FF2B5EF4-FFF2-40B4-BE49-F238E27FC236}">
                <a16:creationId xmlns:a16="http://schemas.microsoft.com/office/drawing/2014/main" id="{AFF670B7-AF4D-97C1-014A-47BA995587B2}"/>
              </a:ext>
            </a:extLst>
          </p:cNvPr>
          <p:cNvSpPr>
            <a:spLocks noGrp="1"/>
          </p:cNvSpPr>
          <p:nvPr>
            <p:ph type="dt" sz="half" idx="10"/>
          </p:nvPr>
        </p:nvSpPr>
        <p:spPr/>
        <p:txBody>
          <a:bodyPr/>
          <a:lstStyle/>
          <a:p>
            <a:pPr>
              <a:defRPr/>
            </a:pPr>
            <a:r>
              <a:rPr lang="en-US" altLang="it-IT"/>
              <a:t>23/10/2023</a:t>
            </a:r>
            <a:endParaRPr lang="it-IT" altLang="it-IT"/>
          </a:p>
        </p:txBody>
      </p:sp>
      <p:sp>
        <p:nvSpPr>
          <p:cNvPr id="7" name="Footer Placeholder 6">
            <a:extLst>
              <a:ext uri="{FF2B5EF4-FFF2-40B4-BE49-F238E27FC236}">
                <a16:creationId xmlns:a16="http://schemas.microsoft.com/office/drawing/2014/main" id="{7161B9CE-A86D-3489-57A2-4F7FF2D97FD3}"/>
              </a:ext>
            </a:extLst>
          </p:cNvPr>
          <p:cNvSpPr>
            <a:spLocks noGrp="1"/>
          </p:cNvSpPr>
          <p:nvPr>
            <p:ph type="ftr" sz="quarter" idx="11"/>
          </p:nvPr>
        </p:nvSpPr>
        <p:spPr/>
        <p:txBody>
          <a:bodyPr/>
          <a:lstStyle/>
          <a:p>
            <a:pPr>
              <a:defRPr/>
            </a:pPr>
            <a:r>
              <a:rPr lang="it-IT" altLang="it-IT"/>
              <a:t>PhD progess report           Michela Neroni</a:t>
            </a:r>
          </a:p>
        </p:txBody>
      </p:sp>
      <p:sp>
        <p:nvSpPr>
          <p:cNvPr id="8" name="Slide Number Placeholder 7">
            <a:extLst>
              <a:ext uri="{FF2B5EF4-FFF2-40B4-BE49-F238E27FC236}">
                <a16:creationId xmlns:a16="http://schemas.microsoft.com/office/drawing/2014/main" id="{85A91D4A-FCC1-C72C-E418-567BA500343B}"/>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14</a:t>
            </a:fld>
            <a:endParaRPr lang="it-IT" altLang="it-IT"/>
          </a:p>
        </p:txBody>
      </p:sp>
    </p:spTree>
    <p:extLst>
      <p:ext uri="{BB962C8B-B14F-4D97-AF65-F5344CB8AC3E}">
        <p14:creationId xmlns:p14="http://schemas.microsoft.com/office/powerpoint/2010/main" val="163338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9FD2C327-3174-5FA9-A570-383089D54597}"/>
              </a:ext>
            </a:extLst>
          </p:cNvPr>
          <p:cNvSpPr>
            <a:spLocks noGrp="1"/>
          </p:cNvSpPr>
          <p:nvPr>
            <p:ph type="dt" sz="half" idx="10"/>
          </p:nvPr>
        </p:nvSpPr>
        <p:spPr/>
        <p:txBody>
          <a:bodyPr/>
          <a:lstStyle/>
          <a:p>
            <a:pPr defTabSz="685800" eaLnBrk="1" fontAlgn="auto" hangingPunct="1">
              <a:spcBef>
                <a:spcPts val="0"/>
              </a:spcBef>
              <a:spcAft>
                <a:spcPts val="0"/>
              </a:spcAft>
            </a:pPr>
            <a:r>
              <a:rPr lang="en-US">
                <a:solidFill>
                  <a:srgbClr val="FFFFFF"/>
                </a:solidFill>
                <a:latin typeface="Arial"/>
                <a:ea typeface="+mn-ea"/>
              </a:rPr>
              <a:t>23/10/2023</a:t>
            </a:r>
            <a:endParaRPr lang="en-GB">
              <a:solidFill>
                <a:srgbClr val="FFFFFF"/>
              </a:solidFill>
              <a:latin typeface="Arial"/>
              <a:ea typeface="+mn-ea"/>
            </a:endParaRPr>
          </a:p>
        </p:txBody>
      </p:sp>
      <p:sp>
        <p:nvSpPr>
          <p:cNvPr id="4" name="Footer Placeholder 3">
            <a:extLst>
              <a:ext uri="{FF2B5EF4-FFF2-40B4-BE49-F238E27FC236}">
                <a16:creationId xmlns:a16="http://schemas.microsoft.com/office/drawing/2014/main" id="{D525E49A-3E22-47F8-8BE8-66AA2167697A}"/>
              </a:ext>
            </a:extLst>
          </p:cNvPr>
          <p:cNvSpPr>
            <a:spLocks noGrp="1"/>
          </p:cNvSpPr>
          <p:nvPr>
            <p:ph type="ftr" sz="quarter" idx="11"/>
          </p:nvPr>
        </p:nvSpPr>
        <p:spPr/>
        <p:txBody>
          <a:bodyPr/>
          <a:lstStyle/>
          <a:p>
            <a:pPr defTabSz="685800" eaLnBrk="1" fontAlgn="auto" hangingPunct="1">
              <a:spcBef>
                <a:spcPts val="0"/>
              </a:spcBef>
              <a:spcAft>
                <a:spcPts val="0"/>
              </a:spcAft>
            </a:pPr>
            <a:r>
              <a:rPr lang="en-GB">
                <a:solidFill>
                  <a:srgbClr val="FFFFFF"/>
                </a:solidFill>
                <a:latin typeface="Arial"/>
                <a:ea typeface="+mn-ea"/>
              </a:rPr>
              <a:t>PhD progess report           Michela Neroni</a:t>
            </a:r>
          </a:p>
        </p:txBody>
      </p:sp>
      <p:pic>
        <p:nvPicPr>
          <p:cNvPr id="7" name="Picture 6">
            <a:extLst>
              <a:ext uri="{FF2B5EF4-FFF2-40B4-BE49-F238E27FC236}">
                <a16:creationId xmlns:a16="http://schemas.microsoft.com/office/drawing/2014/main" id="{7D9859D7-B696-4C16-B7F9-63B986178233}"/>
              </a:ext>
            </a:extLst>
          </p:cNvPr>
          <p:cNvPicPr>
            <a:picLocks noChangeAspect="1"/>
          </p:cNvPicPr>
          <p:nvPr/>
        </p:nvPicPr>
        <p:blipFill rotWithShape="1">
          <a:blip r:embed="rId3"/>
          <a:srcRect l="17443" r="17579"/>
          <a:stretch/>
        </p:blipFill>
        <p:spPr>
          <a:xfrm>
            <a:off x="268150" y="1455694"/>
            <a:ext cx="3106545" cy="268921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2027E0E-58BC-3095-49F7-F381F3F4AF3F}"/>
                  </a:ext>
                </a:extLst>
              </p:cNvPr>
              <p:cNvSpPr txBox="1"/>
              <p:nvPr/>
            </p:nvSpPr>
            <p:spPr>
              <a:xfrm>
                <a:off x="3557646" y="1240044"/>
                <a:ext cx="3808640" cy="430887"/>
              </a:xfrm>
              <a:prstGeom prst="rect">
                <a:avLst/>
              </a:prstGeom>
              <a:noFill/>
            </p:spPr>
            <p:txBody>
              <a:bodyPr wrap="square" lIns="0" tIns="0" rIns="0" bIns="0"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sz="1400" dirty="0">
                    <a:solidFill>
                      <a:srgbClr val="000000"/>
                    </a:solidFill>
                    <a:latin typeface="+mn-lt"/>
                    <a:ea typeface="+mn-ea"/>
                  </a:rPr>
                  <a:t>Matching resistor </a:t>
                </a:r>
                <a14:m>
                  <m:oMath xmlns:m="http://schemas.openxmlformats.org/officeDocument/2006/math">
                    <m:r>
                      <a:rPr lang="en-US" sz="1400" i="1" dirty="0">
                        <a:solidFill>
                          <a:srgbClr val="000000"/>
                        </a:solidFill>
                        <a:latin typeface="Cambria Math" panose="02040503050406030204" pitchFamily="18" charset="0"/>
                        <a:ea typeface="+mn-ea"/>
                      </a:rPr>
                      <m:t>𝑅</m:t>
                    </m:r>
                    <m:r>
                      <a:rPr lang="en-US" sz="1400" i="1" dirty="0">
                        <a:solidFill>
                          <a:srgbClr val="000000"/>
                        </a:solidFill>
                        <a:latin typeface="Cambria Math" panose="02040503050406030204" pitchFamily="18" charset="0"/>
                        <a:ea typeface="+mn-ea"/>
                      </a:rPr>
                      <m:t> = 220 </m:t>
                    </m:r>
                    <m:r>
                      <m:rPr>
                        <m:sty m:val="p"/>
                      </m:rPr>
                      <a:rPr lang="el-GR" sz="1400" dirty="0">
                        <a:solidFill>
                          <a:srgbClr val="000000"/>
                        </a:solidFill>
                        <a:latin typeface="Cambria Math" panose="02040503050406030204" pitchFamily="18" charset="0"/>
                        <a:ea typeface="+mn-ea"/>
                      </a:rPr>
                      <m:t>Ω</m:t>
                    </m:r>
                  </m:oMath>
                </a14:m>
                <a:endParaRPr lang="en-US" sz="1400" dirty="0">
                  <a:solidFill>
                    <a:srgbClr val="000000"/>
                  </a:solidFill>
                  <a:latin typeface="+mn-lt"/>
                  <a:ea typeface="+mn-ea"/>
                </a:endParaRPr>
              </a:p>
              <a:p>
                <a:pPr marL="214313" indent="-214313" defTabSz="685800" eaLnBrk="1" fontAlgn="auto" hangingPunct="1">
                  <a:spcBef>
                    <a:spcPts val="0"/>
                  </a:spcBef>
                  <a:spcAft>
                    <a:spcPts val="0"/>
                  </a:spcAft>
                  <a:buFont typeface="Arial" panose="020B0604020202020204" pitchFamily="34" charset="0"/>
                  <a:buChar char="•"/>
                </a:pPr>
                <a:r>
                  <a:rPr lang="en-GB" sz="1400" dirty="0">
                    <a:solidFill>
                      <a:srgbClr val="000000"/>
                    </a:solidFill>
                    <a:latin typeface="+mn-lt"/>
                    <a:ea typeface="+mn-ea"/>
                  </a:rPr>
                  <a:t>Stretched wire </a:t>
                </a:r>
                <a14:m>
                  <m:oMath xmlns:m="http://schemas.openxmlformats.org/officeDocument/2006/math">
                    <m:r>
                      <a:rPr lang="en-GB" sz="1400" i="1" dirty="0">
                        <a:solidFill>
                          <a:srgbClr val="000000"/>
                        </a:solidFill>
                        <a:latin typeface="Cambria Math" panose="02040503050406030204" pitchFamily="18" charset="0"/>
                        <a:ea typeface="+mn-ea"/>
                      </a:rPr>
                      <m:t>𝑑</m:t>
                    </m:r>
                    <m:r>
                      <a:rPr lang="en-GB" sz="1400" i="1" dirty="0">
                        <a:solidFill>
                          <a:srgbClr val="000000"/>
                        </a:solidFill>
                        <a:latin typeface="Cambria Math" panose="02040503050406030204" pitchFamily="18" charset="0"/>
                        <a:ea typeface="+mn-ea"/>
                      </a:rPr>
                      <m:t> = 0.5 </m:t>
                    </m:r>
                    <m:r>
                      <a:rPr lang="en-GB" sz="1400" i="1" dirty="0">
                        <a:solidFill>
                          <a:srgbClr val="000000"/>
                        </a:solidFill>
                        <a:latin typeface="Cambria Math" panose="02040503050406030204" pitchFamily="18" charset="0"/>
                        <a:ea typeface="+mn-ea"/>
                      </a:rPr>
                      <m:t>𝑚𝑚</m:t>
                    </m:r>
                    <m:r>
                      <a:rPr lang="en-GB" sz="1400" i="1" dirty="0">
                        <a:solidFill>
                          <a:srgbClr val="000000"/>
                        </a:solidFill>
                        <a:latin typeface="Cambria Math" panose="02040503050406030204" pitchFamily="18" charset="0"/>
                        <a:ea typeface="+mn-ea"/>
                      </a:rPr>
                      <m:t> </m:t>
                    </m:r>
                  </m:oMath>
                </a14:m>
                <a:endParaRPr lang="en-GB" sz="1400" dirty="0">
                  <a:solidFill>
                    <a:srgbClr val="000000"/>
                  </a:solidFill>
                  <a:latin typeface="+mn-lt"/>
                  <a:ea typeface="+mn-ea"/>
                </a:endParaRPr>
              </a:p>
            </p:txBody>
          </p:sp>
        </mc:Choice>
        <mc:Fallback xmlns="">
          <p:sp>
            <p:nvSpPr>
              <p:cNvPr id="10" name="TextBox 9">
                <a:extLst>
                  <a:ext uri="{FF2B5EF4-FFF2-40B4-BE49-F238E27FC236}">
                    <a16:creationId xmlns:a16="http://schemas.microsoft.com/office/drawing/2014/main" id="{12027E0E-58BC-3095-49F7-F381F3F4AF3F}"/>
                  </a:ext>
                </a:extLst>
              </p:cNvPr>
              <p:cNvSpPr txBox="1">
                <a:spLocks noRot="1" noChangeAspect="1" noMove="1" noResize="1" noEditPoints="1" noAdjustHandles="1" noChangeArrowheads="1" noChangeShapeType="1" noTextEdit="1"/>
              </p:cNvSpPr>
              <p:nvPr/>
            </p:nvSpPr>
            <p:spPr>
              <a:xfrm>
                <a:off x="3557646" y="1240044"/>
                <a:ext cx="3808640" cy="430887"/>
              </a:xfrm>
              <a:prstGeom prst="rect">
                <a:avLst/>
              </a:prstGeom>
              <a:blipFill>
                <a:blip r:embed="rId4"/>
                <a:stretch>
                  <a:fillRect l="-2724" t="-12676" b="-23944"/>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C7CF360C-1F66-4DE6-5713-DA55E70AEF98}"/>
              </a:ext>
            </a:extLst>
          </p:cNvPr>
          <p:cNvSpPr txBox="1"/>
          <p:nvPr/>
        </p:nvSpPr>
        <p:spPr>
          <a:xfrm>
            <a:off x="268150" y="643795"/>
            <a:ext cx="8509667" cy="430887"/>
          </a:xfrm>
          <a:prstGeom prst="rect">
            <a:avLst/>
          </a:prstGeom>
          <a:noFill/>
          <a:ln w="19050">
            <a:solidFill>
              <a:srgbClr val="830022"/>
            </a:solidFill>
          </a:ln>
        </p:spPr>
        <p:txBody>
          <a:bodyPr wrap="square" lIns="0" tIns="0" rIns="0" bIns="0" rtlCol="0" anchor="ctr" anchorCtr="1">
            <a:spAutoFit/>
          </a:bodyPr>
          <a:lstStyle/>
          <a:p>
            <a:pPr defTabSz="685800" eaLnBrk="1" fontAlgn="auto" hangingPunct="1">
              <a:spcBef>
                <a:spcPts val="0"/>
              </a:spcBef>
              <a:spcAft>
                <a:spcPts val="0"/>
              </a:spcAft>
            </a:pPr>
            <a:r>
              <a:rPr lang="it-IT" sz="1400" dirty="0">
                <a:solidFill>
                  <a:srgbClr val="000000"/>
                </a:solidFill>
                <a:latin typeface="Arial"/>
                <a:ea typeface="+mn-ea"/>
              </a:rPr>
              <a:t>Wire measurements </a:t>
            </a:r>
            <a:r>
              <a:rPr lang="it-IT" sz="1400" dirty="0" err="1">
                <a:solidFill>
                  <a:srgbClr val="000000"/>
                </a:solidFill>
                <a:latin typeface="Arial"/>
                <a:ea typeface="+mn-ea"/>
              </a:rPr>
              <a:t>performed</a:t>
            </a:r>
            <a:r>
              <a:rPr lang="it-IT" sz="1400" dirty="0">
                <a:solidFill>
                  <a:srgbClr val="000000"/>
                </a:solidFill>
                <a:latin typeface="Arial"/>
                <a:ea typeface="+mn-ea"/>
              </a:rPr>
              <a:t> on </a:t>
            </a:r>
            <a:r>
              <a:rPr lang="it-IT" sz="1400" b="1" dirty="0">
                <a:solidFill>
                  <a:srgbClr val="FF0000"/>
                </a:solidFill>
                <a:latin typeface="Arial"/>
                <a:ea typeface="+mn-ea"/>
              </a:rPr>
              <a:t>KFA79</a:t>
            </a:r>
            <a:r>
              <a:rPr lang="it-IT" sz="1400" dirty="0">
                <a:solidFill>
                  <a:srgbClr val="000000"/>
                </a:solidFill>
                <a:latin typeface="Arial"/>
                <a:ea typeface="+mn-ea"/>
              </a:rPr>
              <a:t> with </a:t>
            </a:r>
            <a:r>
              <a:rPr lang="it-IT" sz="1400" b="1" dirty="0">
                <a:solidFill>
                  <a:srgbClr val="008000"/>
                </a:solidFill>
                <a:latin typeface="Arial"/>
                <a:ea typeface="+mn-ea"/>
              </a:rPr>
              <a:t>15 </a:t>
            </a:r>
            <a:r>
              <a:rPr lang="el-GR" sz="1400" b="1" dirty="0">
                <a:solidFill>
                  <a:srgbClr val="008000"/>
                </a:solidFill>
                <a:latin typeface="Arial"/>
                <a:ea typeface="+mn-ea"/>
              </a:rPr>
              <a:t>Ω</a:t>
            </a:r>
            <a:r>
              <a:rPr lang="it-IT" sz="1400" b="1" dirty="0">
                <a:solidFill>
                  <a:srgbClr val="008000"/>
                </a:solidFill>
                <a:latin typeface="Arial"/>
                <a:ea typeface="+mn-ea"/>
              </a:rPr>
              <a:t> </a:t>
            </a:r>
            <a:r>
              <a:rPr lang="it-IT" sz="1400" b="1" dirty="0" err="1">
                <a:solidFill>
                  <a:srgbClr val="008000"/>
                </a:solidFill>
                <a:latin typeface="Arial"/>
                <a:ea typeface="+mn-ea"/>
              </a:rPr>
              <a:t>resistor</a:t>
            </a:r>
            <a:r>
              <a:rPr lang="it-IT" sz="1400" b="1" dirty="0">
                <a:solidFill>
                  <a:srgbClr val="008000"/>
                </a:solidFill>
                <a:latin typeface="Arial"/>
                <a:ea typeface="+mn-ea"/>
              </a:rPr>
              <a:t> </a:t>
            </a:r>
            <a:r>
              <a:rPr lang="it-IT" sz="1400" dirty="0" err="1">
                <a:solidFill>
                  <a:srgbClr val="000000"/>
                </a:solidFill>
                <a:latin typeface="Arial"/>
                <a:ea typeface="+mn-ea"/>
              </a:rPr>
              <a:t>at</a:t>
            </a:r>
            <a:r>
              <a:rPr lang="it-IT" sz="1400" dirty="0">
                <a:solidFill>
                  <a:srgbClr val="000000"/>
                </a:solidFill>
                <a:latin typeface="Arial"/>
                <a:ea typeface="+mn-ea"/>
              </a:rPr>
              <a:t> the </a:t>
            </a:r>
            <a:r>
              <a:rPr lang="it-IT" sz="1400" dirty="0">
                <a:solidFill>
                  <a:srgbClr val="008000"/>
                </a:solidFill>
                <a:latin typeface="Arial"/>
                <a:ea typeface="+mn-ea"/>
              </a:rPr>
              <a:t>output power </a:t>
            </a:r>
            <a:r>
              <a:rPr lang="it-IT" sz="1400" dirty="0" err="1">
                <a:solidFill>
                  <a:srgbClr val="008000"/>
                </a:solidFill>
                <a:latin typeface="Arial"/>
                <a:ea typeface="+mn-ea"/>
              </a:rPr>
              <a:t>connector</a:t>
            </a:r>
            <a:r>
              <a:rPr lang="it-IT" sz="1400" dirty="0">
                <a:solidFill>
                  <a:srgbClr val="008000"/>
                </a:solidFill>
                <a:latin typeface="Arial"/>
                <a:ea typeface="+mn-ea"/>
              </a:rPr>
              <a:t> </a:t>
            </a:r>
            <a:r>
              <a:rPr lang="it-IT" sz="1400" dirty="0">
                <a:solidFill>
                  <a:srgbClr val="000000"/>
                </a:solidFill>
                <a:latin typeface="Arial"/>
                <a:ea typeface="+mn-ea"/>
              </a:rPr>
              <a:t>and </a:t>
            </a:r>
            <a:r>
              <a:rPr lang="it-IT" sz="1400" dirty="0">
                <a:solidFill>
                  <a:srgbClr val="1608C8"/>
                </a:solidFill>
                <a:latin typeface="Arial"/>
                <a:ea typeface="+mn-ea"/>
              </a:rPr>
              <a:t>input </a:t>
            </a:r>
            <a:r>
              <a:rPr lang="it-IT" sz="1400" dirty="0" err="1">
                <a:solidFill>
                  <a:srgbClr val="000000"/>
                </a:solidFill>
                <a:latin typeface="Arial"/>
                <a:ea typeface="+mn-ea"/>
              </a:rPr>
              <a:t>connector</a:t>
            </a:r>
            <a:r>
              <a:rPr lang="it-IT" sz="1400" dirty="0">
                <a:solidFill>
                  <a:srgbClr val="000000"/>
                </a:solidFill>
                <a:latin typeface="Arial"/>
                <a:ea typeface="+mn-ea"/>
              </a:rPr>
              <a:t> </a:t>
            </a:r>
            <a:r>
              <a:rPr lang="it-IT" sz="1400" b="1" dirty="0" err="1">
                <a:solidFill>
                  <a:srgbClr val="1608C8"/>
                </a:solidFill>
                <a:latin typeface="Arial"/>
                <a:ea typeface="+mn-ea"/>
              </a:rPr>
              <a:t>undefined</a:t>
            </a:r>
            <a:r>
              <a:rPr lang="it-IT" sz="1400" b="1" dirty="0">
                <a:solidFill>
                  <a:srgbClr val="1608C8"/>
                </a:solidFill>
                <a:latin typeface="Arial"/>
                <a:ea typeface="+mn-ea"/>
              </a:rPr>
              <a:t> open </a:t>
            </a:r>
            <a:r>
              <a:rPr lang="it-IT" sz="1400" dirty="0">
                <a:solidFill>
                  <a:srgbClr val="000000"/>
                </a:solidFill>
                <a:latin typeface="Arial"/>
                <a:ea typeface="+mn-ea"/>
              </a:rPr>
              <a:t>(</a:t>
            </a:r>
            <a:r>
              <a:rPr lang="it-IT" sz="1400" dirty="0" err="1">
                <a:solidFill>
                  <a:srgbClr val="000000"/>
                </a:solidFill>
                <a:latin typeface="Arial"/>
                <a:ea typeface="+mn-ea"/>
              </a:rPr>
              <a:t>effect</a:t>
            </a:r>
            <a:r>
              <a:rPr lang="it-IT" sz="1400" dirty="0">
                <a:solidFill>
                  <a:srgbClr val="000000"/>
                </a:solidFill>
                <a:latin typeface="Arial"/>
                <a:ea typeface="+mn-ea"/>
              </a:rPr>
              <a:t> of cable </a:t>
            </a:r>
            <a:r>
              <a:rPr lang="it-IT" sz="1400" dirty="0" err="1">
                <a:solidFill>
                  <a:srgbClr val="000000"/>
                </a:solidFill>
                <a:latin typeface="Arial"/>
                <a:ea typeface="+mn-ea"/>
              </a:rPr>
              <a:t>terminations</a:t>
            </a:r>
            <a:r>
              <a:rPr lang="it-IT" sz="1400" dirty="0">
                <a:solidFill>
                  <a:srgbClr val="000000"/>
                </a:solidFill>
                <a:latin typeface="Arial"/>
                <a:ea typeface="+mn-ea"/>
              </a:rPr>
              <a:t> </a:t>
            </a:r>
            <a:r>
              <a:rPr lang="it-IT" sz="1400" dirty="0" err="1">
                <a:solidFill>
                  <a:srgbClr val="000000"/>
                </a:solidFill>
                <a:latin typeface="Arial"/>
                <a:ea typeface="+mn-ea"/>
              </a:rPr>
              <a:t>at</a:t>
            </a:r>
            <a:r>
              <a:rPr lang="it-IT" sz="1400" dirty="0">
                <a:solidFill>
                  <a:srgbClr val="000000"/>
                </a:solidFill>
                <a:latin typeface="Arial"/>
                <a:ea typeface="+mn-ea"/>
              </a:rPr>
              <a:t> low frequency </a:t>
            </a:r>
            <a:r>
              <a:rPr lang="it-IT" sz="1400" dirty="0" err="1">
                <a:solidFill>
                  <a:srgbClr val="000000"/>
                </a:solidFill>
                <a:latin typeface="Arial"/>
                <a:ea typeface="+mn-ea"/>
              </a:rPr>
              <a:t>confirmed</a:t>
            </a:r>
            <a:r>
              <a:rPr lang="it-IT" sz="1400" dirty="0">
                <a:solidFill>
                  <a:srgbClr val="000000"/>
                </a:solidFill>
                <a:latin typeface="Arial"/>
                <a:ea typeface="+mn-ea"/>
              </a:rPr>
              <a:t> – </a:t>
            </a:r>
            <a:r>
              <a:rPr lang="it-IT" sz="1400" dirty="0" err="1">
                <a:solidFill>
                  <a:srgbClr val="000000"/>
                </a:solidFill>
                <a:latin typeface="Arial"/>
                <a:ea typeface="+mn-ea"/>
              </a:rPr>
              <a:t>see</a:t>
            </a:r>
            <a:r>
              <a:rPr lang="it-IT" sz="1400" dirty="0">
                <a:solidFill>
                  <a:srgbClr val="000000"/>
                </a:solidFill>
                <a:latin typeface="Arial"/>
                <a:ea typeface="+mn-ea"/>
              </a:rPr>
              <a:t> </a:t>
            </a:r>
            <a:r>
              <a:rPr lang="it-IT" sz="1400" dirty="0" err="1">
                <a:solidFill>
                  <a:srgbClr val="000000"/>
                </a:solidFill>
                <a:latin typeface="Arial"/>
                <a:ea typeface="+mn-ea"/>
              </a:rPr>
              <a:t>spare</a:t>
            </a:r>
            <a:r>
              <a:rPr lang="it-IT" sz="1400" dirty="0">
                <a:solidFill>
                  <a:srgbClr val="000000"/>
                </a:solidFill>
                <a:latin typeface="Arial"/>
                <a:ea typeface="+mn-ea"/>
              </a:rPr>
              <a:t> slides)</a:t>
            </a:r>
            <a:endParaRPr lang="en-GB" sz="1400" dirty="0">
              <a:solidFill>
                <a:srgbClr val="000000"/>
              </a:solidFill>
              <a:latin typeface="Arial"/>
              <a:ea typeface="+mn-ea"/>
            </a:endParaRPr>
          </a:p>
        </p:txBody>
      </p:sp>
      <p:sp>
        <p:nvSpPr>
          <p:cNvPr id="16" name="Title 2">
            <a:extLst>
              <a:ext uri="{FF2B5EF4-FFF2-40B4-BE49-F238E27FC236}">
                <a16:creationId xmlns:a16="http://schemas.microsoft.com/office/drawing/2014/main" id="{5FC1ABE9-3C6E-F5ED-6714-07BB2F5385F0}"/>
              </a:ext>
            </a:extLst>
          </p:cNvPr>
          <p:cNvSpPr txBox="1">
            <a:spLocks/>
          </p:cNvSpPr>
          <p:nvPr/>
        </p:nvSpPr>
        <p:spPr>
          <a:xfrm>
            <a:off x="258250" y="196664"/>
            <a:ext cx="9337026" cy="39965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defTabSz="685800" fontAlgn="auto">
              <a:spcAft>
                <a:spcPts val="0"/>
              </a:spcAft>
            </a:pPr>
            <a:r>
              <a:rPr lang="en-US" sz="2600" dirty="0">
                <a:solidFill>
                  <a:srgbClr val="822433"/>
                </a:solidFill>
              </a:rPr>
              <a:t>Stretched wire measurements</a:t>
            </a:r>
            <a:endParaRPr lang="en-GB" sz="2600" dirty="0">
              <a:solidFill>
                <a:srgbClr val="822433"/>
              </a:solidFill>
            </a:endParaRPr>
          </a:p>
        </p:txBody>
      </p:sp>
      <p:pic>
        <p:nvPicPr>
          <p:cNvPr id="3" name="Picture 25" descr="A close-up of a washing machine&#10;&#10;Description automatically generated with low confidence">
            <a:extLst>
              <a:ext uri="{FF2B5EF4-FFF2-40B4-BE49-F238E27FC236}">
                <a16:creationId xmlns:a16="http://schemas.microsoft.com/office/drawing/2014/main" id="{61D526FD-7FCB-7AC0-9160-A6F967873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49" y="4144913"/>
            <a:ext cx="2160240" cy="1620874"/>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41FC62B8-F17D-CF29-7919-4E523C043DD0}"/>
              </a:ext>
            </a:extLst>
          </p:cNvPr>
          <p:cNvSpPr/>
          <p:nvPr/>
        </p:nvSpPr>
        <p:spPr bwMode="auto">
          <a:xfrm>
            <a:off x="539551" y="2516930"/>
            <a:ext cx="1008112" cy="968752"/>
          </a:xfrm>
          <a:prstGeom prst="ellipse">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cxnSp>
        <p:nvCxnSpPr>
          <p:cNvPr id="23" name="Straight Arrow Connector 22">
            <a:extLst>
              <a:ext uri="{FF2B5EF4-FFF2-40B4-BE49-F238E27FC236}">
                <a16:creationId xmlns:a16="http://schemas.microsoft.com/office/drawing/2014/main" id="{CCAB30B4-E3B6-960C-44E9-E7B2BC8BC02B}"/>
              </a:ext>
            </a:extLst>
          </p:cNvPr>
          <p:cNvCxnSpPr>
            <a:cxnSpLocks/>
            <a:stCxn id="21" idx="4"/>
          </p:cNvCxnSpPr>
          <p:nvPr/>
        </p:nvCxnSpPr>
        <p:spPr bwMode="auto">
          <a:xfrm>
            <a:off x="1043607" y="3485682"/>
            <a:ext cx="0" cy="65923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28" name="Picture 27" descr="Chart, line chart&#10;&#10;Description automatically generated">
            <a:extLst>
              <a:ext uri="{FF2B5EF4-FFF2-40B4-BE49-F238E27FC236}">
                <a16:creationId xmlns:a16="http://schemas.microsoft.com/office/drawing/2014/main" id="{7D2BB892-A5C5-DE8A-2AF5-111285A17E9D}"/>
              </a:ext>
            </a:extLst>
          </p:cNvPr>
          <p:cNvPicPr>
            <a:picLocks noChangeAspect="1"/>
          </p:cNvPicPr>
          <p:nvPr/>
        </p:nvPicPr>
        <p:blipFill rotWithShape="1">
          <a:blip r:embed="rId6">
            <a:extLst>
              <a:ext uri="{28A0092B-C50C-407E-A947-70E740481C1C}">
                <a14:useLocalDpi xmlns:a14="http://schemas.microsoft.com/office/drawing/2010/main" val="0"/>
              </a:ext>
            </a:extLst>
          </a:blip>
          <a:srcRect l="3307" t="4407" r="6505"/>
          <a:stretch/>
        </p:blipFill>
        <p:spPr>
          <a:xfrm>
            <a:off x="3557645" y="1920565"/>
            <a:ext cx="5492048" cy="2814288"/>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BFB921D-939B-AEDF-DE8A-8D4847DA7E52}"/>
                  </a:ext>
                </a:extLst>
              </p:cNvPr>
              <p:cNvSpPr txBox="1"/>
              <p:nvPr/>
            </p:nvSpPr>
            <p:spPr>
              <a:xfrm>
                <a:off x="6303670" y="1198618"/>
                <a:ext cx="2474148" cy="562077"/>
              </a:xfrm>
              <a:prstGeom prst="rect">
                <a:avLst/>
              </a:prstGeom>
              <a:solidFill>
                <a:schemeClr val="accent2">
                  <a:lumMod val="40000"/>
                  <a:lumOff val="60000"/>
                </a:schemeClr>
              </a:solidFill>
              <a:ln w="28575" cap="flat" cmpd="sng" algn="ctr">
                <a:solidFill>
                  <a:srgbClr val="E15E32"/>
                </a:solidFill>
                <a:prstDash val="solid"/>
                <a:miter lim="800000"/>
              </a:ln>
              <a:effectLst/>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𝒁</m:t>
                      </m:r>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𝟐</m:t>
                      </m:r>
                      <m:sSub>
                        <m:sSubPr>
                          <m:ctrlP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𝒁</m:t>
                          </m:r>
                        </m:e>
                        <m:sub>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𝑳</m:t>
                          </m:r>
                        </m:sub>
                      </m:sSub>
                      <m:func>
                        <m:funcPr>
                          <m:ctrlP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funcPr>
                        <m:fName>
                          <m:r>
                            <a:rPr kumimoji="0" lang="it-IT" sz="1600" b="1"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𝐥𝐨𝐠</m:t>
                          </m:r>
                        </m:fName>
                        <m:e>
                          <m:d>
                            <m:dPr>
                              <m:ctrlP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dPr>
                            <m:e>
                              <m:f>
                                <m:fPr>
                                  <m:ctrlP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𝑺</m:t>
                                      </m:r>
                                    </m:e>
                                    <m:sub>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𝟐𝟏</m:t>
                                      </m:r>
                                    </m:sub>
                                  </m:sSub>
                                </m:num>
                                <m:den>
                                  <m:sSub>
                                    <m:sSubPr>
                                      <m:ctrlP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𝑺</m:t>
                                      </m:r>
                                    </m:e>
                                    <m:sub>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𝟐𝟏</m:t>
                                      </m:r>
                                      <m:r>
                                        <a:rPr kumimoji="0" lang="it-IT"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𝒓𝒆𝒇</m:t>
                                      </m:r>
                                    </m:sub>
                                  </m:sSub>
                                </m:den>
                              </m:f>
                            </m:e>
                          </m:d>
                        </m:e>
                      </m:func>
                    </m:oMath>
                  </m:oMathPara>
                </a14:m>
                <a:endParaRPr kumimoji="0" lang="en-GB" sz="1600" b="1" i="0" u="none" strike="noStrike" kern="0" cap="none" spc="0" normalizeH="0" baseline="0" noProof="0" dirty="0">
                  <a:ln>
                    <a:noFill/>
                  </a:ln>
                  <a:solidFill>
                    <a:srgbClr val="000000"/>
                  </a:solidFill>
                  <a:effectLst/>
                  <a:uLnTx/>
                  <a:uFillTx/>
                  <a:latin typeface="Arial"/>
                  <a:ea typeface="+mn-ea"/>
                  <a:cs typeface="+mn-cs"/>
                </a:endParaRPr>
              </a:p>
            </p:txBody>
          </p:sp>
        </mc:Choice>
        <mc:Fallback xmlns="">
          <p:sp>
            <p:nvSpPr>
              <p:cNvPr id="29" name="TextBox 28">
                <a:extLst>
                  <a:ext uri="{FF2B5EF4-FFF2-40B4-BE49-F238E27FC236}">
                    <a16:creationId xmlns:a16="http://schemas.microsoft.com/office/drawing/2014/main" id="{3BFB921D-939B-AEDF-DE8A-8D4847DA7E52}"/>
                  </a:ext>
                </a:extLst>
              </p:cNvPr>
              <p:cNvSpPr txBox="1">
                <a:spLocks noRot="1" noChangeAspect="1" noMove="1" noResize="1" noEditPoints="1" noAdjustHandles="1" noChangeArrowheads="1" noChangeShapeType="1" noTextEdit="1"/>
              </p:cNvSpPr>
              <p:nvPr/>
            </p:nvSpPr>
            <p:spPr>
              <a:xfrm>
                <a:off x="6303670" y="1198618"/>
                <a:ext cx="2474148" cy="562077"/>
              </a:xfrm>
              <a:prstGeom prst="rect">
                <a:avLst/>
              </a:prstGeom>
              <a:blipFill>
                <a:blip r:embed="rId7"/>
                <a:stretch>
                  <a:fillRect/>
                </a:stretch>
              </a:blipFill>
              <a:ln w="28575" cap="flat" cmpd="sng" algn="ctr">
                <a:solidFill>
                  <a:srgbClr val="E15E32"/>
                </a:solidFill>
                <a:prstDash val="solid"/>
                <a:miter lim="800000"/>
              </a:ln>
              <a:effectLst/>
            </p:spPr>
            <p:txBody>
              <a:bodyPr/>
              <a:lstStyle/>
              <a:p>
                <a:r>
                  <a:rPr lang="en-GB">
                    <a:noFill/>
                  </a:rPr>
                  <a:t> </a:t>
                </a:r>
              </a:p>
            </p:txBody>
          </p:sp>
        </mc:Fallback>
      </mc:AlternateContent>
      <p:sp>
        <p:nvSpPr>
          <p:cNvPr id="30" name="TextBox 29">
            <a:extLst>
              <a:ext uri="{FF2B5EF4-FFF2-40B4-BE49-F238E27FC236}">
                <a16:creationId xmlns:a16="http://schemas.microsoft.com/office/drawing/2014/main" id="{E46117EF-A945-547A-8005-CC19EC01D55B}"/>
              </a:ext>
            </a:extLst>
          </p:cNvPr>
          <p:cNvSpPr txBox="1"/>
          <p:nvPr/>
        </p:nvSpPr>
        <p:spPr>
          <a:xfrm>
            <a:off x="4693798" y="4797152"/>
            <a:ext cx="3219741" cy="1077218"/>
          </a:xfrm>
          <a:prstGeom prst="rect">
            <a:avLst/>
          </a:prstGeom>
          <a:noFill/>
          <a:ln w="38100">
            <a:solidFill>
              <a:srgbClr val="C00000"/>
            </a:solidFill>
          </a:ln>
          <a:effectLst>
            <a:softEdge rad="12700"/>
          </a:effectLst>
        </p:spPr>
        <p:txBody>
          <a:bodyPr wrap="square" lIns="0" tIns="0" rIns="0" bIns="0" rtlCol="0" anchor="ctr" anchorCtr="1">
            <a:spAutoFit/>
          </a:bodyPr>
          <a:lstStyle/>
          <a:p>
            <a:pPr eaLnBrk="1" fontAlgn="auto" hangingPunct="1">
              <a:spcBef>
                <a:spcPts val="0"/>
              </a:spcBef>
              <a:spcAft>
                <a:spcPts val="0"/>
              </a:spcAft>
            </a:pPr>
            <a:r>
              <a:rPr lang="en-US" sz="1400" b="1" dirty="0">
                <a:solidFill>
                  <a:srgbClr val="FF0000"/>
                </a:solidFill>
                <a:latin typeface="Arial"/>
                <a:ea typeface="+mn-ea"/>
              </a:rPr>
              <a:t>3 peaks </a:t>
            </a:r>
            <a:r>
              <a:rPr lang="en-US" sz="1400" dirty="0">
                <a:solidFill>
                  <a:srgbClr val="000000"/>
                </a:solidFill>
                <a:latin typeface="Arial"/>
                <a:ea typeface="+mn-ea"/>
              </a:rPr>
              <a:t>in the low frequency range:</a:t>
            </a:r>
          </a:p>
          <a:p>
            <a:pPr marL="1200150" lvl="2" indent="-285750" eaLnBrk="1" fontAlgn="auto" hangingPunct="1">
              <a:spcBef>
                <a:spcPts val="0"/>
              </a:spcBef>
              <a:spcAft>
                <a:spcPts val="0"/>
              </a:spcAft>
              <a:buFont typeface="Wingdings" panose="05000000000000000000" pitchFamily="2" charset="2"/>
              <a:buChar char="§"/>
            </a:pPr>
            <a:r>
              <a:rPr lang="en-US" sz="1400" b="1" dirty="0">
                <a:solidFill>
                  <a:srgbClr val="000000"/>
                </a:solidFill>
                <a:latin typeface="Arial"/>
                <a:ea typeface="+mn-ea"/>
              </a:rPr>
              <a:t>22.3 MHz</a:t>
            </a:r>
          </a:p>
          <a:p>
            <a:pPr marL="1200150" lvl="2" indent="-285750" eaLnBrk="1" fontAlgn="auto" hangingPunct="1">
              <a:spcBef>
                <a:spcPts val="0"/>
              </a:spcBef>
              <a:spcAft>
                <a:spcPts val="0"/>
              </a:spcAft>
              <a:buFont typeface="Wingdings" panose="05000000000000000000" pitchFamily="2" charset="2"/>
              <a:buChar char="§"/>
            </a:pPr>
            <a:r>
              <a:rPr lang="en-US" sz="1400" b="1" dirty="0">
                <a:solidFill>
                  <a:srgbClr val="000000"/>
                </a:solidFill>
                <a:latin typeface="Arial"/>
                <a:ea typeface="+mn-ea"/>
              </a:rPr>
              <a:t>34.9 MHz </a:t>
            </a:r>
          </a:p>
          <a:p>
            <a:pPr marL="1200150" lvl="2" indent="-285750" eaLnBrk="1" fontAlgn="auto" hangingPunct="1">
              <a:spcBef>
                <a:spcPts val="0"/>
              </a:spcBef>
              <a:spcAft>
                <a:spcPts val="0"/>
              </a:spcAft>
              <a:buFont typeface="Wingdings" panose="05000000000000000000" pitchFamily="2" charset="2"/>
              <a:buChar char="§"/>
            </a:pPr>
            <a:r>
              <a:rPr lang="en-US" sz="1400" b="1" dirty="0">
                <a:solidFill>
                  <a:srgbClr val="000000"/>
                </a:solidFill>
                <a:latin typeface="Arial"/>
                <a:ea typeface="+mn-ea"/>
              </a:rPr>
              <a:t>47.8 MHz</a:t>
            </a:r>
          </a:p>
          <a:p>
            <a:pPr eaLnBrk="1" fontAlgn="auto" hangingPunct="1">
              <a:spcBef>
                <a:spcPts val="0"/>
              </a:spcBef>
              <a:spcAft>
                <a:spcPts val="0"/>
              </a:spcAft>
            </a:pPr>
            <a:r>
              <a:rPr lang="en-US" sz="1400" dirty="0">
                <a:solidFill>
                  <a:srgbClr val="000000"/>
                </a:solidFill>
                <a:latin typeface="Arial"/>
                <a:ea typeface="+mn-ea"/>
              </a:rPr>
              <a:t>High frequency peak at </a:t>
            </a:r>
            <a:r>
              <a:rPr lang="en-US" sz="1400" b="1" dirty="0">
                <a:solidFill>
                  <a:srgbClr val="000000"/>
                </a:solidFill>
                <a:latin typeface="Arial"/>
                <a:ea typeface="+mn-ea"/>
              </a:rPr>
              <a:t>667 MHz</a:t>
            </a:r>
            <a:endParaRPr lang="en-US" sz="1400" dirty="0">
              <a:solidFill>
                <a:srgbClr val="000000"/>
              </a:solidFill>
              <a:latin typeface="Arial"/>
              <a:ea typeface="+mn-ea"/>
            </a:endParaRPr>
          </a:p>
        </p:txBody>
      </p:sp>
      <p:sp>
        <p:nvSpPr>
          <p:cNvPr id="31" name="Slide Number Placeholder 30">
            <a:extLst>
              <a:ext uri="{FF2B5EF4-FFF2-40B4-BE49-F238E27FC236}">
                <a16:creationId xmlns:a16="http://schemas.microsoft.com/office/drawing/2014/main" id="{1EE755D6-973E-DFA2-6473-092DACC6B498}"/>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15</a:t>
            </a:fld>
            <a:endParaRPr lang="it-IT" altLang="it-IT"/>
          </a:p>
        </p:txBody>
      </p:sp>
    </p:spTree>
    <p:extLst>
      <p:ext uri="{BB962C8B-B14F-4D97-AF65-F5344CB8AC3E}">
        <p14:creationId xmlns:p14="http://schemas.microsoft.com/office/powerpoint/2010/main" val="4045508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hart, histogram&#10;&#10;Description automatically generated">
            <a:extLst>
              <a:ext uri="{FF2B5EF4-FFF2-40B4-BE49-F238E27FC236}">
                <a16:creationId xmlns:a16="http://schemas.microsoft.com/office/drawing/2014/main" id="{92532BDD-4D07-0F2D-BD8A-1F801EB91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5" t="5803" r="6964" b="-987"/>
          <a:stretch>
            <a:fillRect/>
          </a:stretch>
        </p:blipFill>
        <p:spPr bwMode="auto">
          <a:xfrm>
            <a:off x="95535" y="966919"/>
            <a:ext cx="512445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2">
            <a:extLst>
              <a:ext uri="{FF2B5EF4-FFF2-40B4-BE49-F238E27FC236}">
                <a16:creationId xmlns:a16="http://schemas.microsoft.com/office/drawing/2014/main" id="{F8CDD6D6-9041-4111-B0FD-A832D9452E85}"/>
              </a:ext>
            </a:extLst>
          </p:cNvPr>
          <p:cNvSpPr>
            <a:spLocks noGrp="1" noChangeArrowheads="1"/>
          </p:cNvSpPr>
          <p:nvPr>
            <p:ph type="title"/>
          </p:nvPr>
        </p:nvSpPr>
        <p:spPr>
          <a:xfrm>
            <a:off x="251520" y="216841"/>
            <a:ext cx="9337675" cy="400050"/>
          </a:xfrm>
        </p:spPr>
        <p:txBody>
          <a:bodyPr/>
          <a:lstStyle/>
          <a:p>
            <a:r>
              <a:rPr lang="en-US" altLang="en-US" sz="2600" dirty="0"/>
              <a:t>Wire measurements vs. </a:t>
            </a:r>
            <a:r>
              <a:rPr lang="en-US" altLang="en-US" sz="2600" dirty="0" err="1"/>
              <a:t>wakefield</a:t>
            </a:r>
            <a:r>
              <a:rPr lang="en-US" altLang="en-US" sz="2600" dirty="0"/>
              <a:t> simulation</a:t>
            </a:r>
            <a:br>
              <a:rPr lang="en-US" altLang="en-US" sz="2100" dirty="0"/>
            </a:br>
            <a:endParaRPr lang="en-GB" altLang="en-US" sz="2100" dirty="0"/>
          </a:p>
        </p:txBody>
      </p:sp>
      <p:sp>
        <p:nvSpPr>
          <p:cNvPr id="14" name="Date Placeholder 13">
            <a:extLst>
              <a:ext uri="{FF2B5EF4-FFF2-40B4-BE49-F238E27FC236}">
                <a16:creationId xmlns:a16="http://schemas.microsoft.com/office/drawing/2014/main" id="{BA8EA21C-7B56-A4EB-93A0-AA02A4056B87}"/>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17" name="TextBox 16">
            <a:extLst>
              <a:ext uri="{FF2B5EF4-FFF2-40B4-BE49-F238E27FC236}">
                <a16:creationId xmlns:a16="http://schemas.microsoft.com/office/drawing/2014/main" id="{0509FCFE-D201-D6C5-26BA-107D1D19ACA6}"/>
              </a:ext>
            </a:extLst>
          </p:cNvPr>
          <p:cNvSpPr txBox="1"/>
          <p:nvPr/>
        </p:nvSpPr>
        <p:spPr>
          <a:xfrm>
            <a:off x="323528" y="4837966"/>
            <a:ext cx="9029388" cy="984885"/>
          </a:xfrm>
          <a:prstGeom prst="rect">
            <a:avLst/>
          </a:prstGeom>
          <a:noFill/>
        </p:spPr>
        <p:txBody>
          <a:bodyPr lIns="0" tIns="0" rIns="0" bIns="0">
            <a:spAutoFit/>
          </a:bodyPr>
          <a:lstStyle/>
          <a:p>
            <a:pPr defTabSz="685800" eaLnBrk="1" fontAlgn="auto" hangingPunct="1">
              <a:spcBef>
                <a:spcPts val="0"/>
              </a:spcBef>
              <a:spcAft>
                <a:spcPts val="0"/>
              </a:spcAft>
              <a:defRPr/>
            </a:pPr>
            <a:r>
              <a:rPr lang="en-US" sz="1600" b="1" dirty="0">
                <a:solidFill>
                  <a:srgbClr val="FF0000"/>
                </a:solidFill>
                <a:highlight>
                  <a:srgbClr val="FFFF66"/>
                </a:highlight>
                <a:latin typeface="Arial"/>
                <a:ea typeface="+mn-ea"/>
              </a:rPr>
              <a:t>Very good agreement </a:t>
            </a:r>
            <a:r>
              <a:rPr lang="en-US" sz="1600" dirty="0">
                <a:solidFill>
                  <a:srgbClr val="000000"/>
                </a:solidFill>
                <a:latin typeface="Arial"/>
                <a:ea typeface="+mn-ea"/>
              </a:rPr>
              <a:t>between measured longitudinal impedance and simulated one:</a:t>
            </a:r>
          </a:p>
          <a:p>
            <a:pPr defTabSz="685800" eaLnBrk="1" fontAlgn="auto" hangingPunct="1">
              <a:spcBef>
                <a:spcPts val="0"/>
              </a:spcBef>
              <a:spcAft>
                <a:spcPts val="0"/>
              </a:spcAft>
              <a:defRPr/>
            </a:pPr>
            <a:endParaRPr lang="en-US" sz="1600" dirty="0">
              <a:solidFill>
                <a:srgbClr val="000000"/>
              </a:solidFill>
              <a:latin typeface="Arial"/>
              <a:ea typeface="+mn-ea"/>
            </a:endParaRPr>
          </a:p>
          <a:p>
            <a:pPr marL="214313" indent="-214313" defTabSz="685800" eaLnBrk="1" fontAlgn="auto" hangingPunct="1">
              <a:spcBef>
                <a:spcPts val="0"/>
              </a:spcBef>
              <a:spcAft>
                <a:spcPts val="0"/>
              </a:spcAft>
              <a:buFont typeface="Wingdings" panose="05000000000000000000" pitchFamily="2" charset="2"/>
              <a:buChar char="§"/>
              <a:defRPr/>
            </a:pPr>
            <a:r>
              <a:rPr lang="en-US" sz="1600" b="1" dirty="0">
                <a:solidFill>
                  <a:srgbClr val="000000"/>
                </a:solidFill>
                <a:latin typeface="Arial"/>
                <a:ea typeface="+mn-ea"/>
              </a:rPr>
              <a:t>Three low frequency resonances </a:t>
            </a:r>
            <a:r>
              <a:rPr lang="en-US" sz="1600" dirty="0">
                <a:solidFill>
                  <a:srgbClr val="000000"/>
                </a:solidFill>
                <a:latin typeface="Arial"/>
                <a:ea typeface="+mn-ea"/>
              </a:rPr>
              <a:t>(within 2 MHz from the measured ones)</a:t>
            </a:r>
          </a:p>
          <a:p>
            <a:pPr marL="214313" indent="-214313" defTabSz="685800" eaLnBrk="1" fontAlgn="auto" hangingPunct="1">
              <a:spcBef>
                <a:spcPts val="0"/>
              </a:spcBef>
              <a:spcAft>
                <a:spcPts val="0"/>
              </a:spcAft>
              <a:buFont typeface="Wingdings" panose="05000000000000000000" pitchFamily="2" charset="2"/>
              <a:buChar char="§"/>
              <a:defRPr/>
            </a:pPr>
            <a:r>
              <a:rPr lang="en-US" sz="1600" dirty="0">
                <a:solidFill>
                  <a:srgbClr val="000000"/>
                </a:solidFill>
                <a:latin typeface="Arial"/>
                <a:ea typeface="+mn-ea"/>
              </a:rPr>
              <a:t>Main </a:t>
            </a:r>
            <a:r>
              <a:rPr lang="en-US" sz="1600" b="1" dirty="0">
                <a:solidFill>
                  <a:srgbClr val="000000"/>
                </a:solidFill>
                <a:latin typeface="Arial"/>
                <a:ea typeface="+mn-ea"/>
              </a:rPr>
              <a:t>high frequency resonance </a:t>
            </a:r>
            <a:r>
              <a:rPr lang="en-US" sz="1600" dirty="0">
                <a:solidFill>
                  <a:srgbClr val="000000"/>
                </a:solidFill>
                <a:latin typeface="Arial"/>
                <a:ea typeface="+mn-ea"/>
              </a:rPr>
              <a:t>around </a:t>
            </a:r>
            <a:r>
              <a:rPr lang="en-US" sz="1600" b="1" dirty="0">
                <a:solidFill>
                  <a:srgbClr val="000000"/>
                </a:solidFill>
                <a:latin typeface="Arial"/>
                <a:ea typeface="+mn-ea"/>
              </a:rPr>
              <a:t>660 MHz</a:t>
            </a:r>
            <a:endParaRPr lang="en-US" sz="1600" dirty="0">
              <a:solidFill>
                <a:srgbClr val="000000"/>
              </a:solidFill>
              <a:latin typeface="Arial"/>
              <a:ea typeface="+mn-ea"/>
            </a:endParaRPr>
          </a:p>
        </p:txBody>
      </p:sp>
      <p:pic>
        <p:nvPicPr>
          <p:cNvPr id="66567" name="Picture 6" descr="Chart&#10;&#10;Description automatically generated">
            <a:extLst>
              <a:ext uri="{FF2B5EF4-FFF2-40B4-BE49-F238E27FC236}">
                <a16:creationId xmlns:a16="http://schemas.microsoft.com/office/drawing/2014/main" id="{69980D35-78F2-D897-5B68-A2035DBCF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68" t="4765" r="8008" b="172"/>
          <a:stretch>
            <a:fillRect/>
          </a:stretch>
        </p:blipFill>
        <p:spPr bwMode="auto">
          <a:xfrm>
            <a:off x="4499992" y="1823830"/>
            <a:ext cx="4436688" cy="2758500"/>
          </a:xfrm>
          <a:prstGeom prst="rect">
            <a:avLst/>
          </a:prstGeom>
          <a:noFill/>
          <a:ln w="9525">
            <a:solidFill>
              <a:srgbClr val="000000"/>
            </a:solidFill>
            <a:miter lim="800000"/>
            <a:headEnd/>
            <a:tailEnd/>
          </a:ln>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B7A2D7-33AE-C639-2BE1-25C30580974C}"/>
              </a:ext>
            </a:extLst>
          </p:cNvPr>
          <p:cNvSpPr>
            <a:spLocks noGrp="1"/>
          </p:cNvSpPr>
          <p:nvPr>
            <p:ph type="sldNum" sz="quarter" idx="12"/>
          </p:nvPr>
        </p:nvSpPr>
        <p:spPr/>
        <p:txBody>
          <a:bodyPr/>
          <a:lstStyle/>
          <a:p>
            <a:pPr>
              <a:defRPr/>
            </a:pPr>
            <a:fld id="{94E57975-DC86-4502-AE13-975E85CE7D68}" type="slidenum">
              <a:rPr lang="en-US" smtClean="0"/>
              <a:pPr>
                <a:defRPr/>
              </a:pPr>
              <a:t>16</a:t>
            </a:fld>
            <a:endParaRPr lang="en-US" dirty="0"/>
          </a:p>
        </p:txBody>
      </p:sp>
      <p:sp>
        <p:nvSpPr>
          <p:cNvPr id="3" name="Footer Placeholder 2">
            <a:extLst>
              <a:ext uri="{FF2B5EF4-FFF2-40B4-BE49-F238E27FC236}">
                <a16:creationId xmlns:a16="http://schemas.microsoft.com/office/drawing/2014/main" id="{555F9D5E-34D8-F47A-9F7D-40D5D8564691}"/>
              </a:ext>
            </a:extLst>
          </p:cNvPr>
          <p:cNvSpPr>
            <a:spLocks noGrp="1"/>
          </p:cNvSpPr>
          <p:nvPr>
            <p:ph type="ftr" sz="quarter" idx="11"/>
          </p:nvPr>
        </p:nvSpPr>
        <p:spPr/>
        <p:txBody>
          <a:bodyPr/>
          <a:lstStyle/>
          <a:p>
            <a:pPr>
              <a:defRPr/>
            </a:pPr>
            <a:r>
              <a:rPr lang="en-GB"/>
              <a:t>PhD progess report           Michela Neroni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a:extLst>
              <a:ext uri="{FF2B5EF4-FFF2-40B4-BE49-F238E27FC236}">
                <a16:creationId xmlns:a16="http://schemas.microsoft.com/office/drawing/2014/main" id="{725D299D-BD66-6E6C-C2AC-FC8FAC139E20}"/>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73735" name="Title 2">
            <a:extLst>
              <a:ext uri="{FF2B5EF4-FFF2-40B4-BE49-F238E27FC236}">
                <a16:creationId xmlns:a16="http://schemas.microsoft.com/office/drawing/2014/main" id="{2494A374-80B4-5522-ADF6-12FD5B03A935}"/>
              </a:ext>
            </a:extLst>
          </p:cNvPr>
          <p:cNvSpPr txBox="1">
            <a:spLocks noChangeArrowheads="1"/>
          </p:cNvSpPr>
          <p:nvPr/>
        </p:nvSpPr>
        <p:spPr bwMode="auto">
          <a:xfrm>
            <a:off x="323528" y="331648"/>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5763" indent="-385763"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indent="0" eaLnBrk="1" hangingPunct="1">
              <a:lnSpc>
                <a:spcPct val="90000"/>
              </a:lnSpc>
            </a:pPr>
            <a:r>
              <a:rPr lang="en-US" altLang="en-US" sz="2600" b="1" dirty="0">
                <a:solidFill>
                  <a:srgbClr val="822433"/>
                </a:solidFill>
                <a:latin typeface="+mj-lt"/>
                <a:ea typeface="+mj-ea"/>
                <a:cs typeface="+mj-cs"/>
              </a:rPr>
              <a:t>Wire measurements vs. wire simulations</a:t>
            </a:r>
            <a:br>
              <a:rPr lang="en-US" altLang="en-US" sz="2100" b="1" dirty="0">
                <a:solidFill>
                  <a:srgbClr val="0033A0"/>
                </a:solidFill>
              </a:rPr>
            </a:br>
            <a:endParaRPr lang="en-GB" altLang="en-US" sz="2100" b="1" dirty="0">
              <a:solidFill>
                <a:srgbClr val="0033A0"/>
              </a:solidFill>
            </a:endParaRPr>
          </a:p>
        </p:txBody>
      </p:sp>
      <p:sp>
        <p:nvSpPr>
          <p:cNvPr id="2" name="Slide Number Placeholder 1">
            <a:extLst>
              <a:ext uri="{FF2B5EF4-FFF2-40B4-BE49-F238E27FC236}">
                <a16:creationId xmlns:a16="http://schemas.microsoft.com/office/drawing/2014/main" id="{06836CDE-4855-F78A-E346-7D16CD691730}"/>
              </a:ext>
            </a:extLst>
          </p:cNvPr>
          <p:cNvSpPr>
            <a:spLocks noGrp="1"/>
          </p:cNvSpPr>
          <p:nvPr>
            <p:ph type="sldNum" sz="quarter" idx="12"/>
          </p:nvPr>
        </p:nvSpPr>
        <p:spPr/>
        <p:txBody>
          <a:bodyPr/>
          <a:lstStyle/>
          <a:p>
            <a:pPr>
              <a:defRPr/>
            </a:pPr>
            <a:fld id="{94E57975-DC86-4502-AE13-975E85CE7D68}" type="slidenum">
              <a:rPr lang="en-US" smtClean="0"/>
              <a:pPr>
                <a:defRPr/>
              </a:pPr>
              <a:t>17</a:t>
            </a:fld>
            <a:endParaRPr lang="en-US" dirty="0"/>
          </a:p>
        </p:txBody>
      </p:sp>
      <p:pic>
        <p:nvPicPr>
          <p:cNvPr id="4" name="Picture 3" descr="A graph of a frequency&#10;&#10;Description automatically generated">
            <a:extLst>
              <a:ext uri="{FF2B5EF4-FFF2-40B4-BE49-F238E27FC236}">
                <a16:creationId xmlns:a16="http://schemas.microsoft.com/office/drawing/2014/main" id="{DC2DFB96-8D08-C62D-52CD-7EB874518470}"/>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4992" r="5900"/>
          <a:stretch/>
        </p:blipFill>
        <p:spPr>
          <a:xfrm>
            <a:off x="74217" y="2964600"/>
            <a:ext cx="5158629" cy="3056688"/>
          </a:xfrm>
          <a:prstGeom prst="rect">
            <a:avLst/>
          </a:prstGeom>
        </p:spPr>
      </p:pic>
      <p:pic>
        <p:nvPicPr>
          <p:cNvPr id="7" name="Picture 6" descr="A graph of a frequency&#10;&#10;Description automatically generated">
            <a:extLst>
              <a:ext uri="{FF2B5EF4-FFF2-40B4-BE49-F238E27FC236}">
                <a16:creationId xmlns:a16="http://schemas.microsoft.com/office/drawing/2014/main" id="{1EBCC80B-11E3-8AEF-FBBD-A0C0ED097A25}"/>
              </a:ext>
            </a:extLst>
          </p:cNvPr>
          <p:cNvPicPr>
            <a:picLocks noChangeAspect="1"/>
          </p:cNvPicPr>
          <p:nvPr/>
        </p:nvPicPr>
        <p:blipFill rotWithShape="1">
          <a:blip r:embed="rId3">
            <a:extLst>
              <a:ext uri="{28A0092B-C50C-407E-A947-70E740481C1C}">
                <a14:useLocalDpi xmlns:a14="http://schemas.microsoft.com/office/drawing/2010/main" val="0"/>
              </a:ext>
            </a:extLst>
          </a:blip>
          <a:srcRect l="1830" r="5246"/>
          <a:stretch/>
        </p:blipFill>
        <p:spPr>
          <a:xfrm>
            <a:off x="5292080" y="951501"/>
            <a:ext cx="3851920" cy="2320909"/>
          </a:xfrm>
          <a:prstGeom prst="rect">
            <a:avLst/>
          </a:prstGeom>
        </p:spPr>
      </p:pic>
      <p:pic>
        <p:nvPicPr>
          <p:cNvPr id="9" name="Picture 8" descr="A graph of a frequency&#10;&#10;Description automatically generated">
            <a:extLst>
              <a:ext uri="{FF2B5EF4-FFF2-40B4-BE49-F238E27FC236}">
                <a16:creationId xmlns:a16="http://schemas.microsoft.com/office/drawing/2014/main" id="{37A813E1-CE1C-4D32-3909-EAFEF536E3A1}"/>
              </a:ext>
            </a:extLst>
          </p:cNvPr>
          <p:cNvPicPr>
            <a:picLocks noChangeAspect="1"/>
          </p:cNvPicPr>
          <p:nvPr/>
        </p:nvPicPr>
        <p:blipFill rotWithShape="1">
          <a:blip r:embed="rId4">
            <a:extLst>
              <a:ext uri="{28A0092B-C50C-407E-A947-70E740481C1C}">
                <a14:useLocalDpi xmlns:a14="http://schemas.microsoft.com/office/drawing/2010/main" val="0"/>
              </a:ext>
            </a:extLst>
          </a:blip>
          <a:srcRect l="3538" t="6399" r="7500"/>
          <a:stretch/>
        </p:blipFill>
        <p:spPr>
          <a:xfrm>
            <a:off x="5221288" y="3622981"/>
            <a:ext cx="3925925" cy="2312742"/>
          </a:xfrm>
          <a:prstGeom prst="rect">
            <a:avLst/>
          </a:prstGeom>
        </p:spPr>
      </p:pic>
      <p:pic>
        <p:nvPicPr>
          <p:cNvPr id="10" name="Picture 6">
            <a:extLst>
              <a:ext uri="{FF2B5EF4-FFF2-40B4-BE49-F238E27FC236}">
                <a16:creationId xmlns:a16="http://schemas.microsoft.com/office/drawing/2014/main" id="{17B09876-B8BE-E3A6-45A4-88DE2F02C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450" t="26196" r="26743" b="20035"/>
          <a:stretch>
            <a:fillRect/>
          </a:stretch>
        </p:blipFill>
        <p:spPr bwMode="auto">
          <a:xfrm>
            <a:off x="755576" y="836712"/>
            <a:ext cx="4108450" cy="217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a:extLst>
              <a:ext uri="{FF2B5EF4-FFF2-40B4-BE49-F238E27FC236}">
                <a16:creationId xmlns:a16="http://schemas.microsoft.com/office/drawing/2014/main" id="{452631B9-7A51-D7C2-E8BA-6468BD2ED5BE}"/>
              </a:ext>
            </a:extLst>
          </p:cNvPr>
          <p:cNvSpPr>
            <a:spLocks noGrp="1"/>
          </p:cNvSpPr>
          <p:nvPr>
            <p:ph type="ftr" sz="quarter" idx="11"/>
          </p:nvPr>
        </p:nvSpPr>
        <p:spPr/>
        <p:txBody>
          <a:bodyPr/>
          <a:lstStyle/>
          <a:p>
            <a:pPr>
              <a:defRPr/>
            </a:pPr>
            <a:r>
              <a:rPr lang="en-GB"/>
              <a:t>PhD progess report           Michela Neroni</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346A96-2EFD-6427-B7A9-89B4D23342B2}"/>
              </a:ext>
            </a:extLst>
          </p:cNvPr>
          <p:cNvSpPr txBox="1"/>
          <p:nvPr/>
        </p:nvSpPr>
        <p:spPr>
          <a:xfrm>
            <a:off x="539750" y="188913"/>
            <a:ext cx="2592388" cy="522287"/>
          </a:xfrm>
          <a:prstGeom prst="rect">
            <a:avLst/>
          </a:prstGeom>
          <a:noFill/>
        </p:spPr>
        <p:txBody>
          <a:bodyPr>
            <a:spAutoFit/>
          </a:bodyPr>
          <a:lstStyle/>
          <a:p>
            <a:pPr>
              <a:defRPr/>
            </a:pPr>
            <a:r>
              <a:rPr lang="it-IT" sz="2800" b="1" dirty="0" err="1">
                <a:solidFill>
                  <a:srgbClr val="822433"/>
                </a:solidFill>
                <a:latin typeface="+mj-lt"/>
                <a:ea typeface="+mj-ea"/>
                <a:cs typeface="+mj-cs"/>
              </a:rPr>
              <a:t>Outline</a:t>
            </a:r>
            <a:endParaRPr lang="it-IT" sz="2800" b="1" dirty="0">
              <a:solidFill>
                <a:srgbClr val="822433"/>
              </a:solidFill>
              <a:latin typeface="+mj-lt"/>
              <a:ea typeface="+mj-ea"/>
              <a:cs typeface="+mj-cs"/>
            </a:endParaRPr>
          </a:p>
        </p:txBody>
      </p:sp>
      <p:sp>
        <p:nvSpPr>
          <p:cNvPr id="4" name="TextBox 3">
            <a:extLst>
              <a:ext uri="{FF2B5EF4-FFF2-40B4-BE49-F238E27FC236}">
                <a16:creationId xmlns:a16="http://schemas.microsoft.com/office/drawing/2014/main" id="{5C4AA3D3-8BCC-4776-526C-EF112815AA1B}"/>
              </a:ext>
            </a:extLst>
          </p:cNvPr>
          <p:cNvSpPr txBox="1"/>
          <p:nvPr/>
        </p:nvSpPr>
        <p:spPr>
          <a:xfrm>
            <a:off x="420688" y="782121"/>
            <a:ext cx="8723312" cy="5293757"/>
          </a:xfrm>
          <a:prstGeom prst="rect">
            <a:avLst/>
          </a:prstGeom>
          <a:noFill/>
        </p:spPr>
        <p:txBody>
          <a:bodyPr lIns="0" tIns="0" rIns="0" bIns="0">
            <a:spAutoFit/>
          </a:bodyPr>
          <a:lstStyle/>
          <a:p>
            <a:pPr marL="457200" indent="-457200">
              <a:buFont typeface="+mj-lt"/>
              <a:buAutoNum type="arabicPeriod"/>
              <a:defRPr/>
            </a:pPr>
            <a:r>
              <a:rPr lang="en-US" sz="1600" dirty="0">
                <a:solidFill>
                  <a:schemeClr val="bg1">
                    <a:lumMod val="75000"/>
                  </a:schemeClr>
                </a:solidFill>
              </a:rPr>
              <a:t>Introduction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Longitudinal beam coupling impedance and implications on beam dynamics</a:t>
            </a:r>
          </a:p>
          <a:p>
            <a:pPr marL="1076325" lvl="4" indent="358775">
              <a:buFont typeface="Wingdings" panose="05000000000000000000" pitchFamily="2" charset="2"/>
              <a:buChar char="Ø"/>
              <a:defRPr/>
            </a:pPr>
            <a:r>
              <a:rPr lang="en-US" sz="1600" dirty="0">
                <a:solidFill>
                  <a:schemeClr val="bg1">
                    <a:lumMod val="75000"/>
                  </a:schemeClr>
                </a:solidFill>
              </a:rPr>
              <a:t>Motivation of the study</a:t>
            </a:r>
          </a:p>
          <a:p>
            <a:pPr marL="1076325" lvl="4" indent="358775">
              <a:buFont typeface="Wingdings" panose="05000000000000000000" pitchFamily="2" charset="2"/>
              <a:buChar char="Ø"/>
              <a:defRPr/>
            </a:pPr>
            <a:r>
              <a:rPr lang="en-US" sz="1600" dirty="0">
                <a:solidFill>
                  <a:schemeClr val="bg1">
                    <a:lumMod val="75000"/>
                  </a:schemeClr>
                </a:solidFill>
              </a:rPr>
              <a:t>The </a:t>
            </a:r>
            <a:r>
              <a:rPr lang="en-GB" sz="1600" dirty="0">
                <a:solidFill>
                  <a:schemeClr val="bg1">
                    <a:lumMod val="75000"/>
                  </a:schemeClr>
                </a:solidFill>
              </a:rPr>
              <a:t>main extraction kickers in the CERN Proton Synchrotron </a:t>
            </a:r>
            <a:r>
              <a:rPr lang="en-US" sz="1600" dirty="0">
                <a:solidFill>
                  <a:schemeClr val="bg1">
                    <a:lumMod val="75000"/>
                  </a:schemeClr>
                </a:solidFill>
              </a:rPr>
              <a:t>  </a:t>
            </a:r>
          </a:p>
          <a:p>
            <a:pPr marL="2286000" lvl="4" indent="-457200">
              <a:buFont typeface="+mj-lt"/>
              <a:buAutoNum type="alphaLcParenR"/>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Electromagnetic calculations</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Wakefield simulation</a:t>
            </a:r>
          </a:p>
          <a:p>
            <a:pPr marL="1076325" lvl="4" indent="358775">
              <a:buFont typeface="Wingdings" panose="05000000000000000000" pitchFamily="2" charset="2"/>
              <a:buChar char="Ø"/>
              <a:defRPr/>
            </a:pPr>
            <a:r>
              <a:rPr lang="en-US" sz="1600" dirty="0">
                <a:solidFill>
                  <a:schemeClr val="bg1">
                    <a:lumMod val="75000"/>
                  </a:schemeClr>
                </a:solidFill>
              </a:rPr>
              <a:t>Frequency domain and schematic simulations</a:t>
            </a:r>
          </a:p>
          <a:p>
            <a:pPr marL="1076325" lvl="4">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Radiofrequency measurements </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Single stretched wire measurements</a:t>
            </a:r>
          </a:p>
          <a:p>
            <a:pPr marL="1076325" lvl="4" indent="358775">
              <a:buFont typeface="Wingdings" panose="05000000000000000000" pitchFamily="2" charset="2"/>
              <a:buChar char="Ø"/>
              <a:defRPr/>
            </a:pPr>
            <a:endParaRPr lang="en-US" sz="1600" dirty="0">
              <a:solidFill>
                <a:srgbClr val="000000"/>
              </a:solidFill>
            </a:endParaRPr>
          </a:p>
          <a:p>
            <a:pPr marL="457200" indent="-457200">
              <a:buFont typeface="+mj-lt"/>
              <a:buAutoNum type="arabicPeriod"/>
              <a:defRPr/>
            </a:pPr>
            <a:r>
              <a:rPr lang="en-US" sz="1600" dirty="0">
                <a:solidFill>
                  <a:srgbClr val="000000"/>
                </a:solidFill>
              </a:rPr>
              <a:t>Beam impedance mitigation</a:t>
            </a:r>
          </a:p>
          <a:p>
            <a:pPr marL="457200" indent="-457200">
              <a:buFont typeface="+mj-lt"/>
              <a:buAutoNum type="arabicPeriod"/>
              <a:defRPr/>
            </a:pPr>
            <a:endParaRPr lang="en-US" sz="1000" dirty="0">
              <a:solidFill>
                <a:srgbClr val="000000"/>
              </a:solidFill>
            </a:endParaRPr>
          </a:p>
          <a:p>
            <a:pPr marL="1076325" lvl="4" indent="358775">
              <a:buFont typeface="Wingdings" panose="05000000000000000000" pitchFamily="2" charset="2"/>
              <a:buChar char="Ø"/>
              <a:defRPr/>
            </a:pPr>
            <a:r>
              <a:rPr lang="en-US" sz="1600" dirty="0">
                <a:solidFill>
                  <a:srgbClr val="000000"/>
                </a:solidFill>
              </a:rPr>
              <a:t>Location of the critical resonances</a:t>
            </a:r>
          </a:p>
          <a:p>
            <a:pPr marL="1076325" lvl="4" indent="358775">
              <a:buFont typeface="Wingdings" panose="05000000000000000000" pitchFamily="2" charset="2"/>
              <a:buChar char="Ø"/>
              <a:defRPr/>
            </a:pPr>
            <a:r>
              <a:rPr lang="en-US" sz="1600" dirty="0">
                <a:solidFill>
                  <a:srgbClr val="000000"/>
                </a:solidFill>
              </a:rPr>
              <a:t>Mitigation strategy</a:t>
            </a:r>
          </a:p>
          <a:p>
            <a:pPr lvl="4">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Impedance of other components in the PS complex</a:t>
            </a:r>
          </a:p>
          <a:p>
            <a:pPr marL="457200" indent="-457200">
              <a:buFont typeface="+mj-lt"/>
              <a:buAutoNum type="arabicPeriod"/>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Conclusions and outlook</a:t>
            </a:r>
          </a:p>
        </p:txBody>
      </p:sp>
      <p:sp>
        <p:nvSpPr>
          <p:cNvPr id="6" name="Date Placeholder 5">
            <a:extLst>
              <a:ext uri="{FF2B5EF4-FFF2-40B4-BE49-F238E27FC236}">
                <a16:creationId xmlns:a16="http://schemas.microsoft.com/office/drawing/2014/main" id="{370D7B5D-FD08-BEEF-5035-430D00EF599F}"/>
              </a:ext>
            </a:extLst>
          </p:cNvPr>
          <p:cNvSpPr>
            <a:spLocks noGrp="1"/>
          </p:cNvSpPr>
          <p:nvPr>
            <p:ph type="dt" sz="half" idx="10"/>
          </p:nvPr>
        </p:nvSpPr>
        <p:spPr/>
        <p:txBody>
          <a:bodyPr/>
          <a:lstStyle/>
          <a:p>
            <a:pPr>
              <a:defRPr/>
            </a:pPr>
            <a:r>
              <a:rPr lang="en-US" altLang="it-IT"/>
              <a:t>23/10/2023</a:t>
            </a:r>
            <a:endParaRPr lang="it-IT" altLang="it-IT"/>
          </a:p>
        </p:txBody>
      </p:sp>
      <p:sp>
        <p:nvSpPr>
          <p:cNvPr id="7" name="Footer Placeholder 6">
            <a:extLst>
              <a:ext uri="{FF2B5EF4-FFF2-40B4-BE49-F238E27FC236}">
                <a16:creationId xmlns:a16="http://schemas.microsoft.com/office/drawing/2014/main" id="{D6A899FE-A208-0A6A-9958-8376DACC7D49}"/>
              </a:ext>
            </a:extLst>
          </p:cNvPr>
          <p:cNvSpPr>
            <a:spLocks noGrp="1"/>
          </p:cNvSpPr>
          <p:nvPr>
            <p:ph type="ftr" sz="quarter" idx="11"/>
          </p:nvPr>
        </p:nvSpPr>
        <p:spPr/>
        <p:txBody>
          <a:bodyPr/>
          <a:lstStyle/>
          <a:p>
            <a:pPr>
              <a:defRPr/>
            </a:pPr>
            <a:r>
              <a:rPr lang="it-IT" altLang="it-IT"/>
              <a:t>PhD progess report           Michela Neroni</a:t>
            </a:r>
          </a:p>
        </p:txBody>
      </p:sp>
      <p:sp>
        <p:nvSpPr>
          <p:cNvPr id="8" name="Slide Number Placeholder 7">
            <a:extLst>
              <a:ext uri="{FF2B5EF4-FFF2-40B4-BE49-F238E27FC236}">
                <a16:creationId xmlns:a16="http://schemas.microsoft.com/office/drawing/2014/main" id="{78F940D4-FC72-D146-4567-F43BF1C910DC}"/>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18</a:t>
            </a:fld>
            <a:endParaRPr lang="it-IT" altLang="it-IT"/>
          </a:p>
        </p:txBody>
      </p:sp>
    </p:spTree>
    <p:extLst>
      <p:ext uri="{BB962C8B-B14F-4D97-AF65-F5344CB8AC3E}">
        <p14:creationId xmlns:p14="http://schemas.microsoft.com/office/powerpoint/2010/main" val="3285109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7">
            <a:extLst>
              <a:ext uri="{FF2B5EF4-FFF2-40B4-BE49-F238E27FC236}">
                <a16:creationId xmlns:a16="http://schemas.microsoft.com/office/drawing/2014/main" id="{D2D6E9D9-3F64-5FAE-B809-F5E675791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407" y="1556792"/>
            <a:ext cx="63023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10">
            <a:extLst>
              <a:ext uri="{FF2B5EF4-FFF2-40B4-BE49-F238E27FC236}">
                <a16:creationId xmlns:a16="http://schemas.microsoft.com/office/drawing/2014/main" id="{6087FEE7-4C22-F105-6A77-CAEF0242E8DB}"/>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GB">
              <a:solidFill>
                <a:srgbClr val="FFFFFF"/>
              </a:solidFill>
              <a:latin typeface="Arial"/>
              <a:ea typeface="+mn-ea"/>
            </a:endParaRPr>
          </a:p>
        </p:txBody>
      </p:sp>
      <p:sp>
        <p:nvSpPr>
          <p:cNvPr id="4" name="Footer Placeholder 3">
            <a:extLst>
              <a:ext uri="{FF2B5EF4-FFF2-40B4-BE49-F238E27FC236}">
                <a16:creationId xmlns:a16="http://schemas.microsoft.com/office/drawing/2014/main" id="{410F2BA8-B373-4FF6-8CFE-C12F604EAAB9}"/>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p>
        </p:txBody>
      </p:sp>
      <p:sp>
        <p:nvSpPr>
          <p:cNvPr id="75781" name="Title 2">
            <a:extLst>
              <a:ext uri="{FF2B5EF4-FFF2-40B4-BE49-F238E27FC236}">
                <a16:creationId xmlns:a16="http://schemas.microsoft.com/office/drawing/2014/main" id="{610E4C7A-5042-5F59-E5B3-AA30283EAEF8}"/>
              </a:ext>
            </a:extLst>
          </p:cNvPr>
          <p:cNvSpPr txBox="1">
            <a:spLocks noChangeArrowheads="1"/>
          </p:cNvSpPr>
          <p:nvPr/>
        </p:nvSpPr>
        <p:spPr bwMode="auto">
          <a:xfrm>
            <a:off x="323528" y="268960"/>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5763" indent="-385763"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indent="0" eaLnBrk="1" hangingPunct="1">
              <a:lnSpc>
                <a:spcPct val="90000"/>
              </a:lnSpc>
            </a:pPr>
            <a:r>
              <a:rPr lang="it-IT" altLang="en-US" sz="2600" b="1" dirty="0">
                <a:solidFill>
                  <a:srgbClr val="822433"/>
                </a:solidFill>
                <a:latin typeface="+mj-lt"/>
                <a:ea typeface="+mj-ea"/>
                <a:cs typeface="+mj-cs"/>
              </a:rPr>
              <a:t>Location of the </a:t>
            </a:r>
            <a:r>
              <a:rPr lang="it-IT" altLang="en-US" sz="2600" b="1" dirty="0" err="1">
                <a:solidFill>
                  <a:srgbClr val="822433"/>
                </a:solidFill>
                <a:latin typeface="+mj-lt"/>
                <a:ea typeface="+mj-ea"/>
                <a:cs typeface="+mj-cs"/>
              </a:rPr>
              <a:t>resonances</a:t>
            </a:r>
            <a:endParaRPr lang="en-GB" altLang="en-US" sz="2600" b="1" dirty="0">
              <a:solidFill>
                <a:srgbClr val="822433"/>
              </a:solidFill>
              <a:latin typeface="+mj-lt"/>
              <a:ea typeface="+mj-ea"/>
              <a:cs typeface="+mj-cs"/>
            </a:endParaRPr>
          </a:p>
        </p:txBody>
      </p:sp>
      <p:sp>
        <p:nvSpPr>
          <p:cNvPr id="7" name="TextBox 6">
            <a:extLst>
              <a:ext uri="{FF2B5EF4-FFF2-40B4-BE49-F238E27FC236}">
                <a16:creationId xmlns:a16="http://schemas.microsoft.com/office/drawing/2014/main" id="{6916A8A3-7E2D-F18F-4FC7-6B03605C4BF5}"/>
              </a:ext>
            </a:extLst>
          </p:cNvPr>
          <p:cNvSpPr txBox="1"/>
          <p:nvPr/>
        </p:nvSpPr>
        <p:spPr>
          <a:xfrm>
            <a:off x="345182" y="1244055"/>
            <a:ext cx="3105150" cy="207962"/>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dirty="0">
                <a:solidFill>
                  <a:srgbClr val="000000"/>
                </a:solidFill>
                <a:latin typeface="Arial"/>
                <a:ea typeface="+mn-ea"/>
              </a:rPr>
              <a:t>E-field monitor </a:t>
            </a:r>
            <a:r>
              <a:rPr lang="en-US" sz="1350" b="1" dirty="0">
                <a:solidFill>
                  <a:srgbClr val="FF0000"/>
                </a:solidFill>
                <a:latin typeface="Arial"/>
                <a:ea typeface="+mn-ea"/>
              </a:rPr>
              <a:t>19.69 MHz </a:t>
            </a:r>
            <a:r>
              <a:rPr lang="en-US" sz="1350" b="1" dirty="0">
                <a:solidFill>
                  <a:srgbClr val="000000"/>
                </a:solidFill>
                <a:latin typeface="Arial"/>
                <a:ea typeface="+mn-ea"/>
              </a:rPr>
              <a:t>- Side view</a:t>
            </a:r>
            <a:endParaRPr lang="en-GB" sz="1350" b="1" dirty="0">
              <a:solidFill>
                <a:srgbClr val="000000"/>
              </a:solidFill>
              <a:latin typeface="Arial"/>
              <a:ea typeface="+mn-ea"/>
            </a:endParaRPr>
          </a:p>
        </p:txBody>
      </p:sp>
      <p:sp>
        <p:nvSpPr>
          <p:cNvPr id="8" name="TextBox 7">
            <a:extLst>
              <a:ext uri="{FF2B5EF4-FFF2-40B4-BE49-F238E27FC236}">
                <a16:creationId xmlns:a16="http://schemas.microsoft.com/office/drawing/2014/main" id="{C015EA31-34F5-D359-14D5-9069A21ABBE1}"/>
              </a:ext>
            </a:extLst>
          </p:cNvPr>
          <p:cNvSpPr txBox="1"/>
          <p:nvPr/>
        </p:nvSpPr>
        <p:spPr>
          <a:xfrm>
            <a:off x="5037832" y="1244055"/>
            <a:ext cx="3276600" cy="207962"/>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dirty="0">
                <a:solidFill>
                  <a:srgbClr val="000000"/>
                </a:solidFill>
                <a:latin typeface="Arial"/>
                <a:ea typeface="+mn-ea"/>
              </a:rPr>
              <a:t>E-field monitor </a:t>
            </a:r>
            <a:r>
              <a:rPr lang="en-US" sz="1350" b="1" dirty="0">
                <a:solidFill>
                  <a:srgbClr val="FF0000"/>
                </a:solidFill>
                <a:latin typeface="Arial"/>
                <a:ea typeface="+mn-ea"/>
              </a:rPr>
              <a:t>32.29 MHz </a:t>
            </a:r>
            <a:r>
              <a:rPr lang="en-US" sz="1350" b="1" dirty="0">
                <a:solidFill>
                  <a:srgbClr val="000000"/>
                </a:solidFill>
                <a:latin typeface="Arial"/>
                <a:ea typeface="+mn-ea"/>
              </a:rPr>
              <a:t>- Side view</a:t>
            </a:r>
            <a:endParaRPr lang="en-GB" sz="1350" b="1" dirty="0">
              <a:solidFill>
                <a:srgbClr val="000000"/>
              </a:solidFill>
              <a:latin typeface="Arial"/>
              <a:ea typeface="+mn-ea"/>
            </a:endParaRPr>
          </a:p>
        </p:txBody>
      </p:sp>
      <p:pic>
        <p:nvPicPr>
          <p:cNvPr id="75784" name="Picture 15">
            <a:extLst>
              <a:ext uri="{FF2B5EF4-FFF2-40B4-BE49-F238E27FC236}">
                <a16:creationId xmlns:a16="http://schemas.microsoft.com/office/drawing/2014/main" id="{1D8B9E1E-4170-8922-3569-09B6A6D9B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56792"/>
            <a:ext cx="34544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9">
            <a:extLst>
              <a:ext uri="{FF2B5EF4-FFF2-40B4-BE49-F238E27FC236}">
                <a16:creationId xmlns:a16="http://schemas.microsoft.com/office/drawing/2014/main" id="{14AAE713-D1DA-5915-AA03-EA3C33787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70" y="1556792"/>
            <a:ext cx="3290887"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21">
            <a:extLst>
              <a:ext uri="{FF2B5EF4-FFF2-40B4-BE49-F238E27FC236}">
                <a16:creationId xmlns:a16="http://schemas.microsoft.com/office/drawing/2014/main" id="{9F2001B8-E20D-65A6-2255-5B879AF3C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495" y="1556792"/>
            <a:ext cx="7381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6BA9E29-1E50-4232-4B37-DC796FA04FC9}"/>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19</a:t>
            </a:fld>
            <a:endParaRPr lang="it-IT" alt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346A96-2EFD-6427-B7A9-89B4D23342B2}"/>
              </a:ext>
            </a:extLst>
          </p:cNvPr>
          <p:cNvSpPr txBox="1"/>
          <p:nvPr/>
        </p:nvSpPr>
        <p:spPr>
          <a:xfrm>
            <a:off x="323528" y="116632"/>
            <a:ext cx="2592388" cy="522287"/>
          </a:xfrm>
          <a:prstGeom prst="rect">
            <a:avLst/>
          </a:prstGeom>
          <a:noFill/>
        </p:spPr>
        <p:txBody>
          <a:bodyPr>
            <a:spAutoFit/>
          </a:bodyPr>
          <a:lstStyle/>
          <a:p>
            <a:pPr>
              <a:defRPr/>
            </a:pPr>
            <a:r>
              <a:rPr lang="it-IT" sz="2800" b="1" dirty="0" err="1">
                <a:solidFill>
                  <a:srgbClr val="822433"/>
                </a:solidFill>
                <a:latin typeface="+mj-lt"/>
                <a:ea typeface="+mj-ea"/>
                <a:cs typeface="+mj-cs"/>
              </a:rPr>
              <a:t>Outline</a:t>
            </a:r>
            <a:endParaRPr lang="it-IT" sz="2800" b="1" dirty="0">
              <a:solidFill>
                <a:srgbClr val="822433"/>
              </a:solidFill>
              <a:latin typeface="+mj-lt"/>
              <a:ea typeface="+mj-ea"/>
              <a:cs typeface="+mj-cs"/>
            </a:endParaRPr>
          </a:p>
        </p:txBody>
      </p:sp>
      <p:sp>
        <p:nvSpPr>
          <p:cNvPr id="4" name="TextBox 3">
            <a:extLst>
              <a:ext uri="{FF2B5EF4-FFF2-40B4-BE49-F238E27FC236}">
                <a16:creationId xmlns:a16="http://schemas.microsoft.com/office/drawing/2014/main" id="{5C4AA3D3-8BCC-4776-526C-EF112815AA1B}"/>
              </a:ext>
            </a:extLst>
          </p:cNvPr>
          <p:cNvSpPr txBox="1"/>
          <p:nvPr/>
        </p:nvSpPr>
        <p:spPr>
          <a:xfrm>
            <a:off x="420688" y="638919"/>
            <a:ext cx="8723312" cy="5293757"/>
          </a:xfrm>
          <a:prstGeom prst="rect">
            <a:avLst/>
          </a:prstGeom>
          <a:noFill/>
        </p:spPr>
        <p:txBody>
          <a:bodyPr lIns="0" tIns="0" rIns="0" bIns="0">
            <a:spAutoFit/>
          </a:bodyPr>
          <a:lstStyle/>
          <a:p>
            <a:pPr marL="457200" indent="-457200">
              <a:buFont typeface="+mj-lt"/>
              <a:buAutoNum type="arabicPeriod"/>
              <a:defRPr/>
            </a:pPr>
            <a:r>
              <a:rPr lang="en-US" sz="1600" dirty="0">
                <a:solidFill>
                  <a:srgbClr val="000000"/>
                </a:solidFill>
              </a:rPr>
              <a:t>Introduction</a:t>
            </a:r>
          </a:p>
          <a:p>
            <a:pPr marL="457200" indent="-457200">
              <a:buFont typeface="+mj-lt"/>
              <a:buAutoNum type="arabicPeriod"/>
              <a:defRPr/>
            </a:pPr>
            <a:endParaRPr lang="en-US" sz="1000" dirty="0">
              <a:solidFill>
                <a:srgbClr val="000000"/>
              </a:solidFill>
            </a:endParaRPr>
          </a:p>
          <a:p>
            <a:pPr marL="1076325" lvl="4" indent="358775">
              <a:buFont typeface="Wingdings" panose="05000000000000000000" pitchFamily="2" charset="2"/>
              <a:buChar char="Ø"/>
              <a:defRPr/>
            </a:pPr>
            <a:r>
              <a:rPr lang="en-US" sz="1600" dirty="0">
                <a:solidFill>
                  <a:srgbClr val="000000"/>
                </a:solidFill>
              </a:rPr>
              <a:t>Longitudinal beam coupling impedance and implications on beam dynamics</a:t>
            </a:r>
          </a:p>
          <a:p>
            <a:pPr marL="1076325" lvl="4" indent="358775">
              <a:buFont typeface="Wingdings" panose="05000000000000000000" pitchFamily="2" charset="2"/>
              <a:buChar char="Ø"/>
              <a:defRPr/>
            </a:pPr>
            <a:r>
              <a:rPr lang="en-US" sz="1600" dirty="0">
                <a:solidFill>
                  <a:srgbClr val="000000"/>
                </a:solidFill>
              </a:rPr>
              <a:t>Motivation of the study</a:t>
            </a:r>
          </a:p>
          <a:p>
            <a:pPr marL="1076325" lvl="4" indent="358775">
              <a:buFont typeface="Wingdings" panose="05000000000000000000" pitchFamily="2" charset="2"/>
              <a:buChar char="Ø"/>
              <a:defRPr/>
            </a:pPr>
            <a:r>
              <a:rPr lang="en-US" sz="1600" dirty="0">
                <a:solidFill>
                  <a:srgbClr val="000000"/>
                </a:solidFill>
              </a:rPr>
              <a:t>The </a:t>
            </a:r>
            <a:r>
              <a:rPr lang="en-GB" sz="1600" dirty="0">
                <a:solidFill>
                  <a:srgbClr val="000000"/>
                </a:solidFill>
              </a:rPr>
              <a:t>main extraction kickers in the CERN Proton Synchrotron </a:t>
            </a:r>
            <a:r>
              <a:rPr lang="en-US" sz="1600" dirty="0">
                <a:solidFill>
                  <a:srgbClr val="000000"/>
                </a:solidFill>
              </a:rPr>
              <a:t>  </a:t>
            </a:r>
          </a:p>
          <a:p>
            <a:pPr marL="2286000" lvl="4" indent="-457200">
              <a:buFont typeface="+mj-lt"/>
              <a:buAutoNum type="alphaLcParenR"/>
              <a:defRPr/>
            </a:pPr>
            <a:endParaRPr lang="en-US" sz="1600" dirty="0">
              <a:solidFill>
                <a:srgbClr val="000000"/>
              </a:solidFill>
            </a:endParaRPr>
          </a:p>
          <a:p>
            <a:pPr marL="457200" indent="-457200">
              <a:buFont typeface="+mj-lt"/>
              <a:buAutoNum type="arabicPeriod"/>
              <a:defRPr/>
            </a:pPr>
            <a:r>
              <a:rPr lang="en-US" sz="1600" dirty="0">
                <a:solidFill>
                  <a:srgbClr val="000000"/>
                </a:solidFill>
              </a:rPr>
              <a:t>Electromagnetic calculations</a:t>
            </a:r>
          </a:p>
          <a:p>
            <a:pPr marL="457200" indent="-457200">
              <a:buFont typeface="+mj-lt"/>
              <a:buAutoNum type="arabicPeriod"/>
              <a:defRPr/>
            </a:pPr>
            <a:endParaRPr lang="en-US" sz="1000" dirty="0">
              <a:solidFill>
                <a:srgbClr val="000000"/>
              </a:solidFill>
            </a:endParaRPr>
          </a:p>
          <a:p>
            <a:pPr marL="1076325" lvl="4" indent="358775">
              <a:buFont typeface="Wingdings" panose="05000000000000000000" pitchFamily="2" charset="2"/>
              <a:buChar char="Ø"/>
              <a:defRPr/>
            </a:pPr>
            <a:r>
              <a:rPr lang="en-US" sz="1600" dirty="0">
                <a:solidFill>
                  <a:srgbClr val="000000"/>
                </a:solidFill>
              </a:rPr>
              <a:t>Wakefield simulations</a:t>
            </a:r>
          </a:p>
          <a:p>
            <a:pPr marL="1076325" lvl="4" indent="358775">
              <a:buFont typeface="Wingdings" panose="05000000000000000000" pitchFamily="2" charset="2"/>
              <a:buChar char="Ø"/>
              <a:defRPr/>
            </a:pPr>
            <a:r>
              <a:rPr lang="en-US" sz="1600" dirty="0">
                <a:solidFill>
                  <a:srgbClr val="000000"/>
                </a:solidFill>
              </a:rPr>
              <a:t>Frequency domain and schematic simulations</a:t>
            </a:r>
          </a:p>
          <a:p>
            <a:pPr marL="1076325" lvl="4">
              <a:defRPr/>
            </a:pPr>
            <a:endParaRPr lang="en-US" sz="1600" dirty="0">
              <a:solidFill>
                <a:srgbClr val="000000"/>
              </a:solidFill>
            </a:endParaRPr>
          </a:p>
          <a:p>
            <a:pPr marL="457200" indent="-457200">
              <a:buFont typeface="+mj-lt"/>
              <a:buAutoNum type="arabicPeriod"/>
              <a:defRPr/>
            </a:pPr>
            <a:r>
              <a:rPr lang="en-US" sz="1600" dirty="0">
                <a:solidFill>
                  <a:srgbClr val="000000"/>
                </a:solidFill>
              </a:rPr>
              <a:t>Radiofrequency measurements </a:t>
            </a:r>
          </a:p>
          <a:p>
            <a:pPr marL="457200" indent="-457200">
              <a:buFont typeface="+mj-lt"/>
              <a:buAutoNum type="arabicPeriod"/>
              <a:defRPr/>
            </a:pPr>
            <a:endParaRPr lang="en-US" sz="1000" dirty="0">
              <a:solidFill>
                <a:srgbClr val="000000"/>
              </a:solidFill>
            </a:endParaRPr>
          </a:p>
          <a:p>
            <a:pPr marL="1076325" lvl="4" indent="358775">
              <a:buFont typeface="Wingdings" panose="05000000000000000000" pitchFamily="2" charset="2"/>
              <a:buChar char="Ø"/>
              <a:defRPr/>
            </a:pPr>
            <a:r>
              <a:rPr lang="en-US" sz="1600" dirty="0">
                <a:solidFill>
                  <a:srgbClr val="000000"/>
                </a:solidFill>
              </a:rPr>
              <a:t>Stretched wire measurements</a:t>
            </a:r>
          </a:p>
          <a:p>
            <a:pPr marL="1076325" lvl="4" indent="358775">
              <a:buFont typeface="Wingdings" panose="05000000000000000000" pitchFamily="2" charset="2"/>
              <a:buChar char="Ø"/>
              <a:defRPr/>
            </a:pPr>
            <a:endParaRPr lang="en-US" sz="1600" dirty="0">
              <a:solidFill>
                <a:srgbClr val="000000"/>
              </a:solidFill>
            </a:endParaRPr>
          </a:p>
          <a:p>
            <a:pPr marL="457200" indent="-457200">
              <a:buFont typeface="+mj-lt"/>
              <a:buAutoNum type="arabicPeriod"/>
              <a:defRPr/>
            </a:pPr>
            <a:r>
              <a:rPr lang="en-US" sz="1600" dirty="0">
                <a:solidFill>
                  <a:srgbClr val="000000"/>
                </a:solidFill>
              </a:rPr>
              <a:t>Beam impedance mitigation</a:t>
            </a:r>
          </a:p>
          <a:p>
            <a:pPr marL="457200" indent="-457200">
              <a:buFont typeface="+mj-lt"/>
              <a:buAutoNum type="arabicPeriod"/>
              <a:defRPr/>
            </a:pPr>
            <a:endParaRPr lang="en-US" sz="1000" dirty="0">
              <a:solidFill>
                <a:srgbClr val="000000"/>
              </a:solidFill>
            </a:endParaRPr>
          </a:p>
          <a:p>
            <a:pPr marL="1076325" lvl="4" indent="358775">
              <a:buFont typeface="Wingdings" panose="05000000000000000000" pitchFamily="2" charset="2"/>
              <a:buChar char="Ø"/>
              <a:defRPr/>
            </a:pPr>
            <a:r>
              <a:rPr lang="en-US" sz="1600" dirty="0">
                <a:solidFill>
                  <a:srgbClr val="000000"/>
                </a:solidFill>
              </a:rPr>
              <a:t>Location of the critical resonances</a:t>
            </a:r>
          </a:p>
          <a:p>
            <a:pPr marL="1076325" lvl="4" indent="358775">
              <a:buFont typeface="Wingdings" panose="05000000000000000000" pitchFamily="2" charset="2"/>
              <a:buChar char="Ø"/>
              <a:defRPr/>
            </a:pPr>
            <a:r>
              <a:rPr lang="en-US" sz="1600" dirty="0">
                <a:solidFill>
                  <a:srgbClr val="000000"/>
                </a:solidFill>
              </a:rPr>
              <a:t>Mitigation strategy</a:t>
            </a:r>
          </a:p>
          <a:p>
            <a:pPr lvl="4">
              <a:defRPr/>
            </a:pPr>
            <a:endParaRPr lang="en-US" sz="1600" dirty="0">
              <a:solidFill>
                <a:srgbClr val="000000"/>
              </a:solidFill>
            </a:endParaRPr>
          </a:p>
          <a:p>
            <a:pPr marL="457200" indent="-457200">
              <a:buFont typeface="+mj-lt"/>
              <a:buAutoNum type="arabicPeriod"/>
              <a:defRPr/>
            </a:pPr>
            <a:r>
              <a:rPr lang="en-US" sz="1600" dirty="0">
                <a:solidFill>
                  <a:srgbClr val="000000"/>
                </a:solidFill>
              </a:rPr>
              <a:t>Impedance of other components in the PS complex</a:t>
            </a:r>
          </a:p>
          <a:p>
            <a:pPr marL="457200" indent="-457200">
              <a:buFont typeface="+mj-lt"/>
              <a:buAutoNum type="arabicPeriod"/>
              <a:defRPr/>
            </a:pPr>
            <a:endParaRPr lang="en-US" sz="1600" dirty="0">
              <a:solidFill>
                <a:srgbClr val="000000"/>
              </a:solidFill>
            </a:endParaRPr>
          </a:p>
          <a:p>
            <a:pPr marL="457200" indent="-457200">
              <a:buFont typeface="+mj-lt"/>
              <a:buAutoNum type="arabicPeriod"/>
              <a:defRPr/>
            </a:pPr>
            <a:r>
              <a:rPr lang="en-US" sz="1600" dirty="0">
                <a:solidFill>
                  <a:srgbClr val="000000"/>
                </a:solidFill>
              </a:rPr>
              <a:t>Conclusions and outlook</a:t>
            </a:r>
          </a:p>
        </p:txBody>
      </p:sp>
      <p:sp>
        <p:nvSpPr>
          <p:cNvPr id="6" name="Date Placeholder 5">
            <a:extLst>
              <a:ext uri="{FF2B5EF4-FFF2-40B4-BE49-F238E27FC236}">
                <a16:creationId xmlns:a16="http://schemas.microsoft.com/office/drawing/2014/main" id="{45AF9A2D-6E1E-6DB8-4703-57E841A76109}"/>
              </a:ext>
            </a:extLst>
          </p:cNvPr>
          <p:cNvSpPr>
            <a:spLocks noGrp="1"/>
          </p:cNvSpPr>
          <p:nvPr>
            <p:ph type="dt" sz="half" idx="10"/>
          </p:nvPr>
        </p:nvSpPr>
        <p:spPr/>
        <p:txBody>
          <a:bodyPr/>
          <a:lstStyle/>
          <a:p>
            <a:pPr>
              <a:defRPr/>
            </a:pPr>
            <a:r>
              <a:rPr lang="en-US" altLang="it-IT"/>
              <a:t>23/10/2023</a:t>
            </a:r>
            <a:endParaRPr lang="it-IT" altLang="it-IT"/>
          </a:p>
        </p:txBody>
      </p:sp>
      <p:sp>
        <p:nvSpPr>
          <p:cNvPr id="7" name="Footer Placeholder 6">
            <a:extLst>
              <a:ext uri="{FF2B5EF4-FFF2-40B4-BE49-F238E27FC236}">
                <a16:creationId xmlns:a16="http://schemas.microsoft.com/office/drawing/2014/main" id="{485BA1F1-53A9-346F-ED9E-D878AD6A30D9}"/>
              </a:ext>
            </a:extLst>
          </p:cNvPr>
          <p:cNvSpPr>
            <a:spLocks noGrp="1"/>
          </p:cNvSpPr>
          <p:nvPr>
            <p:ph type="ftr" sz="quarter" idx="11"/>
          </p:nvPr>
        </p:nvSpPr>
        <p:spPr/>
        <p:txBody>
          <a:bodyPr/>
          <a:lstStyle/>
          <a:p>
            <a:pPr>
              <a:defRPr/>
            </a:pPr>
            <a:r>
              <a:rPr lang="it-IT" altLang="it-IT"/>
              <a:t>PhD progess report           Michela Neroni</a:t>
            </a:r>
          </a:p>
        </p:txBody>
      </p:sp>
      <p:sp>
        <p:nvSpPr>
          <p:cNvPr id="8" name="Slide Number Placeholder 7">
            <a:extLst>
              <a:ext uri="{FF2B5EF4-FFF2-40B4-BE49-F238E27FC236}">
                <a16:creationId xmlns:a16="http://schemas.microsoft.com/office/drawing/2014/main" id="{6ECEB1AC-DBE8-4FDF-E1D1-546D76DA6A5A}"/>
              </a:ext>
            </a:extLst>
          </p:cNvPr>
          <p:cNvSpPr>
            <a:spLocks noGrp="1"/>
          </p:cNvSpPr>
          <p:nvPr>
            <p:ph type="sldNum" sz="quarter" idx="12"/>
          </p:nvPr>
        </p:nvSpPr>
        <p:spPr/>
        <p:txBody>
          <a:bodyPr/>
          <a:lstStyle/>
          <a:p>
            <a:pPr>
              <a:defRPr/>
            </a:pPr>
            <a:r>
              <a:rPr lang="it-IT" altLang="it-IT" dirty="0"/>
              <a:t>Pagina </a:t>
            </a:r>
            <a:fld id="{76B54F9E-620C-452E-9685-5514071837BA}" type="slidenum">
              <a:rPr lang="it-IT" altLang="it-IT" smtClean="0"/>
              <a:pPr>
                <a:defRPr/>
              </a:pPr>
              <a:t>2</a:t>
            </a:fld>
            <a:endParaRPr lang="it-IT" alt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300" fill="hold"/>
                                        <p:tgtEl>
                                          <p:spTgt spid="4">
                                            <p:txEl>
                                              <p:pRg st="6" end="6"/>
                                            </p:txEl>
                                          </p:spTgt>
                                        </p:tgtEl>
                                        <p:attrNameLst>
                                          <p:attrName>style.color</p:attrName>
                                        </p:attrNameLst>
                                      </p:cBhvr>
                                      <p:to>
                                        <a:srgbClr val="D8D8D8"/>
                                      </p:to>
                                    </p:animClr>
                                  </p:childTnLst>
                                </p:cTn>
                              </p:par>
                              <p:par>
                                <p:cTn id="7" presetID="3" presetClass="emph" presetSubtype="2" fill="hold" nodeType="withEffect">
                                  <p:stCondLst>
                                    <p:cond delay="0"/>
                                  </p:stCondLst>
                                  <p:childTnLst>
                                    <p:animClr clrSpc="rgb" dir="cw">
                                      <p:cBhvr override="childStyle">
                                        <p:cTn id="8" dur="300" fill="hold"/>
                                        <p:tgtEl>
                                          <p:spTgt spid="4">
                                            <p:txEl>
                                              <p:pRg st="8" end="8"/>
                                            </p:txEl>
                                          </p:spTgt>
                                        </p:tgtEl>
                                        <p:attrNameLst>
                                          <p:attrName>style.color</p:attrName>
                                        </p:attrNameLst>
                                      </p:cBhvr>
                                      <p:to>
                                        <a:srgbClr val="D8D8D8"/>
                                      </p:to>
                                    </p:animClr>
                                  </p:childTnLst>
                                </p:cTn>
                              </p:par>
                              <p:par>
                                <p:cTn id="9" presetID="3" presetClass="emph" presetSubtype="2" fill="hold" nodeType="withEffect">
                                  <p:stCondLst>
                                    <p:cond delay="0"/>
                                  </p:stCondLst>
                                  <p:childTnLst>
                                    <p:animClr clrSpc="rgb" dir="cw">
                                      <p:cBhvr override="childStyle">
                                        <p:cTn id="10" dur="300" fill="hold"/>
                                        <p:tgtEl>
                                          <p:spTgt spid="4">
                                            <p:txEl>
                                              <p:pRg st="9" end="9"/>
                                            </p:txEl>
                                          </p:spTgt>
                                        </p:tgtEl>
                                        <p:attrNameLst>
                                          <p:attrName>style.color</p:attrName>
                                        </p:attrNameLst>
                                      </p:cBhvr>
                                      <p:to>
                                        <a:srgbClr val="D8D8D8"/>
                                      </p:to>
                                    </p:animClr>
                                  </p:childTnLst>
                                </p:cTn>
                              </p:par>
                              <p:par>
                                <p:cTn id="11" presetID="3" presetClass="emph" presetSubtype="2" fill="hold" nodeType="withEffect">
                                  <p:stCondLst>
                                    <p:cond delay="0"/>
                                  </p:stCondLst>
                                  <p:childTnLst>
                                    <p:animClr clrSpc="rgb" dir="cw">
                                      <p:cBhvr override="childStyle">
                                        <p:cTn id="12" dur="300" fill="hold"/>
                                        <p:tgtEl>
                                          <p:spTgt spid="4">
                                            <p:txEl>
                                              <p:pRg st="11" end="11"/>
                                            </p:txEl>
                                          </p:spTgt>
                                        </p:tgtEl>
                                        <p:attrNameLst>
                                          <p:attrName>style.color</p:attrName>
                                        </p:attrNameLst>
                                      </p:cBhvr>
                                      <p:to>
                                        <a:srgbClr val="D8D8D8"/>
                                      </p:to>
                                    </p:animClr>
                                  </p:childTnLst>
                                </p:cTn>
                              </p:par>
                              <p:par>
                                <p:cTn id="13" presetID="3" presetClass="emph" presetSubtype="2" fill="hold" nodeType="withEffect">
                                  <p:stCondLst>
                                    <p:cond delay="0"/>
                                  </p:stCondLst>
                                  <p:childTnLst>
                                    <p:animClr clrSpc="rgb" dir="cw">
                                      <p:cBhvr override="childStyle">
                                        <p:cTn id="14" dur="300" fill="hold"/>
                                        <p:tgtEl>
                                          <p:spTgt spid="4">
                                            <p:txEl>
                                              <p:pRg st="13" end="13"/>
                                            </p:txEl>
                                          </p:spTgt>
                                        </p:tgtEl>
                                        <p:attrNameLst>
                                          <p:attrName>style.color</p:attrName>
                                        </p:attrNameLst>
                                      </p:cBhvr>
                                      <p:to>
                                        <a:srgbClr val="D8D8D8"/>
                                      </p:to>
                                    </p:animClr>
                                  </p:childTnLst>
                                </p:cTn>
                              </p:par>
                              <p:par>
                                <p:cTn id="15" presetID="3" presetClass="emph" presetSubtype="2" fill="hold" nodeType="withEffect">
                                  <p:stCondLst>
                                    <p:cond delay="0"/>
                                  </p:stCondLst>
                                  <p:childTnLst>
                                    <p:animClr clrSpc="rgb" dir="cw">
                                      <p:cBhvr override="childStyle">
                                        <p:cTn id="16" dur="300" fill="hold"/>
                                        <p:tgtEl>
                                          <p:spTgt spid="4">
                                            <p:txEl>
                                              <p:pRg st="15" end="15"/>
                                            </p:txEl>
                                          </p:spTgt>
                                        </p:tgtEl>
                                        <p:attrNameLst>
                                          <p:attrName>style.color</p:attrName>
                                        </p:attrNameLst>
                                      </p:cBhvr>
                                      <p:to>
                                        <a:srgbClr val="D8D8D8"/>
                                      </p:to>
                                    </p:animClr>
                                  </p:childTnLst>
                                </p:cTn>
                              </p:par>
                              <p:par>
                                <p:cTn id="17" presetID="3" presetClass="emph" presetSubtype="2" fill="hold" nodeType="withEffect">
                                  <p:stCondLst>
                                    <p:cond delay="0"/>
                                  </p:stCondLst>
                                  <p:childTnLst>
                                    <p:animClr clrSpc="rgb" dir="cw">
                                      <p:cBhvr override="childStyle">
                                        <p:cTn id="18" dur="300" fill="hold"/>
                                        <p:tgtEl>
                                          <p:spTgt spid="4">
                                            <p:txEl>
                                              <p:pRg st="17" end="17"/>
                                            </p:txEl>
                                          </p:spTgt>
                                        </p:tgtEl>
                                        <p:attrNameLst>
                                          <p:attrName>style.color</p:attrName>
                                        </p:attrNameLst>
                                      </p:cBhvr>
                                      <p:to>
                                        <a:srgbClr val="D8D8D8"/>
                                      </p:to>
                                    </p:animClr>
                                  </p:childTnLst>
                                </p:cTn>
                              </p:par>
                              <p:par>
                                <p:cTn id="19" presetID="3" presetClass="emph" presetSubtype="2" fill="hold" nodeType="withEffect">
                                  <p:stCondLst>
                                    <p:cond delay="0"/>
                                  </p:stCondLst>
                                  <p:childTnLst>
                                    <p:animClr clrSpc="rgb" dir="cw">
                                      <p:cBhvr override="childStyle">
                                        <p:cTn id="20" dur="300" fill="hold"/>
                                        <p:tgtEl>
                                          <p:spTgt spid="4">
                                            <p:txEl>
                                              <p:pRg st="18" end="18"/>
                                            </p:txEl>
                                          </p:spTgt>
                                        </p:tgtEl>
                                        <p:attrNameLst>
                                          <p:attrName>style.color</p:attrName>
                                        </p:attrNameLst>
                                      </p:cBhvr>
                                      <p:to>
                                        <a:srgbClr val="D8D8D8"/>
                                      </p:to>
                                    </p:animClr>
                                  </p:childTnLst>
                                </p:cTn>
                              </p:par>
                              <p:par>
                                <p:cTn id="21" presetID="3" presetClass="emph" presetSubtype="2" fill="hold" nodeType="withEffect">
                                  <p:stCondLst>
                                    <p:cond delay="0"/>
                                  </p:stCondLst>
                                  <p:childTnLst>
                                    <p:animClr clrSpc="rgb" dir="cw">
                                      <p:cBhvr override="childStyle">
                                        <p:cTn id="22" dur="300" fill="hold"/>
                                        <p:tgtEl>
                                          <p:spTgt spid="4">
                                            <p:txEl>
                                              <p:pRg st="20" end="20"/>
                                            </p:txEl>
                                          </p:spTgt>
                                        </p:tgtEl>
                                        <p:attrNameLst>
                                          <p:attrName>style.color</p:attrName>
                                        </p:attrNameLst>
                                      </p:cBhvr>
                                      <p:to>
                                        <a:srgbClr val="D8D8D8"/>
                                      </p:to>
                                    </p:animClr>
                                  </p:childTnLst>
                                </p:cTn>
                              </p:par>
                              <p:par>
                                <p:cTn id="23" presetID="3" presetClass="emph" presetSubtype="2" fill="hold" nodeType="withEffect">
                                  <p:stCondLst>
                                    <p:cond delay="0"/>
                                  </p:stCondLst>
                                  <p:childTnLst>
                                    <p:animClr clrSpc="rgb" dir="cw">
                                      <p:cBhvr override="childStyle">
                                        <p:cTn id="24" dur="300" fill="hold"/>
                                        <p:tgtEl>
                                          <p:spTgt spid="4">
                                            <p:txEl>
                                              <p:pRg st="22" end="22"/>
                                            </p:txEl>
                                          </p:spTgt>
                                        </p:tgtEl>
                                        <p:attrNameLst>
                                          <p:attrName>style.color</p:attrName>
                                        </p:attrNameLst>
                                      </p:cBhvr>
                                      <p:to>
                                        <a:srgbClr val="D8D8D8"/>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91125-215C-F5A7-AB9A-C3B8E60CF8F6}"/>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GB">
              <a:solidFill>
                <a:srgbClr val="FFFFFF"/>
              </a:solidFill>
              <a:latin typeface="Arial"/>
              <a:ea typeface="+mn-ea"/>
            </a:endParaRPr>
          </a:p>
        </p:txBody>
      </p:sp>
      <p:sp>
        <p:nvSpPr>
          <p:cNvPr id="4" name="Footer Placeholder 3">
            <a:extLst>
              <a:ext uri="{FF2B5EF4-FFF2-40B4-BE49-F238E27FC236}">
                <a16:creationId xmlns:a16="http://schemas.microsoft.com/office/drawing/2014/main" id="{12369980-FAF7-25FB-5B50-8519CFA1A0D1}"/>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p>
        </p:txBody>
      </p:sp>
      <p:sp>
        <p:nvSpPr>
          <p:cNvPr id="7" name="TextBox 6">
            <a:extLst>
              <a:ext uri="{FF2B5EF4-FFF2-40B4-BE49-F238E27FC236}">
                <a16:creationId xmlns:a16="http://schemas.microsoft.com/office/drawing/2014/main" id="{B7A46E08-CCC6-02E8-6C9F-AC5453F41C84}"/>
              </a:ext>
            </a:extLst>
          </p:cNvPr>
          <p:cNvSpPr txBox="1"/>
          <p:nvPr/>
        </p:nvSpPr>
        <p:spPr>
          <a:xfrm>
            <a:off x="560731" y="1330325"/>
            <a:ext cx="3105150" cy="206375"/>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dirty="0">
                <a:solidFill>
                  <a:srgbClr val="000000"/>
                </a:solidFill>
                <a:latin typeface="Arial"/>
                <a:ea typeface="+mn-ea"/>
              </a:rPr>
              <a:t>E-field monitor </a:t>
            </a:r>
            <a:r>
              <a:rPr lang="en-US" sz="1350" b="1" dirty="0">
                <a:solidFill>
                  <a:srgbClr val="FF0000"/>
                </a:solidFill>
                <a:latin typeface="Arial"/>
                <a:ea typeface="+mn-ea"/>
              </a:rPr>
              <a:t>45.5 MHz </a:t>
            </a:r>
            <a:r>
              <a:rPr lang="en-US" sz="1350" b="1" dirty="0">
                <a:solidFill>
                  <a:srgbClr val="000000"/>
                </a:solidFill>
                <a:latin typeface="Arial"/>
                <a:ea typeface="+mn-ea"/>
              </a:rPr>
              <a:t>– Side view</a:t>
            </a:r>
            <a:endParaRPr lang="en-GB" sz="1350" b="1" dirty="0">
              <a:solidFill>
                <a:srgbClr val="000000"/>
              </a:solidFill>
              <a:latin typeface="Arial"/>
              <a:ea typeface="+mn-ea"/>
            </a:endParaRPr>
          </a:p>
        </p:txBody>
      </p:sp>
      <p:pic>
        <p:nvPicPr>
          <p:cNvPr id="76807" name="Picture 4" descr="A screenshot of a computer&#10;&#10;Description automatically generated with medium confidence">
            <a:extLst>
              <a:ext uri="{FF2B5EF4-FFF2-40B4-BE49-F238E27FC236}">
                <a16:creationId xmlns:a16="http://schemas.microsoft.com/office/drawing/2014/main" id="{0EC2BF86-A273-EB26-F0C9-F671B4CC2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00" t="3238" r="34862" b="9177"/>
          <a:stretch>
            <a:fillRect/>
          </a:stretch>
        </p:blipFill>
        <p:spPr bwMode="auto">
          <a:xfrm>
            <a:off x="432144" y="1677987"/>
            <a:ext cx="336232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7">
            <a:extLst>
              <a:ext uri="{FF2B5EF4-FFF2-40B4-BE49-F238E27FC236}">
                <a16:creationId xmlns:a16="http://schemas.microsoft.com/office/drawing/2014/main" id="{DFD88BA6-5717-18B2-FF53-ED9DA499D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069" y="1697037"/>
            <a:ext cx="677862"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2674701-FE3D-214D-2864-BDBC06D98023}"/>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20</a:t>
            </a:fld>
            <a:endParaRPr lang="it-IT" altLang="it-IT"/>
          </a:p>
        </p:txBody>
      </p:sp>
      <p:sp>
        <p:nvSpPr>
          <p:cNvPr id="5" name="Title 2">
            <a:extLst>
              <a:ext uri="{FF2B5EF4-FFF2-40B4-BE49-F238E27FC236}">
                <a16:creationId xmlns:a16="http://schemas.microsoft.com/office/drawing/2014/main" id="{D95865BE-1929-4493-5A64-33C19147D054}"/>
              </a:ext>
            </a:extLst>
          </p:cNvPr>
          <p:cNvSpPr txBox="1">
            <a:spLocks noChangeArrowheads="1"/>
          </p:cNvSpPr>
          <p:nvPr/>
        </p:nvSpPr>
        <p:spPr bwMode="auto">
          <a:xfrm>
            <a:off x="323528" y="268960"/>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5763" indent="-385763"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indent="0" eaLnBrk="1" hangingPunct="1">
              <a:lnSpc>
                <a:spcPct val="90000"/>
              </a:lnSpc>
            </a:pPr>
            <a:r>
              <a:rPr lang="it-IT" altLang="en-US" sz="2600" b="1" dirty="0">
                <a:solidFill>
                  <a:srgbClr val="822433"/>
                </a:solidFill>
                <a:latin typeface="+mj-lt"/>
                <a:ea typeface="+mj-ea"/>
                <a:cs typeface="+mj-cs"/>
              </a:rPr>
              <a:t>Location of the </a:t>
            </a:r>
            <a:r>
              <a:rPr lang="it-IT" altLang="en-US" sz="2600" b="1" dirty="0" err="1">
                <a:solidFill>
                  <a:srgbClr val="822433"/>
                </a:solidFill>
                <a:latin typeface="+mj-lt"/>
                <a:ea typeface="+mj-ea"/>
                <a:cs typeface="+mj-cs"/>
              </a:rPr>
              <a:t>resonances</a:t>
            </a:r>
            <a:endParaRPr lang="en-GB" altLang="en-US" sz="2600" b="1" dirty="0">
              <a:solidFill>
                <a:srgbClr val="822433"/>
              </a:solidFill>
              <a:latin typeface="+mj-lt"/>
              <a:ea typeface="+mj-ea"/>
              <a:cs typeface="+mj-cs"/>
            </a:endParaRPr>
          </a:p>
        </p:txBody>
      </p:sp>
      <p:sp>
        <p:nvSpPr>
          <p:cNvPr id="6" name="TextBox 5">
            <a:extLst>
              <a:ext uri="{FF2B5EF4-FFF2-40B4-BE49-F238E27FC236}">
                <a16:creationId xmlns:a16="http://schemas.microsoft.com/office/drawing/2014/main" id="{B364472D-2A3F-2A0F-379C-E2DB8595F1D1}"/>
              </a:ext>
            </a:extLst>
          </p:cNvPr>
          <p:cNvSpPr txBox="1"/>
          <p:nvPr/>
        </p:nvSpPr>
        <p:spPr>
          <a:xfrm>
            <a:off x="4872001" y="2915462"/>
            <a:ext cx="3839855" cy="984885"/>
          </a:xfrm>
          <a:prstGeom prst="rect">
            <a:avLst/>
          </a:prstGeom>
          <a:noFill/>
        </p:spPr>
        <p:txBody>
          <a:bodyPr wrap="square" rtlCol="0">
            <a:spAutoFit/>
          </a:bodyPr>
          <a:lstStyle/>
          <a:p>
            <a:r>
              <a:rPr lang="it-IT" sz="1600" b="1" dirty="0">
                <a:solidFill>
                  <a:srgbClr val="FF0000"/>
                </a:solidFill>
              </a:rPr>
              <a:t>Idea</a:t>
            </a:r>
            <a:r>
              <a:rPr lang="it-IT" sz="1400" dirty="0">
                <a:solidFill>
                  <a:srgbClr val="000000"/>
                </a:solidFill>
              </a:rPr>
              <a:t>: to create a </a:t>
            </a:r>
            <a:r>
              <a:rPr lang="it-IT" sz="1400" dirty="0" err="1">
                <a:solidFill>
                  <a:srgbClr val="000000"/>
                </a:solidFill>
              </a:rPr>
              <a:t>conductive</a:t>
            </a:r>
            <a:r>
              <a:rPr lang="it-IT" sz="1400" dirty="0">
                <a:solidFill>
                  <a:srgbClr val="000000"/>
                </a:solidFill>
              </a:rPr>
              <a:t> </a:t>
            </a:r>
            <a:r>
              <a:rPr lang="it-IT" sz="1400" dirty="0" err="1">
                <a:solidFill>
                  <a:srgbClr val="000000"/>
                </a:solidFill>
              </a:rPr>
              <a:t>path</a:t>
            </a:r>
            <a:r>
              <a:rPr lang="it-IT" sz="1400" dirty="0">
                <a:solidFill>
                  <a:srgbClr val="000000"/>
                </a:solidFill>
              </a:rPr>
              <a:t> for the </a:t>
            </a:r>
            <a:r>
              <a:rPr lang="it-IT" sz="1400" dirty="0" err="1">
                <a:solidFill>
                  <a:srgbClr val="000000"/>
                </a:solidFill>
              </a:rPr>
              <a:t>induced</a:t>
            </a:r>
            <a:r>
              <a:rPr lang="it-IT" sz="1400" dirty="0">
                <a:solidFill>
                  <a:srgbClr val="000000"/>
                </a:solidFill>
              </a:rPr>
              <a:t> </a:t>
            </a:r>
            <a:r>
              <a:rPr lang="it-IT" sz="1400" dirty="0" err="1">
                <a:solidFill>
                  <a:srgbClr val="000000"/>
                </a:solidFill>
              </a:rPr>
              <a:t>currents</a:t>
            </a:r>
            <a:r>
              <a:rPr lang="it-IT" sz="1400" dirty="0">
                <a:solidFill>
                  <a:srgbClr val="000000"/>
                </a:solidFill>
              </a:rPr>
              <a:t> by </a:t>
            </a:r>
            <a:r>
              <a:rPr lang="it-IT" sz="1400" dirty="0" err="1">
                <a:solidFill>
                  <a:srgbClr val="000000"/>
                </a:solidFill>
              </a:rPr>
              <a:t>connecting</a:t>
            </a:r>
            <a:r>
              <a:rPr lang="it-IT" sz="1400" dirty="0">
                <a:solidFill>
                  <a:srgbClr val="000000"/>
                </a:solidFill>
              </a:rPr>
              <a:t> </a:t>
            </a:r>
            <a:r>
              <a:rPr lang="it-IT" sz="1400" dirty="0" err="1">
                <a:solidFill>
                  <a:srgbClr val="000000"/>
                </a:solidFill>
              </a:rPr>
              <a:t>all</a:t>
            </a:r>
            <a:r>
              <a:rPr lang="it-IT" sz="1400" dirty="0">
                <a:solidFill>
                  <a:srgbClr val="000000"/>
                </a:solidFill>
              </a:rPr>
              <a:t> the ground </a:t>
            </a:r>
            <a:r>
              <a:rPr lang="it-IT" sz="1400" dirty="0" err="1">
                <a:solidFill>
                  <a:srgbClr val="000000"/>
                </a:solidFill>
              </a:rPr>
              <a:t>contacts</a:t>
            </a:r>
            <a:r>
              <a:rPr lang="it-IT" sz="1400" dirty="0">
                <a:solidFill>
                  <a:srgbClr val="000000"/>
                </a:solidFill>
              </a:rPr>
              <a:t> (</a:t>
            </a:r>
            <a:r>
              <a:rPr lang="it-IT" sz="1400" dirty="0" err="1">
                <a:solidFill>
                  <a:srgbClr val="000000"/>
                </a:solidFill>
              </a:rPr>
              <a:t>plates</a:t>
            </a:r>
            <a:r>
              <a:rPr lang="it-IT" sz="1400" dirty="0">
                <a:solidFill>
                  <a:srgbClr val="000000"/>
                </a:solidFill>
              </a:rPr>
              <a:t> of </a:t>
            </a:r>
            <a:r>
              <a:rPr lang="it-IT" sz="1400" dirty="0" err="1">
                <a:solidFill>
                  <a:srgbClr val="000000"/>
                </a:solidFill>
              </a:rPr>
              <a:t>adiacent</a:t>
            </a:r>
            <a:r>
              <a:rPr lang="it-IT" sz="1400" dirty="0">
                <a:solidFill>
                  <a:srgbClr val="000000"/>
                </a:solidFill>
              </a:rPr>
              <a:t> </a:t>
            </a:r>
            <a:r>
              <a:rPr lang="it-IT" sz="1400" dirty="0" err="1">
                <a:solidFill>
                  <a:srgbClr val="000000"/>
                </a:solidFill>
              </a:rPr>
              <a:t>modules</a:t>
            </a:r>
            <a:r>
              <a:rPr lang="it-IT" sz="1400" dirty="0">
                <a:solidFill>
                  <a:srgbClr val="000000"/>
                </a:solidFill>
              </a:rPr>
              <a:t> and </a:t>
            </a:r>
            <a:r>
              <a:rPr lang="it-IT" sz="1400" dirty="0" err="1">
                <a:solidFill>
                  <a:srgbClr val="000000"/>
                </a:solidFill>
              </a:rPr>
              <a:t>modules</a:t>
            </a:r>
            <a:r>
              <a:rPr lang="it-IT" sz="1400" dirty="0">
                <a:solidFill>
                  <a:srgbClr val="000000"/>
                </a:solidFill>
              </a:rPr>
              <a:t>-vacuum tank)</a:t>
            </a:r>
            <a:endParaRPr lang="en-GB" sz="1400" dirty="0">
              <a:solidFill>
                <a:srgbClr val="000000"/>
              </a:solidFill>
            </a:endParaRPr>
          </a:p>
        </p:txBody>
      </p:sp>
      <p:sp>
        <p:nvSpPr>
          <p:cNvPr id="8" name="TextBox 7">
            <a:extLst>
              <a:ext uri="{FF2B5EF4-FFF2-40B4-BE49-F238E27FC236}">
                <a16:creationId xmlns:a16="http://schemas.microsoft.com/office/drawing/2014/main" id="{611D1151-EF19-710C-6218-5AD5A21A04ED}"/>
              </a:ext>
            </a:extLst>
          </p:cNvPr>
          <p:cNvSpPr txBox="1"/>
          <p:nvPr/>
        </p:nvSpPr>
        <p:spPr>
          <a:xfrm>
            <a:off x="5130596" y="1704759"/>
            <a:ext cx="2845208" cy="553998"/>
          </a:xfrm>
          <a:prstGeom prst="rect">
            <a:avLst/>
          </a:prstGeom>
          <a:solidFill>
            <a:srgbClr val="FFC000"/>
          </a:solidFill>
        </p:spPr>
        <p:txBody>
          <a:bodyPr wrap="square" lIns="0" tIns="0" rIns="0" bIns="0" rtlCol="0">
            <a:spAutoFit/>
          </a:bodyPr>
          <a:lstStyle/>
          <a:p>
            <a:pPr algn="l"/>
            <a:r>
              <a:rPr lang="en-US" sz="1800" b="1" dirty="0">
                <a:solidFill>
                  <a:srgbClr val="C00000"/>
                </a:solidFill>
              </a:rPr>
              <a:t>How can we mitigate the unwanted contributions?</a:t>
            </a:r>
            <a:endParaRPr lang="en-GB" sz="18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a:extLst>
              <a:ext uri="{FF2B5EF4-FFF2-40B4-BE49-F238E27FC236}">
                <a16:creationId xmlns:a16="http://schemas.microsoft.com/office/drawing/2014/main" id="{0B330B69-9EE7-A5CA-F2DA-4B7AF862D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98" r="8873" b="4138"/>
          <a:stretch>
            <a:fillRect/>
          </a:stretch>
        </p:blipFill>
        <p:spPr bwMode="auto">
          <a:xfrm>
            <a:off x="5700713" y="874713"/>
            <a:ext cx="3430587"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6">
            <a:extLst>
              <a:ext uri="{FF2B5EF4-FFF2-40B4-BE49-F238E27FC236}">
                <a16:creationId xmlns:a16="http://schemas.microsoft.com/office/drawing/2014/main" id="{C7229245-1439-349B-9E63-78FA3B5EA403}"/>
              </a:ext>
            </a:extLst>
          </p:cNvPr>
          <p:cNvSpPr>
            <a:spLocks noGrp="1" noChangeArrowheads="1"/>
          </p:cNvSpPr>
          <p:nvPr>
            <p:ph type="title"/>
          </p:nvPr>
        </p:nvSpPr>
        <p:spPr>
          <a:xfrm>
            <a:off x="290395" y="215350"/>
            <a:ext cx="7559675" cy="504825"/>
          </a:xfrm>
        </p:spPr>
        <p:txBody>
          <a:bodyPr/>
          <a:lstStyle/>
          <a:p>
            <a:r>
              <a:rPr lang="it-IT" altLang="en-US" sz="2600" dirty="0" err="1"/>
              <a:t>Adding</a:t>
            </a:r>
            <a:r>
              <a:rPr lang="it-IT" altLang="en-US" sz="2600" dirty="0"/>
              <a:t> </a:t>
            </a:r>
            <a:r>
              <a:rPr lang="it-IT" altLang="en-US" sz="2600" dirty="0" err="1"/>
              <a:t>transitions</a:t>
            </a:r>
            <a:r>
              <a:rPr lang="it-IT" altLang="en-US" sz="2600" dirty="0"/>
              <a:t> </a:t>
            </a:r>
            <a:r>
              <a:rPr lang="it-IT" altLang="en-US" sz="2600" dirty="0" err="1"/>
              <a:t>pieces</a:t>
            </a:r>
            <a:endParaRPr lang="en-GB" altLang="en-US" sz="2600" dirty="0"/>
          </a:p>
        </p:txBody>
      </p:sp>
      <p:sp>
        <p:nvSpPr>
          <p:cNvPr id="6" name="Date Placeholder 5">
            <a:extLst>
              <a:ext uri="{FF2B5EF4-FFF2-40B4-BE49-F238E27FC236}">
                <a16:creationId xmlns:a16="http://schemas.microsoft.com/office/drawing/2014/main" id="{A7D13C59-0BBF-B851-0736-E8C42ABF1432}"/>
              </a:ext>
            </a:extLst>
          </p:cNvPr>
          <p:cNvSpPr>
            <a:spLocks noGrp="1"/>
          </p:cNvSpPr>
          <p:nvPr>
            <p:ph type="dt" sz="half"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5" name="Footer Placeholder 4">
            <a:extLst>
              <a:ext uri="{FF2B5EF4-FFF2-40B4-BE49-F238E27FC236}">
                <a16:creationId xmlns:a16="http://schemas.microsoft.com/office/drawing/2014/main" id="{E321A728-B713-9CD8-EFF8-E8E48CA320C3}"/>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endParaRPr lang="en-US" dirty="0">
              <a:solidFill>
                <a:srgbClr val="FFFFFF"/>
              </a:solidFill>
              <a:latin typeface="Arial"/>
              <a:ea typeface="+mn-ea"/>
            </a:endParaRPr>
          </a:p>
        </p:txBody>
      </p:sp>
      <p:sp>
        <p:nvSpPr>
          <p:cNvPr id="2" name="Slide Number Placeholder 1">
            <a:extLst>
              <a:ext uri="{FF2B5EF4-FFF2-40B4-BE49-F238E27FC236}">
                <a16:creationId xmlns:a16="http://schemas.microsoft.com/office/drawing/2014/main" id="{A74101AF-845B-D5CE-0913-A5C08DA38CA1}"/>
              </a:ext>
            </a:extLst>
          </p:cNvPr>
          <p:cNvSpPr>
            <a:spLocks noGrp="1"/>
          </p:cNvSpPr>
          <p:nvPr>
            <p:ph type="sldNum" sz="quarter" idx="12"/>
          </p:nvPr>
        </p:nvSpPr>
        <p:spPr/>
        <p:txBody>
          <a:bodyPr/>
          <a:lstStyle/>
          <a:p>
            <a:pPr>
              <a:defRPr/>
            </a:pPr>
            <a:fld id="{94E57975-DC86-4502-AE13-975E85CE7D68}" type="slidenum">
              <a:rPr lang="en-US" smtClean="0"/>
              <a:pPr>
                <a:defRPr/>
              </a:pPr>
              <a:t>21</a:t>
            </a:fld>
            <a:endParaRPr lang="en-US" dirty="0"/>
          </a:p>
        </p:txBody>
      </p:sp>
      <p:sp>
        <p:nvSpPr>
          <p:cNvPr id="14" name="TextBox 13">
            <a:extLst>
              <a:ext uri="{FF2B5EF4-FFF2-40B4-BE49-F238E27FC236}">
                <a16:creationId xmlns:a16="http://schemas.microsoft.com/office/drawing/2014/main" id="{CF87E09F-2E73-D72A-D762-0E93602D53E7}"/>
              </a:ext>
            </a:extLst>
          </p:cNvPr>
          <p:cNvSpPr txBox="1"/>
          <p:nvPr/>
        </p:nvSpPr>
        <p:spPr>
          <a:xfrm>
            <a:off x="6167438" y="3805238"/>
            <a:ext cx="2800350" cy="1723549"/>
          </a:xfrm>
          <a:prstGeom prst="rect">
            <a:avLst/>
          </a:prstGeom>
          <a:noFill/>
        </p:spPr>
        <p:txBody>
          <a:bodyPr lIns="0" tIns="0" rIns="0" bIns="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US" sz="1400" dirty="0">
                <a:solidFill>
                  <a:srgbClr val="000000"/>
                </a:solidFill>
                <a:latin typeface="Arial"/>
                <a:ea typeface="+mn-ea"/>
              </a:rPr>
              <a:t>Copper blocks are placed symmetrically respect to the x-axis (and respect to the center of the beam)</a:t>
            </a:r>
          </a:p>
          <a:p>
            <a:pPr marL="214313" indent="-214313" defTabSz="685800" eaLnBrk="1" fontAlgn="auto" hangingPunct="1">
              <a:spcBef>
                <a:spcPts val="0"/>
              </a:spcBef>
              <a:spcAft>
                <a:spcPts val="0"/>
              </a:spcAft>
              <a:buFont typeface="Arial" panose="020B0604020202020204" pitchFamily="34" charset="0"/>
              <a:buChar char="•"/>
              <a:defRPr/>
            </a:pPr>
            <a:endParaRPr lang="en-US" sz="1400" dirty="0">
              <a:solidFill>
                <a:srgbClr val="000000"/>
              </a:solidFill>
              <a:latin typeface="Arial"/>
              <a:ea typeface="+mn-ea"/>
            </a:endParaRPr>
          </a:p>
          <a:p>
            <a:pPr marL="214313" indent="-214313" defTabSz="685800" eaLnBrk="1" fontAlgn="auto" hangingPunct="1">
              <a:spcBef>
                <a:spcPts val="0"/>
              </a:spcBef>
              <a:spcAft>
                <a:spcPts val="0"/>
              </a:spcAft>
              <a:buFont typeface="Arial" panose="020B0604020202020204" pitchFamily="34" charset="0"/>
              <a:buChar char="•"/>
              <a:defRPr/>
            </a:pPr>
            <a:r>
              <a:rPr lang="en-GB" sz="1400" dirty="0">
                <a:solidFill>
                  <a:srgbClr val="000000"/>
                </a:solidFill>
                <a:latin typeface="Arial"/>
                <a:ea typeface="+mn-ea"/>
              </a:rPr>
              <a:t>The corners and edges of the blocks must be rounded in the mechanical design</a:t>
            </a:r>
          </a:p>
        </p:txBody>
      </p:sp>
      <p:pic>
        <p:nvPicPr>
          <p:cNvPr id="82951" name="Picture 2">
            <a:extLst>
              <a:ext uri="{FF2B5EF4-FFF2-40B4-BE49-F238E27FC236}">
                <a16:creationId xmlns:a16="http://schemas.microsoft.com/office/drawing/2014/main" id="{9164EEE9-48F9-0DC7-5522-A8A6C65A0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719263"/>
            <a:ext cx="3322638"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a:extLst>
              <a:ext uri="{FF2B5EF4-FFF2-40B4-BE49-F238E27FC236}">
                <a16:creationId xmlns:a16="http://schemas.microsoft.com/office/drawing/2014/main" id="{6D14AF70-730B-4E2A-890B-5010B4F83F33}"/>
              </a:ext>
            </a:extLst>
          </p:cNvPr>
          <p:cNvCxnSpPr>
            <a:cxnSpLocks/>
          </p:cNvCxnSpPr>
          <p:nvPr/>
        </p:nvCxnSpPr>
        <p:spPr>
          <a:xfrm flipV="1">
            <a:off x="3163888" y="2463800"/>
            <a:ext cx="592137" cy="45402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C9841EAF-6864-331B-B702-00EF1897B96D}"/>
              </a:ext>
            </a:extLst>
          </p:cNvPr>
          <p:cNvCxnSpPr>
            <a:cxnSpLocks/>
          </p:cNvCxnSpPr>
          <p:nvPr/>
        </p:nvCxnSpPr>
        <p:spPr>
          <a:xfrm>
            <a:off x="2178050" y="3033713"/>
            <a:ext cx="1687513" cy="1077912"/>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82954" name="Group 59">
            <a:extLst>
              <a:ext uri="{FF2B5EF4-FFF2-40B4-BE49-F238E27FC236}">
                <a16:creationId xmlns:a16="http://schemas.microsoft.com/office/drawing/2014/main" id="{4F0918AB-201C-6619-09B0-3E10B3FBCE83}"/>
              </a:ext>
            </a:extLst>
          </p:cNvPr>
          <p:cNvGrpSpPr>
            <a:grpSpLocks/>
          </p:cNvGrpSpPr>
          <p:nvPr/>
        </p:nvGrpSpPr>
        <p:grpSpPr bwMode="auto">
          <a:xfrm>
            <a:off x="3844925" y="3505200"/>
            <a:ext cx="2239963" cy="1760538"/>
            <a:chOff x="5125951" y="3531202"/>
            <a:chExt cx="2987822" cy="2345926"/>
          </a:xfrm>
        </p:grpSpPr>
        <p:pic>
          <p:nvPicPr>
            <p:cNvPr id="82967" name="Picture 11">
              <a:extLst>
                <a:ext uri="{FF2B5EF4-FFF2-40B4-BE49-F238E27FC236}">
                  <a16:creationId xmlns:a16="http://schemas.microsoft.com/office/drawing/2014/main" id="{0A01AF3C-BF81-1D89-0C1F-4512586A6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781" y="3531202"/>
              <a:ext cx="2812227" cy="23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a:extLst>
                <a:ext uri="{FF2B5EF4-FFF2-40B4-BE49-F238E27FC236}">
                  <a16:creationId xmlns:a16="http://schemas.microsoft.com/office/drawing/2014/main" id="{D2FF066C-68F3-2DAA-3DF3-8214561D3FE6}"/>
                </a:ext>
              </a:extLst>
            </p:cNvPr>
            <p:cNvCxnSpPr>
              <a:cxnSpLocks/>
            </p:cNvCxnSpPr>
            <p:nvPr/>
          </p:nvCxnSpPr>
          <p:spPr>
            <a:xfrm>
              <a:off x="5437227" y="4635416"/>
              <a:ext cx="537850" cy="25384"/>
            </a:xfrm>
            <a:prstGeom prst="straightConnector1">
              <a:avLst/>
            </a:prstGeom>
            <a:ln w="28575">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6A6C269-B512-8797-F985-67F34B5090EA}"/>
                </a:ext>
              </a:extLst>
            </p:cNvPr>
            <p:cNvCxnSpPr>
              <a:cxnSpLocks/>
            </p:cNvCxnSpPr>
            <p:nvPr/>
          </p:nvCxnSpPr>
          <p:spPr>
            <a:xfrm>
              <a:off x="5386407" y="5162139"/>
              <a:ext cx="624668" cy="23268"/>
            </a:xfrm>
            <a:prstGeom prst="straightConnector1">
              <a:avLst/>
            </a:prstGeom>
            <a:ln w="28575">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2990B6A-A123-7451-DE07-171B9C100877}"/>
                </a:ext>
              </a:extLst>
            </p:cNvPr>
            <p:cNvCxnSpPr>
              <a:cxnSpLocks/>
            </p:cNvCxnSpPr>
            <p:nvPr/>
          </p:nvCxnSpPr>
          <p:spPr>
            <a:xfrm flipV="1">
              <a:off x="5975077" y="3793506"/>
              <a:ext cx="1795657" cy="841910"/>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036CB5-88CD-0564-F311-E55F66025A72}"/>
                </a:ext>
              </a:extLst>
            </p:cNvPr>
            <p:cNvCxnSpPr/>
            <p:nvPr/>
          </p:nvCxnSpPr>
          <p:spPr>
            <a:xfrm>
              <a:off x="5318646" y="4512725"/>
              <a:ext cx="0" cy="123748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01F48EB-FD61-6CF8-7CB7-8074BD026929}"/>
                </a:ext>
              </a:extLst>
            </p:cNvPr>
            <p:cNvCxnSpPr>
              <a:cxnSpLocks/>
            </p:cNvCxnSpPr>
            <p:nvPr/>
          </p:nvCxnSpPr>
          <p:spPr>
            <a:xfrm>
              <a:off x="6095775" y="4882913"/>
              <a:ext cx="0" cy="497107"/>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998243C-8B45-BAED-EF38-999508E93B28}"/>
                </a:ext>
              </a:extLst>
            </p:cNvPr>
            <p:cNvSpPr txBox="1"/>
            <p:nvPr/>
          </p:nvSpPr>
          <p:spPr>
            <a:xfrm>
              <a:off x="5502870" y="4675608"/>
              <a:ext cx="624669" cy="169228"/>
            </a:xfrm>
            <a:prstGeom prst="rect">
              <a:avLst/>
            </a:prstGeom>
            <a:noFill/>
          </p:spPr>
          <p:txBody>
            <a:bodyPr lIns="0" tIns="0" rIns="0" bIns="0">
              <a:spAutoFit/>
            </a:bodyPr>
            <a:lstStyle/>
            <a:p>
              <a:pPr defTabSz="685800" eaLnBrk="1" fontAlgn="auto" hangingPunct="1">
                <a:spcBef>
                  <a:spcPts val="0"/>
                </a:spcBef>
                <a:spcAft>
                  <a:spcPts val="0"/>
                </a:spcAft>
                <a:defRPr/>
              </a:pPr>
              <a:r>
                <a:rPr lang="en-US" sz="825" b="1" dirty="0">
                  <a:solidFill>
                    <a:srgbClr val="E15E32">
                      <a:lumMod val="75000"/>
                    </a:srgbClr>
                  </a:solidFill>
                  <a:latin typeface="Arial"/>
                  <a:ea typeface="+mn-ea"/>
                </a:rPr>
                <a:t>11mm</a:t>
              </a:r>
              <a:endParaRPr lang="en-GB" sz="825" b="1" dirty="0">
                <a:solidFill>
                  <a:srgbClr val="E15E32">
                    <a:lumMod val="75000"/>
                  </a:srgbClr>
                </a:solidFill>
                <a:latin typeface="Arial"/>
                <a:ea typeface="+mn-ea"/>
              </a:endParaRPr>
            </a:p>
          </p:txBody>
        </p:sp>
        <p:sp>
          <p:nvSpPr>
            <p:cNvPr id="56" name="TextBox 55">
              <a:extLst>
                <a:ext uri="{FF2B5EF4-FFF2-40B4-BE49-F238E27FC236}">
                  <a16:creationId xmlns:a16="http://schemas.microsoft.com/office/drawing/2014/main" id="{62025F99-F5FA-6A0E-CB9A-99D6D6A48C0B}"/>
                </a:ext>
              </a:extLst>
            </p:cNvPr>
            <p:cNvSpPr txBox="1"/>
            <p:nvPr/>
          </p:nvSpPr>
          <p:spPr>
            <a:xfrm>
              <a:off x="5481694" y="5185407"/>
              <a:ext cx="1251455" cy="169228"/>
            </a:xfrm>
            <a:prstGeom prst="rect">
              <a:avLst/>
            </a:prstGeom>
            <a:noFill/>
          </p:spPr>
          <p:txBody>
            <a:bodyPr lIns="0" tIns="0" rIns="0" bIns="0">
              <a:spAutoFit/>
            </a:bodyPr>
            <a:lstStyle/>
            <a:p>
              <a:pPr defTabSz="685800" eaLnBrk="1" fontAlgn="auto" hangingPunct="1">
                <a:spcBef>
                  <a:spcPts val="0"/>
                </a:spcBef>
                <a:spcAft>
                  <a:spcPts val="0"/>
                </a:spcAft>
                <a:defRPr/>
              </a:pPr>
              <a:r>
                <a:rPr lang="en-US" sz="825" b="1" dirty="0">
                  <a:solidFill>
                    <a:srgbClr val="E15E32">
                      <a:lumMod val="75000"/>
                    </a:srgbClr>
                  </a:solidFill>
                  <a:latin typeface="Arial"/>
                  <a:ea typeface="+mn-ea"/>
                </a:rPr>
                <a:t>15mm</a:t>
              </a:r>
              <a:endParaRPr lang="en-GB" sz="825" b="1" dirty="0">
                <a:solidFill>
                  <a:srgbClr val="E15E32">
                    <a:lumMod val="75000"/>
                  </a:srgbClr>
                </a:solidFill>
                <a:latin typeface="Arial"/>
                <a:ea typeface="+mn-ea"/>
              </a:endParaRPr>
            </a:p>
          </p:txBody>
        </p:sp>
        <p:sp>
          <p:nvSpPr>
            <p:cNvPr id="57" name="TextBox 56">
              <a:extLst>
                <a:ext uri="{FF2B5EF4-FFF2-40B4-BE49-F238E27FC236}">
                  <a16:creationId xmlns:a16="http://schemas.microsoft.com/office/drawing/2014/main" id="{F78D7277-971D-A189-0705-12926FFDE1C5}"/>
                </a:ext>
              </a:extLst>
            </p:cNvPr>
            <p:cNvSpPr txBox="1"/>
            <p:nvPr/>
          </p:nvSpPr>
          <p:spPr>
            <a:xfrm rot="16200000">
              <a:off x="4371923" y="4439651"/>
              <a:ext cx="1692282" cy="184225"/>
            </a:xfrm>
            <a:prstGeom prst="rect">
              <a:avLst/>
            </a:prstGeom>
            <a:noFill/>
          </p:spPr>
          <p:txBody>
            <a:bodyPr lIns="0" tIns="0" rIns="0" bIns="0">
              <a:spAutoFit/>
            </a:bodyPr>
            <a:lstStyle/>
            <a:p>
              <a:pPr defTabSz="685800" eaLnBrk="1" fontAlgn="auto" hangingPunct="1">
                <a:spcBef>
                  <a:spcPts val="0"/>
                </a:spcBef>
                <a:spcAft>
                  <a:spcPts val="0"/>
                </a:spcAft>
                <a:defRPr/>
              </a:pPr>
              <a:r>
                <a:rPr lang="en-US" b="1" dirty="0">
                  <a:solidFill>
                    <a:srgbClr val="0033A0"/>
                  </a:solidFill>
                  <a:latin typeface="Arial"/>
                  <a:ea typeface="+mn-ea"/>
                </a:rPr>
                <a:t>25mm</a:t>
              </a:r>
              <a:endParaRPr lang="en-GB" b="1" dirty="0">
                <a:solidFill>
                  <a:srgbClr val="0033A0"/>
                </a:solidFill>
                <a:latin typeface="Arial"/>
                <a:ea typeface="+mn-ea"/>
              </a:endParaRPr>
            </a:p>
          </p:txBody>
        </p:sp>
        <p:sp>
          <p:nvSpPr>
            <p:cNvPr id="58" name="TextBox 57">
              <a:extLst>
                <a:ext uri="{FF2B5EF4-FFF2-40B4-BE49-F238E27FC236}">
                  <a16:creationId xmlns:a16="http://schemas.microsoft.com/office/drawing/2014/main" id="{D7A0AC8C-1871-4BA4-600C-EA36A5550111}"/>
                </a:ext>
              </a:extLst>
            </p:cNvPr>
            <p:cNvSpPr txBox="1"/>
            <p:nvPr/>
          </p:nvSpPr>
          <p:spPr>
            <a:xfrm rot="5174119">
              <a:off x="5929858" y="5029842"/>
              <a:ext cx="598644" cy="169402"/>
            </a:xfrm>
            <a:prstGeom prst="rect">
              <a:avLst/>
            </a:prstGeom>
            <a:noFill/>
          </p:spPr>
          <p:txBody>
            <a:bodyPr lIns="0" tIns="0" rIns="0" bIns="0">
              <a:spAutoFit/>
            </a:bodyPr>
            <a:lstStyle/>
            <a:p>
              <a:pPr defTabSz="685800" eaLnBrk="1" fontAlgn="auto" hangingPunct="1">
                <a:spcBef>
                  <a:spcPts val="0"/>
                </a:spcBef>
                <a:spcAft>
                  <a:spcPts val="0"/>
                </a:spcAft>
                <a:defRPr/>
              </a:pPr>
              <a:r>
                <a:rPr lang="en-US" sz="825" b="1" dirty="0">
                  <a:solidFill>
                    <a:srgbClr val="0033A0"/>
                  </a:solidFill>
                  <a:latin typeface="Arial"/>
                  <a:ea typeface="+mn-ea"/>
                </a:rPr>
                <a:t>~10mm</a:t>
              </a:r>
              <a:endParaRPr lang="en-GB" sz="825" b="1" dirty="0">
                <a:solidFill>
                  <a:srgbClr val="0033A0"/>
                </a:solidFill>
                <a:latin typeface="Arial"/>
                <a:ea typeface="+mn-ea"/>
              </a:endParaRPr>
            </a:p>
          </p:txBody>
        </p:sp>
        <p:sp>
          <p:nvSpPr>
            <p:cNvPr id="59" name="TextBox 58">
              <a:extLst>
                <a:ext uri="{FF2B5EF4-FFF2-40B4-BE49-F238E27FC236}">
                  <a16:creationId xmlns:a16="http://schemas.microsoft.com/office/drawing/2014/main" id="{80F5A221-8B14-3D3A-C96D-3CCEFF90FA71}"/>
                </a:ext>
              </a:extLst>
            </p:cNvPr>
            <p:cNvSpPr txBox="1"/>
            <p:nvPr/>
          </p:nvSpPr>
          <p:spPr>
            <a:xfrm rot="20141646">
              <a:off x="6597628" y="4030425"/>
              <a:ext cx="1516145" cy="184036"/>
            </a:xfrm>
            <a:prstGeom prst="rect">
              <a:avLst/>
            </a:prstGeom>
            <a:noFill/>
          </p:spPr>
          <p:txBody>
            <a:bodyPr lIns="0" tIns="0" rIns="0" bIns="0">
              <a:spAutoFit/>
            </a:bodyPr>
            <a:lstStyle/>
            <a:p>
              <a:pPr defTabSz="685800" eaLnBrk="1" fontAlgn="auto" hangingPunct="1">
                <a:spcBef>
                  <a:spcPts val="0"/>
                </a:spcBef>
                <a:spcAft>
                  <a:spcPts val="0"/>
                </a:spcAft>
                <a:defRPr/>
              </a:pPr>
              <a:r>
                <a:rPr lang="en-US" b="1" dirty="0">
                  <a:solidFill>
                    <a:srgbClr val="0033A0"/>
                  </a:solidFill>
                  <a:latin typeface="Arial"/>
                  <a:ea typeface="+mn-ea"/>
                </a:rPr>
                <a:t>130mm</a:t>
              </a:r>
              <a:endParaRPr lang="en-GB" b="1" dirty="0">
                <a:solidFill>
                  <a:srgbClr val="0033A0"/>
                </a:solidFill>
                <a:latin typeface="Arial"/>
                <a:ea typeface="+mn-ea"/>
              </a:endParaRPr>
            </a:p>
          </p:txBody>
        </p:sp>
      </p:grpSp>
      <p:grpSp>
        <p:nvGrpSpPr>
          <p:cNvPr id="82955" name="Group 80">
            <a:extLst>
              <a:ext uri="{FF2B5EF4-FFF2-40B4-BE49-F238E27FC236}">
                <a16:creationId xmlns:a16="http://schemas.microsoft.com/office/drawing/2014/main" id="{535A5F63-B623-FEE7-64DB-168B4986AC44}"/>
              </a:ext>
            </a:extLst>
          </p:cNvPr>
          <p:cNvGrpSpPr>
            <a:grpSpLocks/>
          </p:cNvGrpSpPr>
          <p:nvPr/>
        </p:nvGrpSpPr>
        <p:grpSpPr bwMode="auto">
          <a:xfrm>
            <a:off x="3746500" y="1465263"/>
            <a:ext cx="2139950" cy="1470025"/>
            <a:chOff x="4940491" y="689157"/>
            <a:chExt cx="3313134" cy="2150460"/>
          </a:xfrm>
        </p:grpSpPr>
        <p:pic>
          <p:nvPicPr>
            <p:cNvPr id="82956" name="Picture 17">
              <a:extLst>
                <a:ext uri="{FF2B5EF4-FFF2-40B4-BE49-F238E27FC236}">
                  <a16:creationId xmlns:a16="http://schemas.microsoft.com/office/drawing/2014/main" id="{6944B65C-EC18-2EF4-3A19-526757543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7284" y="689157"/>
              <a:ext cx="2959724" cy="215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Arrow Connector 60">
              <a:extLst>
                <a:ext uri="{FF2B5EF4-FFF2-40B4-BE49-F238E27FC236}">
                  <a16:creationId xmlns:a16="http://schemas.microsoft.com/office/drawing/2014/main" id="{475A88F0-83E7-1781-7982-D1B3CEB2B75C}"/>
                </a:ext>
              </a:extLst>
            </p:cNvPr>
            <p:cNvCxnSpPr>
              <a:cxnSpLocks/>
            </p:cNvCxnSpPr>
            <p:nvPr/>
          </p:nvCxnSpPr>
          <p:spPr>
            <a:xfrm>
              <a:off x="5294416" y="1657560"/>
              <a:ext cx="781585" cy="41802"/>
            </a:xfrm>
            <a:prstGeom prst="straightConnector1">
              <a:avLst/>
            </a:prstGeom>
            <a:ln w="28575">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763C80E-C685-2306-AFCA-393FAC60998C}"/>
                </a:ext>
              </a:extLst>
            </p:cNvPr>
            <p:cNvCxnSpPr>
              <a:cxnSpLocks/>
            </p:cNvCxnSpPr>
            <p:nvPr/>
          </p:nvCxnSpPr>
          <p:spPr>
            <a:xfrm>
              <a:off x="5215766" y="2200981"/>
              <a:ext cx="943801" cy="34835"/>
            </a:xfrm>
            <a:prstGeom prst="straightConnector1">
              <a:avLst/>
            </a:prstGeom>
            <a:ln w="28575">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4D46C98-46BF-979B-A5AE-597FA2313399}"/>
                </a:ext>
              </a:extLst>
            </p:cNvPr>
            <p:cNvCxnSpPr>
              <a:cxnSpLocks/>
            </p:cNvCxnSpPr>
            <p:nvPr/>
          </p:nvCxnSpPr>
          <p:spPr>
            <a:xfrm flipV="1">
              <a:off x="6115326" y="907454"/>
              <a:ext cx="1708182" cy="798875"/>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35CCBD1-6E58-2EAA-1D50-F0748A7E7FE5}"/>
                </a:ext>
              </a:extLst>
            </p:cNvPr>
            <p:cNvCxnSpPr>
              <a:cxnSpLocks/>
            </p:cNvCxnSpPr>
            <p:nvPr/>
          </p:nvCxnSpPr>
          <p:spPr>
            <a:xfrm flipH="1">
              <a:off x="5146947" y="1557701"/>
              <a:ext cx="7374" cy="123314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ADDBC39-3CED-B4EB-79BE-CA9F304BF9D8}"/>
                </a:ext>
              </a:extLst>
            </p:cNvPr>
            <p:cNvCxnSpPr>
              <a:cxnSpLocks/>
            </p:cNvCxnSpPr>
            <p:nvPr/>
          </p:nvCxnSpPr>
          <p:spPr>
            <a:xfrm>
              <a:off x="6284916" y="1864246"/>
              <a:ext cx="0" cy="494652"/>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37AF2AB-B314-33F1-948F-F5B9A8ECED5F}"/>
                </a:ext>
              </a:extLst>
            </p:cNvPr>
            <p:cNvSpPr txBox="1"/>
            <p:nvPr/>
          </p:nvSpPr>
          <p:spPr>
            <a:xfrm rot="196056">
              <a:off x="5446801" y="1699362"/>
              <a:ext cx="624285" cy="185785"/>
            </a:xfrm>
            <a:prstGeom prst="rect">
              <a:avLst/>
            </a:prstGeom>
            <a:noFill/>
          </p:spPr>
          <p:txBody>
            <a:bodyPr lIns="0" tIns="0" rIns="0" bIns="0">
              <a:spAutoFit/>
            </a:bodyPr>
            <a:lstStyle/>
            <a:p>
              <a:pPr defTabSz="685800" eaLnBrk="1" fontAlgn="auto" hangingPunct="1">
                <a:spcBef>
                  <a:spcPts val="0"/>
                </a:spcBef>
                <a:spcAft>
                  <a:spcPts val="0"/>
                </a:spcAft>
                <a:defRPr/>
              </a:pPr>
              <a:r>
                <a:rPr lang="en-US" sz="825" b="1" dirty="0">
                  <a:solidFill>
                    <a:srgbClr val="E15E32">
                      <a:lumMod val="75000"/>
                    </a:srgbClr>
                  </a:solidFill>
                  <a:latin typeface="Arial"/>
                  <a:ea typeface="+mn-ea"/>
                </a:rPr>
                <a:t>18.5mm</a:t>
              </a:r>
              <a:endParaRPr lang="en-GB" sz="825" b="1" dirty="0">
                <a:solidFill>
                  <a:srgbClr val="E15E32">
                    <a:lumMod val="75000"/>
                  </a:srgbClr>
                </a:solidFill>
                <a:latin typeface="Arial"/>
                <a:ea typeface="+mn-ea"/>
              </a:endParaRPr>
            </a:p>
          </p:txBody>
        </p:sp>
        <p:sp>
          <p:nvSpPr>
            <p:cNvPr id="67" name="TextBox 66">
              <a:extLst>
                <a:ext uri="{FF2B5EF4-FFF2-40B4-BE49-F238E27FC236}">
                  <a16:creationId xmlns:a16="http://schemas.microsoft.com/office/drawing/2014/main" id="{DE00B696-9E79-963D-105C-9E05EF24311C}"/>
                </a:ext>
              </a:extLst>
            </p:cNvPr>
            <p:cNvSpPr txBox="1"/>
            <p:nvPr/>
          </p:nvSpPr>
          <p:spPr>
            <a:xfrm rot="165063">
              <a:off x="5370609" y="2217238"/>
              <a:ext cx="1251027" cy="185785"/>
            </a:xfrm>
            <a:prstGeom prst="rect">
              <a:avLst/>
            </a:prstGeom>
            <a:noFill/>
          </p:spPr>
          <p:txBody>
            <a:bodyPr lIns="0" tIns="0" rIns="0" bIns="0">
              <a:spAutoFit/>
            </a:bodyPr>
            <a:lstStyle/>
            <a:p>
              <a:pPr defTabSz="685800" eaLnBrk="1" fontAlgn="auto" hangingPunct="1">
                <a:spcBef>
                  <a:spcPts val="0"/>
                </a:spcBef>
                <a:spcAft>
                  <a:spcPts val="0"/>
                </a:spcAft>
                <a:defRPr/>
              </a:pPr>
              <a:r>
                <a:rPr lang="en-US" sz="825" b="1" dirty="0">
                  <a:solidFill>
                    <a:srgbClr val="E15E32">
                      <a:lumMod val="75000"/>
                    </a:srgbClr>
                  </a:solidFill>
                  <a:latin typeface="Arial"/>
                  <a:ea typeface="+mn-ea"/>
                </a:rPr>
                <a:t>22.5mm</a:t>
              </a:r>
              <a:endParaRPr lang="en-GB" sz="825" b="1" dirty="0">
                <a:solidFill>
                  <a:srgbClr val="E15E32">
                    <a:lumMod val="75000"/>
                  </a:srgbClr>
                </a:solidFill>
                <a:latin typeface="Arial"/>
                <a:ea typeface="+mn-ea"/>
              </a:endParaRPr>
            </a:p>
          </p:txBody>
        </p:sp>
        <p:sp>
          <p:nvSpPr>
            <p:cNvPr id="68" name="TextBox 67">
              <a:extLst>
                <a:ext uri="{FF2B5EF4-FFF2-40B4-BE49-F238E27FC236}">
                  <a16:creationId xmlns:a16="http://schemas.microsoft.com/office/drawing/2014/main" id="{A0723EA2-4DC2-D69F-0F5D-4B2D82711EBA}"/>
                </a:ext>
              </a:extLst>
            </p:cNvPr>
            <p:cNvSpPr txBox="1"/>
            <p:nvPr/>
          </p:nvSpPr>
          <p:spPr>
            <a:xfrm rot="16200000">
              <a:off x="4200924" y="1463558"/>
              <a:ext cx="1692965" cy="213831"/>
            </a:xfrm>
            <a:prstGeom prst="rect">
              <a:avLst/>
            </a:prstGeom>
            <a:noFill/>
          </p:spPr>
          <p:txBody>
            <a:bodyPr lIns="0" tIns="0" rIns="0" bIns="0">
              <a:spAutoFit/>
            </a:bodyPr>
            <a:lstStyle/>
            <a:p>
              <a:pPr defTabSz="685800" eaLnBrk="1" fontAlgn="auto" hangingPunct="1">
                <a:spcBef>
                  <a:spcPts val="0"/>
                </a:spcBef>
                <a:spcAft>
                  <a:spcPts val="0"/>
                </a:spcAft>
                <a:defRPr/>
              </a:pPr>
              <a:r>
                <a:rPr lang="en-US" b="1" dirty="0">
                  <a:solidFill>
                    <a:srgbClr val="0033A0"/>
                  </a:solidFill>
                  <a:latin typeface="Arial"/>
                  <a:ea typeface="+mn-ea"/>
                </a:rPr>
                <a:t>25mm</a:t>
              </a:r>
              <a:endParaRPr lang="en-GB" b="1" dirty="0">
                <a:solidFill>
                  <a:srgbClr val="0033A0"/>
                </a:solidFill>
                <a:latin typeface="Arial"/>
                <a:ea typeface="+mn-ea"/>
              </a:endParaRPr>
            </a:p>
          </p:txBody>
        </p:sp>
        <p:sp>
          <p:nvSpPr>
            <p:cNvPr id="69" name="TextBox 68">
              <a:extLst>
                <a:ext uri="{FF2B5EF4-FFF2-40B4-BE49-F238E27FC236}">
                  <a16:creationId xmlns:a16="http://schemas.microsoft.com/office/drawing/2014/main" id="{266427F3-125F-2B5A-EF56-4B61C5B65DD2}"/>
                </a:ext>
              </a:extLst>
            </p:cNvPr>
            <p:cNvSpPr txBox="1"/>
            <p:nvPr/>
          </p:nvSpPr>
          <p:spPr>
            <a:xfrm rot="5174119">
              <a:off x="6119289" y="1997071"/>
              <a:ext cx="599156" cy="194168"/>
            </a:xfrm>
            <a:prstGeom prst="rect">
              <a:avLst/>
            </a:prstGeom>
            <a:noFill/>
          </p:spPr>
          <p:txBody>
            <a:bodyPr lIns="0" tIns="0" rIns="0" bIns="0">
              <a:spAutoFit/>
            </a:bodyPr>
            <a:lstStyle/>
            <a:p>
              <a:pPr defTabSz="685800" eaLnBrk="1" fontAlgn="auto" hangingPunct="1">
                <a:spcBef>
                  <a:spcPts val="0"/>
                </a:spcBef>
                <a:spcAft>
                  <a:spcPts val="0"/>
                </a:spcAft>
                <a:defRPr/>
              </a:pPr>
              <a:r>
                <a:rPr lang="en-US" sz="825" b="1" dirty="0">
                  <a:solidFill>
                    <a:srgbClr val="0033A0"/>
                  </a:solidFill>
                  <a:latin typeface="Arial"/>
                  <a:ea typeface="+mn-ea"/>
                </a:rPr>
                <a:t>~12mm</a:t>
              </a:r>
              <a:endParaRPr lang="en-GB" sz="825" b="1" dirty="0">
                <a:solidFill>
                  <a:srgbClr val="0033A0"/>
                </a:solidFill>
                <a:latin typeface="Arial"/>
                <a:ea typeface="+mn-ea"/>
              </a:endParaRPr>
            </a:p>
          </p:txBody>
        </p:sp>
        <p:sp>
          <p:nvSpPr>
            <p:cNvPr id="70" name="TextBox 69">
              <a:extLst>
                <a:ext uri="{FF2B5EF4-FFF2-40B4-BE49-F238E27FC236}">
                  <a16:creationId xmlns:a16="http://schemas.microsoft.com/office/drawing/2014/main" id="{88F2E251-C0E7-A353-FD8A-8ABEF40A3D37}"/>
                </a:ext>
              </a:extLst>
            </p:cNvPr>
            <p:cNvSpPr txBox="1"/>
            <p:nvPr/>
          </p:nvSpPr>
          <p:spPr>
            <a:xfrm rot="20141646">
              <a:off x="6737154" y="1090916"/>
              <a:ext cx="1516471" cy="202042"/>
            </a:xfrm>
            <a:prstGeom prst="rect">
              <a:avLst/>
            </a:prstGeom>
            <a:noFill/>
          </p:spPr>
          <p:txBody>
            <a:bodyPr lIns="0" tIns="0" rIns="0" bIns="0">
              <a:spAutoFit/>
            </a:bodyPr>
            <a:lstStyle/>
            <a:p>
              <a:pPr defTabSz="685800" eaLnBrk="1" fontAlgn="auto" hangingPunct="1">
                <a:spcBef>
                  <a:spcPts val="0"/>
                </a:spcBef>
                <a:spcAft>
                  <a:spcPts val="0"/>
                </a:spcAft>
                <a:defRPr/>
              </a:pPr>
              <a:r>
                <a:rPr lang="en-US" b="1" dirty="0">
                  <a:solidFill>
                    <a:srgbClr val="0033A0"/>
                  </a:solidFill>
                  <a:latin typeface="Arial"/>
                  <a:ea typeface="+mn-ea"/>
                </a:rPr>
                <a:t>130mm</a:t>
              </a:r>
              <a:endParaRPr lang="en-GB" b="1" dirty="0">
                <a:solidFill>
                  <a:srgbClr val="0033A0"/>
                </a:solidFill>
                <a:latin typeface="Arial"/>
                <a:ea typeface="+mn-ea"/>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AECE3B-2E98-3774-C00B-49E11EB2D362}"/>
              </a:ext>
            </a:extLst>
          </p:cNvPr>
          <p:cNvSpPr>
            <a:spLocks noGrp="1"/>
          </p:cNvSpPr>
          <p:nvPr>
            <p:ph type="dt" sz="half"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5" name="Footer Placeholder 4">
            <a:extLst>
              <a:ext uri="{FF2B5EF4-FFF2-40B4-BE49-F238E27FC236}">
                <a16:creationId xmlns:a16="http://schemas.microsoft.com/office/drawing/2014/main" id="{E0A2A007-D02B-05B7-2348-F2C5C9F6A464}"/>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endParaRPr lang="en-US" dirty="0">
              <a:solidFill>
                <a:srgbClr val="FFFFFF"/>
              </a:solidFill>
              <a:latin typeface="Arial"/>
              <a:ea typeface="+mn-ea"/>
            </a:endParaRPr>
          </a:p>
        </p:txBody>
      </p:sp>
      <p:sp>
        <p:nvSpPr>
          <p:cNvPr id="2" name="Slide Number Placeholder 1">
            <a:extLst>
              <a:ext uri="{FF2B5EF4-FFF2-40B4-BE49-F238E27FC236}">
                <a16:creationId xmlns:a16="http://schemas.microsoft.com/office/drawing/2014/main" id="{95008F58-7DE6-2CDD-C5C0-FD7A393DD469}"/>
              </a:ext>
            </a:extLst>
          </p:cNvPr>
          <p:cNvSpPr>
            <a:spLocks noGrp="1"/>
          </p:cNvSpPr>
          <p:nvPr>
            <p:ph type="sldNum" sz="quarter" idx="12"/>
          </p:nvPr>
        </p:nvSpPr>
        <p:spPr/>
        <p:txBody>
          <a:bodyPr/>
          <a:lstStyle/>
          <a:p>
            <a:pPr>
              <a:defRPr/>
            </a:pPr>
            <a:fld id="{94E57975-DC86-4502-AE13-975E85CE7D68}" type="slidenum">
              <a:rPr lang="en-US" smtClean="0"/>
              <a:pPr>
                <a:defRPr/>
              </a:pPr>
              <a:t>22</a:t>
            </a:fld>
            <a:endParaRPr lang="en-US" dirty="0"/>
          </a:p>
        </p:txBody>
      </p:sp>
      <p:sp>
        <p:nvSpPr>
          <p:cNvPr id="83972" name="Title 6">
            <a:extLst>
              <a:ext uri="{FF2B5EF4-FFF2-40B4-BE49-F238E27FC236}">
                <a16:creationId xmlns:a16="http://schemas.microsoft.com/office/drawing/2014/main" id="{33C0B8D9-5A10-50C2-C3D2-F8F3B38EBE27}"/>
              </a:ext>
            </a:extLst>
          </p:cNvPr>
          <p:cNvSpPr txBox="1">
            <a:spLocks noChangeArrowheads="1"/>
          </p:cNvSpPr>
          <p:nvPr/>
        </p:nvSpPr>
        <p:spPr bwMode="auto">
          <a:xfrm>
            <a:off x="395536" y="254000"/>
            <a:ext cx="85328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5763" indent="-385763"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indent="0">
              <a:lnSpc>
                <a:spcPct val="90000"/>
              </a:lnSpc>
            </a:pPr>
            <a:r>
              <a:rPr lang="en-US" altLang="en-US" sz="2600" b="1" dirty="0">
                <a:solidFill>
                  <a:srgbClr val="822433"/>
                </a:solidFill>
                <a:latin typeface="+mj-lt"/>
                <a:ea typeface="+mj-ea"/>
                <a:cs typeface="+mj-cs"/>
              </a:rPr>
              <a:t>Impedance mitigation </a:t>
            </a:r>
            <a:endParaRPr lang="en-GB" altLang="en-US" sz="2600" b="1" dirty="0">
              <a:solidFill>
                <a:srgbClr val="822433"/>
              </a:solidFill>
              <a:latin typeface="+mj-lt"/>
              <a:ea typeface="+mj-ea"/>
              <a:cs typeface="+mj-cs"/>
            </a:endParaRPr>
          </a:p>
        </p:txBody>
      </p:sp>
      <p:pic>
        <p:nvPicPr>
          <p:cNvPr id="83973" name="Picture 3" descr="Chart, line chart, histogram&#10;&#10;Description automatically generated">
            <a:extLst>
              <a:ext uri="{FF2B5EF4-FFF2-40B4-BE49-F238E27FC236}">
                <a16:creationId xmlns:a16="http://schemas.microsoft.com/office/drawing/2014/main" id="{66BCEDD0-6EAF-EFC3-6D1E-1B9C81372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03" r="6435"/>
          <a:stretch>
            <a:fillRect/>
          </a:stretch>
        </p:blipFill>
        <p:spPr bwMode="auto">
          <a:xfrm>
            <a:off x="293687" y="1159110"/>
            <a:ext cx="7771101" cy="441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EF9FD2CA-873C-91CD-4DB8-1395ACEA5A6A}"/>
              </a:ext>
            </a:extLst>
          </p:cNvPr>
          <p:cNvSpPr/>
          <p:nvPr/>
        </p:nvSpPr>
        <p:spPr>
          <a:xfrm>
            <a:off x="1079211" y="3971139"/>
            <a:ext cx="851364" cy="1231846"/>
          </a:xfrm>
          <a:prstGeom prst="ellipse">
            <a:avLst/>
          </a:prstGeom>
          <a:noFill/>
          <a:ln w="28575">
            <a:solidFill>
              <a:srgbClr val="0070C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cxnSp>
        <p:nvCxnSpPr>
          <p:cNvPr id="11" name="Straight Arrow Connector 10">
            <a:extLst>
              <a:ext uri="{FF2B5EF4-FFF2-40B4-BE49-F238E27FC236}">
                <a16:creationId xmlns:a16="http://schemas.microsoft.com/office/drawing/2014/main" id="{619F7647-F366-18A1-06AD-89101632C6B1}"/>
              </a:ext>
            </a:extLst>
          </p:cNvPr>
          <p:cNvCxnSpPr>
            <a:cxnSpLocks/>
            <a:stCxn id="10" idx="6"/>
          </p:cNvCxnSpPr>
          <p:nvPr/>
        </p:nvCxnSpPr>
        <p:spPr>
          <a:xfrm flipV="1">
            <a:off x="1930400" y="4437063"/>
            <a:ext cx="812800" cy="1492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Chart, histogram&#10;&#10;Description automatically generated">
            <a:extLst>
              <a:ext uri="{FF2B5EF4-FFF2-40B4-BE49-F238E27FC236}">
                <a16:creationId xmlns:a16="http://schemas.microsoft.com/office/drawing/2014/main" id="{E0914131-1F72-D9A2-156A-D5B2C83762E0}"/>
              </a:ext>
            </a:extLst>
          </p:cNvPr>
          <p:cNvPicPr>
            <a:picLocks noChangeAspect="1"/>
          </p:cNvPicPr>
          <p:nvPr/>
        </p:nvPicPr>
        <p:blipFill rotWithShape="1">
          <a:blip r:embed="rId3"/>
          <a:srcRect l="892" t="7195" r="15364" b="-6207"/>
          <a:stretch/>
        </p:blipFill>
        <p:spPr>
          <a:xfrm>
            <a:off x="2778907" y="2951764"/>
            <a:ext cx="3456384" cy="2278041"/>
          </a:xfrm>
          <a:prstGeom prst="ellipse">
            <a:avLst/>
          </a:prstGeom>
          <a:ln w="76200">
            <a:solidFill>
              <a:schemeClr val="tx1"/>
            </a:solid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346A96-2EFD-6427-B7A9-89B4D23342B2}"/>
              </a:ext>
            </a:extLst>
          </p:cNvPr>
          <p:cNvSpPr txBox="1"/>
          <p:nvPr/>
        </p:nvSpPr>
        <p:spPr>
          <a:xfrm>
            <a:off x="539750" y="188913"/>
            <a:ext cx="2592388" cy="522287"/>
          </a:xfrm>
          <a:prstGeom prst="rect">
            <a:avLst/>
          </a:prstGeom>
          <a:noFill/>
        </p:spPr>
        <p:txBody>
          <a:bodyPr>
            <a:spAutoFit/>
          </a:bodyPr>
          <a:lstStyle/>
          <a:p>
            <a:pPr>
              <a:defRPr/>
            </a:pPr>
            <a:r>
              <a:rPr lang="it-IT" sz="2800" b="1" dirty="0" err="1">
                <a:solidFill>
                  <a:srgbClr val="822433"/>
                </a:solidFill>
                <a:latin typeface="+mj-lt"/>
                <a:ea typeface="+mj-ea"/>
                <a:cs typeface="+mj-cs"/>
              </a:rPr>
              <a:t>Outline</a:t>
            </a:r>
            <a:endParaRPr lang="it-IT" sz="2800" b="1" dirty="0">
              <a:solidFill>
                <a:srgbClr val="822433"/>
              </a:solidFill>
              <a:latin typeface="+mj-lt"/>
              <a:ea typeface="+mj-ea"/>
              <a:cs typeface="+mj-cs"/>
            </a:endParaRPr>
          </a:p>
        </p:txBody>
      </p:sp>
      <p:sp>
        <p:nvSpPr>
          <p:cNvPr id="4" name="TextBox 3">
            <a:extLst>
              <a:ext uri="{FF2B5EF4-FFF2-40B4-BE49-F238E27FC236}">
                <a16:creationId xmlns:a16="http://schemas.microsoft.com/office/drawing/2014/main" id="{5C4AA3D3-8BCC-4776-526C-EF112815AA1B}"/>
              </a:ext>
            </a:extLst>
          </p:cNvPr>
          <p:cNvSpPr txBox="1"/>
          <p:nvPr/>
        </p:nvSpPr>
        <p:spPr>
          <a:xfrm>
            <a:off x="420688" y="782121"/>
            <a:ext cx="8723312" cy="5293757"/>
          </a:xfrm>
          <a:prstGeom prst="rect">
            <a:avLst/>
          </a:prstGeom>
          <a:noFill/>
        </p:spPr>
        <p:txBody>
          <a:bodyPr lIns="0" tIns="0" rIns="0" bIns="0">
            <a:spAutoFit/>
          </a:bodyPr>
          <a:lstStyle/>
          <a:p>
            <a:pPr marL="457200" indent="-457200">
              <a:buFont typeface="+mj-lt"/>
              <a:buAutoNum type="arabicPeriod"/>
              <a:defRPr/>
            </a:pPr>
            <a:r>
              <a:rPr lang="en-US" sz="1600" dirty="0">
                <a:solidFill>
                  <a:schemeClr val="bg1">
                    <a:lumMod val="75000"/>
                  </a:schemeClr>
                </a:solidFill>
              </a:rPr>
              <a:t>Introduction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Longitudinal beam coupling impedance and implications on beam dynamics</a:t>
            </a:r>
          </a:p>
          <a:p>
            <a:pPr marL="1076325" lvl="4" indent="358775">
              <a:buFont typeface="Wingdings" panose="05000000000000000000" pitchFamily="2" charset="2"/>
              <a:buChar char="Ø"/>
              <a:defRPr/>
            </a:pPr>
            <a:r>
              <a:rPr lang="en-US" sz="1600" dirty="0">
                <a:solidFill>
                  <a:schemeClr val="bg1">
                    <a:lumMod val="75000"/>
                  </a:schemeClr>
                </a:solidFill>
              </a:rPr>
              <a:t>Motivation of the study</a:t>
            </a:r>
          </a:p>
          <a:p>
            <a:pPr marL="1076325" lvl="4" indent="358775">
              <a:buFont typeface="Wingdings" panose="05000000000000000000" pitchFamily="2" charset="2"/>
              <a:buChar char="Ø"/>
              <a:defRPr/>
            </a:pPr>
            <a:r>
              <a:rPr lang="en-US" sz="1600" dirty="0">
                <a:solidFill>
                  <a:schemeClr val="bg1">
                    <a:lumMod val="75000"/>
                  </a:schemeClr>
                </a:solidFill>
              </a:rPr>
              <a:t>The </a:t>
            </a:r>
            <a:r>
              <a:rPr lang="en-GB" sz="1600" dirty="0">
                <a:solidFill>
                  <a:schemeClr val="bg1">
                    <a:lumMod val="75000"/>
                  </a:schemeClr>
                </a:solidFill>
              </a:rPr>
              <a:t>main extraction kickers in the CERN Proton Synchrotron </a:t>
            </a:r>
            <a:r>
              <a:rPr lang="en-US" sz="1600" dirty="0">
                <a:solidFill>
                  <a:schemeClr val="bg1">
                    <a:lumMod val="75000"/>
                  </a:schemeClr>
                </a:solidFill>
              </a:rPr>
              <a:t>  </a:t>
            </a:r>
          </a:p>
          <a:p>
            <a:pPr marL="2286000" lvl="4" indent="-457200">
              <a:buFont typeface="+mj-lt"/>
              <a:buAutoNum type="alphaLcParenR"/>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Electromagnetic calculations</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Wakefield simulation</a:t>
            </a:r>
          </a:p>
          <a:p>
            <a:pPr marL="1076325" lvl="4" indent="358775">
              <a:buFont typeface="Wingdings" panose="05000000000000000000" pitchFamily="2" charset="2"/>
              <a:buChar char="Ø"/>
              <a:defRPr/>
            </a:pPr>
            <a:r>
              <a:rPr lang="en-US" sz="1600" dirty="0">
                <a:solidFill>
                  <a:schemeClr val="bg1">
                    <a:lumMod val="75000"/>
                  </a:schemeClr>
                </a:solidFill>
              </a:rPr>
              <a:t>Frequency domain and schematic simulations</a:t>
            </a:r>
          </a:p>
          <a:p>
            <a:pPr marL="1076325" lvl="4">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Radiofrequency measurements </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Single stretched wire measurements</a:t>
            </a:r>
          </a:p>
          <a:p>
            <a:pPr marL="1076325" lvl="4" indent="358775">
              <a:buFont typeface="Wingdings" panose="05000000000000000000" pitchFamily="2" charset="2"/>
              <a:buChar char="Ø"/>
              <a:defRPr/>
            </a:pPr>
            <a:endParaRPr lang="en-US" sz="1600" dirty="0">
              <a:solidFill>
                <a:srgbClr val="000000"/>
              </a:solidFill>
            </a:endParaRPr>
          </a:p>
          <a:p>
            <a:pPr marL="457200" indent="-457200">
              <a:buFont typeface="+mj-lt"/>
              <a:buAutoNum type="arabicPeriod"/>
              <a:defRPr/>
            </a:pPr>
            <a:r>
              <a:rPr lang="en-US" sz="1600" dirty="0">
                <a:solidFill>
                  <a:schemeClr val="bg1">
                    <a:lumMod val="75000"/>
                  </a:schemeClr>
                </a:solidFill>
              </a:rPr>
              <a:t>Beam impedance mitigation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Location of the critical resonances</a:t>
            </a:r>
          </a:p>
          <a:p>
            <a:pPr marL="1076325" lvl="4" indent="358775">
              <a:buFont typeface="Wingdings" panose="05000000000000000000" pitchFamily="2" charset="2"/>
              <a:buChar char="Ø"/>
              <a:defRPr/>
            </a:pPr>
            <a:r>
              <a:rPr lang="en-US" sz="1600" dirty="0">
                <a:solidFill>
                  <a:schemeClr val="bg1">
                    <a:lumMod val="75000"/>
                  </a:schemeClr>
                </a:solidFill>
              </a:rPr>
              <a:t>Mitigation strategy</a:t>
            </a:r>
          </a:p>
          <a:p>
            <a:pPr lvl="4">
              <a:defRPr/>
            </a:pPr>
            <a:endParaRPr lang="en-US" sz="1600" dirty="0">
              <a:solidFill>
                <a:srgbClr val="000000"/>
              </a:solidFill>
            </a:endParaRPr>
          </a:p>
          <a:p>
            <a:pPr marL="457200" indent="-457200">
              <a:buFont typeface="+mj-lt"/>
              <a:buAutoNum type="arabicPeriod"/>
              <a:defRPr/>
            </a:pPr>
            <a:r>
              <a:rPr lang="en-US" sz="1600" dirty="0">
                <a:solidFill>
                  <a:srgbClr val="000000"/>
                </a:solidFill>
              </a:rPr>
              <a:t>Impedance of other components in the PS complex</a:t>
            </a:r>
          </a:p>
          <a:p>
            <a:pPr marL="457200" indent="-457200">
              <a:buFont typeface="+mj-lt"/>
              <a:buAutoNum type="arabicPeriod"/>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Conclusions and outlook</a:t>
            </a:r>
          </a:p>
        </p:txBody>
      </p:sp>
      <p:sp>
        <p:nvSpPr>
          <p:cNvPr id="6" name="Date Placeholder 5">
            <a:extLst>
              <a:ext uri="{FF2B5EF4-FFF2-40B4-BE49-F238E27FC236}">
                <a16:creationId xmlns:a16="http://schemas.microsoft.com/office/drawing/2014/main" id="{5410164C-D853-667E-31B6-0D0E98776FAC}"/>
              </a:ext>
            </a:extLst>
          </p:cNvPr>
          <p:cNvSpPr>
            <a:spLocks noGrp="1"/>
          </p:cNvSpPr>
          <p:nvPr>
            <p:ph type="dt" sz="half" idx="10"/>
          </p:nvPr>
        </p:nvSpPr>
        <p:spPr/>
        <p:txBody>
          <a:bodyPr/>
          <a:lstStyle/>
          <a:p>
            <a:pPr>
              <a:defRPr/>
            </a:pPr>
            <a:r>
              <a:rPr lang="en-US" altLang="it-IT"/>
              <a:t>23/10/2023</a:t>
            </a:r>
            <a:endParaRPr lang="it-IT" altLang="it-IT"/>
          </a:p>
        </p:txBody>
      </p:sp>
      <p:sp>
        <p:nvSpPr>
          <p:cNvPr id="7" name="Footer Placeholder 6">
            <a:extLst>
              <a:ext uri="{FF2B5EF4-FFF2-40B4-BE49-F238E27FC236}">
                <a16:creationId xmlns:a16="http://schemas.microsoft.com/office/drawing/2014/main" id="{925EA804-D707-0768-FF83-31213DB2F240}"/>
              </a:ext>
            </a:extLst>
          </p:cNvPr>
          <p:cNvSpPr>
            <a:spLocks noGrp="1"/>
          </p:cNvSpPr>
          <p:nvPr>
            <p:ph type="ftr" sz="quarter" idx="11"/>
          </p:nvPr>
        </p:nvSpPr>
        <p:spPr/>
        <p:txBody>
          <a:bodyPr/>
          <a:lstStyle/>
          <a:p>
            <a:pPr>
              <a:defRPr/>
            </a:pPr>
            <a:r>
              <a:rPr lang="it-IT" altLang="it-IT"/>
              <a:t>PhD progess report           Michela Neroni</a:t>
            </a:r>
          </a:p>
        </p:txBody>
      </p:sp>
      <p:sp>
        <p:nvSpPr>
          <p:cNvPr id="8" name="Slide Number Placeholder 7">
            <a:extLst>
              <a:ext uri="{FF2B5EF4-FFF2-40B4-BE49-F238E27FC236}">
                <a16:creationId xmlns:a16="http://schemas.microsoft.com/office/drawing/2014/main" id="{9A3E7B20-5921-93F5-483C-5F9CCBDE9B4F}"/>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23</a:t>
            </a:fld>
            <a:endParaRPr lang="it-IT" altLang="it-IT"/>
          </a:p>
        </p:txBody>
      </p:sp>
    </p:spTree>
    <p:extLst>
      <p:ext uri="{BB962C8B-B14F-4D97-AF65-F5344CB8AC3E}">
        <p14:creationId xmlns:p14="http://schemas.microsoft.com/office/powerpoint/2010/main" val="326898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F32B44-CB54-52BE-D684-0AFB8BA62ACB}"/>
              </a:ext>
            </a:extLst>
          </p:cNvPr>
          <p:cNvSpPr>
            <a:spLocks noGrp="1"/>
          </p:cNvSpPr>
          <p:nvPr>
            <p:ph type="dt" sz="half" idx="10"/>
          </p:nvPr>
        </p:nvSpPr>
        <p:spPr/>
        <p:txBody>
          <a:bodyPr/>
          <a:lstStyle/>
          <a:p>
            <a:pPr>
              <a:defRPr/>
            </a:pPr>
            <a:r>
              <a:rPr lang="en-US" altLang="it-IT"/>
              <a:t>23/10/2023</a:t>
            </a:r>
            <a:endParaRPr lang="it-IT" altLang="it-IT"/>
          </a:p>
        </p:txBody>
      </p:sp>
      <p:sp>
        <p:nvSpPr>
          <p:cNvPr id="5" name="Footer Placeholder 4">
            <a:extLst>
              <a:ext uri="{FF2B5EF4-FFF2-40B4-BE49-F238E27FC236}">
                <a16:creationId xmlns:a16="http://schemas.microsoft.com/office/drawing/2014/main" id="{F0000205-6AC8-A16D-265F-30BD41BBD954}"/>
              </a:ext>
            </a:extLst>
          </p:cNvPr>
          <p:cNvSpPr>
            <a:spLocks noGrp="1"/>
          </p:cNvSpPr>
          <p:nvPr>
            <p:ph type="ftr" sz="quarter" idx="11"/>
          </p:nvPr>
        </p:nvSpPr>
        <p:spPr/>
        <p:txBody>
          <a:bodyPr/>
          <a:lstStyle/>
          <a:p>
            <a:pPr>
              <a:defRPr/>
            </a:pPr>
            <a:r>
              <a:rPr lang="it-IT" altLang="it-IT"/>
              <a:t>PhD progess report           Michela Neroni</a:t>
            </a:r>
          </a:p>
        </p:txBody>
      </p:sp>
      <p:sp>
        <p:nvSpPr>
          <p:cNvPr id="6" name="Slide Number Placeholder 5">
            <a:extLst>
              <a:ext uri="{FF2B5EF4-FFF2-40B4-BE49-F238E27FC236}">
                <a16:creationId xmlns:a16="http://schemas.microsoft.com/office/drawing/2014/main" id="{36003D50-3FC2-4FA9-8D9C-2CED1A417E95}"/>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24</a:t>
            </a:fld>
            <a:endParaRPr lang="it-IT" altLang="it-IT"/>
          </a:p>
        </p:txBody>
      </p:sp>
      <p:pic>
        <p:nvPicPr>
          <p:cNvPr id="8" name="Picture 7" descr="A large machine with many wires&#10;&#10;Description automatically generated">
            <a:extLst>
              <a:ext uri="{FF2B5EF4-FFF2-40B4-BE49-F238E27FC236}">
                <a16:creationId xmlns:a16="http://schemas.microsoft.com/office/drawing/2014/main" id="{5495625A-DB0D-68C8-1661-D50DB1FD0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16" y="1660875"/>
            <a:ext cx="3203968" cy="1802232"/>
          </a:xfrm>
          <a:prstGeom prst="rect">
            <a:avLst/>
          </a:prstGeom>
        </p:spPr>
      </p:pic>
      <p:pic>
        <p:nvPicPr>
          <p:cNvPr id="10" name="Picture 9" descr="A close-up of a machine&#10;&#10;Description automatically generated">
            <a:extLst>
              <a:ext uri="{FF2B5EF4-FFF2-40B4-BE49-F238E27FC236}">
                <a16:creationId xmlns:a16="http://schemas.microsoft.com/office/drawing/2014/main" id="{144625F6-5A54-BCA9-15B8-A94E43B37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63535" y="1820506"/>
            <a:ext cx="2102529" cy="1182672"/>
          </a:xfrm>
          <a:prstGeom prst="rect">
            <a:avLst/>
          </a:prstGeom>
        </p:spPr>
      </p:pic>
      <p:pic>
        <p:nvPicPr>
          <p:cNvPr id="18" name="Picture 17">
            <a:extLst>
              <a:ext uri="{FF2B5EF4-FFF2-40B4-BE49-F238E27FC236}">
                <a16:creationId xmlns:a16="http://schemas.microsoft.com/office/drawing/2014/main" id="{DC67CA27-0534-C978-C07F-C9E98FE2697B}"/>
              </a:ext>
            </a:extLst>
          </p:cNvPr>
          <p:cNvPicPr>
            <a:picLocks noChangeAspect="1"/>
          </p:cNvPicPr>
          <p:nvPr/>
        </p:nvPicPr>
        <p:blipFill>
          <a:blip r:embed="rId4"/>
          <a:stretch>
            <a:fillRect/>
          </a:stretch>
        </p:blipFill>
        <p:spPr>
          <a:xfrm>
            <a:off x="3204613" y="3952951"/>
            <a:ext cx="1039065" cy="2027133"/>
          </a:xfrm>
          <a:prstGeom prst="rect">
            <a:avLst/>
          </a:prstGeom>
        </p:spPr>
      </p:pic>
      <p:pic>
        <p:nvPicPr>
          <p:cNvPr id="19" name="Picture 18">
            <a:extLst>
              <a:ext uri="{FF2B5EF4-FFF2-40B4-BE49-F238E27FC236}">
                <a16:creationId xmlns:a16="http://schemas.microsoft.com/office/drawing/2014/main" id="{CB9C90CC-F1E1-FCC7-7FE5-98BDB8BCDF90}"/>
              </a:ext>
            </a:extLst>
          </p:cNvPr>
          <p:cNvPicPr>
            <a:picLocks noChangeAspect="1"/>
          </p:cNvPicPr>
          <p:nvPr/>
        </p:nvPicPr>
        <p:blipFill>
          <a:blip r:embed="rId5"/>
          <a:stretch>
            <a:fillRect/>
          </a:stretch>
        </p:blipFill>
        <p:spPr>
          <a:xfrm>
            <a:off x="24789" y="4116596"/>
            <a:ext cx="3129399" cy="1725465"/>
          </a:xfrm>
          <a:prstGeom prst="rect">
            <a:avLst/>
          </a:prstGeom>
        </p:spPr>
      </p:pic>
      <p:sp>
        <p:nvSpPr>
          <p:cNvPr id="22" name="TextBox 15">
            <a:extLst>
              <a:ext uri="{FF2B5EF4-FFF2-40B4-BE49-F238E27FC236}">
                <a16:creationId xmlns:a16="http://schemas.microsoft.com/office/drawing/2014/main" id="{DEECD877-8B35-94C3-B7C1-5FC8C47B8E85}"/>
              </a:ext>
            </a:extLst>
          </p:cNvPr>
          <p:cNvSpPr txBox="1"/>
          <p:nvPr/>
        </p:nvSpPr>
        <p:spPr>
          <a:xfrm>
            <a:off x="755576" y="3839597"/>
            <a:ext cx="1546982"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dirty="0">
                <a:ln>
                  <a:noFill/>
                </a:ln>
                <a:solidFill>
                  <a:srgbClr val="000000"/>
                </a:solidFill>
                <a:effectLst/>
                <a:uLnTx/>
                <a:uFillTx/>
                <a:latin typeface="Arial"/>
                <a:ea typeface="+mn-ea"/>
                <a:cs typeface="+mn-cs"/>
              </a:rPr>
              <a:t>1-cell model</a:t>
            </a:r>
            <a:endParaRPr kumimoji="0" lang="en-GB" sz="1600" b="0" i="1" u="sng" strike="noStrike" kern="1200" cap="none" spc="0" normalizeH="0" baseline="0" noProof="0" dirty="0">
              <a:ln>
                <a:noFill/>
              </a:ln>
              <a:solidFill>
                <a:srgbClr val="000000"/>
              </a:solidFill>
              <a:effectLst/>
              <a:uLnTx/>
              <a:uFillTx/>
              <a:latin typeface="Arial"/>
              <a:ea typeface="+mn-ea"/>
              <a:cs typeface="+mn-cs"/>
            </a:endParaRPr>
          </a:p>
        </p:txBody>
      </p:sp>
      <p:pic>
        <p:nvPicPr>
          <p:cNvPr id="23" name="Picture 22" descr="A picture containing text, line, plot, diagram&#10;&#10;Description automatically generated">
            <a:extLst>
              <a:ext uri="{FF2B5EF4-FFF2-40B4-BE49-F238E27FC236}">
                <a16:creationId xmlns:a16="http://schemas.microsoft.com/office/drawing/2014/main" id="{8E6A976A-E479-3AB6-5455-57F4E324C91F}"/>
              </a:ext>
            </a:extLst>
          </p:cNvPr>
          <p:cNvPicPr>
            <a:picLocks noChangeAspect="1"/>
          </p:cNvPicPr>
          <p:nvPr/>
        </p:nvPicPr>
        <p:blipFill rotWithShape="1">
          <a:blip r:embed="rId6">
            <a:extLst>
              <a:ext uri="{28A0092B-C50C-407E-A947-70E740481C1C}">
                <a14:useLocalDpi xmlns:a14="http://schemas.microsoft.com/office/drawing/2010/main" val="0"/>
              </a:ext>
            </a:extLst>
          </a:blip>
          <a:srcRect l="4186" t="11472" r="7605"/>
          <a:stretch/>
        </p:blipFill>
        <p:spPr>
          <a:xfrm>
            <a:off x="5309394" y="4060745"/>
            <a:ext cx="3475858" cy="2003998"/>
          </a:xfrm>
          <a:prstGeom prst="rect">
            <a:avLst/>
          </a:prstGeom>
        </p:spPr>
      </p:pic>
      <p:sp>
        <p:nvSpPr>
          <p:cNvPr id="24" name="TextBox 33">
            <a:extLst>
              <a:ext uri="{FF2B5EF4-FFF2-40B4-BE49-F238E27FC236}">
                <a16:creationId xmlns:a16="http://schemas.microsoft.com/office/drawing/2014/main" id="{1C49E1A1-5F50-96E4-7210-C290C51C40B4}"/>
              </a:ext>
            </a:extLst>
          </p:cNvPr>
          <p:cNvSpPr txBox="1"/>
          <p:nvPr/>
        </p:nvSpPr>
        <p:spPr>
          <a:xfrm>
            <a:off x="209916" y="668208"/>
            <a:ext cx="5256583" cy="76944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0000"/>
                </a:solidFill>
                <a:effectLst/>
                <a:uLnTx/>
                <a:uFillTx/>
                <a:latin typeface="Arial"/>
                <a:ea typeface="+mn-ea"/>
                <a:cs typeface="+mn-cs"/>
              </a:rPr>
              <a:t>GOAL</a:t>
            </a:r>
            <a:r>
              <a:rPr kumimoji="0" lang="en-US" sz="1800" b="0" i="0" u="none" strike="noStrike" kern="1200" cap="none" spc="0" normalizeH="0" baseline="0" noProof="0" dirty="0">
                <a:ln>
                  <a:noFill/>
                </a:ln>
                <a:solidFill>
                  <a:srgbClr val="FF0000"/>
                </a:solidFill>
                <a:effectLst/>
                <a:uLnTx/>
                <a:uFillTx/>
                <a:latin typeface="Arial"/>
                <a:ea typeface="+mn-ea"/>
                <a:cs typeface="+mn-cs"/>
              </a:rPr>
              <a:t>:</a:t>
            </a:r>
            <a:r>
              <a:rPr kumimoji="0" lang="en-US" sz="1800" b="0" i="0" u="none" strike="noStrike" kern="1200" cap="none" spc="0" normalizeH="0" baseline="0" noProof="0" dirty="0">
                <a:ln>
                  <a:noFill/>
                </a:ln>
                <a:solidFill>
                  <a:srgbClr val="0033A0"/>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to build an EM model of </a:t>
            </a:r>
            <a:r>
              <a:rPr kumimoji="0" lang="en-US" sz="1600" b="0" i="0" u="none" strike="noStrike" kern="1200" cap="none" spc="0" normalizeH="0" baseline="0" noProof="0" dirty="0" err="1">
                <a:ln>
                  <a:noFill/>
                </a:ln>
                <a:solidFill>
                  <a:srgbClr val="000000"/>
                </a:solidFill>
                <a:effectLst/>
                <a:uLnTx/>
                <a:uFillTx/>
                <a:latin typeface="Arial"/>
                <a:ea typeface="+mn-ea"/>
                <a:cs typeface="+mn-cs"/>
              </a:rPr>
              <a:t>Finemet</a:t>
            </a:r>
            <a:r>
              <a:rPr kumimoji="0" lang="en-US" sz="1600" b="0" i="0" u="none" strike="noStrike" kern="1200" cap="none" spc="0" normalizeH="0" baseline="0" noProof="0" dirty="0">
                <a:ln>
                  <a:noFill/>
                </a:ln>
                <a:solidFill>
                  <a:srgbClr val="000000"/>
                </a:solidFill>
                <a:effectLst/>
                <a:uLnTx/>
                <a:uFillTx/>
                <a:latin typeface="Arial"/>
                <a:ea typeface="+mn-ea"/>
                <a:cs typeface="+mn-cs"/>
              </a:rPr>
              <a:t> cavity + amplifier system, matching with measurements, for further impedance investigations. </a:t>
            </a:r>
            <a:endParaRPr kumimoji="0" lang="en-GB" sz="1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endParaRPr>
          </a:p>
        </p:txBody>
      </p:sp>
      <p:pic>
        <p:nvPicPr>
          <p:cNvPr id="26" name="Picture 25">
            <a:extLst>
              <a:ext uri="{FF2B5EF4-FFF2-40B4-BE49-F238E27FC236}">
                <a16:creationId xmlns:a16="http://schemas.microsoft.com/office/drawing/2014/main" id="{95E6F19E-9E61-853E-3961-B8B63F0D2CA9}"/>
              </a:ext>
            </a:extLst>
          </p:cNvPr>
          <p:cNvPicPr>
            <a:picLocks noChangeAspect="1"/>
          </p:cNvPicPr>
          <p:nvPr/>
        </p:nvPicPr>
        <p:blipFill rotWithShape="1">
          <a:blip r:embed="rId7"/>
          <a:srcRect t="6244" b="9903"/>
          <a:stretch/>
        </p:blipFill>
        <p:spPr>
          <a:xfrm>
            <a:off x="5483172" y="459942"/>
            <a:ext cx="3660828" cy="1102170"/>
          </a:xfrm>
          <a:prstGeom prst="rect">
            <a:avLst/>
          </a:prstGeom>
        </p:spPr>
      </p:pic>
      <p:sp>
        <p:nvSpPr>
          <p:cNvPr id="27" name="TextBox 26">
            <a:extLst>
              <a:ext uri="{FF2B5EF4-FFF2-40B4-BE49-F238E27FC236}">
                <a16:creationId xmlns:a16="http://schemas.microsoft.com/office/drawing/2014/main" id="{A763C964-DF48-E365-22E6-05B5D2B8E013}"/>
              </a:ext>
            </a:extLst>
          </p:cNvPr>
          <p:cNvSpPr txBox="1"/>
          <p:nvPr/>
        </p:nvSpPr>
        <p:spPr>
          <a:xfrm>
            <a:off x="103116" y="111423"/>
            <a:ext cx="6480720" cy="492443"/>
          </a:xfrm>
          <a:prstGeom prst="rect">
            <a:avLst/>
          </a:prstGeom>
          <a:noFill/>
        </p:spPr>
        <p:txBody>
          <a:bodyPr wrap="square" rtlCol="0">
            <a:spAutoFit/>
          </a:bodyPr>
          <a:lstStyle/>
          <a:p>
            <a:r>
              <a:rPr lang="it-IT" sz="2600" b="1" dirty="0" err="1">
                <a:solidFill>
                  <a:srgbClr val="822433"/>
                </a:solidFill>
                <a:latin typeface="+mj-lt"/>
                <a:ea typeface="+mj-ea"/>
                <a:cs typeface="+mj-cs"/>
              </a:rPr>
              <a:t>Impedance</a:t>
            </a:r>
            <a:r>
              <a:rPr lang="it-IT" dirty="0">
                <a:solidFill>
                  <a:srgbClr val="000000"/>
                </a:solidFill>
              </a:rPr>
              <a:t> </a:t>
            </a:r>
            <a:r>
              <a:rPr lang="it-IT" sz="2600" b="1" dirty="0">
                <a:solidFill>
                  <a:srgbClr val="830022"/>
                </a:solidFill>
                <a:latin typeface="+mj-lt"/>
              </a:rPr>
              <a:t>of PSB </a:t>
            </a:r>
            <a:r>
              <a:rPr lang="it-IT" sz="2600" b="1" dirty="0" err="1">
                <a:solidFill>
                  <a:srgbClr val="830022"/>
                </a:solidFill>
                <a:latin typeface="+mj-lt"/>
              </a:rPr>
              <a:t>Finemet</a:t>
            </a:r>
            <a:r>
              <a:rPr lang="it-IT" sz="2600" b="1" dirty="0">
                <a:solidFill>
                  <a:srgbClr val="830022"/>
                </a:solidFill>
                <a:latin typeface="+mj-lt"/>
              </a:rPr>
              <a:t> </a:t>
            </a:r>
            <a:r>
              <a:rPr lang="it-IT" sz="2600" b="1" dirty="0" err="1">
                <a:solidFill>
                  <a:srgbClr val="830022"/>
                </a:solidFill>
                <a:latin typeface="+mj-lt"/>
              </a:rPr>
              <a:t>cavities</a:t>
            </a:r>
            <a:endParaRPr lang="en-GB" sz="2600" b="1" dirty="0">
              <a:solidFill>
                <a:srgbClr val="830022"/>
              </a:solidFill>
              <a:latin typeface="+mj-lt"/>
            </a:endParaRPr>
          </a:p>
        </p:txBody>
      </p:sp>
      <p:pic>
        <p:nvPicPr>
          <p:cNvPr id="28" name="Picture 27" descr="Chart, line chart, histogram&#10;&#10;Description automatically generated">
            <a:extLst>
              <a:ext uri="{FF2B5EF4-FFF2-40B4-BE49-F238E27FC236}">
                <a16:creationId xmlns:a16="http://schemas.microsoft.com/office/drawing/2014/main" id="{821629AE-1CE9-A244-0604-D7725377CE2D}"/>
              </a:ext>
            </a:extLst>
          </p:cNvPr>
          <p:cNvPicPr>
            <a:picLocks noChangeAspect="1"/>
          </p:cNvPicPr>
          <p:nvPr/>
        </p:nvPicPr>
        <p:blipFill rotWithShape="1">
          <a:blip r:embed="rId8">
            <a:extLst>
              <a:ext uri="{28A0092B-C50C-407E-A947-70E740481C1C}">
                <a14:useLocalDpi xmlns:a14="http://schemas.microsoft.com/office/drawing/2010/main" val="0"/>
              </a:ext>
            </a:extLst>
          </a:blip>
          <a:srcRect l="2307" t="10165" r="9901" b="1202"/>
          <a:stretch/>
        </p:blipFill>
        <p:spPr>
          <a:xfrm>
            <a:off x="5309394" y="1939047"/>
            <a:ext cx="3408133" cy="1895847"/>
          </a:xfrm>
          <a:prstGeom prst="rect">
            <a:avLst/>
          </a:prstGeom>
        </p:spPr>
      </p:pic>
      <p:sp>
        <p:nvSpPr>
          <p:cNvPr id="29" name="TextBox 28">
            <a:extLst>
              <a:ext uri="{FF2B5EF4-FFF2-40B4-BE49-F238E27FC236}">
                <a16:creationId xmlns:a16="http://schemas.microsoft.com/office/drawing/2014/main" id="{3800808C-8F42-F681-669B-79061F8851AC}"/>
              </a:ext>
            </a:extLst>
          </p:cNvPr>
          <p:cNvSpPr txBox="1"/>
          <p:nvPr/>
        </p:nvSpPr>
        <p:spPr>
          <a:xfrm>
            <a:off x="5442204" y="1590241"/>
            <a:ext cx="3491880" cy="307777"/>
          </a:xfrm>
          <a:prstGeom prst="rect">
            <a:avLst/>
          </a:prstGeom>
          <a:noFill/>
        </p:spPr>
        <p:txBody>
          <a:bodyPr wrap="square" rtlCol="0">
            <a:spAutoFit/>
          </a:bodyPr>
          <a:lstStyle/>
          <a:p>
            <a:r>
              <a:rPr lang="it-IT" sz="1400" b="1" dirty="0" err="1">
                <a:solidFill>
                  <a:srgbClr val="FF0000"/>
                </a:solidFill>
              </a:rPr>
              <a:t>Wire</a:t>
            </a:r>
            <a:r>
              <a:rPr lang="it-IT" sz="1400" b="1" dirty="0">
                <a:solidFill>
                  <a:srgbClr val="FF0000"/>
                </a:solidFill>
              </a:rPr>
              <a:t> </a:t>
            </a:r>
            <a:r>
              <a:rPr lang="it-IT" sz="1400" b="1" dirty="0" err="1">
                <a:solidFill>
                  <a:srgbClr val="FF0000"/>
                </a:solidFill>
              </a:rPr>
              <a:t>measurements</a:t>
            </a:r>
            <a:r>
              <a:rPr lang="it-IT" sz="1400" b="1" dirty="0">
                <a:solidFill>
                  <a:srgbClr val="FF0000"/>
                </a:solidFill>
              </a:rPr>
              <a:t> </a:t>
            </a:r>
            <a:r>
              <a:rPr lang="it-IT" sz="1400" dirty="0">
                <a:solidFill>
                  <a:srgbClr val="000000"/>
                </a:solidFill>
              </a:rPr>
              <a:t>– single </a:t>
            </a:r>
            <a:r>
              <a:rPr lang="it-IT" sz="1400" dirty="0" err="1">
                <a:solidFill>
                  <a:srgbClr val="000000"/>
                </a:solidFill>
              </a:rPr>
              <a:t>cell</a:t>
            </a:r>
            <a:r>
              <a:rPr lang="it-IT" sz="1400" dirty="0">
                <a:solidFill>
                  <a:srgbClr val="000000"/>
                </a:solidFill>
              </a:rPr>
              <a:t> </a:t>
            </a:r>
            <a:r>
              <a:rPr lang="it-IT" sz="1400" dirty="0" err="1">
                <a:solidFill>
                  <a:srgbClr val="000000"/>
                </a:solidFill>
              </a:rPr>
              <a:t>result</a:t>
            </a:r>
            <a:endParaRPr lang="en-GB" sz="1400" dirty="0">
              <a:solidFill>
                <a:srgbClr val="000000"/>
              </a:solidFill>
            </a:endParaRPr>
          </a:p>
        </p:txBody>
      </p:sp>
      <p:cxnSp>
        <p:nvCxnSpPr>
          <p:cNvPr id="31" name="Straight Arrow Connector 30">
            <a:extLst>
              <a:ext uri="{FF2B5EF4-FFF2-40B4-BE49-F238E27FC236}">
                <a16:creationId xmlns:a16="http://schemas.microsoft.com/office/drawing/2014/main" id="{C316E173-4733-242D-5DB3-8113D4B18F7C}"/>
              </a:ext>
            </a:extLst>
          </p:cNvPr>
          <p:cNvCxnSpPr/>
          <p:nvPr/>
        </p:nvCxnSpPr>
        <p:spPr bwMode="auto">
          <a:xfrm>
            <a:off x="4427984" y="4966517"/>
            <a:ext cx="792088" cy="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14824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aph of a blue and orange line&#10;&#10;Description automatically generated">
            <a:extLst>
              <a:ext uri="{FF2B5EF4-FFF2-40B4-BE49-F238E27FC236}">
                <a16:creationId xmlns:a16="http://schemas.microsoft.com/office/drawing/2014/main" id="{73A8327D-D6DA-A457-6780-5BC938620B1C}"/>
              </a:ext>
            </a:extLst>
          </p:cNvPr>
          <p:cNvPicPr>
            <a:picLocks noChangeAspect="1"/>
          </p:cNvPicPr>
          <p:nvPr/>
        </p:nvPicPr>
        <p:blipFill rotWithShape="1">
          <a:blip r:embed="rId2">
            <a:extLst>
              <a:ext uri="{28A0092B-C50C-407E-A947-70E740481C1C}">
                <a14:useLocalDpi xmlns:a14="http://schemas.microsoft.com/office/drawing/2010/main" val="0"/>
              </a:ext>
            </a:extLst>
          </a:blip>
          <a:srcRect r="7991"/>
          <a:stretch/>
        </p:blipFill>
        <p:spPr>
          <a:xfrm>
            <a:off x="5825975" y="62761"/>
            <a:ext cx="3271154" cy="2666444"/>
          </a:xfrm>
          <a:prstGeom prst="rect">
            <a:avLst/>
          </a:prstGeom>
        </p:spPr>
      </p:pic>
      <p:sp>
        <p:nvSpPr>
          <p:cNvPr id="4" name="Date Placeholder 3">
            <a:extLst>
              <a:ext uri="{FF2B5EF4-FFF2-40B4-BE49-F238E27FC236}">
                <a16:creationId xmlns:a16="http://schemas.microsoft.com/office/drawing/2014/main" id="{75F748AE-4143-F358-2E34-F2B1F78E7A37}"/>
              </a:ext>
            </a:extLst>
          </p:cNvPr>
          <p:cNvSpPr>
            <a:spLocks noGrp="1"/>
          </p:cNvSpPr>
          <p:nvPr>
            <p:ph type="dt" sz="half" idx="10"/>
          </p:nvPr>
        </p:nvSpPr>
        <p:spPr/>
        <p:txBody>
          <a:bodyPr/>
          <a:lstStyle/>
          <a:p>
            <a:pPr>
              <a:defRPr/>
            </a:pPr>
            <a:r>
              <a:rPr lang="en-US" altLang="it-IT"/>
              <a:t>23/10/2023</a:t>
            </a:r>
            <a:endParaRPr lang="it-IT" altLang="it-IT"/>
          </a:p>
        </p:txBody>
      </p:sp>
      <p:sp>
        <p:nvSpPr>
          <p:cNvPr id="5" name="Footer Placeholder 4">
            <a:extLst>
              <a:ext uri="{FF2B5EF4-FFF2-40B4-BE49-F238E27FC236}">
                <a16:creationId xmlns:a16="http://schemas.microsoft.com/office/drawing/2014/main" id="{2E65D882-CFFD-2E04-242A-1962858E7E22}"/>
              </a:ext>
            </a:extLst>
          </p:cNvPr>
          <p:cNvSpPr>
            <a:spLocks noGrp="1"/>
          </p:cNvSpPr>
          <p:nvPr>
            <p:ph type="ftr" sz="quarter" idx="11"/>
          </p:nvPr>
        </p:nvSpPr>
        <p:spPr/>
        <p:txBody>
          <a:bodyPr/>
          <a:lstStyle/>
          <a:p>
            <a:pPr>
              <a:defRPr/>
            </a:pPr>
            <a:r>
              <a:rPr lang="it-IT" altLang="it-IT"/>
              <a:t>PhD progess report           Michela Neroni</a:t>
            </a:r>
          </a:p>
        </p:txBody>
      </p:sp>
      <p:sp>
        <p:nvSpPr>
          <p:cNvPr id="6" name="Slide Number Placeholder 5">
            <a:extLst>
              <a:ext uri="{FF2B5EF4-FFF2-40B4-BE49-F238E27FC236}">
                <a16:creationId xmlns:a16="http://schemas.microsoft.com/office/drawing/2014/main" id="{85608170-E71F-7835-4C86-303696B33A2B}"/>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25</a:t>
            </a:fld>
            <a:endParaRPr lang="it-IT" altLang="it-IT"/>
          </a:p>
        </p:txBody>
      </p:sp>
      <p:pic>
        <p:nvPicPr>
          <p:cNvPr id="7" name="Picture 6">
            <a:extLst>
              <a:ext uri="{FF2B5EF4-FFF2-40B4-BE49-F238E27FC236}">
                <a16:creationId xmlns:a16="http://schemas.microsoft.com/office/drawing/2014/main" id="{9B17E0DC-01BE-2B28-692D-DE99E5233A83}"/>
              </a:ext>
            </a:extLst>
          </p:cNvPr>
          <p:cNvPicPr>
            <a:picLocks noChangeAspect="1"/>
          </p:cNvPicPr>
          <p:nvPr/>
        </p:nvPicPr>
        <p:blipFill>
          <a:blip r:embed="rId3"/>
          <a:stretch>
            <a:fillRect/>
          </a:stretch>
        </p:blipFill>
        <p:spPr>
          <a:xfrm>
            <a:off x="374944" y="726289"/>
            <a:ext cx="2889552" cy="1678769"/>
          </a:xfrm>
          <a:prstGeom prst="rect">
            <a:avLst/>
          </a:prstGeom>
        </p:spPr>
      </p:pic>
      <p:sp>
        <p:nvSpPr>
          <p:cNvPr id="11" name="Title 2">
            <a:extLst>
              <a:ext uri="{FF2B5EF4-FFF2-40B4-BE49-F238E27FC236}">
                <a16:creationId xmlns:a16="http://schemas.microsoft.com/office/drawing/2014/main" id="{E3F9A951-899A-DA49-BCAD-145345ED5559}"/>
              </a:ext>
            </a:extLst>
          </p:cNvPr>
          <p:cNvSpPr>
            <a:spLocks noGrp="1"/>
          </p:cNvSpPr>
          <p:nvPr/>
        </p:nvSpPr>
        <p:spPr>
          <a:xfrm>
            <a:off x="303467" y="325481"/>
            <a:ext cx="12449368"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GB" sz="2400" dirty="0"/>
          </a:p>
        </p:txBody>
      </p:sp>
      <p:pic>
        <p:nvPicPr>
          <p:cNvPr id="12" name="Picture 11" descr="A blue machine with a silver pipe&#10;&#10;Description automatically generated">
            <a:extLst>
              <a:ext uri="{FF2B5EF4-FFF2-40B4-BE49-F238E27FC236}">
                <a16:creationId xmlns:a16="http://schemas.microsoft.com/office/drawing/2014/main" id="{2AB2D23E-029E-8FF4-BA9F-C3F53D039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49848" y="3536227"/>
            <a:ext cx="3236963" cy="1820792"/>
          </a:xfrm>
          <a:prstGeom prst="rect">
            <a:avLst/>
          </a:prstGeom>
        </p:spPr>
      </p:pic>
      <p:sp>
        <p:nvSpPr>
          <p:cNvPr id="13" name="TextBox 10">
            <a:extLst>
              <a:ext uri="{FF2B5EF4-FFF2-40B4-BE49-F238E27FC236}">
                <a16:creationId xmlns:a16="http://schemas.microsoft.com/office/drawing/2014/main" id="{4DF15103-270F-4F82-641F-FDD1687CD675}"/>
              </a:ext>
            </a:extLst>
          </p:cNvPr>
          <p:cNvSpPr txBox="1"/>
          <p:nvPr/>
        </p:nvSpPr>
        <p:spPr>
          <a:xfrm>
            <a:off x="275326" y="3090173"/>
            <a:ext cx="6562361"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u="sng" dirty="0">
                <a:solidFill>
                  <a:srgbClr val="FF0000"/>
                </a:solidFill>
              </a:rPr>
              <a:t>GOAL</a:t>
            </a:r>
            <a:r>
              <a:rPr lang="en-GB" dirty="0"/>
              <a:t>: </a:t>
            </a:r>
            <a:r>
              <a:rPr lang="en-GB" sz="1400" dirty="0">
                <a:solidFill>
                  <a:srgbClr val="000000"/>
                </a:solidFill>
              </a:rPr>
              <a:t>fast frequency shift of about 200 kHz on the fundamental mode, to allow a fast switching between proton and ion frequencies.</a:t>
            </a:r>
          </a:p>
        </p:txBody>
      </p:sp>
      <p:sp>
        <p:nvSpPr>
          <p:cNvPr id="14" name="TextBox 13">
            <a:extLst>
              <a:ext uri="{FF2B5EF4-FFF2-40B4-BE49-F238E27FC236}">
                <a16:creationId xmlns:a16="http://schemas.microsoft.com/office/drawing/2014/main" id="{E43B6471-EEED-DA87-B509-F71E43F459DF}"/>
              </a:ext>
            </a:extLst>
          </p:cNvPr>
          <p:cNvSpPr txBox="1"/>
          <p:nvPr/>
        </p:nvSpPr>
        <p:spPr>
          <a:xfrm>
            <a:off x="3310991" y="805696"/>
            <a:ext cx="2468488" cy="1384995"/>
          </a:xfrm>
          <a:prstGeom prst="rect">
            <a:avLst/>
          </a:prstGeom>
          <a:noFill/>
        </p:spPr>
        <p:txBody>
          <a:bodyPr wrap="square" rtlCol="0">
            <a:spAutoFit/>
          </a:bodyPr>
          <a:lstStyle/>
          <a:p>
            <a:r>
              <a:rPr lang="it-IT" sz="1400" dirty="0">
                <a:solidFill>
                  <a:srgbClr val="000000"/>
                </a:solidFill>
              </a:rPr>
              <a:t>EM </a:t>
            </a:r>
            <a:r>
              <a:rPr lang="it-IT" sz="1400" dirty="0" err="1">
                <a:solidFill>
                  <a:srgbClr val="000000"/>
                </a:solidFill>
              </a:rPr>
              <a:t>simulations</a:t>
            </a:r>
            <a:r>
              <a:rPr lang="it-IT" sz="1400" dirty="0">
                <a:solidFill>
                  <a:srgbClr val="000000"/>
                </a:solidFill>
              </a:rPr>
              <a:t> and RF </a:t>
            </a:r>
            <a:r>
              <a:rPr lang="it-IT" sz="1400" dirty="0" err="1">
                <a:solidFill>
                  <a:srgbClr val="000000"/>
                </a:solidFill>
              </a:rPr>
              <a:t>measurements</a:t>
            </a:r>
            <a:r>
              <a:rPr lang="it-IT" sz="1400" dirty="0">
                <a:solidFill>
                  <a:srgbClr val="000000"/>
                </a:solidFill>
              </a:rPr>
              <a:t> of </a:t>
            </a:r>
            <a:r>
              <a:rPr lang="it-IT" sz="1400" dirty="0" err="1">
                <a:solidFill>
                  <a:srgbClr val="000000"/>
                </a:solidFill>
              </a:rPr>
              <a:t>upgraded</a:t>
            </a:r>
            <a:r>
              <a:rPr lang="it-IT" sz="1400" dirty="0">
                <a:solidFill>
                  <a:srgbClr val="000000"/>
                </a:solidFill>
              </a:rPr>
              <a:t> </a:t>
            </a:r>
            <a:r>
              <a:rPr lang="it-IT" sz="1400" b="1" dirty="0" err="1">
                <a:solidFill>
                  <a:srgbClr val="FF0000"/>
                </a:solidFill>
              </a:rPr>
              <a:t>septa</a:t>
            </a:r>
            <a:r>
              <a:rPr lang="it-IT" sz="1400" b="1" dirty="0">
                <a:solidFill>
                  <a:srgbClr val="FF0000"/>
                </a:solidFill>
              </a:rPr>
              <a:t> </a:t>
            </a:r>
            <a:r>
              <a:rPr lang="it-IT" sz="1400" b="1" dirty="0" err="1">
                <a:solidFill>
                  <a:srgbClr val="FF0000"/>
                </a:solidFill>
              </a:rPr>
              <a:t>magnets</a:t>
            </a:r>
            <a:r>
              <a:rPr lang="it-IT" sz="1400" b="1" dirty="0">
                <a:solidFill>
                  <a:srgbClr val="FF0000"/>
                </a:solidFill>
              </a:rPr>
              <a:t> </a:t>
            </a:r>
            <a:r>
              <a:rPr lang="en-GB" sz="1400" dirty="0">
                <a:solidFill>
                  <a:srgbClr val="000000"/>
                </a:solidFill>
              </a:rPr>
              <a:t>to verify their compliance with impedance requirements before installation in the PS.</a:t>
            </a:r>
          </a:p>
        </p:txBody>
      </p:sp>
      <p:sp>
        <p:nvSpPr>
          <p:cNvPr id="15" name="TextBox 14">
            <a:extLst>
              <a:ext uri="{FF2B5EF4-FFF2-40B4-BE49-F238E27FC236}">
                <a16:creationId xmlns:a16="http://schemas.microsoft.com/office/drawing/2014/main" id="{372F9842-259B-749B-6557-55FF382E2C66}"/>
              </a:ext>
            </a:extLst>
          </p:cNvPr>
          <p:cNvSpPr txBox="1"/>
          <p:nvPr/>
        </p:nvSpPr>
        <p:spPr>
          <a:xfrm>
            <a:off x="185195" y="797968"/>
            <a:ext cx="2520280" cy="307777"/>
          </a:xfrm>
          <a:prstGeom prst="rect">
            <a:avLst/>
          </a:prstGeom>
          <a:noFill/>
        </p:spPr>
        <p:txBody>
          <a:bodyPr wrap="square" rtlCol="0">
            <a:spAutoFit/>
          </a:bodyPr>
          <a:lstStyle/>
          <a:p>
            <a:r>
              <a:rPr lang="it-IT" sz="1400" dirty="0" err="1">
                <a:solidFill>
                  <a:srgbClr val="FF0000"/>
                </a:solidFill>
              </a:rPr>
              <a:t>Simplified</a:t>
            </a:r>
            <a:r>
              <a:rPr lang="it-IT" sz="1400" dirty="0">
                <a:solidFill>
                  <a:srgbClr val="FF0000"/>
                </a:solidFill>
              </a:rPr>
              <a:t> </a:t>
            </a:r>
            <a:r>
              <a:rPr lang="it-IT" sz="1400" b="1" dirty="0">
                <a:solidFill>
                  <a:srgbClr val="FF0000"/>
                </a:solidFill>
              </a:rPr>
              <a:t>SMH16</a:t>
            </a:r>
            <a:endParaRPr lang="en-GB" sz="1400" b="1" dirty="0">
              <a:solidFill>
                <a:srgbClr val="FF0000"/>
              </a:solidFill>
            </a:endParaRPr>
          </a:p>
        </p:txBody>
      </p:sp>
      <p:pic>
        <p:nvPicPr>
          <p:cNvPr id="17" name="Picture 16">
            <a:extLst>
              <a:ext uri="{FF2B5EF4-FFF2-40B4-BE49-F238E27FC236}">
                <a16:creationId xmlns:a16="http://schemas.microsoft.com/office/drawing/2014/main" id="{1991543A-DA54-DF7A-01D4-12553E063367}"/>
              </a:ext>
            </a:extLst>
          </p:cNvPr>
          <p:cNvPicPr>
            <a:picLocks noChangeAspect="1"/>
          </p:cNvPicPr>
          <p:nvPr/>
        </p:nvPicPr>
        <p:blipFill>
          <a:blip r:embed="rId5"/>
          <a:stretch>
            <a:fillRect/>
          </a:stretch>
        </p:blipFill>
        <p:spPr>
          <a:xfrm>
            <a:off x="3189985" y="4034192"/>
            <a:ext cx="3647703" cy="1949216"/>
          </a:xfrm>
          <a:prstGeom prst="rect">
            <a:avLst/>
          </a:prstGeom>
        </p:spPr>
      </p:pic>
      <p:sp>
        <p:nvSpPr>
          <p:cNvPr id="18" name="TextBox 17">
            <a:extLst>
              <a:ext uri="{FF2B5EF4-FFF2-40B4-BE49-F238E27FC236}">
                <a16:creationId xmlns:a16="http://schemas.microsoft.com/office/drawing/2014/main" id="{4ECCF9DD-26E1-8B17-33DD-748A6BC40BF0}"/>
              </a:ext>
            </a:extLst>
          </p:cNvPr>
          <p:cNvSpPr txBox="1"/>
          <p:nvPr/>
        </p:nvSpPr>
        <p:spPr>
          <a:xfrm>
            <a:off x="185195" y="2589026"/>
            <a:ext cx="5191192" cy="492443"/>
          </a:xfrm>
          <a:prstGeom prst="rect">
            <a:avLst/>
          </a:prstGeom>
          <a:noFill/>
        </p:spPr>
        <p:txBody>
          <a:bodyPr wrap="square" rtlCol="0">
            <a:spAutoFit/>
          </a:bodyPr>
          <a:lstStyle/>
          <a:p>
            <a:r>
              <a:rPr lang="it-IT" sz="2600" b="1" dirty="0">
                <a:solidFill>
                  <a:srgbClr val="830022"/>
                </a:solidFill>
                <a:latin typeface="+mj-lt"/>
              </a:rPr>
              <a:t>PS 80 MHz fast ferrite tuner</a:t>
            </a:r>
            <a:endParaRPr lang="en-GB" sz="2600" b="1" dirty="0">
              <a:solidFill>
                <a:srgbClr val="830022"/>
              </a:solidFill>
              <a:latin typeface="+mj-lt"/>
            </a:endParaRPr>
          </a:p>
        </p:txBody>
      </p:sp>
      <p:sp>
        <p:nvSpPr>
          <p:cNvPr id="20" name="TextBox 19">
            <a:extLst>
              <a:ext uri="{FF2B5EF4-FFF2-40B4-BE49-F238E27FC236}">
                <a16:creationId xmlns:a16="http://schemas.microsoft.com/office/drawing/2014/main" id="{412491C2-068A-9FD1-2CBD-2B0EA1457D3D}"/>
              </a:ext>
            </a:extLst>
          </p:cNvPr>
          <p:cNvSpPr txBox="1"/>
          <p:nvPr/>
        </p:nvSpPr>
        <p:spPr>
          <a:xfrm>
            <a:off x="303467" y="3636111"/>
            <a:ext cx="6534221" cy="523220"/>
          </a:xfrm>
          <a:prstGeom prst="rect">
            <a:avLst/>
          </a:prstGeom>
          <a:noFill/>
        </p:spPr>
        <p:txBody>
          <a:bodyPr wrap="square">
            <a:spAutoFit/>
          </a:bodyPr>
          <a:lstStyle/>
          <a:p>
            <a:pPr algn="l"/>
            <a:r>
              <a:rPr lang="en-GB" sz="1400" dirty="0">
                <a:solidFill>
                  <a:srgbClr val="000000"/>
                </a:solidFill>
                <a:latin typeface="+mn-lt"/>
                <a:sym typeface="Wingdings" panose="05000000000000000000" pitchFamily="2" charset="2"/>
              </a:rPr>
              <a:t> Simulations, r</a:t>
            </a:r>
            <a:r>
              <a:rPr lang="en-GB" sz="1400" b="0" i="0" u="none" strike="noStrike" baseline="0" dirty="0">
                <a:solidFill>
                  <a:srgbClr val="000000"/>
                </a:solidFill>
                <a:latin typeface="+mn-lt"/>
              </a:rPr>
              <a:t>adiofrequency and material permeability measurements to demonstrate the working principle of the instrument.</a:t>
            </a:r>
          </a:p>
        </p:txBody>
      </p:sp>
      <p:sp>
        <p:nvSpPr>
          <p:cNvPr id="22" name="TextBox 21">
            <a:extLst>
              <a:ext uri="{FF2B5EF4-FFF2-40B4-BE49-F238E27FC236}">
                <a16:creationId xmlns:a16="http://schemas.microsoft.com/office/drawing/2014/main" id="{B10B3399-5C4E-13C3-F55A-ECB593456A4F}"/>
              </a:ext>
            </a:extLst>
          </p:cNvPr>
          <p:cNvSpPr txBox="1"/>
          <p:nvPr/>
        </p:nvSpPr>
        <p:spPr>
          <a:xfrm>
            <a:off x="196237" y="4465296"/>
            <a:ext cx="2846831" cy="954107"/>
          </a:xfrm>
          <a:prstGeom prst="rect">
            <a:avLst/>
          </a:prstGeom>
          <a:solidFill>
            <a:schemeClr val="accent2">
              <a:lumMod val="40000"/>
              <a:lumOff val="60000"/>
            </a:schemeClr>
          </a:solidFill>
          <a:ln w="38100">
            <a:solidFill>
              <a:schemeClr val="tx1"/>
            </a:solidFill>
          </a:ln>
        </p:spPr>
        <p:txBody>
          <a:bodyPr wrap="square">
            <a:spAutoFit/>
          </a:bodyPr>
          <a:lstStyle/>
          <a:p>
            <a:pPr algn="l"/>
            <a:r>
              <a:rPr lang="en-GB" sz="1400" b="0" i="0" u="none" strike="noStrike" baseline="0" dirty="0">
                <a:solidFill>
                  <a:srgbClr val="000000"/>
                </a:solidFill>
                <a:latin typeface="+mn-lt"/>
                <a:sym typeface="Wingdings" panose="05000000000000000000" pitchFamily="2" charset="2"/>
              </a:rPr>
              <a:t>The </a:t>
            </a:r>
            <a:r>
              <a:rPr lang="en-GB" sz="1400" b="0" i="0" u="none" strike="noStrike" baseline="0" dirty="0">
                <a:solidFill>
                  <a:srgbClr val="000000"/>
                </a:solidFill>
                <a:latin typeface="+mn-lt"/>
              </a:rPr>
              <a:t>use of the fast tuner can allow the number of cavities to be reduced from three to two in the PS </a:t>
            </a:r>
            <a:r>
              <a:rPr lang="en-GB" sz="1400" b="0" i="0" u="none" strike="noStrike" baseline="0" dirty="0">
                <a:solidFill>
                  <a:srgbClr val="000000"/>
                </a:solidFill>
                <a:latin typeface="+mn-lt"/>
                <a:sym typeface="Wingdings" panose="05000000000000000000" pitchFamily="2" charset="2"/>
              </a:rPr>
              <a:t> </a:t>
            </a:r>
            <a:r>
              <a:rPr lang="en-GB" sz="1400" b="1" i="0" u="none" strike="noStrike" baseline="0" dirty="0">
                <a:solidFill>
                  <a:srgbClr val="FF0000"/>
                </a:solidFill>
                <a:latin typeface="+mn-lt"/>
                <a:sym typeface="Wingdings" panose="05000000000000000000" pitchFamily="2" charset="2"/>
              </a:rPr>
              <a:t>impedance reduction</a:t>
            </a:r>
            <a:endParaRPr lang="en-GB" sz="1400" b="1" dirty="0">
              <a:solidFill>
                <a:srgbClr val="FF0000"/>
              </a:solidFill>
              <a:latin typeface="+mn-lt"/>
            </a:endParaRPr>
          </a:p>
        </p:txBody>
      </p:sp>
      <p:sp>
        <p:nvSpPr>
          <p:cNvPr id="23" name="TextBox 22">
            <a:extLst>
              <a:ext uri="{FF2B5EF4-FFF2-40B4-BE49-F238E27FC236}">
                <a16:creationId xmlns:a16="http://schemas.microsoft.com/office/drawing/2014/main" id="{82A23310-901B-7652-BCA6-47FDF3A11E40}"/>
              </a:ext>
            </a:extLst>
          </p:cNvPr>
          <p:cNvSpPr txBox="1"/>
          <p:nvPr/>
        </p:nvSpPr>
        <p:spPr>
          <a:xfrm>
            <a:off x="138330" y="67455"/>
            <a:ext cx="7169973" cy="492443"/>
          </a:xfrm>
          <a:prstGeom prst="rect">
            <a:avLst/>
          </a:prstGeom>
          <a:noFill/>
        </p:spPr>
        <p:txBody>
          <a:bodyPr wrap="square" rtlCol="0">
            <a:spAutoFit/>
          </a:bodyPr>
          <a:lstStyle/>
          <a:p>
            <a:r>
              <a:rPr lang="it-IT" sz="2600" b="1" dirty="0" err="1">
                <a:solidFill>
                  <a:srgbClr val="830022"/>
                </a:solidFill>
                <a:latin typeface="+mj-lt"/>
              </a:rPr>
              <a:t>Impedance</a:t>
            </a:r>
            <a:r>
              <a:rPr lang="it-IT" sz="2600" b="1" dirty="0">
                <a:solidFill>
                  <a:srgbClr val="830022"/>
                </a:solidFill>
                <a:latin typeface="+mj-lt"/>
              </a:rPr>
              <a:t> of PS </a:t>
            </a:r>
            <a:r>
              <a:rPr lang="it-IT" sz="2600" b="1" dirty="0" err="1">
                <a:solidFill>
                  <a:srgbClr val="830022"/>
                </a:solidFill>
                <a:latin typeface="+mj-lt"/>
              </a:rPr>
              <a:t>septa</a:t>
            </a:r>
            <a:r>
              <a:rPr lang="it-IT" sz="2600" b="1" dirty="0">
                <a:solidFill>
                  <a:srgbClr val="830022"/>
                </a:solidFill>
                <a:latin typeface="+mj-lt"/>
              </a:rPr>
              <a:t> </a:t>
            </a:r>
            <a:r>
              <a:rPr lang="it-IT" sz="2600" b="1" dirty="0" err="1">
                <a:solidFill>
                  <a:srgbClr val="830022"/>
                </a:solidFill>
                <a:latin typeface="+mj-lt"/>
              </a:rPr>
              <a:t>magnets</a:t>
            </a:r>
            <a:endParaRPr lang="en-GB" sz="2600" b="1" dirty="0">
              <a:solidFill>
                <a:srgbClr val="830022"/>
              </a:solidFill>
              <a:latin typeface="+mj-lt"/>
            </a:endParaRPr>
          </a:p>
        </p:txBody>
      </p:sp>
      <p:sp>
        <p:nvSpPr>
          <p:cNvPr id="24" name="TextBox 23">
            <a:extLst>
              <a:ext uri="{FF2B5EF4-FFF2-40B4-BE49-F238E27FC236}">
                <a16:creationId xmlns:a16="http://schemas.microsoft.com/office/drawing/2014/main" id="{BE69A6A9-3A50-A3FC-7142-C4D7D3644B8C}"/>
              </a:ext>
            </a:extLst>
          </p:cNvPr>
          <p:cNvSpPr txBox="1"/>
          <p:nvPr/>
        </p:nvSpPr>
        <p:spPr>
          <a:xfrm>
            <a:off x="4211111" y="5905179"/>
            <a:ext cx="2169578" cy="230832"/>
          </a:xfrm>
          <a:prstGeom prst="rect">
            <a:avLst/>
          </a:prstGeom>
          <a:noFill/>
        </p:spPr>
        <p:txBody>
          <a:bodyPr wrap="square" rtlCol="0">
            <a:spAutoFit/>
          </a:bodyPr>
          <a:lstStyle/>
          <a:p>
            <a:r>
              <a:rPr lang="it-IT" b="1" i="1" dirty="0" err="1">
                <a:solidFill>
                  <a:srgbClr val="000000"/>
                </a:solidFill>
              </a:rPr>
              <a:t>Courtesy</a:t>
            </a:r>
            <a:r>
              <a:rPr lang="it-IT" b="1" i="1" dirty="0">
                <a:solidFill>
                  <a:srgbClr val="000000"/>
                </a:solidFill>
              </a:rPr>
              <a:t> of C. Vollinger</a:t>
            </a:r>
            <a:endParaRPr lang="en-GB" b="1" i="1" dirty="0">
              <a:solidFill>
                <a:srgbClr val="000000"/>
              </a:solidFill>
            </a:endParaRPr>
          </a:p>
        </p:txBody>
      </p:sp>
    </p:spTree>
    <p:extLst>
      <p:ext uri="{BB962C8B-B14F-4D97-AF65-F5344CB8AC3E}">
        <p14:creationId xmlns:p14="http://schemas.microsoft.com/office/powerpoint/2010/main" val="2178501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346A96-2EFD-6427-B7A9-89B4D23342B2}"/>
              </a:ext>
            </a:extLst>
          </p:cNvPr>
          <p:cNvSpPr txBox="1"/>
          <p:nvPr/>
        </p:nvSpPr>
        <p:spPr>
          <a:xfrm>
            <a:off x="539750" y="188913"/>
            <a:ext cx="2592388" cy="522287"/>
          </a:xfrm>
          <a:prstGeom prst="rect">
            <a:avLst/>
          </a:prstGeom>
          <a:noFill/>
        </p:spPr>
        <p:txBody>
          <a:bodyPr>
            <a:spAutoFit/>
          </a:bodyPr>
          <a:lstStyle/>
          <a:p>
            <a:pPr>
              <a:defRPr/>
            </a:pPr>
            <a:r>
              <a:rPr lang="it-IT" sz="2800" b="1" dirty="0" err="1">
                <a:solidFill>
                  <a:srgbClr val="822433"/>
                </a:solidFill>
                <a:latin typeface="+mj-lt"/>
                <a:ea typeface="+mj-ea"/>
                <a:cs typeface="+mj-cs"/>
              </a:rPr>
              <a:t>Outline</a:t>
            </a:r>
            <a:endParaRPr lang="it-IT" sz="2800" b="1" dirty="0">
              <a:solidFill>
                <a:srgbClr val="822433"/>
              </a:solidFill>
              <a:latin typeface="+mj-lt"/>
              <a:ea typeface="+mj-ea"/>
              <a:cs typeface="+mj-cs"/>
            </a:endParaRPr>
          </a:p>
        </p:txBody>
      </p:sp>
      <p:sp>
        <p:nvSpPr>
          <p:cNvPr id="4" name="TextBox 3">
            <a:extLst>
              <a:ext uri="{FF2B5EF4-FFF2-40B4-BE49-F238E27FC236}">
                <a16:creationId xmlns:a16="http://schemas.microsoft.com/office/drawing/2014/main" id="{5C4AA3D3-8BCC-4776-526C-EF112815AA1B}"/>
              </a:ext>
            </a:extLst>
          </p:cNvPr>
          <p:cNvSpPr txBox="1"/>
          <p:nvPr/>
        </p:nvSpPr>
        <p:spPr>
          <a:xfrm>
            <a:off x="420338" y="749157"/>
            <a:ext cx="8723312" cy="5293757"/>
          </a:xfrm>
          <a:prstGeom prst="rect">
            <a:avLst/>
          </a:prstGeom>
          <a:noFill/>
        </p:spPr>
        <p:txBody>
          <a:bodyPr lIns="0" tIns="0" rIns="0" bIns="0">
            <a:spAutoFit/>
          </a:bodyPr>
          <a:lstStyle/>
          <a:p>
            <a:pPr marL="457200" indent="-457200">
              <a:buFont typeface="+mj-lt"/>
              <a:buAutoNum type="arabicPeriod"/>
              <a:defRPr/>
            </a:pPr>
            <a:r>
              <a:rPr lang="en-US" sz="1600" dirty="0">
                <a:solidFill>
                  <a:schemeClr val="bg1">
                    <a:lumMod val="75000"/>
                  </a:schemeClr>
                </a:solidFill>
              </a:rPr>
              <a:t>Introduction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Longitudinal beam coupling impedance and implications on beam dynamics</a:t>
            </a:r>
          </a:p>
          <a:p>
            <a:pPr marL="1076325" lvl="4" indent="358775">
              <a:buFont typeface="Wingdings" panose="05000000000000000000" pitchFamily="2" charset="2"/>
              <a:buChar char="Ø"/>
              <a:defRPr/>
            </a:pPr>
            <a:r>
              <a:rPr lang="en-US" sz="1600" dirty="0">
                <a:solidFill>
                  <a:schemeClr val="bg1">
                    <a:lumMod val="75000"/>
                  </a:schemeClr>
                </a:solidFill>
              </a:rPr>
              <a:t>Motivation of the study</a:t>
            </a:r>
          </a:p>
          <a:p>
            <a:pPr marL="1076325" lvl="4" indent="358775">
              <a:buFont typeface="Wingdings" panose="05000000000000000000" pitchFamily="2" charset="2"/>
              <a:buChar char="Ø"/>
              <a:defRPr/>
            </a:pPr>
            <a:r>
              <a:rPr lang="en-US" sz="1600" dirty="0">
                <a:solidFill>
                  <a:schemeClr val="bg1">
                    <a:lumMod val="75000"/>
                  </a:schemeClr>
                </a:solidFill>
              </a:rPr>
              <a:t>The </a:t>
            </a:r>
            <a:r>
              <a:rPr lang="en-GB" sz="1600" dirty="0">
                <a:solidFill>
                  <a:schemeClr val="bg1">
                    <a:lumMod val="75000"/>
                  </a:schemeClr>
                </a:solidFill>
              </a:rPr>
              <a:t>main extraction kickers in the CERN Proton Synchrotron </a:t>
            </a:r>
            <a:r>
              <a:rPr lang="en-US" sz="1600" dirty="0">
                <a:solidFill>
                  <a:schemeClr val="bg1">
                    <a:lumMod val="75000"/>
                  </a:schemeClr>
                </a:solidFill>
              </a:rPr>
              <a:t>  </a:t>
            </a:r>
          </a:p>
          <a:p>
            <a:pPr marL="2286000" lvl="4" indent="-457200">
              <a:buFont typeface="+mj-lt"/>
              <a:buAutoNum type="alphaLcParenR"/>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Electromagnetic calculations</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Wakefield simulation</a:t>
            </a:r>
          </a:p>
          <a:p>
            <a:pPr marL="1076325" lvl="4" indent="358775">
              <a:buFont typeface="Wingdings" panose="05000000000000000000" pitchFamily="2" charset="2"/>
              <a:buChar char="Ø"/>
              <a:defRPr/>
            </a:pPr>
            <a:r>
              <a:rPr lang="en-US" sz="1600" dirty="0">
                <a:solidFill>
                  <a:schemeClr val="bg1">
                    <a:lumMod val="75000"/>
                  </a:schemeClr>
                </a:solidFill>
              </a:rPr>
              <a:t>Frequency domain and schematic simulations</a:t>
            </a:r>
          </a:p>
          <a:p>
            <a:pPr marL="1076325" lvl="4">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Radiofrequency measurements </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Single stretched wire measurements</a:t>
            </a:r>
          </a:p>
          <a:p>
            <a:pPr marL="1076325" lvl="4" indent="358775">
              <a:buFont typeface="Wingdings" panose="05000000000000000000" pitchFamily="2" charset="2"/>
              <a:buChar char="Ø"/>
              <a:defRPr/>
            </a:pPr>
            <a:endParaRPr lang="en-US" sz="1600" dirty="0">
              <a:solidFill>
                <a:srgbClr val="000000"/>
              </a:solidFill>
            </a:endParaRPr>
          </a:p>
          <a:p>
            <a:pPr marL="457200" indent="-457200">
              <a:buFont typeface="+mj-lt"/>
              <a:buAutoNum type="arabicPeriod"/>
              <a:defRPr/>
            </a:pPr>
            <a:r>
              <a:rPr lang="en-US" sz="1600" dirty="0">
                <a:solidFill>
                  <a:schemeClr val="bg1">
                    <a:lumMod val="75000"/>
                  </a:schemeClr>
                </a:solidFill>
              </a:rPr>
              <a:t>Beam impedance mitigation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Location of the critical resonances</a:t>
            </a:r>
          </a:p>
          <a:p>
            <a:pPr marL="1076325" lvl="4" indent="358775">
              <a:buFont typeface="Wingdings" panose="05000000000000000000" pitchFamily="2" charset="2"/>
              <a:buChar char="Ø"/>
              <a:defRPr/>
            </a:pPr>
            <a:r>
              <a:rPr lang="en-US" sz="1600" dirty="0">
                <a:solidFill>
                  <a:schemeClr val="bg1">
                    <a:lumMod val="75000"/>
                  </a:schemeClr>
                </a:solidFill>
              </a:rPr>
              <a:t>Mitigation strategy</a:t>
            </a:r>
          </a:p>
          <a:p>
            <a:pPr lvl="4">
              <a:defRPr/>
            </a:pPr>
            <a:endParaRPr lang="en-US" sz="1600" dirty="0">
              <a:solidFill>
                <a:srgbClr val="000000"/>
              </a:solidFill>
            </a:endParaRPr>
          </a:p>
          <a:p>
            <a:pPr marL="457200" indent="-457200">
              <a:buFont typeface="+mj-lt"/>
              <a:buAutoNum type="arabicPeriod"/>
              <a:defRPr/>
            </a:pPr>
            <a:r>
              <a:rPr lang="en-US" sz="1600" dirty="0">
                <a:solidFill>
                  <a:schemeClr val="bg1">
                    <a:lumMod val="75000"/>
                  </a:schemeClr>
                </a:solidFill>
              </a:rPr>
              <a:t>Impedance of other components in the PS complex</a:t>
            </a:r>
          </a:p>
          <a:p>
            <a:pPr marL="457200" indent="-457200">
              <a:buFont typeface="+mj-lt"/>
              <a:buAutoNum type="arabicPeriod"/>
              <a:defRPr/>
            </a:pPr>
            <a:endParaRPr lang="en-US" sz="1600" dirty="0">
              <a:solidFill>
                <a:srgbClr val="000000"/>
              </a:solidFill>
            </a:endParaRPr>
          </a:p>
          <a:p>
            <a:pPr marL="457200" indent="-457200">
              <a:buFont typeface="+mj-lt"/>
              <a:buAutoNum type="arabicPeriod"/>
              <a:defRPr/>
            </a:pPr>
            <a:r>
              <a:rPr lang="en-US" sz="1600" dirty="0">
                <a:solidFill>
                  <a:srgbClr val="000000"/>
                </a:solidFill>
              </a:rPr>
              <a:t>Conclusions</a:t>
            </a:r>
          </a:p>
        </p:txBody>
      </p:sp>
      <p:sp>
        <p:nvSpPr>
          <p:cNvPr id="6" name="Date Placeholder 5">
            <a:extLst>
              <a:ext uri="{FF2B5EF4-FFF2-40B4-BE49-F238E27FC236}">
                <a16:creationId xmlns:a16="http://schemas.microsoft.com/office/drawing/2014/main" id="{5410164C-D853-667E-31B6-0D0E98776FAC}"/>
              </a:ext>
            </a:extLst>
          </p:cNvPr>
          <p:cNvSpPr>
            <a:spLocks noGrp="1"/>
          </p:cNvSpPr>
          <p:nvPr>
            <p:ph type="dt" sz="half" idx="10"/>
          </p:nvPr>
        </p:nvSpPr>
        <p:spPr/>
        <p:txBody>
          <a:bodyPr/>
          <a:lstStyle/>
          <a:p>
            <a:pPr>
              <a:defRPr/>
            </a:pPr>
            <a:r>
              <a:rPr lang="en-US" altLang="it-IT"/>
              <a:t>23/10/2023</a:t>
            </a:r>
            <a:endParaRPr lang="it-IT" altLang="it-IT"/>
          </a:p>
        </p:txBody>
      </p:sp>
      <p:sp>
        <p:nvSpPr>
          <p:cNvPr id="7" name="Footer Placeholder 6">
            <a:extLst>
              <a:ext uri="{FF2B5EF4-FFF2-40B4-BE49-F238E27FC236}">
                <a16:creationId xmlns:a16="http://schemas.microsoft.com/office/drawing/2014/main" id="{925EA804-D707-0768-FF83-31213DB2F240}"/>
              </a:ext>
            </a:extLst>
          </p:cNvPr>
          <p:cNvSpPr>
            <a:spLocks noGrp="1"/>
          </p:cNvSpPr>
          <p:nvPr>
            <p:ph type="ftr" sz="quarter" idx="11"/>
          </p:nvPr>
        </p:nvSpPr>
        <p:spPr/>
        <p:txBody>
          <a:bodyPr/>
          <a:lstStyle/>
          <a:p>
            <a:pPr>
              <a:defRPr/>
            </a:pPr>
            <a:r>
              <a:rPr lang="it-IT" altLang="it-IT"/>
              <a:t>PhD progess report           Michela Neroni</a:t>
            </a:r>
          </a:p>
        </p:txBody>
      </p:sp>
      <p:sp>
        <p:nvSpPr>
          <p:cNvPr id="8" name="Slide Number Placeholder 7">
            <a:extLst>
              <a:ext uri="{FF2B5EF4-FFF2-40B4-BE49-F238E27FC236}">
                <a16:creationId xmlns:a16="http://schemas.microsoft.com/office/drawing/2014/main" id="{9A3E7B20-5921-93F5-483C-5F9CCBDE9B4F}"/>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26</a:t>
            </a:fld>
            <a:endParaRPr lang="it-IT" altLang="it-IT"/>
          </a:p>
        </p:txBody>
      </p:sp>
    </p:spTree>
    <p:extLst>
      <p:ext uri="{BB962C8B-B14F-4D97-AF65-F5344CB8AC3E}">
        <p14:creationId xmlns:p14="http://schemas.microsoft.com/office/powerpoint/2010/main" val="348353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64CA34-4650-BB55-8C58-29AE543893CF}"/>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GB">
              <a:solidFill>
                <a:srgbClr val="FFFFFF"/>
              </a:solidFill>
              <a:latin typeface="Arial"/>
              <a:ea typeface="+mn-ea"/>
            </a:endParaRPr>
          </a:p>
        </p:txBody>
      </p:sp>
      <p:sp>
        <p:nvSpPr>
          <p:cNvPr id="4" name="Footer Placeholder 3">
            <a:extLst>
              <a:ext uri="{FF2B5EF4-FFF2-40B4-BE49-F238E27FC236}">
                <a16:creationId xmlns:a16="http://schemas.microsoft.com/office/drawing/2014/main" id="{A49F5D09-E00A-EFF8-C600-6C0C267A1611}"/>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p>
        </p:txBody>
      </p:sp>
      <p:sp>
        <p:nvSpPr>
          <p:cNvPr id="84996" name="Title 2">
            <a:extLst>
              <a:ext uri="{FF2B5EF4-FFF2-40B4-BE49-F238E27FC236}">
                <a16:creationId xmlns:a16="http://schemas.microsoft.com/office/drawing/2014/main" id="{A2D10176-778D-8488-FE5A-81EA86CEBCCB}"/>
              </a:ext>
            </a:extLst>
          </p:cNvPr>
          <p:cNvSpPr txBox="1">
            <a:spLocks noChangeArrowheads="1"/>
          </p:cNvSpPr>
          <p:nvPr/>
        </p:nvSpPr>
        <p:spPr bwMode="auto">
          <a:xfrm>
            <a:off x="179512" y="110358"/>
            <a:ext cx="9337675" cy="492443"/>
          </a:xfrm>
          <a:prstGeom prst="rect">
            <a:avLst/>
          </a:prstGeom>
          <a:noFill/>
        </p:spPr>
        <p:txBody>
          <a:bodyPr wrap="square" rtlCol="0">
            <a:spAutoFit/>
          </a:bodyPr>
          <a:lstStyle>
            <a:defPPr>
              <a:defRPr lang="it-IT"/>
            </a:defPPr>
            <a:lvl1pPr>
              <a:defRPr sz="2600" b="1">
                <a:solidFill>
                  <a:srgbClr val="830022"/>
                </a:solidFill>
                <a:latin typeface="+mj-lt"/>
              </a:defRPr>
            </a:lvl1pPr>
          </a:lstStyle>
          <a:p>
            <a:r>
              <a:rPr lang="en-US" altLang="en-US" dirty="0"/>
              <a:t>Conclusions </a:t>
            </a:r>
            <a:endParaRPr lang="en-GB" altLang="en-US" dirty="0"/>
          </a:p>
        </p:txBody>
      </p:sp>
      <p:sp>
        <p:nvSpPr>
          <p:cNvPr id="7" name="TextBox 6">
            <a:extLst>
              <a:ext uri="{FF2B5EF4-FFF2-40B4-BE49-F238E27FC236}">
                <a16:creationId xmlns:a16="http://schemas.microsoft.com/office/drawing/2014/main" id="{44622950-677F-9670-C6F4-E5BE9D7F8C78}"/>
              </a:ext>
            </a:extLst>
          </p:cNvPr>
          <p:cNvSpPr txBox="1"/>
          <p:nvPr/>
        </p:nvSpPr>
        <p:spPr>
          <a:xfrm>
            <a:off x="335756" y="789477"/>
            <a:ext cx="8472487" cy="5170646"/>
          </a:xfrm>
          <a:prstGeom prst="rect">
            <a:avLst/>
          </a:prstGeom>
          <a:noFill/>
        </p:spPr>
        <p:txBody>
          <a:bodyPr lIns="0" tIns="0" rIns="0" bIns="0">
            <a:spAutoFit/>
          </a:bodyPr>
          <a:lstStyle/>
          <a:p>
            <a:pPr defTabSz="685800" eaLnBrk="1" fontAlgn="auto" hangingPunct="1">
              <a:spcBef>
                <a:spcPts val="0"/>
              </a:spcBef>
              <a:spcAft>
                <a:spcPts val="0"/>
              </a:spcAft>
              <a:defRPr/>
            </a:pPr>
            <a:endParaRPr lang="en-US" sz="1500" dirty="0">
              <a:solidFill>
                <a:srgbClr val="0033A0"/>
              </a:solidFill>
              <a:latin typeface="Arial"/>
              <a:ea typeface="+mn-ea"/>
            </a:endParaRPr>
          </a:p>
          <a:p>
            <a:pPr marL="285750" marR="0" lvl="0" indent="-285750" algn="l" defTabSz="914400" rtl="0" eaLnBrk="0" fontAlgn="base" latinLnBrk="0" hangingPunct="0">
              <a:lnSpc>
                <a:spcPct val="100000"/>
              </a:lnSpc>
              <a:spcBef>
                <a:spcPct val="20000"/>
              </a:spcBef>
              <a:spcAft>
                <a:spcPct val="0"/>
              </a:spcAft>
              <a:buClr>
                <a:srgbClr val="822433"/>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ＭＳ Ｐゴシック"/>
                <a:cs typeface="+mn-cs"/>
              </a:rPr>
              <a:t>The </a:t>
            </a:r>
            <a:r>
              <a:rPr kumimoji="0" lang="en-GB" sz="1500" b="1" i="0" u="none" strike="noStrike" kern="1200" cap="none" spc="0" normalizeH="0" baseline="0" noProof="0" dirty="0">
                <a:ln>
                  <a:noFill/>
                </a:ln>
                <a:solidFill>
                  <a:srgbClr val="000000"/>
                </a:solidFill>
                <a:effectLst/>
                <a:uLnTx/>
                <a:uFillTx/>
                <a:latin typeface="Arial"/>
                <a:ea typeface="ＭＳ Ｐゴシック"/>
                <a:cs typeface="+mn-cs"/>
              </a:rPr>
              <a:t>longitudinal</a:t>
            </a:r>
            <a:r>
              <a:rPr kumimoji="0" lang="en-GB" sz="1500" b="0" i="0" u="none" strike="noStrike" kern="1200" cap="none" spc="0" normalizeH="0" baseline="0" noProof="0" dirty="0">
                <a:ln>
                  <a:noFill/>
                </a:ln>
                <a:solidFill>
                  <a:srgbClr val="000000"/>
                </a:solidFill>
                <a:effectLst/>
                <a:uLnTx/>
                <a:uFillTx/>
                <a:latin typeface="Arial"/>
                <a:ea typeface="ＭＳ Ｐゴシック"/>
                <a:cs typeface="+mn-cs"/>
              </a:rPr>
              <a:t> </a:t>
            </a:r>
            <a:r>
              <a:rPr kumimoji="0" lang="en-GB" sz="1500" b="1" i="0" u="none" strike="noStrike" kern="1200" cap="none" spc="0" normalizeH="0" baseline="0" noProof="0" dirty="0">
                <a:ln>
                  <a:noFill/>
                </a:ln>
                <a:solidFill>
                  <a:srgbClr val="000000"/>
                </a:solidFill>
                <a:effectLst/>
                <a:uLnTx/>
                <a:uFillTx/>
                <a:latin typeface="Arial"/>
                <a:ea typeface="ＭＳ Ｐゴシック"/>
                <a:cs typeface="+mn-cs"/>
              </a:rPr>
              <a:t>beam coupling impedance </a:t>
            </a:r>
            <a:r>
              <a:rPr kumimoji="0" lang="en-GB" sz="1500" b="0" i="0" u="none" strike="noStrike" kern="1200" cap="none" spc="0" normalizeH="0" baseline="0" noProof="0" dirty="0">
                <a:ln>
                  <a:noFill/>
                </a:ln>
                <a:solidFill>
                  <a:srgbClr val="000000"/>
                </a:solidFill>
                <a:effectLst/>
                <a:uLnTx/>
                <a:uFillTx/>
                <a:latin typeface="Arial"/>
                <a:ea typeface="ＭＳ Ｐゴシック"/>
                <a:cs typeface="+mn-cs"/>
              </a:rPr>
              <a:t>results for both </a:t>
            </a:r>
            <a:r>
              <a:rPr kumimoji="0" lang="en-GB" sz="1500" b="1" i="0" u="none" strike="noStrike" kern="1200" cap="none" spc="0" normalizeH="0" baseline="0" noProof="0" dirty="0">
                <a:ln>
                  <a:noFill/>
                </a:ln>
                <a:solidFill>
                  <a:srgbClr val="000000"/>
                </a:solidFill>
                <a:effectLst/>
                <a:uLnTx/>
                <a:uFillTx/>
                <a:latin typeface="Arial"/>
                <a:ea typeface="ＭＳ Ｐゴシック"/>
                <a:cs typeface="+mn-cs"/>
              </a:rPr>
              <a:t>PS extraction kickers </a:t>
            </a:r>
            <a:r>
              <a:rPr kumimoji="0" lang="en-GB" sz="1500" b="0" i="0" u="none" strike="noStrike" kern="1200" cap="none" spc="0" normalizeH="0" baseline="0" noProof="0" dirty="0">
                <a:ln>
                  <a:noFill/>
                </a:ln>
                <a:solidFill>
                  <a:srgbClr val="000000"/>
                </a:solidFill>
                <a:effectLst/>
                <a:uLnTx/>
                <a:uFillTx/>
                <a:latin typeface="Arial"/>
                <a:ea typeface="ＭＳ Ｐゴシック"/>
                <a:cs typeface="+mn-cs"/>
              </a:rPr>
              <a:t>have been presented and critical resonances were discussed. </a:t>
            </a:r>
          </a:p>
          <a:p>
            <a:pPr marL="285750" indent="-285750" defTabSz="685800" eaLnBrk="1" fontAlgn="auto" hangingPunct="1">
              <a:spcBef>
                <a:spcPts val="0"/>
              </a:spcBef>
              <a:spcAft>
                <a:spcPts val="0"/>
              </a:spcAft>
              <a:buFont typeface="Arial" panose="020B0604020202020204" pitchFamily="34" charset="0"/>
              <a:buChar char="•"/>
              <a:defRPr/>
            </a:pPr>
            <a:endParaRPr lang="en-US" sz="1500" dirty="0">
              <a:solidFill>
                <a:srgbClr val="000000"/>
              </a:solidFill>
              <a:latin typeface="Arial"/>
              <a:ea typeface="+mn-ea"/>
            </a:endParaRPr>
          </a:p>
          <a:p>
            <a:pPr marL="285750" marR="0" lvl="0" indent="-285750" algn="l" defTabSz="914400" rtl="0" eaLnBrk="0" fontAlgn="base" latinLnBrk="0" hangingPunct="0">
              <a:lnSpc>
                <a:spcPct val="100000"/>
              </a:lnSpc>
              <a:spcBef>
                <a:spcPct val="20000"/>
              </a:spcBef>
              <a:spcAft>
                <a:spcPct val="0"/>
              </a:spcAft>
              <a:buClr>
                <a:srgbClr val="822433"/>
              </a:buClr>
              <a:buSzTx/>
              <a:buFont typeface="Arial" panose="020B0604020202020204" pitchFamily="34" charset="0"/>
              <a:buChar char="•"/>
              <a:tabLst/>
              <a:defRPr/>
            </a:pPr>
            <a:r>
              <a:rPr lang="en-US" sz="1500" dirty="0">
                <a:solidFill>
                  <a:srgbClr val="000000"/>
                </a:solidFill>
                <a:latin typeface="Arial"/>
                <a:ea typeface="+mn-ea"/>
              </a:rPr>
              <a:t>New 3D geometry benchmarked by </a:t>
            </a:r>
            <a:r>
              <a:rPr lang="en-US" sz="1500" b="1" dirty="0">
                <a:solidFill>
                  <a:srgbClr val="000000"/>
                </a:solidFill>
                <a:latin typeface="Arial"/>
                <a:ea typeface="+mn-ea"/>
              </a:rPr>
              <a:t>very good agreement between measurements and simulations. </a:t>
            </a:r>
            <a:r>
              <a:rPr kumimoji="0" lang="en-GB" sz="1500" b="0" i="0" u="none" strike="noStrike" kern="1200" cap="none" spc="0" normalizeH="0" baseline="0" noProof="0" dirty="0">
                <a:ln>
                  <a:noFill/>
                </a:ln>
                <a:solidFill>
                  <a:srgbClr val="000000"/>
                </a:solidFill>
                <a:effectLst/>
                <a:uLnTx/>
                <a:uFillTx/>
                <a:latin typeface="Arial"/>
                <a:ea typeface="ＭＳ Ｐゴシック"/>
                <a:cs typeface="+mn-cs"/>
              </a:rPr>
              <a:t>The </a:t>
            </a:r>
            <a:r>
              <a:rPr kumimoji="0" lang="en-GB" sz="1500" b="1" i="0" u="none" strike="noStrike" kern="1200" cap="none" spc="0" normalizeH="0" baseline="0" noProof="0" dirty="0">
                <a:ln>
                  <a:noFill/>
                </a:ln>
                <a:solidFill>
                  <a:srgbClr val="000000"/>
                </a:solidFill>
                <a:effectLst/>
                <a:uLnTx/>
                <a:uFillTx/>
                <a:latin typeface="Arial"/>
                <a:ea typeface="ＭＳ Ｐゴシック"/>
                <a:cs typeface="+mn-cs"/>
              </a:rPr>
              <a:t>transmission cable terminations </a:t>
            </a:r>
            <a:r>
              <a:rPr kumimoji="0" lang="en-GB" sz="1500" b="0" i="0" u="none" strike="noStrike" kern="1200" cap="none" spc="0" normalizeH="0" baseline="0" noProof="0" dirty="0">
                <a:ln>
                  <a:noFill/>
                </a:ln>
                <a:solidFill>
                  <a:srgbClr val="000000"/>
                </a:solidFill>
                <a:effectLst/>
                <a:uLnTx/>
                <a:uFillTx/>
                <a:latin typeface="Arial"/>
                <a:ea typeface="ＭＳ Ｐゴシック"/>
                <a:cs typeface="+mn-cs"/>
              </a:rPr>
              <a:t>highly impacts the beam coupling impedance.</a:t>
            </a:r>
            <a:endParaRPr lang="en-US" sz="1500" b="1" dirty="0">
              <a:solidFill>
                <a:srgbClr val="000000"/>
              </a:solidFill>
              <a:latin typeface="Arial"/>
              <a:ea typeface="+mn-ea"/>
            </a:endParaRPr>
          </a:p>
          <a:p>
            <a:pPr marL="285750" indent="-285750" defTabSz="685800" eaLnBrk="1" fontAlgn="auto" hangingPunct="1">
              <a:spcBef>
                <a:spcPts val="0"/>
              </a:spcBef>
              <a:spcAft>
                <a:spcPts val="0"/>
              </a:spcAft>
              <a:buFont typeface="Arial" panose="020B0604020202020204" pitchFamily="34" charset="0"/>
              <a:buChar char="•"/>
              <a:defRPr/>
            </a:pPr>
            <a:endParaRPr lang="en-US" sz="1500" dirty="0">
              <a:solidFill>
                <a:srgbClr val="000000"/>
              </a:solidFill>
              <a:latin typeface="Arial"/>
              <a:ea typeface="+mn-ea"/>
            </a:endParaRPr>
          </a:p>
          <a:p>
            <a:pPr marL="285750" indent="-285750" defTabSz="685800" eaLnBrk="1" fontAlgn="auto" hangingPunct="1">
              <a:spcBef>
                <a:spcPts val="0"/>
              </a:spcBef>
              <a:spcAft>
                <a:spcPts val="0"/>
              </a:spcAft>
              <a:buFont typeface="Arial" panose="020B0604020202020204" pitchFamily="34" charset="0"/>
              <a:buChar char="•"/>
              <a:defRPr/>
            </a:pPr>
            <a:r>
              <a:rPr lang="en-US" sz="1500" b="1" dirty="0">
                <a:solidFill>
                  <a:srgbClr val="000000"/>
                </a:solidFill>
                <a:latin typeface="Arial"/>
                <a:ea typeface="+mn-ea"/>
              </a:rPr>
              <a:t>Transition pieces </a:t>
            </a:r>
            <a:r>
              <a:rPr lang="en-GB" sz="1500" dirty="0">
                <a:solidFill>
                  <a:srgbClr val="000000"/>
                </a:solidFill>
                <a:latin typeface="Arial"/>
                <a:ea typeface="+mn-ea"/>
              </a:rPr>
              <a:t>are confirmed to be beneficial in mitigating low frequency resonances </a:t>
            </a:r>
            <a:r>
              <a:rPr lang="en-GB" sz="1500" dirty="0">
                <a:solidFill>
                  <a:srgbClr val="000000"/>
                </a:solidFill>
                <a:latin typeface="Arial"/>
                <a:ea typeface="+mn-ea"/>
                <a:sym typeface="Wingdings" panose="05000000000000000000" pitchFamily="2" charset="2"/>
              </a:rPr>
              <a:t></a:t>
            </a:r>
            <a:r>
              <a:rPr lang="en-GB" sz="1500" dirty="0">
                <a:solidFill>
                  <a:srgbClr val="000000"/>
                </a:solidFill>
                <a:latin typeface="Arial"/>
                <a:ea typeface="+mn-ea"/>
              </a:rPr>
              <a:t> </a:t>
            </a:r>
            <a:r>
              <a:rPr lang="en-US" sz="1500" b="1" dirty="0">
                <a:solidFill>
                  <a:srgbClr val="000000"/>
                </a:solidFill>
                <a:latin typeface="Arial"/>
                <a:ea typeface="+mn-ea"/>
              </a:rPr>
              <a:t>Mechanical implementation </a:t>
            </a:r>
            <a:r>
              <a:rPr lang="en-US" sz="1500" dirty="0">
                <a:solidFill>
                  <a:srgbClr val="000000"/>
                </a:solidFill>
                <a:latin typeface="Arial"/>
                <a:ea typeface="+mn-ea"/>
              </a:rPr>
              <a:t>of transition pieces </a:t>
            </a:r>
            <a:r>
              <a:rPr lang="en-US" sz="1500" b="1" dirty="0">
                <a:solidFill>
                  <a:srgbClr val="000000"/>
                </a:solidFill>
                <a:latin typeface="Arial"/>
                <a:ea typeface="+mn-ea"/>
              </a:rPr>
              <a:t>soon </a:t>
            </a:r>
            <a:r>
              <a:rPr lang="en-US" sz="1500" dirty="0">
                <a:solidFill>
                  <a:srgbClr val="000000"/>
                </a:solidFill>
                <a:latin typeface="Arial"/>
                <a:ea typeface="+mn-ea"/>
              </a:rPr>
              <a:t>and</a:t>
            </a:r>
            <a:r>
              <a:rPr lang="en-US" sz="1500" b="1" dirty="0">
                <a:solidFill>
                  <a:srgbClr val="000000"/>
                </a:solidFill>
                <a:latin typeface="Arial"/>
                <a:ea typeface="+mn-ea"/>
              </a:rPr>
              <a:t> measurements can be performed again </a:t>
            </a:r>
            <a:r>
              <a:rPr lang="en-US" sz="1500" dirty="0">
                <a:solidFill>
                  <a:srgbClr val="000000"/>
                </a:solidFill>
                <a:latin typeface="Arial"/>
                <a:ea typeface="+mn-ea"/>
              </a:rPr>
              <a:t>afterwards.</a:t>
            </a:r>
          </a:p>
          <a:p>
            <a:pPr marL="285750" indent="-285750" defTabSz="685800" eaLnBrk="1" fontAlgn="auto" hangingPunct="1">
              <a:spcBef>
                <a:spcPts val="0"/>
              </a:spcBef>
              <a:spcAft>
                <a:spcPts val="0"/>
              </a:spcAft>
              <a:buFont typeface="Arial" panose="020B0604020202020204" pitchFamily="34" charset="0"/>
              <a:buChar char="•"/>
              <a:defRPr/>
            </a:pPr>
            <a:endParaRPr lang="en-US" sz="1500" dirty="0">
              <a:solidFill>
                <a:srgbClr val="000000"/>
              </a:solidFill>
              <a:latin typeface="Arial"/>
              <a:ea typeface="+mn-ea"/>
            </a:endParaRPr>
          </a:p>
          <a:p>
            <a:pPr marL="285750" indent="-285750" defTabSz="685800" eaLnBrk="1" fontAlgn="auto" hangingPunct="1">
              <a:spcBef>
                <a:spcPts val="0"/>
              </a:spcBef>
              <a:spcAft>
                <a:spcPts val="0"/>
              </a:spcAft>
              <a:buFont typeface="Arial" panose="020B0604020202020204" pitchFamily="34" charset="0"/>
              <a:buChar char="•"/>
              <a:defRPr/>
            </a:pPr>
            <a:r>
              <a:rPr lang="en-US" sz="1500" dirty="0">
                <a:solidFill>
                  <a:srgbClr val="000000"/>
                </a:solidFill>
                <a:latin typeface="Arial"/>
                <a:ea typeface="+mn-ea"/>
              </a:rPr>
              <a:t>Impedance model of the kickers and other upgraded PS components will serve to </a:t>
            </a:r>
            <a:r>
              <a:rPr lang="en-US" sz="1500" b="1" dirty="0">
                <a:solidFill>
                  <a:srgbClr val="000000"/>
                </a:solidFill>
                <a:latin typeface="Arial"/>
                <a:ea typeface="+mn-ea"/>
              </a:rPr>
              <a:t>update the PS impedance model</a:t>
            </a:r>
            <a:r>
              <a:rPr lang="en-US" sz="1500" dirty="0">
                <a:solidFill>
                  <a:srgbClr val="000000"/>
                </a:solidFill>
                <a:latin typeface="Arial"/>
                <a:ea typeface="+mn-ea"/>
              </a:rPr>
              <a:t> </a:t>
            </a:r>
            <a:r>
              <a:rPr lang="en-US" sz="1500" dirty="0">
                <a:solidFill>
                  <a:srgbClr val="000000"/>
                </a:solidFill>
                <a:latin typeface="Arial"/>
                <a:ea typeface="+mn-ea"/>
                <a:sym typeface="Wingdings" panose="05000000000000000000" pitchFamily="2" charset="2"/>
              </a:rPr>
              <a:t> to have </a:t>
            </a:r>
            <a:r>
              <a:rPr lang="en-US" sz="1500" b="1" dirty="0">
                <a:solidFill>
                  <a:srgbClr val="000000"/>
                </a:solidFill>
                <a:latin typeface="Arial"/>
                <a:ea typeface="+mn-ea"/>
                <a:sym typeface="Wingdings" panose="05000000000000000000" pitchFamily="2" charset="2"/>
              </a:rPr>
              <a:t>reliable beam dynamics simulations and instabilities studies</a:t>
            </a:r>
            <a:r>
              <a:rPr lang="en-US" sz="1500" dirty="0">
                <a:solidFill>
                  <a:srgbClr val="000000"/>
                </a:solidFill>
                <a:latin typeface="Arial"/>
                <a:ea typeface="+mn-ea"/>
                <a:sym typeface="Wingdings" panose="05000000000000000000" pitchFamily="2" charset="2"/>
              </a:rPr>
              <a:t>.</a:t>
            </a:r>
          </a:p>
          <a:p>
            <a:pPr marL="285750" indent="-285750" defTabSz="685800" eaLnBrk="1" fontAlgn="auto" hangingPunct="1">
              <a:spcBef>
                <a:spcPts val="0"/>
              </a:spcBef>
              <a:spcAft>
                <a:spcPts val="0"/>
              </a:spcAft>
              <a:buFont typeface="Arial" panose="020B0604020202020204" pitchFamily="34" charset="0"/>
              <a:buChar char="•"/>
              <a:defRPr/>
            </a:pPr>
            <a:endParaRPr lang="en-US" sz="1500" dirty="0">
              <a:solidFill>
                <a:srgbClr val="000000"/>
              </a:solidFill>
              <a:latin typeface="Arial"/>
              <a:ea typeface="+mn-ea"/>
              <a:sym typeface="Wingdings" panose="05000000000000000000" pitchFamily="2" charset="2"/>
            </a:endParaRPr>
          </a:p>
          <a:p>
            <a:pPr marL="285750" indent="-285750" defTabSz="685800" eaLnBrk="1" fontAlgn="auto" hangingPunct="1">
              <a:spcBef>
                <a:spcPts val="0"/>
              </a:spcBef>
              <a:spcAft>
                <a:spcPts val="0"/>
              </a:spcAft>
              <a:buFont typeface="Arial" panose="020B0604020202020204" pitchFamily="34" charset="0"/>
              <a:buChar char="•"/>
              <a:defRPr/>
            </a:pPr>
            <a:r>
              <a:rPr lang="en-US" sz="1500" dirty="0">
                <a:solidFill>
                  <a:srgbClr val="000000"/>
                </a:solidFill>
                <a:latin typeface="Arial"/>
                <a:ea typeface="+mn-ea"/>
                <a:sym typeface="Wingdings" panose="05000000000000000000" pitchFamily="2" charset="2"/>
              </a:rPr>
              <a:t>If simulations and measurements the </a:t>
            </a:r>
            <a:r>
              <a:rPr lang="en-US" sz="1500" b="1" dirty="0">
                <a:solidFill>
                  <a:srgbClr val="000000"/>
                </a:solidFill>
                <a:latin typeface="Arial"/>
                <a:ea typeface="+mn-ea"/>
                <a:sym typeface="Wingdings" panose="05000000000000000000" pitchFamily="2" charset="2"/>
              </a:rPr>
              <a:t>fast ferrite tuner </a:t>
            </a:r>
            <a:r>
              <a:rPr lang="en-US" sz="1500" dirty="0">
                <a:solidFill>
                  <a:srgbClr val="000000"/>
                </a:solidFill>
                <a:latin typeface="Arial"/>
                <a:ea typeface="+mn-ea"/>
                <a:sym typeface="Wingdings" panose="05000000000000000000" pitchFamily="2" charset="2"/>
              </a:rPr>
              <a:t>would proof its working principle, this would allow a big improvement in the </a:t>
            </a:r>
            <a:r>
              <a:rPr lang="en-US" sz="1500" b="1" dirty="0">
                <a:solidFill>
                  <a:srgbClr val="000000"/>
                </a:solidFill>
                <a:latin typeface="Arial"/>
                <a:ea typeface="+mn-ea"/>
                <a:sym typeface="Wingdings" panose="05000000000000000000" pitchFamily="2" charset="2"/>
              </a:rPr>
              <a:t>impedance reduction </a:t>
            </a:r>
            <a:r>
              <a:rPr lang="en-US" sz="1500" dirty="0">
                <a:solidFill>
                  <a:srgbClr val="000000"/>
                </a:solidFill>
                <a:latin typeface="Arial"/>
                <a:ea typeface="+mn-ea"/>
                <a:sym typeface="Wingdings" panose="05000000000000000000" pitchFamily="2" charset="2"/>
              </a:rPr>
              <a:t>with the elimination of one out of three 80 MHz cavities.</a:t>
            </a:r>
            <a:endParaRPr lang="en-US" sz="1500" dirty="0">
              <a:solidFill>
                <a:srgbClr val="000000"/>
              </a:solidFill>
              <a:latin typeface="Arial"/>
              <a:ea typeface="+mn-ea"/>
            </a:endParaRPr>
          </a:p>
          <a:p>
            <a:pPr marL="285750" indent="-285750" defTabSz="685800" eaLnBrk="1" fontAlgn="auto" hangingPunct="1">
              <a:spcBef>
                <a:spcPts val="0"/>
              </a:spcBef>
              <a:spcAft>
                <a:spcPts val="0"/>
              </a:spcAft>
              <a:buFont typeface="Arial" panose="020B0604020202020204" pitchFamily="34" charset="0"/>
              <a:buChar char="•"/>
              <a:defRPr/>
            </a:pPr>
            <a:endParaRPr lang="en-US" sz="1500" dirty="0">
              <a:solidFill>
                <a:srgbClr val="000000"/>
              </a:solidFill>
              <a:latin typeface="Arial"/>
              <a:ea typeface="+mn-ea"/>
            </a:endParaRPr>
          </a:p>
          <a:p>
            <a:pPr marL="214313" indent="-214313" defTabSz="685800" eaLnBrk="1" fontAlgn="auto" hangingPunct="1">
              <a:spcBef>
                <a:spcPts val="0"/>
              </a:spcBef>
              <a:spcAft>
                <a:spcPts val="0"/>
              </a:spcAft>
              <a:buFont typeface="Arial" panose="020B0604020202020204" pitchFamily="34" charset="0"/>
              <a:buChar char="•"/>
              <a:defRPr/>
            </a:pPr>
            <a:endParaRPr lang="en-US" sz="1500" dirty="0">
              <a:solidFill>
                <a:srgbClr val="0033A0"/>
              </a:solidFill>
              <a:latin typeface="Arial"/>
              <a:ea typeface="+mn-ea"/>
              <a:sym typeface="Wingdings" panose="05000000000000000000" pitchFamily="2" charset="2"/>
            </a:endParaRPr>
          </a:p>
          <a:p>
            <a:pPr marL="214313" indent="-214313" defTabSz="685800" eaLnBrk="1" fontAlgn="auto" hangingPunct="1">
              <a:spcBef>
                <a:spcPts val="0"/>
              </a:spcBef>
              <a:spcAft>
                <a:spcPts val="0"/>
              </a:spcAft>
              <a:buFont typeface="Arial" panose="020B0604020202020204" pitchFamily="34" charset="0"/>
              <a:buChar char="•"/>
              <a:defRPr/>
            </a:pPr>
            <a:endParaRPr lang="en-US" sz="1500" dirty="0">
              <a:solidFill>
                <a:srgbClr val="0033A0"/>
              </a:solidFill>
              <a:latin typeface="Arial"/>
              <a:ea typeface="+mn-ea"/>
              <a:sym typeface="Wingdings" panose="05000000000000000000" pitchFamily="2" charset="2"/>
            </a:endParaRPr>
          </a:p>
          <a:p>
            <a:pPr marL="900113" lvl="2" indent="-214313" defTabSz="685800" eaLnBrk="1" fontAlgn="auto" hangingPunct="1">
              <a:spcBef>
                <a:spcPts val="0"/>
              </a:spcBef>
              <a:spcAft>
                <a:spcPts val="0"/>
              </a:spcAft>
              <a:buFont typeface="Wingdings" panose="05000000000000000000" pitchFamily="2" charset="2"/>
              <a:buChar char="à"/>
              <a:defRPr/>
            </a:pPr>
            <a:endParaRPr lang="en-US" sz="1500" dirty="0">
              <a:solidFill>
                <a:srgbClr val="0033A0"/>
              </a:solidFill>
              <a:latin typeface="Arial"/>
              <a:ea typeface="+mn-ea"/>
              <a:sym typeface="Wingdings" panose="05000000000000000000" pitchFamily="2" charset="2"/>
            </a:endParaRPr>
          </a:p>
        </p:txBody>
      </p:sp>
      <p:sp>
        <p:nvSpPr>
          <p:cNvPr id="2" name="Slide Number Placeholder 1">
            <a:extLst>
              <a:ext uri="{FF2B5EF4-FFF2-40B4-BE49-F238E27FC236}">
                <a16:creationId xmlns:a16="http://schemas.microsoft.com/office/drawing/2014/main" id="{E0740726-1E40-1D0C-E28C-52476CD44334}"/>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27</a:t>
            </a:fld>
            <a:endParaRPr lang="it-IT" altLang="it-IT"/>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366FAFC-1172-DED6-F91B-29AF74EFB995}"/>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5" name="Footer Placeholder 4">
            <a:extLst>
              <a:ext uri="{FF2B5EF4-FFF2-40B4-BE49-F238E27FC236}">
                <a16:creationId xmlns:a16="http://schemas.microsoft.com/office/drawing/2014/main" id="{ED1D4CD7-91E7-A0BF-81C6-D9DFCE0A51E1}"/>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endParaRPr lang="en-US" dirty="0">
              <a:solidFill>
                <a:srgbClr val="FFFFFF"/>
              </a:solidFill>
              <a:latin typeface="Arial"/>
              <a:ea typeface="+mn-ea"/>
            </a:endParaRPr>
          </a:p>
        </p:txBody>
      </p:sp>
      <p:sp>
        <p:nvSpPr>
          <p:cNvPr id="7" name="Title 6">
            <a:extLst>
              <a:ext uri="{FF2B5EF4-FFF2-40B4-BE49-F238E27FC236}">
                <a16:creationId xmlns:a16="http://schemas.microsoft.com/office/drawing/2014/main" id="{B4CA1A26-8544-43A9-E7BC-9FF4140ADE5C}"/>
              </a:ext>
            </a:extLst>
          </p:cNvPr>
          <p:cNvSpPr>
            <a:spLocks noGrp="1"/>
          </p:cNvSpPr>
          <p:nvPr>
            <p:ph type="title" idx="4294967295"/>
          </p:nvPr>
        </p:nvSpPr>
        <p:spPr>
          <a:xfrm>
            <a:off x="0" y="2708920"/>
            <a:ext cx="9144000" cy="800100"/>
          </a:xfrm>
        </p:spPr>
        <p:txBody>
          <a:bodyPr>
            <a:normAutofit/>
          </a:bodyPr>
          <a:lstStyle/>
          <a:p>
            <a:pPr algn="ctr">
              <a:defRPr/>
            </a:pPr>
            <a:r>
              <a:rPr lang="en-US" sz="4050" dirty="0">
                <a:solidFill>
                  <a:srgbClr val="830022"/>
                </a:solidFill>
              </a:rPr>
              <a:t>Spare slides</a:t>
            </a:r>
            <a:endParaRPr lang="en-GB" sz="4050" dirty="0">
              <a:solidFill>
                <a:srgbClr val="830022"/>
              </a:solidFill>
            </a:endParaRPr>
          </a:p>
        </p:txBody>
      </p:sp>
      <p:sp>
        <p:nvSpPr>
          <p:cNvPr id="2" name="Slide Number Placeholder 1">
            <a:extLst>
              <a:ext uri="{FF2B5EF4-FFF2-40B4-BE49-F238E27FC236}">
                <a16:creationId xmlns:a16="http://schemas.microsoft.com/office/drawing/2014/main" id="{AFC9E591-BFC9-A4AC-ED1F-4566DC2EFC3B}"/>
              </a:ext>
            </a:extLst>
          </p:cNvPr>
          <p:cNvSpPr>
            <a:spLocks noGrp="1"/>
          </p:cNvSpPr>
          <p:nvPr>
            <p:ph type="sldNum" sz="quarter" idx="12"/>
          </p:nvPr>
        </p:nvSpPr>
        <p:spPr/>
        <p:txBody>
          <a:bodyPr/>
          <a:lstStyle/>
          <a:p>
            <a:pPr>
              <a:defRPr/>
            </a:pPr>
            <a:r>
              <a:rPr lang="it-IT" altLang="it-IT"/>
              <a:t>Pagina </a:t>
            </a:r>
            <a:fld id="{50FB3593-704E-4A0F-B87B-FB0600991E8A}" type="slidenum">
              <a:rPr lang="it-IT" altLang="it-IT" smtClean="0"/>
              <a:pPr>
                <a:defRPr/>
              </a:pPr>
              <a:t>28</a:t>
            </a:fld>
            <a:endParaRPr lang="it-IT" altLang="it-IT"/>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3" name="Picture 6">
            <a:extLst>
              <a:ext uri="{FF2B5EF4-FFF2-40B4-BE49-F238E27FC236}">
                <a16:creationId xmlns:a16="http://schemas.microsoft.com/office/drawing/2014/main" id="{9FF4F0C7-6287-F949-D206-2D7631CCB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1852613"/>
            <a:ext cx="4056063"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Box 7">
            <a:extLst>
              <a:ext uri="{FF2B5EF4-FFF2-40B4-BE49-F238E27FC236}">
                <a16:creationId xmlns:a16="http://schemas.microsoft.com/office/drawing/2014/main" id="{D6ABE553-2E60-93C4-7C75-E01111BD5076}"/>
              </a:ext>
            </a:extLst>
          </p:cNvPr>
          <p:cNvSpPr txBox="1">
            <a:spLocks noChangeArrowheads="1"/>
          </p:cNvSpPr>
          <p:nvPr/>
        </p:nvSpPr>
        <p:spPr bwMode="auto">
          <a:xfrm>
            <a:off x="5467350" y="5224463"/>
            <a:ext cx="18192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r>
              <a:rPr lang="en-US" altLang="en-US" i="1"/>
              <a:t>Courtesy of A. Lasheen</a:t>
            </a:r>
            <a:endParaRPr lang="en-GB" altLang="en-US" i="1"/>
          </a:p>
        </p:txBody>
      </p:sp>
      <p:sp>
        <p:nvSpPr>
          <p:cNvPr id="89095" name="TextBox 8">
            <a:extLst>
              <a:ext uri="{FF2B5EF4-FFF2-40B4-BE49-F238E27FC236}">
                <a16:creationId xmlns:a16="http://schemas.microsoft.com/office/drawing/2014/main" id="{B7BE130E-FF62-EE87-C062-AD6461F99544}"/>
              </a:ext>
            </a:extLst>
          </p:cNvPr>
          <p:cNvSpPr txBox="1">
            <a:spLocks noChangeArrowheads="1"/>
          </p:cNvSpPr>
          <p:nvPr/>
        </p:nvSpPr>
        <p:spPr bwMode="auto">
          <a:xfrm>
            <a:off x="2366963" y="1600200"/>
            <a:ext cx="39274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lgn="ctr"/>
            <a:r>
              <a:rPr lang="en-GB" altLang="en-US" sz="1200" u="sng">
                <a:solidFill>
                  <a:srgbClr val="FF0000"/>
                </a:solidFill>
              </a:rPr>
              <a:t>Shunt impedance threshold for coupled-bunch instabilities</a:t>
            </a:r>
          </a:p>
        </p:txBody>
      </p:sp>
      <p:sp>
        <p:nvSpPr>
          <p:cNvPr id="89096" name="Title 2">
            <a:extLst>
              <a:ext uri="{FF2B5EF4-FFF2-40B4-BE49-F238E27FC236}">
                <a16:creationId xmlns:a16="http://schemas.microsoft.com/office/drawing/2014/main" id="{05460942-6D07-AF71-765F-B969AF23FC52}"/>
              </a:ext>
            </a:extLst>
          </p:cNvPr>
          <p:cNvSpPr txBox="1">
            <a:spLocks noChangeArrowheads="1"/>
          </p:cNvSpPr>
          <p:nvPr/>
        </p:nvSpPr>
        <p:spPr bwMode="auto">
          <a:xfrm>
            <a:off x="277813" y="985838"/>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sz="2100" b="1">
                <a:solidFill>
                  <a:schemeClr val="tx1"/>
                </a:solidFill>
              </a:rPr>
              <a:t>Coupled-bunch instabilities threshold </a:t>
            </a:r>
            <a:endParaRPr lang="en-GB" altLang="en-US" sz="2100" b="1">
              <a:solidFill>
                <a:schemeClr val="tx1"/>
              </a:solidFill>
            </a:endParaRPr>
          </a:p>
        </p:txBody>
      </p:sp>
      <p:pic>
        <p:nvPicPr>
          <p:cNvPr id="89097" name="Picture 9">
            <a:extLst>
              <a:ext uri="{FF2B5EF4-FFF2-40B4-BE49-F238E27FC236}">
                <a16:creationId xmlns:a16="http://schemas.microsoft.com/office/drawing/2014/main" id="{C6EA8AF3-885B-5A6F-6EE2-98E407786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38" y="4533900"/>
            <a:ext cx="24971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6BDDD918-5E2E-C808-8437-752C260EFDEB}"/>
              </a:ext>
            </a:extLst>
          </p:cNvPr>
          <p:cNvSpPr>
            <a:spLocks noGrp="1" noChangeArrowheads="1"/>
          </p:cNvSpPr>
          <p:nvPr>
            <p:ph type="title"/>
          </p:nvPr>
        </p:nvSpPr>
        <p:spPr>
          <a:xfrm>
            <a:off x="152968" y="133721"/>
            <a:ext cx="7559675" cy="504825"/>
          </a:xfrm>
        </p:spPr>
        <p:txBody>
          <a:bodyPr/>
          <a:lstStyle/>
          <a:p>
            <a:r>
              <a:rPr lang="it-IT" altLang="en-US" sz="2600" dirty="0" err="1"/>
              <a:t>Longitudinal</a:t>
            </a:r>
            <a:r>
              <a:rPr lang="it-IT" altLang="en-US" sz="2600" dirty="0"/>
              <a:t> </a:t>
            </a:r>
            <a:r>
              <a:rPr lang="it-IT" altLang="en-US" sz="2600" dirty="0" err="1"/>
              <a:t>beam</a:t>
            </a:r>
            <a:r>
              <a:rPr lang="it-IT" altLang="en-US" sz="2600" dirty="0"/>
              <a:t> </a:t>
            </a:r>
            <a:r>
              <a:rPr lang="it-IT" altLang="en-US" sz="2600" dirty="0" err="1"/>
              <a:t>coupling</a:t>
            </a:r>
            <a:r>
              <a:rPr lang="it-IT" altLang="en-US" sz="2600" dirty="0"/>
              <a:t> </a:t>
            </a:r>
            <a:r>
              <a:rPr lang="it-IT" altLang="en-US" sz="2600" dirty="0" err="1"/>
              <a:t>impedance</a:t>
            </a:r>
            <a:endParaRPr lang="en-GB" altLang="en-US" sz="2600" dirty="0"/>
          </a:p>
        </p:txBody>
      </p:sp>
      <p:sp>
        <p:nvSpPr>
          <p:cNvPr id="50180" name="Date Placeholder 3">
            <a:extLst>
              <a:ext uri="{FF2B5EF4-FFF2-40B4-BE49-F238E27FC236}">
                <a16:creationId xmlns:a16="http://schemas.microsoft.com/office/drawing/2014/main" id="{62E5F763-113A-9CDC-8721-0E042B283AFB}"/>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r>
              <a:rPr lang="en-US" altLang="it-IT" sz="1100"/>
              <a:t>23/10/2023</a:t>
            </a:r>
            <a:endParaRPr lang="it-IT" altLang="it-IT" sz="1100"/>
          </a:p>
        </p:txBody>
      </p:sp>
      <p:sp>
        <p:nvSpPr>
          <p:cNvPr id="50181" name="Footer Placeholder 4">
            <a:extLst>
              <a:ext uri="{FF2B5EF4-FFF2-40B4-BE49-F238E27FC236}">
                <a16:creationId xmlns:a16="http://schemas.microsoft.com/office/drawing/2014/main" id="{6948C1AE-74E0-CB94-3C1D-4881402B18A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r>
              <a:rPr lang="it-IT" altLang="it-IT" sz="1100"/>
              <a:t>PhD progess report           Michela Neroni</a:t>
            </a:r>
          </a:p>
        </p:txBody>
      </p:sp>
      <p:sp>
        <p:nvSpPr>
          <p:cNvPr id="50182" name="Slide Number Placeholder 5">
            <a:extLst>
              <a:ext uri="{FF2B5EF4-FFF2-40B4-BE49-F238E27FC236}">
                <a16:creationId xmlns:a16="http://schemas.microsoft.com/office/drawing/2014/main" id="{4AF4C45B-3AB6-CCA9-7FA8-EB5101002C7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r>
              <a:rPr lang="it-IT" altLang="it-IT" sz="1100"/>
              <a:t>Pagina </a:t>
            </a:r>
            <a:fld id="{C1DCB363-1A5F-4ED2-A97F-B5B6681F45E4}" type="slidenum">
              <a:rPr lang="it-IT" altLang="it-IT" sz="1100" smtClean="0"/>
              <a:pPr/>
              <a:t>3</a:t>
            </a:fld>
            <a:endParaRPr lang="it-IT" altLang="it-IT" sz="1100"/>
          </a:p>
        </p:txBody>
      </p:sp>
      <p:pic>
        <p:nvPicPr>
          <p:cNvPr id="4" name="Afbeelding 13" descr="Afbeelding met schermopname, lijn&#10;&#10;Automatisch gegenereerde beschrijving">
            <a:extLst>
              <a:ext uri="{FF2B5EF4-FFF2-40B4-BE49-F238E27FC236}">
                <a16:creationId xmlns:a16="http://schemas.microsoft.com/office/drawing/2014/main" id="{A6B5CD1B-7D44-AC66-FBC6-80A46963F5B8}"/>
              </a:ext>
            </a:extLst>
          </p:cNvPr>
          <p:cNvPicPr>
            <a:picLocks noChangeAspect="1"/>
          </p:cNvPicPr>
          <p:nvPr/>
        </p:nvPicPr>
        <p:blipFill rotWithShape="1">
          <a:blip r:embed="rId2">
            <a:extLst>
              <a:ext uri="{28A0092B-C50C-407E-A947-70E740481C1C}">
                <a14:useLocalDpi xmlns:a14="http://schemas.microsoft.com/office/drawing/2010/main" val="0"/>
              </a:ext>
            </a:extLst>
          </a:blip>
          <a:srcRect t="48298"/>
          <a:stretch/>
        </p:blipFill>
        <p:spPr>
          <a:xfrm>
            <a:off x="699296" y="1424190"/>
            <a:ext cx="7745408" cy="2252531"/>
          </a:xfrm>
          <a:prstGeom prst="rect">
            <a:avLst/>
          </a:prstGeom>
        </p:spPr>
      </p:pic>
      <p:sp>
        <p:nvSpPr>
          <p:cNvPr id="6" name="TextBox 5">
            <a:extLst>
              <a:ext uri="{FF2B5EF4-FFF2-40B4-BE49-F238E27FC236}">
                <a16:creationId xmlns:a16="http://schemas.microsoft.com/office/drawing/2014/main" id="{B8625B65-6013-919A-711F-97E36D146A05}"/>
              </a:ext>
            </a:extLst>
          </p:cNvPr>
          <p:cNvSpPr txBox="1"/>
          <p:nvPr/>
        </p:nvSpPr>
        <p:spPr>
          <a:xfrm>
            <a:off x="251520" y="715689"/>
            <a:ext cx="7992888" cy="646331"/>
          </a:xfrm>
          <a:prstGeom prst="rect">
            <a:avLst/>
          </a:prstGeom>
          <a:noFill/>
        </p:spPr>
        <p:txBody>
          <a:bodyPr wrap="square" lIns="0" tIns="0" rIns="0" bIns="0" rtlCol="0">
            <a:spAutoFit/>
          </a:bodyPr>
          <a:lstStyle/>
          <a:p>
            <a:r>
              <a:rPr lang="en-US" sz="1400" dirty="0">
                <a:solidFill>
                  <a:srgbClr val="000000"/>
                </a:solidFill>
              </a:rPr>
              <a:t>When facing </a:t>
            </a:r>
            <a:r>
              <a:rPr lang="en-GB" sz="1400" b="1" dirty="0">
                <a:solidFill>
                  <a:srgbClr val="000000"/>
                </a:solidFill>
              </a:rPr>
              <a:t>cross section variations </a:t>
            </a:r>
            <a:r>
              <a:rPr lang="en-GB" sz="1400" dirty="0">
                <a:solidFill>
                  <a:srgbClr val="000000"/>
                </a:solidFill>
              </a:rPr>
              <a:t>of the vacuum chamber wall, as well as its </a:t>
            </a:r>
            <a:r>
              <a:rPr lang="en-GB" sz="1400" b="1" dirty="0">
                <a:solidFill>
                  <a:srgbClr val="000000"/>
                </a:solidFill>
              </a:rPr>
              <a:t>finite resistivity</a:t>
            </a:r>
            <a:r>
              <a:rPr lang="en-GB" sz="1400" dirty="0">
                <a:solidFill>
                  <a:srgbClr val="000000"/>
                </a:solidFill>
              </a:rPr>
              <a:t>, </a:t>
            </a:r>
            <a:r>
              <a:rPr lang="en-US" sz="1400" dirty="0">
                <a:solidFill>
                  <a:srgbClr val="000000"/>
                </a:solidFill>
                <a:latin typeface="+mn-lt"/>
              </a:rPr>
              <a:t>charged particles travelling in the accelerator, induce electromagnetic fields mainly left behind the generating particle </a:t>
            </a:r>
            <a:r>
              <a:rPr lang="en-US" sz="1400" dirty="0">
                <a:solidFill>
                  <a:srgbClr val="000000"/>
                </a:solidFill>
                <a:latin typeface="+mn-lt"/>
                <a:sym typeface="Wingdings" panose="05000000000000000000" pitchFamily="2" charset="2"/>
              </a:rPr>
              <a:t> </a:t>
            </a:r>
            <a:r>
              <a:rPr lang="en-US" sz="1400" b="1" dirty="0">
                <a:solidFill>
                  <a:srgbClr val="FF0000"/>
                </a:solidFill>
                <a:latin typeface="+mn-lt"/>
                <a:sym typeface="Wingdings" panose="05000000000000000000" pitchFamily="2" charset="2"/>
              </a:rPr>
              <a:t>Wakefield </a:t>
            </a:r>
            <a:r>
              <a:rPr lang="en-US" sz="1400" b="1" dirty="0">
                <a:solidFill>
                  <a:srgbClr val="000000"/>
                </a:solidFill>
                <a:latin typeface="+mn-lt"/>
                <a:sym typeface="Wingdings" panose="05000000000000000000" pitchFamily="2" charset="2"/>
              </a:rPr>
              <a:t></a:t>
            </a:r>
            <a:r>
              <a:rPr lang="en-US" sz="1400" b="1" dirty="0">
                <a:solidFill>
                  <a:srgbClr val="FF0000"/>
                </a:solidFill>
                <a:latin typeface="+mn-lt"/>
                <a:sym typeface="Wingdings" panose="05000000000000000000" pitchFamily="2" charset="2"/>
              </a:rPr>
              <a:t> Beam losses and instabilities</a:t>
            </a:r>
            <a:endParaRPr lang="en-GB" sz="1400" dirty="0">
              <a:solidFill>
                <a:srgbClr val="000000"/>
              </a:solidFill>
              <a:latin typeface="+mn-lt"/>
            </a:endParaRPr>
          </a:p>
        </p:txBody>
      </p:sp>
      <p:sp>
        <p:nvSpPr>
          <p:cNvPr id="9" name="TextBox 8">
            <a:extLst>
              <a:ext uri="{FF2B5EF4-FFF2-40B4-BE49-F238E27FC236}">
                <a16:creationId xmlns:a16="http://schemas.microsoft.com/office/drawing/2014/main" id="{76458405-B33A-4021-4735-A525353E092E}"/>
              </a:ext>
            </a:extLst>
          </p:cNvPr>
          <p:cNvSpPr txBox="1"/>
          <p:nvPr/>
        </p:nvSpPr>
        <p:spPr>
          <a:xfrm>
            <a:off x="6553200" y="3440201"/>
            <a:ext cx="1872208" cy="253916"/>
          </a:xfrm>
          <a:prstGeom prst="rect">
            <a:avLst/>
          </a:prstGeom>
          <a:noFill/>
        </p:spPr>
        <p:txBody>
          <a:bodyPr wrap="square" rtlCol="0">
            <a:spAutoFit/>
          </a:bodyPr>
          <a:lstStyle/>
          <a:p>
            <a:r>
              <a:rPr lang="it-IT" sz="1050" b="1" i="1" dirty="0" err="1">
                <a:solidFill>
                  <a:srgbClr val="000000"/>
                </a:solidFill>
              </a:rPr>
              <a:t>Courtesy</a:t>
            </a:r>
            <a:r>
              <a:rPr lang="it-IT" sz="1050" b="1" i="1" dirty="0">
                <a:solidFill>
                  <a:srgbClr val="000000"/>
                </a:solidFill>
              </a:rPr>
              <a:t> of M. S. Sullivan</a:t>
            </a:r>
            <a:endParaRPr lang="en-GB" sz="1050" b="1" i="1" dirty="0">
              <a:solidFill>
                <a:srgbClr val="00000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A9E3283-F7FD-A896-6142-D0556C6DA77C}"/>
                  </a:ext>
                </a:extLst>
              </p:cNvPr>
              <p:cNvSpPr txBox="1"/>
              <p:nvPr/>
            </p:nvSpPr>
            <p:spPr>
              <a:xfrm>
                <a:off x="152968" y="3738891"/>
                <a:ext cx="8874679" cy="783997"/>
              </a:xfrm>
              <a:prstGeom prst="rect">
                <a:avLst/>
              </a:prstGeom>
              <a:noFill/>
            </p:spPr>
            <p:txBody>
              <a:bodyPr wrap="square" rtlCol="0">
                <a:spAutoFit/>
              </a:bodyPr>
              <a:lstStyle/>
              <a:p>
                <a:r>
                  <a:rPr lang="it-IT" sz="1400" dirty="0">
                    <a:solidFill>
                      <a:srgbClr val="000000"/>
                    </a:solidFill>
                  </a:rPr>
                  <a:t>Wake </a:t>
                </a:r>
                <a:r>
                  <a:rPr lang="it-IT" sz="1400" dirty="0" err="1">
                    <a:solidFill>
                      <a:srgbClr val="000000"/>
                    </a:solidFill>
                  </a:rPr>
                  <a:t>function</a:t>
                </a:r>
                <a:r>
                  <a:rPr lang="it-IT" sz="1400" dirty="0">
                    <a:solidFill>
                      <a:srgbClr val="000000"/>
                    </a:solidFill>
                  </a:rPr>
                  <a:t> </a:t>
                </a:r>
                <a:r>
                  <a:rPr lang="it-IT" sz="1400" dirty="0" err="1">
                    <a:solidFill>
                      <a:srgbClr val="000000"/>
                    </a:solidFill>
                  </a:rPr>
                  <a:t>is</a:t>
                </a:r>
                <a:r>
                  <a:rPr lang="it-IT" sz="1400" dirty="0">
                    <a:solidFill>
                      <a:srgbClr val="000000"/>
                    </a:solidFill>
                  </a:rPr>
                  <a:t> the </a:t>
                </a:r>
                <a:r>
                  <a:rPr lang="it-IT" sz="1400" dirty="0" err="1">
                    <a:solidFill>
                      <a:srgbClr val="000000"/>
                    </a:solidFill>
                  </a:rPr>
                  <a:t>electromagnetic</a:t>
                </a:r>
                <a:r>
                  <a:rPr lang="it-IT" sz="1400" dirty="0">
                    <a:solidFill>
                      <a:srgbClr val="000000"/>
                    </a:solidFill>
                  </a:rPr>
                  <a:t> </a:t>
                </a:r>
                <a:r>
                  <a:rPr lang="it-IT" sz="1400" dirty="0" err="1">
                    <a:solidFill>
                      <a:srgbClr val="000000"/>
                    </a:solidFill>
                  </a:rPr>
                  <a:t>impulse</a:t>
                </a:r>
                <a:r>
                  <a:rPr lang="it-IT" sz="1400" dirty="0">
                    <a:solidFill>
                      <a:srgbClr val="000000"/>
                    </a:solidFill>
                  </a:rPr>
                  <a:t> </a:t>
                </a:r>
                <a:r>
                  <a:rPr lang="it-IT" sz="1400" dirty="0" err="1">
                    <a:solidFill>
                      <a:srgbClr val="000000"/>
                    </a:solidFill>
                  </a:rPr>
                  <a:t>response</a:t>
                </a:r>
                <a:r>
                  <a:rPr lang="it-IT" sz="1400" dirty="0">
                    <a:solidFill>
                      <a:srgbClr val="000000"/>
                    </a:solidFill>
                  </a:rPr>
                  <a:t> of </a:t>
                </a:r>
                <a:r>
                  <a:rPr lang="it-IT" sz="1400" dirty="0" err="1">
                    <a:solidFill>
                      <a:srgbClr val="000000"/>
                    </a:solidFill>
                  </a:rPr>
                  <a:t>any</a:t>
                </a:r>
                <a:r>
                  <a:rPr lang="it-IT" sz="1400" dirty="0">
                    <a:solidFill>
                      <a:srgbClr val="000000"/>
                    </a:solidFill>
                  </a:rPr>
                  <a:t> </a:t>
                </a:r>
                <a:r>
                  <a:rPr lang="it-IT" sz="1400" dirty="0" err="1">
                    <a:solidFill>
                      <a:srgbClr val="000000"/>
                    </a:solidFill>
                  </a:rPr>
                  <a:t>given</a:t>
                </a:r>
                <a:r>
                  <a:rPr lang="it-IT" sz="1400" dirty="0">
                    <a:solidFill>
                      <a:srgbClr val="000000"/>
                    </a:solidFill>
                  </a:rPr>
                  <a:t> </a:t>
                </a:r>
                <a:r>
                  <a:rPr lang="it-IT" sz="1400" dirty="0" err="1">
                    <a:solidFill>
                      <a:srgbClr val="000000"/>
                    </a:solidFill>
                  </a:rPr>
                  <a:t>structure</a:t>
                </a:r>
                <a:r>
                  <a:rPr lang="it-IT" sz="1400" dirty="0">
                    <a:solidFill>
                      <a:srgbClr val="000000"/>
                    </a:solidFill>
                  </a:rPr>
                  <a:t> (Green </a:t>
                </a:r>
                <a:r>
                  <a:rPr lang="it-IT" sz="1400" dirty="0" err="1">
                    <a:solidFill>
                      <a:srgbClr val="000000"/>
                    </a:solidFill>
                  </a:rPr>
                  <a:t>function</a:t>
                </a:r>
                <a:r>
                  <a:rPr lang="it-IT" sz="1400" dirty="0">
                    <a:solidFill>
                      <a:srgbClr val="000000"/>
                    </a:solidFill>
                  </a:rPr>
                  <a:t> in time domain):</a:t>
                </a:r>
              </a:p>
              <a:p>
                <a:pPr/>
                <a14:m>
                  <m:oMathPara xmlns:m="http://schemas.openxmlformats.org/officeDocument/2006/math">
                    <m:oMathParaPr>
                      <m:jc m:val="centerGroup"/>
                    </m:oMathParaPr>
                    <m:oMath xmlns:m="http://schemas.openxmlformats.org/officeDocument/2006/math">
                      <m:sSub>
                        <m:sSubPr>
                          <m:ctrlPr>
                            <a:rPr lang="it-IT" sz="1400" i="1">
                              <a:solidFill>
                                <a:srgbClr val="000000"/>
                              </a:solidFill>
                              <a:latin typeface="Cambria Math" panose="02040503050406030204" pitchFamily="18" charset="0"/>
                            </a:rPr>
                          </m:ctrlPr>
                        </m:sSubPr>
                        <m:e>
                          <m:r>
                            <a:rPr lang="it-IT" sz="1400">
                              <a:solidFill>
                                <a:srgbClr val="000000"/>
                              </a:solidFill>
                              <a:latin typeface="Cambria Math" panose="02040503050406030204" pitchFamily="18" charset="0"/>
                            </a:rPr>
                            <m:t>𝑊</m:t>
                          </m:r>
                        </m:e>
                        <m:sub>
                          <m:r>
                            <a:rPr lang="it-IT" sz="1400">
                              <a:solidFill>
                                <a:srgbClr val="000000"/>
                              </a:solidFill>
                              <a:latin typeface="Cambria Math" panose="02040503050406030204" pitchFamily="18" charset="0"/>
                            </a:rPr>
                            <m:t>𝑧</m:t>
                          </m:r>
                        </m:sub>
                      </m:sSub>
                      <m:d>
                        <m:dPr>
                          <m:ctrlPr>
                            <a:rPr lang="it-IT" sz="1400" i="1">
                              <a:solidFill>
                                <a:srgbClr val="000000"/>
                              </a:solidFill>
                              <a:latin typeface="Cambria Math" panose="02040503050406030204" pitchFamily="18" charset="0"/>
                            </a:rPr>
                          </m:ctrlPr>
                        </m:dPr>
                        <m:e>
                          <m:acc>
                            <m:accPr>
                              <m:chr m:val="⃗"/>
                              <m:ctrlPr>
                                <a:rPr lang="it-IT" sz="1400" i="1">
                                  <a:solidFill>
                                    <a:srgbClr val="000000"/>
                                  </a:solidFill>
                                  <a:latin typeface="Cambria Math" panose="02040503050406030204" pitchFamily="18" charset="0"/>
                                </a:rPr>
                              </m:ctrlPr>
                            </m:accPr>
                            <m:e>
                              <m:r>
                                <a:rPr lang="it-IT" sz="1400">
                                  <a:solidFill>
                                    <a:srgbClr val="000000"/>
                                  </a:solidFill>
                                  <a:latin typeface="Cambria Math" panose="02040503050406030204" pitchFamily="18" charset="0"/>
                                </a:rPr>
                                <m:t>𝑟</m:t>
                              </m:r>
                            </m:e>
                          </m:acc>
                          <m:r>
                            <a:rPr lang="it-IT" sz="1400">
                              <a:solidFill>
                                <a:srgbClr val="000000"/>
                              </a:solidFill>
                              <a:latin typeface="Cambria Math" panose="02040503050406030204" pitchFamily="18" charset="0"/>
                            </a:rPr>
                            <m:t>,</m:t>
                          </m:r>
                          <m:acc>
                            <m:accPr>
                              <m:chr m:val="⃗"/>
                              <m:ctrlPr>
                                <a:rPr lang="it-IT" sz="1400" i="1">
                                  <a:solidFill>
                                    <a:srgbClr val="000000"/>
                                  </a:solidFill>
                                  <a:latin typeface="Cambria Math" panose="02040503050406030204" pitchFamily="18" charset="0"/>
                                </a:rPr>
                              </m:ctrlPr>
                            </m:accPr>
                            <m:e>
                              <m:sSub>
                                <m:sSubPr>
                                  <m:ctrlPr>
                                    <a:rPr lang="it-IT" sz="1400" i="1">
                                      <a:solidFill>
                                        <a:srgbClr val="000000"/>
                                      </a:solidFill>
                                      <a:latin typeface="Cambria Math" panose="02040503050406030204" pitchFamily="18" charset="0"/>
                                    </a:rPr>
                                  </m:ctrlPr>
                                </m:sSubPr>
                                <m:e>
                                  <m:r>
                                    <a:rPr lang="it-IT" sz="1400">
                                      <a:solidFill>
                                        <a:srgbClr val="000000"/>
                                      </a:solidFill>
                                      <a:latin typeface="Cambria Math" panose="02040503050406030204" pitchFamily="18" charset="0"/>
                                    </a:rPr>
                                    <m:t>𝑟</m:t>
                                  </m:r>
                                </m:e>
                                <m:sub>
                                  <m:r>
                                    <a:rPr lang="it-IT" sz="1400">
                                      <a:solidFill>
                                        <a:srgbClr val="000000"/>
                                      </a:solidFill>
                                      <a:latin typeface="Cambria Math" panose="02040503050406030204" pitchFamily="18" charset="0"/>
                                    </a:rPr>
                                    <m:t>0</m:t>
                                  </m:r>
                                </m:sub>
                              </m:sSub>
                            </m:e>
                          </m:acc>
                          <m:r>
                            <a:rPr lang="it-IT" sz="1400">
                              <a:solidFill>
                                <a:srgbClr val="000000"/>
                              </a:solidFill>
                              <a:latin typeface="Cambria Math" panose="02040503050406030204" pitchFamily="18" charset="0"/>
                            </a:rPr>
                            <m:t>, </m:t>
                          </m:r>
                          <m:r>
                            <a:rPr lang="it-IT" sz="1400">
                              <a:solidFill>
                                <a:srgbClr val="000000"/>
                              </a:solidFill>
                              <a:latin typeface="Cambria Math" panose="02040503050406030204" pitchFamily="18" charset="0"/>
                            </a:rPr>
                            <m:t>𝑠</m:t>
                          </m:r>
                        </m:e>
                      </m:d>
                      <m:r>
                        <a:rPr lang="it-IT" sz="1400">
                          <a:solidFill>
                            <a:srgbClr val="000000"/>
                          </a:solidFill>
                          <a:latin typeface="Cambria Math" panose="02040503050406030204" pitchFamily="18" charset="0"/>
                        </a:rPr>
                        <m:t>=−</m:t>
                      </m:r>
                      <m:f>
                        <m:fPr>
                          <m:ctrlPr>
                            <a:rPr lang="it-IT" sz="1400" i="1">
                              <a:solidFill>
                                <a:srgbClr val="000000"/>
                              </a:solidFill>
                              <a:latin typeface="Cambria Math" panose="02040503050406030204" pitchFamily="18" charset="0"/>
                            </a:rPr>
                          </m:ctrlPr>
                        </m:fPr>
                        <m:num>
                          <m:r>
                            <a:rPr lang="it-IT" sz="1400">
                              <a:solidFill>
                                <a:srgbClr val="000000"/>
                              </a:solidFill>
                              <a:latin typeface="Cambria Math" panose="02040503050406030204" pitchFamily="18" charset="0"/>
                            </a:rPr>
                            <m:t>1</m:t>
                          </m:r>
                        </m:num>
                        <m:den>
                          <m:sSub>
                            <m:sSubPr>
                              <m:ctrlPr>
                                <a:rPr lang="it-IT" sz="1400" i="1">
                                  <a:solidFill>
                                    <a:srgbClr val="000000"/>
                                  </a:solidFill>
                                  <a:latin typeface="Cambria Math" panose="02040503050406030204" pitchFamily="18" charset="0"/>
                                </a:rPr>
                              </m:ctrlPr>
                            </m:sSubPr>
                            <m:e>
                              <m:r>
                                <a:rPr lang="it-IT" sz="1400">
                                  <a:solidFill>
                                    <a:srgbClr val="000000"/>
                                  </a:solidFill>
                                  <a:latin typeface="Cambria Math" panose="02040503050406030204" pitchFamily="18" charset="0"/>
                                </a:rPr>
                                <m:t>𝑞</m:t>
                              </m:r>
                            </m:e>
                            <m:sub>
                              <m:r>
                                <a:rPr lang="it-IT" sz="1400">
                                  <a:solidFill>
                                    <a:srgbClr val="000000"/>
                                  </a:solidFill>
                                  <a:latin typeface="Cambria Math" panose="02040503050406030204" pitchFamily="18" charset="0"/>
                                </a:rPr>
                                <m:t>0</m:t>
                              </m:r>
                            </m:sub>
                          </m:sSub>
                          <m:r>
                            <a:rPr lang="it-IT" sz="1400">
                              <a:solidFill>
                                <a:srgbClr val="000000"/>
                              </a:solidFill>
                              <a:latin typeface="Cambria Math" panose="02040503050406030204" pitchFamily="18" charset="0"/>
                            </a:rPr>
                            <m:t>𝑞</m:t>
                          </m:r>
                        </m:den>
                      </m:f>
                      <m:nary>
                        <m:naryPr>
                          <m:ctrlPr>
                            <a:rPr lang="it-IT" sz="1400" i="1">
                              <a:solidFill>
                                <a:srgbClr val="000000"/>
                              </a:solidFill>
                              <a:latin typeface="Cambria Math" panose="02040503050406030204" pitchFamily="18" charset="0"/>
                            </a:rPr>
                          </m:ctrlPr>
                        </m:naryPr>
                        <m:sub>
                          <m:r>
                            <m:rPr>
                              <m:brk m:alnAt="23"/>
                            </m:rPr>
                            <a:rPr lang="it-IT" sz="1400">
                              <a:solidFill>
                                <a:srgbClr val="000000"/>
                              </a:solidFill>
                              <a:latin typeface="Cambria Math" panose="02040503050406030204" pitchFamily="18" charset="0"/>
                            </a:rPr>
                            <m:t>−</m:t>
                          </m:r>
                          <m:r>
                            <a:rPr lang="it-IT" sz="1400">
                              <a:solidFill>
                                <a:srgbClr val="000000"/>
                              </a:solidFill>
                              <a:latin typeface="Cambria Math" panose="02040503050406030204" pitchFamily="18" charset="0"/>
                            </a:rPr>
                            <m:t>∞</m:t>
                          </m:r>
                        </m:sub>
                        <m:sup>
                          <m:r>
                            <a:rPr lang="it-IT" sz="1400">
                              <a:solidFill>
                                <a:srgbClr val="000000"/>
                              </a:solidFill>
                              <a:latin typeface="Cambria Math" panose="02040503050406030204" pitchFamily="18" charset="0"/>
                            </a:rPr>
                            <m:t>+∞</m:t>
                          </m:r>
                        </m:sup>
                        <m:e>
                          <m:sSub>
                            <m:sSubPr>
                              <m:ctrlPr>
                                <a:rPr lang="it-IT" sz="1400" i="1">
                                  <a:solidFill>
                                    <a:srgbClr val="000000"/>
                                  </a:solidFill>
                                  <a:latin typeface="Cambria Math" panose="02040503050406030204" pitchFamily="18" charset="0"/>
                                </a:rPr>
                              </m:ctrlPr>
                            </m:sSubPr>
                            <m:e>
                              <m:r>
                                <a:rPr lang="it-IT" sz="1400">
                                  <a:solidFill>
                                    <a:srgbClr val="000000"/>
                                  </a:solidFill>
                                  <a:latin typeface="Cambria Math" panose="02040503050406030204" pitchFamily="18" charset="0"/>
                                </a:rPr>
                                <m:t>𝐹</m:t>
                              </m:r>
                            </m:e>
                            <m:sub>
                              <m:r>
                                <a:rPr lang="it-IT" sz="1400">
                                  <a:solidFill>
                                    <a:srgbClr val="000000"/>
                                  </a:solidFill>
                                  <a:latin typeface="Cambria Math" panose="02040503050406030204" pitchFamily="18" charset="0"/>
                                </a:rPr>
                                <m:t>𝑧</m:t>
                              </m:r>
                            </m:sub>
                          </m:sSub>
                          <m:d>
                            <m:dPr>
                              <m:ctrlPr>
                                <a:rPr lang="it-IT" sz="1400" i="1">
                                  <a:solidFill>
                                    <a:srgbClr val="000000"/>
                                  </a:solidFill>
                                  <a:latin typeface="Cambria Math" panose="02040503050406030204" pitchFamily="18" charset="0"/>
                                </a:rPr>
                              </m:ctrlPr>
                            </m:dPr>
                            <m:e>
                              <m:acc>
                                <m:accPr>
                                  <m:chr m:val="⃗"/>
                                  <m:ctrlPr>
                                    <a:rPr lang="it-IT" sz="1400" i="1">
                                      <a:solidFill>
                                        <a:srgbClr val="000000"/>
                                      </a:solidFill>
                                      <a:latin typeface="Cambria Math" panose="02040503050406030204" pitchFamily="18" charset="0"/>
                                    </a:rPr>
                                  </m:ctrlPr>
                                </m:accPr>
                                <m:e>
                                  <m:r>
                                    <a:rPr lang="it-IT" sz="1400">
                                      <a:solidFill>
                                        <a:srgbClr val="000000"/>
                                      </a:solidFill>
                                      <a:latin typeface="Cambria Math" panose="02040503050406030204" pitchFamily="18" charset="0"/>
                                    </a:rPr>
                                    <m:t>𝑟</m:t>
                                  </m:r>
                                </m:e>
                              </m:acc>
                              <m:r>
                                <a:rPr lang="it-IT" sz="1400">
                                  <a:solidFill>
                                    <a:srgbClr val="000000"/>
                                  </a:solidFill>
                                  <a:latin typeface="Cambria Math" panose="02040503050406030204" pitchFamily="18" charset="0"/>
                                </a:rPr>
                                <m:t>,</m:t>
                              </m:r>
                              <m:acc>
                                <m:accPr>
                                  <m:chr m:val="⃗"/>
                                  <m:ctrlPr>
                                    <a:rPr lang="it-IT" sz="1400" i="1">
                                      <a:solidFill>
                                        <a:srgbClr val="000000"/>
                                      </a:solidFill>
                                      <a:latin typeface="Cambria Math" panose="02040503050406030204" pitchFamily="18" charset="0"/>
                                    </a:rPr>
                                  </m:ctrlPr>
                                </m:accPr>
                                <m:e>
                                  <m:sSub>
                                    <m:sSubPr>
                                      <m:ctrlPr>
                                        <a:rPr lang="it-IT" sz="1400" i="1">
                                          <a:solidFill>
                                            <a:srgbClr val="000000"/>
                                          </a:solidFill>
                                          <a:latin typeface="Cambria Math" panose="02040503050406030204" pitchFamily="18" charset="0"/>
                                        </a:rPr>
                                      </m:ctrlPr>
                                    </m:sSubPr>
                                    <m:e>
                                      <m:r>
                                        <a:rPr lang="it-IT" sz="1400">
                                          <a:solidFill>
                                            <a:srgbClr val="000000"/>
                                          </a:solidFill>
                                          <a:latin typeface="Cambria Math" panose="02040503050406030204" pitchFamily="18" charset="0"/>
                                        </a:rPr>
                                        <m:t>𝑟</m:t>
                                      </m:r>
                                    </m:e>
                                    <m:sub>
                                      <m:r>
                                        <a:rPr lang="it-IT" sz="1400">
                                          <a:solidFill>
                                            <a:srgbClr val="000000"/>
                                          </a:solidFill>
                                          <a:latin typeface="Cambria Math" panose="02040503050406030204" pitchFamily="18" charset="0"/>
                                        </a:rPr>
                                        <m:t>0</m:t>
                                      </m:r>
                                    </m:sub>
                                  </m:sSub>
                                </m:e>
                              </m:acc>
                              <m:r>
                                <a:rPr lang="it-IT" sz="1400">
                                  <a:solidFill>
                                    <a:srgbClr val="000000"/>
                                  </a:solidFill>
                                  <a:latin typeface="Cambria Math" panose="02040503050406030204" pitchFamily="18" charset="0"/>
                                </a:rPr>
                                <m:t>, </m:t>
                              </m:r>
                              <m:r>
                                <a:rPr lang="it-IT" sz="1400">
                                  <a:solidFill>
                                    <a:srgbClr val="000000"/>
                                  </a:solidFill>
                                  <a:latin typeface="Cambria Math" panose="02040503050406030204" pitchFamily="18" charset="0"/>
                                </a:rPr>
                                <m:t>𝑠</m:t>
                              </m:r>
                              <m:r>
                                <a:rPr lang="it-IT" sz="1400">
                                  <a:solidFill>
                                    <a:srgbClr val="000000"/>
                                  </a:solidFill>
                                  <a:latin typeface="Cambria Math" panose="02040503050406030204" pitchFamily="18" charset="0"/>
                                </a:rPr>
                                <m:t>,</m:t>
                              </m:r>
                              <m:r>
                                <a:rPr lang="it-IT" sz="1400">
                                  <a:solidFill>
                                    <a:srgbClr val="000000"/>
                                  </a:solidFill>
                                  <a:latin typeface="Cambria Math" panose="02040503050406030204" pitchFamily="18" charset="0"/>
                                </a:rPr>
                                <m:t>𝑧</m:t>
                              </m:r>
                            </m:e>
                          </m:d>
                          <m:r>
                            <a:rPr lang="it-IT" sz="1400">
                              <a:solidFill>
                                <a:srgbClr val="000000"/>
                              </a:solidFill>
                              <a:latin typeface="Cambria Math" panose="02040503050406030204" pitchFamily="18" charset="0"/>
                            </a:rPr>
                            <m:t> </m:t>
                          </m:r>
                          <m:r>
                            <a:rPr lang="it-IT" sz="1400">
                              <a:solidFill>
                                <a:srgbClr val="000000"/>
                              </a:solidFill>
                              <a:latin typeface="Cambria Math" panose="02040503050406030204" pitchFamily="18" charset="0"/>
                            </a:rPr>
                            <m:t>𝑑𝑧</m:t>
                          </m:r>
                        </m:e>
                      </m:nary>
                    </m:oMath>
                  </m:oMathPara>
                </a14:m>
                <a:endParaRPr lang="en-GB" sz="1400" dirty="0">
                  <a:solidFill>
                    <a:srgbClr val="000000"/>
                  </a:solidFill>
                </a:endParaRPr>
              </a:p>
            </p:txBody>
          </p:sp>
        </mc:Choice>
        <mc:Fallback xmlns="">
          <p:sp>
            <p:nvSpPr>
              <p:cNvPr id="10" name="TextBox 9">
                <a:extLst>
                  <a:ext uri="{FF2B5EF4-FFF2-40B4-BE49-F238E27FC236}">
                    <a16:creationId xmlns:a16="http://schemas.microsoft.com/office/drawing/2014/main" id="{FA9E3283-F7FD-A896-6142-D0556C6DA77C}"/>
                  </a:ext>
                </a:extLst>
              </p:cNvPr>
              <p:cNvSpPr txBox="1">
                <a:spLocks noRot="1" noChangeAspect="1" noMove="1" noResize="1" noEditPoints="1" noAdjustHandles="1" noChangeArrowheads="1" noChangeShapeType="1" noTextEdit="1"/>
              </p:cNvSpPr>
              <p:nvPr/>
            </p:nvSpPr>
            <p:spPr>
              <a:xfrm>
                <a:off x="152968" y="3738891"/>
                <a:ext cx="8874679" cy="783997"/>
              </a:xfrm>
              <a:prstGeom prst="rect">
                <a:avLst/>
              </a:prstGeom>
              <a:blipFill>
                <a:blip r:embed="rId3"/>
                <a:stretch>
                  <a:fillRect l="-206" t="-79070" b="-15814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04EF00C-7B11-DEA6-6301-084BAC652BF0}"/>
                  </a:ext>
                </a:extLst>
              </p:cNvPr>
              <p:cNvSpPr txBox="1"/>
              <p:nvPr/>
            </p:nvSpPr>
            <p:spPr>
              <a:xfrm>
                <a:off x="152968" y="4721307"/>
                <a:ext cx="8874679" cy="1158651"/>
              </a:xfrm>
              <a:prstGeom prst="rect">
                <a:avLst/>
              </a:prstGeom>
              <a:noFill/>
              <a:ln w="28575">
                <a:solidFill>
                  <a:srgbClr val="830022"/>
                </a:solidFill>
              </a:ln>
            </p:spPr>
            <p:txBody>
              <a:bodyPr wrap="square" rtlCol="0">
                <a:spAutoFit/>
              </a:bodyPr>
              <a:lstStyle/>
              <a:p>
                <a:r>
                  <a:rPr lang="it-IT" sz="1600" dirty="0">
                    <a:solidFill>
                      <a:srgbClr val="000000"/>
                    </a:solidFill>
                  </a:rPr>
                  <a:t>In </a:t>
                </a:r>
                <a:r>
                  <a:rPr lang="it-IT" sz="1600" u="sng" dirty="0">
                    <a:solidFill>
                      <a:srgbClr val="000000"/>
                    </a:solidFill>
                  </a:rPr>
                  <a:t>frequency domain</a:t>
                </a:r>
                <a:r>
                  <a:rPr lang="it-IT" sz="1600" dirty="0">
                    <a:solidFill>
                      <a:srgbClr val="000000"/>
                    </a:solidFill>
                  </a:rPr>
                  <a:t> </a:t>
                </a:r>
                <a:r>
                  <a:rPr lang="it-IT" sz="1600" dirty="0">
                    <a:solidFill>
                      <a:srgbClr val="000000"/>
                    </a:solidFill>
                    <a:sym typeface="Wingdings" panose="05000000000000000000" pitchFamily="2" charset="2"/>
                  </a:rPr>
                  <a:t> </a:t>
                </a:r>
                <a:r>
                  <a:rPr lang="it-IT" sz="1600" b="1" dirty="0" err="1">
                    <a:solidFill>
                      <a:srgbClr val="FF0000"/>
                    </a:solidFill>
                  </a:rPr>
                  <a:t>Longitudinal</a:t>
                </a:r>
                <a:r>
                  <a:rPr lang="it-IT" sz="1600" b="1" dirty="0">
                    <a:solidFill>
                      <a:srgbClr val="FF0000"/>
                    </a:solidFill>
                  </a:rPr>
                  <a:t> </a:t>
                </a:r>
                <a:r>
                  <a:rPr lang="it-IT" sz="1600" b="1" dirty="0" err="1">
                    <a:solidFill>
                      <a:srgbClr val="FF0000"/>
                    </a:solidFill>
                  </a:rPr>
                  <a:t>beam</a:t>
                </a:r>
                <a:r>
                  <a:rPr lang="it-IT" sz="1600" b="1" dirty="0">
                    <a:solidFill>
                      <a:srgbClr val="FF0000"/>
                    </a:solidFill>
                  </a:rPr>
                  <a:t> </a:t>
                </a:r>
                <a:r>
                  <a:rPr lang="it-IT" sz="1600" b="1" dirty="0" err="1">
                    <a:solidFill>
                      <a:srgbClr val="FF0000"/>
                    </a:solidFill>
                  </a:rPr>
                  <a:t>coupling</a:t>
                </a:r>
                <a:r>
                  <a:rPr lang="it-IT" sz="1600" b="1" dirty="0">
                    <a:solidFill>
                      <a:srgbClr val="FF0000"/>
                    </a:solidFill>
                  </a:rPr>
                  <a:t> </a:t>
                </a:r>
                <a:r>
                  <a:rPr lang="it-IT" sz="1600" b="1" dirty="0" err="1">
                    <a:solidFill>
                      <a:srgbClr val="FF0000"/>
                    </a:solidFill>
                  </a:rPr>
                  <a:t>impedance</a:t>
                </a:r>
                <a:r>
                  <a:rPr lang="it-IT" sz="1600" b="1" dirty="0">
                    <a:solidFill>
                      <a:srgbClr val="FF0000"/>
                    </a:solidFill>
                  </a:rPr>
                  <a:t> </a:t>
                </a:r>
                <a:r>
                  <a:rPr lang="it-IT" sz="1600" dirty="0" err="1">
                    <a:solidFill>
                      <a:srgbClr val="000000"/>
                    </a:solidFill>
                  </a:rPr>
                  <a:t>is</a:t>
                </a:r>
                <a:r>
                  <a:rPr lang="it-IT" sz="1600" dirty="0">
                    <a:solidFill>
                      <a:srgbClr val="000000"/>
                    </a:solidFill>
                  </a:rPr>
                  <a:t> the Fourier </a:t>
                </a:r>
                <a:r>
                  <a:rPr lang="it-IT" sz="1600" dirty="0" err="1">
                    <a:solidFill>
                      <a:srgbClr val="000000"/>
                    </a:solidFill>
                  </a:rPr>
                  <a:t>transform</a:t>
                </a:r>
                <a:r>
                  <a:rPr lang="it-IT" sz="1600" dirty="0">
                    <a:solidFill>
                      <a:srgbClr val="000000"/>
                    </a:solidFill>
                  </a:rPr>
                  <a:t> of the </a:t>
                </a:r>
                <a:r>
                  <a:rPr lang="it-IT" sz="1600" dirty="0" err="1">
                    <a:solidFill>
                      <a:srgbClr val="000000"/>
                    </a:solidFill>
                  </a:rPr>
                  <a:t>longitudinal</a:t>
                </a:r>
                <a:r>
                  <a:rPr lang="it-IT" sz="1600" dirty="0">
                    <a:solidFill>
                      <a:srgbClr val="000000"/>
                    </a:solidFill>
                  </a:rPr>
                  <a:t> </a:t>
                </a:r>
                <a:r>
                  <a:rPr lang="it-IT" sz="1600" dirty="0" err="1">
                    <a:solidFill>
                      <a:srgbClr val="000000"/>
                    </a:solidFill>
                  </a:rPr>
                  <a:t>wake</a:t>
                </a:r>
                <a:r>
                  <a:rPr lang="it-IT" sz="1600" dirty="0">
                    <a:solidFill>
                      <a:srgbClr val="000000"/>
                    </a:solidFill>
                  </a:rPr>
                  <a:t> </a:t>
                </a:r>
                <a:r>
                  <a:rPr lang="it-IT" sz="1600" dirty="0" err="1">
                    <a:solidFill>
                      <a:srgbClr val="000000"/>
                    </a:solidFill>
                  </a:rPr>
                  <a:t>function</a:t>
                </a:r>
                <a:r>
                  <a:rPr lang="it-IT" sz="1600" dirty="0">
                    <a:solidFill>
                      <a:srgbClr val="000000"/>
                    </a:solidFill>
                  </a:rPr>
                  <a:t>:</a:t>
                </a:r>
              </a:p>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𝑍</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ea typeface="Cambria Math" panose="02040503050406030204" pitchFamily="18" charset="0"/>
                            </a:rPr>
                            <m:t>𝜔</m:t>
                          </m:r>
                        </m:e>
                      </m:d>
                      <m:r>
                        <a:rPr lang="it-IT" sz="1600" b="0" i="1" smtClean="0">
                          <a:solidFill>
                            <a:srgbClr val="000000"/>
                          </a:solidFill>
                          <a:latin typeface="Cambria Math" panose="02040503050406030204" pitchFamily="18" charset="0"/>
                        </a:rPr>
                        <m:t>=</m:t>
                      </m:r>
                      <m:nary>
                        <m:naryPr>
                          <m:ctrlPr>
                            <a:rPr lang="it-IT" sz="1600" b="0" i="1" smtClean="0">
                              <a:solidFill>
                                <a:srgbClr val="000000"/>
                              </a:solidFill>
                              <a:latin typeface="Cambria Math" panose="02040503050406030204" pitchFamily="18" charset="0"/>
                            </a:rPr>
                          </m:ctrlPr>
                        </m:naryPr>
                        <m:sub>
                          <m:r>
                            <m:rPr>
                              <m:brk m:alnAt="23"/>
                            </m:rP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ea typeface="Cambria Math" panose="02040503050406030204" pitchFamily="18" charset="0"/>
                            </a:rPr>
                            <m:t>∞</m:t>
                          </m:r>
                        </m:sub>
                        <m:sup>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ea typeface="Cambria Math" panose="02040503050406030204" pitchFamily="18" charset="0"/>
                            </a:rPr>
                            <m:t>∞</m:t>
                          </m:r>
                        </m:sup>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𝑊</m:t>
                              </m:r>
                            </m:e>
                            <m:sub>
                              <m:r>
                                <a:rPr lang="it-IT" sz="1600" b="0" i="1" smtClean="0">
                                  <a:solidFill>
                                    <a:srgbClr val="000000"/>
                                  </a:solidFill>
                                  <a:latin typeface="Cambria Math" panose="02040503050406030204" pitchFamily="18" charset="0"/>
                                </a:rPr>
                                <m:t>𝑧</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𝑧</m:t>
                              </m:r>
                            </m:e>
                          </m:d>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𝑒</m:t>
                              </m:r>
                            </m:e>
                            <m:sup>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ea typeface="Cambria Math" panose="02040503050406030204" pitchFamily="18" charset="0"/>
                                    </a:rPr>
                                  </m:ctrlPr>
                                </m:fPr>
                                <m:num>
                                  <m:r>
                                    <a:rPr lang="it-IT" sz="1600" b="0" i="1" smtClean="0">
                                      <a:solidFill>
                                        <a:srgbClr val="000000"/>
                                      </a:solidFill>
                                      <a:latin typeface="Cambria Math" panose="02040503050406030204" pitchFamily="18" charset="0"/>
                                    </a:rPr>
                                    <m:t>𝑗</m:t>
                                  </m:r>
                                  <m:r>
                                    <a:rPr lang="it-IT" sz="1600" b="0" i="1" smtClean="0">
                                      <a:solidFill>
                                        <a:srgbClr val="000000"/>
                                      </a:solidFill>
                                      <a:latin typeface="Cambria Math" panose="02040503050406030204" pitchFamily="18" charset="0"/>
                                      <a:ea typeface="Cambria Math" panose="02040503050406030204" pitchFamily="18" charset="0"/>
                                    </a:rPr>
                                    <m:t>𝜔</m:t>
                                  </m:r>
                                  <m:r>
                                    <a:rPr lang="it-IT" sz="1600" b="0" i="1" smtClean="0">
                                      <a:solidFill>
                                        <a:srgbClr val="000000"/>
                                      </a:solidFill>
                                      <a:latin typeface="Cambria Math" panose="02040503050406030204" pitchFamily="18" charset="0"/>
                                      <a:ea typeface="Cambria Math" panose="02040503050406030204" pitchFamily="18" charset="0"/>
                                    </a:rPr>
                                    <m:t>𝑧</m:t>
                                  </m:r>
                                </m:num>
                                <m:den>
                                  <m:r>
                                    <a:rPr lang="it-IT" sz="1600" b="0" i="1" smtClean="0">
                                      <a:solidFill>
                                        <a:srgbClr val="000000"/>
                                      </a:solidFill>
                                      <a:latin typeface="Cambria Math" panose="02040503050406030204" pitchFamily="18" charset="0"/>
                                      <a:ea typeface="Cambria Math" panose="02040503050406030204" pitchFamily="18" charset="0"/>
                                    </a:rPr>
                                    <m:t>𝜐</m:t>
                                  </m:r>
                                </m:den>
                              </m:f>
                            </m:sup>
                          </m:sSup>
                          <m:f>
                            <m:fPr>
                              <m:ctrlPr>
                                <a:rPr lang="it-IT" sz="1600" b="0" i="1" smtClean="0">
                                  <a:solidFill>
                                    <a:srgbClr val="000000"/>
                                  </a:solidFill>
                                  <a:latin typeface="Cambria Math" panose="02040503050406030204" pitchFamily="18" charset="0"/>
                                  <a:ea typeface="Cambria Math" panose="02040503050406030204" pitchFamily="18" charset="0"/>
                                </a:rPr>
                              </m:ctrlPr>
                            </m:fPr>
                            <m:num>
                              <m:r>
                                <a:rPr lang="it-IT" sz="1600" b="0" i="1" smtClean="0">
                                  <a:solidFill>
                                    <a:srgbClr val="000000"/>
                                  </a:solidFill>
                                  <a:latin typeface="Cambria Math" panose="02040503050406030204" pitchFamily="18" charset="0"/>
                                  <a:ea typeface="Cambria Math" panose="02040503050406030204" pitchFamily="18" charset="0"/>
                                </a:rPr>
                                <m:t>𝑑𝑧</m:t>
                              </m:r>
                            </m:num>
                            <m:den>
                              <m:r>
                                <a:rPr lang="it-IT" sz="1600" b="0" i="1" smtClean="0">
                                  <a:solidFill>
                                    <a:srgbClr val="000000"/>
                                  </a:solidFill>
                                  <a:latin typeface="Cambria Math" panose="02040503050406030204" pitchFamily="18" charset="0"/>
                                  <a:ea typeface="Cambria Math" panose="02040503050406030204" pitchFamily="18" charset="0"/>
                                </a:rPr>
                                <m:t>𝜐</m:t>
                              </m:r>
                            </m:den>
                          </m:f>
                        </m:e>
                      </m:nary>
                    </m:oMath>
                  </m:oMathPara>
                </a14:m>
                <a:endParaRPr lang="en-GB" sz="1600" dirty="0">
                  <a:solidFill>
                    <a:srgbClr val="000000"/>
                  </a:solidFill>
                </a:endParaRPr>
              </a:p>
            </p:txBody>
          </p:sp>
        </mc:Choice>
        <mc:Fallback xmlns="">
          <p:sp>
            <p:nvSpPr>
              <p:cNvPr id="13" name="TextBox 12">
                <a:extLst>
                  <a:ext uri="{FF2B5EF4-FFF2-40B4-BE49-F238E27FC236}">
                    <a16:creationId xmlns:a16="http://schemas.microsoft.com/office/drawing/2014/main" id="{904EF00C-7B11-DEA6-6301-084BAC652BF0}"/>
                  </a:ext>
                </a:extLst>
              </p:cNvPr>
              <p:cNvSpPr txBox="1">
                <a:spLocks noRot="1" noChangeAspect="1" noMove="1" noResize="1" noEditPoints="1" noAdjustHandles="1" noChangeArrowheads="1" noChangeShapeType="1" noTextEdit="1"/>
              </p:cNvSpPr>
              <p:nvPr/>
            </p:nvSpPr>
            <p:spPr>
              <a:xfrm>
                <a:off x="152968" y="4721307"/>
                <a:ext cx="8874679" cy="1158651"/>
              </a:xfrm>
              <a:prstGeom prst="rect">
                <a:avLst/>
              </a:prstGeom>
              <a:blipFill>
                <a:blip r:embed="rId4"/>
                <a:stretch>
                  <a:fillRect l="-205" t="-510"/>
                </a:stretch>
              </a:blipFill>
              <a:ln w="28575">
                <a:solidFill>
                  <a:srgbClr val="830022"/>
                </a:solidFill>
              </a:ln>
            </p:spPr>
            <p:txBody>
              <a:bodyPr/>
              <a:lstStyle/>
              <a:p>
                <a:r>
                  <a:rPr lang="en-GB">
                    <a:noFill/>
                  </a:rPr>
                  <a:t> </a:t>
                </a:r>
              </a:p>
            </p:txBody>
          </p:sp>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7" descr="Chart, histogram&#10;&#10;Description automatically generated">
            <a:extLst>
              <a:ext uri="{FF2B5EF4-FFF2-40B4-BE49-F238E27FC236}">
                <a16:creationId xmlns:a16="http://schemas.microsoft.com/office/drawing/2014/main" id="{044BAABC-2D78-8A3C-1A9A-1D027D2FC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81" t="4936" r="7968"/>
          <a:stretch>
            <a:fillRect/>
          </a:stretch>
        </p:blipFill>
        <p:spPr bwMode="auto">
          <a:xfrm>
            <a:off x="3762375" y="3371850"/>
            <a:ext cx="380841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11" descr="Chart, line chart&#10;&#10;Description automatically generated">
            <a:extLst>
              <a:ext uri="{FF2B5EF4-FFF2-40B4-BE49-F238E27FC236}">
                <a16:creationId xmlns:a16="http://schemas.microsoft.com/office/drawing/2014/main" id="{CE5FA1BD-4865-3A2A-4FEB-79DD44D5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22" t="5878" r="7581" b="-2"/>
          <a:stretch>
            <a:fillRect/>
          </a:stretch>
        </p:blipFill>
        <p:spPr bwMode="auto">
          <a:xfrm>
            <a:off x="5381625" y="1270000"/>
            <a:ext cx="376237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a:extLst>
              <a:ext uri="{FF2B5EF4-FFF2-40B4-BE49-F238E27FC236}">
                <a16:creationId xmlns:a16="http://schemas.microsoft.com/office/drawing/2014/main" id="{1B0997D0-9B07-DD7C-6AC3-22151CCF9FC3}"/>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GB">
              <a:solidFill>
                <a:srgbClr val="FFFFFF"/>
              </a:solidFill>
              <a:latin typeface="Arial"/>
              <a:ea typeface="+mn-ea"/>
            </a:endParaRPr>
          </a:p>
        </p:txBody>
      </p:sp>
      <p:sp>
        <p:nvSpPr>
          <p:cNvPr id="4" name="Footer Placeholder 3">
            <a:extLst>
              <a:ext uri="{FF2B5EF4-FFF2-40B4-BE49-F238E27FC236}">
                <a16:creationId xmlns:a16="http://schemas.microsoft.com/office/drawing/2014/main" id="{3A90203A-9FE3-EC76-989A-800F994B9E5A}"/>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p>
        </p:txBody>
      </p:sp>
      <p:pic>
        <p:nvPicPr>
          <p:cNvPr id="90118" name="Picture 6">
            <a:extLst>
              <a:ext uri="{FF2B5EF4-FFF2-40B4-BE49-F238E27FC236}">
                <a16:creationId xmlns:a16="http://schemas.microsoft.com/office/drawing/2014/main" id="{78C1ACFF-2169-0401-92E2-E6FC19990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442" r="17580"/>
          <a:stretch>
            <a:fillRect/>
          </a:stretch>
        </p:blipFill>
        <p:spPr bwMode="auto">
          <a:xfrm>
            <a:off x="258763" y="2876550"/>
            <a:ext cx="2828925"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3028B04B-E6AE-E088-FFD0-3D80D51BF555}"/>
              </a:ext>
            </a:extLst>
          </p:cNvPr>
          <p:cNvSpPr/>
          <p:nvPr/>
        </p:nvSpPr>
        <p:spPr>
          <a:xfrm>
            <a:off x="5381625" y="2641600"/>
            <a:ext cx="541338" cy="735013"/>
          </a:xfrm>
          <a:prstGeom prst="ellipse">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cxnSp>
        <p:nvCxnSpPr>
          <p:cNvPr id="19" name="Straight Arrow Connector 18">
            <a:extLst>
              <a:ext uri="{FF2B5EF4-FFF2-40B4-BE49-F238E27FC236}">
                <a16:creationId xmlns:a16="http://schemas.microsoft.com/office/drawing/2014/main" id="{F20B95F5-037B-9E40-C323-CA3CC1F66D41}"/>
              </a:ext>
            </a:extLst>
          </p:cNvPr>
          <p:cNvCxnSpPr>
            <a:cxnSpLocks/>
            <a:stCxn id="18" idx="2"/>
          </p:cNvCxnSpPr>
          <p:nvPr/>
        </p:nvCxnSpPr>
        <p:spPr>
          <a:xfrm flipH="1">
            <a:off x="5002213" y="3008313"/>
            <a:ext cx="379412" cy="368300"/>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FF8B7D-019E-8B1A-C86A-9F6A8B9796B3}"/>
              </a:ext>
            </a:extLst>
          </p:cNvPr>
          <p:cNvSpPr txBox="1">
            <a:spLocks noRot="1" noChangeAspect="1" noMove="1" noResize="1" noEditPoints="1" noAdjustHandles="1" noChangeArrowheads="1" noChangeShapeType="1" noTextEdit="1"/>
          </p:cNvSpPr>
          <p:nvPr/>
        </p:nvSpPr>
        <p:spPr>
          <a:xfrm>
            <a:off x="325411" y="2114780"/>
            <a:ext cx="3808640" cy="369332"/>
          </a:xfrm>
          <a:prstGeom prst="rect">
            <a:avLst/>
          </a:prstGeom>
          <a:blipFill>
            <a:blip r:embed="rId6"/>
            <a:stretch>
              <a:fillRect l="-2240" t="-15000" b="-23333"/>
            </a:stretch>
          </a:blipFill>
        </p:spPr>
        <p:txBody>
          <a:bodyPr/>
          <a:lstStyle/>
          <a:p>
            <a:r>
              <a:rPr lang="en-GB">
                <a:noFill/>
              </a:rPr>
              <a:t> </a:t>
            </a:r>
          </a:p>
        </p:txBody>
      </p:sp>
      <p:sp>
        <p:nvSpPr>
          <p:cNvPr id="2" name="TextBox 1">
            <a:extLst>
              <a:ext uri="{FF2B5EF4-FFF2-40B4-BE49-F238E27FC236}">
                <a16:creationId xmlns:a16="http://schemas.microsoft.com/office/drawing/2014/main" id="{942D2675-9F63-A9F2-4B8A-9736FFBB3787}"/>
              </a:ext>
            </a:extLst>
          </p:cNvPr>
          <p:cNvSpPr txBox="1"/>
          <p:nvPr/>
        </p:nvSpPr>
        <p:spPr>
          <a:xfrm>
            <a:off x="325438" y="1422400"/>
            <a:ext cx="4978400" cy="415925"/>
          </a:xfrm>
          <a:prstGeom prst="rect">
            <a:avLst/>
          </a:prstGeom>
          <a:noFill/>
          <a:ln w="28575">
            <a:solidFill>
              <a:srgbClr val="FFC000"/>
            </a:solidFill>
          </a:ln>
        </p:spPr>
        <p:txBody>
          <a:bodyPr lIns="0" tIns="0" rIns="0" bIns="0">
            <a:spAutoFit/>
          </a:bodyPr>
          <a:lstStyle/>
          <a:p>
            <a:pPr algn="ctr" defTabSz="685800" eaLnBrk="1" fontAlgn="auto" hangingPunct="1">
              <a:spcBef>
                <a:spcPts val="0"/>
              </a:spcBef>
              <a:spcAft>
                <a:spcPts val="0"/>
              </a:spcAft>
              <a:defRPr/>
            </a:pPr>
            <a:r>
              <a:rPr lang="it-IT" sz="1350" dirty="0">
                <a:solidFill>
                  <a:srgbClr val="0033A0"/>
                </a:solidFill>
                <a:latin typeface="Arial"/>
                <a:ea typeface="+mn-ea"/>
              </a:rPr>
              <a:t>Wire measurements performed before including 15 </a:t>
            </a:r>
            <a:r>
              <a:rPr lang="el-GR" sz="1350" dirty="0">
                <a:solidFill>
                  <a:srgbClr val="0033A0"/>
                </a:solidFill>
                <a:latin typeface="Arial"/>
                <a:ea typeface="+mn-ea"/>
              </a:rPr>
              <a:t>Ω</a:t>
            </a:r>
            <a:r>
              <a:rPr lang="it-IT" sz="1350" dirty="0">
                <a:solidFill>
                  <a:srgbClr val="0033A0"/>
                </a:solidFill>
                <a:latin typeface="Arial"/>
                <a:ea typeface="+mn-ea"/>
              </a:rPr>
              <a:t> resistor at HV hookups output – HV hookups undefined open</a:t>
            </a:r>
            <a:endParaRPr lang="en-GB" sz="1350" dirty="0">
              <a:solidFill>
                <a:srgbClr val="0033A0"/>
              </a:solidFill>
              <a:latin typeface="Arial"/>
              <a:ea typeface="+mn-ea"/>
            </a:endParaRPr>
          </a:p>
        </p:txBody>
      </p:sp>
      <p:sp>
        <p:nvSpPr>
          <p:cNvPr id="90123" name="Title 2">
            <a:extLst>
              <a:ext uri="{FF2B5EF4-FFF2-40B4-BE49-F238E27FC236}">
                <a16:creationId xmlns:a16="http://schemas.microsoft.com/office/drawing/2014/main" id="{C412B287-B6DC-E585-DD4C-D1203F4A40B2}"/>
              </a:ext>
            </a:extLst>
          </p:cNvPr>
          <p:cNvSpPr txBox="1">
            <a:spLocks noChangeArrowheads="1"/>
          </p:cNvSpPr>
          <p:nvPr/>
        </p:nvSpPr>
        <p:spPr bwMode="auto">
          <a:xfrm>
            <a:off x="258763" y="1000125"/>
            <a:ext cx="93360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sz="2100" b="1" dirty="0">
                <a:solidFill>
                  <a:srgbClr val="830022"/>
                </a:solidFill>
              </a:rPr>
              <a:t>Wire measurements – HV hookups termination</a:t>
            </a:r>
            <a:br>
              <a:rPr lang="en-US" altLang="en-US" sz="2100" b="1" dirty="0">
                <a:solidFill>
                  <a:srgbClr val="830022"/>
                </a:solidFill>
              </a:rPr>
            </a:br>
            <a:endParaRPr lang="en-GB" altLang="en-US" sz="2100" b="1" dirty="0">
              <a:solidFill>
                <a:srgbClr val="830022"/>
              </a:solidFill>
            </a:endParaRPr>
          </a:p>
        </p:txBody>
      </p:sp>
      <p:sp>
        <p:nvSpPr>
          <p:cNvPr id="3" name="Slide Number Placeholder 2">
            <a:extLst>
              <a:ext uri="{FF2B5EF4-FFF2-40B4-BE49-F238E27FC236}">
                <a16:creationId xmlns:a16="http://schemas.microsoft.com/office/drawing/2014/main" id="{50285890-2CCC-0B03-EFAB-4B6C167E5893}"/>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30</a:t>
            </a:fld>
            <a:endParaRPr lang="it-IT" alt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E235605-D566-8909-707C-92EC62D54C0E}"/>
              </a:ext>
            </a:extLst>
          </p:cNvPr>
          <p:cNvSpPr>
            <a:spLocks noGrp="1"/>
          </p:cNvSpPr>
          <p:nvPr>
            <p:ph type="dt" sz="half" idx="10"/>
          </p:nvPr>
        </p:nvSpPr>
        <p:spPr/>
        <p:txBody>
          <a:bodyPr/>
          <a:lstStyle/>
          <a:p>
            <a:pPr>
              <a:defRPr/>
            </a:pPr>
            <a:r>
              <a:rPr lang="en-US" altLang="it-IT"/>
              <a:t>23/10/2023</a:t>
            </a:r>
            <a:endParaRPr lang="it-IT" altLang="it-IT"/>
          </a:p>
        </p:txBody>
      </p:sp>
      <p:sp>
        <p:nvSpPr>
          <p:cNvPr id="5" name="Footer Placeholder 4">
            <a:extLst>
              <a:ext uri="{FF2B5EF4-FFF2-40B4-BE49-F238E27FC236}">
                <a16:creationId xmlns:a16="http://schemas.microsoft.com/office/drawing/2014/main" id="{07D356C7-8290-94BD-1785-D7CD0C8BDA3C}"/>
              </a:ext>
            </a:extLst>
          </p:cNvPr>
          <p:cNvSpPr>
            <a:spLocks noGrp="1"/>
          </p:cNvSpPr>
          <p:nvPr>
            <p:ph type="ftr" sz="quarter" idx="11"/>
          </p:nvPr>
        </p:nvSpPr>
        <p:spPr/>
        <p:txBody>
          <a:bodyPr/>
          <a:lstStyle/>
          <a:p>
            <a:pPr>
              <a:defRPr/>
            </a:pPr>
            <a:r>
              <a:rPr lang="it-IT" altLang="it-IT"/>
              <a:t>PhD progess report           Michela Neroni</a:t>
            </a:r>
          </a:p>
        </p:txBody>
      </p:sp>
      <p:sp>
        <p:nvSpPr>
          <p:cNvPr id="6" name="Slide Number Placeholder 5">
            <a:extLst>
              <a:ext uri="{FF2B5EF4-FFF2-40B4-BE49-F238E27FC236}">
                <a16:creationId xmlns:a16="http://schemas.microsoft.com/office/drawing/2014/main" id="{28662A2A-2C0D-5013-D5EF-27825A8FB1A9}"/>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31</a:t>
            </a:fld>
            <a:endParaRPr lang="it-IT" altLang="it-IT"/>
          </a:p>
        </p:txBody>
      </p:sp>
      <p:sp>
        <p:nvSpPr>
          <p:cNvPr id="7" name="TextBox 6">
            <a:extLst>
              <a:ext uri="{FF2B5EF4-FFF2-40B4-BE49-F238E27FC236}">
                <a16:creationId xmlns:a16="http://schemas.microsoft.com/office/drawing/2014/main" id="{CF857650-62F3-7C3D-3178-CEA9D2814F2B}"/>
              </a:ext>
            </a:extLst>
          </p:cNvPr>
          <p:cNvSpPr txBox="1"/>
          <p:nvPr/>
        </p:nvSpPr>
        <p:spPr>
          <a:xfrm>
            <a:off x="3168799" y="1408708"/>
            <a:ext cx="3105150" cy="206375"/>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dirty="0">
                <a:solidFill>
                  <a:srgbClr val="0033A0"/>
                </a:solidFill>
                <a:latin typeface="Arial"/>
                <a:ea typeface="+mn-ea"/>
              </a:rPr>
              <a:t>E-field monitor </a:t>
            </a:r>
            <a:r>
              <a:rPr lang="en-US" sz="1350" b="1" dirty="0">
                <a:solidFill>
                  <a:srgbClr val="FF0000"/>
                </a:solidFill>
                <a:latin typeface="Arial"/>
                <a:ea typeface="+mn-ea"/>
              </a:rPr>
              <a:t>654 MHz </a:t>
            </a:r>
            <a:r>
              <a:rPr lang="en-US" sz="1350" b="1" dirty="0">
                <a:solidFill>
                  <a:srgbClr val="0033A0"/>
                </a:solidFill>
                <a:latin typeface="Arial"/>
                <a:ea typeface="+mn-ea"/>
              </a:rPr>
              <a:t>– Side view</a:t>
            </a:r>
            <a:endParaRPr lang="en-GB" sz="1350" b="1" dirty="0">
              <a:solidFill>
                <a:srgbClr val="0033A0"/>
              </a:solidFill>
              <a:latin typeface="Arial"/>
              <a:ea typeface="+mn-ea"/>
            </a:endParaRPr>
          </a:p>
        </p:txBody>
      </p:sp>
      <p:pic>
        <p:nvPicPr>
          <p:cNvPr id="8" name="Picture 11" descr="A screenshot of a computer&#10;&#10;Description automatically generated with low confidence">
            <a:extLst>
              <a:ext uri="{FF2B5EF4-FFF2-40B4-BE49-F238E27FC236}">
                <a16:creationId xmlns:a16="http://schemas.microsoft.com/office/drawing/2014/main" id="{9A5ECBA3-3E77-C0FF-420E-FF9A41ABA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16" t="9875" r="39584"/>
          <a:stretch>
            <a:fillRect/>
          </a:stretch>
        </p:blipFill>
        <p:spPr bwMode="auto">
          <a:xfrm>
            <a:off x="2987824" y="1700808"/>
            <a:ext cx="3363913"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3F51FB7F-0789-4D27-84BB-6951F9C59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637" y="1775420"/>
            <a:ext cx="6762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173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Title 2">
            <a:extLst>
              <a:ext uri="{FF2B5EF4-FFF2-40B4-BE49-F238E27FC236}">
                <a16:creationId xmlns:a16="http://schemas.microsoft.com/office/drawing/2014/main" id="{FABC3A59-265B-29EC-29D0-6056CA48F035}"/>
              </a:ext>
            </a:extLst>
          </p:cNvPr>
          <p:cNvSpPr txBox="1">
            <a:spLocks noChangeArrowheads="1"/>
          </p:cNvSpPr>
          <p:nvPr/>
        </p:nvSpPr>
        <p:spPr bwMode="auto">
          <a:xfrm>
            <a:off x="306388" y="1001713"/>
            <a:ext cx="85312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lnSpc>
                <a:spcPct val="90000"/>
              </a:lnSpc>
            </a:pPr>
            <a:r>
              <a:rPr lang="en-US" altLang="en-US" sz="2700" b="1"/>
              <a:t>Mitigation strategy – resonance location</a:t>
            </a:r>
            <a:endParaRPr lang="en-GB" altLang="en-US" sz="2700" b="1"/>
          </a:p>
        </p:txBody>
      </p:sp>
      <p:pic>
        <p:nvPicPr>
          <p:cNvPr id="93189" name="Picture 7" descr="A green and yellow object with many rows of metal bars&#10;&#10;Description automatically generated with medium confidence">
            <a:extLst>
              <a:ext uri="{FF2B5EF4-FFF2-40B4-BE49-F238E27FC236}">
                <a16:creationId xmlns:a16="http://schemas.microsoft.com/office/drawing/2014/main" id="{12A15EBF-539A-96E3-4047-E5BB38A84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1538288"/>
            <a:ext cx="8175625"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5D596F8-9947-46AB-27B8-47AC8147AA2B}"/>
              </a:ext>
            </a:extLst>
          </p:cNvPr>
          <p:cNvSpPr txBox="1"/>
          <p:nvPr/>
        </p:nvSpPr>
        <p:spPr>
          <a:xfrm>
            <a:off x="1931988" y="5340350"/>
            <a:ext cx="5708650" cy="242888"/>
          </a:xfrm>
          <a:prstGeom prst="rect">
            <a:avLst/>
          </a:prstGeom>
          <a:noFill/>
        </p:spPr>
        <p:txBody>
          <a:bodyPr lIns="0" tIns="0" rIns="0" bIns="0">
            <a:spAutoFit/>
          </a:bodyPr>
          <a:lstStyle/>
          <a:p>
            <a:pPr>
              <a:defRPr/>
            </a:pPr>
            <a:r>
              <a:rPr lang="en-US" u="sng" dirty="0"/>
              <a:t>Mitigation strategy</a:t>
            </a:r>
            <a:r>
              <a:rPr lang="en-US" sz="750" u="sng" dirty="0"/>
              <a:t>:</a:t>
            </a:r>
            <a:r>
              <a:rPr lang="en-US" sz="750" dirty="0"/>
              <a:t> </a:t>
            </a:r>
            <a:r>
              <a:rPr lang="en-GB" sz="675" dirty="0"/>
              <a:t>M. Neroni et al., “Characterization of the longitudinal beam coupling impedance and mitigation strategy for the fast extraction kicker KFA79 in the CERN PS”, in Proc. 14th International Particle Accelerators Conference, 2023</a:t>
            </a:r>
          </a:p>
        </p:txBody>
      </p:sp>
      <p:sp>
        <p:nvSpPr>
          <p:cNvPr id="93192" name="TextBox 5">
            <a:extLst>
              <a:ext uri="{FF2B5EF4-FFF2-40B4-BE49-F238E27FC236}">
                <a16:creationId xmlns:a16="http://schemas.microsoft.com/office/drawing/2014/main" id="{D79CB373-7B97-A213-AEC6-8FEB8BC259ED}"/>
              </a:ext>
            </a:extLst>
          </p:cNvPr>
          <p:cNvSpPr txBox="1">
            <a:spLocks noChangeArrowheads="1"/>
          </p:cNvSpPr>
          <p:nvPr/>
        </p:nvSpPr>
        <p:spPr bwMode="auto">
          <a:xfrm>
            <a:off x="306388" y="2132013"/>
            <a:ext cx="11620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r>
              <a:rPr lang="en-US" altLang="en-US" sz="1500" b="1">
                <a:solidFill>
                  <a:srgbClr val="C00000"/>
                </a:solidFill>
              </a:rPr>
              <a:t>E-field monitor at 35.7 MHz</a:t>
            </a:r>
            <a:endParaRPr lang="en-GB" altLang="en-US" sz="1500" b="1">
              <a:solidFill>
                <a:srgbClr val="C00000"/>
              </a:solidFill>
            </a:endParaRPr>
          </a:p>
        </p:txBody>
      </p:sp>
      <p:sp>
        <p:nvSpPr>
          <p:cNvPr id="2" name="TextBox 1">
            <a:extLst>
              <a:ext uri="{FF2B5EF4-FFF2-40B4-BE49-F238E27FC236}">
                <a16:creationId xmlns:a16="http://schemas.microsoft.com/office/drawing/2014/main" id="{79FB08E2-A7CD-7D32-84B2-F05DB62D94CB}"/>
              </a:ext>
            </a:extLst>
          </p:cNvPr>
          <p:cNvSpPr txBox="1"/>
          <p:nvPr/>
        </p:nvSpPr>
        <p:spPr>
          <a:xfrm>
            <a:off x="4211960" y="1017794"/>
            <a:ext cx="1368152" cy="369332"/>
          </a:xfrm>
          <a:prstGeom prst="rect">
            <a:avLst/>
          </a:prstGeom>
          <a:noFill/>
        </p:spPr>
        <p:txBody>
          <a:bodyPr wrap="square" rtlCol="0">
            <a:spAutoFit/>
          </a:bodyPr>
          <a:lstStyle/>
          <a:p>
            <a:r>
              <a:rPr lang="it-IT" sz="1800" b="1" dirty="0">
                <a:solidFill>
                  <a:srgbClr val="C00000"/>
                </a:solidFill>
              </a:rPr>
              <a:t>KFA71</a:t>
            </a:r>
            <a:endParaRPr lang="en-GB" sz="1800" b="1"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3">
            <a:extLst>
              <a:ext uri="{FF2B5EF4-FFF2-40B4-BE49-F238E27FC236}">
                <a16:creationId xmlns:a16="http://schemas.microsoft.com/office/drawing/2014/main" id="{EA7C28BC-4A86-0426-8F9A-F4C988D13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2400"/>
            <a:ext cx="3724275"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D9AA1CEB-FA78-7093-B0C3-BFA6054A193B}"/>
              </a:ext>
            </a:extLst>
          </p:cNvPr>
          <p:cNvSpPr>
            <a:spLocks noGrp="1"/>
          </p:cNvSpPr>
          <p:nvPr>
            <p:ph type="dt" sz="half"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5" name="Footer Placeholder 4">
            <a:extLst>
              <a:ext uri="{FF2B5EF4-FFF2-40B4-BE49-F238E27FC236}">
                <a16:creationId xmlns:a16="http://schemas.microsoft.com/office/drawing/2014/main" id="{21B9A9F0-57F5-D40E-4C14-3783E55D2389}"/>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endParaRPr lang="en-US" dirty="0">
              <a:solidFill>
                <a:srgbClr val="FFFFFF"/>
              </a:solidFill>
              <a:latin typeface="Arial"/>
              <a:ea typeface="+mn-ea"/>
            </a:endParaRPr>
          </a:p>
        </p:txBody>
      </p:sp>
      <p:sp>
        <p:nvSpPr>
          <p:cNvPr id="2" name="Slide Number Placeholder 1">
            <a:extLst>
              <a:ext uri="{FF2B5EF4-FFF2-40B4-BE49-F238E27FC236}">
                <a16:creationId xmlns:a16="http://schemas.microsoft.com/office/drawing/2014/main" id="{E156C1A3-5912-7430-1F4A-9425EC3272C5}"/>
              </a:ext>
            </a:extLst>
          </p:cNvPr>
          <p:cNvSpPr>
            <a:spLocks noGrp="1"/>
          </p:cNvSpPr>
          <p:nvPr>
            <p:ph type="sldNum" sz="quarter" idx="12"/>
          </p:nvPr>
        </p:nvSpPr>
        <p:spPr/>
        <p:txBody>
          <a:bodyPr/>
          <a:lstStyle/>
          <a:p>
            <a:pPr>
              <a:defRPr/>
            </a:pPr>
            <a:fld id="{94E57975-DC86-4502-AE13-975E85CE7D68}" type="slidenum">
              <a:rPr lang="en-US" smtClean="0"/>
              <a:pPr>
                <a:defRPr/>
              </a:pPr>
              <a:t>33</a:t>
            </a:fld>
            <a:endParaRPr lang="en-US" dirty="0"/>
          </a:p>
        </p:txBody>
      </p:sp>
      <p:pic>
        <p:nvPicPr>
          <p:cNvPr id="77829" name="Picture 9">
            <a:extLst>
              <a:ext uri="{FF2B5EF4-FFF2-40B4-BE49-F238E27FC236}">
                <a16:creationId xmlns:a16="http://schemas.microsoft.com/office/drawing/2014/main" id="{EB9659F9-E0EB-798C-842C-C4CB5D923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241"/>
          <a:stretch>
            <a:fillRect/>
          </a:stretch>
        </p:blipFill>
        <p:spPr bwMode="auto">
          <a:xfrm>
            <a:off x="3671888" y="2709863"/>
            <a:ext cx="52959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C74288D-C6B7-80EB-28C6-7C55D489D810}"/>
              </a:ext>
            </a:extLst>
          </p:cNvPr>
          <p:cNvSpPr txBox="1"/>
          <p:nvPr/>
        </p:nvSpPr>
        <p:spPr>
          <a:xfrm>
            <a:off x="3981450" y="2201863"/>
            <a:ext cx="4729163" cy="508000"/>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0033A0"/>
                </a:solidFill>
                <a:latin typeface="Arial"/>
                <a:ea typeface="+mn-ea"/>
              </a:rPr>
              <a:t>Connecting ground contacts (module-module, module-tank) </a:t>
            </a:r>
            <a:r>
              <a:rPr lang="en-US" sz="1350" dirty="0">
                <a:solidFill>
                  <a:srgbClr val="0033A0"/>
                </a:solidFill>
                <a:latin typeface="Arial"/>
                <a:ea typeface="+mn-ea"/>
                <a:sym typeface="Wingdings" panose="05000000000000000000" pitchFamily="2" charset="2"/>
              </a:rPr>
              <a:t></a:t>
            </a:r>
            <a:r>
              <a:rPr lang="en-US" sz="1350" dirty="0">
                <a:solidFill>
                  <a:srgbClr val="0033A0"/>
                </a:solidFill>
                <a:latin typeface="Arial"/>
                <a:ea typeface="+mn-ea"/>
              </a:rPr>
              <a:t> copper rods and bars</a:t>
            </a:r>
          </a:p>
        </p:txBody>
      </p:sp>
      <p:sp>
        <p:nvSpPr>
          <p:cNvPr id="77831" name="Title 2">
            <a:extLst>
              <a:ext uri="{FF2B5EF4-FFF2-40B4-BE49-F238E27FC236}">
                <a16:creationId xmlns:a16="http://schemas.microsoft.com/office/drawing/2014/main" id="{D363F425-1910-81DD-B84A-5242F2543401}"/>
              </a:ext>
            </a:extLst>
          </p:cNvPr>
          <p:cNvSpPr txBox="1">
            <a:spLocks noChangeArrowheads="1"/>
          </p:cNvSpPr>
          <p:nvPr/>
        </p:nvSpPr>
        <p:spPr bwMode="auto">
          <a:xfrm>
            <a:off x="277813" y="985838"/>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5763" indent="-385763"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indent="0" eaLnBrk="1" hangingPunct="1">
              <a:lnSpc>
                <a:spcPct val="90000"/>
              </a:lnSpc>
            </a:pPr>
            <a:r>
              <a:rPr lang="en-US" altLang="en-US" sz="2100" b="1" dirty="0">
                <a:solidFill>
                  <a:srgbClr val="830022"/>
                </a:solidFill>
              </a:rPr>
              <a:t>Adding transition pieces</a:t>
            </a:r>
            <a:endParaRPr lang="en-GB" altLang="en-US" sz="2100" b="1" dirty="0">
              <a:solidFill>
                <a:srgbClr val="83002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53F1AE9A-3D37-2736-3ABD-FC078914D7E3}"/>
              </a:ext>
            </a:extLst>
          </p:cNvPr>
          <p:cNvSpPr>
            <a:spLocks noGrp="1"/>
          </p:cNvSpPr>
          <p:nvPr>
            <p:ph type="dt" sz="half"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5" name="Footer Placeholder 4">
            <a:extLst>
              <a:ext uri="{FF2B5EF4-FFF2-40B4-BE49-F238E27FC236}">
                <a16:creationId xmlns:a16="http://schemas.microsoft.com/office/drawing/2014/main" id="{B7B3A560-811B-1ED5-7B2D-A20FB33BA7A7}"/>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endParaRPr lang="en-US" dirty="0">
              <a:solidFill>
                <a:srgbClr val="FFFFFF"/>
              </a:solidFill>
              <a:latin typeface="Arial"/>
              <a:ea typeface="+mn-ea"/>
            </a:endParaRPr>
          </a:p>
        </p:txBody>
      </p:sp>
      <p:sp>
        <p:nvSpPr>
          <p:cNvPr id="2" name="Slide Number Placeholder 1">
            <a:extLst>
              <a:ext uri="{FF2B5EF4-FFF2-40B4-BE49-F238E27FC236}">
                <a16:creationId xmlns:a16="http://schemas.microsoft.com/office/drawing/2014/main" id="{F974E3A6-EAC3-3D55-D073-FC1AAA67AD3D}"/>
              </a:ext>
            </a:extLst>
          </p:cNvPr>
          <p:cNvSpPr>
            <a:spLocks noGrp="1"/>
          </p:cNvSpPr>
          <p:nvPr>
            <p:ph type="sldNum" sz="quarter" idx="12"/>
          </p:nvPr>
        </p:nvSpPr>
        <p:spPr/>
        <p:txBody>
          <a:bodyPr/>
          <a:lstStyle/>
          <a:p>
            <a:pPr>
              <a:defRPr/>
            </a:pPr>
            <a:fld id="{94E57975-DC86-4502-AE13-975E85CE7D68}" type="slidenum">
              <a:rPr lang="en-US" smtClean="0"/>
              <a:pPr>
                <a:defRPr/>
              </a:pPr>
              <a:t>34</a:t>
            </a:fld>
            <a:endParaRPr lang="en-US" dirty="0"/>
          </a:p>
        </p:txBody>
      </p:sp>
      <p:pic>
        <p:nvPicPr>
          <p:cNvPr id="79876" name="Picture 8" descr="Chart, line chart, histogram&#10;&#10;Description automatically generated">
            <a:extLst>
              <a:ext uri="{FF2B5EF4-FFF2-40B4-BE49-F238E27FC236}">
                <a16:creationId xmlns:a16="http://schemas.microsoft.com/office/drawing/2014/main" id="{7D6A9939-BBEB-F0CD-1D55-91C5F37E8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91" t="5446" r="7651"/>
          <a:stretch>
            <a:fillRect/>
          </a:stretch>
        </p:blipFill>
        <p:spPr bwMode="auto">
          <a:xfrm>
            <a:off x="66675" y="1544638"/>
            <a:ext cx="54864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0" descr="Chart, histogram&#10;&#10;Description automatically generated">
            <a:extLst>
              <a:ext uri="{FF2B5EF4-FFF2-40B4-BE49-F238E27FC236}">
                <a16:creationId xmlns:a16="http://schemas.microsoft.com/office/drawing/2014/main" id="{E99CEAE6-9B86-7375-F51B-DCEC4FD45407}"/>
              </a:ext>
            </a:extLst>
          </p:cNvPr>
          <p:cNvPicPr>
            <a:picLocks noChangeAspect="1"/>
          </p:cNvPicPr>
          <p:nvPr/>
        </p:nvPicPr>
        <p:blipFill>
          <a:blip r:embed="rId3">
            <a:extLst>
              <a:ext uri="{28A0092B-C50C-407E-A947-70E740481C1C}">
                <a14:useLocalDpi xmlns:a14="http://schemas.microsoft.com/office/drawing/2010/main" val="0"/>
              </a:ext>
            </a:extLst>
          </a:blip>
          <a:srcRect l="7942" t="6749" r="8894" b="1898"/>
          <a:stretch>
            <a:fillRect/>
          </a:stretch>
        </p:blipFill>
        <p:spPr bwMode="auto">
          <a:xfrm>
            <a:off x="3830638" y="2349500"/>
            <a:ext cx="5246687" cy="29781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77D3531D-C394-E4D0-EC09-1BAE1B26790F}"/>
              </a:ext>
            </a:extLst>
          </p:cNvPr>
          <p:cNvSpPr/>
          <p:nvPr/>
        </p:nvSpPr>
        <p:spPr>
          <a:xfrm>
            <a:off x="215900" y="3679825"/>
            <a:ext cx="631825" cy="882650"/>
          </a:xfrm>
          <a:prstGeom prst="ellipse">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GB" sz="1350">
              <a:solidFill>
                <a:srgbClr val="FFFFFF"/>
              </a:solidFill>
            </a:endParaRPr>
          </a:p>
        </p:txBody>
      </p:sp>
      <p:cxnSp>
        <p:nvCxnSpPr>
          <p:cNvPr id="13" name="Straight Arrow Connector 12">
            <a:extLst>
              <a:ext uri="{FF2B5EF4-FFF2-40B4-BE49-F238E27FC236}">
                <a16:creationId xmlns:a16="http://schemas.microsoft.com/office/drawing/2014/main" id="{6D444F02-31BE-6598-BBAE-3A56620EDA60}"/>
              </a:ext>
            </a:extLst>
          </p:cNvPr>
          <p:cNvCxnSpPr>
            <a:cxnSpLocks/>
            <a:stCxn id="12" idx="5"/>
          </p:cNvCxnSpPr>
          <p:nvPr/>
        </p:nvCxnSpPr>
        <p:spPr>
          <a:xfrm flipV="1">
            <a:off x="755650" y="4400550"/>
            <a:ext cx="4832350" cy="33338"/>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E7D179-756F-09F1-9E95-89116BCF853F}"/>
              </a:ext>
            </a:extLst>
          </p:cNvPr>
          <p:cNvSpPr txBox="1"/>
          <p:nvPr/>
        </p:nvSpPr>
        <p:spPr>
          <a:xfrm>
            <a:off x="6311900" y="5326063"/>
            <a:ext cx="2105025" cy="207962"/>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dirty="0">
                <a:solidFill>
                  <a:srgbClr val="FF0000"/>
                </a:solidFill>
                <a:latin typeface="Arial"/>
                <a:ea typeface="+mn-ea"/>
              </a:rPr>
              <a:t>Significant improvement</a:t>
            </a:r>
            <a:endParaRPr lang="en-GB" sz="1350" b="1" dirty="0">
              <a:solidFill>
                <a:srgbClr val="FF0000"/>
              </a:solidFill>
              <a:latin typeface="Arial"/>
              <a:ea typeface="+mn-ea"/>
            </a:endParaRPr>
          </a:p>
        </p:txBody>
      </p:sp>
      <p:sp>
        <p:nvSpPr>
          <p:cNvPr id="79881" name="Title 2">
            <a:extLst>
              <a:ext uri="{FF2B5EF4-FFF2-40B4-BE49-F238E27FC236}">
                <a16:creationId xmlns:a16="http://schemas.microsoft.com/office/drawing/2014/main" id="{A6249B95-A2B1-F1AE-A70A-51C731399874}"/>
              </a:ext>
            </a:extLst>
          </p:cNvPr>
          <p:cNvSpPr txBox="1">
            <a:spLocks noChangeArrowheads="1"/>
          </p:cNvSpPr>
          <p:nvPr/>
        </p:nvSpPr>
        <p:spPr bwMode="auto">
          <a:xfrm>
            <a:off x="277813" y="985838"/>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5763" indent="-385763"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indent="0" eaLnBrk="1" hangingPunct="1">
              <a:lnSpc>
                <a:spcPct val="90000"/>
              </a:lnSpc>
            </a:pPr>
            <a:r>
              <a:rPr lang="en-US" altLang="en-US" sz="2100" b="1" dirty="0">
                <a:solidFill>
                  <a:srgbClr val="830022"/>
                </a:solidFill>
              </a:rPr>
              <a:t>Adding transition pieces</a:t>
            </a:r>
            <a:endParaRPr lang="en-GB" altLang="en-US" sz="2100" b="1" dirty="0">
              <a:solidFill>
                <a:srgbClr val="83002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5EE54E-9193-BF23-EC2C-3AE82447163F}"/>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GB">
              <a:solidFill>
                <a:srgbClr val="FFFFFF"/>
              </a:solidFill>
              <a:latin typeface="Arial"/>
              <a:ea typeface="+mn-ea"/>
            </a:endParaRPr>
          </a:p>
        </p:txBody>
      </p:sp>
      <p:sp>
        <p:nvSpPr>
          <p:cNvPr id="5" name="Footer Placeholder 4">
            <a:extLst>
              <a:ext uri="{FF2B5EF4-FFF2-40B4-BE49-F238E27FC236}">
                <a16:creationId xmlns:a16="http://schemas.microsoft.com/office/drawing/2014/main" id="{75F0C839-2273-A480-D73E-18E8BB2FA042}"/>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p>
        </p:txBody>
      </p:sp>
      <p:pic>
        <p:nvPicPr>
          <p:cNvPr id="92164" name="Picture 19">
            <a:extLst>
              <a:ext uri="{FF2B5EF4-FFF2-40B4-BE49-F238E27FC236}">
                <a16:creationId xmlns:a16="http://schemas.microsoft.com/office/drawing/2014/main" id="{ED8954C8-95C9-10CD-72CF-8ED996B5A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100" y="2135188"/>
            <a:ext cx="71437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21">
            <a:extLst>
              <a:ext uri="{FF2B5EF4-FFF2-40B4-BE49-F238E27FC236}">
                <a16:creationId xmlns:a16="http://schemas.microsoft.com/office/drawing/2014/main" id="{1DCD0009-B32A-3681-1103-0ACE91024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2063750"/>
            <a:ext cx="3249612"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itle 2">
            <a:extLst>
              <a:ext uri="{FF2B5EF4-FFF2-40B4-BE49-F238E27FC236}">
                <a16:creationId xmlns:a16="http://schemas.microsoft.com/office/drawing/2014/main" id="{D98BC8A8-0F06-0058-DBBE-43F8E0A3DB86}"/>
              </a:ext>
            </a:extLst>
          </p:cNvPr>
          <p:cNvSpPr txBox="1">
            <a:spLocks noChangeArrowheads="1"/>
          </p:cNvSpPr>
          <p:nvPr/>
        </p:nvSpPr>
        <p:spPr bwMode="auto">
          <a:xfrm>
            <a:off x="277813" y="985838"/>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sz="2100" b="1">
                <a:solidFill>
                  <a:srgbClr val="0033A0"/>
                </a:solidFill>
              </a:rPr>
              <a:t>Field monitors with transition pieces</a:t>
            </a:r>
            <a:endParaRPr lang="en-GB" altLang="en-US" sz="2100" b="1">
              <a:solidFill>
                <a:srgbClr val="0033A0"/>
              </a:solidFill>
            </a:endParaRPr>
          </a:p>
        </p:txBody>
      </p:sp>
      <p:sp>
        <p:nvSpPr>
          <p:cNvPr id="26" name="TextBox 25">
            <a:extLst>
              <a:ext uri="{FF2B5EF4-FFF2-40B4-BE49-F238E27FC236}">
                <a16:creationId xmlns:a16="http://schemas.microsoft.com/office/drawing/2014/main" id="{F48B71F7-A47F-4B9B-8619-4E9E3090E09B}"/>
              </a:ext>
            </a:extLst>
          </p:cNvPr>
          <p:cNvSpPr txBox="1"/>
          <p:nvPr/>
        </p:nvSpPr>
        <p:spPr>
          <a:xfrm>
            <a:off x="377825" y="1735138"/>
            <a:ext cx="3105150" cy="206375"/>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dirty="0">
                <a:solidFill>
                  <a:srgbClr val="0033A0"/>
                </a:solidFill>
                <a:latin typeface="Arial"/>
                <a:ea typeface="+mn-ea"/>
              </a:rPr>
              <a:t>E-field monitor </a:t>
            </a:r>
            <a:r>
              <a:rPr lang="en-US" sz="1350" b="1" dirty="0">
                <a:solidFill>
                  <a:srgbClr val="FF0000"/>
                </a:solidFill>
                <a:latin typeface="Arial"/>
                <a:ea typeface="+mn-ea"/>
              </a:rPr>
              <a:t>64 MHz </a:t>
            </a:r>
            <a:r>
              <a:rPr lang="en-US" sz="1350" b="1" dirty="0">
                <a:solidFill>
                  <a:srgbClr val="0033A0"/>
                </a:solidFill>
                <a:latin typeface="Arial"/>
                <a:ea typeface="+mn-ea"/>
              </a:rPr>
              <a:t>- Side view</a:t>
            </a:r>
            <a:endParaRPr lang="en-GB" sz="1350" b="1" dirty="0">
              <a:solidFill>
                <a:srgbClr val="0033A0"/>
              </a:solidFill>
              <a:latin typeface="Arial"/>
              <a:ea typeface="+mn-ea"/>
            </a:endParaRPr>
          </a:p>
        </p:txBody>
      </p:sp>
      <p:sp>
        <p:nvSpPr>
          <p:cNvPr id="29" name="TextBox 28">
            <a:extLst>
              <a:ext uri="{FF2B5EF4-FFF2-40B4-BE49-F238E27FC236}">
                <a16:creationId xmlns:a16="http://schemas.microsoft.com/office/drawing/2014/main" id="{DA2BF41A-34C1-FDBB-9CEE-1180D64A1FF6}"/>
              </a:ext>
            </a:extLst>
          </p:cNvPr>
          <p:cNvSpPr txBox="1"/>
          <p:nvPr/>
        </p:nvSpPr>
        <p:spPr>
          <a:xfrm>
            <a:off x="4946650" y="1735138"/>
            <a:ext cx="3105150" cy="206375"/>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dirty="0">
                <a:solidFill>
                  <a:srgbClr val="0033A0"/>
                </a:solidFill>
                <a:latin typeface="Arial"/>
                <a:ea typeface="+mn-ea"/>
              </a:rPr>
              <a:t>E-field monitor </a:t>
            </a:r>
            <a:r>
              <a:rPr lang="en-US" sz="1350" b="1" dirty="0">
                <a:solidFill>
                  <a:srgbClr val="FF0000"/>
                </a:solidFill>
                <a:latin typeface="Arial"/>
                <a:ea typeface="+mn-ea"/>
              </a:rPr>
              <a:t>712 MHz </a:t>
            </a:r>
            <a:r>
              <a:rPr lang="en-US" sz="1350" b="1" dirty="0">
                <a:solidFill>
                  <a:srgbClr val="0033A0"/>
                </a:solidFill>
                <a:latin typeface="Arial"/>
                <a:ea typeface="+mn-ea"/>
              </a:rPr>
              <a:t>- Side view</a:t>
            </a:r>
            <a:endParaRPr lang="en-GB" sz="1350" b="1" dirty="0">
              <a:solidFill>
                <a:srgbClr val="0033A0"/>
              </a:solidFill>
              <a:latin typeface="Arial"/>
              <a:ea typeface="+mn-ea"/>
            </a:endParaRPr>
          </a:p>
        </p:txBody>
      </p:sp>
      <p:pic>
        <p:nvPicPr>
          <p:cNvPr id="92169" name="Picture 30">
            <a:extLst>
              <a:ext uri="{FF2B5EF4-FFF2-40B4-BE49-F238E27FC236}">
                <a16:creationId xmlns:a16="http://schemas.microsoft.com/office/drawing/2014/main" id="{2DF285F8-135A-72D1-D86F-9FD373BB7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2063750"/>
            <a:ext cx="32099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32">
            <a:extLst>
              <a:ext uri="{FF2B5EF4-FFF2-40B4-BE49-F238E27FC236}">
                <a16:creationId xmlns:a16="http://schemas.microsoft.com/office/drawing/2014/main" id="{A2A800CF-C342-E703-30F0-92459A68B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213" y="2135188"/>
            <a:ext cx="63976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38131A7-42C3-444A-9B96-86305CA31D24}"/>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35</a:t>
            </a:fld>
            <a:endParaRPr lang="it-IT" altLang="it-I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3">
            <a:extLst>
              <a:ext uri="{FF2B5EF4-FFF2-40B4-BE49-F238E27FC236}">
                <a16:creationId xmlns:a16="http://schemas.microsoft.com/office/drawing/2014/main" id="{117B1BF4-7660-CBCF-EB5C-35125E487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509"/>
          <a:stretch>
            <a:fillRect/>
          </a:stretch>
        </p:blipFill>
        <p:spPr bwMode="auto">
          <a:xfrm>
            <a:off x="139700" y="1498600"/>
            <a:ext cx="798353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FDBE26F1-8DF9-0127-BCC3-013318FF62D0}"/>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5" name="Footer Placeholder 4">
            <a:extLst>
              <a:ext uri="{FF2B5EF4-FFF2-40B4-BE49-F238E27FC236}">
                <a16:creationId xmlns:a16="http://schemas.microsoft.com/office/drawing/2014/main" id="{43BCE0A3-72D0-BF21-9BF5-4E2D978D2EFC}"/>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endParaRPr lang="en-US" dirty="0">
              <a:solidFill>
                <a:srgbClr val="FFFFFF"/>
              </a:solidFill>
              <a:latin typeface="Arial"/>
              <a:ea typeface="+mn-ea"/>
            </a:endParaRPr>
          </a:p>
        </p:txBody>
      </p:sp>
      <p:sp>
        <p:nvSpPr>
          <p:cNvPr id="80901" name="Title 2">
            <a:extLst>
              <a:ext uri="{FF2B5EF4-FFF2-40B4-BE49-F238E27FC236}">
                <a16:creationId xmlns:a16="http://schemas.microsoft.com/office/drawing/2014/main" id="{B8F906B6-2A16-F685-62F6-80CE815F967E}"/>
              </a:ext>
            </a:extLst>
          </p:cNvPr>
          <p:cNvSpPr txBox="1">
            <a:spLocks noChangeArrowheads="1"/>
          </p:cNvSpPr>
          <p:nvPr/>
        </p:nvSpPr>
        <p:spPr bwMode="auto">
          <a:xfrm>
            <a:off x="277813" y="985838"/>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5763" indent="-385763"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eaLnBrk="1" hangingPunct="1">
              <a:lnSpc>
                <a:spcPct val="90000"/>
              </a:lnSpc>
              <a:buFont typeface="Arial" panose="020B0604020202020204" pitchFamily="34" charset="0"/>
              <a:buAutoNum type="arabicPeriod" startAt="3"/>
            </a:pPr>
            <a:r>
              <a:rPr lang="en-US" altLang="en-US" sz="2100" b="1">
                <a:solidFill>
                  <a:srgbClr val="0033A0"/>
                </a:solidFill>
              </a:rPr>
              <a:t>Implementation of transition pieces</a:t>
            </a:r>
            <a:endParaRPr lang="en-GB" altLang="en-US" sz="2100" b="1">
              <a:solidFill>
                <a:srgbClr val="0033A0"/>
              </a:solidFill>
            </a:endParaRPr>
          </a:p>
        </p:txBody>
      </p:sp>
      <p:sp>
        <p:nvSpPr>
          <p:cNvPr id="8" name="TextBox 7">
            <a:extLst>
              <a:ext uri="{FF2B5EF4-FFF2-40B4-BE49-F238E27FC236}">
                <a16:creationId xmlns:a16="http://schemas.microsoft.com/office/drawing/2014/main" id="{DA0FAA8F-62F5-A313-BA5A-846DFA34035E}"/>
              </a:ext>
            </a:extLst>
          </p:cNvPr>
          <p:cNvSpPr txBox="1"/>
          <p:nvPr/>
        </p:nvSpPr>
        <p:spPr>
          <a:xfrm>
            <a:off x="277813" y="1385888"/>
            <a:ext cx="4986337" cy="206375"/>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i="1" dirty="0">
                <a:solidFill>
                  <a:srgbClr val="FF0000"/>
                </a:solidFill>
                <a:latin typeface="Arial"/>
                <a:ea typeface="+mn-ea"/>
              </a:rPr>
              <a:t>Courtesy of P. Trubacova</a:t>
            </a:r>
            <a:endParaRPr lang="en-GB" sz="1350" b="1" i="1" dirty="0">
              <a:solidFill>
                <a:srgbClr val="FF0000"/>
              </a:solidFill>
              <a:latin typeface="Arial"/>
              <a:ea typeface="+mn-ea"/>
            </a:endParaRPr>
          </a:p>
        </p:txBody>
      </p:sp>
      <p:sp>
        <p:nvSpPr>
          <p:cNvPr id="10" name="TextBox 9">
            <a:extLst>
              <a:ext uri="{FF2B5EF4-FFF2-40B4-BE49-F238E27FC236}">
                <a16:creationId xmlns:a16="http://schemas.microsoft.com/office/drawing/2014/main" id="{3CB1BFD6-9C56-5509-B242-C97669EAA042}"/>
              </a:ext>
            </a:extLst>
          </p:cNvPr>
          <p:cNvSpPr txBox="1"/>
          <p:nvPr/>
        </p:nvSpPr>
        <p:spPr>
          <a:xfrm>
            <a:off x="7527925" y="4127500"/>
            <a:ext cx="1390650" cy="1038225"/>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dirty="0">
                <a:solidFill>
                  <a:srgbClr val="FF0000"/>
                </a:solidFill>
                <a:latin typeface="Arial"/>
                <a:ea typeface="+mn-ea"/>
              </a:rPr>
              <a:t>Not possible to implement the same transitions which are in the KFA45</a:t>
            </a:r>
            <a:endParaRPr lang="en-GB" sz="1350" b="1" dirty="0">
              <a:solidFill>
                <a:srgbClr val="FF0000"/>
              </a:solidFill>
              <a:latin typeface="Arial"/>
              <a:ea typeface="+mn-ea"/>
            </a:endParaRPr>
          </a:p>
        </p:txBody>
      </p:sp>
      <p:sp>
        <p:nvSpPr>
          <p:cNvPr id="2" name="Slide Number Placeholder 1">
            <a:extLst>
              <a:ext uri="{FF2B5EF4-FFF2-40B4-BE49-F238E27FC236}">
                <a16:creationId xmlns:a16="http://schemas.microsoft.com/office/drawing/2014/main" id="{5479481B-F900-FDCD-EED5-3371C1933DF9}"/>
              </a:ext>
            </a:extLst>
          </p:cNvPr>
          <p:cNvSpPr>
            <a:spLocks noGrp="1"/>
          </p:cNvSpPr>
          <p:nvPr>
            <p:ph type="sldNum" sz="quarter" idx="12"/>
          </p:nvPr>
        </p:nvSpPr>
        <p:spPr/>
        <p:txBody>
          <a:bodyPr/>
          <a:lstStyle/>
          <a:p>
            <a:pPr>
              <a:defRPr/>
            </a:pPr>
            <a:fld id="{94E57975-DC86-4502-AE13-975E85CE7D68}" type="slidenum">
              <a:rPr lang="en-US" smtClean="0"/>
              <a:pPr>
                <a:defRPr/>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1">
            <a:extLst>
              <a:ext uri="{FF2B5EF4-FFF2-40B4-BE49-F238E27FC236}">
                <a16:creationId xmlns:a16="http://schemas.microsoft.com/office/drawing/2014/main" id="{0881F3F3-35E0-5C0E-1F08-CDC3107E0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744"/>
          <a:stretch>
            <a:fillRect/>
          </a:stretch>
        </p:blipFill>
        <p:spPr bwMode="auto">
          <a:xfrm>
            <a:off x="423863" y="1279525"/>
            <a:ext cx="8562975"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3" name="Group 10">
            <a:extLst>
              <a:ext uri="{FF2B5EF4-FFF2-40B4-BE49-F238E27FC236}">
                <a16:creationId xmlns:a16="http://schemas.microsoft.com/office/drawing/2014/main" id="{1C534254-8AA8-E35B-5734-614E0142AF70}"/>
              </a:ext>
            </a:extLst>
          </p:cNvPr>
          <p:cNvGrpSpPr>
            <a:grpSpLocks/>
          </p:cNvGrpSpPr>
          <p:nvPr/>
        </p:nvGrpSpPr>
        <p:grpSpPr bwMode="auto">
          <a:xfrm>
            <a:off x="1882775" y="2416175"/>
            <a:ext cx="650875" cy="1263650"/>
            <a:chOff x="2456328" y="2267705"/>
            <a:chExt cx="842683" cy="1608515"/>
          </a:xfrm>
        </p:grpSpPr>
        <p:sp>
          <p:nvSpPr>
            <p:cNvPr id="9" name="TextBox 8">
              <a:extLst>
                <a:ext uri="{FF2B5EF4-FFF2-40B4-BE49-F238E27FC236}">
                  <a16:creationId xmlns:a16="http://schemas.microsoft.com/office/drawing/2014/main" id="{BEA6B298-DC1F-69AB-1028-D3C6612CB9E5}"/>
                </a:ext>
              </a:extLst>
            </p:cNvPr>
            <p:cNvSpPr txBox="1"/>
            <p:nvPr/>
          </p:nvSpPr>
          <p:spPr>
            <a:xfrm>
              <a:off x="2456328" y="2267705"/>
              <a:ext cx="842683" cy="264719"/>
            </a:xfrm>
            <a:prstGeom prst="rect">
              <a:avLst/>
            </a:prstGeom>
            <a:solidFill>
              <a:schemeClr val="bg1"/>
            </a:solidFill>
          </p:spPr>
          <p:txBody>
            <a:bodyPr lIns="0" tIns="0" rIns="0" bIns="0">
              <a:spAutoFit/>
            </a:bodyPr>
            <a:lstStyle/>
            <a:p>
              <a:pPr defTabSz="685800" eaLnBrk="1" fontAlgn="auto" hangingPunct="1">
                <a:spcBef>
                  <a:spcPts val="0"/>
                </a:spcBef>
                <a:spcAft>
                  <a:spcPts val="0"/>
                </a:spcAft>
                <a:defRPr/>
              </a:pPr>
              <a:r>
                <a:rPr lang="en-US" sz="1350" b="1" dirty="0">
                  <a:solidFill>
                    <a:srgbClr val="FF0000"/>
                  </a:solidFill>
                  <a:latin typeface="Arial"/>
                  <a:ea typeface="+mn-ea"/>
                </a:rPr>
                <a:t>5mm</a:t>
              </a:r>
              <a:endParaRPr lang="en-GB" sz="1350" b="1" dirty="0">
                <a:solidFill>
                  <a:srgbClr val="FF0000"/>
                </a:solidFill>
                <a:latin typeface="Arial"/>
                <a:ea typeface="+mn-ea"/>
              </a:endParaRPr>
            </a:p>
          </p:txBody>
        </p:sp>
        <p:sp>
          <p:nvSpPr>
            <p:cNvPr id="10" name="TextBox 9">
              <a:extLst>
                <a:ext uri="{FF2B5EF4-FFF2-40B4-BE49-F238E27FC236}">
                  <a16:creationId xmlns:a16="http://schemas.microsoft.com/office/drawing/2014/main" id="{ABE29538-7C6A-08A7-8563-4161E64BAABE}"/>
                </a:ext>
              </a:extLst>
            </p:cNvPr>
            <p:cNvSpPr txBox="1"/>
            <p:nvPr/>
          </p:nvSpPr>
          <p:spPr>
            <a:xfrm>
              <a:off x="2573482" y="3700416"/>
              <a:ext cx="517942" cy="175804"/>
            </a:xfrm>
            <a:prstGeom prst="rect">
              <a:avLst/>
            </a:prstGeom>
            <a:solidFill>
              <a:schemeClr val="bg1"/>
            </a:solidFill>
          </p:spPr>
          <p:txBody>
            <a:bodyPr lIns="0" tIns="0" rIns="0" bIns="0">
              <a:spAutoFit/>
            </a:bodyPr>
            <a:lstStyle/>
            <a:p>
              <a:pPr defTabSz="685800" eaLnBrk="1" fontAlgn="auto" hangingPunct="1">
                <a:spcBef>
                  <a:spcPts val="0"/>
                </a:spcBef>
                <a:spcAft>
                  <a:spcPts val="0"/>
                </a:spcAft>
                <a:defRPr/>
              </a:pPr>
              <a:r>
                <a:rPr lang="en-US" b="1" dirty="0">
                  <a:solidFill>
                    <a:srgbClr val="92D050"/>
                  </a:solidFill>
                  <a:latin typeface="Arial"/>
                  <a:ea typeface="+mn-ea"/>
                </a:rPr>
                <a:t>15 mm</a:t>
              </a:r>
              <a:endParaRPr lang="en-GB" b="1" dirty="0">
                <a:solidFill>
                  <a:srgbClr val="92D050"/>
                </a:solidFill>
                <a:latin typeface="Arial"/>
                <a:ea typeface="+mn-ea"/>
              </a:endParaRPr>
            </a:p>
          </p:txBody>
        </p:sp>
      </p:grpSp>
      <p:sp>
        <p:nvSpPr>
          <p:cNvPr id="4" name="Date Placeholder 3">
            <a:extLst>
              <a:ext uri="{FF2B5EF4-FFF2-40B4-BE49-F238E27FC236}">
                <a16:creationId xmlns:a16="http://schemas.microsoft.com/office/drawing/2014/main" id="{B016A000-A4DA-2646-87BD-56F547892ABE}"/>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US" dirty="0">
              <a:solidFill>
                <a:srgbClr val="FFFFFF"/>
              </a:solidFill>
              <a:latin typeface="Arial"/>
              <a:ea typeface="+mn-ea"/>
            </a:endParaRPr>
          </a:p>
        </p:txBody>
      </p:sp>
      <p:sp>
        <p:nvSpPr>
          <p:cNvPr id="5" name="Footer Placeholder 4">
            <a:extLst>
              <a:ext uri="{FF2B5EF4-FFF2-40B4-BE49-F238E27FC236}">
                <a16:creationId xmlns:a16="http://schemas.microsoft.com/office/drawing/2014/main" id="{C0FFF217-2052-5A45-3A04-25A545D244C4}"/>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endParaRPr lang="en-US" dirty="0">
              <a:solidFill>
                <a:srgbClr val="FFFFFF"/>
              </a:solidFill>
              <a:latin typeface="Arial"/>
              <a:ea typeface="+mn-ea"/>
            </a:endParaRPr>
          </a:p>
        </p:txBody>
      </p:sp>
      <p:sp>
        <p:nvSpPr>
          <p:cNvPr id="7" name="TextBox 6">
            <a:extLst>
              <a:ext uri="{FF2B5EF4-FFF2-40B4-BE49-F238E27FC236}">
                <a16:creationId xmlns:a16="http://schemas.microsoft.com/office/drawing/2014/main" id="{AF5353A7-02C8-82B9-7E5F-839B660B47F1}"/>
              </a:ext>
            </a:extLst>
          </p:cNvPr>
          <p:cNvSpPr txBox="1"/>
          <p:nvPr/>
        </p:nvSpPr>
        <p:spPr>
          <a:xfrm>
            <a:off x="277813" y="1322388"/>
            <a:ext cx="4986337" cy="207962"/>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b="1" i="1" dirty="0">
                <a:solidFill>
                  <a:srgbClr val="FF0000"/>
                </a:solidFill>
                <a:latin typeface="Arial"/>
                <a:ea typeface="+mn-ea"/>
              </a:rPr>
              <a:t>Courtesy of P. Trubacova</a:t>
            </a:r>
            <a:endParaRPr lang="en-GB" sz="1350" b="1" i="1" dirty="0">
              <a:solidFill>
                <a:srgbClr val="FF0000"/>
              </a:solidFill>
              <a:latin typeface="Arial"/>
              <a:ea typeface="+mn-ea"/>
            </a:endParaRPr>
          </a:p>
        </p:txBody>
      </p:sp>
      <p:sp>
        <p:nvSpPr>
          <p:cNvPr id="81927" name="Title 2">
            <a:extLst>
              <a:ext uri="{FF2B5EF4-FFF2-40B4-BE49-F238E27FC236}">
                <a16:creationId xmlns:a16="http://schemas.microsoft.com/office/drawing/2014/main" id="{BBBAFE10-C978-BD00-59EB-06367C8E2A45}"/>
              </a:ext>
            </a:extLst>
          </p:cNvPr>
          <p:cNvSpPr txBox="1">
            <a:spLocks noChangeArrowheads="1"/>
          </p:cNvSpPr>
          <p:nvPr/>
        </p:nvSpPr>
        <p:spPr bwMode="auto">
          <a:xfrm>
            <a:off x="277813" y="985838"/>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5763" indent="-385763" defTabSz="685800">
              <a:defRPr sz="900">
                <a:solidFill>
                  <a:schemeClr val="bg1"/>
                </a:solidFill>
                <a:latin typeface="Arial" panose="020B0604020202020204" pitchFamily="34" charset="0"/>
                <a:ea typeface="ＭＳ Ｐゴシック" panose="020B0600070205080204" pitchFamily="34" charset="-128"/>
              </a:defRPr>
            </a:lvl1pPr>
            <a:lvl2pPr marL="742950" indent="-285750" defTabSz="685800">
              <a:defRPr sz="900">
                <a:solidFill>
                  <a:schemeClr val="bg1"/>
                </a:solidFill>
                <a:latin typeface="Arial" panose="020B0604020202020204" pitchFamily="34" charset="0"/>
                <a:ea typeface="ＭＳ Ｐゴシック" panose="020B0600070205080204" pitchFamily="34" charset="-128"/>
              </a:defRPr>
            </a:lvl2pPr>
            <a:lvl3pPr marL="1143000" indent="-228600" defTabSz="685800">
              <a:defRPr sz="900">
                <a:solidFill>
                  <a:schemeClr val="bg1"/>
                </a:solidFill>
                <a:latin typeface="Arial" panose="020B0604020202020204" pitchFamily="34" charset="0"/>
                <a:ea typeface="ＭＳ Ｐゴシック" panose="020B0600070205080204" pitchFamily="34" charset="-128"/>
              </a:defRPr>
            </a:lvl3pPr>
            <a:lvl4pPr marL="1600200" indent="-228600" defTabSz="685800">
              <a:defRPr sz="900">
                <a:solidFill>
                  <a:schemeClr val="bg1"/>
                </a:solidFill>
                <a:latin typeface="Arial" panose="020B0604020202020204" pitchFamily="34" charset="0"/>
                <a:ea typeface="ＭＳ Ｐゴシック" panose="020B0600070205080204" pitchFamily="34" charset="-128"/>
              </a:defRPr>
            </a:lvl4pPr>
            <a:lvl5pPr marL="2057400" indent="-228600" defTabSz="685800">
              <a:defRPr sz="900">
                <a:solidFill>
                  <a:schemeClr val="bg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eaLnBrk="1" hangingPunct="1">
              <a:lnSpc>
                <a:spcPct val="90000"/>
              </a:lnSpc>
              <a:buFont typeface="Arial" panose="020B0604020202020204" pitchFamily="34" charset="0"/>
              <a:buAutoNum type="arabicPeriod" startAt="3"/>
            </a:pPr>
            <a:r>
              <a:rPr lang="en-US" altLang="en-US" sz="2100" b="1">
                <a:solidFill>
                  <a:srgbClr val="0033A0"/>
                </a:solidFill>
              </a:rPr>
              <a:t>Implementation of transition pieces</a:t>
            </a:r>
            <a:endParaRPr lang="en-GB" altLang="en-US" sz="2100" b="1">
              <a:solidFill>
                <a:srgbClr val="0033A0"/>
              </a:solidFill>
            </a:endParaRPr>
          </a:p>
        </p:txBody>
      </p:sp>
      <p:sp>
        <p:nvSpPr>
          <p:cNvPr id="2" name="Slide Number Placeholder 1">
            <a:extLst>
              <a:ext uri="{FF2B5EF4-FFF2-40B4-BE49-F238E27FC236}">
                <a16:creationId xmlns:a16="http://schemas.microsoft.com/office/drawing/2014/main" id="{738659CB-9E97-E67C-ACB6-C16EB228077F}"/>
              </a:ext>
            </a:extLst>
          </p:cNvPr>
          <p:cNvSpPr>
            <a:spLocks noGrp="1"/>
          </p:cNvSpPr>
          <p:nvPr>
            <p:ph type="sldNum" sz="quarter" idx="12"/>
          </p:nvPr>
        </p:nvSpPr>
        <p:spPr/>
        <p:txBody>
          <a:bodyPr/>
          <a:lstStyle/>
          <a:p>
            <a:pPr>
              <a:defRPr/>
            </a:pPr>
            <a:fld id="{94E57975-DC86-4502-AE13-975E85CE7D68}" type="slidenum">
              <a:rPr lang="en-US" smtClean="0"/>
              <a:pPr>
                <a:defRPr/>
              </a:pPr>
              <a:t>37</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FBCCBE-5685-EC6A-97C8-C4CCF7210037}"/>
              </a:ext>
            </a:extLst>
          </p:cNvPr>
          <p:cNvPicPr>
            <a:picLocks noChangeAspect="1"/>
          </p:cNvPicPr>
          <p:nvPr/>
        </p:nvPicPr>
        <p:blipFill rotWithShape="1">
          <a:blip r:embed="rId2"/>
          <a:srcRect t="9307"/>
          <a:stretch/>
        </p:blipFill>
        <p:spPr>
          <a:xfrm>
            <a:off x="6113149" y="3487362"/>
            <a:ext cx="2847119" cy="1699951"/>
          </a:xfrm>
          <a:prstGeom prst="rect">
            <a:avLst/>
          </a:prstGeom>
        </p:spPr>
      </p:pic>
      <p:pic>
        <p:nvPicPr>
          <p:cNvPr id="3" name="Picture 2">
            <a:extLst>
              <a:ext uri="{FF2B5EF4-FFF2-40B4-BE49-F238E27FC236}">
                <a16:creationId xmlns:a16="http://schemas.microsoft.com/office/drawing/2014/main" id="{28C262B3-15A8-C8FC-F9C7-43996AD56CCE}"/>
              </a:ext>
            </a:extLst>
          </p:cNvPr>
          <p:cNvPicPr>
            <a:picLocks noChangeAspect="1"/>
          </p:cNvPicPr>
          <p:nvPr/>
        </p:nvPicPr>
        <p:blipFill>
          <a:blip r:embed="rId3"/>
          <a:stretch>
            <a:fillRect/>
          </a:stretch>
        </p:blipFill>
        <p:spPr>
          <a:xfrm>
            <a:off x="5793920" y="1377020"/>
            <a:ext cx="3298274" cy="1243336"/>
          </a:xfrm>
          <a:prstGeom prst="rect">
            <a:avLst/>
          </a:prstGeom>
        </p:spPr>
      </p:pic>
      <p:sp>
        <p:nvSpPr>
          <p:cNvPr id="2" name="Title 1">
            <a:extLst>
              <a:ext uri="{FF2B5EF4-FFF2-40B4-BE49-F238E27FC236}">
                <a16:creationId xmlns:a16="http://schemas.microsoft.com/office/drawing/2014/main" id="{67617CAE-D453-1273-BC07-777176B5A667}"/>
              </a:ext>
            </a:extLst>
          </p:cNvPr>
          <p:cNvSpPr>
            <a:spLocks noGrp="1"/>
          </p:cNvSpPr>
          <p:nvPr>
            <p:ph type="title"/>
          </p:nvPr>
        </p:nvSpPr>
        <p:spPr>
          <a:xfrm>
            <a:off x="179512" y="181407"/>
            <a:ext cx="7559675" cy="504825"/>
          </a:xfrm>
        </p:spPr>
        <p:txBody>
          <a:bodyPr/>
          <a:lstStyle/>
          <a:p>
            <a:r>
              <a:rPr lang="it-IT" sz="2600" dirty="0" err="1"/>
              <a:t>Beam</a:t>
            </a:r>
            <a:r>
              <a:rPr lang="it-IT" sz="2600" dirty="0"/>
              <a:t> </a:t>
            </a:r>
            <a:r>
              <a:rPr lang="it-IT" sz="2600" dirty="0" err="1"/>
              <a:t>instabilities</a:t>
            </a:r>
            <a:r>
              <a:rPr lang="it-IT" sz="2600" dirty="0"/>
              <a:t> and </a:t>
            </a:r>
            <a:r>
              <a:rPr lang="it-IT" sz="2600" dirty="0" err="1"/>
              <a:t>mitigation</a:t>
            </a:r>
            <a:r>
              <a:rPr lang="it-IT" sz="2600" dirty="0"/>
              <a:t> strategy</a:t>
            </a:r>
            <a:endParaRPr lang="en-GB" sz="2600" dirty="0"/>
          </a:p>
        </p:txBody>
      </p:sp>
      <p:sp>
        <p:nvSpPr>
          <p:cNvPr id="4" name="Date Placeholder 3">
            <a:extLst>
              <a:ext uri="{FF2B5EF4-FFF2-40B4-BE49-F238E27FC236}">
                <a16:creationId xmlns:a16="http://schemas.microsoft.com/office/drawing/2014/main" id="{5C45B81C-7641-07EB-B7F1-83A72258D120}"/>
              </a:ext>
            </a:extLst>
          </p:cNvPr>
          <p:cNvSpPr>
            <a:spLocks noGrp="1"/>
          </p:cNvSpPr>
          <p:nvPr>
            <p:ph type="dt" sz="half" idx="10"/>
          </p:nvPr>
        </p:nvSpPr>
        <p:spPr/>
        <p:txBody>
          <a:bodyPr/>
          <a:lstStyle/>
          <a:p>
            <a:pPr>
              <a:defRPr/>
            </a:pPr>
            <a:r>
              <a:rPr lang="en-US" altLang="it-IT"/>
              <a:t>23/10/2023</a:t>
            </a:r>
            <a:endParaRPr lang="it-IT" altLang="it-IT"/>
          </a:p>
        </p:txBody>
      </p:sp>
      <p:sp>
        <p:nvSpPr>
          <p:cNvPr id="5" name="Footer Placeholder 4">
            <a:extLst>
              <a:ext uri="{FF2B5EF4-FFF2-40B4-BE49-F238E27FC236}">
                <a16:creationId xmlns:a16="http://schemas.microsoft.com/office/drawing/2014/main" id="{F2B600F6-B703-5B31-2ABB-C44E8CA74475}"/>
              </a:ext>
            </a:extLst>
          </p:cNvPr>
          <p:cNvSpPr>
            <a:spLocks noGrp="1"/>
          </p:cNvSpPr>
          <p:nvPr>
            <p:ph type="ftr" sz="quarter" idx="11"/>
          </p:nvPr>
        </p:nvSpPr>
        <p:spPr/>
        <p:txBody>
          <a:bodyPr/>
          <a:lstStyle/>
          <a:p>
            <a:pPr>
              <a:defRPr/>
            </a:pPr>
            <a:r>
              <a:rPr lang="it-IT" altLang="it-IT"/>
              <a:t>PhD progess report           Michela Neroni</a:t>
            </a:r>
          </a:p>
        </p:txBody>
      </p:sp>
      <p:sp>
        <p:nvSpPr>
          <p:cNvPr id="9" name="TextBox 8">
            <a:extLst>
              <a:ext uri="{FF2B5EF4-FFF2-40B4-BE49-F238E27FC236}">
                <a16:creationId xmlns:a16="http://schemas.microsoft.com/office/drawing/2014/main" id="{1E8410D2-D9A0-9E59-05B8-FD243396F9F3}"/>
              </a:ext>
            </a:extLst>
          </p:cNvPr>
          <p:cNvSpPr txBox="1"/>
          <p:nvPr/>
        </p:nvSpPr>
        <p:spPr>
          <a:xfrm>
            <a:off x="202940" y="836712"/>
            <a:ext cx="8617532" cy="338554"/>
          </a:xfrm>
          <a:prstGeom prst="rect">
            <a:avLst/>
          </a:prstGeom>
          <a:noFill/>
        </p:spPr>
        <p:txBody>
          <a:bodyPr wrap="square" rtlCol="0">
            <a:spAutoFit/>
          </a:bodyPr>
          <a:lstStyle/>
          <a:p>
            <a:r>
              <a:rPr lang="it-IT" sz="1600" dirty="0" err="1">
                <a:solidFill>
                  <a:srgbClr val="000000"/>
                </a:solidFill>
              </a:rPr>
              <a:t>Depending</a:t>
            </a:r>
            <a:r>
              <a:rPr lang="it-IT" sz="1600" dirty="0">
                <a:solidFill>
                  <a:srgbClr val="000000"/>
                </a:solidFill>
              </a:rPr>
              <a:t> on the </a:t>
            </a:r>
            <a:r>
              <a:rPr lang="it-IT" sz="1600" dirty="0" err="1">
                <a:solidFill>
                  <a:srgbClr val="000000"/>
                </a:solidFill>
              </a:rPr>
              <a:t>decay</a:t>
            </a:r>
            <a:r>
              <a:rPr lang="it-IT" sz="1600" dirty="0">
                <a:solidFill>
                  <a:srgbClr val="000000"/>
                </a:solidFill>
              </a:rPr>
              <a:t> time of the </a:t>
            </a:r>
            <a:r>
              <a:rPr lang="it-IT" sz="1600" dirty="0" err="1">
                <a:solidFill>
                  <a:srgbClr val="000000"/>
                </a:solidFill>
              </a:rPr>
              <a:t>wakefield</a:t>
            </a:r>
            <a:r>
              <a:rPr lang="it-IT" sz="1600" dirty="0">
                <a:solidFill>
                  <a:srgbClr val="000000"/>
                </a:solidFill>
              </a:rPr>
              <a:t>, </a:t>
            </a:r>
            <a:r>
              <a:rPr lang="it-IT" sz="1600" dirty="0" err="1">
                <a:solidFill>
                  <a:srgbClr val="000000"/>
                </a:solidFill>
              </a:rPr>
              <a:t>we</a:t>
            </a:r>
            <a:r>
              <a:rPr lang="it-IT" sz="1600" dirty="0">
                <a:solidFill>
                  <a:srgbClr val="000000"/>
                </a:solidFill>
              </a:rPr>
              <a:t> can </a:t>
            </a:r>
            <a:r>
              <a:rPr lang="it-IT" sz="1600" dirty="0" err="1">
                <a:solidFill>
                  <a:srgbClr val="000000"/>
                </a:solidFill>
              </a:rPr>
              <a:t>distinguish</a:t>
            </a:r>
            <a:r>
              <a:rPr lang="it-IT" sz="1600" dirty="0">
                <a:solidFill>
                  <a:srgbClr val="000000"/>
                </a:solidFill>
              </a:rPr>
              <a:t> </a:t>
            </a:r>
            <a:r>
              <a:rPr lang="it-IT" sz="1600" dirty="0" err="1">
                <a:solidFill>
                  <a:srgbClr val="C00000"/>
                </a:solidFill>
              </a:rPr>
              <a:t>two</a:t>
            </a:r>
            <a:r>
              <a:rPr lang="it-IT" sz="1600" dirty="0">
                <a:solidFill>
                  <a:srgbClr val="C00000"/>
                </a:solidFill>
              </a:rPr>
              <a:t> </a:t>
            </a:r>
            <a:r>
              <a:rPr lang="it-IT" sz="1600" dirty="0" err="1">
                <a:solidFill>
                  <a:srgbClr val="C00000"/>
                </a:solidFill>
              </a:rPr>
              <a:t>types</a:t>
            </a:r>
            <a:r>
              <a:rPr lang="it-IT" sz="1600" dirty="0">
                <a:solidFill>
                  <a:srgbClr val="C00000"/>
                </a:solidFill>
              </a:rPr>
              <a:t> </a:t>
            </a:r>
            <a:r>
              <a:rPr lang="it-IT" sz="1600" dirty="0">
                <a:solidFill>
                  <a:srgbClr val="000000"/>
                </a:solidFill>
              </a:rPr>
              <a:t>of </a:t>
            </a:r>
            <a:r>
              <a:rPr lang="it-IT" sz="1600" dirty="0" err="1">
                <a:solidFill>
                  <a:srgbClr val="000000"/>
                </a:solidFill>
              </a:rPr>
              <a:t>impedances</a:t>
            </a:r>
            <a:r>
              <a:rPr lang="it-IT" sz="1600" dirty="0">
                <a:solidFill>
                  <a:srgbClr val="000000"/>
                </a:solidFil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E871F3-75DE-D932-2755-3D42CBAA7079}"/>
                  </a:ext>
                </a:extLst>
              </p:cNvPr>
              <p:cNvSpPr txBox="1"/>
              <p:nvPr/>
            </p:nvSpPr>
            <p:spPr>
              <a:xfrm>
                <a:off x="173356" y="1432868"/>
                <a:ext cx="5362116" cy="1077218"/>
              </a:xfrm>
              <a:prstGeom prst="rect">
                <a:avLst/>
              </a:prstGeom>
              <a:noFill/>
            </p:spPr>
            <p:txBody>
              <a:bodyPr wrap="square" rtlCol="0">
                <a:spAutoFit/>
              </a:bodyPr>
              <a:lstStyle/>
              <a:p>
                <a:pPr algn="l"/>
                <a:r>
                  <a:rPr lang="it-IT" sz="1600" b="1" dirty="0">
                    <a:solidFill>
                      <a:srgbClr val="C00000"/>
                    </a:solidFill>
                    <a:latin typeface="+mn-lt"/>
                  </a:rPr>
                  <a:t>Narrow-band </a:t>
                </a:r>
                <a:r>
                  <a:rPr lang="it-IT" sz="1600" b="1" dirty="0" err="1">
                    <a:solidFill>
                      <a:srgbClr val="C00000"/>
                    </a:solidFill>
                    <a:latin typeface="+mn-lt"/>
                  </a:rPr>
                  <a:t>impedances</a:t>
                </a:r>
                <a:r>
                  <a:rPr lang="it-IT" sz="1600" b="1" dirty="0">
                    <a:solidFill>
                      <a:srgbClr val="C00000"/>
                    </a:solidFill>
                    <a:latin typeface="+mn-lt"/>
                  </a:rPr>
                  <a:t> </a:t>
                </a:r>
                <a14:m>
                  <m:oMath xmlns:m="http://schemas.openxmlformats.org/officeDocument/2006/math">
                    <m:r>
                      <a:rPr lang="it-IT" sz="1600" b="1" i="0" u="none" strike="noStrike" baseline="0" dirty="0" smtClean="0">
                        <a:solidFill>
                          <a:srgbClr val="000000"/>
                        </a:solidFill>
                        <a:latin typeface="Cambria Math" panose="02040503050406030204" pitchFamily="18" charset="0"/>
                      </a:rPr>
                      <m:t>(</m:t>
                    </m:r>
                    <m:r>
                      <m:rPr>
                        <m:sty m:val="p"/>
                      </m:rPr>
                      <a:rPr lang="en-GB" sz="1600" b="0" i="0" u="none" strike="noStrike" baseline="0" dirty="0" smtClean="0">
                        <a:solidFill>
                          <a:srgbClr val="000000"/>
                        </a:solidFill>
                        <a:latin typeface="Cambria Math" panose="02040503050406030204" pitchFamily="18" charset="0"/>
                      </a:rPr>
                      <m:t>Δ</m:t>
                    </m:r>
                    <m:r>
                      <a:rPr lang="en-GB" sz="1600" b="0" i="1" u="none" strike="noStrike" baseline="0" dirty="0" err="1" smtClean="0">
                        <a:solidFill>
                          <a:srgbClr val="000000"/>
                        </a:solidFill>
                        <a:latin typeface="Cambria Math" panose="02040503050406030204" pitchFamily="18" charset="0"/>
                      </a:rPr>
                      <m:t>𝜔</m:t>
                    </m:r>
                    <m:r>
                      <a:rPr lang="it-IT" sz="1600" b="0" i="1" u="none" strike="noStrike" baseline="0" dirty="0" smtClean="0">
                        <a:solidFill>
                          <a:srgbClr val="000000"/>
                        </a:solidFill>
                        <a:latin typeface="Cambria Math" panose="02040503050406030204" pitchFamily="18" charset="0"/>
                      </a:rPr>
                      <m:t>≪</m:t>
                    </m:r>
                    <m:r>
                      <a:rPr lang="en-GB" sz="1600" b="0" i="1" u="none" strike="noStrike" baseline="0" dirty="0" smtClean="0">
                        <a:solidFill>
                          <a:srgbClr val="000000"/>
                        </a:solidFill>
                        <a:latin typeface="Cambria Math" panose="02040503050406030204" pitchFamily="18" charset="0"/>
                      </a:rPr>
                      <m:t>1/</m:t>
                    </m:r>
                    <m:r>
                      <a:rPr lang="en-GB" sz="1600" b="0" i="1" u="none" strike="noStrike" baseline="0" dirty="0" smtClean="0">
                        <a:solidFill>
                          <a:srgbClr val="000000"/>
                        </a:solidFill>
                        <a:latin typeface="Cambria Math" panose="02040503050406030204" pitchFamily="18" charset="0"/>
                      </a:rPr>
                      <m:t>𝜏</m:t>
                    </m:r>
                  </m:oMath>
                </a14:m>
                <a:r>
                  <a:rPr lang="en-GB" sz="1600" b="0" i="0" u="none" strike="noStrike" baseline="0" dirty="0">
                    <a:solidFill>
                      <a:srgbClr val="000000"/>
                    </a:solidFill>
                    <a:latin typeface="+mn-lt"/>
                  </a:rPr>
                  <a:t>, </a:t>
                </a:r>
                <a14:m>
                  <m:oMath xmlns:m="http://schemas.openxmlformats.org/officeDocument/2006/math">
                    <m:r>
                      <m:rPr>
                        <m:sty m:val="p"/>
                      </m:rPr>
                      <a:rPr lang="en-GB" sz="1600" b="0" i="0" u="none" strike="noStrike" baseline="0" dirty="0" smtClean="0">
                        <a:solidFill>
                          <a:srgbClr val="000000"/>
                        </a:solidFill>
                        <a:latin typeface="Cambria Math" panose="02040503050406030204" pitchFamily="18" charset="0"/>
                      </a:rPr>
                      <m:t>Δ</m:t>
                    </m:r>
                    <m:r>
                      <a:rPr lang="en-GB" sz="1600" b="0" i="1" u="none" strike="noStrike" baseline="0" dirty="0" err="1" smtClean="0">
                        <a:solidFill>
                          <a:srgbClr val="000000"/>
                        </a:solidFill>
                        <a:latin typeface="Cambria Math" panose="02040503050406030204" pitchFamily="18" charset="0"/>
                      </a:rPr>
                      <m:t>𝜔</m:t>
                    </m:r>
                  </m:oMath>
                </a14:m>
                <a:r>
                  <a:rPr lang="en-GB" sz="1600" b="0" i="1" u="none" strike="noStrike" baseline="0" dirty="0">
                    <a:solidFill>
                      <a:srgbClr val="000000"/>
                    </a:solidFill>
                    <a:latin typeface="+mn-lt"/>
                  </a:rPr>
                  <a:t> </a:t>
                </a:r>
                <a:r>
                  <a:rPr lang="en-GB" sz="1600" b="0" i="0" u="sng" strike="noStrike" baseline="0" dirty="0">
                    <a:solidFill>
                      <a:srgbClr val="000000"/>
                    </a:solidFill>
                    <a:latin typeface="+mn-lt"/>
                  </a:rPr>
                  <a:t>impedance bandwidth </a:t>
                </a:r>
                <a:r>
                  <a:rPr lang="en-GB" sz="1600" b="0" i="0" u="none" strike="noStrike" baseline="0" dirty="0">
                    <a:solidFill>
                      <a:srgbClr val="000000"/>
                    </a:solidFill>
                    <a:latin typeface="+mn-lt"/>
                  </a:rPr>
                  <a:t>and </a:t>
                </a:r>
                <a14:m>
                  <m:oMath xmlns:m="http://schemas.openxmlformats.org/officeDocument/2006/math">
                    <m:r>
                      <a:rPr lang="en-GB" sz="1600" b="0" i="1" u="none" strike="noStrike" baseline="0" dirty="0" smtClean="0">
                        <a:solidFill>
                          <a:srgbClr val="000000"/>
                        </a:solidFill>
                        <a:latin typeface="Cambria Math" panose="02040503050406030204" pitchFamily="18" charset="0"/>
                      </a:rPr>
                      <m:t>𝜏</m:t>
                    </m:r>
                  </m:oMath>
                </a14:m>
                <a:r>
                  <a:rPr lang="en-GB" sz="1600" b="0" i="1" u="none" strike="noStrike" baseline="0" dirty="0">
                    <a:solidFill>
                      <a:srgbClr val="000000"/>
                    </a:solidFill>
                    <a:latin typeface="+mn-lt"/>
                  </a:rPr>
                  <a:t> </a:t>
                </a:r>
                <a:r>
                  <a:rPr lang="en-GB" sz="1600" b="0" i="0" u="sng" strike="noStrike" baseline="0" dirty="0">
                    <a:solidFill>
                      <a:srgbClr val="000000"/>
                    </a:solidFill>
                    <a:latin typeface="+mn-lt"/>
                  </a:rPr>
                  <a:t>bunch length</a:t>
                </a:r>
                <a:r>
                  <a:rPr lang="en-GB" sz="1600" b="0" i="0" u="none" strike="noStrike" baseline="0" dirty="0">
                    <a:solidFill>
                      <a:srgbClr val="000000"/>
                    </a:solidFill>
                    <a:latin typeface="+mn-lt"/>
                  </a:rPr>
                  <a:t>). Wakefield lasts during the passage of many</a:t>
                </a:r>
                <a:r>
                  <a:rPr lang="en-GB" sz="1600" b="0" i="0" u="none" strike="noStrike" dirty="0">
                    <a:solidFill>
                      <a:srgbClr val="000000"/>
                    </a:solidFill>
                    <a:latin typeface="+mn-lt"/>
                  </a:rPr>
                  <a:t> </a:t>
                </a:r>
                <a:r>
                  <a:rPr lang="en-GB" sz="1600" b="0" i="0" u="none" strike="noStrike" baseline="0" dirty="0">
                    <a:solidFill>
                      <a:srgbClr val="000000"/>
                    </a:solidFill>
                    <a:latin typeface="+mn-lt"/>
                  </a:rPr>
                  <a:t>bunches </a:t>
                </a:r>
              </a:p>
              <a:p>
                <a:pPr algn="l"/>
                <a:r>
                  <a:rPr lang="en-GB" sz="1600" b="0" i="0" u="none" strike="noStrike" baseline="0" dirty="0">
                    <a:solidFill>
                      <a:srgbClr val="000000"/>
                    </a:solidFill>
                    <a:latin typeface="+mn-lt"/>
                    <a:sym typeface="Wingdings" panose="05000000000000000000" pitchFamily="2" charset="2"/>
                  </a:rPr>
                  <a:t> </a:t>
                </a:r>
                <a:r>
                  <a:rPr lang="en-GB" sz="1600" b="1" i="0" u="none" strike="noStrike" baseline="0" dirty="0">
                    <a:solidFill>
                      <a:srgbClr val="FF0000"/>
                    </a:solidFill>
                    <a:latin typeface="+mn-lt"/>
                  </a:rPr>
                  <a:t>coupled bunch instabilities</a:t>
                </a:r>
                <a:r>
                  <a:rPr lang="en-GB" sz="1600" b="0" i="0" u="none" strike="noStrike" baseline="0" dirty="0">
                    <a:solidFill>
                      <a:srgbClr val="FF0000"/>
                    </a:solidFill>
                    <a:latin typeface="+mn-lt"/>
                  </a:rPr>
                  <a:t>.</a:t>
                </a:r>
                <a:endParaRPr lang="en-GB" sz="1600" dirty="0">
                  <a:solidFill>
                    <a:srgbClr val="FF0000"/>
                  </a:solidFill>
                  <a:latin typeface="+mn-lt"/>
                </a:endParaRPr>
              </a:p>
            </p:txBody>
          </p:sp>
        </mc:Choice>
        <mc:Fallback xmlns="">
          <p:sp>
            <p:nvSpPr>
              <p:cNvPr id="10" name="TextBox 9">
                <a:extLst>
                  <a:ext uri="{FF2B5EF4-FFF2-40B4-BE49-F238E27FC236}">
                    <a16:creationId xmlns:a16="http://schemas.microsoft.com/office/drawing/2014/main" id="{FFE871F3-75DE-D932-2755-3D42CBAA7079}"/>
                  </a:ext>
                </a:extLst>
              </p:cNvPr>
              <p:cNvSpPr txBox="1">
                <a:spLocks noRot="1" noChangeAspect="1" noMove="1" noResize="1" noEditPoints="1" noAdjustHandles="1" noChangeArrowheads="1" noChangeShapeType="1" noTextEdit="1"/>
              </p:cNvSpPr>
              <p:nvPr/>
            </p:nvSpPr>
            <p:spPr>
              <a:xfrm>
                <a:off x="173356" y="1432868"/>
                <a:ext cx="5362116" cy="1077218"/>
              </a:xfrm>
              <a:prstGeom prst="rect">
                <a:avLst/>
              </a:prstGeom>
              <a:blipFill>
                <a:blip r:embed="rId4"/>
                <a:stretch>
                  <a:fillRect l="-568" t="-1695" b="-62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BC6E62-D8A6-AAED-BCF5-38D37319FE8B}"/>
                  </a:ext>
                </a:extLst>
              </p:cNvPr>
              <p:cNvSpPr txBox="1"/>
              <p:nvPr/>
            </p:nvSpPr>
            <p:spPr>
              <a:xfrm>
                <a:off x="183732" y="3856579"/>
                <a:ext cx="5362116" cy="830997"/>
              </a:xfrm>
              <a:prstGeom prst="rect">
                <a:avLst/>
              </a:prstGeom>
              <a:noFill/>
            </p:spPr>
            <p:txBody>
              <a:bodyPr wrap="square">
                <a:spAutoFit/>
              </a:bodyPr>
              <a:lstStyle/>
              <a:p>
                <a:pPr algn="l"/>
                <a:r>
                  <a:rPr lang="en-GB" sz="1600" b="1" i="0" u="none" strike="noStrike" baseline="0" dirty="0">
                    <a:solidFill>
                      <a:srgbClr val="C00000"/>
                    </a:solidFill>
                    <a:latin typeface="+mn-lt"/>
                  </a:rPr>
                  <a:t>Broad-band impedances </a:t>
                </a:r>
                <a:r>
                  <a:rPr lang="en-GB" sz="1600" dirty="0">
                    <a:solidFill>
                      <a:srgbClr val="000000"/>
                    </a:solidFill>
                    <a:latin typeface="+mn-lt"/>
                  </a:rPr>
                  <a:t>(</a:t>
                </a:r>
                <a14:m>
                  <m:oMath xmlns:m="http://schemas.openxmlformats.org/officeDocument/2006/math">
                    <m:r>
                      <m:rPr>
                        <m:sty m:val="p"/>
                      </m:rPr>
                      <a:rPr lang="en-GB" sz="1600" b="0" i="0" u="none" strike="noStrike" baseline="0" dirty="0" smtClean="0">
                        <a:solidFill>
                          <a:srgbClr val="000000"/>
                        </a:solidFill>
                        <a:latin typeface="Cambria Math" panose="02040503050406030204" pitchFamily="18" charset="0"/>
                      </a:rPr>
                      <m:t>Δ</m:t>
                    </m:r>
                    <m:r>
                      <a:rPr lang="en-GB" sz="1600" b="0" i="1" u="none" strike="noStrike" baseline="0" dirty="0" err="1" smtClean="0">
                        <a:solidFill>
                          <a:srgbClr val="000000"/>
                        </a:solidFill>
                        <a:latin typeface="Cambria Math" panose="02040503050406030204" pitchFamily="18" charset="0"/>
                      </a:rPr>
                      <m:t>𝜔</m:t>
                    </m:r>
                    <m:r>
                      <a:rPr lang="it-IT" sz="1600" b="0" i="1" u="none" strike="noStrike" baseline="0" dirty="0" smtClean="0">
                        <a:solidFill>
                          <a:srgbClr val="000000"/>
                        </a:solidFill>
                        <a:latin typeface="Cambria Math" panose="02040503050406030204" pitchFamily="18" charset="0"/>
                      </a:rPr>
                      <m:t>≫</m:t>
                    </m:r>
                    <m:r>
                      <a:rPr lang="en-GB" sz="1600" b="0" i="1" u="none" strike="noStrike" baseline="0" dirty="0" smtClean="0">
                        <a:solidFill>
                          <a:srgbClr val="000000"/>
                        </a:solidFill>
                        <a:latin typeface="Cambria Math" panose="02040503050406030204" pitchFamily="18" charset="0"/>
                      </a:rPr>
                      <m:t>1/</m:t>
                    </m:r>
                    <m:r>
                      <a:rPr lang="en-GB" sz="1600" b="0" i="1" u="none" strike="noStrike" baseline="0" dirty="0" smtClean="0">
                        <a:solidFill>
                          <a:srgbClr val="000000"/>
                        </a:solidFill>
                        <a:latin typeface="Cambria Math" panose="02040503050406030204" pitchFamily="18" charset="0"/>
                      </a:rPr>
                      <m:t>𝜏</m:t>
                    </m:r>
                  </m:oMath>
                </a14:m>
                <a:r>
                  <a:rPr lang="it-IT" sz="1600" b="0" i="0" u="none" strike="noStrike" baseline="0" dirty="0">
                    <a:solidFill>
                      <a:srgbClr val="000000"/>
                    </a:solidFill>
                    <a:latin typeface="+mj-lt"/>
                  </a:rPr>
                  <a:t>)</a:t>
                </a:r>
                <a:r>
                  <a:rPr lang="en-GB" sz="1600" b="0" i="0" u="none" strike="noStrike" baseline="0" dirty="0">
                    <a:solidFill>
                      <a:srgbClr val="000000"/>
                    </a:solidFill>
                    <a:latin typeface="+mn-lt"/>
                  </a:rPr>
                  <a:t>. Wakefield created by these impedances decays over one bunch length </a:t>
                </a:r>
              </a:p>
              <a:p>
                <a:pPr algn="l"/>
                <a:r>
                  <a:rPr lang="en-GB" sz="1600" b="0" i="0" u="none" strike="noStrike" baseline="0" dirty="0">
                    <a:solidFill>
                      <a:srgbClr val="000000"/>
                    </a:solidFill>
                    <a:latin typeface="+mn-lt"/>
                    <a:sym typeface="Wingdings" panose="05000000000000000000" pitchFamily="2" charset="2"/>
                  </a:rPr>
                  <a:t> </a:t>
                </a:r>
                <a:r>
                  <a:rPr lang="en-GB" sz="1600" b="1" i="0" u="none" strike="noStrike" baseline="0" dirty="0">
                    <a:solidFill>
                      <a:srgbClr val="FF0000"/>
                    </a:solidFill>
                    <a:latin typeface="+mn-lt"/>
                  </a:rPr>
                  <a:t>single bunch instabilities.</a:t>
                </a:r>
                <a:endParaRPr lang="en-GB" sz="1600" dirty="0">
                  <a:solidFill>
                    <a:srgbClr val="FF0000"/>
                  </a:solidFill>
                  <a:latin typeface="+mn-lt"/>
                </a:endParaRPr>
              </a:p>
            </p:txBody>
          </p:sp>
        </mc:Choice>
        <mc:Fallback xmlns="">
          <p:sp>
            <p:nvSpPr>
              <p:cNvPr id="12" name="TextBox 11">
                <a:extLst>
                  <a:ext uri="{FF2B5EF4-FFF2-40B4-BE49-F238E27FC236}">
                    <a16:creationId xmlns:a16="http://schemas.microsoft.com/office/drawing/2014/main" id="{28BC6E62-D8A6-AAED-BCF5-38D37319FE8B}"/>
                  </a:ext>
                </a:extLst>
              </p:cNvPr>
              <p:cNvSpPr txBox="1">
                <a:spLocks noRot="1" noChangeAspect="1" noMove="1" noResize="1" noEditPoints="1" noAdjustHandles="1" noChangeArrowheads="1" noChangeShapeType="1" noTextEdit="1"/>
              </p:cNvSpPr>
              <p:nvPr/>
            </p:nvSpPr>
            <p:spPr>
              <a:xfrm>
                <a:off x="183732" y="3856579"/>
                <a:ext cx="5362116" cy="830997"/>
              </a:xfrm>
              <a:prstGeom prst="rect">
                <a:avLst/>
              </a:prstGeom>
              <a:blipFill>
                <a:blip r:embed="rId5"/>
                <a:stretch>
                  <a:fillRect l="-568" t="-2206" r="-1591" b="-8824"/>
                </a:stretch>
              </a:blipFill>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03B11640-5280-99BD-1C6B-BB66C744A8F1}"/>
              </a:ext>
            </a:extLst>
          </p:cNvPr>
          <p:cNvCxnSpPr>
            <a:cxnSpLocks/>
          </p:cNvCxnSpPr>
          <p:nvPr/>
        </p:nvCxnSpPr>
        <p:spPr bwMode="auto">
          <a:xfrm>
            <a:off x="5277024" y="1916832"/>
            <a:ext cx="44710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5FD4BCE1-09C0-B434-5D3F-282DB00742E6}"/>
              </a:ext>
            </a:extLst>
          </p:cNvPr>
          <p:cNvSpPr txBox="1"/>
          <p:nvPr/>
        </p:nvSpPr>
        <p:spPr>
          <a:xfrm>
            <a:off x="428961" y="2790835"/>
            <a:ext cx="5708848" cy="584775"/>
          </a:xfrm>
          <a:prstGeom prst="rect">
            <a:avLst/>
          </a:prstGeom>
          <a:solidFill>
            <a:schemeClr val="accent2">
              <a:lumMod val="60000"/>
              <a:lumOff val="40000"/>
            </a:schemeClr>
          </a:solidFill>
          <a:ln w="28575">
            <a:solidFill>
              <a:srgbClr val="830022"/>
            </a:solidFill>
          </a:ln>
        </p:spPr>
        <p:txBody>
          <a:bodyPr wrap="square" rtlCol="0">
            <a:spAutoFit/>
          </a:bodyPr>
          <a:lstStyle/>
          <a:p>
            <a:r>
              <a:rPr lang="it-IT" sz="1600" dirty="0">
                <a:solidFill>
                  <a:srgbClr val="000000"/>
                </a:solidFill>
                <a:sym typeface="Wingdings" panose="05000000000000000000" pitchFamily="2" charset="2"/>
              </a:rPr>
              <a:t> </a:t>
            </a:r>
            <a:r>
              <a:rPr lang="it-IT" sz="1600" b="1" dirty="0" err="1">
                <a:solidFill>
                  <a:srgbClr val="830022"/>
                </a:solidFill>
              </a:rPr>
              <a:t>Reducing</a:t>
            </a:r>
            <a:r>
              <a:rPr lang="it-IT" sz="1600" b="1" dirty="0">
                <a:solidFill>
                  <a:srgbClr val="830022"/>
                </a:solidFill>
              </a:rPr>
              <a:t> Q </a:t>
            </a:r>
            <a:r>
              <a:rPr lang="it-IT" sz="1600" b="1" dirty="0" err="1">
                <a:solidFill>
                  <a:srgbClr val="830022"/>
                </a:solidFill>
              </a:rPr>
              <a:t>factor</a:t>
            </a:r>
            <a:r>
              <a:rPr lang="it-IT" sz="1600" dirty="0">
                <a:solidFill>
                  <a:srgbClr val="000000"/>
                </a:solidFill>
              </a:rPr>
              <a:t>: </a:t>
            </a:r>
            <a:r>
              <a:rPr lang="it-IT" sz="1600" dirty="0" err="1">
                <a:solidFill>
                  <a:srgbClr val="000000"/>
                </a:solidFill>
              </a:rPr>
              <a:t>introduction</a:t>
            </a:r>
            <a:r>
              <a:rPr lang="it-IT" sz="1600" dirty="0">
                <a:solidFill>
                  <a:srgbClr val="000000"/>
                </a:solidFill>
              </a:rPr>
              <a:t> of HOM-</a:t>
            </a:r>
            <a:r>
              <a:rPr lang="it-IT" sz="1600" dirty="0" err="1">
                <a:solidFill>
                  <a:srgbClr val="000000"/>
                </a:solidFill>
              </a:rPr>
              <a:t>couplers</a:t>
            </a:r>
            <a:r>
              <a:rPr lang="it-IT" sz="1600" dirty="0">
                <a:solidFill>
                  <a:srgbClr val="000000"/>
                </a:solidFill>
              </a:rPr>
              <a:t>, </a:t>
            </a:r>
            <a:r>
              <a:rPr lang="it-IT" sz="1600" dirty="0" err="1">
                <a:solidFill>
                  <a:srgbClr val="000000"/>
                </a:solidFill>
              </a:rPr>
              <a:t>broadening</a:t>
            </a:r>
            <a:r>
              <a:rPr lang="it-IT" sz="1600" dirty="0">
                <a:solidFill>
                  <a:srgbClr val="000000"/>
                </a:solidFill>
              </a:rPr>
              <a:t> </a:t>
            </a:r>
            <a:r>
              <a:rPr lang="it-IT" sz="1600" dirty="0" err="1">
                <a:solidFill>
                  <a:srgbClr val="000000"/>
                </a:solidFill>
              </a:rPr>
              <a:t>methods</a:t>
            </a:r>
            <a:r>
              <a:rPr lang="it-IT" sz="1600" dirty="0">
                <a:solidFill>
                  <a:srgbClr val="000000"/>
                </a:solidFill>
              </a:rPr>
              <a:t> like </a:t>
            </a:r>
            <a:r>
              <a:rPr lang="it-IT" sz="1600" dirty="0" err="1">
                <a:solidFill>
                  <a:srgbClr val="000000"/>
                </a:solidFill>
              </a:rPr>
              <a:t>insertion</a:t>
            </a:r>
            <a:r>
              <a:rPr lang="it-IT" sz="1600" dirty="0">
                <a:solidFill>
                  <a:srgbClr val="000000"/>
                </a:solidFill>
              </a:rPr>
              <a:t> of </a:t>
            </a:r>
            <a:r>
              <a:rPr lang="it-IT" sz="1600" dirty="0" err="1">
                <a:solidFill>
                  <a:srgbClr val="000000"/>
                </a:solidFill>
              </a:rPr>
              <a:t>absorbers</a:t>
            </a:r>
            <a:r>
              <a:rPr lang="it-IT" sz="1600" dirty="0">
                <a:solidFill>
                  <a:srgbClr val="000000"/>
                </a:solidFill>
              </a:rPr>
              <a:t> (e.g. </a:t>
            </a:r>
            <a:r>
              <a:rPr lang="it-IT" sz="1600" dirty="0" err="1">
                <a:solidFill>
                  <a:srgbClr val="000000"/>
                </a:solidFill>
              </a:rPr>
              <a:t>ferrites</a:t>
            </a:r>
            <a:r>
              <a:rPr lang="it-IT" sz="1600" dirty="0">
                <a:solidFill>
                  <a:srgbClr val="000000"/>
                </a:solidFill>
              </a:rPr>
              <a:t>).</a:t>
            </a:r>
            <a:endParaRPr lang="en-GB" sz="1600" dirty="0">
              <a:solidFill>
                <a:srgbClr val="000000"/>
              </a:solidFill>
            </a:endParaRPr>
          </a:p>
        </p:txBody>
      </p:sp>
      <p:cxnSp>
        <p:nvCxnSpPr>
          <p:cNvPr id="17" name="Straight Arrow Connector 16">
            <a:extLst>
              <a:ext uri="{FF2B5EF4-FFF2-40B4-BE49-F238E27FC236}">
                <a16:creationId xmlns:a16="http://schemas.microsoft.com/office/drawing/2014/main" id="{DE1635F2-DF0B-593E-7A94-D180BC62EABE}"/>
              </a:ext>
            </a:extLst>
          </p:cNvPr>
          <p:cNvCxnSpPr>
            <a:cxnSpLocks/>
          </p:cNvCxnSpPr>
          <p:nvPr/>
        </p:nvCxnSpPr>
        <p:spPr bwMode="auto">
          <a:xfrm>
            <a:off x="5526335" y="4293096"/>
            <a:ext cx="4526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A10A070-C700-A590-A573-7CD8FFCA27D1}"/>
              </a:ext>
            </a:extLst>
          </p:cNvPr>
          <p:cNvSpPr txBox="1"/>
          <p:nvPr/>
        </p:nvSpPr>
        <p:spPr>
          <a:xfrm>
            <a:off x="428961" y="5009633"/>
            <a:ext cx="5487664" cy="830997"/>
          </a:xfrm>
          <a:prstGeom prst="rect">
            <a:avLst/>
          </a:prstGeom>
          <a:solidFill>
            <a:schemeClr val="accent2">
              <a:lumMod val="60000"/>
              <a:lumOff val="40000"/>
            </a:schemeClr>
          </a:solidFill>
          <a:ln w="28575">
            <a:solidFill>
              <a:srgbClr val="830022"/>
            </a:solidFill>
          </a:ln>
        </p:spPr>
        <p:txBody>
          <a:bodyPr wrap="square" rtlCol="0">
            <a:spAutoFit/>
          </a:bodyPr>
          <a:lstStyle/>
          <a:p>
            <a:r>
              <a:rPr lang="it-IT" sz="1600" dirty="0">
                <a:solidFill>
                  <a:srgbClr val="000000"/>
                </a:solidFill>
                <a:sym typeface="Wingdings" panose="05000000000000000000" pitchFamily="2" charset="2"/>
              </a:rPr>
              <a:t> </a:t>
            </a:r>
            <a:r>
              <a:rPr lang="it-IT" sz="1600" b="1" dirty="0" err="1">
                <a:solidFill>
                  <a:srgbClr val="830022"/>
                </a:solidFill>
              </a:rPr>
              <a:t>Reducing</a:t>
            </a:r>
            <a:r>
              <a:rPr lang="it-IT" sz="1600" b="1" dirty="0">
                <a:solidFill>
                  <a:srgbClr val="830022"/>
                </a:solidFill>
              </a:rPr>
              <a:t> R/Q</a:t>
            </a:r>
            <a:r>
              <a:rPr lang="it-IT" sz="1600" dirty="0">
                <a:solidFill>
                  <a:srgbClr val="830022"/>
                </a:solidFill>
              </a:rPr>
              <a:t> </a:t>
            </a:r>
            <a:r>
              <a:rPr lang="it-IT" sz="1600" dirty="0">
                <a:solidFill>
                  <a:srgbClr val="000000"/>
                </a:solidFill>
              </a:rPr>
              <a:t>and </a:t>
            </a:r>
            <a:r>
              <a:rPr lang="it-IT" sz="1600" dirty="0" err="1">
                <a:solidFill>
                  <a:srgbClr val="000000"/>
                </a:solidFill>
              </a:rPr>
              <a:t>therefore</a:t>
            </a:r>
            <a:r>
              <a:rPr lang="it-IT" sz="1600" dirty="0">
                <a:solidFill>
                  <a:srgbClr val="000000"/>
                </a:solidFill>
              </a:rPr>
              <a:t> </a:t>
            </a:r>
            <a:r>
              <a:rPr lang="it-IT" sz="1600" dirty="0" err="1">
                <a:solidFill>
                  <a:srgbClr val="000000"/>
                </a:solidFill>
              </a:rPr>
              <a:t>changing</a:t>
            </a:r>
            <a:r>
              <a:rPr lang="it-IT" sz="1600" dirty="0">
                <a:solidFill>
                  <a:srgbClr val="000000"/>
                </a:solidFill>
              </a:rPr>
              <a:t> the overall </a:t>
            </a:r>
            <a:r>
              <a:rPr lang="it-IT" sz="1600" dirty="0" err="1">
                <a:solidFill>
                  <a:srgbClr val="000000"/>
                </a:solidFill>
              </a:rPr>
              <a:t>geometry</a:t>
            </a:r>
            <a:r>
              <a:rPr lang="it-IT" sz="1600" dirty="0">
                <a:solidFill>
                  <a:srgbClr val="000000"/>
                </a:solidFill>
              </a:rPr>
              <a:t> (to be </a:t>
            </a:r>
            <a:r>
              <a:rPr lang="it-IT" sz="1600" dirty="0" err="1">
                <a:solidFill>
                  <a:srgbClr val="000000"/>
                </a:solidFill>
              </a:rPr>
              <a:t>decided</a:t>
            </a:r>
            <a:r>
              <a:rPr lang="it-IT" sz="1600" dirty="0">
                <a:solidFill>
                  <a:srgbClr val="000000"/>
                </a:solidFill>
              </a:rPr>
              <a:t> in the design </a:t>
            </a:r>
            <a:r>
              <a:rPr lang="it-IT" sz="1600" dirty="0" err="1">
                <a:solidFill>
                  <a:srgbClr val="000000"/>
                </a:solidFill>
              </a:rPr>
              <a:t>phase</a:t>
            </a:r>
            <a:r>
              <a:rPr lang="it-IT" sz="1600" dirty="0">
                <a:solidFill>
                  <a:srgbClr val="000000"/>
                </a:solidFill>
              </a:rPr>
              <a:t> or </a:t>
            </a:r>
            <a:r>
              <a:rPr lang="it-IT" sz="1600" dirty="0" err="1">
                <a:solidFill>
                  <a:srgbClr val="000000"/>
                </a:solidFill>
              </a:rPr>
              <a:t>mitigated</a:t>
            </a:r>
            <a:r>
              <a:rPr lang="it-IT" sz="1600" dirty="0">
                <a:solidFill>
                  <a:srgbClr val="000000"/>
                </a:solidFill>
              </a:rPr>
              <a:t> with </a:t>
            </a:r>
            <a:r>
              <a:rPr lang="it-IT" sz="1600" dirty="0" err="1">
                <a:solidFill>
                  <a:srgbClr val="000000"/>
                </a:solidFill>
              </a:rPr>
              <a:t>adding</a:t>
            </a:r>
            <a:r>
              <a:rPr lang="it-IT" sz="1600" dirty="0">
                <a:solidFill>
                  <a:srgbClr val="000000"/>
                </a:solidFill>
              </a:rPr>
              <a:t> </a:t>
            </a:r>
            <a:r>
              <a:rPr lang="it-IT" sz="1600" dirty="0" err="1">
                <a:solidFill>
                  <a:srgbClr val="000000"/>
                </a:solidFill>
              </a:rPr>
              <a:t>shields</a:t>
            </a:r>
            <a:r>
              <a:rPr lang="it-IT" sz="1600" dirty="0">
                <a:solidFill>
                  <a:srgbClr val="000000"/>
                </a:solidFill>
              </a:rPr>
              <a:t> in an </a:t>
            </a:r>
            <a:r>
              <a:rPr lang="it-IT" sz="1600" dirty="0" err="1">
                <a:solidFill>
                  <a:srgbClr val="000000"/>
                </a:solidFill>
              </a:rPr>
              <a:t>existing</a:t>
            </a:r>
            <a:r>
              <a:rPr lang="it-IT" sz="1600" dirty="0">
                <a:solidFill>
                  <a:srgbClr val="000000"/>
                </a:solidFill>
              </a:rPr>
              <a:t> </a:t>
            </a:r>
            <a:r>
              <a:rPr lang="it-IT" sz="1600" dirty="0" err="1">
                <a:solidFill>
                  <a:srgbClr val="000000"/>
                </a:solidFill>
              </a:rPr>
              <a:t>structure</a:t>
            </a:r>
            <a:r>
              <a:rPr lang="it-IT" sz="1600" dirty="0">
                <a:solidFill>
                  <a:srgbClr val="000000"/>
                </a:solidFill>
              </a:rPr>
              <a:t>)</a:t>
            </a:r>
            <a:endParaRPr lang="en-GB" sz="1600" dirty="0">
              <a:solidFill>
                <a:srgbClr val="00000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FE573B-E916-72F0-913E-5DF0C41D1476}"/>
                  </a:ext>
                </a:extLst>
              </p:cNvPr>
              <p:cNvSpPr txBox="1"/>
              <p:nvPr/>
            </p:nvSpPr>
            <p:spPr>
              <a:xfrm>
                <a:off x="6528256" y="2620355"/>
                <a:ext cx="2432011" cy="787588"/>
              </a:xfrm>
              <a:prstGeom prst="rect">
                <a:avLst/>
              </a:prstGeom>
              <a:noFill/>
            </p:spPr>
            <p:txBody>
              <a:bodyPr wrap="square" lIns="0" tIns="0" rIns="0" bIns="0" rtlCol="0">
                <a:spAutoFit/>
              </a:bodyPr>
              <a:lstStyle/>
              <a:p>
                <a14:m>
                  <m:oMath xmlns:m="http://schemas.openxmlformats.org/officeDocument/2006/math">
                    <m:r>
                      <m:rPr>
                        <m:sty m:val="p"/>
                      </m:rPr>
                      <a:rPr lang="en-US" sz="1200" smtClean="0">
                        <a:solidFill>
                          <a:srgbClr val="000000"/>
                        </a:solidFill>
                        <a:latin typeface="Cambria Math" panose="02040503050406030204" pitchFamily="18" charset="0"/>
                      </a:rPr>
                      <m:t>R</m:t>
                    </m:r>
                    <m:r>
                      <m:rPr>
                        <m:sty m:val="p"/>
                      </m:rPr>
                      <a:rPr lang="en-US" sz="1200" b="0" i="0" smtClean="0">
                        <a:solidFill>
                          <a:srgbClr val="000000"/>
                        </a:solidFill>
                        <a:latin typeface="Cambria Math" panose="02040503050406030204" pitchFamily="18" charset="0"/>
                      </a:rPr>
                      <m:t>esonator</m:t>
                    </m:r>
                    <m:r>
                      <a:rPr lang="en-US" sz="1200" b="0" i="0" smtClean="0">
                        <a:solidFill>
                          <a:srgbClr val="000000"/>
                        </a:solidFill>
                        <a:latin typeface="Cambria Math" panose="02040503050406030204" pitchFamily="18" charset="0"/>
                      </a:rPr>
                      <m:t> </m:t>
                    </m:r>
                    <m:r>
                      <m:rPr>
                        <m:sty m:val="p"/>
                      </m:rPr>
                      <a:rPr lang="en-US" sz="1200" b="0" i="0" smtClean="0">
                        <a:solidFill>
                          <a:srgbClr val="000000"/>
                        </a:solidFill>
                        <a:latin typeface="Cambria Math" panose="02040503050406030204" pitchFamily="18" charset="0"/>
                      </a:rPr>
                      <m:t>model</m:t>
                    </m:r>
                  </m:oMath>
                </a14:m>
                <a:r>
                  <a:rPr lang="en-US" sz="1200" b="0" dirty="0">
                    <a:solidFill>
                      <a:srgbClr val="000000"/>
                    </a:solidFill>
                  </a:rPr>
                  <a:t>:</a:t>
                </a:r>
              </a:p>
              <a:p>
                <a14:m>
                  <m:oMath xmlns:m="http://schemas.openxmlformats.org/officeDocument/2006/math">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𝑍</m:t>
                    </m:r>
                    <m:d>
                      <m:dPr>
                        <m:ctrlPr>
                          <a:rPr lang="en-US" sz="1400" b="0" i="1" smtClean="0">
                            <a:solidFill>
                              <a:srgbClr val="000000"/>
                            </a:solidFill>
                            <a:latin typeface="Cambria Math" panose="02040503050406030204" pitchFamily="18" charset="0"/>
                          </a:rPr>
                        </m:ctrlPr>
                      </m:dPr>
                      <m:e>
                        <m:r>
                          <a:rPr lang="en-US" sz="1400" b="0" i="1" smtClean="0">
                            <a:solidFill>
                              <a:srgbClr val="000000"/>
                            </a:solidFill>
                            <a:latin typeface="Cambria Math" panose="02040503050406030204" pitchFamily="18" charset="0"/>
                          </a:rPr>
                          <m:t>𝑓</m:t>
                        </m:r>
                      </m:e>
                    </m:d>
                    <m:r>
                      <a:rPr lang="en-US" sz="1400" b="0" i="1" smtClean="0">
                        <a:solidFill>
                          <a:srgbClr val="000000"/>
                        </a:solidFill>
                        <a:latin typeface="Cambria Math" panose="02040503050406030204" pitchFamily="18" charset="0"/>
                      </a:rPr>
                      <m:t>= </m:t>
                    </m:r>
                    <m:f>
                      <m:fPr>
                        <m:ctrlPr>
                          <a:rPr lang="en-US" sz="1400" b="0" i="1" smtClean="0">
                            <a:solidFill>
                              <a:srgbClr val="000000"/>
                            </a:solidFill>
                            <a:latin typeface="Cambria Math" panose="02040503050406030204" pitchFamily="18" charset="0"/>
                          </a:rPr>
                        </m:ctrlPr>
                      </m:fPr>
                      <m:num>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𝑅</m:t>
                            </m:r>
                          </m:e>
                          <m:sub>
                            <m:r>
                              <a:rPr lang="en-US" sz="1400" b="0" i="1" smtClean="0">
                                <a:solidFill>
                                  <a:srgbClr val="000000"/>
                                </a:solidFill>
                                <a:latin typeface="Cambria Math" panose="02040503050406030204" pitchFamily="18" charset="0"/>
                              </a:rPr>
                              <m:t>𝑠</m:t>
                            </m:r>
                          </m:sub>
                        </m:sSub>
                      </m:num>
                      <m:den>
                        <m:r>
                          <a:rPr lang="en-US" sz="1400" i="1">
                            <a:solidFill>
                              <a:srgbClr val="000000"/>
                            </a:solidFill>
                            <a:latin typeface="Cambria Math" panose="02040503050406030204" pitchFamily="18" charset="0"/>
                          </a:rPr>
                          <m:t>1+</m:t>
                        </m:r>
                        <m:r>
                          <a:rPr lang="en-US" sz="1400" i="1">
                            <a:solidFill>
                              <a:srgbClr val="000000"/>
                            </a:solidFill>
                            <a:latin typeface="Cambria Math" panose="02040503050406030204" pitchFamily="18" charset="0"/>
                          </a:rPr>
                          <m:t>𝑗𝑄</m:t>
                        </m:r>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smtClean="0">
                                    <a:solidFill>
                                      <a:srgbClr val="000000"/>
                                    </a:solidFill>
                                    <a:latin typeface="Cambria Math" panose="02040503050406030204" pitchFamily="18" charset="0"/>
                                    <a:ea typeface="Cambria Math" panose="02040503050406030204" pitchFamily="18" charset="0"/>
                                  </a:rPr>
                                  <m:t>𝜔</m:t>
                                </m:r>
                              </m:num>
                              <m:den>
                                <m:sSub>
                                  <m:sSubPr>
                                    <m:ctrlPr>
                                      <a:rPr lang="en-US" sz="1400" i="1">
                                        <a:solidFill>
                                          <a:srgbClr val="000000"/>
                                        </a:solidFill>
                                        <a:latin typeface="Cambria Math" panose="02040503050406030204" pitchFamily="18" charset="0"/>
                                      </a:rPr>
                                    </m:ctrlPr>
                                  </m:sSubPr>
                                  <m:e>
                                    <m:r>
                                      <a:rPr lang="en-US" sz="1400" i="1" smtClean="0">
                                        <a:solidFill>
                                          <a:srgbClr val="000000"/>
                                        </a:solidFill>
                                        <a:latin typeface="Cambria Math" panose="02040503050406030204" pitchFamily="18" charset="0"/>
                                        <a:ea typeface="Cambria Math" panose="02040503050406030204" pitchFamily="18" charset="0"/>
                                      </a:rPr>
                                      <m:t>𝜔</m:t>
                                    </m:r>
                                  </m:e>
                                  <m:sub>
                                    <m:r>
                                      <a:rPr lang="en-US" sz="1400" b="0" i="1" smtClean="0">
                                        <a:solidFill>
                                          <a:srgbClr val="000000"/>
                                        </a:solidFill>
                                        <a:latin typeface="Cambria Math" panose="02040503050406030204" pitchFamily="18" charset="0"/>
                                      </a:rPr>
                                      <m:t>0</m:t>
                                    </m:r>
                                  </m:sub>
                                </m:sSub>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smtClean="0">
                                        <a:solidFill>
                                          <a:srgbClr val="000000"/>
                                        </a:solidFill>
                                        <a:latin typeface="Cambria Math" panose="02040503050406030204" pitchFamily="18" charset="0"/>
                                        <a:ea typeface="Cambria Math" panose="02040503050406030204" pitchFamily="18" charset="0"/>
                                      </a:rPr>
                                      <m:t>𝜔</m:t>
                                    </m:r>
                                  </m:e>
                                  <m:sub>
                                    <m:r>
                                      <a:rPr lang="en-US" sz="1400" b="0" i="1" smtClean="0">
                                        <a:solidFill>
                                          <a:srgbClr val="000000"/>
                                        </a:solidFill>
                                        <a:latin typeface="Cambria Math" panose="02040503050406030204" pitchFamily="18" charset="0"/>
                                      </a:rPr>
                                      <m:t>0</m:t>
                                    </m:r>
                                  </m:sub>
                                </m:sSub>
                              </m:num>
                              <m:den>
                                <m:r>
                                  <a:rPr lang="en-US" sz="1400" i="1" smtClean="0">
                                    <a:solidFill>
                                      <a:srgbClr val="000000"/>
                                    </a:solidFill>
                                    <a:latin typeface="Cambria Math" panose="02040503050406030204" pitchFamily="18" charset="0"/>
                                    <a:ea typeface="Cambria Math" panose="02040503050406030204" pitchFamily="18" charset="0"/>
                                  </a:rPr>
                                  <m:t>𝜔</m:t>
                                </m:r>
                              </m:den>
                            </m:f>
                          </m:e>
                        </m:d>
                      </m:den>
                    </m:f>
                  </m:oMath>
                </a14:m>
                <a:r>
                  <a:rPr lang="en-GB" sz="1400" dirty="0">
                    <a:solidFill>
                      <a:srgbClr val="000000"/>
                    </a:solidFill>
                  </a:rPr>
                  <a:t>,  </a:t>
                </a:r>
                <a14:m>
                  <m:oMath xmlns:m="http://schemas.openxmlformats.org/officeDocument/2006/math">
                    <m:r>
                      <a:rPr lang="en-US" sz="1400" i="1">
                        <a:solidFill>
                          <a:srgbClr val="000000"/>
                        </a:solidFill>
                        <a:latin typeface="Cambria Math" panose="02040503050406030204" pitchFamily="18" charset="0"/>
                      </a:rPr>
                      <m:t>𝑄</m:t>
                    </m:r>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ea typeface="Cambria Math" panose="02040503050406030204" pitchFamily="18" charset="0"/>
                          </a:rPr>
                        </m:ctrlPr>
                      </m:fPr>
                      <m:num>
                        <m:sSub>
                          <m:sSubPr>
                            <m:ctrlPr>
                              <a:rPr lang="en-US" sz="1400" i="1">
                                <a:solidFill>
                                  <a:srgbClr val="000000"/>
                                </a:solidFill>
                                <a:latin typeface="Cambria Math" panose="02040503050406030204" pitchFamily="18" charset="0"/>
                                <a:ea typeface="Cambria Math" panose="02040503050406030204" pitchFamily="18" charset="0"/>
                              </a:rPr>
                            </m:ctrlPr>
                          </m:sSubPr>
                          <m:e>
                            <m:r>
                              <a:rPr lang="en-US" sz="1400" i="1">
                                <a:solidFill>
                                  <a:srgbClr val="000000"/>
                                </a:solidFill>
                                <a:latin typeface="Cambria Math" panose="02040503050406030204" pitchFamily="18" charset="0"/>
                                <a:ea typeface="Cambria Math" panose="02040503050406030204" pitchFamily="18" charset="0"/>
                              </a:rPr>
                              <m:t>𝜔</m:t>
                            </m:r>
                          </m:e>
                          <m:sub>
                            <m:r>
                              <a:rPr lang="en-US" sz="1400" i="1">
                                <a:solidFill>
                                  <a:srgbClr val="000000"/>
                                </a:solidFill>
                                <a:latin typeface="Cambria Math" panose="02040503050406030204" pitchFamily="18" charset="0"/>
                                <a:ea typeface="Cambria Math" panose="02040503050406030204" pitchFamily="18" charset="0"/>
                              </a:rPr>
                              <m:t>0</m:t>
                            </m:r>
                          </m:sub>
                        </m:sSub>
                      </m:num>
                      <m:den>
                        <m:r>
                          <a:rPr lang="en-US" sz="1400" i="1" smtClean="0">
                            <a:solidFill>
                              <a:srgbClr val="000000"/>
                            </a:solidFill>
                            <a:latin typeface="Cambria Math" panose="02040503050406030204" pitchFamily="18" charset="0"/>
                            <a:ea typeface="Cambria Math" panose="02040503050406030204" pitchFamily="18" charset="0"/>
                          </a:rPr>
                          <m:t>∆</m:t>
                        </m:r>
                        <m:r>
                          <a:rPr lang="en-US" sz="1400" i="1" smtClean="0">
                            <a:solidFill>
                              <a:srgbClr val="000000"/>
                            </a:solidFill>
                            <a:latin typeface="Cambria Math" panose="02040503050406030204" pitchFamily="18" charset="0"/>
                            <a:ea typeface="Cambria Math" panose="02040503050406030204" pitchFamily="18" charset="0"/>
                          </a:rPr>
                          <m:t>𝜔</m:t>
                        </m:r>
                      </m:den>
                    </m:f>
                  </m:oMath>
                </a14:m>
                <a:endParaRPr lang="en-GB" sz="1400" dirty="0">
                  <a:solidFill>
                    <a:srgbClr val="000000"/>
                  </a:solidFill>
                </a:endParaRPr>
              </a:p>
              <a:p>
                <a:endParaRPr lang="en-GB" sz="1200" dirty="0">
                  <a:solidFill>
                    <a:srgbClr val="000000"/>
                  </a:solidFill>
                </a:endParaRPr>
              </a:p>
            </p:txBody>
          </p:sp>
        </mc:Choice>
        <mc:Fallback xmlns="">
          <p:sp>
            <p:nvSpPr>
              <p:cNvPr id="11" name="TextBox 10">
                <a:extLst>
                  <a:ext uri="{FF2B5EF4-FFF2-40B4-BE49-F238E27FC236}">
                    <a16:creationId xmlns:a16="http://schemas.microsoft.com/office/drawing/2014/main" id="{E3FE573B-E916-72F0-913E-5DF0C41D1476}"/>
                  </a:ext>
                </a:extLst>
              </p:cNvPr>
              <p:cNvSpPr txBox="1">
                <a:spLocks noRot="1" noChangeAspect="1" noMove="1" noResize="1" noEditPoints="1" noAdjustHandles="1" noChangeArrowheads="1" noChangeShapeType="1" noTextEdit="1"/>
              </p:cNvSpPr>
              <p:nvPr/>
            </p:nvSpPr>
            <p:spPr>
              <a:xfrm>
                <a:off x="6528256" y="2620355"/>
                <a:ext cx="2432011" cy="787588"/>
              </a:xfrm>
              <a:prstGeom prst="rect">
                <a:avLst/>
              </a:prstGeom>
              <a:blipFill>
                <a:blip r:embed="rId6"/>
                <a:stretch>
                  <a:fillRect l="-2256" t="-6977"/>
                </a:stretch>
              </a:blipFill>
            </p:spPr>
            <p:txBody>
              <a:bodyPr/>
              <a:lstStyle/>
              <a:p>
                <a:r>
                  <a:rPr lang="en-GB">
                    <a:noFill/>
                  </a:rPr>
                  <a:t> </a:t>
                </a:r>
              </a:p>
            </p:txBody>
          </p:sp>
        </mc:Fallback>
      </mc:AlternateContent>
      <p:sp>
        <p:nvSpPr>
          <p:cNvPr id="8" name="Slide Number Placeholder 7">
            <a:extLst>
              <a:ext uri="{FF2B5EF4-FFF2-40B4-BE49-F238E27FC236}">
                <a16:creationId xmlns:a16="http://schemas.microsoft.com/office/drawing/2014/main" id="{003B5BBE-6BE1-EC68-DF1C-2597DCBB35AC}"/>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4</a:t>
            </a:fld>
            <a:endParaRPr lang="it-IT" altLang="it-IT"/>
          </a:p>
        </p:txBody>
      </p:sp>
    </p:spTree>
    <p:extLst>
      <p:ext uri="{BB962C8B-B14F-4D97-AF65-F5344CB8AC3E}">
        <p14:creationId xmlns:p14="http://schemas.microsoft.com/office/powerpoint/2010/main" val="256368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572BE85-6C46-2193-DEEC-1E43F7F8C78B}"/>
              </a:ext>
            </a:extLst>
          </p:cNvPr>
          <p:cNvGrpSpPr/>
          <p:nvPr/>
        </p:nvGrpSpPr>
        <p:grpSpPr>
          <a:xfrm>
            <a:off x="551104" y="3781793"/>
            <a:ext cx="3960440" cy="2273584"/>
            <a:chOff x="5232757" y="959644"/>
            <a:chExt cx="4141422" cy="2410142"/>
          </a:xfrm>
        </p:grpSpPr>
        <p:pic>
          <p:nvPicPr>
            <p:cNvPr id="45" name="Picture 44" descr="A graph of a frequency&#10;&#10;Description automatically generated with medium confidence">
              <a:extLst>
                <a:ext uri="{FF2B5EF4-FFF2-40B4-BE49-F238E27FC236}">
                  <a16:creationId xmlns:a16="http://schemas.microsoft.com/office/drawing/2014/main" id="{7EE8E9CC-B331-1EC0-E4AC-410A791B2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757" y="1129961"/>
              <a:ext cx="3898880" cy="2239825"/>
            </a:xfrm>
            <a:prstGeom prst="rect">
              <a:avLst/>
            </a:prstGeom>
          </p:spPr>
        </p:pic>
        <p:sp>
          <p:nvSpPr>
            <p:cNvPr id="17" name="TextBox 16">
              <a:extLst>
                <a:ext uri="{FF2B5EF4-FFF2-40B4-BE49-F238E27FC236}">
                  <a16:creationId xmlns:a16="http://schemas.microsoft.com/office/drawing/2014/main" id="{4BC51B41-7BB9-57CF-2E00-F7C666B1228B}"/>
                </a:ext>
              </a:extLst>
            </p:cNvPr>
            <p:cNvSpPr txBox="1"/>
            <p:nvPr/>
          </p:nvSpPr>
          <p:spPr>
            <a:xfrm>
              <a:off x="6129069" y="959644"/>
              <a:ext cx="3014932" cy="207749"/>
            </a:xfrm>
            <a:prstGeom prst="rect">
              <a:avLst/>
            </a:prstGeom>
            <a:noFill/>
          </p:spPr>
          <p:txBody>
            <a:bodyPr wrap="square" lIns="0" tIns="0" rIns="0" bIns="0" rtlCol="0">
              <a:spAutoFit/>
            </a:bodyPr>
            <a:lstStyle/>
            <a:p>
              <a:pPr defTabSz="685800" eaLnBrk="1" fontAlgn="auto" hangingPunct="1">
                <a:spcBef>
                  <a:spcPts val="0"/>
                </a:spcBef>
                <a:spcAft>
                  <a:spcPts val="0"/>
                </a:spcAft>
              </a:pPr>
              <a:r>
                <a:rPr lang="it-IT" sz="1350" u="sng" dirty="0">
                  <a:solidFill>
                    <a:srgbClr val="FF0000"/>
                  </a:solidFill>
                  <a:latin typeface="Arial"/>
                  <a:ea typeface="+mn-ea"/>
                </a:rPr>
                <a:t>Total PS Longitudinal Impedance</a:t>
              </a:r>
              <a:endParaRPr lang="en-GB" sz="1350" u="sng" dirty="0">
                <a:solidFill>
                  <a:srgbClr val="FF0000"/>
                </a:solidFill>
                <a:latin typeface="Arial"/>
                <a:ea typeface="+mn-ea"/>
              </a:endParaRPr>
            </a:p>
          </p:txBody>
        </p:sp>
        <p:sp>
          <p:nvSpPr>
            <p:cNvPr id="12" name="TextBox 11">
              <a:extLst>
                <a:ext uri="{FF2B5EF4-FFF2-40B4-BE49-F238E27FC236}">
                  <a16:creationId xmlns:a16="http://schemas.microsoft.com/office/drawing/2014/main" id="{906ACE5F-BA44-531D-A381-35D69E4087EA}"/>
                </a:ext>
              </a:extLst>
            </p:cNvPr>
            <p:cNvSpPr txBox="1"/>
            <p:nvPr/>
          </p:nvSpPr>
          <p:spPr>
            <a:xfrm>
              <a:off x="6181802" y="1757672"/>
              <a:ext cx="1072342" cy="184666"/>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sz="1200" dirty="0">
                  <a:solidFill>
                    <a:srgbClr val="0033A0">
                      <a:lumMod val="75000"/>
                    </a:srgbClr>
                  </a:solidFill>
                  <a:latin typeface="Arial"/>
                  <a:ea typeface="+mn-ea"/>
                </a:rPr>
                <a:t>RF cavities</a:t>
              </a:r>
              <a:endParaRPr lang="en-GB" sz="1200" dirty="0">
                <a:solidFill>
                  <a:srgbClr val="0033A0">
                    <a:lumMod val="75000"/>
                  </a:srgbClr>
                </a:solidFill>
                <a:latin typeface="Arial"/>
                <a:ea typeface="+mn-ea"/>
              </a:endParaRPr>
            </a:p>
          </p:txBody>
        </p:sp>
        <p:sp>
          <p:nvSpPr>
            <p:cNvPr id="13" name="TextBox 12">
              <a:extLst>
                <a:ext uri="{FF2B5EF4-FFF2-40B4-BE49-F238E27FC236}">
                  <a16:creationId xmlns:a16="http://schemas.microsoft.com/office/drawing/2014/main" id="{13E914B0-CF39-FB99-821D-AA6EFDF0EE4D}"/>
                </a:ext>
              </a:extLst>
            </p:cNvPr>
            <p:cNvSpPr txBox="1"/>
            <p:nvPr/>
          </p:nvSpPr>
          <p:spPr>
            <a:xfrm>
              <a:off x="6789789" y="1321160"/>
              <a:ext cx="1693489" cy="184666"/>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sz="1200" dirty="0">
                  <a:solidFill>
                    <a:srgbClr val="0033A0">
                      <a:lumMod val="75000"/>
                    </a:srgbClr>
                  </a:solidFill>
                  <a:latin typeface="Arial"/>
                  <a:ea typeface="+mn-ea"/>
                </a:rPr>
                <a:t>Vacuum equipment</a:t>
              </a:r>
              <a:endParaRPr lang="en-GB" sz="1200" dirty="0">
                <a:solidFill>
                  <a:srgbClr val="0033A0">
                    <a:lumMod val="75000"/>
                  </a:srgbClr>
                </a:solidFill>
                <a:latin typeface="Arial"/>
                <a:ea typeface="+mn-ea"/>
              </a:endParaRPr>
            </a:p>
          </p:txBody>
        </p:sp>
        <p:cxnSp>
          <p:nvCxnSpPr>
            <p:cNvPr id="15" name="Straight Arrow Connector 14">
              <a:extLst>
                <a:ext uri="{FF2B5EF4-FFF2-40B4-BE49-F238E27FC236}">
                  <a16:creationId xmlns:a16="http://schemas.microsoft.com/office/drawing/2014/main" id="{5B5C6CFC-D515-43FF-D0B9-F1F58BB6D6E3}"/>
                </a:ext>
              </a:extLst>
            </p:cNvPr>
            <p:cNvCxnSpPr>
              <a:cxnSpLocks/>
            </p:cNvCxnSpPr>
            <p:nvPr/>
          </p:nvCxnSpPr>
          <p:spPr>
            <a:xfrm flipV="1">
              <a:off x="8114705" y="1344121"/>
              <a:ext cx="528839" cy="66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E31C9F7-6286-70B7-2FEA-406BC49D10C5}"/>
                </a:ext>
              </a:extLst>
            </p:cNvPr>
            <p:cNvCxnSpPr/>
            <p:nvPr/>
          </p:nvCxnSpPr>
          <p:spPr>
            <a:xfrm>
              <a:off x="6957753" y="1905337"/>
              <a:ext cx="43642" cy="363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0036269-7A3B-761F-CF2E-5F8F44F34EC1}"/>
                </a:ext>
              </a:extLst>
            </p:cNvPr>
            <p:cNvCxnSpPr>
              <a:cxnSpLocks/>
            </p:cNvCxnSpPr>
            <p:nvPr/>
          </p:nvCxnSpPr>
          <p:spPr>
            <a:xfrm>
              <a:off x="6957753" y="1911268"/>
              <a:ext cx="293024" cy="523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F3C5E4-2B12-57F5-56B9-760D3E5B4D0D}"/>
                </a:ext>
              </a:extLst>
            </p:cNvPr>
            <p:cNvCxnSpPr>
              <a:cxnSpLocks/>
            </p:cNvCxnSpPr>
            <p:nvPr/>
          </p:nvCxnSpPr>
          <p:spPr>
            <a:xfrm>
              <a:off x="6957754" y="1911268"/>
              <a:ext cx="524555" cy="332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B981558-25C3-4E92-3F33-A9D89C629869}"/>
                </a:ext>
              </a:extLst>
            </p:cNvPr>
            <p:cNvCxnSpPr>
              <a:cxnSpLocks/>
            </p:cNvCxnSpPr>
            <p:nvPr/>
          </p:nvCxnSpPr>
          <p:spPr>
            <a:xfrm>
              <a:off x="6979573" y="1924500"/>
              <a:ext cx="747551" cy="218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B35800A-6312-735F-C74B-6E4919C2E54B}"/>
                </a:ext>
              </a:extLst>
            </p:cNvPr>
            <p:cNvCxnSpPr>
              <a:cxnSpLocks/>
            </p:cNvCxnSpPr>
            <p:nvPr/>
          </p:nvCxnSpPr>
          <p:spPr>
            <a:xfrm>
              <a:off x="6979573" y="1911268"/>
              <a:ext cx="1047155" cy="184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D759665-C84B-3FAA-21A7-DC0FEE862325}"/>
                </a:ext>
              </a:extLst>
            </p:cNvPr>
            <p:cNvSpPr txBox="1"/>
            <p:nvPr/>
          </p:nvSpPr>
          <p:spPr>
            <a:xfrm>
              <a:off x="8301837" y="2249873"/>
              <a:ext cx="1072342" cy="184666"/>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sz="1200" dirty="0">
                  <a:solidFill>
                    <a:srgbClr val="0033A0">
                      <a:lumMod val="75000"/>
                    </a:srgbClr>
                  </a:solidFill>
                  <a:latin typeface="Arial"/>
                  <a:ea typeface="+mn-ea"/>
                </a:rPr>
                <a:t>Kickers</a:t>
              </a:r>
              <a:endParaRPr lang="en-GB" sz="1200" dirty="0">
                <a:solidFill>
                  <a:srgbClr val="0033A0">
                    <a:lumMod val="75000"/>
                  </a:srgbClr>
                </a:solidFill>
                <a:latin typeface="Arial"/>
                <a:ea typeface="+mn-ea"/>
              </a:endParaRPr>
            </a:p>
          </p:txBody>
        </p:sp>
      </p:grpSp>
      <p:sp>
        <p:nvSpPr>
          <p:cNvPr id="4" name="Date Placeholder 3">
            <a:extLst>
              <a:ext uri="{FF2B5EF4-FFF2-40B4-BE49-F238E27FC236}">
                <a16:creationId xmlns:a16="http://schemas.microsoft.com/office/drawing/2014/main" id="{2929653D-B795-E633-3EB0-7F2ADC19E67D}"/>
              </a:ext>
            </a:extLst>
          </p:cNvPr>
          <p:cNvSpPr>
            <a:spLocks noGrp="1"/>
          </p:cNvSpPr>
          <p:nvPr>
            <p:ph type="dt" sz="half" idx="10"/>
          </p:nvPr>
        </p:nvSpPr>
        <p:spPr/>
        <p:txBody>
          <a:bodyPr/>
          <a:lstStyle/>
          <a:p>
            <a:pPr defTabSz="685800" eaLnBrk="1" fontAlgn="auto" hangingPunct="1">
              <a:spcBef>
                <a:spcPts val="0"/>
              </a:spcBef>
              <a:spcAft>
                <a:spcPts val="0"/>
              </a:spcAft>
            </a:pPr>
            <a:r>
              <a:rPr lang="en-US">
                <a:solidFill>
                  <a:srgbClr val="FFFFFF"/>
                </a:solidFill>
                <a:latin typeface="Arial"/>
                <a:ea typeface="+mn-ea"/>
              </a:rPr>
              <a:t>23/10/2023</a:t>
            </a:r>
            <a:endParaRPr lang="en-US" dirty="0">
              <a:solidFill>
                <a:srgbClr val="FFFFFF"/>
              </a:solidFill>
              <a:latin typeface="Arial"/>
              <a:ea typeface="+mn-ea"/>
            </a:endParaRPr>
          </a:p>
        </p:txBody>
      </p:sp>
      <p:sp>
        <p:nvSpPr>
          <p:cNvPr id="2" name="Content Placeholder 1">
            <a:extLst>
              <a:ext uri="{FF2B5EF4-FFF2-40B4-BE49-F238E27FC236}">
                <a16:creationId xmlns:a16="http://schemas.microsoft.com/office/drawing/2014/main" id="{4ED24E4F-74B9-7087-B61E-A587B6D1A612}"/>
              </a:ext>
            </a:extLst>
          </p:cNvPr>
          <p:cNvSpPr>
            <a:spLocks noGrp="1"/>
          </p:cNvSpPr>
          <p:nvPr>
            <p:ph idx="1"/>
          </p:nvPr>
        </p:nvSpPr>
        <p:spPr>
          <a:xfrm>
            <a:off x="3559974" y="2158532"/>
            <a:ext cx="5249771" cy="519043"/>
          </a:xfrm>
        </p:spPr>
        <p:txBody>
          <a:bodyPr/>
          <a:lstStyle/>
          <a:p>
            <a:pPr marL="0" indent="0">
              <a:buNone/>
            </a:pPr>
            <a:r>
              <a:rPr lang="en-GB" sz="1400" b="1" dirty="0">
                <a:solidFill>
                  <a:srgbClr val="C00000"/>
                </a:solidFill>
              </a:rPr>
              <a:t>Kickers</a:t>
            </a:r>
            <a:r>
              <a:rPr lang="en-GB" sz="1400" b="0" dirty="0">
                <a:solidFill>
                  <a:srgbClr val="000000"/>
                </a:solidFill>
              </a:rPr>
              <a:t> are one of the main source of </a:t>
            </a:r>
            <a:r>
              <a:rPr lang="en-GB" sz="1400" dirty="0">
                <a:solidFill>
                  <a:srgbClr val="000000"/>
                </a:solidFill>
              </a:rPr>
              <a:t>broadband impedance </a:t>
            </a:r>
            <a:r>
              <a:rPr lang="en-GB" sz="1400" b="0" dirty="0">
                <a:solidFill>
                  <a:srgbClr val="000000"/>
                </a:solidFill>
              </a:rPr>
              <a:t>in the PS, with unwanted effects, e.g. loss of Landau damping.</a:t>
            </a:r>
            <a:r>
              <a:rPr lang="en-GB" sz="1400" dirty="0">
                <a:solidFill>
                  <a:srgbClr val="000000"/>
                </a:solidFill>
              </a:rPr>
              <a:t> </a:t>
            </a:r>
          </a:p>
        </p:txBody>
      </p:sp>
      <p:sp>
        <p:nvSpPr>
          <p:cNvPr id="3" name="Title 2">
            <a:extLst>
              <a:ext uri="{FF2B5EF4-FFF2-40B4-BE49-F238E27FC236}">
                <a16:creationId xmlns:a16="http://schemas.microsoft.com/office/drawing/2014/main" id="{D30F6A71-A30A-6B6C-67A2-CB174E28E463}"/>
              </a:ext>
            </a:extLst>
          </p:cNvPr>
          <p:cNvSpPr>
            <a:spLocks noGrp="1"/>
          </p:cNvSpPr>
          <p:nvPr>
            <p:ph type="title"/>
          </p:nvPr>
        </p:nvSpPr>
        <p:spPr>
          <a:xfrm>
            <a:off x="198150" y="177822"/>
            <a:ext cx="8532019" cy="799307"/>
          </a:xfrm>
        </p:spPr>
        <p:txBody>
          <a:bodyPr/>
          <a:lstStyle/>
          <a:p>
            <a:r>
              <a:rPr lang="en-US" sz="2600" dirty="0"/>
              <a:t>Motivations</a:t>
            </a:r>
            <a:endParaRPr lang="en-GB" sz="2600" dirty="0"/>
          </a:p>
        </p:txBody>
      </p:sp>
      <p:sp>
        <p:nvSpPr>
          <p:cNvPr id="5" name="Footer Placeholder 4">
            <a:extLst>
              <a:ext uri="{FF2B5EF4-FFF2-40B4-BE49-F238E27FC236}">
                <a16:creationId xmlns:a16="http://schemas.microsoft.com/office/drawing/2014/main" id="{DF38E502-A5D7-7FCE-FB4B-C04CC6B80151}"/>
              </a:ext>
            </a:extLst>
          </p:cNvPr>
          <p:cNvSpPr>
            <a:spLocks noGrp="1"/>
          </p:cNvSpPr>
          <p:nvPr>
            <p:ph type="ftr" sz="quarter" idx="11"/>
          </p:nvPr>
        </p:nvSpPr>
        <p:spPr/>
        <p:txBody>
          <a:bodyPr/>
          <a:lstStyle/>
          <a:p>
            <a:pPr defTabSz="685800" eaLnBrk="1" fontAlgn="auto" hangingPunct="1">
              <a:spcBef>
                <a:spcPts val="0"/>
              </a:spcBef>
              <a:spcAft>
                <a:spcPts val="0"/>
              </a:spcAft>
            </a:pPr>
            <a:r>
              <a:rPr lang="en-GB">
                <a:solidFill>
                  <a:srgbClr val="FFFFFF"/>
                </a:solidFill>
                <a:latin typeface="Arial"/>
                <a:ea typeface="+mn-ea"/>
              </a:rPr>
              <a:t>PhD progess report           Michela Neroni</a:t>
            </a:r>
            <a:endParaRPr lang="en-US" dirty="0">
              <a:solidFill>
                <a:srgbClr val="FFFFFF"/>
              </a:solidFill>
              <a:latin typeface="Arial"/>
              <a:ea typeface="+mn-ea"/>
            </a:endParaRPr>
          </a:p>
        </p:txBody>
      </p:sp>
      <p:sp>
        <p:nvSpPr>
          <p:cNvPr id="9" name="Slide Number Placeholder 8">
            <a:extLst>
              <a:ext uri="{FF2B5EF4-FFF2-40B4-BE49-F238E27FC236}">
                <a16:creationId xmlns:a16="http://schemas.microsoft.com/office/drawing/2014/main" id="{129B1BAC-C2FB-52A7-118F-9CFE79177192}"/>
              </a:ext>
            </a:extLst>
          </p:cNvPr>
          <p:cNvSpPr>
            <a:spLocks noGrp="1"/>
          </p:cNvSpPr>
          <p:nvPr>
            <p:ph type="sldNum" sz="quarter" idx="12"/>
          </p:nvPr>
        </p:nvSpPr>
        <p:spPr/>
        <p:txBody>
          <a:bodyPr/>
          <a:lstStyle/>
          <a:p>
            <a:pPr defTabSz="685800" eaLnBrk="1" fontAlgn="auto" hangingPunct="1">
              <a:spcBef>
                <a:spcPts val="0"/>
              </a:spcBef>
              <a:spcAft>
                <a:spcPts val="0"/>
              </a:spcAft>
            </a:pPr>
            <a:fld id="{36B5EA5A-BC32-A742-B11B-8E7414D5B535}" type="slidenum">
              <a:rPr lang="en-US">
                <a:solidFill>
                  <a:srgbClr val="FFFFFF"/>
                </a:solidFill>
                <a:latin typeface="Arial"/>
                <a:ea typeface="+mn-ea"/>
              </a:rPr>
              <a:pPr defTabSz="685800" eaLnBrk="1" fontAlgn="auto" hangingPunct="1">
                <a:spcBef>
                  <a:spcPts val="0"/>
                </a:spcBef>
                <a:spcAft>
                  <a:spcPts val="0"/>
                </a:spcAft>
              </a:pPr>
              <a:t>5</a:t>
            </a:fld>
            <a:endParaRPr lang="en-US" dirty="0">
              <a:solidFill>
                <a:srgbClr val="FFFFFF"/>
              </a:solidFill>
              <a:latin typeface="Arial"/>
              <a:ea typeface="+mn-ea"/>
            </a:endParaRPr>
          </a:p>
        </p:txBody>
      </p:sp>
      <p:sp>
        <p:nvSpPr>
          <p:cNvPr id="8" name="TextBox 7">
            <a:extLst>
              <a:ext uri="{FF2B5EF4-FFF2-40B4-BE49-F238E27FC236}">
                <a16:creationId xmlns:a16="http://schemas.microsoft.com/office/drawing/2014/main" id="{83B3E8EA-A130-E379-C26B-C128CE300520}"/>
              </a:ext>
            </a:extLst>
          </p:cNvPr>
          <p:cNvSpPr txBox="1"/>
          <p:nvPr/>
        </p:nvSpPr>
        <p:spPr>
          <a:xfrm>
            <a:off x="3536416" y="3138461"/>
            <a:ext cx="5423967" cy="584775"/>
          </a:xfrm>
          <a:prstGeom prst="rect">
            <a:avLst/>
          </a:prstGeom>
          <a:solidFill>
            <a:schemeClr val="accent2">
              <a:lumMod val="40000"/>
              <a:lumOff val="60000"/>
            </a:schemeClr>
          </a:solidFill>
        </p:spPr>
        <p:txBody>
          <a:bodyPr wrap="square">
            <a:spAutoFit/>
          </a:bodyPr>
          <a:lstStyle/>
          <a:p>
            <a:pPr marL="214313" indent="-214313" defTabSz="685800" eaLnBrk="1" fontAlgn="auto" hangingPunct="1">
              <a:spcBef>
                <a:spcPts val="0"/>
              </a:spcBef>
              <a:spcAft>
                <a:spcPts val="0"/>
              </a:spcAft>
              <a:buFont typeface="Wingdings" panose="05000000000000000000" pitchFamily="2" charset="2"/>
              <a:buChar char="è"/>
            </a:pPr>
            <a:r>
              <a:rPr lang="en-GB" sz="1600" dirty="0">
                <a:solidFill>
                  <a:srgbClr val="000000"/>
                </a:solidFill>
                <a:latin typeface="Arial"/>
                <a:ea typeface="+mn-ea"/>
              </a:rPr>
              <a:t>While the </a:t>
            </a:r>
            <a:r>
              <a:rPr lang="en-GB" sz="1600" b="1" dirty="0">
                <a:solidFill>
                  <a:srgbClr val="000000"/>
                </a:solidFill>
                <a:latin typeface="Arial"/>
                <a:ea typeface="+mn-ea"/>
                <a:sym typeface="Wingdings" panose="05000000000000000000" pitchFamily="2" charset="2"/>
              </a:rPr>
              <a:t>LIU target is reached today, </a:t>
            </a:r>
            <a:r>
              <a:rPr lang="en-GB" sz="1600" dirty="0">
                <a:solidFill>
                  <a:srgbClr val="000000"/>
                </a:solidFill>
                <a:latin typeface="Arial"/>
                <a:ea typeface="+mn-ea"/>
                <a:sym typeface="Wingdings" panose="05000000000000000000" pitchFamily="2" charset="2"/>
              </a:rPr>
              <a:t>tackling critical impedance sources will provide </a:t>
            </a:r>
            <a:r>
              <a:rPr lang="en-GB" sz="1600" b="1" dirty="0">
                <a:solidFill>
                  <a:srgbClr val="000000"/>
                </a:solidFill>
                <a:latin typeface="Arial"/>
                <a:ea typeface="+mn-ea"/>
                <a:sym typeface="Wingdings" panose="05000000000000000000" pitchFamily="2" charset="2"/>
              </a:rPr>
              <a:t>additional margin</a:t>
            </a:r>
            <a:r>
              <a:rPr lang="en-GB" sz="1600" dirty="0">
                <a:solidFill>
                  <a:srgbClr val="000000"/>
                </a:solidFill>
                <a:latin typeface="Arial"/>
                <a:ea typeface="+mn-ea"/>
                <a:sym typeface="Wingdings" panose="05000000000000000000" pitchFamily="2" charset="2"/>
              </a:rPr>
              <a:t>.</a:t>
            </a:r>
            <a:endParaRPr lang="en-GB" sz="1350" dirty="0">
              <a:solidFill>
                <a:srgbClr val="000000"/>
              </a:solidFill>
              <a:latin typeface="Arial"/>
              <a:ea typeface="+mn-ea"/>
              <a:sym typeface="Wingdings" panose="05000000000000000000" pitchFamily="2" charset="2"/>
            </a:endParaRPr>
          </a:p>
        </p:txBody>
      </p:sp>
      <p:grpSp>
        <p:nvGrpSpPr>
          <p:cNvPr id="29" name="Group 28">
            <a:extLst>
              <a:ext uri="{FF2B5EF4-FFF2-40B4-BE49-F238E27FC236}">
                <a16:creationId xmlns:a16="http://schemas.microsoft.com/office/drawing/2014/main" id="{C765CFC2-2B31-8B80-4A5B-74B8AFB069B1}"/>
              </a:ext>
            </a:extLst>
          </p:cNvPr>
          <p:cNvGrpSpPr/>
          <p:nvPr/>
        </p:nvGrpSpPr>
        <p:grpSpPr>
          <a:xfrm>
            <a:off x="4724021" y="3847066"/>
            <a:ext cx="4800601" cy="2161196"/>
            <a:chOff x="5058132" y="3315260"/>
            <a:chExt cx="4800601" cy="2161196"/>
          </a:xfrm>
        </p:grpSpPr>
        <p:pic>
          <p:nvPicPr>
            <p:cNvPr id="16" name="Picture 15" descr="A screen shot of a graph&#10;&#10;Description automatically generated">
              <a:extLst>
                <a:ext uri="{FF2B5EF4-FFF2-40B4-BE49-F238E27FC236}">
                  <a16:creationId xmlns:a16="http://schemas.microsoft.com/office/drawing/2014/main" id="{F2A26F30-FC27-0809-C8EC-661FD87B6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132" y="3500945"/>
              <a:ext cx="4019776" cy="1958163"/>
            </a:xfrm>
            <a:prstGeom prst="rect">
              <a:avLst/>
            </a:prstGeom>
          </p:spPr>
        </p:pic>
        <p:sp>
          <p:nvSpPr>
            <p:cNvPr id="18" name="TextBox 17">
              <a:extLst>
                <a:ext uri="{FF2B5EF4-FFF2-40B4-BE49-F238E27FC236}">
                  <a16:creationId xmlns:a16="http://schemas.microsoft.com/office/drawing/2014/main" id="{F578FB1C-353B-909A-4795-D0652E4E7183}"/>
                </a:ext>
              </a:extLst>
            </p:cNvPr>
            <p:cNvSpPr txBox="1"/>
            <p:nvPr/>
          </p:nvSpPr>
          <p:spPr>
            <a:xfrm>
              <a:off x="5621916" y="3315260"/>
              <a:ext cx="3435470" cy="207749"/>
            </a:xfrm>
            <a:prstGeom prst="rect">
              <a:avLst/>
            </a:prstGeom>
            <a:noFill/>
          </p:spPr>
          <p:txBody>
            <a:bodyPr wrap="square" lIns="0" tIns="0" rIns="0" bIns="0" rtlCol="0">
              <a:spAutoFit/>
            </a:bodyPr>
            <a:lstStyle/>
            <a:p>
              <a:pPr defTabSz="685800" eaLnBrk="1" fontAlgn="auto" hangingPunct="1">
                <a:spcBef>
                  <a:spcPts val="0"/>
                </a:spcBef>
                <a:spcAft>
                  <a:spcPts val="0"/>
                </a:spcAft>
              </a:pPr>
              <a:r>
                <a:rPr lang="it-IT" sz="1350" u="sng" dirty="0">
                  <a:solidFill>
                    <a:srgbClr val="FF0000"/>
                  </a:solidFill>
                  <a:latin typeface="Arial"/>
                  <a:ea typeface="+mn-ea"/>
                </a:rPr>
                <a:t>PS </a:t>
              </a:r>
              <a:r>
                <a:rPr lang="it-IT" sz="1350" u="sng" dirty="0" err="1">
                  <a:solidFill>
                    <a:srgbClr val="FF0000"/>
                  </a:solidFill>
                  <a:latin typeface="Arial"/>
                  <a:ea typeface="+mn-ea"/>
                </a:rPr>
                <a:t>Transverse</a:t>
              </a:r>
              <a:r>
                <a:rPr lang="it-IT" sz="1350" u="sng" dirty="0">
                  <a:solidFill>
                    <a:srgbClr val="FF0000"/>
                  </a:solidFill>
                  <a:latin typeface="Arial"/>
                  <a:ea typeface="+mn-ea"/>
                </a:rPr>
                <a:t> </a:t>
              </a:r>
              <a:r>
                <a:rPr lang="it-IT" sz="1350" u="sng" dirty="0" err="1">
                  <a:solidFill>
                    <a:srgbClr val="FF0000"/>
                  </a:solidFill>
                  <a:latin typeface="Arial"/>
                  <a:ea typeface="+mn-ea"/>
                </a:rPr>
                <a:t>Dipolar</a:t>
              </a:r>
              <a:r>
                <a:rPr lang="it-IT" sz="1350" u="sng" dirty="0">
                  <a:solidFill>
                    <a:srgbClr val="FF0000"/>
                  </a:solidFill>
                  <a:latin typeface="Arial"/>
                  <a:ea typeface="+mn-ea"/>
                </a:rPr>
                <a:t> </a:t>
              </a:r>
              <a:r>
                <a:rPr lang="it-IT" sz="1350" u="sng" dirty="0" err="1">
                  <a:solidFill>
                    <a:srgbClr val="FF0000"/>
                  </a:solidFill>
                  <a:latin typeface="Arial"/>
                  <a:ea typeface="+mn-ea"/>
                </a:rPr>
                <a:t>vertical</a:t>
              </a:r>
              <a:r>
                <a:rPr lang="it-IT" sz="1350" u="sng" dirty="0">
                  <a:solidFill>
                    <a:srgbClr val="FF0000"/>
                  </a:solidFill>
                  <a:latin typeface="Arial"/>
                  <a:ea typeface="+mn-ea"/>
                </a:rPr>
                <a:t> </a:t>
              </a:r>
              <a:r>
                <a:rPr lang="it-IT" sz="1350" u="sng" dirty="0" err="1">
                  <a:solidFill>
                    <a:srgbClr val="FF0000"/>
                  </a:solidFill>
                  <a:latin typeface="Arial"/>
                  <a:ea typeface="+mn-ea"/>
                </a:rPr>
                <a:t>impedance</a:t>
              </a:r>
              <a:endParaRPr lang="en-GB" sz="1350" u="sng" dirty="0">
                <a:solidFill>
                  <a:srgbClr val="FF0000"/>
                </a:solidFill>
                <a:latin typeface="Arial"/>
                <a:ea typeface="+mn-ea"/>
              </a:endParaRPr>
            </a:p>
          </p:txBody>
        </p:sp>
        <p:sp>
          <p:nvSpPr>
            <p:cNvPr id="11" name="TextBox 10">
              <a:extLst>
                <a:ext uri="{FF2B5EF4-FFF2-40B4-BE49-F238E27FC236}">
                  <a16:creationId xmlns:a16="http://schemas.microsoft.com/office/drawing/2014/main" id="{C961B444-3FD3-B136-B83C-D38032004F3E}"/>
                </a:ext>
              </a:extLst>
            </p:cNvPr>
            <p:cNvSpPr txBox="1"/>
            <p:nvPr/>
          </p:nvSpPr>
          <p:spPr>
            <a:xfrm>
              <a:off x="7817283" y="5337957"/>
              <a:ext cx="2041450" cy="138499"/>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b="1" i="1" dirty="0">
                  <a:solidFill>
                    <a:srgbClr val="000000"/>
                  </a:solidFill>
                  <a:latin typeface="Arial"/>
                  <a:ea typeface="+mn-ea"/>
                </a:rPr>
                <a:t>Courtesy of S. Joly</a:t>
              </a:r>
              <a:endParaRPr lang="en-GB" b="1" i="1" dirty="0">
                <a:solidFill>
                  <a:srgbClr val="000000"/>
                </a:solidFill>
                <a:latin typeface="Arial"/>
                <a:ea typeface="+mn-ea"/>
              </a:endParaRPr>
            </a:p>
          </p:txBody>
        </p:sp>
      </p:grpSp>
      <p:sp>
        <p:nvSpPr>
          <p:cNvPr id="7" name="TextBox 6">
            <a:extLst>
              <a:ext uri="{FF2B5EF4-FFF2-40B4-BE49-F238E27FC236}">
                <a16:creationId xmlns:a16="http://schemas.microsoft.com/office/drawing/2014/main" id="{4769B69B-E850-B441-CED3-7798FB3D1F52}"/>
              </a:ext>
            </a:extLst>
          </p:cNvPr>
          <p:cNvSpPr txBox="1"/>
          <p:nvPr/>
        </p:nvSpPr>
        <p:spPr>
          <a:xfrm>
            <a:off x="562405" y="910188"/>
            <a:ext cx="2598331" cy="584775"/>
          </a:xfrm>
          <a:prstGeom prst="rect">
            <a:avLst/>
          </a:prstGeom>
          <a:noFill/>
          <a:ln w="38100">
            <a:solidFill>
              <a:srgbClr val="830022"/>
            </a:solidFill>
          </a:ln>
        </p:spPr>
        <p:txBody>
          <a:bodyPr wrap="square" rtlCol="0">
            <a:spAutoFit/>
          </a:bodyPr>
          <a:lstStyle/>
          <a:p>
            <a:pPr algn="ctr"/>
            <a:r>
              <a:rPr lang="it-IT" sz="1600" b="1" dirty="0">
                <a:solidFill>
                  <a:srgbClr val="000000"/>
                </a:solidFill>
              </a:rPr>
              <a:t>LIU project </a:t>
            </a:r>
            <a:r>
              <a:rPr lang="it-IT" sz="1400" dirty="0">
                <a:solidFill>
                  <a:srgbClr val="000000"/>
                </a:solidFill>
              </a:rPr>
              <a:t>(LHC </a:t>
            </a:r>
            <a:r>
              <a:rPr lang="it-IT" sz="1400" dirty="0" err="1">
                <a:solidFill>
                  <a:srgbClr val="000000"/>
                </a:solidFill>
              </a:rPr>
              <a:t>Injectors</a:t>
            </a:r>
            <a:r>
              <a:rPr lang="it-IT" sz="1400" dirty="0">
                <a:solidFill>
                  <a:srgbClr val="000000"/>
                </a:solidFill>
              </a:rPr>
              <a:t> Upgrade) in </a:t>
            </a:r>
            <a:r>
              <a:rPr lang="it-IT" sz="1400" dirty="0" err="1">
                <a:solidFill>
                  <a:srgbClr val="000000"/>
                </a:solidFill>
              </a:rPr>
              <a:t>view</a:t>
            </a:r>
            <a:r>
              <a:rPr lang="it-IT" sz="1400" dirty="0">
                <a:solidFill>
                  <a:srgbClr val="000000"/>
                </a:solidFill>
              </a:rPr>
              <a:t> of </a:t>
            </a:r>
            <a:r>
              <a:rPr lang="it-IT" sz="1600" b="1" dirty="0">
                <a:solidFill>
                  <a:srgbClr val="000000"/>
                </a:solidFill>
              </a:rPr>
              <a:t>HL-LHC</a:t>
            </a:r>
            <a:endParaRPr lang="en-GB" sz="1400" b="1" dirty="0">
              <a:solidFill>
                <a:srgbClr val="000000"/>
              </a:solidFill>
            </a:endParaRPr>
          </a:p>
        </p:txBody>
      </p:sp>
      <p:cxnSp>
        <p:nvCxnSpPr>
          <p:cNvPr id="14" name="Straight Arrow Connector 13">
            <a:extLst>
              <a:ext uri="{FF2B5EF4-FFF2-40B4-BE49-F238E27FC236}">
                <a16:creationId xmlns:a16="http://schemas.microsoft.com/office/drawing/2014/main" id="{C298F1A8-CBF2-B348-E8D1-7BEDA1C4B3EE}"/>
              </a:ext>
            </a:extLst>
          </p:cNvPr>
          <p:cNvCxnSpPr>
            <a:cxnSpLocks/>
            <a:stCxn id="7" idx="2"/>
            <a:endCxn id="22" idx="0"/>
          </p:cNvCxnSpPr>
          <p:nvPr/>
        </p:nvCxnSpPr>
        <p:spPr bwMode="auto">
          <a:xfrm flipH="1">
            <a:off x="1861570" y="1494963"/>
            <a:ext cx="1" cy="4177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B951F8CE-7FB2-0472-1D7F-48F6DD87ABD1}"/>
              </a:ext>
            </a:extLst>
          </p:cNvPr>
          <p:cNvSpPr txBox="1"/>
          <p:nvPr/>
        </p:nvSpPr>
        <p:spPr>
          <a:xfrm>
            <a:off x="491972" y="1912753"/>
            <a:ext cx="2739195" cy="1015663"/>
          </a:xfrm>
          <a:prstGeom prst="rect">
            <a:avLst/>
          </a:prstGeom>
          <a:noFill/>
          <a:ln w="38100">
            <a:solidFill>
              <a:srgbClr val="830022"/>
            </a:solidFill>
          </a:ln>
        </p:spPr>
        <p:txBody>
          <a:bodyPr wrap="square">
            <a:spAutoFit/>
          </a:bodyPr>
          <a:lstStyle/>
          <a:p>
            <a:pPr algn="ctr"/>
            <a:r>
              <a:rPr lang="en-GB" sz="1600" b="1" dirty="0">
                <a:solidFill>
                  <a:srgbClr val="000000"/>
                </a:solidFill>
                <a:sym typeface="Wingdings" panose="05000000000000000000" pitchFamily="2" charset="2"/>
              </a:rPr>
              <a:t>PS impedance model up-to-date</a:t>
            </a:r>
            <a:r>
              <a:rPr lang="en-GB" sz="1600" dirty="0">
                <a:solidFill>
                  <a:srgbClr val="000000"/>
                </a:solidFill>
                <a:sym typeface="Wingdings" panose="05000000000000000000" pitchFamily="2" charset="2"/>
              </a:rPr>
              <a:t> </a:t>
            </a:r>
            <a:r>
              <a:rPr lang="en-GB" sz="1400" b="0" dirty="0">
                <a:solidFill>
                  <a:srgbClr val="000000"/>
                </a:solidFill>
                <a:sym typeface="Wingdings" panose="05000000000000000000" pitchFamily="2" charset="2"/>
              </a:rPr>
              <a:t>with the most recent geometrical model of each component.</a:t>
            </a:r>
          </a:p>
        </p:txBody>
      </p:sp>
      <p:sp>
        <p:nvSpPr>
          <p:cNvPr id="26" name="TextBox 25">
            <a:extLst>
              <a:ext uri="{FF2B5EF4-FFF2-40B4-BE49-F238E27FC236}">
                <a16:creationId xmlns:a16="http://schemas.microsoft.com/office/drawing/2014/main" id="{5DC29447-7B98-0E12-DC36-68A4BD549F58}"/>
              </a:ext>
            </a:extLst>
          </p:cNvPr>
          <p:cNvSpPr txBox="1"/>
          <p:nvPr/>
        </p:nvSpPr>
        <p:spPr>
          <a:xfrm>
            <a:off x="3560037" y="836940"/>
            <a:ext cx="5592983" cy="738664"/>
          </a:xfrm>
          <a:prstGeom prst="rect">
            <a:avLst/>
          </a:prstGeom>
          <a:noFill/>
        </p:spPr>
        <p:txBody>
          <a:bodyPr wrap="square">
            <a:spAutoFit/>
          </a:bodyPr>
          <a:lstStyle/>
          <a:p>
            <a:r>
              <a:rPr lang="en-GB" sz="1400" b="1" dirty="0">
                <a:solidFill>
                  <a:srgbClr val="C00000"/>
                </a:solidFill>
              </a:rPr>
              <a:t>Longitudinal coupled-bunch instabilities </a:t>
            </a:r>
            <a:r>
              <a:rPr lang="en-GB" sz="1400" b="0" dirty="0">
                <a:solidFill>
                  <a:srgbClr val="000000"/>
                </a:solidFill>
              </a:rPr>
              <a:t>is</a:t>
            </a:r>
            <a:r>
              <a:rPr lang="en-GB" sz="1400" dirty="0">
                <a:solidFill>
                  <a:srgbClr val="000000"/>
                </a:solidFill>
              </a:rPr>
              <a:t> </a:t>
            </a:r>
            <a:r>
              <a:rPr lang="en-GB" sz="1400" b="0" dirty="0">
                <a:solidFill>
                  <a:srgbClr val="000000"/>
                </a:solidFill>
              </a:rPr>
              <a:t>one of the main limitations in the PS for reaching higher intensities in the LIU framework</a:t>
            </a:r>
            <a:r>
              <a:rPr lang="en-GB" sz="1400" dirty="0">
                <a:solidFill>
                  <a:srgbClr val="000000"/>
                </a:solidFill>
              </a:rPr>
              <a:t>.</a:t>
            </a:r>
          </a:p>
        </p:txBody>
      </p:sp>
      <p:cxnSp>
        <p:nvCxnSpPr>
          <p:cNvPr id="36" name="Straight Arrow Connector 35">
            <a:extLst>
              <a:ext uri="{FF2B5EF4-FFF2-40B4-BE49-F238E27FC236}">
                <a16:creationId xmlns:a16="http://schemas.microsoft.com/office/drawing/2014/main" id="{7C6646F3-DAEA-5F60-012C-B537C46FAC72}"/>
              </a:ext>
            </a:extLst>
          </p:cNvPr>
          <p:cNvCxnSpPr>
            <a:cxnSpLocks/>
            <a:stCxn id="7" idx="3"/>
            <a:endCxn id="26" idx="1"/>
          </p:cNvCxnSpPr>
          <p:nvPr/>
        </p:nvCxnSpPr>
        <p:spPr bwMode="auto">
          <a:xfrm>
            <a:off x="3160736" y="1202576"/>
            <a:ext cx="399301" cy="36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D8417C90-904B-FA04-FB62-B2838BAA6C26}"/>
              </a:ext>
            </a:extLst>
          </p:cNvPr>
          <p:cNvCxnSpPr>
            <a:cxnSpLocks/>
            <a:stCxn id="22" idx="3"/>
            <a:endCxn id="2" idx="1"/>
          </p:cNvCxnSpPr>
          <p:nvPr/>
        </p:nvCxnSpPr>
        <p:spPr bwMode="auto">
          <a:xfrm flipV="1">
            <a:off x="3231167" y="2418054"/>
            <a:ext cx="328807" cy="2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81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9" descr="A blueprint of a circular structure&#10;&#10;Description automatically generated">
            <a:extLst>
              <a:ext uri="{FF2B5EF4-FFF2-40B4-BE49-F238E27FC236}">
                <a16:creationId xmlns:a16="http://schemas.microsoft.com/office/drawing/2014/main" id="{51A71FF8-7E30-1B47-2F77-F3614758C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03450"/>
            <a:ext cx="4216400"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blue and silver machine&#10;&#10;Description automatically generated">
            <a:extLst>
              <a:ext uri="{FF2B5EF4-FFF2-40B4-BE49-F238E27FC236}">
                <a16:creationId xmlns:a16="http://schemas.microsoft.com/office/drawing/2014/main" id="{EE3D801C-53DA-5787-7E6C-E36E59BB8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650" y="1208163"/>
            <a:ext cx="3205650" cy="180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itle 2">
            <a:extLst>
              <a:ext uri="{FF2B5EF4-FFF2-40B4-BE49-F238E27FC236}">
                <a16:creationId xmlns:a16="http://schemas.microsoft.com/office/drawing/2014/main" id="{094CE967-74C6-1022-3D13-622FDBDB84DA}"/>
              </a:ext>
            </a:extLst>
          </p:cNvPr>
          <p:cNvSpPr txBox="1">
            <a:spLocks noChangeArrowheads="1"/>
          </p:cNvSpPr>
          <p:nvPr/>
        </p:nvSpPr>
        <p:spPr bwMode="auto">
          <a:xfrm>
            <a:off x="190500" y="232054"/>
            <a:ext cx="85312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2600" b="1" dirty="0">
                <a:solidFill>
                  <a:srgbClr val="822433"/>
                </a:solidFill>
                <a:latin typeface="+mj-lt"/>
                <a:ea typeface="+mj-ea"/>
                <a:cs typeface="+mj-cs"/>
              </a:rPr>
              <a:t>PS fast extraction kickers</a:t>
            </a:r>
            <a:endParaRPr lang="en-GB" altLang="en-US" sz="2600" b="1" dirty="0">
              <a:solidFill>
                <a:srgbClr val="822433"/>
              </a:solidFill>
              <a:latin typeface="+mj-lt"/>
              <a:ea typeface="+mj-ea"/>
              <a:cs typeface="+mj-cs"/>
            </a:endParaRPr>
          </a:p>
        </p:txBody>
      </p:sp>
      <p:pic>
        <p:nvPicPr>
          <p:cNvPr id="4" name="Picture 3" descr="A blue and grey machine&#10;&#10;Description automatically generated">
            <a:extLst>
              <a:ext uri="{FF2B5EF4-FFF2-40B4-BE49-F238E27FC236}">
                <a16:creationId xmlns:a16="http://schemas.microsoft.com/office/drawing/2014/main" id="{C208AA4F-8432-69D7-D45A-3592A167C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95" r="2892"/>
          <a:stretch>
            <a:fillRect/>
          </a:stretch>
        </p:blipFill>
        <p:spPr bwMode="auto">
          <a:xfrm>
            <a:off x="6229350" y="3303588"/>
            <a:ext cx="23368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B4A0E03F-F5FC-BA85-34AD-53E37DD33FAB}"/>
              </a:ext>
            </a:extLst>
          </p:cNvPr>
          <p:cNvCxnSpPr>
            <a:cxnSpLocks/>
            <a:stCxn id="6" idx="1"/>
            <a:endCxn id="18" idx="3"/>
          </p:cNvCxnSpPr>
          <p:nvPr/>
        </p:nvCxnSpPr>
        <p:spPr>
          <a:xfrm flipH="1">
            <a:off x="4073525" y="2111413"/>
            <a:ext cx="1381125" cy="366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B0F237-3C29-1A63-1AED-1A9EF283F3C9}"/>
              </a:ext>
            </a:extLst>
          </p:cNvPr>
          <p:cNvCxnSpPr>
            <a:cxnSpLocks/>
            <a:stCxn id="4" idx="1"/>
          </p:cNvCxnSpPr>
          <p:nvPr/>
        </p:nvCxnSpPr>
        <p:spPr>
          <a:xfrm flipH="1" flipV="1">
            <a:off x="4581525" y="3325813"/>
            <a:ext cx="1647825" cy="1077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B72916-36D9-6E94-2E6D-4F039D1B2B47}"/>
              </a:ext>
            </a:extLst>
          </p:cNvPr>
          <p:cNvSpPr txBox="1"/>
          <p:nvPr/>
        </p:nvSpPr>
        <p:spPr>
          <a:xfrm>
            <a:off x="251520" y="741621"/>
            <a:ext cx="9768743" cy="215444"/>
          </a:xfrm>
          <a:prstGeom prst="rect">
            <a:avLst/>
          </a:prstGeom>
          <a:noFill/>
        </p:spPr>
        <p:txBody>
          <a:bodyPr wrap="square" lIns="0" tIns="0" rIns="0" bIns="0">
            <a:spAutoFit/>
          </a:bodyPr>
          <a:lstStyle/>
          <a:p>
            <a:pPr defTabSz="685800" eaLnBrk="1" fontAlgn="auto" hangingPunct="1">
              <a:spcBef>
                <a:spcPts val="0"/>
              </a:spcBef>
              <a:spcAft>
                <a:spcPts val="0"/>
              </a:spcAft>
              <a:defRPr/>
            </a:pPr>
            <a:r>
              <a:rPr lang="en-US" sz="1400" b="1" dirty="0">
                <a:solidFill>
                  <a:srgbClr val="000000"/>
                </a:solidFill>
                <a:latin typeface="Arial"/>
                <a:ea typeface="+mn-ea"/>
              </a:rPr>
              <a:t>KFA71</a:t>
            </a:r>
            <a:r>
              <a:rPr lang="en-US" sz="1400" dirty="0">
                <a:solidFill>
                  <a:srgbClr val="000000"/>
                </a:solidFill>
                <a:latin typeface="Arial"/>
                <a:ea typeface="+mn-ea"/>
              </a:rPr>
              <a:t>, </a:t>
            </a:r>
            <a:r>
              <a:rPr lang="en-US" sz="1400" b="1" dirty="0">
                <a:solidFill>
                  <a:srgbClr val="000000"/>
                </a:solidFill>
                <a:latin typeface="Arial"/>
                <a:ea typeface="+mn-ea"/>
              </a:rPr>
              <a:t>KFA79</a:t>
            </a:r>
            <a:r>
              <a:rPr lang="en-US" sz="1400" dirty="0">
                <a:solidFill>
                  <a:srgbClr val="000000"/>
                </a:solidFill>
                <a:latin typeface="Arial"/>
                <a:ea typeface="+mn-ea"/>
              </a:rPr>
              <a:t> and </a:t>
            </a:r>
            <a:r>
              <a:rPr lang="en-US" sz="1400" b="1" dirty="0">
                <a:solidFill>
                  <a:srgbClr val="000000"/>
                </a:solidFill>
                <a:latin typeface="Arial"/>
                <a:ea typeface="+mn-ea"/>
              </a:rPr>
              <a:t>SMH16</a:t>
            </a:r>
            <a:r>
              <a:rPr lang="en-US" sz="1400" dirty="0">
                <a:solidFill>
                  <a:srgbClr val="000000"/>
                </a:solidFill>
                <a:latin typeface="Arial"/>
                <a:ea typeface="+mn-ea"/>
              </a:rPr>
              <a:t> involved in the main extraction from PS towards SPS and experimental areas.</a:t>
            </a:r>
            <a:endParaRPr lang="en-GB" sz="1400" dirty="0">
              <a:solidFill>
                <a:srgbClr val="000000"/>
              </a:solidFill>
              <a:latin typeface="Arial"/>
              <a:ea typeface="+mn-ea"/>
            </a:endParaRPr>
          </a:p>
        </p:txBody>
      </p:sp>
      <p:sp>
        <p:nvSpPr>
          <p:cNvPr id="18" name="TextBox 17">
            <a:extLst>
              <a:ext uri="{FF2B5EF4-FFF2-40B4-BE49-F238E27FC236}">
                <a16:creationId xmlns:a16="http://schemas.microsoft.com/office/drawing/2014/main" id="{EB9B6158-AC4C-3230-0927-989D26F501B4}"/>
              </a:ext>
            </a:extLst>
          </p:cNvPr>
          <p:cNvSpPr txBox="1"/>
          <p:nvPr/>
        </p:nvSpPr>
        <p:spPr>
          <a:xfrm>
            <a:off x="3444875" y="2386013"/>
            <a:ext cx="628650" cy="184150"/>
          </a:xfrm>
          <a:prstGeom prst="rect">
            <a:avLst/>
          </a:prstGeom>
          <a:solidFill>
            <a:schemeClr val="bg1"/>
          </a:solidFill>
          <a:ln w="38100">
            <a:solidFill>
              <a:srgbClr val="FF0000"/>
            </a:solidFill>
          </a:ln>
        </p:spPr>
        <p:txBody>
          <a:bodyPr lIns="0" tIns="0" rIns="0" bIns="0">
            <a:spAutoFit/>
          </a:bodyPr>
          <a:lstStyle/>
          <a:p>
            <a:pPr algn="ctr" defTabSz="685800" eaLnBrk="1" fontAlgn="auto" hangingPunct="1">
              <a:spcBef>
                <a:spcPts val="0"/>
              </a:spcBef>
              <a:spcAft>
                <a:spcPts val="0"/>
              </a:spcAft>
              <a:defRPr/>
            </a:pPr>
            <a:r>
              <a:rPr lang="en-US" sz="1200" dirty="0">
                <a:solidFill>
                  <a:srgbClr val="FF0000"/>
                </a:solidFill>
                <a:latin typeface="Arial"/>
                <a:ea typeface="+mn-ea"/>
              </a:rPr>
              <a:t>KFA71</a:t>
            </a:r>
            <a:endParaRPr lang="en-GB" sz="1200" dirty="0">
              <a:solidFill>
                <a:srgbClr val="FF0000"/>
              </a:solidFill>
              <a:latin typeface="Arial"/>
              <a:ea typeface="+mn-ea"/>
            </a:endParaRPr>
          </a:p>
        </p:txBody>
      </p:sp>
      <p:sp>
        <p:nvSpPr>
          <p:cNvPr id="19" name="TextBox 18">
            <a:extLst>
              <a:ext uri="{FF2B5EF4-FFF2-40B4-BE49-F238E27FC236}">
                <a16:creationId xmlns:a16="http://schemas.microsoft.com/office/drawing/2014/main" id="{3D779EDF-551A-E90E-34C7-DB9A1EA622BA}"/>
              </a:ext>
            </a:extLst>
          </p:cNvPr>
          <p:cNvSpPr txBox="1"/>
          <p:nvPr/>
        </p:nvSpPr>
        <p:spPr>
          <a:xfrm>
            <a:off x="3971925" y="3140075"/>
            <a:ext cx="628650" cy="185738"/>
          </a:xfrm>
          <a:prstGeom prst="rect">
            <a:avLst/>
          </a:prstGeom>
          <a:noFill/>
          <a:ln w="38100">
            <a:solidFill>
              <a:srgbClr val="FF0000"/>
            </a:solidFill>
          </a:ln>
        </p:spPr>
        <p:txBody>
          <a:bodyPr lIns="0" tIns="0" rIns="0" bIns="0">
            <a:spAutoFit/>
          </a:bodyPr>
          <a:lstStyle/>
          <a:p>
            <a:pPr algn="ctr" defTabSz="685800" eaLnBrk="1" fontAlgn="auto" hangingPunct="1">
              <a:spcBef>
                <a:spcPts val="0"/>
              </a:spcBef>
              <a:spcAft>
                <a:spcPts val="0"/>
              </a:spcAft>
              <a:defRPr/>
            </a:pPr>
            <a:r>
              <a:rPr lang="en-US" sz="1200" dirty="0">
                <a:solidFill>
                  <a:srgbClr val="FF0000"/>
                </a:solidFill>
                <a:latin typeface="Arial"/>
                <a:ea typeface="+mn-ea"/>
              </a:rPr>
              <a:t>KFA79</a:t>
            </a:r>
            <a:endParaRPr lang="en-GB" sz="1200" dirty="0">
              <a:solidFill>
                <a:srgbClr val="FF0000"/>
              </a:solidFill>
              <a:latin typeface="Arial"/>
              <a:ea typeface="+mn-ea"/>
            </a:endParaRPr>
          </a:p>
        </p:txBody>
      </p:sp>
      <p:sp>
        <p:nvSpPr>
          <p:cNvPr id="20" name="TextBox 19">
            <a:extLst>
              <a:ext uri="{FF2B5EF4-FFF2-40B4-BE49-F238E27FC236}">
                <a16:creationId xmlns:a16="http://schemas.microsoft.com/office/drawing/2014/main" id="{6AF568D2-1874-0F51-5592-90E5DD0C7F1A}"/>
              </a:ext>
            </a:extLst>
          </p:cNvPr>
          <p:cNvSpPr txBox="1"/>
          <p:nvPr/>
        </p:nvSpPr>
        <p:spPr>
          <a:xfrm>
            <a:off x="2165350" y="4168775"/>
            <a:ext cx="628650" cy="184150"/>
          </a:xfrm>
          <a:prstGeom prst="rect">
            <a:avLst/>
          </a:prstGeom>
          <a:solidFill>
            <a:schemeClr val="bg1"/>
          </a:solidFill>
          <a:ln w="38100">
            <a:solidFill>
              <a:srgbClr val="FF0000"/>
            </a:solidFill>
          </a:ln>
        </p:spPr>
        <p:txBody>
          <a:bodyPr lIns="0" tIns="0" rIns="0" bIns="0">
            <a:spAutoFit/>
          </a:bodyPr>
          <a:lstStyle/>
          <a:p>
            <a:pPr algn="ctr" defTabSz="685800" eaLnBrk="1" fontAlgn="auto" hangingPunct="1">
              <a:spcBef>
                <a:spcPts val="0"/>
              </a:spcBef>
              <a:spcAft>
                <a:spcPts val="0"/>
              </a:spcAft>
              <a:defRPr/>
            </a:pPr>
            <a:r>
              <a:rPr lang="en-US" sz="1200" dirty="0">
                <a:solidFill>
                  <a:srgbClr val="FF0000"/>
                </a:solidFill>
                <a:latin typeface="Arial"/>
                <a:ea typeface="+mn-ea"/>
              </a:rPr>
              <a:t>SMH16</a:t>
            </a:r>
            <a:endParaRPr lang="en-GB" sz="1200" dirty="0">
              <a:solidFill>
                <a:srgbClr val="FF0000"/>
              </a:solidFill>
              <a:latin typeface="Arial"/>
              <a:ea typeface="+mn-ea"/>
            </a:endParaRPr>
          </a:p>
        </p:txBody>
      </p:sp>
      <p:cxnSp>
        <p:nvCxnSpPr>
          <p:cNvPr id="22" name="Straight Connector 21">
            <a:extLst>
              <a:ext uri="{FF2B5EF4-FFF2-40B4-BE49-F238E27FC236}">
                <a16:creationId xmlns:a16="http://schemas.microsoft.com/office/drawing/2014/main" id="{C1EA7A7D-DA13-9BCB-7349-63F634DF3DFA}"/>
              </a:ext>
            </a:extLst>
          </p:cNvPr>
          <p:cNvCxnSpPr>
            <a:cxnSpLocks/>
          </p:cNvCxnSpPr>
          <p:nvPr/>
        </p:nvCxnSpPr>
        <p:spPr>
          <a:xfrm flipH="1">
            <a:off x="3551238" y="2582863"/>
            <a:ext cx="207962" cy="373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EC1087-600C-78EF-AB8B-365B6C9403CA}"/>
              </a:ext>
            </a:extLst>
          </p:cNvPr>
          <p:cNvCxnSpPr>
            <a:cxnSpLocks/>
          </p:cNvCxnSpPr>
          <p:nvPr/>
        </p:nvCxnSpPr>
        <p:spPr>
          <a:xfrm flipV="1">
            <a:off x="3719513" y="3244850"/>
            <a:ext cx="252412" cy="174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62F512-1D38-551E-1EBC-1EDF13CB06A0}"/>
              </a:ext>
            </a:extLst>
          </p:cNvPr>
          <p:cNvCxnSpPr>
            <a:cxnSpLocks/>
          </p:cNvCxnSpPr>
          <p:nvPr/>
        </p:nvCxnSpPr>
        <p:spPr>
          <a:xfrm flipV="1">
            <a:off x="2197100" y="4352925"/>
            <a:ext cx="153988" cy="1666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8913FE6-ECCB-32D7-2D40-29533F5A56EE}"/>
              </a:ext>
            </a:extLst>
          </p:cNvPr>
          <p:cNvSpPr txBox="1"/>
          <p:nvPr/>
        </p:nvSpPr>
        <p:spPr>
          <a:xfrm>
            <a:off x="1609725" y="5099050"/>
            <a:ext cx="147638" cy="138113"/>
          </a:xfrm>
          <a:prstGeom prst="rect">
            <a:avLst/>
          </a:prstGeom>
          <a:solidFill>
            <a:schemeClr val="bg1"/>
          </a:solidFill>
        </p:spPr>
        <p:txBody>
          <a:bodyPr lIns="0" tIns="0" rIns="0" bIns="0">
            <a:spAutoFit/>
          </a:bodyPr>
          <a:lstStyle/>
          <a:p>
            <a:pPr defTabSz="685800" eaLnBrk="1" fontAlgn="auto" hangingPunct="1">
              <a:spcBef>
                <a:spcPts val="0"/>
              </a:spcBef>
              <a:spcAft>
                <a:spcPts val="0"/>
              </a:spcAft>
              <a:defRPr/>
            </a:pPr>
            <a:r>
              <a:rPr lang="en-US" b="1" i="1" dirty="0">
                <a:solidFill>
                  <a:srgbClr val="2F2F2F"/>
                </a:solidFill>
                <a:latin typeface="Amasis MT Pro Light" panose="020F0502020204030204" pitchFamily="18" charset="0"/>
                <a:ea typeface="+mn-ea"/>
              </a:rPr>
              <a:t>IV</a:t>
            </a:r>
            <a:endParaRPr lang="en-GB" b="1" i="1" dirty="0">
              <a:solidFill>
                <a:srgbClr val="2F2F2F"/>
              </a:solidFill>
              <a:latin typeface="Amasis MT Pro Light" panose="020F0502020204030204" pitchFamily="18" charset="0"/>
              <a:ea typeface="+mn-ea"/>
            </a:endParaRPr>
          </a:p>
        </p:txBody>
      </p:sp>
      <p:sp>
        <p:nvSpPr>
          <p:cNvPr id="10" name="TextBox 9">
            <a:extLst>
              <a:ext uri="{FF2B5EF4-FFF2-40B4-BE49-F238E27FC236}">
                <a16:creationId xmlns:a16="http://schemas.microsoft.com/office/drawing/2014/main" id="{BDE93CE8-445B-8E5E-40D5-F591766C8E07}"/>
              </a:ext>
            </a:extLst>
          </p:cNvPr>
          <p:cNvSpPr txBox="1"/>
          <p:nvPr/>
        </p:nvSpPr>
        <p:spPr>
          <a:xfrm>
            <a:off x="483700" y="1163108"/>
            <a:ext cx="4885555" cy="646331"/>
          </a:xfrm>
          <a:prstGeom prst="rect">
            <a:avLst/>
          </a:prstGeom>
          <a:noFill/>
        </p:spPr>
        <p:txBody>
          <a:bodyPr wrap="square" lIns="0" tIns="0" rIns="0" bIns="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GB" sz="1400" dirty="0">
                <a:solidFill>
                  <a:srgbClr val="000000"/>
                </a:solidFill>
                <a:latin typeface="Arial"/>
                <a:ea typeface="+mn-ea"/>
              </a:rPr>
              <a:t>Kickers first installed in the </a:t>
            </a:r>
            <a:r>
              <a:rPr lang="en-GB" sz="1400" b="1" dirty="0">
                <a:solidFill>
                  <a:srgbClr val="000000"/>
                </a:solidFill>
                <a:latin typeface="Arial"/>
                <a:ea typeface="+mn-ea"/>
              </a:rPr>
              <a:t>1970s</a:t>
            </a:r>
          </a:p>
          <a:p>
            <a:pPr marL="214313" indent="-214313" defTabSz="685800" eaLnBrk="1" fontAlgn="auto" hangingPunct="1">
              <a:spcBef>
                <a:spcPts val="0"/>
              </a:spcBef>
              <a:spcAft>
                <a:spcPts val="0"/>
              </a:spcAft>
              <a:buFont typeface="Arial" panose="020B0604020202020204" pitchFamily="34" charset="0"/>
              <a:buChar char="•"/>
              <a:defRPr/>
            </a:pPr>
            <a:r>
              <a:rPr lang="en-GB" sz="1400" b="1" dirty="0">
                <a:solidFill>
                  <a:srgbClr val="000000"/>
                </a:solidFill>
                <a:latin typeface="Arial"/>
                <a:ea typeface="+mn-ea"/>
              </a:rPr>
              <a:t>Twelve magnet modules </a:t>
            </a:r>
            <a:r>
              <a:rPr lang="en-GB" sz="1400" dirty="0">
                <a:solidFill>
                  <a:srgbClr val="000000"/>
                </a:solidFill>
                <a:latin typeface="Arial"/>
                <a:ea typeface="+mn-ea"/>
              </a:rPr>
              <a:t>foreseen for extraction, split into </a:t>
            </a:r>
            <a:r>
              <a:rPr lang="en-GB" sz="1400" b="1" dirty="0">
                <a:solidFill>
                  <a:srgbClr val="000000"/>
                </a:solidFill>
                <a:latin typeface="Arial"/>
                <a:ea typeface="+mn-ea"/>
              </a:rPr>
              <a:t>two different devices</a:t>
            </a:r>
          </a:p>
        </p:txBody>
      </p:sp>
      <p:cxnSp>
        <p:nvCxnSpPr>
          <p:cNvPr id="11" name="Straight Arrow Connector 10">
            <a:extLst>
              <a:ext uri="{FF2B5EF4-FFF2-40B4-BE49-F238E27FC236}">
                <a16:creationId xmlns:a16="http://schemas.microsoft.com/office/drawing/2014/main" id="{7FBC659E-47DE-3060-CEB8-3F30081D6E4B}"/>
              </a:ext>
            </a:extLst>
          </p:cNvPr>
          <p:cNvCxnSpPr>
            <a:cxnSpLocks/>
          </p:cNvCxnSpPr>
          <p:nvPr/>
        </p:nvCxnSpPr>
        <p:spPr bwMode="auto">
          <a:xfrm flipV="1">
            <a:off x="5652120" y="1189431"/>
            <a:ext cx="2309812" cy="36195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EE93AB-92A1-8755-D451-DBD7596D2BE8}"/>
              </a:ext>
            </a:extLst>
          </p:cNvPr>
          <p:cNvSpPr txBox="1"/>
          <p:nvPr/>
        </p:nvSpPr>
        <p:spPr bwMode="auto">
          <a:xfrm rot="21044221">
            <a:off x="6374432" y="1160856"/>
            <a:ext cx="762000" cy="207962"/>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dirty="0">
                <a:solidFill>
                  <a:srgbClr val="FF0000"/>
                </a:solidFill>
                <a:latin typeface="Arial"/>
                <a:ea typeface="+mn-ea"/>
              </a:rPr>
              <a:t>2.45 m</a:t>
            </a:r>
            <a:endParaRPr lang="en-GB" sz="1350" dirty="0">
              <a:solidFill>
                <a:srgbClr val="FF0000"/>
              </a:solidFill>
              <a:latin typeface="Arial"/>
              <a:ea typeface="+mn-ea"/>
            </a:endParaRPr>
          </a:p>
        </p:txBody>
      </p:sp>
      <p:cxnSp>
        <p:nvCxnSpPr>
          <p:cNvPr id="14" name="Straight Arrow Connector 13">
            <a:extLst>
              <a:ext uri="{FF2B5EF4-FFF2-40B4-BE49-F238E27FC236}">
                <a16:creationId xmlns:a16="http://schemas.microsoft.com/office/drawing/2014/main" id="{390DF41F-5F12-A3C2-1299-4D32C4FB03DE}"/>
              </a:ext>
            </a:extLst>
          </p:cNvPr>
          <p:cNvCxnSpPr>
            <a:cxnSpLocks/>
          </p:cNvCxnSpPr>
          <p:nvPr/>
        </p:nvCxnSpPr>
        <p:spPr bwMode="auto">
          <a:xfrm flipV="1">
            <a:off x="6435068" y="3325813"/>
            <a:ext cx="1022139" cy="27803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F380AE-0F04-1D8B-37FC-53B061322429}"/>
              </a:ext>
            </a:extLst>
          </p:cNvPr>
          <p:cNvSpPr txBox="1"/>
          <p:nvPr/>
        </p:nvSpPr>
        <p:spPr bwMode="auto">
          <a:xfrm rot="20644048">
            <a:off x="6656387" y="3205272"/>
            <a:ext cx="787400" cy="207962"/>
          </a:xfrm>
          <a:prstGeom prst="rect">
            <a:avLst/>
          </a:prstGeom>
          <a:noFill/>
        </p:spPr>
        <p:txBody>
          <a:bodyPr lIns="0" tIns="0" rIns="0" bIns="0">
            <a:spAutoFit/>
          </a:bodyPr>
          <a:lstStyle/>
          <a:p>
            <a:pPr defTabSz="685800" eaLnBrk="1" fontAlgn="auto" hangingPunct="1">
              <a:spcBef>
                <a:spcPts val="0"/>
              </a:spcBef>
              <a:spcAft>
                <a:spcPts val="0"/>
              </a:spcAft>
              <a:defRPr/>
            </a:pPr>
            <a:r>
              <a:rPr lang="en-US" sz="1350" dirty="0">
                <a:solidFill>
                  <a:srgbClr val="FF0000"/>
                </a:solidFill>
                <a:latin typeface="Arial"/>
                <a:ea typeface="+mn-ea"/>
              </a:rPr>
              <a:t>0.89 m</a:t>
            </a:r>
            <a:endParaRPr lang="en-GB" sz="1350" dirty="0">
              <a:solidFill>
                <a:srgbClr val="FF0000"/>
              </a:solidFill>
              <a:latin typeface="Arial"/>
              <a:ea typeface="+mn-ea"/>
            </a:endParaRPr>
          </a:p>
        </p:txBody>
      </p:sp>
      <p:pic>
        <p:nvPicPr>
          <p:cNvPr id="23" name="Picture 12">
            <a:extLst>
              <a:ext uri="{FF2B5EF4-FFF2-40B4-BE49-F238E27FC236}">
                <a16:creationId xmlns:a16="http://schemas.microsoft.com/office/drawing/2014/main" id="{8CA4ED49-43A4-E942-35BB-8A460047B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4650" y="1140770"/>
            <a:ext cx="3408284" cy="225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a:extLst>
              <a:ext uri="{FF2B5EF4-FFF2-40B4-BE49-F238E27FC236}">
                <a16:creationId xmlns:a16="http://schemas.microsoft.com/office/drawing/2014/main" id="{032ACBB1-4E46-B56D-DFB9-E2AF7840F5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0516" y="3374714"/>
            <a:ext cx="2886028" cy="227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Date Placeholder 30">
            <a:extLst>
              <a:ext uri="{FF2B5EF4-FFF2-40B4-BE49-F238E27FC236}">
                <a16:creationId xmlns:a16="http://schemas.microsoft.com/office/drawing/2014/main" id="{4E47730D-0476-BA87-9E80-DD6DFC54A7BF}"/>
              </a:ext>
            </a:extLst>
          </p:cNvPr>
          <p:cNvSpPr>
            <a:spLocks noGrp="1"/>
          </p:cNvSpPr>
          <p:nvPr>
            <p:ph type="dt" sz="half" idx="10"/>
          </p:nvPr>
        </p:nvSpPr>
        <p:spPr/>
        <p:txBody>
          <a:bodyPr/>
          <a:lstStyle/>
          <a:p>
            <a:pPr>
              <a:defRPr/>
            </a:pPr>
            <a:r>
              <a:rPr lang="en-US" altLang="it-IT"/>
              <a:t>23/10/2023</a:t>
            </a:r>
            <a:endParaRPr lang="it-IT" altLang="it-IT"/>
          </a:p>
        </p:txBody>
      </p:sp>
      <p:sp>
        <p:nvSpPr>
          <p:cNvPr id="32" name="Footer Placeholder 31">
            <a:extLst>
              <a:ext uri="{FF2B5EF4-FFF2-40B4-BE49-F238E27FC236}">
                <a16:creationId xmlns:a16="http://schemas.microsoft.com/office/drawing/2014/main" id="{73B2F6A3-3D52-60AA-A710-1D2C49D57735}"/>
              </a:ext>
            </a:extLst>
          </p:cNvPr>
          <p:cNvSpPr>
            <a:spLocks noGrp="1"/>
          </p:cNvSpPr>
          <p:nvPr>
            <p:ph type="ftr" sz="quarter" idx="11"/>
          </p:nvPr>
        </p:nvSpPr>
        <p:spPr/>
        <p:txBody>
          <a:bodyPr/>
          <a:lstStyle/>
          <a:p>
            <a:pPr>
              <a:defRPr/>
            </a:pPr>
            <a:r>
              <a:rPr lang="it-IT" altLang="it-IT"/>
              <a:t>PhD progess report           Michela Neroni</a:t>
            </a:r>
          </a:p>
        </p:txBody>
      </p:sp>
      <p:sp>
        <p:nvSpPr>
          <p:cNvPr id="33" name="Slide Number Placeholder 32">
            <a:extLst>
              <a:ext uri="{FF2B5EF4-FFF2-40B4-BE49-F238E27FC236}">
                <a16:creationId xmlns:a16="http://schemas.microsoft.com/office/drawing/2014/main" id="{10652316-EF27-0990-44DB-6EC181A470D6}"/>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6</a:t>
            </a:fld>
            <a:endParaRPr lang="it-IT" altLang="it-IT"/>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animBg="1"/>
      <p:bldP spid="20" grpId="0" animBg="1"/>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8">
            <a:extLst>
              <a:ext uri="{FF2B5EF4-FFF2-40B4-BE49-F238E27FC236}">
                <a16:creationId xmlns:a16="http://schemas.microsoft.com/office/drawing/2014/main" id="{783AB9BC-4103-875B-C55F-2F670BC23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299" y="2101851"/>
            <a:ext cx="356552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9" descr="A green rectangular object with black lines&#10;&#10;Description automatically generated">
            <a:extLst>
              <a:ext uri="{FF2B5EF4-FFF2-40B4-BE49-F238E27FC236}">
                <a16:creationId xmlns:a16="http://schemas.microsoft.com/office/drawing/2014/main" id="{9460FF2F-9B7B-67CD-DBD0-4770D0CE2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571" y="1702594"/>
            <a:ext cx="14192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061CE70B-6322-2B98-7EEB-1B19EECD723C}"/>
              </a:ext>
            </a:extLst>
          </p:cNvPr>
          <p:cNvSpPr>
            <a:spLocks noGrp="1"/>
          </p:cNvSpPr>
          <p:nvPr>
            <p:ph type="dt" sz="quarter" idx="10"/>
          </p:nvPr>
        </p:nvSpPr>
        <p:spPr/>
        <p:txBody>
          <a:bodyPr/>
          <a:lstStyle/>
          <a:p>
            <a:pPr defTabSz="685800" eaLnBrk="1" fontAlgn="auto" hangingPunct="1">
              <a:spcBef>
                <a:spcPts val="0"/>
              </a:spcBef>
              <a:spcAft>
                <a:spcPts val="0"/>
              </a:spcAft>
              <a:defRPr/>
            </a:pPr>
            <a:r>
              <a:rPr lang="en-US">
                <a:solidFill>
                  <a:srgbClr val="FFFFFF"/>
                </a:solidFill>
                <a:latin typeface="Arial"/>
                <a:ea typeface="+mn-ea"/>
              </a:rPr>
              <a:t>23/10/2023</a:t>
            </a:r>
            <a:endParaRPr lang="en-GB">
              <a:solidFill>
                <a:srgbClr val="FFFFFF"/>
              </a:solidFill>
              <a:latin typeface="Arial"/>
              <a:ea typeface="+mn-ea"/>
            </a:endParaRPr>
          </a:p>
        </p:txBody>
      </p:sp>
      <p:sp>
        <p:nvSpPr>
          <p:cNvPr id="4" name="Footer Placeholder 3">
            <a:extLst>
              <a:ext uri="{FF2B5EF4-FFF2-40B4-BE49-F238E27FC236}">
                <a16:creationId xmlns:a16="http://schemas.microsoft.com/office/drawing/2014/main" id="{4ADC6F5D-7B31-F3C2-2254-AAF4271CEDF3}"/>
              </a:ext>
            </a:extLst>
          </p:cNvPr>
          <p:cNvSpPr>
            <a:spLocks noGrp="1"/>
          </p:cNvSpPr>
          <p:nvPr>
            <p:ph type="ftr" sz="quarter" idx="11"/>
          </p:nvPr>
        </p:nvSpPr>
        <p:spPr/>
        <p:txBody>
          <a:bodyPr/>
          <a:lstStyle/>
          <a:p>
            <a:pPr defTabSz="685800" eaLnBrk="1" fontAlgn="auto" hangingPunct="1">
              <a:spcBef>
                <a:spcPts val="0"/>
              </a:spcBef>
              <a:spcAft>
                <a:spcPts val="0"/>
              </a:spcAft>
              <a:defRPr/>
            </a:pPr>
            <a:r>
              <a:rPr lang="en-GB">
                <a:solidFill>
                  <a:srgbClr val="FFFFFF"/>
                </a:solidFill>
                <a:latin typeface="Arial"/>
                <a:ea typeface="+mn-ea"/>
              </a:rPr>
              <a:t>PhD progess report           Michela Neroni</a:t>
            </a:r>
          </a:p>
        </p:txBody>
      </p:sp>
      <p:sp>
        <p:nvSpPr>
          <p:cNvPr id="36" name="Slide Number Placeholder 35">
            <a:extLst>
              <a:ext uri="{FF2B5EF4-FFF2-40B4-BE49-F238E27FC236}">
                <a16:creationId xmlns:a16="http://schemas.microsoft.com/office/drawing/2014/main" id="{2F4652FA-FE4F-BAD1-0373-611C6B4391C5}"/>
              </a:ext>
            </a:extLst>
          </p:cNvPr>
          <p:cNvSpPr>
            <a:spLocks noGrp="1"/>
          </p:cNvSpPr>
          <p:nvPr>
            <p:ph type="sldNum" sz="quarter" idx="12"/>
          </p:nvPr>
        </p:nvSpPr>
        <p:spPr/>
        <p:txBody>
          <a:bodyPr/>
          <a:lstStyle/>
          <a:p>
            <a:pPr defTabSz="685800" eaLnBrk="1" fontAlgn="auto" hangingPunct="1">
              <a:spcBef>
                <a:spcPts val="0"/>
              </a:spcBef>
              <a:spcAft>
                <a:spcPts val="0"/>
              </a:spcAft>
              <a:defRPr/>
            </a:pPr>
            <a:fld id="{10FB6C2F-84E2-404A-9C71-64493C4E859D}" type="slidenum">
              <a:rPr lang="en-GB">
                <a:solidFill>
                  <a:srgbClr val="FFFFFF"/>
                </a:solidFill>
                <a:latin typeface="Arial"/>
                <a:ea typeface="+mn-ea"/>
              </a:rPr>
              <a:pPr defTabSz="685800" eaLnBrk="1" fontAlgn="auto" hangingPunct="1">
                <a:spcBef>
                  <a:spcPts val="0"/>
                </a:spcBef>
                <a:spcAft>
                  <a:spcPts val="0"/>
                </a:spcAft>
                <a:defRPr/>
              </a:pPr>
              <a:t>7</a:t>
            </a:fld>
            <a:endParaRPr lang="en-GB">
              <a:solidFill>
                <a:srgbClr val="FFFFFF"/>
              </a:solidFill>
              <a:latin typeface="Arial"/>
              <a:ea typeface="+mn-ea"/>
            </a:endParaRPr>
          </a:p>
        </p:txBody>
      </p:sp>
      <p:sp>
        <p:nvSpPr>
          <p:cNvPr id="57351" name="Title 2">
            <a:extLst>
              <a:ext uri="{FF2B5EF4-FFF2-40B4-BE49-F238E27FC236}">
                <a16:creationId xmlns:a16="http://schemas.microsoft.com/office/drawing/2014/main" id="{7E861AC9-1A27-270C-E1E8-3AC29906E6AA}"/>
              </a:ext>
            </a:extLst>
          </p:cNvPr>
          <p:cNvSpPr txBox="1">
            <a:spLocks noChangeArrowheads="1"/>
          </p:cNvSpPr>
          <p:nvPr/>
        </p:nvSpPr>
        <p:spPr bwMode="auto">
          <a:xfrm>
            <a:off x="244475" y="195263"/>
            <a:ext cx="933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ClrTx/>
              <a:buNone/>
            </a:pPr>
            <a:r>
              <a:rPr lang="en-US" altLang="en-US" sz="2600" b="1" dirty="0">
                <a:solidFill>
                  <a:srgbClr val="822433"/>
                </a:solidFill>
                <a:latin typeface="+mj-lt"/>
                <a:ea typeface="+mj-ea"/>
                <a:cs typeface="+mj-cs"/>
              </a:rPr>
              <a:t>Model geometry and materials</a:t>
            </a:r>
            <a:endParaRPr lang="en-GB" altLang="en-US" sz="2600" b="1" dirty="0">
              <a:solidFill>
                <a:srgbClr val="822433"/>
              </a:solidFill>
              <a:latin typeface="+mj-lt"/>
              <a:ea typeface="+mj-ea"/>
              <a:cs typeface="+mj-cs"/>
            </a:endParaRPr>
          </a:p>
        </p:txBody>
      </p:sp>
      <p:sp>
        <p:nvSpPr>
          <p:cNvPr id="60" name="TextBox 59">
            <a:extLst>
              <a:ext uri="{FF2B5EF4-FFF2-40B4-BE49-F238E27FC236}">
                <a16:creationId xmlns:a16="http://schemas.microsoft.com/office/drawing/2014/main" id="{DB1CBFEE-F8C7-E084-BA55-6EB1674E1502}"/>
              </a:ext>
            </a:extLst>
          </p:cNvPr>
          <p:cNvSpPr txBox="1"/>
          <p:nvPr/>
        </p:nvSpPr>
        <p:spPr>
          <a:xfrm>
            <a:off x="5699127" y="2834675"/>
            <a:ext cx="3636963" cy="430887"/>
          </a:xfrm>
          <a:prstGeom prst="rect">
            <a:avLst/>
          </a:prstGeom>
          <a:noFill/>
        </p:spPr>
        <p:txBody>
          <a:bodyPr lIns="0" tIns="0" rIns="0" bIns="0">
            <a:spAutoFit/>
          </a:bodyPr>
          <a:lstStyle/>
          <a:p>
            <a:pPr defTabSz="685800" eaLnBrk="1" fontAlgn="auto" hangingPunct="1">
              <a:spcBef>
                <a:spcPts val="0"/>
              </a:spcBef>
              <a:spcAft>
                <a:spcPts val="0"/>
              </a:spcAft>
              <a:defRPr/>
            </a:pPr>
            <a:r>
              <a:rPr lang="en-GB" sz="1400" dirty="0">
                <a:solidFill>
                  <a:srgbClr val="000000"/>
                </a:solidFill>
                <a:ea typeface="+mn-ea"/>
              </a:rPr>
              <a:t>Highly dispersive behaviour </a:t>
            </a:r>
            <a:r>
              <a:rPr lang="en-GB" sz="1400" dirty="0">
                <a:solidFill>
                  <a:srgbClr val="000000"/>
                </a:solidFill>
                <a:ea typeface="+mn-ea"/>
                <a:sym typeface="Wingdings" panose="05000000000000000000" pitchFamily="2" charset="2"/>
              </a:rPr>
              <a:t></a:t>
            </a:r>
            <a:r>
              <a:rPr lang="it-IT" sz="1400" dirty="0">
                <a:solidFill>
                  <a:srgbClr val="000000"/>
                </a:solidFill>
                <a:latin typeface="Arial"/>
                <a:ea typeface="+mn-ea"/>
              </a:rPr>
              <a:t> magnetic permeability of </a:t>
            </a:r>
            <a:r>
              <a:rPr lang="it-IT" sz="1400" dirty="0">
                <a:solidFill>
                  <a:srgbClr val="00B050"/>
                </a:solidFill>
                <a:latin typeface="Arial"/>
                <a:ea typeface="+mn-ea"/>
              </a:rPr>
              <a:t>Ferrite 8C11 </a:t>
            </a:r>
            <a:r>
              <a:rPr lang="it-IT" sz="1400" dirty="0">
                <a:solidFill>
                  <a:srgbClr val="000000"/>
                </a:solidFill>
                <a:latin typeface="Arial"/>
                <a:ea typeface="+mn-ea"/>
              </a:rPr>
              <a:t>by Ferroxcube</a:t>
            </a:r>
            <a:endParaRPr lang="en-GB" sz="1400" dirty="0">
              <a:solidFill>
                <a:srgbClr val="000000"/>
              </a:solidFill>
              <a:latin typeface="Arial"/>
              <a:ea typeface="+mn-ea"/>
            </a:endParaRPr>
          </a:p>
        </p:txBody>
      </p:sp>
      <p:sp>
        <p:nvSpPr>
          <p:cNvPr id="32" name="TextBox 31">
            <a:extLst>
              <a:ext uri="{FF2B5EF4-FFF2-40B4-BE49-F238E27FC236}">
                <a16:creationId xmlns:a16="http://schemas.microsoft.com/office/drawing/2014/main" id="{96368611-1280-14E5-B76A-5B2F685F40B0}"/>
              </a:ext>
            </a:extLst>
          </p:cNvPr>
          <p:cNvSpPr txBox="1"/>
          <p:nvPr/>
        </p:nvSpPr>
        <p:spPr>
          <a:xfrm>
            <a:off x="6784486" y="1570478"/>
            <a:ext cx="1290638" cy="215444"/>
          </a:xfrm>
          <a:prstGeom prst="rect">
            <a:avLst/>
          </a:prstGeom>
          <a:noFill/>
        </p:spPr>
        <p:txBody>
          <a:bodyPr lIns="0" tIns="0" rIns="0" bIns="0">
            <a:spAutoFit/>
          </a:bodyPr>
          <a:lstStyle/>
          <a:p>
            <a:pPr defTabSz="685800" eaLnBrk="1" fontAlgn="auto" hangingPunct="1">
              <a:spcBef>
                <a:spcPts val="0"/>
              </a:spcBef>
              <a:spcAft>
                <a:spcPts val="0"/>
              </a:spcAft>
              <a:defRPr/>
            </a:pPr>
            <a:r>
              <a:rPr lang="en-US" sz="1400" dirty="0">
                <a:solidFill>
                  <a:srgbClr val="000000"/>
                </a:solidFill>
                <a:latin typeface="Arial"/>
                <a:ea typeface="+mn-ea"/>
              </a:rPr>
              <a:t>9-cells magnet</a:t>
            </a:r>
            <a:endParaRPr lang="en-GB" sz="1400" dirty="0">
              <a:solidFill>
                <a:srgbClr val="000000"/>
              </a:solidFill>
              <a:latin typeface="Arial"/>
              <a:ea typeface="+mn-ea"/>
            </a:endParaRPr>
          </a:p>
        </p:txBody>
      </p:sp>
      <p:grpSp>
        <p:nvGrpSpPr>
          <p:cNvPr id="57354" name="Group 19">
            <a:extLst>
              <a:ext uri="{FF2B5EF4-FFF2-40B4-BE49-F238E27FC236}">
                <a16:creationId xmlns:a16="http://schemas.microsoft.com/office/drawing/2014/main" id="{CC7FFF25-1C79-4C25-3F1C-92D9F4490592}"/>
              </a:ext>
            </a:extLst>
          </p:cNvPr>
          <p:cNvGrpSpPr>
            <a:grpSpLocks/>
          </p:cNvGrpSpPr>
          <p:nvPr/>
        </p:nvGrpSpPr>
        <p:grpSpPr bwMode="auto">
          <a:xfrm>
            <a:off x="20360" y="1304212"/>
            <a:ext cx="6313930" cy="2484570"/>
            <a:chOff x="131776" y="1318927"/>
            <a:chExt cx="8419805" cy="3312182"/>
          </a:xfrm>
        </p:grpSpPr>
        <p:sp>
          <p:nvSpPr>
            <p:cNvPr id="8" name="TextBox 7">
              <a:extLst>
                <a:ext uri="{FF2B5EF4-FFF2-40B4-BE49-F238E27FC236}">
                  <a16:creationId xmlns:a16="http://schemas.microsoft.com/office/drawing/2014/main" id="{A3548949-7A1A-DE95-4F0B-AC6E09A6B3CA}"/>
                </a:ext>
              </a:extLst>
            </p:cNvPr>
            <p:cNvSpPr txBox="1"/>
            <p:nvPr/>
          </p:nvSpPr>
          <p:spPr>
            <a:xfrm>
              <a:off x="131776" y="3359188"/>
              <a:ext cx="2715620" cy="1271921"/>
            </a:xfrm>
            <a:prstGeom prst="rect">
              <a:avLst/>
            </a:prstGeom>
            <a:noFill/>
          </p:spPr>
          <p:txBody>
            <a:bodyPr wrap="square">
              <a:spAutoFit/>
            </a:bodyPr>
            <a:lstStyle/>
            <a:p>
              <a:pPr defTabSz="685800" eaLnBrk="1" fontAlgn="auto" hangingPunct="1">
                <a:spcBef>
                  <a:spcPts val="0"/>
                </a:spcBef>
                <a:spcAft>
                  <a:spcPts val="0"/>
                </a:spcAft>
                <a:defRPr/>
              </a:pPr>
              <a:r>
                <a:rPr lang="it-IT" sz="1400" dirty="0">
                  <a:solidFill>
                    <a:srgbClr val="000000"/>
                  </a:solidFill>
                  <a:latin typeface="Arial"/>
                  <a:ea typeface="+mn-ea"/>
                </a:rPr>
                <a:t>Frame </a:t>
              </a:r>
              <a:br>
                <a:rPr lang="it-IT" sz="1400" dirty="0">
                  <a:solidFill>
                    <a:srgbClr val="000000"/>
                  </a:solidFill>
                  <a:latin typeface="Arial"/>
                  <a:ea typeface="+mn-ea"/>
                </a:rPr>
              </a:br>
              <a:r>
                <a:rPr lang="it-IT" sz="1400" dirty="0">
                  <a:solidFill>
                    <a:srgbClr val="000000"/>
                  </a:solidFill>
                  <a:latin typeface="Arial"/>
                  <a:ea typeface="+mn-ea"/>
                </a:rPr>
                <a:t>ground/HV plates </a:t>
              </a:r>
              <a:br>
                <a:rPr lang="it-IT" sz="1400" dirty="0">
                  <a:solidFill>
                    <a:srgbClr val="000000"/>
                  </a:solidFill>
                  <a:latin typeface="Arial"/>
                  <a:ea typeface="+mn-ea"/>
                </a:rPr>
              </a:br>
              <a:r>
                <a:rPr lang="it-IT" sz="1400" dirty="0">
                  <a:solidFill>
                    <a:srgbClr val="000000"/>
                  </a:solidFill>
                  <a:latin typeface="Arial"/>
                  <a:ea typeface="+mn-ea"/>
                </a:rPr>
                <a:t>g</a:t>
              </a:r>
              <a:r>
                <a:rPr lang="en-GB" sz="1400" dirty="0">
                  <a:solidFill>
                    <a:srgbClr val="000000"/>
                  </a:solidFill>
                  <a:latin typeface="Arial"/>
                  <a:ea typeface="+mn-ea"/>
                </a:rPr>
                <a:t>round/</a:t>
              </a:r>
              <a:r>
                <a:rPr lang="it-IT" sz="1400" dirty="0">
                  <a:solidFill>
                    <a:srgbClr val="000000"/>
                  </a:solidFill>
                  <a:latin typeface="Arial"/>
                  <a:ea typeface="+mn-ea"/>
                </a:rPr>
                <a:t>HV conductors </a:t>
              </a:r>
            </a:p>
            <a:p>
              <a:pPr defTabSz="685800" eaLnBrk="1" fontAlgn="auto" hangingPunct="1">
                <a:spcBef>
                  <a:spcPts val="0"/>
                </a:spcBef>
                <a:spcAft>
                  <a:spcPts val="0"/>
                </a:spcAft>
                <a:defRPr/>
              </a:pPr>
              <a:r>
                <a:rPr lang="it-IT" sz="1400" dirty="0">
                  <a:solidFill>
                    <a:srgbClr val="0033A0"/>
                  </a:solidFill>
                  <a:highlight>
                    <a:srgbClr val="C0C0C0"/>
                  </a:highlight>
                  <a:latin typeface="Arial"/>
                  <a:ea typeface="+mn-ea"/>
                </a:rPr>
                <a:t>Aluminum alloys</a:t>
              </a:r>
              <a:endParaRPr lang="en-GB" sz="1400" dirty="0">
                <a:solidFill>
                  <a:srgbClr val="0033A0"/>
                </a:solidFill>
                <a:highlight>
                  <a:srgbClr val="C0C0C0"/>
                </a:highlight>
                <a:latin typeface="Arial"/>
                <a:ea typeface="+mn-ea"/>
              </a:endParaRPr>
            </a:p>
          </p:txBody>
        </p:sp>
        <p:sp>
          <p:nvSpPr>
            <p:cNvPr id="9" name="TextBox 8">
              <a:extLst>
                <a:ext uri="{FF2B5EF4-FFF2-40B4-BE49-F238E27FC236}">
                  <a16:creationId xmlns:a16="http://schemas.microsoft.com/office/drawing/2014/main" id="{06AD02BB-BE46-1339-A134-3E118CE45063}"/>
                </a:ext>
              </a:extLst>
            </p:cNvPr>
            <p:cNvSpPr txBox="1"/>
            <p:nvPr/>
          </p:nvSpPr>
          <p:spPr>
            <a:xfrm>
              <a:off x="6344765" y="1318927"/>
              <a:ext cx="2206816" cy="984714"/>
            </a:xfrm>
            <a:prstGeom prst="rect">
              <a:avLst/>
            </a:prstGeom>
            <a:noFill/>
          </p:spPr>
          <p:txBody>
            <a:bodyPr wrap="square">
              <a:spAutoFit/>
            </a:bodyPr>
            <a:lstStyle/>
            <a:p>
              <a:pPr defTabSz="685800" eaLnBrk="1" fontAlgn="auto" hangingPunct="1">
                <a:spcBef>
                  <a:spcPts val="0"/>
                </a:spcBef>
                <a:spcAft>
                  <a:spcPts val="0"/>
                </a:spcAft>
                <a:defRPr/>
              </a:pPr>
              <a:r>
                <a:rPr lang="en-GB" sz="1400" dirty="0">
                  <a:solidFill>
                    <a:srgbClr val="000000"/>
                  </a:solidFill>
                  <a:latin typeface="Arial"/>
                  <a:ea typeface="+mn-ea"/>
                </a:rPr>
                <a:t>Plates combs </a:t>
              </a:r>
              <a:r>
                <a:rPr lang="it-IT" sz="1400" dirty="0">
                  <a:solidFill>
                    <a:srgbClr val="0033A0"/>
                  </a:solidFill>
                  <a:highlight>
                    <a:srgbClr val="FFFF66"/>
                  </a:highlight>
                  <a:latin typeface="Arial"/>
                  <a:ea typeface="+mn-ea"/>
                </a:rPr>
                <a:t>Alumina</a:t>
              </a:r>
              <a:r>
                <a:rPr lang="it-IT" sz="1400" dirty="0">
                  <a:solidFill>
                    <a:srgbClr val="0033A0"/>
                  </a:solidFill>
                  <a:latin typeface="Arial"/>
                  <a:ea typeface="+mn-ea"/>
                </a:rPr>
                <a:t> </a:t>
              </a:r>
            </a:p>
            <a:p>
              <a:pPr defTabSz="685800" eaLnBrk="1" fontAlgn="auto" hangingPunct="1">
                <a:spcBef>
                  <a:spcPts val="0"/>
                </a:spcBef>
                <a:spcAft>
                  <a:spcPts val="0"/>
                </a:spcAft>
                <a:defRPr/>
              </a:pPr>
              <a:endParaRPr lang="en-GB" sz="1400" dirty="0">
                <a:solidFill>
                  <a:srgbClr val="0033A0"/>
                </a:solidFill>
                <a:latin typeface="Arial"/>
                <a:ea typeface="+mn-ea"/>
              </a:endParaRPr>
            </a:p>
          </p:txBody>
        </p:sp>
        <p:cxnSp>
          <p:nvCxnSpPr>
            <p:cNvPr id="10" name="Straight Arrow Connector 9">
              <a:extLst>
                <a:ext uri="{FF2B5EF4-FFF2-40B4-BE49-F238E27FC236}">
                  <a16:creationId xmlns:a16="http://schemas.microsoft.com/office/drawing/2014/main" id="{CB0E042D-E571-A7A3-6DD1-A7875CF5644C}"/>
                </a:ext>
              </a:extLst>
            </p:cNvPr>
            <p:cNvCxnSpPr>
              <a:cxnSpLocks/>
            </p:cNvCxnSpPr>
            <p:nvPr/>
          </p:nvCxnSpPr>
          <p:spPr>
            <a:xfrm flipV="1">
              <a:off x="6567751" y="2033070"/>
              <a:ext cx="374705" cy="57775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5132866-DA12-E2E4-8D40-D45C3E1E65E2}"/>
                </a:ext>
              </a:extLst>
            </p:cNvPr>
            <p:cNvCxnSpPr>
              <a:cxnSpLocks/>
            </p:cNvCxnSpPr>
            <p:nvPr/>
          </p:nvCxnSpPr>
          <p:spPr>
            <a:xfrm flipH="1">
              <a:off x="2168675" y="3556804"/>
              <a:ext cx="988629" cy="2581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E35547-BE54-4E4B-3541-9138EE4D4421}"/>
                </a:ext>
              </a:extLst>
            </p:cNvPr>
            <p:cNvCxnSpPr>
              <a:cxnSpLocks/>
            </p:cNvCxnSpPr>
            <p:nvPr/>
          </p:nvCxnSpPr>
          <p:spPr>
            <a:xfrm flipH="1">
              <a:off x="2744628" y="4022389"/>
              <a:ext cx="514290" cy="1290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621DBA-5D44-387B-31EE-2C500C097007}"/>
                </a:ext>
              </a:extLst>
            </p:cNvPr>
            <p:cNvCxnSpPr>
              <a:cxnSpLocks/>
            </p:cNvCxnSpPr>
            <p:nvPr/>
          </p:nvCxnSpPr>
          <p:spPr>
            <a:xfrm flipH="1">
              <a:off x="1076315" y="3031962"/>
              <a:ext cx="2182603" cy="5333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9E9A97-4AEB-8011-B270-2B4C965D6CA6}"/>
                </a:ext>
              </a:extLst>
            </p:cNvPr>
            <p:cNvSpPr txBox="1"/>
            <p:nvPr/>
          </p:nvSpPr>
          <p:spPr>
            <a:xfrm>
              <a:off x="2703159" y="1902633"/>
              <a:ext cx="2822989" cy="328237"/>
            </a:xfrm>
            <a:prstGeom prst="rect">
              <a:avLst/>
            </a:prstGeom>
            <a:noFill/>
          </p:spPr>
          <p:txBody>
            <a:bodyPr wrap="square" lIns="0" tIns="0" rIns="0" bIns="0">
              <a:spAutoFit/>
            </a:bodyPr>
            <a:lstStyle/>
            <a:p>
              <a:pPr defTabSz="685800" eaLnBrk="1" fontAlgn="auto" hangingPunct="1">
                <a:spcBef>
                  <a:spcPts val="0"/>
                </a:spcBef>
                <a:spcAft>
                  <a:spcPts val="0"/>
                </a:spcAft>
                <a:defRPr/>
              </a:pPr>
              <a:r>
                <a:rPr lang="en-US" sz="1600" b="1" u="sng" dirty="0">
                  <a:solidFill>
                    <a:srgbClr val="F8F8F8">
                      <a:lumMod val="10000"/>
                    </a:srgbClr>
                  </a:solidFill>
                  <a:latin typeface="Arial"/>
                  <a:ea typeface="+mn-ea"/>
                </a:rPr>
                <a:t>KFA79 module unit</a:t>
              </a:r>
              <a:endParaRPr lang="en-GB" sz="1600" b="1" u="sng" dirty="0">
                <a:solidFill>
                  <a:srgbClr val="F8F8F8">
                    <a:lumMod val="10000"/>
                  </a:srgbClr>
                </a:solidFill>
                <a:latin typeface="Arial"/>
                <a:ea typeface="+mn-ea"/>
              </a:endParaRPr>
            </a:p>
          </p:txBody>
        </p:sp>
      </p:grpSp>
      <p:sp>
        <p:nvSpPr>
          <p:cNvPr id="37" name="TextBox 36">
            <a:extLst>
              <a:ext uri="{FF2B5EF4-FFF2-40B4-BE49-F238E27FC236}">
                <a16:creationId xmlns:a16="http://schemas.microsoft.com/office/drawing/2014/main" id="{296C0079-9A02-641B-16B4-494B0F7CFE8B}"/>
              </a:ext>
            </a:extLst>
          </p:cNvPr>
          <p:cNvSpPr txBox="1"/>
          <p:nvPr/>
        </p:nvSpPr>
        <p:spPr>
          <a:xfrm>
            <a:off x="728662" y="5054600"/>
            <a:ext cx="4184652" cy="492443"/>
          </a:xfrm>
          <a:prstGeom prst="rect">
            <a:avLst/>
          </a:prstGeom>
          <a:solidFill>
            <a:srgbClr val="FFFF00"/>
          </a:solidFill>
        </p:spPr>
        <p:txBody>
          <a:bodyPr wrap="square" lIns="0" tIns="0" rIns="0" bIns="0">
            <a:spAutoFit/>
          </a:bodyPr>
          <a:lstStyle/>
          <a:p>
            <a:pPr defTabSz="685800" eaLnBrk="1" fontAlgn="auto" hangingPunct="1">
              <a:spcBef>
                <a:spcPts val="0"/>
              </a:spcBef>
              <a:spcAft>
                <a:spcPts val="0"/>
              </a:spcAft>
              <a:defRPr/>
            </a:pPr>
            <a:r>
              <a:rPr lang="en-US" sz="1600" b="1" dirty="0">
                <a:solidFill>
                  <a:srgbClr val="C00000"/>
                </a:solidFill>
                <a:latin typeface="Arial"/>
                <a:ea typeface="+mn-ea"/>
              </a:rPr>
              <a:t>High geometrical complexity </a:t>
            </a:r>
            <a:r>
              <a:rPr lang="en-US" sz="1600" b="1" dirty="0">
                <a:solidFill>
                  <a:srgbClr val="C00000"/>
                </a:solidFill>
                <a:latin typeface="Arial"/>
                <a:ea typeface="+mn-ea"/>
                <a:sym typeface="Wingdings" panose="05000000000000000000" pitchFamily="2" charset="2"/>
              </a:rPr>
              <a:t> </a:t>
            </a:r>
          </a:p>
          <a:p>
            <a:pPr defTabSz="685800" eaLnBrk="1" fontAlgn="auto" hangingPunct="1">
              <a:spcBef>
                <a:spcPts val="0"/>
              </a:spcBef>
              <a:spcAft>
                <a:spcPts val="0"/>
              </a:spcAft>
              <a:defRPr/>
            </a:pPr>
            <a:r>
              <a:rPr lang="en-US" sz="1600" b="1" dirty="0">
                <a:solidFill>
                  <a:srgbClr val="C00000"/>
                </a:solidFill>
                <a:latin typeface="Arial"/>
                <a:ea typeface="+mn-ea"/>
                <a:sym typeface="Wingdings" panose="05000000000000000000" pitchFamily="2" charset="2"/>
              </a:rPr>
              <a:t>Large computational resources required </a:t>
            </a:r>
            <a:endParaRPr lang="en-GB" sz="1600" b="1" dirty="0">
              <a:solidFill>
                <a:srgbClr val="C00000"/>
              </a:solidFill>
              <a:latin typeface="Arial"/>
              <a:ea typeface="+mn-ea"/>
            </a:endParaRPr>
          </a:p>
        </p:txBody>
      </p:sp>
      <p:cxnSp>
        <p:nvCxnSpPr>
          <p:cNvPr id="39" name="Connector: Curved 38">
            <a:extLst>
              <a:ext uri="{FF2B5EF4-FFF2-40B4-BE49-F238E27FC236}">
                <a16:creationId xmlns:a16="http://schemas.microsoft.com/office/drawing/2014/main" id="{1E4631F9-F412-3515-6D4A-5ADBEE2E0570}"/>
              </a:ext>
            </a:extLst>
          </p:cNvPr>
          <p:cNvCxnSpPr>
            <a:cxnSpLocks/>
            <a:endCxn id="57347" idx="1"/>
          </p:cNvCxnSpPr>
          <p:nvPr/>
        </p:nvCxnSpPr>
        <p:spPr>
          <a:xfrm flipV="1">
            <a:off x="5087938" y="2273301"/>
            <a:ext cx="1597633" cy="998536"/>
          </a:xfrm>
          <a:prstGeom prst="curvedConnector3">
            <a:avLst>
              <a:gd name="adj1" fmla="val 295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7357" name="Picture 21">
            <a:extLst>
              <a:ext uri="{FF2B5EF4-FFF2-40B4-BE49-F238E27FC236}">
                <a16:creationId xmlns:a16="http://schemas.microsoft.com/office/drawing/2014/main" id="{4AAB1EB5-C49B-8AE2-859A-C45F5CA74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464" y="3314350"/>
            <a:ext cx="2811326" cy="273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12B3F15-E395-B908-B150-561D015520AA}"/>
              </a:ext>
            </a:extLst>
          </p:cNvPr>
          <p:cNvSpPr txBox="1"/>
          <p:nvPr/>
        </p:nvSpPr>
        <p:spPr>
          <a:xfrm>
            <a:off x="244475" y="723339"/>
            <a:ext cx="7344816" cy="338554"/>
          </a:xfrm>
          <a:prstGeom prst="rect">
            <a:avLst/>
          </a:prstGeom>
          <a:noFill/>
        </p:spPr>
        <p:txBody>
          <a:bodyPr wrap="square" rtlCol="0">
            <a:spAutoFit/>
          </a:bodyPr>
          <a:lstStyle/>
          <a:p>
            <a:pPr marL="285750" indent="-285750">
              <a:buFont typeface="Wingdings" panose="05000000000000000000" pitchFamily="2" charset="2"/>
              <a:buChar char="Ø"/>
            </a:pPr>
            <a:r>
              <a:rPr lang="it-IT" sz="1600" dirty="0">
                <a:solidFill>
                  <a:srgbClr val="000000"/>
                </a:solidFill>
              </a:rPr>
              <a:t>3D models </a:t>
            </a:r>
            <a:r>
              <a:rPr lang="it-IT" sz="1600" dirty="0" err="1">
                <a:solidFill>
                  <a:srgbClr val="000000"/>
                </a:solidFill>
              </a:rPr>
              <a:t>built</a:t>
            </a:r>
            <a:r>
              <a:rPr lang="it-IT" sz="1600" dirty="0">
                <a:solidFill>
                  <a:srgbClr val="000000"/>
                </a:solidFill>
              </a:rPr>
              <a:t> in CST </a:t>
            </a:r>
            <a:r>
              <a:rPr lang="it-IT" sz="1600" dirty="0" err="1">
                <a:solidFill>
                  <a:srgbClr val="000000"/>
                </a:solidFill>
              </a:rPr>
              <a:t>starting</a:t>
            </a:r>
            <a:r>
              <a:rPr lang="it-IT" sz="1600" dirty="0">
                <a:solidFill>
                  <a:srgbClr val="000000"/>
                </a:solidFill>
              </a:rPr>
              <a:t> from </a:t>
            </a:r>
            <a:r>
              <a:rPr lang="it-IT" sz="1600" dirty="0" err="1">
                <a:solidFill>
                  <a:srgbClr val="000000"/>
                </a:solidFill>
              </a:rPr>
              <a:t>old</a:t>
            </a:r>
            <a:r>
              <a:rPr lang="it-IT" sz="1600" dirty="0">
                <a:solidFill>
                  <a:srgbClr val="000000"/>
                </a:solidFill>
              </a:rPr>
              <a:t> </a:t>
            </a:r>
            <a:r>
              <a:rPr lang="it-IT" sz="1600" dirty="0" err="1">
                <a:solidFill>
                  <a:srgbClr val="000000"/>
                </a:solidFill>
              </a:rPr>
              <a:t>drawings</a:t>
            </a:r>
            <a:r>
              <a:rPr lang="it-IT" sz="1600" dirty="0">
                <a:solidFill>
                  <a:srgbClr val="000000"/>
                </a:solidFill>
              </a:rPr>
              <a:t> and CATIA models </a:t>
            </a:r>
            <a:endParaRPr lang="en-GB" sz="1600"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346A96-2EFD-6427-B7A9-89B4D23342B2}"/>
              </a:ext>
            </a:extLst>
          </p:cNvPr>
          <p:cNvSpPr txBox="1"/>
          <p:nvPr/>
        </p:nvSpPr>
        <p:spPr>
          <a:xfrm>
            <a:off x="420688" y="188640"/>
            <a:ext cx="2592388" cy="522287"/>
          </a:xfrm>
          <a:prstGeom prst="rect">
            <a:avLst/>
          </a:prstGeom>
          <a:noFill/>
        </p:spPr>
        <p:txBody>
          <a:bodyPr>
            <a:spAutoFit/>
          </a:bodyPr>
          <a:lstStyle/>
          <a:p>
            <a:pPr>
              <a:defRPr/>
            </a:pPr>
            <a:r>
              <a:rPr lang="it-IT" sz="2800" b="1" dirty="0" err="1">
                <a:solidFill>
                  <a:srgbClr val="822433"/>
                </a:solidFill>
                <a:latin typeface="+mj-lt"/>
                <a:ea typeface="+mj-ea"/>
                <a:cs typeface="+mj-cs"/>
              </a:rPr>
              <a:t>Outline</a:t>
            </a:r>
            <a:endParaRPr lang="it-IT" sz="2800" b="1" dirty="0">
              <a:solidFill>
                <a:srgbClr val="822433"/>
              </a:solidFill>
              <a:latin typeface="+mj-lt"/>
              <a:ea typeface="+mj-ea"/>
              <a:cs typeface="+mj-cs"/>
            </a:endParaRPr>
          </a:p>
        </p:txBody>
      </p:sp>
      <p:sp>
        <p:nvSpPr>
          <p:cNvPr id="4" name="TextBox 3">
            <a:extLst>
              <a:ext uri="{FF2B5EF4-FFF2-40B4-BE49-F238E27FC236}">
                <a16:creationId xmlns:a16="http://schemas.microsoft.com/office/drawing/2014/main" id="{5C4AA3D3-8BCC-4776-526C-EF112815AA1B}"/>
              </a:ext>
            </a:extLst>
          </p:cNvPr>
          <p:cNvSpPr txBox="1"/>
          <p:nvPr/>
        </p:nvSpPr>
        <p:spPr>
          <a:xfrm>
            <a:off x="420688" y="710927"/>
            <a:ext cx="8723312" cy="5293757"/>
          </a:xfrm>
          <a:prstGeom prst="rect">
            <a:avLst/>
          </a:prstGeom>
          <a:noFill/>
        </p:spPr>
        <p:txBody>
          <a:bodyPr lIns="0" tIns="0" rIns="0" bIns="0">
            <a:spAutoFit/>
          </a:bodyPr>
          <a:lstStyle/>
          <a:p>
            <a:pPr marL="457200" indent="-457200">
              <a:buFont typeface="+mj-lt"/>
              <a:buAutoNum type="arabicPeriod"/>
              <a:defRPr/>
            </a:pPr>
            <a:r>
              <a:rPr lang="en-US" sz="1600" dirty="0">
                <a:solidFill>
                  <a:schemeClr val="bg1">
                    <a:lumMod val="75000"/>
                  </a:schemeClr>
                </a:solidFill>
              </a:rPr>
              <a:t>Introduction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Longitudinal beam coupling impedance and implications on beam dynamics</a:t>
            </a:r>
          </a:p>
          <a:p>
            <a:pPr marL="1076325" lvl="4" indent="358775">
              <a:buFont typeface="Wingdings" panose="05000000000000000000" pitchFamily="2" charset="2"/>
              <a:buChar char="Ø"/>
              <a:defRPr/>
            </a:pPr>
            <a:r>
              <a:rPr lang="en-US" sz="1600" dirty="0">
                <a:solidFill>
                  <a:schemeClr val="bg1">
                    <a:lumMod val="75000"/>
                  </a:schemeClr>
                </a:solidFill>
              </a:rPr>
              <a:t>Motivation of the study</a:t>
            </a:r>
          </a:p>
          <a:p>
            <a:pPr marL="1076325" lvl="4" indent="358775">
              <a:buFont typeface="Wingdings" panose="05000000000000000000" pitchFamily="2" charset="2"/>
              <a:buChar char="Ø"/>
              <a:defRPr/>
            </a:pPr>
            <a:r>
              <a:rPr lang="en-US" sz="1600" dirty="0">
                <a:solidFill>
                  <a:schemeClr val="bg1">
                    <a:lumMod val="75000"/>
                  </a:schemeClr>
                </a:solidFill>
              </a:rPr>
              <a:t>The </a:t>
            </a:r>
            <a:r>
              <a:rPr lang="en-GB" sz="1600" dirty="0">
                <a:solidFill>
                  <a:schemeClr val="bg1">
                    <a:lumMod val="75000"/>
                  </a:schemeClr>
                </a:solidFill>
              </a:rPr>
              <a:t>main extraction kickers in the CERN Proton Synchrotron </a:t>
            </a:r>
            <a:r>
              <a:rPr lang="en-US" sz="1600" dirty="0">
                <a:solidFill>
                  <a:schemeClr val="bg1">
                    <a:lumMod val="75000"/>
                  </a:schemeClr>
                </a:solidFill>
              </a:rPr>
              <a:t>  </a:t>
            </a:r>
          </a:p>
          <a:p>
            <a:pPr marL="2286000" lvl="4" indent="-457200">
              <a:buFont typeface="+mj-lt"/>
              <a:buAutoNum type="alphaLcParenR"/>
              <a:defRPr/>
            </a:pPr>
            <a:endParaRPr lang="en-US" sz="1600" dirty="0">
              <a:solidFill>
                <a:srgbClr val="000000"/>
              </a:solidFill>
            </a:endParaRPr>
          </a:p>
          <a:p>
            <a:pPr marL="457200" indent="-457200">
              <a:buFont typeface="+mj-lt"/>
              <a:buAutoNum type="arabicPeriod"/>
              <a:defRPr/>
            </a:pPr>
            <a:r>
              <a:rPr lang="en-US" sz="1600" dirty="0">
                <a:solidFill>
                  <a:srgbClr val="000000"/>
                </a:solidFill>
              </a:rPr>
              <a:t>Electromagnetic simulations</a:t>
            </a:r>
          </a:p>
          <a:p>
            <a:pPr marL="457200" indent="-457200">
              <a:buFont typeface="+mj-lt"/>
              <a:buAutoNum type="arabicPeriod"/>
              <a:defRPr/>
            </a:pPr>
            <a:endParaRPr lang="en-US" sz="1000" dirty="0">
              <a:solidFill>
                <a:srgbClr val="000000"/>
              </a:solidFill>
            </a:endParaRPr>
          </a:p>
          <a:p>
            <a:pPr marL="1076325" lvl="4" indent="358775">
              <a:buFont typeface="Wingdings" panose="05000000000000000000" pitchFamily="2" charset="2"/>
              <a:buChar char="Ø"/>
              <a:defRPr/>
            </a:pPr>
            <a:r>
              <a:rPr lang="en-US" sz="1600" dirty="0">
                <a:solidFill>
                  <a:srgbClr val="000000"/>
                </a:solidFill>
              </a:rPr>
              <a:t>Wakefield simulation</a:t>
            </a:r>
          </a:p>
          <a:p>
            <a:pPr marL="1076325" lvl="4" indent="358775">
              <a:buFont typeface="Wingdings" panose="05000000000000000000" pitchFamily="2" charset="2"/>
              <a:buChar char="Ø"/>
              <a:defRPr/>
            </a:pPr>
            <a:r>
              <a:rPr lang="en-US" sz="1600" dirty="0">
                <a:solidFill>
                  <a:srgbClr val="000000"/>
                </a:solidFill>
              </a:rPr>
              <a:t>Frequency domain and schematic simulations</a:t>
            </a:r>
          </a:p>
          <a:p>
            <a:pPr marL="1076325" lvl="4">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Radiofrequency measurements </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Single stretched wire measurements</a:t>
            </a:r>
          </a:p>
          <a:p>
            <a:pPr marL="1076325" lvl="4" indent="358775">
              <a:buFont typeface="Wingdings" panose="05000000000000000000" pitchFamily="2" charset="2"/>
              <a:buChar char="Ø"/>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Beam impedance mitigation</a:t>
            </a:r>
          </a:p>
          <a:p>
            <a:pPr marL="457200" indent="-457200">
              <a:buFont typeface="+mj-lt"/>
              <a:buAutoNum type="arabicPeriod"/>
              <a:defRPr/>
            </a:pPr>
            <a:endParaRPr lang="en-US" sz="1000" dirty="0">
              <a:solidFill>
                <a:schemeClr val="bg1">
                  <a:lumMod val="75000"/>
                </a:schemeClr>
              </a:solidFill>
            </a:endParaRPr>
          </a:p>
          <a:p>
            <a:pPr marL="1076325" lvl="4" indent="358775">
              <a:buFont typeface="Wingdings" panose="05000000000000000000" pitchFamily="2" charset="2"/>
              <a:buChar char="Ø"/>
              <a:defRPr/>
            </a:pPr>
            <a:r>
              <a:rPr lang="en-US" sz="1600" dirty="0">
                <a:solidFill>
                  <a:schemeClr val="bg1">
                    <a:lumMod val="75000"/>
                  </a:schemeClr>
                </a:solidFill>
              </a:rPr>
              <a:t>Location of the critical resonances</a:t>
            </a:r>
          </a:p>
          <a:p>
            <a:pPr marL="1076325" lvl="4" indent="358775">
              <a:buFont typeface="Wingdings" panose="05000000000000000000" pitchFamily="2" charset="2"/>
              <a:buChar char="Ø"/>
              <a:defRPr/>
            </a:pPr>
            <a:r>
              <a:rPr lang="en-US" sz="1600" dirty="0">
                <a:solidFill>
                  <a:schemeClr val="bg1">
                    <a:lumMod val="75000"/>
                  </a:schemeClr>
                </a:solidFill>
              </a:rPr>
              <a:t>Mitigation strategy</a:t>
            </a:r>
          </a:p>
          <a:p>
            <a:pPr lvl="4">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Impedance of other components in the PS complex</a:t>
            </a:r>
          </a:p>
          <a:p>
            <a:pPr marL="457200" indent="-457200">
              <a:buFont typeface="+mj-lt"/>
              <a:buAutoNum type="arabicPeriod"/>
              <a:defRPr/>
            </a:pPr>
            <a:endParaRPr lang="en-US" sz="1600" dirty="0">
              <a:solidFill>
                <a:schemeClr val="bg1">
                  <a:lumMod val="75000"/>
                </a:schemeClr>
              </a:solidFill>
            </a:endParaRPr>
          </a:p>
          <a:p>
            <a:pPr marL="457200" indent="-457200">
              <a:buFont typeface="+mj-lt"/>
              <a:buAutoNum type="arabicPeriod"/>
              <a:defRPr/>
            </a:pPr>
            <a:r>
              <a:rPr lang="en-US" sz="1600" dirty="0">
                <a:solidFill>
                  <a:schemeClr val="bg1">
                    <a:lumMod val="75000"/>
                  </a:schemeClr>
                </a:solidFill>
              </a:rPr>
              <a:t>Conclusions and outlook</a:t>
            </a:r>
          </a:p>
        </p:txBody>
      </p:sp>
      <p:sp>
        <p:nvSpPr>
          <p:cNvPr id="6" name="Date Placeholder 5">
            <a:extLst>
              <a:ext uri="{FF2B5EF4-FFF2-40B4-BE49-F238E27FC236}">
                <a16:creationId xmlns:a16="http://schemas.microsoft.com/office/drawing/2014/main" id="{19FFB73A-4969-A9C4-6400-41B72AC93CAC}"/>
              </a:ext>
            </a:extLst>
          </p:cNvPr>
          <p:cNvSpPr>
            <a:spLocks noGrp="1"/>
          </p:cNvSpPr>
          <p:nvPr>
            <p:ph type="dt" sz="half" idx="10"/>
          </p:nvPr>
        </p:nvSpPr>
        <p:spPr/>
        <p:txBody>
          <a:bodyPr/>
          <a:lstStyle/>
          <a:p>
            <a:pPr>
              <a:defRPr/>
            </a:pPr>
            <a:r>
              <a:rPr lang="en-US" altLang="it-IT"/>
              <a:t>23/10/2023</a:t>
            </a:r>
            <a:endParaRPr lang="it-IT" altLang="it-IT"/>
          </a:p>
        </p:txBody>
      </p:sp>
      <p:sp>
        <p:nvSpPr>
          <p:cNvPr id="7" name="Footer Placeholder 6">
            <a:extLst>
              <a:ext uri="{FF2B5EF4-FFF2-40B4-BE49-F238E27FC236}">
                <a16:creationId xmlns:a16="http://schemas.microsoft.com/office/drawing/2014/main" id="{C01A7770-0E5D-F8A0-BA24-4B264FA3CE06}"/>
              </a:ext>
            </a:extLst>
          </p:cNvPr>
          <p:cNvSpPr>
            <a:spLocks noGrp="1"/>
          </p:cNvSpPr>
          <p:nvPr>
            <p:ph type="ftr" sz="quarter" idx="11"/>
          </p:nvPr>
        </p:nvSpPr>
        <p:spPr/>
        <p:txBody>
          <a:bodyPr/>
          <a:lstStyle/>
          <a:p>
            <a:pPr>
              <a:defRPr/>
            </a:pPr>
            <a:r>
              <a:rPr lang="it-IT" altLang="it-IT"/>
              <a:t>PhD progess report           Michela Neroni</a:t>
            </a:r>
          </a:p>
        </p:txBody>
      </p:sp>
      <p:sp>
        <p:nvSpPr>
          <p:cNvPr id="8" name="Slide Number Placeholder 7">
            <a:extLst>
              <a:ext uri="{FF2B5EF4-FFF2-40B4-BE49-F238E27FC236}">
                <a16:creationId xmlns:a16="http://schemas.microsoft.com/office/drawing/2014/main" id="{F6968FBB-F26E-9AE1-150A-8E344539A464}"/>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8</a:t>
            </a:fld>
            <a:endParaRPr lang="it-IT" altLang="it-IT"/>
          </a:p>
        </p:txBody>
      </p:sp>
    </p:spTree>
    <p:extLst>
      <p:ext uri="{BB962C8B-B14F-4D97-AF65-F5344CB8AC3E}">
        <p14:creationId xmlns:p14="http://schemas.microsoft.com/office/powerpoint/2010/main" val="3131813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9ABA612-417E-F007-5CDC-F418D138665D}"/>
              </a:ext>
            </a:extLst>
          </p:cNvPr>
          <p:cNvSpPr/>
          <p:nvPr/>
        </p:nvSpPr>
        <p:spPr>
          <a:xfrm>
            <a:off x="297257" y="3090913"/>
            <a:ext cx="2586611" cy="1375487"/>
          </a:xfrm>
          <a:prstGeom prst="rect">
            <a:avLst/>
          </a:prstGeom>
          <a:noFill/>
          <a:ln>
            <a:solidFill>
              <a:srgbClr val="FF0000"/>
            </a:solidFill>
          </a:ln>
          <a:effectLst>
            <a:glow rad="63500">
              <a:srgbClr val="FFC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FFFF"/>
              </a:solidFill>
              <a:latin typeface="Arial"/>
            </a:endParaRPr>
          </a:p>
        </p:txBody>
      </p:sp>
      <p:sp>
        <p:nvSpPr>
          <p:cNvPr id="6" name="Title 2">
            <a:extLst>
              <a:ext uri="{FF2B5EF4-FFF2-40B4-BE49-F238E27FC236}">
                <a16:creationId xmlns:a16="http://schemas.microsoft.com/office/drawing/2014/main" id="{89976F6A-6864-82C1-BB1A-624AD22DD120}"/>
              </a:ext>
            </a:extLst>
          </p:cNvPr>
          <p:cNvSpPr txBox="1">
            <a:spLocks/>
          </p:cNvSpPr>
          <p:nvPr/>
        </p:nvSpPr>
        <p:spPr>
          <a:xfrm>
            <a:off x="226121" y="234041"/>
            <a:ext cx="8532019" cy="383606"/>
          </a:xfrm>
          <a:prstGeom prst="rect">
            <a:avLst/>
          </a:prstGeom>
        </p:spPr>
        <p:txBody>
          <a:bodyPr vert="horz" lIns="0" tIns="0" rIns="0" bIns="0" rtlCol="0" anchor="t" anchorCtr="0">
            <a:noAutofit/>
          </a:bodyPr>
          <a:lstStyle>
            <a:lvl1pPr>
              <a:lnSpc>
                <a:spcPct val="90000"/>
              </a:lnSpc>
              <a:spcBef>
                <a:spcPct val="0"/>
              </a:spcBef>
              <a:buNone/>
              <a:defRPr sz="4400" b="1">
                <a:latin typeface="+mj-lt"/>
                <a:ea typeface="+mj-ea"/>
                <a:cs typeface="+mj-cs"/>
              </a:defRPr>
            </a:lvl1pPr>
          </a:lstStyle>
          <a:p>
            <a:pPr defTabSz="685800" eaLnBrk="1" hangingPunct="1"/>
            <a:r>
              <a:rPr lang="en-US" sz="2600" dirty="0">
                <a:solidFill>
                  <a:srgbClr val="822433"/>
                </a:solidFill>
              </a:rPr>
              <a:t>Induced voltage</a:t>
            </a:r>
            <a:endParaRPr lang="en-GB" sz="2600" dirty="0">
              <a:solidFill>
                <a:srgbClr val="822433"/>
              </a:solidFill>
            </a:endParaRPr>
          </a:p>
        </p:txBody>
      </p:sp>
      <p:sp>
        <p:nvSpPr>
          <p:cNvPr id="7" name="TextBox 6">
            <a:extLst>
              <a:ext uri="{FF2B5EF4-FFF2-40B4-BE49-F238E27FC236}">
                <a16:creationId xmlns:a16="http://schemas.microsoft.com/office/drawing/2014/main" id="{453DE40F-F6CF-F868-DBBA-0C39947A637B}"/>
              </a:ext>
            </a:extLst>
          </p:cNvPr>
          <p:cNvSpPr txBox="1"/>
          <p:nvPr/>
        </p:nvSpPr>
        <p:spPr>
          <a:xfrm>
            <a:off x="3033124" y="3743339"/>
            <a:ext cx="2680829" cy="715581"/>
          </a:xfrm>
          <a:prstGeom prst="rect">
            <a:avLst/>
          </a:prstGeom>
          <a:noFill/>
          <a:ln w="19050">
            <a:noFill/>
          </a:ln>
        </p:spPr>
        <p:txBody>
          <a:bodyPr wrap="square">
            <a:spAutoFit/>
          </a:bodyPr>
          <a:lstStyle/>
          <a:p>
            <a:pPr defTabSz="685800" eaLnBrk="1" fontAlgn="auto" hangingPunct="1">
              <a:spcBef>
                <a:spcPts val="0"/>
              </a:spcBef>
              <a:spcAft>
                <a:spcPts val="0"/>
              </a:spcAft>
              <a:buClr>
                <a:srgbClr val="0033A0"/>
              </a:buClr>
            </a:pPr>
            <a:r>
              <a:rPr lang="en-US" sz="1350" b="1" dirty="0">
                <a:solidFill>
                  <a:srgbClr val="FF0000"/>
                </a:solidFill>
                <a:latin typeface="Arial"/>
                <a:ea typeface="+mn-ea"/>
              </a:rPr>
              <a:t>Broadband impedance </a:t>
            </a:r>
            <a:r>
              <a:rPr lang="en-US" sz="1350" dirty="0">
                <a:solidFill>
                  <a:srgbClr val="000000"/>
                </a:solidFill>
                <a:latin typeface="Arial"/>
                <a:ea typeface="+mn-ea"/>
              </a:rPr>
              <a:t>contribution driven by the </a:t>
            </a:r>
            <a:r>
              <a:rPr lang="en-US" sz="1350" b="1" dirty="0">
                <a:solidFill>
                  <a:srgbClr val="FF0000"/>
                </a:solidFill>
                <a:latin typeface="Arial"/>
                <a:ea typeface="+mn-ea"/>
              </a:rPr>
              <a:t>ferrite</a:t>
            </a:r>
          </a:p>
          <a:p>
            <a:pPr defTabSz="685800" eaLnBrk="1" fontAlgn="auto" hangingPunct="1">
              <a:spcBef>
                <a:spcPts val="0"/>
              </a:spcBef>
              <a:spcAft>
                <a:spcPts val="0"/>
              </a:spcAft>
              <a:buClr>
                <a:srgbClr val="0033A0"/>
              </a:buClr>
            </a:pPr>
            <a:r>
              <a:rPr lang="en-US" sz="1350" dirty="0">
                <a:solidFill>
                  <a:srgbClr val="000000"/>
                </a:solidFill>
                <a:latin typeface="Arial"/>
                <a:ea typeface="+mn-ea"/>
                <a:sym typeface="Wingdings" panose="05000000000000000000" pitchFamily="2" charset="2"/>
              </a:rPr>
              <a:t> </a:t>
            </a:r>
            <a:r>
              <a:rPr lang="en-US" sz="1350" dirty="0">
                <a:solidFill>
                  <a:srgbClr val="000000"/>
                </a:solidFill>
                <a:latin typeface="Arial"/>
                <a:ea typeface="+mn-ea"/>
              </a:rPr>
              <a:t>Intrinsic in the kicker design</a:t>
            </a:r>
            <a:endParaRPr lang="en-US" sz="1350" b="1" dirty="0">
              <a:solidFill>
                <a:srgbClr val="FF0000"/>
              </a:solidFill>
              <a:latin typeface="Arial"/>
              <a:ea typeface="+mn-ea"/>
            </a:endParaRPr>
          </a:p>
        </p:txBody>
      </p:sp>
      <p:grpSp>
        <p:nvGrpSpPr>
          <p:cNvPr id="8" name="Group 7">
            <a:extLst>
              <a:ext uri="{FF2B5EF4-FFF2-40B4-BE49-F238E27FC236}">
                <a16:creationId xmlns:a16="http://schemas.microsoft.com/office/drawing/2014/main" id="{22B66D89-0203-7574-9750-D717054C1E50}"/>
              </a:ext>
            </a:extLst>
          </p:cNvPr>
          <p:cNvGrpSpPr/>
          <p:nvPr/>
        </p:nvGrpSpPr>
        <p:grpSpPr>
          <a:xfrm>
            <a:off x="414535" y="1349626"/>
            <a:ext cx="4020072" cy="3045372"/>
            <a:chOff x="582290" y="2487141"/>
            <a:chExt cx="5537826" cy="4060495"/>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09256DF-BF01-9F7F-1872-F88BFEFD95FA}"/>
                    </a:ext>
                  </a:extLst>
                </p:cNvPr>
                <p:cNvSpPr txBox="1"/>
                <p:nvPr/>
              </p:nvSpPr>
              <p:spPr>
                <a:xfrm>
                  <a:off x="777516" y="2487141"/>
                  <a:ext cx="4403558" cy="612304"/>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350" i="1">
                                <a:solidFill>
                                  <a:srgbClr val="000000"/>
                                </a:solidFill>
                                <a:latin typeface="Cambria Math" panose="02040503050406030204" pitchFamily="18" charset="0"/>
                                <a:ea typeface="+mn-ea"/>
                              </a:rPr>
                            </m:ctrlPr>
                          </m:sSubPr>
                          <m:e>
                            <m:r>
                              <a:rPr lang="en-US" sz="1350" i="1">
                                <a:solidFill>
                                  <a:srgbClr val="000000"/>
                                </a:solidFill>
                                <a:latin typeface="Cambria Math" panose="02040503050406030204" pitchFamily="18" charset="0"/>
                                <a:ea typeface="+mn-ea"/>
                              </a:rPr>
                              <m:t>𝑉</m:t>
                            </m:r>
                          </m:e>
                          <m:sub>
                            <m:r>
                              <a:rPr lang="en-US" sz="1350" i="1">
                                <a:solidFill>
                                  <a:srgbClr val="000000"/>
                                </a:solidFill>
                                <a:latin typeface="Cambria Math" panose="02040503050406030204" pitchFamily="18" charset="0"/>
                                <a:ea typeface="+mn-ea"/>
                              </a:rPr>
                              <m:t>𝑖𝑛𝑑</m:t>
                            </m:r>
                          </m:sub>
                        </m:sSub>
                        <m:d>
                          <m:dPr>
                            <m:ctrlPr>
                              <a:rPr lang="en-US" sz="1350" i="1">
                                <a:solidFill>
                                  <a:srgbClr val="000000"/>
                                </a:solidFill>
                                <a:latin typeface="Cambria Math" panose="02040503050406030204" pitchFamily="18" charset="0"/>
                                <a:ea typeface="+mn-ea"/>
                              </a:rPr>
                            </m:ctrlPr>
                          </m:dPr>
                          <m:e>
                            <m:r>
                              <a:rPr lang="en-US" sz="1350" i="1">
                                <a:solidFill>
                                  <a:srgbClr val="000000"/>
                                </a:solidFill>
                                <a:latin typeface="Cambria Math" panose="02040503050406030204" pitchFamily="18" charset="0"/>
                                <a:ea typeface="Cambria Math" panose="02040503050406030204" pitchFamily="18" charset="0"/>
                              </a:rPr>
                              <m:t>𝜏</m:t>
                            </m:r>
                          </m:e>
                        </m:d>
                        <m:r>
                          <a:rPr lang="en-US" sz="1350" i="1">
                            <a:solidFill>
                              <a:srgbClr val="000000"/>
                            </a:solidFill>
                            <a:latin typeface="Cambria Math" panose="02040503050406030204" pitchFamily="18" charset="0"/>
                            <a:ea typeface="Cambria Math" panose="02040503050406030204" pitchFamily="18" charset="0"/>
                          </a:rPr>
                          <m:t>=−</m:t>
                        </m:r>
                        <m:r>
                          <a:rPr lang="en-US" sz="1350" i="1">
                            <a:solidFill>
                              <a:srgbClr val="000000"/>
                            </a:solidFill>
                            <a:latin typeface="Cambria Math" panose="02040503050406030204" pitchFamily="18" charset="0"/>
                            <a:ea typeface="Cambria Math" panose="02040503050406030204" pitchFamily="18" charset="0"/>
                          </a:rPr>
                          <m:t>𝑞</m:t>
                        </m:r>
                        <m:sSub>
                          <m:sSubPr>
                            <m:ctrlPr>
                              <a:rPr lang="en-US" sz="1350" i="1">
                                <a:solidFill>
                                  <a:srgbClr val="000000"/>
                                </a:solidFill>
                                <a:latin typeface="Cambria Math" panose="02040503050406030204" pitchFamily="18" charset="0"/>
                                <a:ea typeface="Cambria Math" panose="02040503050406030204" pitchFamily="18" charset="0"/>
                              </a:rPr>
                            </m:ctrlPr>
                          </m:sSubPr>
                          <m:e>
                            <m:r>
                              <a:rPr lang="en-US" sz="1350" i="1">
                                <a:solidFill>
                                  <a:srgbClr val="000000"/>
                                </a:solidFill>
                                <a:latin typeface="Cambria Math" panose="02040503050406030204" pitchFamily="18" charset="0"/>
                                <a:ea typeface="Cambria Math" panose="02040503050406030204" pitchFamily="18" charset="0"/>
                              </a:rPr>
                              <m:t>𝑁</m:t>
                            </m:r>
                          </m:e>
                          <m:sub>
                            <m:r>
                              <a:rPr lang="en-US" sz="1350" i="1">
                                <a:solidFill>
                                  <a:srgbClr val="000000"/>
                                </a:solidFill>
                                <a:latin typeface="Cambria Math" panose="02040503050406030204" pitchFamily="18" charset="0"/>
                                <a:ea typeface="Cambria Math" panose="02040503050406030204" pitchFamily="18" charset="0"/>
                              </a:rPr>
                              <m:t>𝑏</m:t>
                            </m:r>
                          </m:sub>
                        </m:sSub>
                        <m:nary>
                          <m:naryPr>
                            <m:ctrlPr>
                              <a:rPr lang="en-US" sz="1350" i="1">
                                <a:solidFill>
                                  <a:srgbClr val="000000"/>
                                </a:solidFill>
                                <a:latin typeface="Cambria Math" panose="02040503050406030204" pitchFamily="18" charset="0"/>
                                <a:ea typeface="Cambria Math" panose="02040503050406030204" pitchFamily="18" charset="0"/>
                              </a:rPr>
                            </m:ctrlPr>
                          </m:naryPr>
                          <m:sub>
                            <m:r>
                              <m:rPr>
                                <m:brk m:alnAt="23"/>
                              </m:rPr>
                              <a:rPr lang="en-US" sz="1350" i="1">
                                <a:solidFill>
                                  <a:srgbClr val="000000"/>
                                </a:solidFill>
                                <a:latin typeface="Cambria Math" panose="02040503050406030204" pitchFamily="18" charset="0"/>
                                <a:ea typeface="Cambria Math" panose="02040503050406030204" pitchFamily="18" charset="0"/>
                              </a:rPr>
                              <m:t>−</m:t>
                            </m:r>
                            <m:r>
                              <a:rPr lang="en-US" sz="1350" i="1">
                                <a:solidFill>
                                  <a:srgbClr val="000000"/>
                                </a:solidFill>
                                <a:latin typeface="Cambria Math" panose="02040503050406030204" pitchFamily="18" charset="0"/>
                                <a:ea typeface="Cambria Math" panose="02040503050406030204" pitchFamily="18" charset="0"/>
                              </a:rPr>
                              <m:t>∞</m:t>
                            </m:r>
                          </m:sub>
                          <m:sup>
                            <m:r>
                              <a:rPr lang="en-US" sz="1350" i="1">
                                <a:solidFill>
                                  <a:srgbClr val="000000"/>
                                </a:solidFill>
                                <a:latin typeface="Cambria Math" panose="02040503050406030204" pitchFamily="18" charset="0"/>
                                <a:ea typeface="Cambria Math" panose="02040503050406030204" pitchFamily="18" charset="0"/>
                              </a:rPr>
                              <m:t>+∞</m:t>
                            </m:r>
                          </m:sup>
                          <m:e>
                            <m:r>
                              <a:rPr lang="en-US" sz="1350" i="1">
                                <a:solidFill>
                                  <a:srgbClr val="000000"/>
                                </a:solidFill>
                                <a:latin typeface="Cambria Math" panose="02040503050406030204" pitchFamily="18" charset="0"/>
                                <a:ea typeface="Cambria Math" panose="02040503050406030204" pitchFamily="18" charset="0"/>
                              </a:rPr>
                              <m:t>𝑆</m:t>
                            </m:r>
                            <m:d>
                              <m:dPr>
                                <m:ctrlPr>
                                  <a:rPr lang="en-US" sz="1350" i="1">
                                    <a:solidFill>
                                      <a:srgbClr val="000000"/>
                                    </a:solidFill>
                                    <a:latin typeface="Cambria Math" panose="02040503050406030204" pitchFamily="18" charset="0"/>
                                    <a:ea typeface="Cambria Math" panose="02040503050406030204" pitchFamily="18" charset="0"/>
                                  </a:rPr>
                                </m:ctrlPr>
                              </m:dPr>
                              <m:e>
                                <m:r>
                                  <a:rPr lang="en-US" sz="1350" i="1">
                                    <a:solidFill>
                                      <a:srgbClr val="000000"/>
                                    </a:solidFill>
                                    <a:latin typeface="Cambria Math" panose="02040503050406030204" pitchFamily="18" charset="0"/>
                                    <a:ea typeface="Cambria Math" panose="02040503050406030204" pitchFamily="18" charset="0"/>
                                  </a:rPr>
                                  <m:t>𝑓</m:t>
                                </m:r>
                              </m:e>
                            </m:d>
                            <m:r>
                              <a:rPr lang="en-US" sz="1350" i="1">
                                <a:solidFill>
                                  <a:srgbClr val="000000"/>
                                </a:solidFill>
                                <a:latin typeface="Cambria Math" panose="02040503050406030204" pitchFamily="18" charset="0"/>
                                <a:ea typeface="Cambria Math" panose="02040503050406030204" pitchFamily="18" charset="0"/>
                              </a:rPr>
                              <m:t>𝑍</m:t>
                            </m:r>
                            <m:r>
                              <a:rPr lang="en-US" sz="1350" i="1">
                                <a:solidFill>
                                  <a:srgbClr val="000000"/>
                                </a:solidFill>
                                <a:latin typeface="Cambria Math" panose="02040503050406030204" pitchFamily="18" charset="0"/>
                                <a:ea typeface="Cambria Math" panose="02040503050406030204" pitchFamily="18" charset="0"/>
                              </a:rPr>
                              <m:t>(</m:t>
                            </m:r>
                            <m:r>
                              <a:rPr lang="en-US" sz="1350" i="1">
                                <a:solidFill>
                                  <a:srgbClr val="000000"/>
                                </a:solidFill>
                                <a:latin typeface="Cambria Math" panose="02040503050406030204" pitchFamily="18" charset="0"/>
                                <a:ea typeface="Cambria Math" panose="02040503050406030204" pitchFamily="18" charset="0"/>
                              </a:rPr>
                              <m:t>𝑓</m:t>
                            </m:r>
                            <m:r>
                              <a:rPr lang="en-US" sz="1350" i="1">
                                <a:solidFill>
                                  <a:srgbClr val="000000"/>
                                </a:solidFill>
                                <a:latin typeface="Cambria Math" panose="02040503050406030204" pitchFamily="18" charset="0"/>
                                <a:ea typeface="Cambria Math" panose="02040503050406030204" pitchFamily="18" charset="0"/>
                              </a:rPr>
                              <m:t>)</m:t>
                            </m:r>
                            <m:sSup>
                              <m:sSupPr>
                                <m:ctrlPr>
                                  <a:rPr lang="en-US" sz="1350" i="1">
                                    <a:solidFill>
                                      <a:srgbClr val="000000"/>
                                    </a:solidFill>
                                    <a:latin typeface="Cambria Math" panose="02040503050406030204" pitchFamily="18" charset="0"/>
                                    <a:ea typeface="Cambria Math" panose="02040503050406030204" pitchFamily="18" charset="0"/>
                                  </a:rPr>
                                </m:ctrlPr>
                              </m:sSupPr>
                              <m:e>
                                <m:r>
                                  <a:rPr lang="en-US" sz="1350" i="1">
                                    <a:solidFill>
                                      <a:srgbClr val="000000"/>
                                    </a:solidFill>
                                    <a:latin typeface="Cambria Math" panose="02040503050406030204" pitchFamily="18" charset="0"/>
                                    <a:ea typeface="Cambria Math" panose="02040503050406030204" pitchFamily="18" charset="0"/>
                                  </a:rPr>
                                  <m:t>𝑒</m:t>
                                </m:r>
                              </m:e>
                              <m:sup>
                                <m:r>
                                  <a:rPr lang="en-US" sz="1350" i="1">
                                    <a:solidFill>
                                      <a:srgbClr val="000000"/>
                                    </a:solidFill>
                                    <a:latin typeface="Cambria Math" panose="02040503050406030204" pitchFamily="18" charset="0"/>
                                    <a:ea typeface="Cambria Math" panose="02040503050406030204" pitchFamily="18" charset="0"/>
                                  </a:rPr>
                                  <m:t>𝑗</m:t>
                                </m:r>
                                <m:r>
                                  <a:rPr lang="en-US" sz="1350" i="1">
                                    <a:solidFill>
                                      <a:srgbClr val="000000"/>
                                    </a:solidFill>
                                    <a:latin typeface="Cambria Math" panose="02040503050406030204" pitchFamily="18" charset="0"/>
                                    <a:ea typeface="Cambria Math" panose="02040503050406030204" pitchFamily="18" charset="0"/>
                                  </a:rPr>
                                  <m:t>2</m:t>
                                </m:r>
                                <m:r>
                                  <a:rPr lang="en-US" sz="1350" i="1">
                                    <a:solidFill>
                                      <a:srgbClr val="000000"/>
                                    </a:solidFill>
                                    <a:latin typeface="Cambria Math" panose="02040503050406030204" pitchFamily="18" charset="0"/>
                                    <a:ea typeface="Cambria Math" panose="02040503050406030204" pitchFamily="18" charset="0"/>
                                  </a:rPr>
                                  <m:t>𝜋</m:t>
                                </m:r>
                                <m:r>
                                  <a:rPr lang="en-US" sz="1350" i="1">
                                    <a:solidFill>
                                      <a:srgbClr val="000000"/>
                                    </a:solidFill>
                                    <a:latin typeface="Cambria Math" panose="02040503050406030204" pitchFamily="18" charset="0"/>
                                    <a:ea typeface="Cambria Math" panose="02040503050406030204" pitchFamily="18" charset="0"/>
                                  </a:rPr>
                                  <m:t>𝑓</m:t>
                                </m:r>
                                <m:r>
                                  <a:rPr lang="en-US" sz="1350" i="1">
                                    <a:solidFill>
                                      <a:srgbClr val="000000"/>
                                    </a:solidFill>
                                    <a:latin typeface="Cambria Math" panose="02040503050406030204" pitchFamily="18" charset="0"/>
                                    <a:ea typeface="Cambria Math" panose="02040503050406030204" pitchFamily="18" charset="0"/>
                                  </a:rPr>
                                  <m:t>𝜏</m:t>
                                </m:r>
                              </m:sup>
                            </m:sSup>
                            <m:r>
                              <a:rPr lang="en-US" sz="1350" i="1">
                                <a:solidFill>
                                  <a:srgbClr val="000000"/>
                                </a:solidFill>
                                <a:latin typeface="Cambria Math" panose="02040503050406030204" pitchFamily="18" charset="0"/>
                                <a:ea typeface="Cambria Math" panose="02040503050406030204" pitchFamily="18" charset="0"/>
                              </a:rPr>
                              <m:t>𝑑𝑓</m:t>
                            </m:r>
                          </m:e>
                        </m:nary>
                      </m:oMath>
                    </m:oMathPara>
                  </a14:m>
                  <a:endParaRPr lang="en-GB" sz="1350" dirty="0">
                    <a:solidFill>
                      <a:srgbClr val="000000"/>
                    </a:solidFill>
                    <a:latin typeface="Arial"/>
                    <a:ea typeface="+mn-ea"/>
                  </a:endParaRPr>
                </a:p>
              </p:txBody>
            </p:sp>
          </mc:Choice>
          <mc:Fallback xmlns="">
            <p:sp>
              <p:nvSpPr>
                <p:cNvPr id="9" name="TextBox 8">
                  <a:extLst>
                    <a:ext uri="{FF2B5EF4-FFF2-40B4-BE49-F238E27FC236}">
                      <a16:creationId xmlns:a16="http://schemas.microsoft.com/office/drawing/2014/main" id="{709256DF-BF01-9F7F-1872-F88BFEFD95FA}"/>
                    </a:ext>
                  </a:extLst>
                </p:cNvPr>
                <p:cNvSpPr txBox="1">
                  <a:spLocks noRot="1" noChangeAspect="1" noMove="1" noResize="1" noEditPoints="1" noAdjustHandles="1" noChangeArrowheads="1" noChangeShapeType="1" noTextEdit="1"/>
                </p:cNvSpPr>
                <p:nvPr/>
              </p:nvSpPr>
              <p:spPr>
                <a:xfrm>
                  <a:off x="777516" y="2487141"/>
                  <a:ext cx="4403558" cy="612304"/>
                </a:xfrm>
                <a:prstGeom prst="rect">
                  <a:avLst/>
                </a:prstGeom>
                <a:blipFill>
                  <a:blip r:embed="rId3"/>
                  <a:stretch>
                    <a:fillRect t="-184211" b="-269737"/>
                  </a:stretch>
                </a:blipFill>
              </p:spPr>
              <p:txBody>
                <a:bodyPr/>
                <a:lstStyle/>
                <a:p>
                  <a:r>
                    <a:rPr lang="en-GB">
                      <a:noFill/>
                    </a:rPr>
                    <a:t> </a:t>
                  </a:r>
                </a:p>
              </p:txBody>
            </p:sp>
          </mc:Fallback>
        </mc:AlternateContent>
        <p:sp>
          <p:nvSpPr>
            <p:cNvPr id="10" name="Oval 9">
              <a:extLst>
                <a:ext uri="{FF2B5EF4-FFF2-40B4-BE49-F238E27FC236}">
                  <a16:creationId xmlns:a16="http://schemas.microsoft.com/office/drawing/2014/main" id="{6DC24DCA-D134-2850-4282-A042C160A4A9}"/>
                </a:ext>
              </a:extLst>
            </p:cNvPr>
            <p:cNvSpPr/>
            <p:nvPr/>
          </p:nvSpPr>
          <p:spPr>
            <a:xfrm>
              <a:off x="3535682" y="2546451"/>
              <a:ext cx="489284" cy="522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FFFF"/>
                </a:solidFill>
                <a:latin typeface="Arial"/>
              </a:endParaRPr>
            </a:p>
          </p:txBody>
        </p:sp>
        <p:cxnSp>
          <p:nvCxnSpPr>
            <p:cNvPr id="11" name="Straight Arrow Connector 10">
              <a:extLst>
                <a:ext uri="{FF2B5EF4-FFF2-40B4-BE49-F238E27FC236}">
                  <a16:creationId xmlns:a16="http://schemas.microsoft.com/office/drawing/2014/main" id="{23E53B76-E0E9-0C90-D3A9-FBF5756F8A49}"/>
                </a:ext>
              </a:extLst>
            </p:cNvPr>
            <p:cNvCxnSpPr>
              <a:cxnSpLocks/>
              <a:stCxn id="10" idx="4"/>
              <a:endCxn id="13" idx="0"/>
            </p:cNvCxnSpPr>
            <p:nvPr/>
          </p:nvCxnSpPr>
          <p:spPr>
            <a:xfrm flipH="1">
              <a:off x="3043113" y="3069301"/>
              <a:ext cx="737212" cy="10350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86ABE7-62B7-C7D3-57EA-AAA81726362F}"/>
                </a:ext>
              </a:extLst>
            </p:cNvPr>
            <p:cNvCxnSpPr>
              <a:cxnSpLocks/>
              <a:stCxn id="10" idx="4"/>
            </p:cNvCxnSpPr>
            <p:nvPr/>
          </p:nvCxnSpPr>
          <p:spPr>
            <a:xfrm>
              <a:off x="3780324" y="3069300"/>
              <a:ext cx="903780" cy="969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D4558D-D3E2-D2D5-B9E2-F9884459024E}"/>
                    </a:ext>
                  </a:extLst>
                </p:cNvPr>
                <p:cNvSpPr txBox="1"/>
                <p:nvPr/>
              </p:nvSpPr>
              <p:spPr>
                <a:xfrm>
                  <a:off x="2139331" y="4104371"/>
                  <a:ext cx="1807564" cy="276999"/>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350" i="1" dirty="0">
                            <a:solidFill>
                              <a:srgbClr val="000000"/>
                            </a:solidFill>
                            <a:latin typeface="Cambria Math" panose="02040503050406030204" pitchFamily="18" charset="0"/>
                            <a:ea typeface="+mn-ea"/>
                          </a:rPr>
                          <m:t>𝑅𝑒</m:t>
                        </m:r>
                        <m:r>
                          <a:rPr lang="en-US" sz="1350" i="1" dirty="0">
                            <a:solidFill>
                              <a:srgbClr val="000000"/>
                            </a:solidFill>
                            <a:latin typeface="Cambria Math" panose="02040503050406030204" pitchFamily="18" charset="0"/>
                            <a:ea typeface="+mn-ea"/>
                          </a:rPr>
                          <m:t> {</m:t>
                        </m:r>
                        <m:r>
                          <a:rPr lang="en-US" sz="1350" i="1" dirty="0">
                            <a:solidFill>
                              <a:srgbClr val="000000"/>
                            </a:solidFill>
                            <a:latin typeface="Cambria Math" panose="02040503050406030204" pitchFamily="18" charset="0"/>
                            <a:ea typeface="+mn-ea"/>
                          </a:rPr>
                          <m:t>𝑍</m:t>
                        </m:r>
                        <m:r>
                          <a:rPr lang="en-US" sz="1350" i="1" dirty="0">
                            <a:solidFill>
                              <a:srgbClr val="000000"/>
                            </a:solidFill>
                            <a:latin typeface="Cambria Math" panose="02040503050406030204" pitchFamily="18" charset="0"/>
                            <a:ea typeface="+mn-ea"/>
                          </a:rPr>
                          <m:t>(</m:t>
                        </m:r>
                        <m:r>
                          <a:rPr lang="en-US" sz="1350" i="1" dirty="0">
                            <a:solidFill>
                              <a:srgbClr val="000000"/>
                            </a:solidFill>
                            <a:latin typeface="Cambria Math" panose="02040503050406030204" pitchFamily="18" charset="0"/>
                            <a:ea typeface="+mn-ea"/>
                          </a:rPr>
                          <m:t>𝑓</m:t>
                        </m:r>
                        <m:r>
                          <a:rPr lang="en-US" sz="1350" i="1" dirty="0">
                            <a:solidFill>
                              <a:srgbClr val="000000"/>
                            </a:solidFill>
                            <a:latin typeface="Cambria Math" panose="02040503050406030204" pitchFamily="18" charset="0"/>
                            <a:ea typeface="+mn-ea"/>
                          </a:rPr>
                          <m:t>)}</m:t>
                        </m:r>
                      </m:oMath>
                    </m:oMathPara>
                  </a14:m>
                  <a:endParaRPr lang="en-GB" sz="1350" dirty="0">
                    <a:solidFill>
                      <a:srgbClr val="000000"/>
                    </a:solidFill>
                    <a:latin typeface="Arial"/>
                    <a:ea typeface="+mn-ea"/>
                  </a:endParaRPr>
                </a:p>
              </p:txBody>
            </p:sp>
          </mc:Choice>
          <mc:Fallback xmlns="">
            <p:sp>
              <p:nvSpPr>
                <p:cNvPr id="13" name="TextBox 12">
                  <a:extLst>
                    <a:ext uri="{FF2B5EF4-FFF2-40B4-BE49-F238E27FC236}">
                      <a16:creationId xmlns:a16="http://schemas.microsoft.com/office/drawing/2014/main" id="{E1D4558D-D3E2-D2D5-B9E2-F9884459024E}"/>
                    </a:ext>
                  </a:extLst>
                </p:cNvPr>
                <p:cNvSpPr txBox="1">
                  <a:spLocks noRot="1" noChangeAspect="1" noMove="1" noResize="1" noEditPoints="1" noAdjustHandles="1" noChangeArrowheads="1" noChangeShapeType="1" noTextEdit="1"/>
                </p:cNvSpPr>
                <p:nvPr/>
              </p:nvSpPr>
              <p:spPr>
                <a:xfrm>
                  <a:off x="2139331" y="4104371"/>
                  <a:ext cx="1807564" cy="276999"/>
                </a:xfrm>
                <a:prstGeom prst="rect">
                  <a:avLst/>
                </a:prstGeom>
                <a:blipFill>
                  <a:blip r:embed="rId4"/>
                  <a:stretch>
                    <a:fillRect b="-38235"/>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F89B1250-2302-5DFF-6B93-A4C5997AE246}"/>
                </a:ext>
              </a:extLst>
            </p:cNvPr>
            <p:cNvSpPr txBox="1"/>
            <p:nvPr/>
          </p:nvSpPr>
          <p:spPr>
            <a:xfrm rot="5400000">
              <a:off x="2358698" y="4830596"/>
              <a:ext cx="1105381" cy="381578"/>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sz="1800" dirty="0">
                  <a:solidFill>
                    <a:srgbClr val="830022"/>
                  </a:solidFill>
                  <a:latin typeface="Arial"/>
                  <a:ea typeface="+mn-ea"/>
                  <a:sym typeface="Wingdings" panose="05000000000000000000" pitchFamily="2" charset="2"/>
                </a:rPr>
                <a:t></a:t>
              </a:r>
              <a:endParaRPr lang="en-GB" sz="1800" dirty="0">
                <a:solidFill>
                  <a:srgbClr val="830022"/>
                </a:solidFill>
                <a:latin typeface="Arial"/>
                <a:ea typeface="+mn-ea"/>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2E9A5C-F734-FBFC-2B9A-E08FF1FD4462}"/>
                    </a:ext>
                  </a:extLst>
                </p:cNvPr>
                <p:cNvSpPr txBox="1"/>
                <p:nvPr/>
              </p:nvSpPr>
              <p:spPr>
                <a:xfrm>
                  <a:off x="2825177" y="4843635"/>
                  <a:ext cx="277001" cy="276999"/>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350" i="1">
                                <a:solidFill>
                                  <a:srgbClr val="FF0000"/>
                                </a:solidFill>
                                <a:latin typeface="Cambria Math" panose="02040503050406030204" pitchFamily="18" charset="0"/>
                                <a:ea typeface="+mn-ea"/>
                              </a:rPr>
                            </m:ctrlPr>
                          </m:sSubPr>
                          <m:e>
                            <m:r>
                              <a:rPr lang="en-US" sz="1350" i="1">
                                <a:solidFill>
                                  <a:srgbClr val="FF0000"/>
                                </a:solidFill>
                                <a:latin typeface="Cambria Math" panose="02040503050406030204" pitchFamily="18" charset="0"/>
                                <a:ea typeface="+mn-ea"/>
                              </a:rPr>
                              <m:t>𝑅</m:t>
                            </m:r>
                          </m:e>
                          <m:sub>
                            <m:r>
                              <a:rPr lang="en-US" sz="1350" i="1">
                                <a:solidFill>
                                  <a:srgbClr val="FF0000"/>
                                </a:solidFill>
                                <a:latin typeface="Cambria Math" panose="02040503050406030204" pitchFamily="18" charset="0"/>
                                <a:ea typeface="+mn-ea"/>
                              </a:rPr>
                              <m:t>𝑠</m:t>
                            </m:r>
                          </m:sub>
                        </m:sSub>
                      </m:oMath>
                    </m:oMathPara>
                  </a14:m>
                  <a:endParaRPr lang="en-GB" sz="1350" dirty="0">
                    <a:solidFill>
                      <a:srgbClr val="FF0000"/>
                    </a:solidFill>
                    <a:latin typeface="Arial"/>
                    <a:ea typeface="+mn-ea"/>
                  </a:endParaRPr>
                </a:p>
              </p:txBody>
            </p:sp>
          </mc:Choice>
          <mc:Fallback xmlns="">
            <p:sp>
              <p:nvSpPr>
                <p:cNvPr id="17" name="TextBox 16">
                  <a:extLst>
                    <a:ext uri="{FF2B5EF4-FFF2-40B4-BE49-F238E27FC236}">
                      <a16:creationId xmlns:a16="http://schemas.microsoft.com/office/drawing/2014/main" id="{952E9A5C-F734-FBFC-2B9A-E08FF1FD4462}"/>
                    </a:ext>
                  </a:extLst>
                </p:cNvPr>
                <p:cNvSpPr txBox="1">
                  <a:spLocks noRot="1" noChangeAspect="1" noMove="1" noResize="1" noEditPoints="1" noAdjustHandles="1" noChangeArrowheads="1" noChangeShapeType="1" noTextEdit="1"/>
                </p:cNvSpPr>
                <p:nvPr/>
              </p:nvSpPr>
              <p:spPr>
                <a:xfrm>
                  <a:off x="2825177" y="4843635"/>
                  <a:ext cx="277001" cy="276999"/>
                </a:xfrm>
                <a:prstGeom prst="rect">
                  <a:avLst/>
                </a:prstGeom>
                <a:blipFill>
                  <a:blip r:embed="rId5"/>
                  <a:stretch>
                    <a:fillRect l="-24242" r="-9091" b="-147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A1F79A8-DAE4-974D-D72F-9FDBB6191EA1}"/>
                    </a:ext>
                  </a:extLst>
                </p:cNvPr>
                <p:cNvSpPr txBox="1"/>
                <p:nvPr/>
              </p:nvSpPr>
              <p:spPr>
                <a:xfrm>
                  <a:off x="4299186" y="4118887"/>
                  <a:ext cx="726970" cy="586656"/>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350" i="1">
                                <a:solidFill>
                                  <a:srgbClr val="000000"/>
                                </a:solidFill>
                                <a:latin typeface="Cambria Math" panose="02040503050406030204" pitchFamily="18" charset="0"/>
                                <a:ea typeface="+mn-ea"/>
                              </a:rPr>
                            </m:ctrlPr>
                          </m:fPr>
                          <m:num>
                            <m:r>
                              <a:rPr lang="en-US" sz="1350" i="1">
                                <a:solidFill>
                                  <a:srgbClr val="000000"/>
                                </a:solidFill>
                                <a:latin typeface="Cambria Math" panose="02040503050406030204" pitchFamily="18" charset="0"/>
                                <a:ea typeface="+mn-ea"/>
                              </a:rPr>
                              <m:t>𝐼𝑚</m:t>
                            </m:r>
                            <m:d>
                              <m:dPr>
                                <m:begChr m:val="{"/>
                                <m:endChr m:val="}"/>
                                <m:ctrlPr>
                                  <a:rPr lang="en-US" sz="1350" i="1">
                                    <a:solidFill>
                                      <a:srgbClr val="000000"/>
                                    </a:solidFill>
                                    <a:latin typeface="Cambria Math" panose="02040503050406030204" pitchFamily="18" charset="0"/>
                                    <a:ea typeface="+mn-ea"/>
                                  </a:rPr>
                                </m:ctrlPr>
                              </m:dPr>
                              <m:e>
                                <m:r>
                                  <a:rPr lang="en-US" sz="1350" i="1">
                                    <a:solidFill>
                                      <a:srgbClr val="000000"/>
                                    </a:solidFill>
                                    <a:latin typeface="Cambria Math" panose="02040503050406030204" pitchFamily="18" charset="0"/>
                                    <a:ea typeface="+mn-ea"/>
                                  </a:rPr>
                                  <m:t>𝑍</m:t>
                                </m:r>
                                <m:d>
                                  <m:dPr>
                                    <m:ctrlPr>
                                      <a:rPr lang="en-US" sz="1350" i="1">
                                        <a:solidFill>
                                          <a:srgbClr val="000000"/>
                                        </a:solidFill>
                                        <a:latin typeface="Cambria Math" panose="02040503050406030204" pitchFamily="18" charset="0"/>
                                        <a:ea typeface="+mn-ea"/>
                                      </a:rPr>
                                    </m:ctrlPr>
                                  </m:dPr>
                                  <m:e>
                                    <m:r>
                                      <a:rPr lang="en-US" sz="1350" i="1">
                                        <a:solidFill>
                                          <a:srgbClr val="000000"/>
                                        </a:solidFill>
                                        <a:latin typeface="Cambria Math" panose="02040503050406030204" pitchFamily="18" charset="0"/>
                                        <a:ea typeface="+mn-ea"/>
                                      </a:rPr>
                                      <m:t>𝑓</m:t>
                                    </m:r>
                                  </m:e>
                                </m:d>
                              </m:e>
                            </m:d>
                          </m:num>
                          <m:den>
                            <m:r>
                              <a:rPr lang="en-US" sz="1350" i="1">
                                <a:solidFill>
                                  <a:srgbClr val="000000"/>
                                </a:solidFill>
                                <a:latin typeface="Cambria Math" panose="02040503050406030204" pitchFamily="18" charset="0"/>
                                <a:ea typeface="+mn-ea"/>
                              </a:rPr>
                              <m:t>𝑓</m:t>
                            </m:r>
                          </m:den>
                        </m:f>
                      </m:oMath>
                    </m:oMathPara>
                  </a14:m>
                  <a:endParaRPr lang="en-GB" sz="1350" dirty="0">
                    <a:solidFill>
                      <a:srgbClr val="000000"/>
                    </a:solidFill>
                    <a:latin typeface="Arial"/>
                    <a:ea typeface="+mn-ea"/>
                  </a:endParaRPr>
                </a:p>
              </p:txBody>
            </p:sp>
          </mc:Choice>
          <mc:Fallback xmlns="">
            <p:sp>
              <p:nvSpPr>
                <p:cNvPr id="18" name="TextBox 17">
                  <a:extLst>
                    <a:ext uri="{FF2B5EF4-FFF2-40B4-BE49-F238E27FC236}">
                      <a16:creationId xmlns:a16="http://schemas.microsoft.com/office/drawing/2014/main" id="{CA1F79A8-DAE4-974D-D72F-9FDBB6191EA1}"/>
                    </a:ext>
                  </a:extLst>
                </p:cNvPr>
                <p:cNvSpPr txBox="1">
                  <a:spLocks noRot="1" noChangeAspect="1" noMove="1" noResize="1" noEditPoints="1" noAdjustHandles="1" noChangeArrowheads="1" noChangeShapeType="1" noTextEdit="1"/>
                </p:cNvSpPr>
                <p:nvPr/>
              </p:nvSpPr>
              <p:spPr>
                <a:xfrm>
                  <a:off x="4299186" y="4118887"/>
                  <a:ext cx="726970" cy="586656"/>
                </a:xfrm>
                <a:prstGeom prst="rect">
                  <a:avLst/>
                </a:prstGeom>
                <a:blipFill>
                  <a:blip r:embed="rId6"/>
                  <a:stretch>
                    <a:fillRect l="-11494" t="-1389" r="-32184" b="-18056"/>
                  </a:stretch>
                </a:blipFill>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5A3D61AD-0EB9-2C1F-974E-69AE7EBFC8BB}"/>
                </a:ext>
              </a:extLst>
            </p:cNvPr>
            <p:cNvCxnSpPr/>
            <p:nvPr/>
          </p:nvCxnSpPr>
          <p:spPr>
            <a:xfrm>
              <a:off x="5309506" y="4421941"/>
              <a:ext cx="474405"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3F6011F-AB90-FE08-6221-3052D8E9BCE7}"/>
                    </a:ext>
                  </a:extLst>
                </p:cNvPr>
                <p:cNvSpPr txBox="1"/>
                <p:nvPr/>
              </p:nvSpPr>
              <p:spPr>
                <a:xfrm>
                  <a:off x="5843117" y="4130554"/>
                  <a:ext cx="276999" cy="559812"/>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350" i="1">
                                <a:solidFill>
                                  <a:srgbClr val="FF0000"/>
                                </a:solidFill>
                                <a:latin typeface="Cambria Math" panose="02040503050406030204" pitchFamily="18" charset="0"/>
                                <a:ea typeface="+mn-ea"/>
                              </a:rPr>
                            </m:ctrlPr>
                          </m:fPr>
                          <m:num>
                            <m:r>
                              <a:rPr lang="en-US" sz="1350" i="1">
                                <a:solidFill>
                                  <a:srgbClr val="FF0000"/>
                                </a:solidFill>
                                <a:latin typeface="Cambria Math" panose="02040503050406030204" pitchFamily="18" charset="0"/>
                                <a:ea typeface="+mn-ea"/>
                              </a:rPr>
                              <m:t>𝑅</m:t>
                            </m:r>
                          </m:num>
                          <m:den>
                            <m:r>
                              <a:rPr lang="en-US" sz="1350" i="1">
                                <a:solidFill>
                                  <a:srgbClr val="FF0000"/>
                                </a:solidFill>
                                <a:latin typeface="Cambria Math" panose="02040503050406030204" pitchFamily="18" charset="0"/>
                                <a:ea typeface="+mn-ea"/>
                              </a:rPr>
                              <m:t>𝑄</m:t>
                            </m:r>
                          </m:den>
                        </m:f>
                      </m:oMath>
                    </m:oMathPara>
                  </a14:m>
                  <a:endParaRPr lang="en-GB" sz="1350" dirty="0">
                    <a:solidFill>
                      <a:srgbClr val="0033A0"/>
                    </a:solidFill>
                    <a:latin typeface="Arial"/>
                    <a:ea typeface="+mn-ea"/>
                  </a:endParaRPr>
                </a:p>
              </p:txBody>
            </p:sp>
          </mc:Choice>
          <mc:Fallback xmlns="">
            <p:sp>
              <p:nvSpPr>
                <p:cNvPr id="20" name="TextBox 19">
                  <a:extLst>
                    <a:ext uri="{FF2B5EF4-FFF2-40B4-BE49-F238E27FC236}">
                      <a16:creationId xmlns:a16="http://schemas.microsoft.com/office/drawing/2014/main" id="{03F6011F-AB90-FE08-6221-3052D8E9BCE7}"/>
                    </a:ext>
                  </a:extLst>
                </p:cNvPr>
                <p:cNvSpPr txBox="1">
                  <a:spLocks noRot="1" noChangeAspect="1" noMove="1" noResize="1" noEditPoints="1" noAdjustHandles="1" noChangeArrowheads="1" noChangeShapeType="1" noTextEdit="1"/>
                </p:cNvSpPr>
                <p:nvPr/>
              </p:nvSpPr>
              <p:spPr>
                <a:xfrm>
                  <a:off x="5843117" y="4130554"/>
                  <a:ext cx="276999" cy="559812"/>
                </a:xfrm>
                <a:prstGeom prst="rect">
                  <a:avLst/>
                </a:prstGeom>
                <a:blipFill>
                  <a:blip r:embed="rId7"/>
                  <a:stretch>
                    <a:fillRect l="-21212" t="-1449" r="-15152" b="-18841"/>
                  </a:stretch>
                </a:blipFill>
              </p:spPr>
              <p:txBody>
                <a:bodyPr/>
                <a:lstStyle/>
                <a:p>
                  <a:r>
                    <a:rPr lang="en-GB">
                      <a:noFill/>
                    </a:rPr>
                    <a:t> </a:t>
                  </a:r>
                </a:p>
              </p:txBody>
            </p:sp>
          </mc:Fallback>
        </mc:AlternateContent>
        <p:sp>
          <p:nvSpPr>
            <p:cNvPr id="24" name="TextBox 23">
              <a:extLst>
                <a:ext uri="{FF2B5EF4-FFF2-40B4-BE49-F238E27FC236}">
                  <a16:creationId xmlns:a16="http://schemas.microsoft.com/office/drawing/2014/main" id="{36BB824A-C064-EE28-9D96-E80454939493}"/>
                </a:ext>
              </a:extLst>
            </p:cNvPr>
            <p:cNvSpPr txBox="1"/>
            <p:nvPr/>
          </p:nvSpPr>
          <p:spPr>
            <a:xfrm>
              <a:off x="582290" y="5993639"/>
              <a:ext cx="3240060" cy="553997"/>
            </a:xfrm>
            <a:prstGeom prst="rect">
              <a:avLst/>
            </a:prstGeom>
            <a:noFill/>
            <a:ln w="19050">
              <a:noFill/>
            </a:ln>
          </p:spPr>
          <p:txBody>
            <a:bodyPr wrap="square" lIns="0" tIns="0" rIns="0" bIns="0" rtlCol="0">
              <a:spAutoFit/>
            </a:bodyPr>
            <a:lstStyle/>
            <a:p>
              <a:pPr defTabSz="685800" eaLnBrk="1" fontAlgn="auto" hangingPunct="1">
                <a:spcBef>
                  <a:spcPts val="0"/>
                </a:spcBef>
                <a:spcAft>
                  <a:spcPts val="0"/>
                </a:spcAft>
              </a:pPr>
              <a:r>
                <a:rPr lang="en-US" sz="1350" b="1" dirty="0">
                  <a:solidFill>
                    <a:srgbClr val="FF0000"/>
                  </a:solidFill>
                  <a:latin typeface="Arial"/>
                  <a:ea typeface="+mn-ea"/>
                </a:rPr>
                <a:t> Energy loss  </a:t>
              </a:r>
            </a:p>
            <a:p>
              <a:pPr defTabSz="685800" eaLnBrk="1" fontAlgn="auto" hangingPunct="1">
                <a:spcBef>
                  <a:spcPts val="0"/>
                </a:spcBef>
                <a:spcAft>
                  <a:spcPts val="0"/>
                </a:spcAft>
              </a:pPr>
              <a:r>
                <a:rPr lang="en-US" sz="1350" b="1" dirty="0">
                  <a:solidFill>
                    <a:srgbClr val="FF0000"/>
                  </a:solidFill>
                  <a:latin typeface="Arial"/>
                  <a:ea typeface="+mn-ea"/>
                </a:rPr>
                <a:t> Coupled bunch instabilities</a:t>
              </a:r>
              <a:endParaRPr lang="en-GB" sz="1350" b="1" dirty="0">
                <a:solidFill>
                  <a:srgbClr val="FF0000"/>
                </a:solidFill>
                <a:latin typeface="Arial"/>
                <a:ea typeface="+mn-ea"/>
              </a:endParaRPr>
            </a:p>
          </p:txBody>
        </p:sp>
        <p:cxnSp>
          <p:nvCxnSpPr>
            <p:cNvPr id="25" name="Straight Arrow Connector 24">
              <a:extLst>
                <a:ext uri="{FF2B5EF4-FFF2-40B4-BE49-F238E27FC236}">
                  <a16:creationId xmlns:a16="http://schemas.microsoft.com/office/drawing/2014/main" id="{34D6284E-BC79-86F1-E480-048AAA751856}"/>
                </a:ext>
              </a:extLst>
            </p:cNvPr>
            <p:cNvCxnSpPr>
              <a:cxnSpLocks/>
            </p:cNvCxnSpPr>
            <p:nvPr/>
          </p:nvCxnSpPr>
          <p:spPr>
            <a:xfrm flipH="1">
              <a:off x="2139331" y="5224303"/>
              <a:ext cx="783434" cy="719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4182A265-D5C3-5690-9789-463E770F9D42}"/>
              </a:ext>
            </a:extLst>
          </p:cNvPr>
          <p:cNvCxnSpPr>
            <a:cxnSpLocks/>
          </p:cNvCxnSpPr>
          <p:nvPr/>
        </p:nvCxnSpPr>
        <p:spPr>
          <a:xfrm>
            <a:off x="4338407" y="3116997"/>
            <a:ext cx="0" cy="5478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3749481-BEE9-FB35-9E64-57A63BE88706}"/>
              </a:ext>
            </a:extLst>
          </p:cNvPr>
          <p:cNvSpPr txBox="1"/>
          <p:nvPr/>
        </p:nvSpPr>
        <p:spPr>
          <a:xfrm>
            <a:off x="5939168" y="3941847"/>
            <a:ext cx="3017789" cy="524553"/>
          </a:xfrm>
          <a:prstGeom prst="rect">
            <a:avLst/>
          </a:prstGeom>
          <a:solidFill>
            <a:srgbClr val="FFFF00"/>
          </a:solidFill>
          <a:ln w="38100">
            <a:solidFill>
              <a:srgbClr val="830022"/>
            </a:solidFill>
          </a:ln>
        </p:spPr>
        <p:txBody>
          <a:bodyPr wrap="square" lIns="54000" tIns="54000" rIns="54000" bIns="54000" rtlCol="0" anchor="ctr" anchorCtr="1">
            <a:spAutoFit/>
          </a:bodyPr>
          <a:lstStyle/>
          <a:p>
            <a:pPr defTabSz="685800" eaLnBrk="1" fontAlgn="auto" hangingPunct="1">
              <a:spcBef>
                <a:spcPts val="0"/>
              </a:spcBef>
              <a:spcAft>
                <a:spcPts val="0"/>
              </a:spcAft>
            </a:pPr>
            <a:r>
              <a:rPr lang="en-US" sz="1350" dirty="0">
                <a:solidFill>
                  <a:srgbClr val="0033A0"/>
                </a:solidFill>
                <a:latin typeface="Arial"/>
                <a:ea typeface="+mn-ea"/>
              </a:rPr>
              <a:t>To avoid impedance peaks in the low frequency range, up to 150 MHz</a:t>
            </a:r>
          </a:p>
        </p:txBody>
      </p:sp>
      <p:sp>
        <p:nvSpPr>
          <p:cNvPr id="37" name="TextBox 36">
            <a:extLst>
              <a:ext uri="{FF2B5EF4-FFF2-40B4-BE49-F238E27FC236}">
                <a16:creationId xmlns:a16="http://schemas.microsoft.com/office/drawing/2014/main" id="{9A2FD7B4-8F9E-BD27-79B7-9DB71907470B}"/>
              </a:ext>
            </a:extLst>
          </p:cNvPr>
          <p:cNvSpPr txBox="1"/>
          <p:nvPr/>
        </p:nvSpPr>
        <p:spPr>
          <a:xfrm>
            <a:off x="3771473" y="5984311"/>
            <a:ext cx="6173384" cy="103875"/>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sz="675" dirty="0">
                <a:solidFill>
                  <a:srgbClr val="000000"/>
                </a:solidFill>
                <a:ea typeface="+mn-ea"/>
              </a:rPr>
              <a:t>** </a:t>
            </a:r>
            <a:r>
              <a:rPr lang="en-GB" sz="675" dirty="0">
                <a:solidFill>
                  <a:srgbClr val="000000"/>
                </a:solidFill>
                <a:ea typeface="+mn-ea"/>
              </a:rPr>
              <a:t>E. </a:t>
            </a:r>
            <a:r>
              <a:rPr lang="en-GB" sz="675" dirty="0" err="1">
                <a:solidFill>
                  <a:srgbClr val="000000"/>
                </a:solidFill>
                <a:ea typeface="+mn-ea"/>
              </a:rPr>
              <a:t>Shaposhnikova</a:t>
            </a:r>
            <a:r>
              <a:rPr lang="en-GB" sz="675" dirty="0">
                <a:solidFill>
                  <a:srgbClr val="000000"/>
                </a:solidFill>
                <a:ea typeface="+mn-ea"/>
              </a:rPr>
              <a:t>, “</a:t>
            </a:r>
            <a:r>
              <a:rPr lang="en-GB" sz="675" dirty="0">
                <a:solidFill>
                  <a:srgbClr val="000000"/>
                </a:solidFill>
                <a:latin typeface="Arial"/>
                <a:ea typeface="+mn-ea"/>
              </a:rPr>
              <a:t>Longitudinal beam parameters during acceleration in the LHC</a:t>
            </a:r>
            <a:r>
              <a:rPr lang="en-GB" sz="675" dirty="0">
                <a:solidFill>
                  <a:srgbClr val="000000"/>
                </a:solidFill>
                <a:ea typeface="+mn-ea"/>
              </a:rPr>
              <a:t>”, Tech. Rep. LHC-PROJECT-NOTE-242, CERN, 2000</a:t>
            </a:r>
            <a:endParaRPr lang="en-GB" sz="675" dirty="0">
              <a:solidFill>
                <a:srgbClr val="000000"/>
              </a:solidFill>
              <a:latin typeface="Arial"/>
              <a:ea typeface="+mn-ea"/>
            </a:endParaRPr>
          </a:p>
        </p:txBody>
      </p:sp>
      <p:sp>
        <p:nvSpPr>
          <p:cNvPr id="3" name="Oval 2">
            <a:extLst>
              <a:ext uri="{FF2B5EF4-FFF2-40B4-BE49-F238E27FC236}">
                <a16:creationId xmlns:a16="http://schemas.microsoft.com/office/drawing/2014/main" id="{4A215443-3649-C158-5CCC-1D7695366479}"/>
              </a:ext>
            </a:extLst>
          </p:cNvPr>
          <p:cNvSpPr/>
          <p:nvPr/>
        </p:nvSpPr>
        <p:spPr>
          <a:xfrm>
            <a:off x="2203160" y="1395435"/>
            <a:ext cx="355186" cy="365045"/>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a:solidFill>
                <a:srgbClr val="FFFFFF"/>
              </a:solidFill>
              <a:latin typeface="Arial"/>
            </a:endParaRPr>
          </a:p>
        </p:txBody>
      </p:sp>
      <p:cxnSp>
        <p:nvCxnSpPr>
          <p:cNvPr id="28" name="Connector: Elbow 27">
            <a:extLst>
              <a:ext uri="{FF2B5EF4-FFF2-40B4-BE49-F238E27FC236}">
                <a16:creationId xmlns:a16="http://schemas.microsoft.com/office/drawing/2014/main" id="{A022B434-8B9B-EDB4-3DBC-FCF889BAF44A}"/>
              </a:ext>
            </a:extLst>
          </p:cNvPr>
          <p:cNvCxnSpPr>
            <a:stCxn id="3" idx="0"/>
          </p:cNvCxnSpPr>
          <p:nvPr/>
        </p:nvCxnSpPr>
        <p:spPr>
          <a:xfrm rot="5400000" flipH="1" flipV="1">
            <a:off x="2489428" y="1118273"/>
            <a:ext cx="168488" cy="385838"/>
          </a:xfrm>
          <a:prstGeom prst="bentConnector2">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FE982EA-5490-7B93-8574-869682973CFC}"/>
              </a:ext>
            </a:extLst>
          </p:cNvPr>
          <p:cNvSpPr txBox="1"/>
          <p:nvPr/>
        </p:nvSpPr>
        <p:spPr>
          <a:xfrm>
            <a:off x="2805626" y="1132639"/>
            <a:ext cx="1734159" cy="184666"/>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sz="1200" b="1" dirty="0">
                <a:solidFill>
                  <a:srgbClr val="FFC000"/>
                </a:solidFill>
                <a:latin typeface="Arial"/>
                <a:ea typeface="+mn-ea"/>
              </a:rPr>
              <a:t>Bunch spectrum</a:t>
            </a:r>
            <a:endParaRPr lang="en-GB" sz="1200" b="1" dirty="0">
              <a:solidFill>
                <a:srgbClr val="FFC000"/>
              </a:solidFill>
              <a:latin typeface="Arial"/>
              <a:ea typeface="+mn-ea"/>
            </a:endParaRPr>
          </a:p>
        </p:txBody>
      </p:sp>
      <p:sp>
        <p:nvSpPr>
          <p:cNvPr id="31" name="TextBox 30">
            <a:extLst>
              <a:ext uri="{FF2B5EF4-FFF2-40B4-BE49-F238E27FC236}">
                <a16:creationId xmlns:a16="http://schemas.microsoft.com/office/drawing/2014/main" id="{AEADBD0F-EDF7-4DFC-19F7-22E9FFD98A0B}"/>
              </a:ext>
            </a:extLst>
          </p:cNvPr>
          <p:cNvSpPr txBox="1"/>
          <p:nvPr/>
        </p:nvSpPr>
        <p:spPr>
          <a:xfrm>
            <a:off x="3194133" y="1914868"/>
            <a:ext cx="2078783" cy="369332"/>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sz="1200" dirty="0">
                <a:solidFill>
                  <a:srgbClr val="000000"/>
                </a:solidFill>
                <a:latin typeface="Arial"/>
                <a:ea typeface="+mn-ea"/>
              </a:rPr>
              <a:t>By expanding the exponential to the first order *</a:t>
            </a:r>
            <a:endParaRPr lang="en-GB" sz="1200" dirty="0">
              <a:solidFill>
                <a:srgbClr val="000000"/>
              </a:solidFill>
              <a:latin typeface="Arial"/>
              <a:ea typeface="+mn-ea"/>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ED3DD4CB-1F6B-191B-D1C5-B07A3990EB3C}"/>
                  </a:ext>
                </a:extLst>
              </p:cNvPr>
              <p:cNvSpPr txBox="1"/>
              <p:nvPr/>
            </p:nvSpPr>
            <p:spPr>
              <a:xfrm>
                <a:off x="1173078" y="5018898"/>
                <a:ext cx="6797844" cy="524553"/>
              </a:xfrm>
              <a:prstGeom prst="rect">
                <a:avLst/>
              </a:prstGeom>
              <a:solidFill>
                <a:srgbClr val="FFFF00"/>
              </a:solidFill>
              <a:ln w="38100">
                <a:solidFill>
                  <a:srgbClr val="830022"/>
                </a:solidFill>
              </a:ln>
            </p:spPr>
            <p:txBody>
              <a:bodyPr wrap="square" lIns="54000" tIns="54000" rIns="54000" bIns="54000" anchor="ctr" anchorCtr="1">
                <a:spAutoFit/>
              </a:bodyPr>
              <a:lstStyle/>
              <a:p>
                <a:pPr defTabSz="685800" eaLnBrk="1" fontAlgn="auto" hangingPunct="1">
                  <a:spcBef>
                    <a:spcPts val="0"/>
                  </a:spcBef>
                  <a:spcAft>
                    <a:spcPts val="0"/>
                  </a:spcAft>
                </a:pPr>
                <a:r>
                  <a:rPr lang="en-US" sz="1350" dirty="0">
                    <a:solidFill>
                      <a:srgbClr val="0033A0"/>
                    </a:solidFill>
                    <a:latin typeface="Arial"/>
                    <a:ea typeface="+mn-ea"/>
                  </a:rPr>
                  <a:t>For low frequencies </a:t>
                </a:r>
                <a:r>
                  <a:rPr lang="en-US" sz="1350" dirty="0">
                    <a:solidFill>
                      <a:srgbClr val="0033A0"/>
                    </a:solidFill>
                    <a:latin typeface="Arial"/>
                    <a:ea typeface="+mn-ea"/>
                    <a:sym typeface="Wingdings" panose="05000000000000000000" pitchFamily="2" charset="2"/>
                  </a:rPr>
                  <a:t></a:t>
                </a:r>
                <a:r>
                  <a:rPr lang="en-US" sz="1350" dirty="0">
                    <a:solidFill>
                      <a:srgbClr val="0033A0"/>
                    </a:solidFill>
                    <a:latin typeface="Arial"/>
                    <a:ea typeface="+mn-ea"/>
                  </a:rPr>
                  <a:t> low </a:t>
                </a:r>
                <a:r>
                  <a:rPr lang="en-US" sz="1350" b="1" dirty="0">
                    <a:solidFill>
                      <a:srgbClr val="0033A0"/>
                    </a:solidFill>
                    <a:latin typeface="Arial"/>
                    <a:ea typeface="+mn-ea"/>
                  </a:rPr>
                  <a:t>coupled bunch instabilities threshold</a:t>
                </a:r>
                <a:r>
                  <a:rPr lang="en-US" sz="1350" dirty="0">
                    <a:solidFill>
                      <a:srgbClr val="0033A0"/>
                    </a:solidFill>
                    <a:latin typeface="Arial"/>
                    <a:ea typeface="+mn-ea"/>
                  </a:rPr>
                  <a:t> </a:t>
                </a:r>
                <a14:m>
                  <m:oMath xmlns:m="http://schemas.openxmlformats.org/officeDocument/2006/math">
                    <m:sSub>
                      <m:sSubPr>
                        <m:ctrlPr>
                          <a:rPr lang="en-US" sz="1350" i="1">
                            <a:solidFill>
                              <a:srgbClr val="0033A0"/>
                            </a:solidFill>
                            <a:latin typeface="Cambria Math" panose="02040503050406030204" pitchFamily="18" charset="0"/>
                            <a:ea typeface="+mn-ea"/>
                          </a:rPr>
                        </m:ctrlPr>
                      </m:sSubPr>
                      <m:e>
                        <m:r>
                          <a:rPr lang="en-US" sz="1350" i="1">
                            <a:solidFill>
                              <a:srgbClr val="0033A0"/>
                            </a:solidFill>
                            <a:latin typeface="Cambria Math" panose="02040503050406030204" pitchFamily="18" charset="0"/>
                            <a:ea typeface="+mn-ea"/>
                          </a:rPr>
                          <m:t>𝑅</m:t>
                        </m:r>
                      </m:e>
                      <m:sub>
                        <m:r>
                          <a:rPr lang="en-US" sz="1350" i="1">
                            <a:solidFill>
                              <a:srgbClr val="0033A0"/>
                            </a:solidFill>
                            <a:latin typeface="Cambria Math" panose="02040503050406030204" pitchFamily="18" charset="0"/>
                            <a:ea typeface="+mn-ea"/>
                          </a:rPr>
                          <m:t>𝑠</m:t>
                        </m:r>
                      </m:sub>
                    </m:sSub>
                    <m:r>
                      <a:rPr lang="en-US" sz="1350" i="1">
                        <a:solidFill>
                          <a:srgbClr val="0033A0"/>
                        </a:solidFill>
                        <a:latin typeface="Cambria Math" panose="02040503050406030204" pitchFamily="18" charset="0"/>
                        <a:ea typeface="+mn-ea"/>
                      </a:rPr>
                      <m:t> </m:t>
                    </m:r>
                    <m:r>
                      <a:rPr lang="en-US" sz="1350" i="1">
                        <a:solidFill>
                          <a:srgbClr val="0033A0"/>
                        </a:solidFill>
                        <a:latin typeface="Cambria Math" panose="02040503050406030204" pitchFamily="18" charset="0"/>
                        <a:ea typeface="Cambria Math" panose="02040503050406030204" pitchFamily="18" charset="0"/>
                      </a:rPr>
                      <m:t>~ </m:t>
                    </m:r>
                    <m:r>
                      <m:rPr>
                        <m:sty m:val="p"/>
                      </m:rPr>
                      <a:rPr lang="en-US" sz="1350">
                        <a:solidFill>
                          <a:srgbClr val="0033A0"/>
                        </a:solidFill>
                        <a:latin typeface="Cambria Math" panose="02040503050406030204" pitchFamily="18" charset="0"/>
                        <a:ea typeface="Cambria Math" panose="02040503050406030204" pitchFamily="18" charset="0"/>
                      </a:rPr>
                      <m:t>k</m:t>
                    </m:r>
                    <m:r>
                      <m:rPr>
                        <m:sty m:val="p"/>
                      </m:rPr>
                      <a:rPr lang="el-GR" sz="1350" i="1">
                        <a:solidFill>
                          <a:srgbClr val="0033A0"/>
                        </a:solidFill>
                        <a:latin typeface="Cambria Math" panose="02040503050406030204" pitchFamily="18" charset="0"/>
                        <a:ea typeface="Cambria Math" panose="02040503050406030204" pitchFamily="18" charset="0"/>
                      </a:rPr>
                      <m:t>Ω</m:t>
                    </m:r>
                  </m:oMath>
                </a14:m>
                <a:r>
                  <a:rPr lang="en-US" sz="1350" dirty="0">
                    <a:solidFill>
                      <a:srgbClr val="0033A0"/>
                    </a:solidFill>
                    <a:latin typeface="Arial"/>
                    <a:ea typeface="+mn-ea"/>
                  </a:rPr>
                  <a:t> (cumulative PS longitudinal shunt impedance) **</a:t>
                </a:r>
                <a:endParaRPr lang="en-GB" sz="1350" dirty="0">
                  <a:solidFill>
                    <a:srgbClr val="FF0000"/>
                  </a:solidFill>
                  <a:latin typeface="Arial"/>
                  <a:ea typeface="+mn-ea"/>
                </a:endParaRPr>
              </a:p>
            </p:txBody>
          </p:sp>
        </mc:Choice>
        <mc:Fallback xmlns="">
          <p:sp>
            <p:nvSpPr>
              <p:cNvPr id="47" name="TextBox 46">
                <a:extLst>
                  <a:ext uri="{FF2B5EF4-FFF2-40B4-BE49-F238E27FC236}">
                    <a16:creationId xmlns:a16="http://schemas.microsoft.com/office/drawing/2014/main" id="{ED3DD4CB-1F6B-191B-D1C5-B07A3990EB3C}"/>
                  </a:ext>
                </a:extLst>
              </p:cNvPr>
              <p:cNvSpPr txBox="1">
                <a:spLocks noRot="1" noChangeAspect="1" noMove="1" noResize="1" noEditPoints="1" noAdjustHandles="1" noChangeArrowheads="1" noChangeShapeType="1" noTextEdit="1"/>
              </p:cNvSpPr>
              <p:nvPr/>
            </p:nvSpPr>
            <p:spPr>
              <a:xfrm>
                <a:off x="1173078" y="5018898"/>
                <a:ext cx="6797844" cy="524553"/>
              </a:xfrm>
              <a:prstGeom prst="rect">
                <a:avLst/>
              </a:prstGeom>
              <a:blipFill>
                <a:blip r:embed="rId8"/>
                <a:stretch>
                  <a:fillRect l="-178" r="-891" b="-6522"/>
                </a:stretch>
              </a:blipFill>
              <a:ln w="38100">
                <a:solidFill>
                  <a:srgbClr val="830022"/>
                </a:solidFill>
              </a:ln>
            </p:spPr>
            <p:txBody>
              <a:bodyPr/>
              <a:lstStyle/>
              <a:p>
                <a:r>
                  <a:rPr lang="en-GB">
                    <a:noFill/>
                  </a:rPr>
                  <a:t> </a:t>
                </a:r>
              </a:p>
            </p:txBody>
          </p:sp>
        </mc:Fallback>
      </mc:AlternateContent>
      <p:pic>
        <p:nvPicPr>
          <p:cNvPr id="32" name="Picture 31" descr="A graph of a frequency&#10;&#10;Description automatically generated">
            <a:extLst>
              <a:ext uri="{FF2B5EF4-FFF2-40B4-BE49-F238E27FC236}">
                <a16:creationId xmlns:a16="http://schemas.microsoft.com/office/drawing/2014/main" id="{991C6EBA-84B7-55D4-C59C-317585621072}"/>
              </a:ext>
            </a:extLst>
          </p:cNvPr>
          <p:cNvPicPr>
            <a:picLocks noChangeAspect="1"/>
          </p:cNvPicPr>
          <p:nvPr/>
        </p:nvPicPr>
        <p:blipFill rotWithShape="1">
          <a:blip r:embed="rId9">
            <a:extLst>
              <a:ext uri="{28A0092B-C50C-407E-A947-70E740481C1C}">
                <a14:useLocalDpi xmlns:a14="http://schemas.microsoft.com/office/drawing/2010/main" val="0"/>
              </a:ext>
            </a:extLst>
          </a:blip>
          <a:srcRect l="3879" t="11636" r="826"/>
          <a:stretch/>
        </p:blipFill>
        <p:spPr>
          <a:xfrm>
            <a:off x="5381848" y="1195905"/>
            <a:ext cx="3730930" cy="1987456"/>
          </a:xfrm>
          <a:prstGeom prst="rect">
            <a:avLst/>
          </a:prstGeom>
        </p:spPr>
      </p:pic>
      <p:pic>
        <p:nvPicPr>
          <p:cNvPr id="43" name="Picture 42" descr="A graph of a frequency&#10;&#10;Description automatically generated">
            <a:extLst>
              <a:ext uri="{FF2B5EF4-FFF2-40B4-BE49-F238E27FC236}">
                <a16:creationId xmlns:a16="http://schemas.microsoft.com/office/drawing/2014/main" id="{32E587E8-52EE-4642-9349-D00D201ECA47}"/>
              </a:ext>
            </a:extLst>
          </p:cNvPr>
          <p:cNvPicPr>
            <a:picLocks noChangeAspect="1"/>
          </p:cNvPicPr>
          <p:nvPr/>
        </p:nvPicPr>
        <p:blipFill rotWithShape="1">
          <a:blip r:embed="rId10">
            <a:extLst>
              <a:ext uri="{28A0092B-C50C-407E-A947-70E740481C1C}">
                <a14:useLocalDpi xmlns:a14="http://schemas.microsoft.com/office/drawing/2010/main" val="0"/>
              </a:ext>
            </a:extLst>
          </a:blip>
          <a:srcRect l="3809" t="9333"/>
          <a:stretch/>
        </p:blipFill>
        <p:spPr>
          <a:xfrm>
            <a:off x="6164384" y="686388"/>
            <a:ext cx="2883763" cy="1561527"/>
          </a:xfrm>
          <a:prstGeom prst="rect">
            <a:avLst/>
          </a:prstGeom>
          <a:ln w="28575">
            <a:solidFill>
              <a:schemeClr val="accent3">
                <a:lumMod val="75000"/>
              </a:schemeClr>
            </a:solidFill>
          </a:ln>
          <a:effectLst>
            <a:glow rad="228600">
              <a:schemeClr val="accent4">
                <a:satMod val="175000"/>
                <a:alpha val="40000"/>
              </a:schemeClr>
            </a:glow>
          </a:effectLst>
        </p:spPr>
      </p:pic>
      <p:cxnSp>
        <p:nvCxnSpPr>
          <p:cNvPr id="45" name="Straight Arrow Connector 44">
            <a:extLst>
              <a:ext uri="{FF2B5EF4-FFF2-40B4-BE49-F238E27FC236}">
                <a16:creationId xmlns:a16="http://schemas.microsoft.com/office/drawing/2014/main" id="{DF09F92B-6041-2D71-5AED-ABE8F23A1820}"/>
              </a:ext>
            </a:extLst>
          </p:cNvPr>
          <p:cNvCxnSpPr>
            <a:cxnSpLocks/>
          </p:cNvCxnSpPr>
          <p:nvPr/>
        </p:nvCxnSpPr>
        <p:spPr>
          <a:xfrm flipV="1">
            <a:off x="5812712" y="1951825"/>
            <a:ext cx="252913" cy="296090"/>
          </a:xfrm>
          <a:prstGeom prst="straightConnector1">
            <a:avLst/>
          </a:prstGeom>
          <a:ln w="38100">
            <a:solidFill>
              <a:srgbClr val="83002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A7380F9-F31D-63B6-204E-655E78F31971}"/>
              </a:ext>
            </a:extLst>
          </p:cNvPr>
          <p:cNvSpPr txBox="1"/>
          <p:nvPr/>
        </p:nvSpPr>
        <p:spPr>
          <a:xfrm>
            <a:off x="3682878" y="5834286"/>
            <a:ext cx="4351434" cy="196208"/>
          </a:xfrm>
          <a:prstGeom prst="rect">
            <a:avLst/>
          </a:prstGeom>
          <a:noFill/>
        </p:spPr>
        <p:txBody>
          <a:bodyPr wrap="square">
            <a:spAutoFit/>
          </a:bodyPr>
          <a:lstStyle/>
          <a:p>
            <a:pPr defTabSz="685800" eaLnBrk="1" fontAlgn="auto" hangingPunct="1">
              <a:spcBef>
                <a:spcPts val="0"/>
              </a:spcBef>
              <a:spcAft>
                <a:spcPts val="0"/>
              </a:spcAft>
            </a:pPr>
            <a:r>
              <a:rPr lang="en-GB" sz="675" dirty="0">
                <a:solidFill>
                  <a:srgbClr val="000000"/>
                </a:solidFill>
                <a:latin typeface="Arial"/>
                <a:ea typeface="+mn-ea"/>
              </a:rPr>
              <a:t> * J. L. </a:t>
            </a:r>
            <a:r>
              <a:rPr lang="en-GB" sz="675" dirty="0" err="1">
                <a:solidFill>
                  <a:srgbClr val="000000"/>
                </a:solidFill>
                <a:ea typeface="+mn-ea"/>
              </a:rPr>
              <a:t>Laclare</a:t>
            </a:r>
            <a:r>
              <a:rPr lang="en-GB" sz="675" dirty="0">
                <a:solidFill>
                  <a:srgbClr val="000000"/>
                </a:solidFill>
                <a:latin typeface="Arial"/>
                <a:ea typeface="+mn-ea"/>
              </a:rPr>
              <a:t>, “Bunched beam coherent instabilities,” in Proceedings of CAS 1985 Vol. I, pp. 264–326, 1987</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8A7B60A-4183-805D-45B9-70AB90472134}"/>
                  </a:ext>
                </a:extLst>
              </p:cNvPr>
              <p:cNvSpPr txBox="1"/>
              <p:nvPr/>
            </p:nvSpPr>
            <p:spPr>
              <a:xfrm>
                <a:off x="226121" y="710223"/>
                <a:ext cx="5605699" cy="215444"/>
              </a:xfrm>
              <a:prstGeom prst="rect">
                <a:avLst/>
              </a:prstGeom>
              <a:noFill/>
            </p:spPr>
            <p:txBody>
              <a:bodyPr wrap="square" lIns="0" tIns="0" rIns="0" bIns="0" rtlCol="0">
                <a:spAutoFit/>
              </a:bodyPr>
              <a:lstStyle/>
              <a:p>
                <a:pPr defTabSz="685800" eaLnBrk="1" fontAlgn="auto" hangingPunct="1">
                  <a:spcBef>
                    <a:spcPts val="0"/>
                  </a:spcBef>
                  <a:spcAft>
                    <a:spcPts val="0"/>
                  </a:spcAft>
                </a:pPr>
                <a:r>
                  <a:rPr lang="en-US" sz="1400" b="1" dirty="0">
                    <a:solidFill>
                      <a:srgbClr val="000000"/>
                    </a:solidFill>
                    <a:latin typeface="Arial"/>
                    <a:ea typeface="+mn-ea"/>
                  </a:rPr>
                  <a:t>Total voltage induced </a:t>
                </a:r>
                <a:r>
                  <a:rPr lang="en-US" sz="1400" dirty="0">
                    <a:solidFill>
                      <a:srgbClr val="000000"/>
                    </a:solidFill>
                    <a:latin typeface="Arial"/>
                    <a:ea typeface="+mn-ea"/>
                  </a:rPr>
                  <a:t>by the bunch on a charge in a time distance </a:t>
                </a:r>
                <a14:m>
                  <m:oMath xmlns:m="http://schemas.openxmlformats.org/officeDocument/2006/math">
                    <m:r>
                      <a:rPr lang="en-US" sz="1400" i="1">
                        <a:solidFill>
                          <a:srgbClr val="000000"/>
                        </a:solidFill>
                        <a:latin typeface="Cambria Math" panose="02040503050406030204" pitchFamily="18" charset="0"/>
                        <a:ea typeface="Cambria Math" panose="02040503050406030204" pitchFamily="18" charset="0"/>
                      </a:rPr>
                      <m:t>𝜏</m:t>
                    </m:r>
                  </m:oMath>
                </a14:m>
                <a:r>
                  <a:rPr lang="en-GB" sz="1400" dirty="0">
                    <a:solidFill>
                      <a:srgbClr val="000000"/>
                    </a:solidFill>
                    <a:latin typeface="Arial"/>
                    <a:ea typeface="+mn-ea"/>
                  </a:rPr>
                  <a:t>:</a:t>
                </a:r>
              </a:p>
            </p:txBody>
          </p:sp>
        </mc:Choice>
        <mc:Fallback xmlns="">
          <p:sp>
            <p:nvSpPr>
              <p:cNvPr id="33" name="TextBox 32">
                <a:extLst>
                  <a:ext uri="{FF2B5EF4-FFF2-40B4-BE49-F238E27FC236}">
                    <a16:creationId xmlns:a16="http://schemas.microsoft.com/office/drawing/2014/main" id="{E8A7B60A-4183-805D-45B9-70AB90472134}"/>
                  </a:ext>
                </a:extLst>
              </p:cNvPr>
              <p:cNvSpPr txBox="1">
                <a:spLocks noRot="1" noChangeAspect="1" noMove="1" noResize="1" noEditPoints="1" noAdjustHandles="1" noChangeArrowheads="1" noChangeShapeType="1" noTextEdit="1"/>
              </p:cNvSpPr>
              <p:nvPr/>
            </p:nvSpPr>
            <p:spPr>
              <a:xfrm>
                <a:off x="226121" y="710223"/>
                <a:ext cx="5605699" cy="215444"/>
              </a:xfrm>
              <a:prstGeom prst="rect">
                <a:avLst/>
              </a:prstGeom>
              <a:blipFill>
                <a:blip r:embed="rId11"/>
                <a:stretch>
                  <a:fillRect l="-1957" t="-28571" b="-51429"/>
                </a:stretch>
              </a:blipFill>
            </p:spPr>
            <p:txBody>
              <a:bodyPr/>
              <a:lstStyle/>
              <a:p>
                <a:r>
                  <a:rPr lang="en-GB">
                    <a:noFill/>
                  </a:rPr>
                  <a:t> </a:t>
                </a:r>
              </a:p>
            </p:txBody>
          </p:sp>
        </mc:Fallback>
      </mc:AlternateContent>
      <p:sp>
        <p:nvSpPr>
          <p:cNvPr id="40" name="Date Placeholder 39">
            <a:extLst>
              <a:ext uri="{FF2B5EF4-FFF2-40B4-BE49-F238E27FC236}">
                <a16:creationId xmlns:a16="http://schemas.microsoft.com/office/drawing/2014/main" id="{E19B0826-355C-07C0-5B5D-1FCEF815A38E}"/>
              </a:ext>
            </a:extLst>
          </p:cNvPr>
          <p:cNvSpPr>
            <a:spLocks noGrp="1"/>
          </p:cNvSpPr>
          <p:nvPr>
            <p:ph type="dt" sz="half" idx="10"/>
          </p:nvPr>
        </p:nvSpPr>
        <p:spPr/>
        <p:txBody>
          <a:bodyPr/>
          <a:lstStyle/>
          <a:p>
            <a:pPr>
              <a:defRPr/>
            </a:pPr>
            <a:r>
              <a:rPr lang="en-US" altLang="it-IT"/>
              <a:t>23/10/2023</a:t>
            </a:r>
            <a:endParaRPr lang="it-IT" altLang="it-IT"/>
          </a:p>
        </p:txBody>
      </p:sp>
      <p:sp>
        <p:nvSpPr>
          <p:cNvPr id="41" name="Footer Placeholder 40">
            <a:extLst>
              <a:ext uri="{FF2B5EF4-FFF2-40B4-BE49-F238E27FC236}">
                <a16:creationId xmlns:a16="http://schemas.microsoft.com/office/drawing/2014/main" id="{3084B9DA-29AE-951D-3222-99B179226708}"/>
              </a:ext>
            </a:extLst>
          </p:cNvPr>
          <p:cNvSpPr>
            <a:spLocks noGrp="1"/>
          </p:cNvSpPr>
          <p:nvPr>
            <p:ph type="ftr" sz="quarter" idx="11"/>
          </p:nvPr>
        </p:nvSpPr>
        <p:spPr/>
        <p:txBody>
          <a:bodyPr/>
          <a:lstStyle/>
          <a:p>
            <a:pPr>
              <a:defRPr/>
            </a:pPr>
            <a:r>
              <a:rPr lang="it-IT" altLang="it-IT"/>
              <a:t>PhD progess report           Michela Neroni</a:t>
            </a:r>
          </a:p>
        </p:txBody>
      </p:sp>
      <p:sp>
        <p:nvSpPr>
          <p:cNvPr id="42" name="Slide Number Placeholder 41">
            <a:extLst>
              <a:ext uri="{FF2B5EF4-FFF2-40B4-BE49-F238E27FC236}">
                <a16:creationId xmlns:a16="http://schemas.microsoft.com/office/drawing/2014/main" id="{C2726214-9C1B-46C7-5E97-5AE9A00224ED}"/>
              </a:ext>
            </a:extLst>
          </p:cNvPr>
          <p:cNvSpPr>
            <a:spLocks noGrp="1"/>
          </p:cNvSpPr>
          <p:nvPr>
            <p:ph type="sldNum" sz="quarter" idx="12"/>
          </p:nvPr>
        </p:nvSpPr>
        <p:spPr/>
        <p:txBody>
          <a:bodyPr/>
          <a:lstStyle/>
          <a:p>
            <a:pPr>
              <a:defRPr/>
            </a:pPr>
            <a:r>
              <a:rPr lang="it-IT" altLang="it-IT"/>
              <a:t>Pagina </a:t>
            </a:r>
            <a:fld id="{76B54F9E-620C-452E-9685-5514071837BA}" type="slidenum">
              <a:rPr lang="it-IT" altLang="it-IT" smtClean="0"/>
              <a:pPr>
                <a:defRPr/>
              </a:pPr>
              <a:t>9</a:t>
            </a:fld>
            <a:endParaRPr lang="it-IT" altLang="it-IT"/>
          </a:p>
        </p:txBody>
      </p:sp>
    </p:spTree>
    <p:extLst>
      <p:ext uri="{BB962C8B-B14F-4D97-AF65-F5344CB8AC3E}">
        <p14:creationId xmlns:p14="http://schemas.microsoft.com/office/powerpoint/2010/main" val="39381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7" grpId="0" animBg="1"/>
    </p:bldLst>
  </p:timing>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DAC66781-D9D8-BC4F-8F43-CFE588336C9F}" vid="{8746F749-1D46-FC47-B97A-D3A04384F822}"/>
    </a:ext>
  </a:extLst>
</a:theme>
</file>

<file path=ppt/theme/theme3.xml><?xml version="1.0" encoding="utf-8"?>
<a:theme xmlns:a="http://schemas.openxmlformats.org/drawingml/2006/main" name="2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DAC66781-D9D8-BC4F-8F43-CFE588336C9F}" vid="{8746F749-1D46-FC47-B97A-D3A04384F822}"/>
    </a:ext>
  </a:extLst>
</a:theme>
</file>

<file path=ppt/theme/theme4.xml><?xml version="1.0" encoding="utf-8"?>
<a:theme xmlns:a="http://schemas.openxmlformats.org/drawingml/2006/main" name="3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DAC66781-D9D8-BC4F-8F43-CFE588336C9F}" vid="{8746F749-1D46-FC47-B97A-D3A04384F822}"/>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3016</TotalTime>
  <Words>2324</Words>
  <Application>Microsoft Office PowerPoint</Application>
  <PresentationFormat>On-screen Show (4:3)</PresentationFormat>
  <Paragraphs>450</Paragraphs>
  <Slides>37</Slides>
  <Notes>13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37</vt:i4>
      </vt:variant>
    </vt:vector>
  </HeadingPairs>
  <TitlesOfParts>
    <vt:vector size="45" baseType="lpstr">
      <vt:lpstr>Amasis MT Pro Light</vt:lpstr>
      <vt:lpstr>Arial</vt:lpstr>
      <vt:lpstr>Cambria Math</vt:lpstr>
      <vt:lpstr>Wingdings</vt:lpstr>
      <vt:lpstr>la sapienza</vt:lpstr>
      <vt:lpstr>1_Office Theme</vt:lpstr>
      <vt:lpstr>2_Office Theme</vt:lpstr>
      <vt:lpstr>3_Office Theme</vt:lpstr>
      <vt:lpstr>PowerPoint Presentation</vt:lpstr>
      <vt:lpstr>PowerPoint Presentation</vt:lpstr>
      <vt:lpstr>Longitudinal beam coupling impedance</vt:lpstr>
      <vt:lpstr>Beam instabilities and mitigation strategy</vt:lpstr>
      <vt:lpstr>Motivations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Wire measurements vs. wakefield simulation </vt:lpstr>
      <vt:lpstr>PowerPoint Presentation</vt:lpstr>
      <vt:lpstr>PowerPoint Presentation</vt:lpstr>
      <vt:lpstr>PowerPoint Presentation</vt:lpstr>
      <vt:lpstr>PowerPoint Presentation</vt:lpstr>
      <vt:lpstr>Adding transitions pieces</vt:lpstr>
      <vt:lpstr>PowerPoint Presentation</vt:lpstr>
      <vt:lpstr>PowerPoint Presentation</vt:lpstr>
      <vt:lpstr>PowerPoint Presentation</vt:lpstr>
      <vt:lpstr>PowerPoint Presentation</vt:lpstr>
      <vt:lpstr>PowerPoint Presentation</vt:lpstr>
      <vt:lpstr>PowerPoint Presentation</vt:lpstr>
      <vt:lpstr>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 -</dc:creator>
  <cp:keywords/>
  <dc:description/>
  <cp:lastModifiedBy>Michela Neroni</cp:lastModifiedBy>
  <cp:revision>65</cp:revision>
  <dcterms:created xsi:type="dcterms:W3CDTF">2006-11-20T16:13:10Z</dcterms:created>
  <dcterms:modified xsi:type="dcterms:W3CDTF">2023-10-23T07:32:53Z</dcterms:modified>
  <cp:category/>
</cp:coreProperties>
</file>