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8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AF932-D23B-8145-A6C7-746FC059B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67776-3FF9-5E4C-83CB-BAC705314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E80C7-451D-7642-9408-18E877362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6D65A-52D1-E643-9D32-587740A1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F8DCA-81E9-A843-8168-07904FD36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91CD5-13B4-D046-A45B-203681281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635ED-FDAD-1341-BDB1-3CC4030C9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F95EC-3B64-054B-9F7D-27026A34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2AD43-0901-BD41-B204-979910ADB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6B8A0-AB73-C94B-BB89-5CC31F31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2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FCAB2-DB26-6747-BEA6-FB461857FC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DD8AD-E4F6-FD47-9657-4529E55FA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C0DED-190B-394C-A22E-DA68D2B6E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31F9D-AC0E-6749-8F1F-ADAB85F00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EE988-930B-F244-9B29-D87BFAC1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4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204D8-FE80-BB42-97F5-75F94401B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A4F73-BB4F-7443-B4A5-E47395178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69CB9-1DC3-5141-898A-0DA594252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BF70F-26F8-4E42-A557-CD99A75A1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8CEAE-B8C0-974B-B6B4-E4296362E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1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F6DEE-1965-E441-AA18-F5F65BAE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51938-8950-0147-9924-0BF8E9513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812C5-42BF-B64C-A24D-902A12319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8B2B6-6886-9D4F-A976-6263ADB6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CD8A2-2807-3D4D-A531-B8A3566D4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1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78480-E4D8-6D42-A3C4-3F0F7086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43C48-B616-BB4F-A101-FB0FACEE66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46100-9A25-C745-A217-2C3AD2D08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94C285-73BC-8A46-A8EF-520B0019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FBCF7-F54D-E546-A4E9-1C51DD6DA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52673-1E5A-7545-900C-36F25D862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9BEE0-760D-2948-94EE-067ACCFC5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D2066-F45A-0145-9949-F4FA47F21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F0734-B9F4-B14B-BC73-79F6FC2E1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A762DA-B344-4340-9E51-4B7454661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09CB8-100F-5F4D-9A3D-825C2B212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BD67AF-230C-FD46-9D68-692501ACC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9ADA50-39BD-2C47-BABB-0239F6775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122A54-06C9-0B46-AF69-7BDB31C3A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4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A37EF-BC5D-7E44-89DA-6290BD620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EAF69C-43DA-534F-B77C-462081488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2ADF9-0D7C-8946-B313-88285FED2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293D1E-8920-484F-9C50-74053A02F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7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E4EE41-E4DA-964E-B3EF-C4DBD4D8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EF9D0D-8853-8541-8A84-B09C39FEE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551B5-CD53-B046-919C-E60A7AB8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6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93187-8F5B-BA47-9565-0A2FCEADC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8D20B-253B-9C4B-92F0-4E901B39F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9087A-3F54-1F42-A9B1-67A6035FC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2E365-7659-DC46-954D-C405BBF70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CC290-74D4-894C-AD30-B53073637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22F03-EED2-E445-9C01-07E15FC5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1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C7C00-54F3-0246-92C8-DD898DC9D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99C48C-60B0-3F40-9896-4C51EF1579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F15C34-F17B-794D-84F6-736242D02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3276B-116F-1349-84D6-032C14677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4623C-A6D6-0E44-B1A4-AD75DC94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E9B5C-22FC-BA4E-8C6C-56205BBC5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2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DEFBCB-E237-434A-8D20-E2CA31E75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6F2F9-E5D7-4648-B974-6712A5745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33661-317A-3A43-B357-32AB8F5BE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3DE3-E748-6049-94B4-EF2BD5CD770E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C1D28-54D0-6A4E-8BB0-E59919F1F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5FD32-5D0C-6040-BFBA-665B29E1C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0CD02-2FED-7042-932D-94F6BA72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6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WMa2BkB_CV5Q0QIqWZ9vpDeWWVdRkA6n3UdwcTsVOaw/edit?usp=sharing" TargetMode="External"/><Relationship Id="rId2" Type="http://schemas.openxmlformats.org/officeDocument/2006/relationships/hyperlink" Target="https://docs.google.com/spreadsheets/d/1aotS_KhC7wcGJL9IEJGdj9yAg_MU8-Ty/edit?usp=sharing&amp;ouid=111898204022568399126&amp;rtpof=true&amp;sd=true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docs.google.com/document/d/1F90HhuUfWghNDK-C4hl7WBP7NFJdTzRY8ALlJpla9vw/edit?usp=shari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genda.infn.it/event/38051/contributions/213487/attachments/111782/159912/Spoke%202%20Valutatori%20Ottobre%202023%20Zoccoli.pptx" TargetMode="External"/><Relationship Id="rId2" Type="http://schemas.openxmlformats.org/officeDocument/2006/relationships/hyperlink" Target="https://agenda.infn.it/event/38051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genda.infn.it/category/1969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google.com/document/d/1v4nel_RNnBkINExgvBw2pCLsExR-PpSe/edit?usp=sharing&amp;ouid=111898204022568399126&amp;rtpof=true&amp;sd=true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ocs.google.com/spreadsheets/d/1UiQqOkqWDL_VqYAP-9DJU8-k28XsKmJHK9uMIDbTEUg/edit#gid=0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8nL00DN7dZOw6dZPHReppj9RnBbA9vMmS-jbhTZ21zE/edit?usp=sharing" TargetMode="External"/><Relationship Id="rId2" Type="http://schemas.openxmlformats.org/officeDocument/2006/relationships/hyperlink" Target="https://docs.google.com/spreadsheets/d/1bO9WbZ0l1DTb5QrHdS9TVH1mWSd2bRCUu9LpXA9Qt0k/edit#gid=533193571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76C41-5D10-5540-BD0D-6A5AE8E3BB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7CD408-2B5D-5148-B8C9-0A774AFC9E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3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25E54-20E8-2D45-BC61-98E5E301D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di fine anno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0271D-47FD-EF46-8428-FE70F14DFA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615" y="1767477"/>
            <a:ext cx="4215182" cy="4351338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onestamente</a:t>
            </a:r>
            <a:r>
              <a:rPr lang="en-US" dirty="0"/>
              <a:t>, </a:t>
            </a:r>
            <a:r>
              <a:rPr lang="en-US" dirty="0" err="1"/>
              <a:t>guardato</a:t>
            </a:r>
            <a:r>
              <a:rPr lang="en-US" dirty="0"/>
              <a:t> 5 min prima di </a:t>
            </a:r>
            <a:r>
              <a:rPr lang="en-US" dirty="0" err="1"/>
              <a:t>questo</a:t>
            </a:r>
            <a:r>
              <a:rPr lang="en-US" dirty="0"/>
              <a:t> meeting)</a:t>
            </a:r>
          </a:p>
          <a:p>
            <a:endParaRPr lang="en-US" dirty="0"/>
          </a:p>
          <a:p>
            <a:r>
              <a:rPr lang="en-US" dirty="0"/>
              <a:t>Per </a:t>
            </a:r>
            <a:r>
              <a:rPr lang="en-US" dirty="0" err="1"/>
              <a:t>ora</a:t>
            </a:r>
            <a:r>
              <a:rPr lang="en-US" dirty="0"/>
              <a:t> </a:t>
            </a:r>
            <a:r>
              <a:rPr lang="en-US" dirty="0" err="1"/>
              <a:t>netta</a:t>
            </a:r>
            <a:r>
              <a:rPr lang="en-US" dirty="0"/>
              <a:t> </a:t>
            </a:r>
            <a:r>
              <a:rPr lang="en-US" dirty="0" err="1"/>
              <a:t>vittoria</a:t>
            </a:r>
            <a:r>
              <a:rPr lang="en-US" dirty="0"/>
              <a:t> di 18-20 </a:t>
            </a:r>
            <a:r>
              <a:rPr lang="en-US" dirty="0" err="1"/>
              <a:t>dicembre</a:t>
            </a:r>
            <a:endParaRPr lang="en-US" dirty="0"/>
          </a:p>
          <a:p>
            <a:endParaRPr lang="en-US" dirty="0"/>
          </a:p>
          <a:p>
            <a:r>
              <a:rPr lang="en-US" dirty="0"/>
              <a:t>Da </a:t>
            </a:r>
            <a:r>
              <a:rPr lang="en-US" dirty="0" err="1"/>
              <a:t>lunedi</a:t>
            </a:r>
            <a:r>
              <a:rPr lang="en-US" dirty="0"/>
              <a:t>’ ci </a:t>
            </a:r>
            <a:r>
              <a:rPr lang="en-US" dirty="0" err="1"/>
              <a:t>lavoriamo</a:t>
            </a:r>
            <a:r>
              <a:rPr lang="en-US" dirty="0"/>
              <a:t> … </a:t>
            </a:r>
            <a:r>
              <a:rPr lang="en-US" dirty="0" err="1"/>
              <a:t>promesso</a:t>
            </a:r>
            <a:r>
              <a:rPr lang="en-US" dirty="0"/>
              <a:t> (?)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4491D6-8464-A341-9291-B8CA2948D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799" y="1767477"/>
            <a:ext cx="7795586" cy="361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22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1D980-E5D7-1242-9602-1AC47DABA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Richieste</a:t>
            </a:r>
            <a:r>
              <a:rPr lang="en-US" dirty="0"/>
              <a:t> di </a:t>
            </a:r>
            <a:r>
              <a:rPr lang="en-US" dirty="0" err="1"/>
              <a:t>aiuto</a:t>
            </a:r>
            <a:r>
              <a:rPr lang="en-US" dirty="0"/>
              <a:t>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5207A-ADAC-4B4F-A2A8-39FB4746B7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Associazione</a:t>
            </a:r>
            <a:r>
              <a:rPr lang="en-US" dirty="0"/>
              <a:t> </a:t>
            </a: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attivita</a:t>
            </a:r>
            <a:r>
              <a:rPr lang="en-US" dirty="0"/>
              <a:t>’: </a:t>
            </a:r>
            <a:r>
              <a:rPr lang="en-US" dirty="0">
                <a:hlinkClick r:id="rId2"/>
              </a:rPr>
              <a:t>qui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Personale</a:t>
            </a:r>
            <a:r>
              <a:rPr lang="en-US" dirty="0"/>
              <a:t> </a:t>
            </a:r>
            <a:r>
              <a:rPr lang="en-US" dirty="0" err="1"/>
              <a:t>assunto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qui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Conferenze</a:t>
            </a:r>
            <a:r>
              <a:rPr lang="en-US" dirty="0"/>
              <a:t> e </a:t>
            </a:r>
            <a:r>
              <a:rPr lang="en-US" dirty="0" err="1"/>
              <a:t>articoli</a:t>
            </a:r>
            <a:r>
              <a:rPr lang="en-US" dirty="0"/>
              <a:t>: links </a:t>
            </a:r>
            <a:r>
              <a:rPr lang="en-US" dirty="0">
                <a:hlinkClick r:id="rId4"/>
              </a:rPr>
              <a:t>qui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75678E-BDD4-124D-A4F4-E88CF81DEF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1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226FA-E24C-E74F-AD79-26CD55BD0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E0C24-7B71-8B4D-B0BE-3B3670CD4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 reviewers </a:t>
            </a:r>
            <a:r>
              <a:rPr lang="en-US" dirty="0" err="1"/>
              <a:t>lunedi</a:t>
            </a:r>
            <a:endParaRPr lang="en-US" dirty="0"/>
          </a:p>
          <a:p>
            <a:pPr lvl="1"/>
            <a:r>
              <a:rPr lang="en-US" dirty="0" err="1"/>
              <a:t>Presentazione</a:t>
            </a:r>
            <a:endParaRPr lang="en-US" dirty="0"/>
          </a:p>
          <a:p>
            <a:r>
              <a:rPr lang="en-US" dirty="0" err="1"/>
              <a:t>Stato</a:t>
            </a:r>
            <a:r>
              <a:rPr lang="en-US" dirty="0"/>
              <a:t> innovation grants – kick off</a:t>
            </a:r>
          </a:p>
          <a:p>
            <a:r>
              <a:rPr lang="en-US" dirty="0" err="1"/>
              <a:t>Scadenze</a:t>
            </a:r>
            <a:r>
              <a:rPr lang="en-US" dirty="0"/>
              <a:t> </a:t>
            </a:r>
            <a:r>
              <a:rPr lang="en-US" dirty="0" err="1"/>
              <a:t>prossime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MS6 e MS7</a:t>
            </a:r>
          </a:p>
          <a:p>
            <a:r>
              <a:rPr lang="en-US" dirty="0"/>
              <a:t>Open Calls</a:t>
            </a:r>
          </a:p>
          <a:p>
            <a:pPr lvl="1"/>
            <a:r>
              <a:rPr lang="en-US" dirty="0" err="1"/>
              <a:t>Riassunto</a:t>
            </a:r>
            <a:r>
              <a:rPr lang="en-US" dirty="0"/>
              <a:t> da </a:t>
            </a:r>
            <a:r>
              <a:rPr lang="en-US" dirty="0" err="1"/>
              <a:t>ristribuire</a:t>
            </a:r>
            <a:endParaRPr lang="en-US" dirty="0"/>
          </a:p>
          <a:p>
            <a:pPr lvl="1"/>
            <a:r>
              <a:rPr lang="en-US" dirty="0" err="1"/>
              <a:t>Situazione</a:t>
            </a:r>
            <a:r>
              <a:rPr lang="en-US" dirty="0"/>
              <a:t> (non </a:t>
            </a:r>
            <a:r>
              <a:rPr lang="en-US" dirty="0" err="1"/>
              <a:t>bella</a:t>
            </a:r>
            <a:r>
              <a:rPr lang="en-US" dirty="0"/>
              <a:t>)</a:t>
            </a:r>
          </a:p>
          <a:p>
            <a:r>
              <a:rPr lang="en-US" dirty="0" err="1"/>
              <a:t>Richieste</a:t>
            </a:r>
            <a:r>
              <a:rPr lang="en-US" dirty="0"/>
              <a:t>: </a:t>
            </a:r>
            <a:r>
              <a:rPr lang="en-US" dirty="0" err="1"/>
              <a:t>tabella</a:t>
            </a:r>
            <a:r>
              <a:rPr lang="en-US" dirty="0"/>
              <a:t> </a:t>
            </a:r>
            <a:r>
              <a:rPr lang="en-US" dirty="0" err="1"/>
              <a:t>personale</a:t>
            </a:r>
            <a:r>
              <a:rPr lang="en-US" dirty="0"/>
              <a:t> </a:t>
            </a:r>
            <a:r>
              <a:rPr lang="en-US" dirty="0" err="1"/>
              <a:t>assunto</a:t>
            </a:r>
            <a:r>
              <a:rPr lang="en-US" dirty="0"/>
              <a:t> &amp; </a:t>
            </a:r>
            <a:r>
              <a:rPr lang="en-US" dirty="0" err="1"/>
              <a:t>attivita</a:t>
            </a:r>
            <a:r>
              <a:rPr lang="en-US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416836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A1C46-341F-094E-BE42-22AE0EE8A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</a:t>
            </a:r>
            <a:r>
              <a:rPr lang="en-US" dirty="0" err="1"/>
              <a:t>lunedi</a:t>
            </a:r>
            <a:r>
              <a:rPr lang="en-US" dirty="0"/>
              <a:t>’ con I </a:t>
            </a:r>
            <a:r>
              <a:rPr lang="en-US" dirty="0" err="1"/>
              <a:t>revisori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ADC3E-6C5B-E247-B727-E2E29C859C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1825624"/>
            <a:ext cx="6019801" cy="486908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Meeting “</a:t>
            </a:r>
            <a:r>
              <a:rPr lang="en-US" dirty="0" err="1"/>
              <a:t>chiusi</a:t>
            </a:r>
            <a:r>
              <a:rPr lang="en-US" dirty="0"/>
              <a:t>”, 75 </a:t>
            </a:r>
            <a:r>
              <a:rPr lang="en-US" dirty="0" err="1"/>
              <a:t>minuti</a:t>
            </a:r>
            <a:r>
              <a:rPr lang="en-US" dirty="0"/>
              <a:t> per spoke dopo una breve intro di AZ</a:t>
            </a:r>
          </a:p>
          <a:p>
            <a:r>
              <a:rPr lang="en-US" dirty="0"/>
              <a:t>Solo </a:t>
            </a:r>
            <a:r>
              <a:rPr lang="en-US" dirty="0" err="1"/>
              <a:t>ieri</a:t>
            </a:r>
            <a:r>
              <a:rPr lang="en-US" dirty="0"/>
              <a:t> sera ci e’ </a:t>
            </a:r>
            <a:r>
              <a:rPr lang="en-US" dirty="0" err="1"/>
              <a:t>arrivata</a:t>
            </a:r>
            <a:r>
              <a:rPr lang="en-US" dirty="0"/>
              <a:t> una mail con I </a:t>
            </a:r>
            <a:r>
              <a:rPr lang="en-US" dirty="0" err="1"/>
              <a:t>dettagli</a:t>
            </a:r>
            <a:r>
              <a:rPr lang="en-US" dirty="0"/>
              <a:t> </a:t>
            </a:r>
            <a:r>
              <a:rPr lang="en-US" dirty="0" err="1"/>
              <a:t>dell’incontro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Noi</a:t>
            </a:r>
            <a:r>
              <a:rPr lang="en-US" dirty="0"/>
              <a:t>: </a:t>
            </a:r>
            <a:r>
              <a:rPr lang="en-US" dirty="0" err="1"/>
              <a:t>presentare</a:t>
            </a:r>
            <a:r>
              <a:rPr lang="en-US" dirty="0"/>
              <a:t> per 15-20 min lo spoke, e in </a:t>
            </a:r>
            <a:r>
              <a:rPr lang="en-US" dirty="0" err="1"/>
              <a:t>particolare</a:t>
            </a:r>
            <a:endParaRPr lang="en-US" dirty="0"/>
          </a:p>
          <a:p>
            <a:pPr lvl="2"/>
            <a:r>
              <a:rPr lang="en-US" dirty="0"/>
              <a:t>breve overview </a:t>
            </a:r>
            <a:r>
              <a:rPr lang="en-US" dirty="0" err="1"/>
              <a:t>dell’organizzazione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spoke e del piano di </a:t>
            </a:r>
            <a:r>
              <a:rPr lang="en-US" dirty="0" err="1"/>
              <a:t>ricerca</a:t>
            </a:r>
            <a:r>
              <a:rPr lang="en-US" dirty="0"/>
              <a:t> </a:t>
            </a:r>
          </a:p>
          <a:p>
            <a:pPr lvl="2"/>
            <a:r>
              <a:rPr lang="en-US" dirty="0" err="1"/>
              <a:t>risultati</a:t>
            </a:r>
            <a:r>
              <a:rPr lang="en-US" dirty="0"/>
              <a:t> </a:t>
            </a:r>
            <a:r>
              <a:rPr lang="en-US" dirty="0" err="1"/>
              <a:t>raggiunti</a:t>
            </a:r>
            <a:r>
              <a:rPr lang="en-US" dirty="0"/>
              <a:t> </a:t>
            </a:r>
            <a:r>
              <a:rPr lang="en-US" dirty="0" err="1"/>
              <a:t>fino</a:t>
            </a:r>
            <a:r>
              <a:rPr lang="en-US" dirty="0"/>
              <a:t> ad </a:t>
            </a:r>
            <a:r>
              <a:rPr lang="en-US" dirty="0" err="1"/>
              <a:t>ora</a:t>
            </a:r>
            <a:r>
              <a:rPr lang="en-US" dirty="0"/>
              <a:t> (non solo milestone 4 e 5, </a:t>
            </a:r>
            <a:r>
              <a:rPr lang="en-US" dirty="0" err="1"/>
              <a:t>anche</a:t>
            </a:r>
            <a:r>
              <a:rPr lang="en-US" dirty="0"/>
              <a:t> 6)</a:t>
            </a:r>
          </a:p>
          <a:p>
            <a:pPr lvl="2"/>
            <a:r>
              <a:rPr lang="en-US" dirty="0"/>
              <a:t>piano </a:t>
            </a:r>
            <a:r>
              <a:rPr lang="en-US" dirty="0" err="1"/>
              <a:t>futuro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prossimi</a:t>
            </a:r>
            <a:r>
              <a:rPr lang="en-US" dirty="0"/>
              <a:t> </a:t>
            </a:r>
            <a:r>
              <a:rPr lang="en-US" dirty="0" err="1"/>
              <a:t>mesi</a:t>
            </a:r>
            <a:r>
              <a:rPr lang="en-US" dirty="0"/>
              <a:t>  (in termini di targets)  (</a:t>
            </a:r>
            <a:r>
              <a:rPr lang="en-US" dirty="0" err="1"/>
              <a:t>praticamente</a:t>
            </a:r>
            <a:r>
              <a:rPr lang="en-US" dirty="0"/>
              <a:t> </a:t>
            </a:r>
            <a:r>
              <a:rPr lang="en-US" dirty="0" err="1"/>
              <a:t>inizio</a:t>
            </a:r>
            <a:r>
              <a:rPr lang="en-US" dirty="0"/>
              <a:t> milestone 7) </a:t>
            </a:r>
          </a:p>
          <a:p>
            <a:pPr lvl="2"/>
            <a:r>
              <a:rPr lang="en-US" dirty="0" err="1"/>
              <a:t>criticità</a:t>
            </a:r>
            <a:r>
              <a:rPr lang="en-US" dirty="0"/>
              <a:t> </a:t>
            </a:r>
            <a:r>
              <a:rPr lang="en-US" dirty="0" err="1"/>
              <a:t>riscontrate</a:t>
            </a:r>
            <a:r>
              <a:rPr lang="en-US" dirty="0"/>
              <a:t> </a:t>
            </a:r>
          </a:p>
          <a:p>
            <a:pPr lvl="2"/>
            <a:r>
              <a:rPr lang="en-US" dirty="0" err="1"/>
              <a:t>indicazione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aree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secondo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sembrano</a:t>
            </a:r>
            <a:r>
              <a:rPr lang="en-US" dirty="0"/>
              <a:t>  piu’ o </a:t>
            </a:r>
            <a:r>
              <a:rPr lang="en-US" dirty="0" err="1"/>
              <a:t>meno</a:t>
            </a:r>
            <a:r>
              <a:rPr lang="en-US" dirty="0"/>
              <a:t> </a:t>
            </a:r>
            <a:r>
              <a:rPr lang="en-US" dirty="0" err="1"/>
              <a:t>promettenti</a:t>
            </a:r>
            <a:r>
              <a:rPr lang="en-US" dirty="0"/>
              <a:t> rispetto al piano </a:t>
            </a:r>
            <a:r>
              <a:rPr lang="en-US" dirty="0" err="1"/>
              <a:t>iniziale</a:t>
            </a:r>
            <a:r>
              <a:rPr lang="en-US" dirty="0"/>
              <a:t>; </a:t>
            </a:r>
          </a:p>
          <a:p>
            <a:pPr lvl="2"/>
            <a:r>
              <a:rPr lang="en-US" dirty="0" err="1"/>
              <a:t>cosa</a:t>
            </a:r>
            <a:r>
              <a:rPr lang="en-US" dirty="0"/>
              <a:t> e’ </a:t>
            </a:r>
            <a:r>
              <a:rPr lang="en-US" dirty="0" err="1"/>
              <a:t>emerso</a:t>
            </a:r>
            <a:r>
              <a:rPr lang="en-US" dirty="0"/>
              <a:t> di nuovo </a:t>
            </a:r>
            <a:r>
              <a:rPr lang="en-US" dirty="0" err="1"/>
              <a:t>negli</a:t>
            </a:r>
            <a:r>
              <a:rPr lang="en-US" dirty="0"/>
              <a:t> Spokes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corso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ultimi</a:t>
            </a:r>
            <a:r>
              <a:rPr lang="en-US" dirty="0"/>
              <a:t> </a:t>
            </a:r>
            <a:r>
              <a:rPr lang="en-US" dirty="0" err="1"/>
              <a:t>mesi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DC6AD2-17FC-F749-99AA-55C9E8712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6019800" cy="530168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Per </a:t>
            </a:r>
            <a:r>
              <a:rPr lang="en-US" dirty="0" err="1"/>
              <a:t>fortuna</a:t>
            </a:r>
            <a:r>
              <a:rPr lang="en-US" dirty="0"/>
              <a:t> </a:t>
            </a:r>
            <a:r>
              <a:rPr lang="en-US" dirty="0" err="1"/>
              <a:t>eravamo</a:t>
            </a:r>
            <a:r>
              <a:rPr lang="en-US" dirty="0"/>
              <a:t> </a:t>
            </a:r>
            <a:r>
              <a:rPr lang="en-US" dirty="0" err="1"/>
              <a:t>stati</a:t>
            </a:r>
            <a:r>
              <a:rPr lang="en-US" dirty="0"/>
              <a:t> </a:t>
            </a:r>
            <a:r>
              <a:rPr lang="en-US" dirty="0" err="1"/>
              <a:t>proattivi</a:t>
            </a:r>
            <a:r>
              <a:rPr lang="en-US" dirty="0"/>
              <a:t> e </a:t>
            </a:r>
            <a:r>
              <a:rPr lang="en-US" dirty="0" err="1"/>
              <a:t>abbiamo</a:t>
            </a:r>
            <a:r>
              <a:rPr lang="en-US" dirty="0"/>
              <a:t> MS6 </a:t>
            </a:r>
            <a:r>
              <a:rPr lang="en-US" dirty="0" err="1"/>
              <a:t>praticamente</a:t>
            </a:r>
            <a:r>
              <a:rPr lang="en-US" dirty="0"/>
              <a:t> pronto, e MS7 </a:t>
            </a:r>
            <a:r>
              <a:rPr lang="en-US" dirty="0" err="1"/>
              <a:t>delineato</a:t>
            </a:r>
            <a:r>
              <a:rPr lang="en-US" dirty="0"/>
              <a:t> (</a:t>
            </a:r>
            <a:r>
              <a:rPr lang="en-US" dirty="0" err="1"/>
              <a:t>vedere</a:t>
            </a:r>
            <a:r>
              <a:rPr lang="en-US" dirty="0"/>
              <a:t> dopo)</a:t>
            </a:r>
          </a:p>
          <a:p>
            <a:r>
              <a:rPr lang="en-US" dirty="0"/>
              <a:t>Il meeting ci e’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descritto</a:t>
            </a:r>
            <a:r>
              <a:rPr lang="en-US" dirty="0"/>
              <a:t> come “</a:t>
            </a:r>
            <a:r>
              <a:rPr lang="en-US" dirty="0" err="1"/>
              <a:t>informale</a:t>
            </a:r>
            <a:r>
              <a:rPr lang="en-US" dirty="0"/>
              <a:t>”, e </a:t>
            </a:r>
            <a:r>
              <a:rPr lang="en-US" dirty="0" err="1"/>
              <a:t>soprattutto</a:t>
            </a:r>
            <a:r>
              <a:rPr lang="en-US" dirty="0"/>
              <a:t> </a:t>
            </a:r>
            <a:r>
              <a:rPr lang="en-US" dirty="0" err="1"/>
              <a:t>avvenuto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richiesta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revisori</a:t>
            </a:r>
            <a:r>
              <a:rPr lang="en-US" dirty="0"/>
              <a:t> “per </a:t>
            </a:r>
            <a:r>
              <a:rPr lang="en-US" dirty="0" err="1"/>
              <a:t>conoscerci</a:t>
            </a:r>
            <a:r>
              <a:rPr lang="en-US" dirty="0"/>
              <a:t>”</a:t>
            </a:r>
          </a:p>
          <a:p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siamo</a:t>
            </a:r>
            <a:r>
              <a:rPr lang="en-US" dirty="0"/>
              <a:t> il primo </a:t>
            </a:r>
            <a:r>
              <a:rPr lang="en-US" dirty="0" err="1"/>
              <a:t>giorno</a:t>
            </a:r>
            <a:r>
              <a:rPr lang="en-US" dirty="0"/>
              <a:t>, per cui </a:t>
            </a:r>
            <a:r>
              <a:rPr lang="en-US" dirty="0" err="1"/>
              <a:t>sara</a:t>
            </a:r>
            <a:r>
              <a:rPr lang="en-US" dirty="0"/>
              <a:t>’ quell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sara</a:t>
            </a:r>
            <a:r>
              <a:rPr lang="en-US" dirty="0"/>
              <a:t>’: non </a:t>
            </a:r>
            <a:r>
              <a:rPr lang="en-US" dirty="0" err="1"/>
              <a:t>abbiamo</a:t>
            </a:r>
            <a:r>
              <a:rPr lang="en-US" dirty="0"/>
              <a:t> modo di </a:t>
            </a:r>
            <a:r>
              <a:rPr lang="en-US" dirty="0" err="1"/>
              <a:t>vedere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succeed </a:t>
            </a:r>
            <a:r>
              <a:rPr lang="en-US" dirty="0" err="1"/>
              <a:t>agli</a:t>
            </a:r>
            <a:r>
              <a:rPr lang="en-US" dirty="0"/>
              <a:t> Spoke precedent e </a:t>
            </a:r>
            <a:r>
              <a:rPr lang="en-US" dirty="0" err="1"/>
              <a:t>adattarci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viene</a:t>
            </a:r>
            <a:r>
              <a:rPr lang="en-US" dirty="0"/>
              <a:t> (come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detto</a:t>
            </a:r>
            <a:r>
              <a:rPr lang="en-US" dirty="0"/>
              <a:t>) </a:t>
            </a:r>
            <a:r>
              <a:rPr lang="en-US" dirty="0" err="1"/>
              <a:t>distribuito</a:t>
            </a:r>
            <a:r>
              <a:rPr lang="en-US" dirty="0"/>
              <a:t> un link per </a:t>
            </a:r>
            <a:r>
              <a:rPr lang="en-US" dirty="0" err="1"/>
              <a:t>seguire</a:t>
            </a:r>
            <a:r>
              <a:rPr lang="en-US" dirty="0"/>
              <a:t> intro di AZ  (</a:t>
            </a:r>
            <a:r>
              <a:rPr lang="en-US" dirty="0" err="1"/>
              <a:t>lunedi</a:t>
            </a:r>
            <a:r>
              <a:rPr lang="en-US" dirty="0"/>
              <a:t>’ </a:t>
            </a:r>
            <a:r>
              <a:rPr lang="en-US" dirty="0" err="1"/>
              <a:t>mattina</a:t>
            </a:r>
            <a:r>
              <a:rPr lang="en-US" dirty="0"/>
              <a:t> alle 930) </a:t>
            </a:r>
            <a:r>
              <a:rPr lang="en-US" dirty="0" err="1"/>
              <a:t>ve</a:t>
            </a:r>
            <a:r>
              <a:rPr lang="en-US" dirty="0"/>
              <a:t> lo </a:t>
            </a:r>
            <a:r>
              <a:rPr lang="en-US" dirty="0" err="1"/>
              <a:t>mandiamo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Presenti</a:t>
            </a:r>
            <a:r>
              <a:rPr lang="en-US" dirty="0"/>
              <a:t> al meeting “</a:t>
            </a:r>
            <a:r>
              <a:rPr lang="en-US" dirty="0" err="1"/>
              <a:t>chiuso</a:t>
            </a:r>
            <a:r>
              <a:rPr lang="en-US" dirty="0"/>
              <a:t>”: SLs, </a:t>
            </a:r>
            <a:r>
              <a:rPr lang="en-US" dirty="0" err="1"/>
              <a:t>valutatori</a:t>
            </a:r>
            <a:r>
              <a:rPr lang="en-US" dirty="0"/>
              <a:t>, Alessia </a:t>
            </a:r>
            <a:r>
              <a:rPr lang="en-US" dirty="0" err="1"/>
              <a:t>D’Orazio</a:t>
            </a:r>
            <a:r>
              <a:rPr lang="en-US" dirty="0"/>
              <a:t>, Davide </a:t>
            </a:r>
            <a:r>
              <a:rPr lang="en-US" dirty="0" err="1"/>
              <a:t>Salomoni</a:t>
            </a:r>
            <a:r>
              <a:rPr lang="en-US" dirty="0"/>
              <a:t>, AZ (?), FU (?)</a:t>
            </a:r>
          </a:p>
        </p:txBody>
      </p:sp>
    </p:spTree>
    <p:extLst>
      <p:ext uri="{BB962C8B-B14F-4D97-AF65-F5344CB8AC3E}">
        <p14:creationId xmlns:p14="http://schemas.microsoft.com/office/powerpoint/2010/main" val="281029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FBB8C-6512-5446-A98B-A89C8C46E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98322-69DD-4C45-85E9-D9A2DBDCA1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899" y="1462370"/>
            <a:ext cx="5181600" cy="4351338"/>
          </a:xfrm>
        </p:spPr>
        <p:txBody>
          <a:bodyPr/>
          <a:lstStyle/>
          <a:p>
            <a:r>
              <a:rPr lang="en-US" dirty="0" err="1"/>
              <a:t>Presentazione</a:t>
            </a:r>
            <a:r>
              <a:rPr lang="en-US" dirty="0"/>
              <a:t> in agenda:</a:t>
            </a:r>
          </a:p>
          <a:p>
            <a:pPr lvl="1"/>
            <a:r>
              <a:rPr lang="en-US" dirty="0">
                <a:hlinkClick r:id="rId2"/>
              </a:rPr>
              <a:t>Qui</a:t>
            </a:r>
            <a:endParaRPr lang="en-US" dirty="0"/>
          </a:p>
          <a:p>
            <a:r>
              <a:rPr lang="en-US" dirty="0" err="1"/>
              <a:t>Richiesta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1 </a:t>
            </a:r>
            <a:r>
              <a:rPr lang="en-US" dirty="0" err="1"/>
              <a:t>singola</a:t>
            </a:r>
            <a:r>
              <a:rPr lang="en-US" dirty="0"/>
              <a:t> slide per AZ,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messo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qui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Parte</a:t>
            </a:r>
            <a:r>
              <a:rPr lang="en-US" dirty="0"/>
              <a:t> piu’ </a:t>
            </a:r>
            <a:r>
              <a:rPr lang="en-US" dirty="0" err="1"/>
              <a:t>critica</a:t>
            </a:r>
            <a:r>
              <a:rPr lang="en-US" dirty="0"/>
              <a:t> </a:t>
            </a:r>
            <a:r>
              <a:rPr lang="en-US" dirty="0" err="1"/>
              <a:t>quella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“criticalities”</a:t>
            </a:r>
          </a:p>
          <a:p>
            <a:endParaRPr lang="en-US" dirty="0"/>
          </a:p>
          <a:p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messo</a:t>
            </a:r>
            <a:r>
              <a:rPr lang="en-US" dirty="0"/>
              <a:t>: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28BA19-FC21-7B4A-B578-28307773B2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1597" y="1215797"/>
            <a:ext cx="6063783" cy="3429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A02A13-A1B5-0546-A24A-FA31973FED8A}"/>
              </a:ext>
            </a:extLst>
          </p:cNvPr>
          <p:cNvSpPr txBox="1"/>
          <p:nvPr/>
        </p:nvSpPr>
        <p:spPr>
          <a:xfrm>
            <a:off x="6019800" y="4947781"/>
            <a:ext cx="5491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 </a:t>
            </a:r>
            <a:r>
              <a:rPr lang="en-US" dirty="0" err="1"/>
              <a:t>dobbiamo</a:t>
            </a:r>
            <a:r>
              <a:rPr lang="en-US" dirty="0"/>
              <a:t> </a:t>
            </a:r>
            <a:r>
              <a:rPr lang="en-US" dirty="0" err="1"/>
              <a:t>valutare</a:t>
            </a:r>
            <a:r>
              <a:rPr lang="en-US" dirty="0"/>
              <a:t> come la </a:t>
            </a:r>
            <a:r>
              <a:rPr lang="en-US" dirty="0" err="1"/>
              <a:t>prende</a:t>
            </a:r>
            <a:r>
              <a:rPr lang="en-US" dirty="0"/>
              <a:t> HUB … (</a:t>
            </a:r>
            <a:r>
              <a:rPr lang="en-US" dirty="0" err="1"/>
              <a:t>anche</a:t>
            </a:r>
            <a:r>
              <a:rPr lang="en-US" dirty="0"/>
              <a:t> se, </a:t>
            </a:r>
            <a:r>
              <a:rPr lang="en-US" dirty="0" err="1"/>
              <a:t>onestamente</a:t>
            </a:r>
            <a:r>
              <a:rPr lang="en-US" dirty="0"/>
              <a:t>, mi </a:t>
            </a:r>
            <a:r>
              <a:rPr lang="en-US" dirty="0" err="1"/>
              <a:t>paiono</a:t>
            </a:r>
            <a:r>
              <a:rPr lang="en-US" dirty="0"/>
              <a:t> </a:t>
            </a:r>
            <a:r>
              <a:rPr lang="en-US" dirty="0" err="1"/>
              <a:t>cose</a:t>
            </a:r>
            <a:r>
              <a:rPr lang="en-US" dirty="0"/>
              <a:t> </a:t>
            </a:r>
            <a:r>
              <a:rPr lang="en-US" dirty="0" err="1"/>
              <a:t>vere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447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C149C-40DE-B642-8BA1-7435172E0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Stato</a:t>
            </a:r>
            <a:r>
              <a:rPr lang="en-US" dirty="0"/>
              <a:t> innovation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F26B6-73A6-5348-9ED7-D0E981B1BF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Tutti piu’ o </a:t>
            </a:r>
            <a:r>
              <a:rPr lang="en-US" dirty="0" err="1"/>
              <a:t>meno</a:t>
            </a:r>
            <a:r>
              <a:rPr lang="en-US" dirty="0"/>
              <a:t> </a:t>
            </a:r>
            <a:r>
              <a:rPr lang="en-US" dirty="0" err="1"/>
              <a:t>partiti</a:t>
            </a:r>
            <a:r>
              <a:rPr lang="en-US" dirty="0"/>
              <a:t>, con kick off </a:t>
            </a:r>
            <a:r>
              <a:rPr lang="en-US" dirty="0" err="1"/>
              <a:t>informali</a:t>
            </a:r>
            <a:r>
              <a:rPr lang="en-US" dirty="0"/>
              <a:t> o </a:t>
            </a:r>
            <a:r>
              <a:rPr lang="en-US" dirty="0" err="1"/>
              <a:t>meno</a:t>
            </a:r>
            <a:endParaRPr lang="en-US" dirty="0"/>
          </a:p>
          <a:p>
            <a:pPr lvl="1"/>
            <a:r>
              <a:rPr lang="en-US" dirty="0" err="1">
                <a:hlinkClick r:id="rId2"/>
              </a:rPr>
              <a:t>Agende</a:t>
            </a:r>
            <a:r>
              <a:rPr lang="en-US" dirty="0"/>
              <a:t>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091CCC-E22C-954D-A04C-E3C302EC9B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Unico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reale</a:t>
            </a:r>
            <a:r>
              <a:rPr lang="en-US" dirty="0"/>
              <a:t>: Intesa Sanpaolo per </a:t>
            </a:r>
            <a:r>
              <a:rPr lang="en-US" dirty="0" err="1"/>
              <a:t>progetto</a:t>
            </a:r>
            <a:r>
              <a:rPr lang="en-US" dirty="0"/>
              <a:t> Agri</a:t>
            </a:r>
          </a:p>
          <a:p>
            <a:pPr lvl="1"/>
            <a:r>
              <a:rPr lang="en-US" dirty="0"/>
              <a:t>Paolo </a:t>
            </a:r>
            <a:r>
              <a:rPr lang="en-US" dirty="0" err="1"/>
              <a:t>panzarini</a:t>
            </a:r>
            <a:r>
              <a:rPr lang="en-US" dirty="0"/>
              <a:t> ci ha </a:t>
            </a:r>
            <a:r>
              <a:rPr lang="en-US" dirty="0" err="1"/>
              <a:t>informato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non le ne </a:t>
            </a:r>
            <a:r>
              <a:rPr lang="en-US" dirty="0" err="1"/>
              <a:t>occupa</a:t>
            </a:r>
            <a:r>
              <a:rPr lang="en-US" dirty="0"/>
              <a:t> piu’ (!)</a:t>
            </a:r>
          </a:p>
          <a:p>
            <a:pPr lvl="1"/>
            <a:r>
              <a:rPr lang="en-US" dirty="0"/>
              <a:t>Il </a:t>
            </a:r>
            <a:r>
              <a:rPr lang="en-US" dirty="0" err="1"/>
              <a:t>nome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ci e’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dato</a:t>
            </a:r>
            <a:r>
              <a:rPr lang="en-US" dirty="0"/>
              <a:t> non ha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risposto</a:t>
            </a:r>
            <a:endParaRPr lang="en-US" dirty="0"/>
          </a:p>
          <a:p>
            <a:pPr lvl="1"/>
            <a:r>
              <a:rPr lang="en-US" dirty="0"/>
              <a:t>Ci </a:t>
            </a:r>
            <a:r>
              <a:rPr lang="en-US" dirty="0" err="1"/>
              <a:t>dicono</a:t>
            </a:r>
            <a:r>
              <a:rPr lang="en-US" dirty="0"/>
              <a:t> da Hub </a:t>
            </a:r>
            <a:r>
              <a:rPr lang="en-US" dirty="0" err="1"/>
              <a:t>che</a:t>
            </a:r>
            <a:r>
              <a:rPr lang="en-US" dirty="0"/>
              <a:t> non </a:t>
            </a:r>
            <a:r>
              <a:rPr lang="en-US" dirty="0" err="1"/>
              <a:t>siamo</a:t>
            </a:r>
            <a:r>
              <a:rPr lang="en-US" dirty="0"/>
              <a:t> I soli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con Intesa; se non succeed niente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settimana</a:t>
            </a:r>
            <a:r>
              <a:rPr lang="en-US" dirty="0"/>
              <a:t> </a:t>
            </a:r>
            <a:r>
              <a:rPr lang="en-US" dirty="0" err="1"/>
              <a:t>scaliamo</a:t>
            </a:r>
            <a:r>
              <a:rPr lang="en-US" dirty="0"/>
              <a:t> </a:t>
            </a:r>
            <a:r>
              <a:rPr lang="en-US" dirty="0" err="1"/>
              <a:t>all’industrial</a:t>
            </a:r>
            <a:r>
              <a:rPr lang="en-US" dirty="0"/>
              <a:t> board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FE579C-61F4-B944-80F1-BA2A8BAFBA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29" y="3218341"/>
            <a:ext cx="5889171" cy="363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5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1FE66-5ACD-7047-8420-EC0F6E4D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Prossime</a:t>
            </a:r>
            <a:r>
              <a:rPr lang="en-US" dirty="0"/>
              <a:t> </a:t>
            </a:r>
            <a:r>
              <a:rPr lang="en-US" dirty="0" err="1"/>
              <a:t>scadenze</a:t>
            </a:r>
            <a:r>
              <a:rPr lang="en-US" dirty="0"/>
              <a:t>: MS6 e MS7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16F7D-CE13-D649-9C28-D625BEDA8FB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MS6: </a:t>
            </a:r>
            <a:r>
              <a:rPr lang="en-US" dirty="0" err="1"/>
              <a:t>gia</a:t>
            </a:r>
            <a:r>
              <a:rPr lang="en-US" dirty="0"/>
              <a:t>’ </a:t>
            </a:r>
            <a:r>
              <a:rPr lang="en-US" dirty="0" err="1"/>
              <a:t>scaduta</a:t>
            </a:r>
            <a:r>
              <a:rPr lang="en-US" dirty="0"/>
              <a:t>, ci </a:t>
            </a:r>
            <a:r>
              <a:rPr lang="en-US" dirty="0" err="1"/>
              <a:t>stiamo</a:t>
            </a:r>
            <a:r>
              <a:rPr lang="en-US" dirty="0"/>
              <a:t> </a:t>
            </a:r>
            <a:r>
              <a:rPr lang="en-US" dirty="0" err="1"/>
              <a:t>lavorando</a:t>
            </a:r>
            <a:r>
              <a:rPr lang="en-US" dirty="0"/>
              <a:t> da </a:t>
            </a:r>
            <a:r>
              <a:rPr lang="en-US" dirty="0" err="1"/>
              <a:t>Luglio</a:t>
            </a:r>
            <a:endParaRPr lang="en-US" dirty="0"/>
          </a:p>
          <a:p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impacchettato</a:t>
            </a:r>
            <a:r>
              <a:rPr lang="en-US" dirty="0"/>
              <a:t> </a:t>
            </a:r>
            <a:r>
              <a:rPr lang="en-US" dirty="0" err="1"/>
              <a:t>oggi</a:t>
            </a:r>
            <a:r>
              <a:rPr lang="en-US" dirty="0"/>
              <a:t> una </a:t>
            </a:r>
            <a:r>
              <a:rPr lang="en-US" dirty="0" err="1"/>
              <a:t>versione</a:t>
            </a:r>
            <a:r>
              <a:rPr lang="en-US" dirty="0"/>
              <a:t> “</a:t>
            </a:r>
            <a:r>
              <a:rPr lang="en-US" dirty="0" err="1"/>
              <a:t>consegnabile</a:t>
            </a:r>
            <a:r>
              <a:rPr lang="en-US" dirty="0"/>
              <a:t>”, se </a:t>
            </a:r>
            <a:r>
              <a:rPr lang="en-US" dirty="0" err="1"/>
              <a:t>servisse</a:t>
            </a:r>
            <a:r>
              <a:rPr lang="en-US" dirty="0"/>
              <a:t> </a:t>
            </a:r>
            <a:r>
              <a:rPr lang="en-US" dirty="0" err="1"/>
              <a:t>lunedi</a:t>
            </a:r>
            <a:r>
              <a:rPr lang="en-US" dirty="0"/>
              <a:t>’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dovremo</a:t>
            </a:r>
            <a:r>
              <a:rPr lang="en-US" dirty="0"/>
              <a:t> dare </a:t>
            </a:r>
            <a:r>
              <a:rPr lang="en-US" dirty="0" err="1"/>
              <a:t>versione</a:t>
            </a:r>
            <a:r>
              <a:rPr lang="en-US" dirty="0"/>
              <a:t> finale per il 2 </a:t>
            </a:r>
            <a:r>
              <a:rPr lang="en-US" dirty="0" err="1"/>
              <a:t>Novembre</a:t>
            </a:r>
            <a:endParaRPr lang="en-US" dirty="0"/>
          </a:p>
          <a:p>
            <a:r>
              <a:rPr lang="en-US" dirty="0"/>
              <a:t>MS6 </a:t>
            </a:r>
            <a:r>
              <a:rPr lang="en-US" dirty="0" err="1"/>
              <a:t>sono</a:t>
            </a:r>
            <a:r>
              <a:rPr lang="en-US" dirty="0"/>
              <a:t> solo 4 </a:t>
            </a:r>
            <a:r>
              <a:rPr lang="en-US" dirty="0" err="1"/>
              <a:t>mesi</a:t>
            </a:r>
            <a:r>
              <a:rPr lang="en-US" dirty="0"/>
              <a:t>, target </a:t>
            </a:r>
            <a:r>
              <a:rPr lang="en-US" dirty="0" err="1"/>
              <a:t>etc</a:t>
            </a:r>
            <a:r>
              <a:rPr lang="en-US" dirty="0"/>
              <a:t> semplice</a:t>
            </a:r>
          </a:p>
          <a:p>
            <a:r>
              <a:rPr lang="en-US" dirty="0">
                <a:hlinkClick r:id="rId2"/>
              </a:rPr>
              <a:t>qui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212131-EB56-224E-9580-DBE0CAA18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5690" y="1490596"/>
            <a:ext cx="6129629" cy="419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6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2C3CC1-D789-0D4F-9305-57C53ECF7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16573"/>
            <a:ext cx="6218267" cy="2906364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43F17025-24D4-AA4C-AA7E-D571872D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35F032B-0CA3-FA40-BBEB-57C02D941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7981" y="2780778"/>
            <a:ext cx="5181600" cy="3120612"/>
          </a:xfrm>
        </p:spPr>
        <p:txBody>
          <a:bodyPr/>
          <a:lstStyle/>
          <a:p>
            <a:r>
              <a:rPr lang="en-US" dirty="0"/>
              <a:t>Tutti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altri</a:t>
            </a:r>
            <a:r>
              <a:rPr lang="en-US" dirty="0"/>
              <a:t> WP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simili</a:t>
            </a:r>
            <a:r>
              <a:rPr lang="en-US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621879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A5EE-3654-6148-B643-F73BB3500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MS7 – Sett2023 – </a:t>
            </a:r>
            <a:br>
              <a:rPr lang="en-US" dirty="0"/>
            </a:br>
            <a:r>
              <a:rPr lang="en-US" dirty="0"/>
              <a:t>Feb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9175D-4553-584E-80BA-DCE3898960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La MS non e’ </a:t>
            </a:r>
            <a:r>
              <a:rPr lang="en-US" dirty="0" err="1"/>
              <a:t>ancora</a:t>
            </a:r>
            <a:r>
              <a:rPr lang="en-US" dirty="0"/>
              <a:t> </a:t>
            </a:r>
            <a:r>
              <a:rPr lang="en-US" dirty="0" err="1"/>
              <a:t>chiusa</a:t>
            </a:r>
            <a:r>
              <a:rPr lang="en-US" dirty="0"/>
              <a:t>, ma </a:t>
            </a:r>
            <a:r>
              <a:rPr lang="en-US" dirty="0" err="1"/>
              <a:t>dovremmo</a:t>
            </a:r>
            <a:r>
              <a:rPr lang="en-US" dirty="0"/>
              <a:t> </a:t>
            </a:r>
            <a:r>
              <a:rPr lang="en-US" dirty="0" err="1"/>
              <a:t>avere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’ </a:t>
            </a:r>
            <a:r>
              <a:rPr lang="en-US" dirty="0" err="1"/>
              <a:t>i</a:t>
            </a:r>
            <a:r>
              <a:rPr lang="en-US" dirty="0"/>
              <a:t> target</a:t>
            </a:r>
          </a:p>
          <a:p>
            <a:r>
              <a:rPr lang="en-US" dirty="0" err="1"/>
              <a:t>Abbiamo</a:t>
            </a:r>
            <a:r>
              <a:rPr lang="en-US" dirty="0"/>
              <a:t> una </a:t>
            </a:r>
            <a:r>
              <a:rPr lang="en-US" dirty="0" err="1"/>
              <a:t>cosa</a:t>
            </a:r>
            <a:r>
              <a:rPr lang="en-US" dirty="0"/>
              <a:t> simile:</a:t>
            </a:r>
          </a:p>
          <a:p>
            <a:pPr lvl="1"/>
            <a:r>
              <a:rPr lang="en-US" dirty="0">
                <a:hlinkClick r:id="rId2"/>
              </a:rPr>
              <a:t>Qui</a:t>
            </a:r>
            <a:endParaRPr lang="en-US" dirty="0"/>
          </a:p>
          <a:p>
            <a:r>
              <a:rPr lang="en-US" dirty="0" err="1"/>
              <a:t>Noi</a:t>
            </a:r>
            <a:r>
              <a:rPr lang="en-US" dirty="0"/>
              <a:t> non </a:t>
            </a:r>
            <a:r>
              <a:rPr lang="en-US" dirty="0" err="1"/>
              <a:t>andremmo</a:t>
            </a:r>
            <a:r>
              <a:rPr lang="en-US" dirty="0"/>
              <a:t> </a:t>
            </a:r>
            <a:r>
              <a:rPr lang="en-US" dirty="0" err="1"/>
              <a:t>troppo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dettaglio</a:t>
            </a:r>
            <a:r>
              <a:rPr lang="en-US" dirty="0"/>
              <a:t> per </a:t>
            </a:r>
            <a:r>
              <a:rPr lang="en-US" dirty="0" err="1"/>
              <a:t>lunedi</a:t>
            </a:r>
            <a:r>
              <a:rPr lang="en-US" dirty="0"/>
              <a:t>’, ma </a:t>
            </a:r>
            <a:r>
              <a:rPr lang="en-US" dirty="0" err="1"/>
              <a:t>dovremo</a:t>
            </a:r>
            <a:r>
              <a:rPr lang="en-US" dirty="0"/>
              <a:t> </a:t>
            </a:r>
            <a:r>
              <a:rPr lang="en-US" dirty="0" err="1"/>
              <a:t>farlo</a:t>
            </a:r>
            <a:r>
              <a:rPr lang="en-US" dirty="0"/>
              <a:t> per il 2 NOVEMBRE</a:t>
            </a:r>
          </a:p>
          <a:p>
            <a:r>
              <a:rPr lang="en-US" dirty="0" err="1"/>
              <a:t>Chiediamo</a:t>
            </a:r>
            <a:r>
              <a:rPr lang="en-US" dirty="0"/>
              <a:t> </a:t>
            </a:r>
            <a:r>
              <a:rPr lang="en-US" dirty="0" err="1"/>
              <a:t>quindi</a:t>
            </a:r>
            <a:r>
              <a:rPr lang="en-US" dirty="0"/>
              <a:t> (</a:t>
            </a:r>
            <a:r>
              <a:rPr lang="en-US" dirty="0" err="1"/>
              <a:t>esplicitamente</a:t>
            </a:r>
            <a:r>
              <a:rPr lang="en-US" dirty="0"/>
              <a:t>, </a:t>
            </a:r>
            <a:r>
              <a:rPr lang="en-US" dirty="0" err="1"/>
              <a:t>vedere</a:t>
            </a:r>
            <a:r>
              <a:rPr lang="en-US" dirty="0"/>
              <a:t> mail dopo) di </a:t>
            </a:r>
            <a:r>
              <a:rPr lang="en-US" dirty="0" err="1"/>
              <a:t>verificare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c’e</a:t>
            </a:r>
            <a:r>
              <a:rPr lang="en-US" dirty="0"/>
              <a:t>’ </a:t>
            </a:r>
            <a:r>
              <a:rPr lang="en-US" dirty="0" err="1"/>
              <a:t>scritto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ok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70135E-4C9A-B847-8584-DCC872CD8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9837" y="0"/>
            <a:ext cx="38603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680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023AF-AAB7-E440-BA22-F2BE0C7C6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Calls (a.k.a. “un bel casino)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FD254-5015-4E49-8514-AC1F85B599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 </a:t>
            </a:r>
            <a:r>
              <a:rPr lang="en-US" dirty="0" err="1"/>
              <a:t>ricordo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il 17 </a:t>
            </a:r>
            <a:r>
              <a:rPr lang="en-US" dirty="0" err="1"/>
              <a:t>Settembre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dovuto</a:t>
            </a:r>
            <a:r>
              <a:rPr lang="en-US" dirty="0"/>
              <a:t> </a:t>
            </a:r>
            <a:r>
              <a:rPr lang="en-US" dirty="0" err="1"/>
              <a:t>mandare</a:t>
            </a:r>
            <a:r>
              <a:rPr lang="en-US" dirty="0"/>
              <a:t> un </a:t>
            </a:r>
            <a:r>
              <a:rPr lang="en-US" dirty="0" err="1"/>
              <a:t>riassunto</a:t>
            </a:r>
            <a:r>
              <a:rPr lang="en-US" dirty="0"/>
              <a:t> </a:t>
            </a:r>
            <a:r>
              <a:rPr lang="en-US" dirty="0" err="1"/>
              <a:t>all’HUB</a:t>
            </a:r>
            <a:r>
              <a:rPr lang="en-US" dirty="0"/>
              <a:t> (tab </a:t>
            </a:r>
            <a:r>
              <a:rPr lang="en-US" dirty="0" err="1"/>
              <a:t>riassunto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qui</a:t>
            </a:r>
            <a:r>
              <a:rPr lang="en-US" dirty="0"/>
              <a:t>)</a:t>
            </a:r>
          </a:p>
          <a:p>
            <a:r>
              <a:rPr lang="en-US" dirty="0" err="1"/>
              <a:t>Ieri</a:t>
            </a:r>
            <a:r>
              <a:rPr lang="en-US" dirty="0"/>
              <a:t> ci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detto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”non le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neppure</a:t>
            </a:r>
            <a:r>
              <a:rPr lang="en-US" dirty="0"/>
              <a:t> </a:t>
            </a:r>
            <a:r>
              <a:rPr lang="en-US" dirty="0" err="1"/>
              <a:t>aperte</a:t>
            </a:r>
            <a:r>
              <a:rPr lang="en-US" dirty="0"/>
              <a:t>” (</a:t>
            </a:r>
            <a:r>
              <a:rPr lang="en-US" dirty="0" err="1"/>
              <a:t>gia</a:t>
            </a:r>
            <a:r>
              <a:rPr lang="en-US" dirty="0"/>
              <a:t>’ </a:t>
            </a:r>
            <a:r>
              <a:rPr lang="en-US" dirty="0" err="1"/>
              <a:t>Cavazzoni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e’ </a:t>
            </a:r>
            <a:r>
              <a:rPr lang="en-US" dirty="0" err="1"/>
              <a:t>lamentato</a:t>
            </a:r>
            <a:r>
              <a:rPr lang="en-US" dirty="0"/>
              <a:t>)</a:t>
            </a:r>
          </a:p>
          <a:p>
            <a:r>
              <a:rPr lang="en-US" dirty="0" err="1"/>
              <a:t>Inoltre</a:t>
            </a:r>
            <a:r>
              <a:rPr lang="en-US" dirty="0"/>
              <a:t>, </a:t>
            </a:r>
            <a:r>
              <a:rPr lang="en-US" dirty="0" err="1"/>
              <a:t>all’Elba</a:t>
            </a:r>
            <a:r>
              <a:rPr lang="en-US" dirty="0"/>
              <a:t> (e </a:t>
            </a:r>
            <a:r>
              <a:rPr lang="en-US" dirty="0" err="1"/>
              <a:t>anche</a:t>
            </a:r>
            <a:r>
              <a:rPr lang="en-US" dirty="0"/>
              <a:t> piu’ di </a:t>
            </a:r>
            <a:r>
              <a:rPr lang="en-US" dirty="0" err="1"/>
              <a:t>recente</a:t>
            </a:r>
            <a:r>
              <a:rPr lang="en-US" dirty="0"/>
              <a:t>) ci era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detto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avremmo</a:t>
            </a:r>
            <a:r>
              <a:rPr lang="en-US" dirty="0"/>
              <a:t> </a:t>
            </a:r>
            <a:r>
              <a:rPr lang="en-US" dirty="0" err="1"/>
              <a:t>avuto</a:t>
            </a:r>
            <a:r>
              <a:rPr lang="en-US" dirty="0"/>
              <a:t> un template “CN-wide”. Mai </a:t>
            </a:r>
            <a:r>
              <a:rPr lang="en-US" dirty="0" err="1"/>
              <a:t>arrivato</a:t>
            </a:r>
            <a:r>
              <a:rPr lang="en-US" dirty="0"/>
              <a:t>, e non </a:t>
            </a:r>
            <a:r>
              <a:rPr lang="en-US" dirty="0" err="1"/>
              <a:t>sembra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vicino</a:t>
            </a:r>
            <a:r>
              <a:rPr lang="en-US" dirty="0"/>
              <a:t>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D9A68B-6D76-3845-BB62-152DF8EA1D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Nostre</a:t>
            </a:r>
            <a:r>
              <a:rPr lang="en-US" dirty="0"/>
              <a:t> </a:t>
            </a:r>
            <a:r>
              <a:rPr lang="en-US" dirty="0" err="1"/>
              <a:t>azioni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Come </a:t>
            </a:r>
            <a:r>
              <a:rPr lang="en-US" dirty="0" err="1"/>
              <a:t>avevamo</a:t>
            </a:r>
            <a:r>
              <a:rPr lang="en-US" dirty="0"/>
              <a:t> </a:t>
            </a:r>
            <a:r>
              <a:rPr lang="en-US" dirty="0" err="1"/>
              <a:t>promesso</a:t>
            </a:r>
            <a:r>
              <a:rPr lang="en-US" dirty="0"/>
              <a:t>,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prodotto</a:t>
            </a:r>
            <a:r>
              <a:rPr lang="en-US" dirty="0"/>
              <a:t> un </a:t>
            </a:r>
            <a:r>
              <a:rPr lang="en-US" dirty="0" err="1"/>
              <a:t>riassunto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open calls da </a:t>
            </a:r>
            <a:r>
              <a:rPr lang="en-US" dirty="0" err="1"/>
              <a:t>poter</a:t>
            </a:r>
            <a:r>
              <a:rPr lang="en-US" dirty="0"/>
              <a:t> </a:t>
            </a:r>
            <a:r>
              <a:rPr lang="en-US" dirty="0" err="1"/>
              <a:t>circolare</a:t>
            </a:r>
            <a:r>
              <a:rPr lang="en-US" dirty="0"/>
              <a:t> </a:t>
            </a:r>
            <a:r>
              <a:rPr lang="en-US" dirty="0" err="1"/>
              <a:t>liberamente</a:t>
            </a:r>
            <a:r>
              <a:rPr lang="en-US" dirty="0"/>
              <a:t>. </a:t>
            </a:r>
            <a:r>
              <a:rPr lang="en-US" dirty="0">
                <a:hlinkClick r:id="rId3"/>
              </a:rPr>
              <a:t>Eccolo</a:t>
            </a:r>
            <a:endParaRPr lang="en-US" dirty="0"/>
          </a:p>
          <a:p>
            <a:pPr lvl="2"/>
            <a:r>
              <a:rPr lang="en-US" dirty="0"/>
              <a:t>ANCHE ATTACCATO ALL’AGENDA</a:t>
            </a:r>
          </a:p>
          <a:p>
            <a:pPr lvl="1"/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studiato</a:t>
            </a:r>
            <a:r>
              <a:rPr lang="en-US" dirty="0"/>
              <a:t> (?) le open call di MOST, di RESTART e di FAIR</a:t>
            </a:r>
          </a:p>
          <a:p>
            <a:pPr lvl="1"/>
            <a:r>
              <a:rPr lang="en-US" dirty="0" err="1"/>
              <a:t>Martedi</a:t>
            </a:r>
            <a:r>
              <a:rPr lang="en-US" dirty="0"/>
              <a:t>’ </a:t>
            </a:r>
            <a:r>
              <a:rPr lang="en-US" dirty="0" err="1"/>
              <a:t>prossimo</a:t>
            </a:r>
            <a:r>
              <a:rPr lang="en-US" dirty="0"/>
              <a:t> </a:t>
            </a:r>
            <a:r>
              <a:rPr lang="en-US" dirty="0" err="1"/>
              <a:t>riunione</a:t>
            </a:r>
            <a:r>
              <a:rPr lang="en-US" dirty="0"/>
              <a:t> Management INFN </a:t>
            </a:r>
            <a:r>
              <a:rPr lang="en-US" dirty="0" err="1"/>
              <a:t>su</a:t>
            </a:r>
            <a:r>
              <a:rPr lang="en-US" dirty="0"/>
              <a:t> come </a:t>
            </a:r>
            <a:r>
              <a:rPr lang="en-US" dirty="0" err="1"/>
              <a:t>gestirle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06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697</Words>
  <Application>Microsoft Macintosh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News etc</vt:lpstr>
      <vt:lpstr>outline</vt:lpstr>
      <vt:lpstr>Meeting lunedi’ con I revisori</vt:lpstr>
      <vt:lpstr>Slides</vt:lpstr>
      <vt:lpstr>Stato innovation grants</vt:lpstr>
      <vt:lpstr>Prossime scadenze: MS6 e MS7</vt:lpstr>
      <vt:lpstr>PowerPoint Presentation</vt:lpstr>
      <vt:lpstr>Per MS7 – Sett2023 –  Feb 2024</vt:lpstr>
      <vt:lpstr>Open Calls (a.k.a. “un bel casino)</vt:lpstr>
      <vt:lpstr>Meeting di fine anno </vt:lpstr>
      <vt:lpstr>Richieste di aiuto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etc</dc:title>
  <dc:creator>Tommaso Boccali</dc:creator>
  <cp:lastModifiedBy>Tommaso Boccali</cp:lastModifiedBy>
  <cp:revision>5</cp:revision>
  <dcterms:created xsi:type="dcterms:W3CDTF">2023-10-20T10:51:30Z</dcterms:created>
  <dcterms:modified xsi:type="dcterms:W3CDTF">2023-10-20T12:54:03Z</dcterms:modified>
</cp:coreProperties>
</file>