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16.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48"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Lst>
  <p:sldSz cy="6858000" cx="12192000"/>
  <p:notesSz cx="6858000" cy="9144000"/>
  <p:embeddedFontLst>
    <p:embeddedFont>
      <p:font typeface="Play"/>
      <p:regular r:id="rId22"/>
      <p:bold r:id="rId23"/>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GoogleSlidesCustomDataVersion2">
      <go:slidesCustomData xmlns:go="http://customooxmlschemas.google.com/" r:id="rId24" roundtripDataSignature="AMtx7miW3+KX2Q2ZiHvrB8wkZLSl4ou+uw=="/>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tableStyles.xml><?xml version="1.0" encoding="utf-8"?>
<a:tblStyleLst xmlns:a="http://schemas.openxmlformats.org/drawingml/2006/main" xmlns:r="http://schemas.openxmlformats.org/officeDocument/2006/relationships" def="{5C1496BE-516B-45E8-BBDE-AD7F5F9687FA}">
  <a:tblStyle styleId="{5C1496BE-516B-45E8-BBDE-AD7F5F9687FA}" styleName="Table_0">
    <a:wholeTbl>
      <a:tcTxStyle b="off" i="off">
        <a:font>
          <a:latin typeface="Aptos"/>
          <a:ea typeface="Aptos"/>
          <a:cs typeface="Aptos"/>
        </a:font>
        <a:schemeClr val="dk1"/>
      </a:tcTxStyle>
      <a:tcStyle>
        <a:tcBdr>
          <a:left>
            <a:ln cap="flat" cmpd="sng" w="12700">
              <a:solidFill>
                <a:schemeClr val="lt1"/>
              </a:solidFill>
              <a:prstDash val="solid"/>
              <a:round/>
              <a:headEnd len="sm" w="sm" type="none"/>
              <a:tailEnd len="sm" w="sm" type="none"/>
            </a:ln>
          </a:left>
          <a:right>
            <a:ln cap="flat" cmpd="sng" w="12700">
              <a:solidFill>
                <a:schemeClr val="lt1"/>
              </a:solidFill>
              <a:prstDash val="solid"/>
              <a:round/>
              <a:headEnd len="sm" w="sm" type="none"/>
              <a:tailEnd len="sm" w="sm" type="none"/>
            </a:ln>
          </a:right>
          <a:top>
            <a:ln cap="flat" cmpd="sng" w="12700">
              <a:solidFill>
                <a:schemeClr val="lt1"/>
              </a:solidFill>
              <a:prstDash val="solid"/>
              <a:round/>
              <a:headEnd len="sm" w="sm" type="none"/>
              <a:tailEnd len="sm" w="sm" type="none"/>
            </a:ln>
          </a:top>
          <a:bottom>
            <a:ln cap="flat" cmpd="sng" w="12700">
              <a:solidFill>
                <a:schemeClr val="lt1"/>
              </a:solidFill>
              <a:prstDash val="solid"/>
              <a:round/>
              <a:headEnd len="sm" w="sm" type="none"/>
              <a:tailEnd len="sm" w="sm" type="none"/>
            </a:ln>
          </a:bottom>
          <a:insideH>
            <a:ln cap="flat" cmpd="sng" w="12700">
              <a:solidFill>
                <a:schemeClr val="lt1"/>
              </a:solidFill>
              <a:prstDash val="solid"/>
              <a:round/>
              <a:headEnd len="sm" w="sm" type="none"/>
              <a:tailEnd len="sm" w="sm" type="none"/>
            </a:ln>
          </a:insideH>
          <a:insideV>
            <a:ln cap="flat" cmpd="sng" w="12700">
              <a:solidFill>
                <a:schemeClr val="lt1"/>
              </a:solidFill>
              <a:prstDash val="solid"/>
              <a:round/>
              <a:headEnd len="sm" w="sm" type="none"/>
              <a:tailEnd len="sm" w="sm" type="none"/>
            </a:ln>
          </a:insideV>
        </a:tcBdr>
        <a:fill>
          <a:solidFill>
            <a:srgbClr val="E7E9EC"/>
          </a:solidFill>
        </a:fill>
      </a:tcStyle>
    </a:wholeTbl>
    <a:band1H>
      <a:tcTxStyle/>
      <a:tcStyle>
        <a:fill>
          <a:solidFill>
            <a:srgbClr val="CAD1D8"/>
          </a:solidFill>
        </a:fill>
      </a:tcStyle>
    </a:band1H>
    <a:band2H>
      <a:tcTxStyle/>
    </a:band2H>
    <a:band1V>
      <a:tcTxStyle/>
      <a:tcStyle>
        <a:fill>
          <a:solidFill>
            <a:srgbClr val="CAD1D8"/>
          </a:solidFill>
        </a:fill>
      </a:tcStyle>
    </a:band1V>
    <a:band2V>
      <a:tcTxStyle/>
    </a:band2V>
    <a:lastCol>
      <a:tcTxStyle b="on" i="off">
        <a:font>
          <a:latin typeface="Aptos"/>
          <a:ea typeface="Aptos"/>
          <a:cs typeface="Aptos"/>
        </a:font>
        <a:schemeClr val="lt1"/>
      </a:tcTxStyle>
      <a:tcStyle>
        <a:fill>
          <a:solidFill>
            <a:schemeClr val="accent1"/>
          </a:solidFill>
        </a:fill>
      </a:tcStyle>
    </a:lastCol>
    <a:firstCol>
      <a:tcTxStyle b="on" i="off">
        <a:font>
          <a:latin typeface="Aptos"/>
          <a:ea typeface="Aptos"/>
          <a:cs typeface="Aptos"/>
        </a:font>
        <a:schemeClr val="lt1"/>
      </a:tcTxStyle>
      <a:tcStyle>
        <a:fill>
          <a:solidFill>
            <a:schemeClr val="accent1"/>
          </a:solidFill>
        </a:fill>
      </a:tcStyle>
    </a:firstCol>
    <a:lastRow>
      <a:tcTxStyle b="on" i="off">
        <a:font>
          <a:latin typeface="Aptos"/>
          <a:ea typeface="Aptos"/>
          <a:cs typeface="Aptos"/>
        </a:font>
        <a:schemeClr val="lt1"/>
      </a:tcTxStyle>
      <a:tcStyle>
        <a:tcBdr>
          <a:top>
            <a:ln cap="flat" cmpd="sng" w="38100">
              <a:solidFill>
                <a:schemeClr val="lt1"/>
              </a:solidFill>
              <a:prstDash val="solid"/>
              <a:round/>
              <a:headEnd len="sm" w="sm" type="none"/>
              <a:tailEnd len="sm" w="sm" type="none"/>
            </a:ln>
          </a:top>
        </a:tcBdr>
        <a:fill>
          <a:solidFill>
            <a:schemeClr val="accent1"/>
          </a:solidFill>
        </a:fill>
      </a:tcStyle>
    </a:lastRow>
    <a:seCell>
      <a:tcTxStyle/>
    </a:seCell>
    <a:swCell>
      <a:tcTxStyle/>
    </a:swCell>
    <a:firstRow>
      <a:tcTxStyle b="on" i="off">
        <a:font>
          <a:latin typeface="Aptos"/>
          <a:ea typeface="Aptos"/>
          <a:cs typeface="Aptos"/>
        </a:font>
        <a:schemeClr val="lt1"/>
      </a:tcTxStyle>
      <a:tcStyle>
        <a:tcBdr>
          <a:bottom>
            <a:ln cap="flat" cmpd="sng" w="38100">
              <a:solidFill>
                <a:schemeClr val="lt1"/>
              </a:solidFill>
              <a:prstDash val="solid"/>
              <a:round/>
              <a:headEnd len="sm" w="sm" type="none"/>
              <a:tailEnd len="sm" w="sm" type="none"/>
            </a:ln>
          </a:bottom>
        </a:tcBdr>
        <a:fill>
          <a:solidFill>
            <a:schemeClr val="accent1"/>
          </a:solidFill>
        </a:fill>
      </a:tcStyle>
    </a:firstRow>
    <a:neCell>
      <a:tcTxStyle/>
    </a:neCell>
    <a:nwCell>
      <a:tcTxStyle/>
    </a:nwCell>
  </a:tblStyle>
  <a:tblStyle styleId="{D7DC5F21-4FCD-4A71-A0D5-AD6BFBE34E03}" styleName="Table_1">
    <a:wholeTbl>
      <a:tcTxStyle>
        <a:font>
          <a:latin typeface="Arial"/>
          <a:ea typeface="Arial"/>
          <a:cs typeface="Arial"/>
        </a:font>
        <a:srgbClr val="000000"/>
      </a:tcTxStyle>
      <a:tcStyle>
        <a:tcBdr>
          <a:left>
            <a:ln cap="flat" cmpd="sng" w="9525">
              <a:solidFill>
                <a:srgbClr val="9E9E9E"/>
              </a:solidFill>
              <a:prstDash val="solid"/>
              <a:round/>
              <a:headEnd len="sm" w="sm" type="none"/>
              <a:tailEnd len="sm" w="sm" type="none"/>
            </a:ln>
          </a:left>
          <a:right>
            <a:ln cap="flat" cmpd="sng" w="9525">
              <a:solidFill>
                <a:srgbClr val="9E9E9E"/>
              </a:solidFill>
              <a:prstDash val="solid"/>
              <a:round/>
              <a:headEnd len="sm" w="sm" type="none"/>
              <a:tailEnd len="sm" w="sm" type="none"/>
            </a:ln>
          </a:right>
          <a:top>
            <a:ln cap="flat" cmpd="sng" w="9525">
              <a:solidFill>
                <a:srgbClr val="9E9E9E"/>
              </a:solidFill>
              <a:prstDash val="solid"/>
              <a:round/>
              <a:headEnd len="sm" w="sm" type="none"/>
              <a:tailEnd len="sm" w="sm" type="none"/>
            </a:ln>
          </a:top>
          <a:bottom>
            <a:ln cap="flat" cmpd="sng" w="9525">
              <a:solidFill>
                <a:srgbClr val="9E9E9E"/>
              </a:solidFill>
              <a:prstDash val="solid"/>
              <a:round/>
              <a:headEnd len="sm" w="sm" type="none"/>
              <a:tailEnd len="sm" w="sm" type="none"/>
            </a:ln>
          </a:bottom>
          <a:insideH>
            <a:ln cap="flat" cmpd="sng" w="9525">
              <a:solidFill>
                <a:srgbClr val="9E9E9E"/>
              </a:solidFill>
              <a:prstDash val="solid"/>
              <a:round/>
              <a:headEnd len="sm" w="sm" type="none"/>
              <a:tailEnd len="sm" w="sm" type="none"/>
            </a:ln>
          </a:insideH>
          <a:insideV>
            <a:ln cap="flat" cmpd="sng" w="9525">
              <a:solidFill>
                <a:srgbClr val="9E9E9E"/>
              </a:solidFill>
              <a:prstDash val="solid"/>
              <a:round/>
              <a:headEnd len="sm" w="sm" type="none"/>
              <a:tailEnd len="sm" w="sm" type="none"/>
            </a:ln>
          </a:insideV>
        </a:tcBdr>
      </a:tcStyle>
    </a:wholeTbl>
    <a:band1H>
      <a:tcTxStyle/>
    </a:band1H>
    <a:band2H>
      <a:tcTxStyle/>
    </a:band2H>
    <a:band1V>
      <a:tcTxStyle/>
    </a:band1V>
    <a:band2V>
      <a:tcTxStyle/>
    </a:band2V>
    <a:lastCol>
      <a:tcTxStyle/>
    </a:lastCol>
    <a:firstCol>
      <a:tcTxStyle/>
    </a:firstCol>
    <a:lastRow>
      <a:tcTxStyle/>
    </a:lastRow>
    <a:seCell>
      <a:tcTxStyle/>
    </a:seCell>
    <a:swCell>
      <a:tcTxStyle/>
    </a:swCell>
    <a:firstRow>
      <a:tcTxStyle/>
    </a:firstRow>
    <a:neCell>
      <a:tcTxStyle/>
    </a:neCell>
    <a:nwCell>
      <a:tcTxStyle/>
    </a:nwCell>
  </a:tblStyle>
</a:tblStyleLst>
</file>

<file path=ppt/_rels/presentation.xml.rels><?xml version="1.0" encoding="UTF-8" standalone="yes"?><Relationships xmlns="http://schemas.openxmlformats.org/package/2006/relationships"><Relationship Id="rId20" Type="http://schemas.openxmlformats.org/officeDocument/2006/relationships/slide" Target="slides/slide15.xml"/><Relationship Id="rId11" Type="http://schemas.openxmlformats.org/officeDocument/2006/relationships/slide" Target="slides/slide6.xml"/><Relationship Id="rId22" Type="http://schemas.openxmlformats.org/officeDocument/2006/relationships/font" Target="fonts/Play-regular.fntdata"/><Relationship Id="rId10" Type="http://schemas.openxmlformats.org/officeDocument/2006/relationships/slide" Target="slides/slide5.xml"/><Relationship Id="rId21" Type="http://schemas.openxmlformats.org/officeDocument/2006/relationships/slide" Target="slides/slide16.xml"/><Relationship Id="rId13" Type="http://schemas.openxmlformats.org/officeDocument/2006/relationships/slide" Target="slides/slide8.xml"/><Relationship Id="rId24" Type="http://customschemas.google.com/relationships/presentationmetadata" Target="metadata"/><Relationship Id="rId12" Type="http://schemas.openxmlformats.org/officeDocument/2006/relationships/slide" Target="slides/slide7.xml"/><Relationship Id="rId23" Type="http://schemas.openxmlformats.org/officeDocument/2006/relationships/font" Target="fonts/Play-bold.fntdata"/><Relationship Id="rId1" Type="http://schemas.openxmlformats.org/officeDocument/2006/relationships/theme" Target="theme/theme2.xml"/><Relationship Id="rId2" Type="http://schemas.openxmlformats.org/officeDocument/2006/relationships/presProps" Target="presProps.xml"/><Relationship Id="rId3"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5" Type="http://schemas.openxmlformats.org/officeDocument/2006/relationships/notesMaster" Target="notesMasters/notesMaster1.xml"/><Relationship Id="rId19" Type="http://schemas.openxmlformats.org/officeDocument/2006/relationships/slide" Target="slides/slide14.xml"/><Relationship Id="rId6" Type="http://schemas.openxmlformats.org/officeDocument/2006/relationships/slide" Target="slides/slide1.xml"/><Relationship Id="rId18" Type="http://schemas.openxmlformats.org/officeDocument/2006/relationships/slide" Target="slides/slide13.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0" name="Shape 80"/>
        <p:cNvGrpSpPr/>
        <p:nvPr/>
      </p:nvGrpSpPr>
      <p:grpSpPr>
        <a:xfrm>
          <a:off x="0" y="0"/>
          <a:ext cx="0" cy="0"/>
          <a:chOff x="0" y="0"/>
          <a:chExt cx="0" cy="0"/>
        </a:xfrm>
      </p:grpSpPr>
      <p:sp>
        <p:nvSpPr>
          <p:cNvPr id="81" name="Google Shape;81;p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82" name="Google Shape;82;p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4" name="Shape 144"/>
        <p:cNvGrpSpPr/>
        <p:nvPr/>
      </p:nvGrpSpPr>
      <p:grpSpPr>
        <a:xfrm>
          <a:off x="0" y="0"/>
          <a:ext cx="0" cy="0"/>
          <a:chOff x="0" y="0"/>
          <a:chExt cx="0" cy="0"/>
        </a:xfrm>
      </p:grpSpPr>
      <p:sp>
        <p:nvSpPr>
          <p:cNvPr id="145" name="Google Shape;145;g27de408dec5_0_2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46" name="Google Shape;146;g27de408dec5_0_25: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2" name="Shape 152"/>
        <p:cNvGrpSpPr/>
        <p:nvPr/>
      </p:nvGrpSpPr>
      <p:grpSpPr>
        <a:xfrm>
          <a:off x="0" y="0"/>
          <a:ext cx="0" cy="0"/>
          <a:chOff x="0" y="0"/>
          <a:chExt cx="0" cy="0"/>
        </a:xfrm>
      </p:grpSpPr>
      <p:sp>
        <p:nvSpPr>
          <p:cNvPr id="153" name="Google Shape;153;g28485ae56fc_0_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54" name="Google Shape;154;g28485ae56fc_0_6: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0" name="Shape 160"/>
        <p:cNvGrpSpPr/>
        <p:nvPr/>
      </p:nvGrpSpPr>
      <p:grpSpPr>
        <a:xfrm>
          <a:off x="0" y="0"/>
          <a:ext cx="0" cy="0"/>
          <a:chOff x="0" y="0"/>
          <a:chExt cx="0" cy="0"/>
        </a:xfrm>
      </p:grpSpPr>
      <p:sp>
        <p:nvSpPr>
          <p:cNvPr id="161" name="Google Shape;161;p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62" name="Google Shape;162;p4: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7" name="Shape 167"/>
        <p:cNvGrpSpPr/>
        <p:nvPr/>
      </p:nvGrpSpPr>
      <p:grpSpPr>
        <a:xfrm>
          <a:off x="0" y="0"/>
          <a:ext cx="0" cy="0"/>
          <a:chOff x="0" y="0"/>
          <a:chExt cx="0" cy="0"/>
        </a:xfrm>
      </p:grpSpPr>
      <p:sp>
        <p:nvSpPr>
          <p:cNvPr id="168" name="Google Shape;168;g27e4a2dcac2_1_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69" name="Google Shape;169;g27e4a2dcac2_1_6: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3" name="Shape 173"/>
        <p:cNvGrpSpPr/>
        <p:nvPr/>
      </p:nvGrpSpPr>
      <p:grpSpPr>
        <a:xfrm>
          <a:off x="0" y="0"/>
          <a:ext cx="0" cy="0"/>
          <a:chOff x="0" y="0"/>
          <a:chExt cx="0" cy="0"/>
        </a:xfrm>
      </p:grpSpPr>
      <p:sp>
        <p:nvSpPr>
          <p:cNvPr id="174" name="Google Shape;174;g278a69f954f_0_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75" name="Google Shape;175;g278a69f954f_0_10: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9" name="Shape 179"/>
        <p:cNvGrpSpPr/>
        <p:nvPr/>
      </p:nvGrpSpPr>
      <p:grpSpPr>
        <a:xfrm>
          <a:off x="0" y="0"/>
          <a:ext cx="0" cy="0"/>
          <a:chOff x="0" y="0"/>
          <a:chExt cx="0" cy="0"/>
        </a:xfrm>
      </p:grpSpPr>
      <p:sp>
        <p:nvSpPr>
          <p:cNvPr id="180" name="Google Shape;180;g27de408dec5_0_3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81" name="Google Shape;181;g27de408dec5_0_35: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5" name="Shape 185"/>
        <p:cNvGrpSpPr/>
        <p:nvPr/>
      </p:nvGrpSpPr>
      <p:grpSpPr>
        <a:xfrm>
          <a:off x="0" y="0"/>
          <a:ext cx="0" cy="0"/>
          <a:chOff x="0" y="0"/>
          <a:chExt cx="0" cy="0"/>
        </a:xfrm>
      </p:grpSpPr>
      <p:sp>
        <p:nvSpPr>
          <p:cNvPr id="186" name="Google Shape;186;p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87" name="Google Shape;187;p6: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6" name="Shape 86"/>
        <p:cNvGrpSpPr/>
        <p:nvPr/>
      </p:nvGrpSpPr>
      <p:grpSpPr>
        <a:xfrm>
          <a:off x="0" y="0"/>
          <a:ext cx="0" cy="0"/>
          <a:chOff x="0" y="0"/>
          <a:chExt cx="0" cy="0"/>
        </a:xfrm>
      </p:grpSpPr>
      <p:sp>
        <p:nvSpPr>
          <p:cNvPr id="87" name="Google Shape;87;p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88" name="Google Shape;88;p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2" name="Shape 92"/>
        <p:cNvGrpSpPr/>
        <p:nvPr/>
      </p:nvGrpSpPr>
      <p:grpSpPr>
        <a:xfrm>
          <a:off x="0" y="0"/>
          <a:ext cx="0" cy="0"/>
          <a:chOff x="0" y="0"/>
          <a:chExt cx="0" cy="0"/>
        </a:xfrm>
      </p:grpSpPr>
      <p:sp>
        <p:nvSpPr>
          <p:cNvPr id="93" name="Google Shape;93;g27be795cd89_0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94" name="Google Shape;94;g27be795cd89_0_5: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8" name="Shape 98"/>
        <p:cNvGrpSpPr/>
        <p:nvPr/>
      </p:nvGrpSpPr>
      <p:grpSpPr>
        <a:xfrm>
          <a:off x="0" y="0"/>
          <a:ext cx="0" cy="0"/>
          <a:chOff x="0" y="0"/>
          <a:chExt cx="0" cy="0"/>
        </a:xfrm>
      </p:grpSpPr>
      <p:sp>
        <p:nvSpPr>
          <p:cNvPr id="99" name="Google Shape;99;p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00" name="Google Shape;100;p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4" name="Shape 104"/>
        <p:cNvGrpSpPr/>
        <p:nvPr/>
      </p:nvGrpSpPr>
      <p:grpSpPr>
        <a:xfrm>
          <a:off x="0" y="0"/>
          <a:ext cx="0" cy="0"/>
          <a:chOff x="0" y="0"/>
          <a:chExt cx="0" cy="0"/>
        </a:xfrm>
      </p:grpSpPr>
      <p:sp>
        <p:nvSpPr>
          <p:cNvPr id="105" name="Google Shape;105;g288d7a59f48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06" name="Google Shape;106;g288d7a59f48_0_0: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0" name="Shape 110"/>
        <p:cNvGrpSpPr/>
        <p:nvPr/>
      </p:nvGrpSpPr>
      <p:grpSpPr>
        <a:xfrm>
          <a:off x="0" y="0"/>
          <a:ext cx="0" cy="0"/>
          <a:chOff x="0" y="0"/>
          <a:chExt cx="0" cy="0"/>
        </a:xfrm>
      </p:grpSpPr>
      <p:sp>
        <p:nvSpPr>
          <p:cNvPr id="111" name="Google Shape;111;p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12" name="Google Shape;112;p5: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0" name="Shape 120"/>
        <p:cNvGrpSpPr/>
        <p:nvPr/>
      </p:nvGrpSpPr>
      <p:grpSpPr>
        <a:xfrm>
          <a:off x="0" y="0"/>
          <a:ext cx="0" cy="0"/>
          <a:chOff x="0" y="0"/>
          <a:chExt cx="0" cy="0"/>
        </a:xfrm>
      </p:grpSpPr>
      <p:sp>
        <p:nvSpPr>
          <p:cNvPr id="121" name="Google Shape;121;g27d7d577ba2_0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22" name="Google Shape;122;g27d7d577ba2_0_5: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2" name="Shape 132"/>
        <p:cNvGrpSpPr/>
        <p:nvPr/>
      </p:nvGrpSpPr>
      <p:grpSpPr>
        <a:xfrm>
          <a:off x="0" y="0"/>
          <a:ext cx="0" cy="0"/>
          <a:chOff x="0" y="0"/>
          <a:chExt cx="0" cy="0"/>
        </a:xfrm>
      </p:grpSpPr>
      <p:sp>
        <p:nvSpPr>
          <p:cNvPr id="133" name="Google Shape;133;g278a69f954f_0_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34" name="Google Shape;134;g278a69f954f_0_1: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8" name="Shape 138"/>
        <p:cNvGrpSpPr/>
        <p:nvPr/>
      </p:nvGrpSpPr>
      <p:grpSpPr>
        <a:xfrm>
          <a:off x="0" y="0"/>
          <a:ext cx="0" cy="0"/>
          <a:chOff x="0" y="0"/>
          <a:chExt cx="0" cy="0"/>
        </a:xfrm>
      </p:grpSpPr>
      <p:sp>
        <p:nvSpPr>
          <p:cNvPr id="139" name="Google Shape;139;g278a69f954f_0_1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40" name="Google Shape;140;g278a69f954f_0_18: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11" name="Shape 11"/>
        <p:cNvGrpSpPr/>
        <p:nvPr/>
      </p:nvGrpSpPr>
      <p:grpSpPr>
        <a:xfrm>
          <a:off x="0" y="0"/>
          <a:ext cx="0" cy="0"/>
          <a:chOff x="0" y="0"/>
          <a:chExt cx="0" cy="0"/>
        </a:xfrm>
      </p:grpSpPr>
      <p:sp>
        <p:nvSpPr>
          <p:cNvPr id="12" name="Google Shape;12;p8"/>
          <p:cNvSpPr txBox="1"/>
          <p:nvPr>
            <p:ph type="ctrTitle"/>
          </p:nvPr>
        </p:nvSpPr>
        <p:spPr>
          <a:xfrm>
            <a:off x="1524000" y="1122363"/>
            <a:ext cx="9144000" cy="2387600"/>
          </a:xfrm>
          <a:prstGeom prst="rect">
            <a:avLst/>
          </a:prstGeom>
          <a:noFill/>
          <a:ln>
            <a:noFill/>
          </a:ln>
        </p:spPr>
        <p:txBody>
          <a:bodyPr anchorCtr="0" anchor="b" bIns="45700" lIns="91425" spcFirstLastPara="1" rIns="91425" wrap="square" tIns="45700">
            <a:normAutofit/>
          </a:bodyPr>
          <a:lstStyle>
            <a:lvl1pPr lvl="0" algn="ctr">
              <a:lnSpc>
                <a:spcPct val="90000"/>
              </a:lnSpc>
              <a:spcBef>
                <a:spcPts val="0"/>
              </a:spcBef>
              <a:spcAft>
                <a:spcPts val="0"/>
              </a:spcAft>
              <a:buClr>
                <a:schemeClr val="dk1"/>
              </a:buClr>
              <a:buSzPts val="6000"/>
              <a:buFont typeface="Play"/>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3" name="Google Shape;13;p8"/>
          <p:cNvSpPr txBox="1"/>
          <p:nvPr>
            <p:ph idx="1" type="subTitle"/>
          </p:nvPr>
        </p:nvSpPr>
        <p:spPr>
          <a:xfrm>
            <a:off x="1524000" y="3602038"/>
            <a:ext cx="9144000" cy="1655762"/>
          </a:xfrm>
          <a:prstGeom prst="rect">
            <a:avLst/>
          </a:prstGeom>
          <a:noFill/>
          <a:ln>
            <a:noFill/>
          </a:ln>
        </p:spPr>
        <p:txBody>
          <a:bodyPr anchorCtr="0" anchor="t" bIns="45700" lIns="91425" spcFirstLastPara="1" rIns="91425" wrap="square" tIns="4570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p:txBody>
      </p:sp>
      <p:sp>
        <p:nvSpPr>
          <p:cNvPr id="14" name="Google Shape;14;p8"/>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5" name="Google Shape;15;p8"/>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6" name="Google Shape;16;p8"/>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68" name="Shape 68"/>
        <p:cNvGrpSpPr/>
        <p:nvPr/>
      </p:nvGrpSpPr>
      <p:grpSpPr>
        <a:xfrm>
          <a:off x="0" y="0"/>
          <a:ext cx="0" cy="0"/>
          <a:chOff x="0" y="0"/>
          <a:chExt cx="0" cy="0"/>
        </a:xfrm>
      </p:grpSpPr>
      <p:sp>
        <p:nvSpPr>
          <p:cNvPr id="69" name="Google Shape;69;p17"/>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0" name="Google Shape;70;p17"/>
          <p:cNvSpPr txBox="1"/>
          <p:nvPr>
            <p:ph idx="1" type="body"/>
          </p:nvPr>
        </p:nvSpPr>
        <p:spPr>
          <a:xfrm rot="5400000">
            <a:off x="3920331" y="-1256506"/>
            <a:ext cx="4351338" cy="105156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71" name="Google Shape;71;p17"/>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2" name="Google Shape;72;p17"/>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3" name="Google Shape;73;p17"/>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74" name="Shape 74"/>
        <p:cNvGrpSpPr/>
        <p:nvPr/>
      </p:nvGrpSpPr>
      <p:grpSpPr>
        <a:xfrm>
          <a:off x="0" y="0"/>
          <a:ext cx="0" cy="0"/>
          <a:chOff x="0" y="0"/>
          <a:chExt cx="0" cy="0"/>
        </a:xfrm>
      </p:grpSpPr>
      <p:sp>
        <p:nvSpPr>
          <p:cNvPr id="75" name="Google Shape;75;p18"/>
          <p:cNvSpPr txBox="1"/>
          <p:nvPr>
            <p:ph type="title"/>
          </p:nvPr>
        </p:nvSpPr>
        <p:spPr>
          <a:xfrm rot="5400000">
            <a:off x="7133431" y="1956594"/>
            <a:ext cx="5811838" cy="2628900"/>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6" name="Google Shape;76;p18"/>
          <p:cNvSpPr txBox="1"/>
          <p:nvPr>
            <p:ph idx="1" type="body"/>
          </p:nvPr>
        </p:nvSpPr>
        <p:spPr>
          <a:xfrm rot="5400000">
            <a:off x="1799431" y="-596106"/>
            <a:ext cx="5811838" cy="77343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77" name="Google Shape;77;p18"/>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8" name="Google Shape;78;p18"/>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9" name="Google Shape;79;p18"/>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17" name="Shape 17"/>
        <p:cNvGrpSpPr/>
        <p:nvPr/>
      </p:nvGrpSpPr>
      <p:grpSpPr>
        <a:xfrm>
          <a:off x="0" y="0"/>
          <a:ext cx="0" cy="0"/>
          <a:chOff x="0" y="0"/>
          <a:chExt cx="0" cy="0"/>
        </a:xfrm>
      </p:grpSpPr>
      <p:sp>
        <p:nvSpPr>
          <p:cNvPr id="18" name="Google Shape;18;p9"/>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9" name="Google Shape;19;p9"/>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20" name="Google Shape;20;p9"/>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1" name="Google Shape;21;p9"/>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2" name="Google Shape;22;p9"/>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23" name="Shape 23"/>
        <p:cNvGrpSpPr/>
        <p:nvPr/>
      </p:nvGrpSpPr>
      <p:grpSpPr>
        <a:xfrm>
          <a:off x="0" y="0"/>
          <a:ext cx="0" cy="0"/>
          <a:chOff x="0" y="0"/>
          <a:chExt cx="0" cy="0"/>
        </a:xfrm>
      </p:grpSpPr>
      <p:sp>
        <p:nvSpPr>
          <p:cNvPr id="24" name="Google Shape;24;p10"/>
          <p:cNvSpPr txBox="1"/>
          <p:nvPr>
            <p:ph type="title"/>
          </p:nvPr>
        </p:nvSpPr>
        <p:spPr>
          <a:xfrm>
            <a:off x="831850" y="1709738"/>
            <a:ext cx="10515600" cy="2852737"/>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6000"/>
              <a:buFont typeface="Play"/>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5" name="Google Shape;25;p10"/>
          <p:cNvSpPr txBox="1"/>
          <p:nvPr>
            <p:ph idx="1" type="body"/>
          </p:nvPr>
        </p:nvSpPr>
        <p:spPr>
          <a:xfrm>
            <a:off x="831850" y="4589463"/>
            <a:ext cx="10515600" cy="1500187"/>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rgbClr val="757575"/>
              </a:buClr>
              <a:buSzPts val="2400"/>
              <a:buNone/>
              <a:defRPr sz="2400">
                <a:solidFill>
                  <a:srgbClr val="757575"/>
                </a:solidFill>
              </a:defRPr>
            </a:lvl1pPr>
            <a:lvl2pPr indent="-228600" lvl="1" marL="914400" algn="l">
              <a:lnSpc>
                <a:spcPct val="90000"/>
              </a:lnSpc>
              <a:spcBef>
                <a:spcPts val="500"/>
              </a:spcBef>
              <a:spcAft>
                <a:spcPts val="0"/>
              </a:spcAft>
              <a:buClr>
                <a:srgbClr val="757575"/>
              </a:buClr>
              <a:buSzPts val="2000"/>
              <a:buNone/>
              <a:defRPr sz="2000">
                <a:solidFill>
                  <a:srgbClr val="757575"/>
                </a:solidFill>
              </a:defRPr>
            </a:lvl2pPr>
            <a:lvl3pPr indent="-228600" lvl="2" marL="1371600" algn="l">
              <a:lnSpc>
                <a:spcPct val="90000"/>
              </a:lnSpc>
              <a:spcBef>
                <a:spcPts val="500"/>
              </a:spcBef>
              <a:spcAft>
                <a:spcPts val="0"/>
              </a:spcAft>
              <a:buClr>
                <a:srgbClr val="757575"/>
              </a:buClr>
              <a:buSzPts val="1800"/>
              <a:buNone/>
              <a:defRPr sz="1800">
                <a:solidFill>
                  <a:srgbClr val="757575"/>
                </a:solidFill>
              </a:defRPr>
            </a:lvl3pPr>
            <a:lvl4pPr indent="-228600" lvl="3" marL="1828800" algn="l">
              <a:lnSpc>
                <a:spcPct val="90000"/>
              </a:lnSpc>
              <a:spcBef>
                <a:spcPts val="500"/>
              </a:spcBef>
              <a:spcAft>
                <a:spcPts val="0"/>
              </a:spcAft>
              <a:buClr>
                <a:srgbClr val="757575"/>
              </a:buClr>
              <a:buSzPts val="1600"/>
              <a:buNone/>
              <a:defRPr sz="1600">
                <a:solidFill>
                  <a:srgbClr val="757575"/>
                </a:solidFill>
              </a:defRPr>
            </a:lvl4pPr>
            <a:lvl5pPr indent="-228600" lvl="4" marL="2286000" algn="l">
              <a:lnSpc>
                <a:spcPct val="90000"/>
              </a:lnSpc>
              <a:spcBef>
                <a:spcPts val="500"/>
              </a:spcBef>
              <a:spcAft>
                <a:spcPts val="0"/>
              </a:spcAft>
              <a:buClr>
                <a:srgbClr val="757575"/>
              </a:buClr>
              <a:buSzPts val="1600"/>
              <a:buNone/>
              <a:defRPr sz="1600">
                <a:solidFill>
                  <a:srgbClr val="757575"/>
                </a:solidFill>
              </a:defRPr>
            </a:lvl5pPr>
            <a:lvl6pPr indent="-228600" lvl="5" marL="2743200" algn="l">
              <a:lnSpc>
                <a:spcPct val="90000"/>
              </a:lnSpc>
              <a:spcBef>
                <a:spcPts val="500"/>
              </a:spcBef>
              <a:spcAft>
                <a:spcPts val="0"/>
              </a:spcAft>
              <a:buClr>
                <a:srgbClr val="757575"/>
              </a:buClr>
              <a:buSzPts val="1600"/>
              <a:buNone/>
              <a:defRPr sz="1600">
                <a:solidFill>
                  <a:srgbClr val="757575"/>
                </a:solidFill>
              </a:defRPr>
            </a:lvl6pPr>
            <a:lvl7pPr indent="-228600" lvl="6" marL="3200400" algn="l">
              <a:lnSpc>
                <a:spcPct val="90000"/>
              </a:lnSpc>
              <a:spcBef>
                <a:spcPts val="500"/>
              </a:spcBef>
              <a:spcAft>
                <a:spcPts val="0"/>
              </a:spcAft>
              <a:buClr>
                <a:srgbClr val="757575"/>
              </a:buClr>
              <a:buSzPts val="1600"/>
              <a:buNone/>
              <a:defRPr sz="1600">
                <a:solidFill>
                  <a:srgbClr val="757575"/>
                </a:solidFill>
              </a:defRPr>
            </a:lvl7pPr>
            <a:lvl8pPr indent="-228600" lvl="7" marL="3657600" algn="l">
              <a:lnSpc>
                <a:spcPct val="90000"/>
              </a:lnSpc>
              <a:spcBef>
                <a:spcPts val="500"/>
              </a:spcBef>
              <a:spcAft>
                <a:spcPts val="0"/>
              </a:spcAft>
              <a:buClr>
                <a:srgbClr val="757575"/>
              </a:buClr>
              <a:buSzPts val="1600"/>
              <a:buNone/>
              <a:defRPr sz="1600">
                <a:solidFill>
                  <a:srgbClr val="757575"/>
                </a:solidFill>
              </a:defRPr>
            </a:lvl8pPr>
            <a:lvl9pPr indent="-228600" lvl="8" marL="4114800" algn="l">
              <a:lnSpc>
                <a:spcPct val="90000"/>
              </a:lnSpc>
              <a:spcBef>
                <a:spcPts val="500"/>
              </a:spcBef>
              <a:spcAft>
                <a:spcPts val="0"/>
              </a:spcAft>
              <a:buClr>
                <a:srgbClr val="757575"/>
              </a:buClr>
              <a:buSzPts val="1600"/>
              <a:buNone/>
              <a:defRPr sz="1600">
                <a:solidFill>
                  <a:srgbClr val="757575"/>
                </a:solidFill>
              </a:defRPr>
            </a:lvl9pPr>
          </a:lstStyle>
          <a:p/>
        </p:txBody>
      </p:sp>
      <p:sp>
        <p:nvSpPr>
          <p:cNvPr id="26" name="Google Shape;26;p10"/>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7" name="Google Shape;27;p10"/>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8" name="Google Shape;28;p10"/>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29" name="Shape 29"/>
        <p:cNvGrpSpPr/>
        <p:nvPr/>
      </p:nvGrpSpPr>
      <p:grpSpPr>
        <a:xfrm>
          <a:off x="0" y="0"/>
          <a:ext cx="0" cy="0"/>
          <a:chOff x="0" y="0"/>
          <a:chExt cx="0" cy="0"/>
        </a:xfrm>
      </p:grpSpPr>
      <p:sp>
        <p:nvSpPr>
          <p:cNvPr id="30" name="Google Shape;30;p11"/>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1" name="Google Shape;31;p11"/>
          <p:cNvSpPr txBox="1"/>
          <p:nvPr>
            <p:ph idx="1" type="body"/>
          </p:nvPr>
        </p:nvSpPr>
        <p:spPr>
          <a:xfrm>
            <a:off x="838200" y="1825625"/>
            <a:ext cx="5181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2" name="Google Shape;32;p11"/>
          <p:cNvSpPr txBox="1"/>
          <p:nvPr>
            <p:ph idx="2" type="body"/>
          </p:nvPr>
        </p:nvSpPr>
        <p:spPr>
          <a:xfrm>
            <a:off x="6172200" y="1825625"/>
            <a:ext cx="5181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3" name="Google Shape;33;p11"/>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4" name="Google Shape;34;p11"/>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5" name="Google Shape;35;p11"/>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36" name="Shape 36"/>
        <p:cNvGrpSpPr/>
        <p:nvPr/>
      </p:nvGrpSpPr>
      <p:grpSpPr>
        <a:xfrm>
          <a:off x="0" y="0"/>
          <a:ext cx="0" cy="0"/>
          <a:chOff x="0" y="0"/>
          <a:chExt cx="0" cy="0"/>
        </a:xfrm>
      </p:grpSpPr>
      <p:sp>
        <p:nvSpPr>
          <p:cNvPr id="37" name="Google Shape;37;p12"/>
          <p:cNvSpPr txBox="1"/>
          <p:nvPr>
            <p:ph type="title"/>
          </p:nvPr>
        </p:nvSpPr>
        <p:spPr>
          <a:xfrm>
            <a:off x="839788"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8" name="Google Shape;38;p12"/>
          <p:cNvSpPr txBox="1"/>
          <p:nvPr>
            <p:ph idx="1" type="body"/>
          </p:nvPr>
        </p:nvSpPr>
        <p:spPr>
          <a:xfrm>
            <a:off x="839788" y="1681163"/>
            <a:ext cx="5157787"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39" name="Google Shape;39;p12"/>
          <p:cNvSpPr txBox="1"/>
          <p:nvPr>
            <p:ph idx="2" type="body"/>
          </p:nvPr>
        </p:nvSpPr>
        <p:spPr>
          <a:xfrm>
            <a:off x="839788" y="2505075"/>
            <a:ext cx="5157787"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0" name="Google Shape;40;p12"/>
          <p:cNvSpPr txBox="1"/>
          <p:nvPr>
            <p:ph idx="3" type="body"/>
          </p:nvPr>
        </p:nvSpPr>
        <p:spPr>
          <a:xfrm>
            <a:off x="6172200" y="1681163"/>
            <a:ext cx="5183188"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41" name="Google Shape;41;p12"/>
          <p:cNvSpPr txBox="1"/>
          <p:nvPr>
            <p:ph idx="4" type="body"/>
          </p:nvPr>
        </p:nvSpPr>
        <p:spPr>
          <a:xfrm>
            <a:off x="6172200" y="2505075"/>
            <a:ext cx="5183188"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2" name="Google Shape;42;p12"/>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3" name="Google Shape;43;p12"/>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4" name="Google Shape;44;p12"/>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45" name="Shape 45"/>
        <p:cNvGrpSpPr/>
        <p:nvPr/>
      </p:nvGrpSpPr>
      <p:grpSpPr>
        <a:xfrm>
          <a:off x="0" y="0"/>
          <a:ext cx="0" cy="0"/>
          <a:chOff x="0" y="0"/>
          <a:chExt cx="0" cy="0"/>
        </a:xfrm>
      </p:grpSpPr>
      <p:sp>
        <p:nvSpPr>
          <p:cNvPr id="46" name="Google Shape;46;p13"/>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7" name="Google Shape;47;p13"/>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8" name="Google Shape;48;p13"/>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9" name="Google Shape;49;p13"/>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50" name="Shape 50"/>
        <p:cNvGrpSpPr/>
        <p:nvPr/>
      </p:nvGrpSpPr>
      <p:grpSpPr>
        <a:xfrm>
          <a:off x="0" y="0"/>
          <a:ext cx="0" cy="0"/>
          <a:chOff x="0" y="0"/>
          <a:chExt cx="0" cy="0"/>
        </a:xfrm>
      </p:grpSpPr>
      <p:sp>
        <p:nvSpPr>
          <p:cNvPr id="51" name="Google Shape;51;p14"/>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2" name="Google Shape;52;p14"/>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3" name="Google Shape;53;p14"/>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54" name="Shape 54"/>
        <p:cNvGrpSpPr/>
        <p:nvPr/>
      </p:nvGrpSpPr>
      <p:grpSpPr>
        <a:xfrm>
          <a:off x="0" y="0"/>
          <a:ext cx="0" cy="0"/>
          <a:chOff x="0" y="0"/>
          <a:chExt cx="0" cy="0"/>
        </a:xfrm>
      </p:grpSpPr>
      <p:sp>
        <p:nvSpPr>
          <p:cNvPr id="55" name="Google Shape;55;p15"/>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3200"/>
              <a:buFont typeface="Play"/>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6" name="Google Shape;56;p15"/>
          <p:cNvSpPr txBox="1"/>
          <p:nvPr>
            <p:ph idx="1" type="body"/>
          </p:nvPr>
        </p:nvSpPr>
        <p:spPr>
          <a:xfrm>
            <a:off x="5183188" y="987425"/>
            <a:ext cx="6172200" cy="4873625"/>
          </a:xfrm>
          <a:prstGeom prst="rect">
            <a:avLst/>
          </a:prstGeom>
          <a:noFill/>
          <a:ln>
            <a:noFill/>
          </a:ln>
        </p:spPr>
        <p:txBody>
          <a:bodyPr anchorCtr="0" anchor="t" bIns="45700" lIns="91425" spcFirstLastPara="1" rIns="91425" wrap="square" tIns="45700">
            <a:normAutofit/>
          </a:bodyPr>
          <a:lstStyle>
            <a:lvl1pPr indent="-431800" lvl="0" marL="457200" algn="l">
              <a:lnSpc>
                <a:spcPct val="90000"/>
              </a:lnSpc>
              <a:spcBef>
                <a:spcPts val="1000"/>
              </a:spcBef>
              <a:spcAft>
                <a:spcPts val="0"/>
              </a:spcAft>
              <a:buClr>
                <a:schemeClr val="dk1"/>
              </a:buClr>
              <a:buSzPts val="3200"/>
              <a:buChar char="•"/>
              <a:defRPr sz="3200"/>
            </a:lvl1pPr>
            <a:lvl2pPr indent="-406400" lvl="1" marL="914400" algn="l">
              <a:lnSpc>
                <a:spcPct val="90000"/>
              </a:lnSpc>
              <a:spcBef>
                <a:spcPts val="500"/>
              </a:spcBef>
              <a:spcAft>
                <a:spcPts val="0"/>
              </a:spcAft>
              <a:buClr>
                <a:schemeClr val="dk1"/>
              </a:buClr>
              <a:buSzPts val="2800"/>
              <a:buChar char="•"/>
              <a:defRPr sz="2800"/>
            </a:lvl2pPr>
            <a:lvl3pPr indent="-381000" lvl="2" marL="1371600" algn="l">
              <a:lnSpc>
                <a:spcPct val="90000"/>
              </a:lnSpc>
              <a:spcBef>
                <a:spcPts val="500"/>
              </a:spcBef>
              <a:spcAft>
                <a:spcPts val="0"/>
              </a:spcAft>
              <a:buClr>
                <a:schemeClr val="dk1"/>
              </a:buClr>
              <a:buSzPts val="2400"/>
              <a:buChar char="•"/>
              <a:defRPr sz="2400"/>
            </a:lvl3pPr>
            <a:lvl4pPr indent="-355600" lvl="3" marL="1828800" algn="l">
              <a:lnSpc>
                <a:spcPct val="90000"/>
              </a:lnSpc>
              <a:spcBef>
                <a:spcPts val="500"/>
              </a:spcBef>
              <a:spcAft>
                <a:spcPts val="0"/>
              </a:spcAft>
              <a:buClr>
                <a:schemeClr val="dk1"/>
              </a:buClr>
              <a:buSzPts val="2000"/>
              <a:buChar char="•"/>
              <a:defRPr sz="2000"/>
            </a:lvl4pPr>
            <a:lvl5pPr indent="-355600" lvl="4" marL="2286000" algn="l">
              <a:lnSpc>
                <a:spcPct val="90000"/>
              </a:lnSpc>
              <a:spcBef>
                <a:spcPts val="500"/>
              </a:spcBef>
              <a:spcAft>
                <a:spcPts val="0"/>
              </a:spcAft>
              <a:buClr>
                <a:schemeClr val="dk1"/>
              </a:buClr>
              <a:buSzPts val="2000"/>
              <a:buChar char="•"/>
              <a:defRPr sz="2000"/>
            </a:lvl5pPr>
            <a:lvl6pPr indent="-355600" lvl="5" marL="2743200" algn="l">
              <a:lnSpc>
                <a:spcPct val="90000"/>
              </a:lnSpc>
              <a:spcBef>
                <a:spcPts val="500"/>
              </a:spcBef>
              <a:spcAft>
                <a:spcPts val="0"/>
              </a:spcAft>
              <a:buClr>
                <a:schemeClr val="dk1"/>
              </a:buClr>
              <a:buSzPts val="2000"/>
              <a:buChar char="•"/>
              <a:defRPr sz="2000"/>
            </a:lvl6pPr>
            <a:lvl7pPr indent="-355600" lvl="6" marL="3200400" algn="l">
              <a:lnSpc>
                <a:spcPct val="90000"/>
              </a:lnSpc>
              <a:spcBef>
                <a:spcPts val="500"/>
              </a:spcBef>
              <a:spcAft>
                <a:spcPts val="0"/>
              </a:spcAft>
              <a:buClr>
                <a:schemeClr val="dk1"/>
              </a:buClr>
              <a:buSzPts val="2000"/>
              <a:buChar char="•"/>
              <a:defRPr sz="2000"/>
            </a:lvl7pPr>
            <a:lvl8pPr indent="-355600" lvl="7" marL="3657600" algn="l">
              <a:lnSpc>
                <a:spcPct val="90000"/>
              </a:lnSpc>
              <a:spcBef>
                <a:spcPts val="500"/>
              </a:spcBef>
              <a:spcAft>
                <a:spcPts val="0"/>
              </a:spcAft>
              <a:buClr>
                <a:schemeClr val="dk1"/>
              </a:buClr>
              <a:buSzPts val="2000"/>
              <a:buChar char="•"/>
              <a:defRPr sz="2000"/>
            </a:lvl8pPr>
            <a:lvl9pPr indent="-355600" lvl="8" marL="4114800" algn="l">
              <a:lnSpc>
                <a:spcPct val="90000"/>
              </a:lnSpc>
              <a:spcBef>
                <a:spcPts val="500"/>
              </a:spcBef>
              <a:spcAft>
                <a:spcPts val="0"/>
              </a:spcAft>
              <a:buClr>
                <a:schemeClr val="dk1"/>
              </a:buClr>
              <a:buSzPts val="2000"/>
              <a:buChar char="•"/>
              <a:defRPr sz="2000"/>
            </a:lvl9pPr>
          </a:lstStyle>
          <a:p/>
        </p:txBody>
      </p:sp>
      <p:sp>
        <p:nvSpPr>
          <p:cNvPr id="57" name="Google Shape;57;p15"/>
          <p:cNvSpPr txBox="1"/>
          <p:nvPr>
            <p:ph idx="2" type="body"/>
          </p:nvPr>
        </p:nvSpPr>
        <p:spPr>
          <a:xfrm>
            <a:off x="839788" y="2057400"/>
            <a:ext cx="3932237" cy="38115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58" name="Google Shape;58;p15"/>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9" name="Google Shape;59;p15"/>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0" name="Google Shape;60;p15"/>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61" name="Shape 61"/>
        <p:cNvGrpSpPr/>
        <p:nvPr/>
      </p:nvGrpSpPr>
      <p:grpSpPr>
        <a:xfrm>
          <a:off x="0" y="0"/>
          <a:ext cx="0" cy="0"/>
          <a:chOff x="0" y="0"/>
          <a:chExt cx="0" cy="0"/>
        </a:xfrm>
      </p:grpSpPr>
      <p:sp>
        <p:nvSpPr>
          <p:cNvPr id="62" name="Google Shape;62;p16"/>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3200"/>
              <a:buFont typeface="Play"/>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3" name="Google Shape;63;p16"/>
          <p:cNvSpPr/>
          <p:nvPr>
            <p:ph idx="2" type="pic"/>
          </p:nvPr>
        </p:nvSpPr>
        <p:spPr>
          <a:xfrm>
            <a:off x="5183188" y="987425"/>
            <a:ext cx="6172200" cy="4873625"/>
          </a:xfrm>
          <a:prstGeom prst="rect">
            <a:avLst/>
          </a:prstGeom>
          <a:noFill/>
          <a:ln>
            <a:noFill/>
          </a:ln>
        </p:spPr>
      </p:sp>
      <p:sp>
        <p:nvSpPr>
          <p:cNvPr id="64" name="Google Shape;64;p16"/>
          <p:cNvSpPr txBox="1"/>
          <p:nvPr>
            <p:ph idx="1" type="body"/>
          </p:nvPr>
        </p:nvSpPr>
        <p:spPr>
          <a:xfrm>
            <a:off x="839788" y="2057400"/>
            <a:ext cx="3932237" cy="38115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65" name="Google Shape;65;p16"/>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6" name="Google Shape;66;p16"/>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7" name="Google Shape;67;p16"/>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5" name="Shape 5"/>
        <p:cNvGrpSpPr/>
        <p:nvPr/>
      </p:nvGrpSpPr>
      <p:grpSpPr>
        <a:xfrm>
          <a:off x="0" y="0"/>
          <a:ext cx="0" cy="0"/>
          <a:chOff x="0" y="0"/>
          <a:chExt cx="0" cy="0"/>
        </a:xfrm>
      </p:grpSpPr>
      <p:sp>
        <p:nvSpPr>
          <p:cNvPr id="6" name="Google Shape;6;p7"/>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marR="0" rtl="0" algn="l">
              <a:lnSpc>
                <a:spcPct val="90000"/>
              </a:lnSpc>
              <a:spcBef>
                <a:spcPts val="0"/>
              </a:spcBef>
              <a:spcAft>
                <a:spcPts val="0"/>
              </a:spcAft>
              <a:buClr>
                <a:schemeClr val="dk1"/>
              </a:buClr>
              <a:buSzPts val="4400"/>
              <a:buFont typeface="Play"/>
              <a:buNone/>
              <a:defRPr b="0" i="0" sz="4400" u="none" cap="none" strike="noStrike">
                <a:solidFill>
                  <a:schemeClr val="dk1"/>
                </a:solidFill>
                <a:latin typeface="Play"/>
                <a:ea typeface="Play"/>
                <a:cs typeface="Play"/>
                <a:sym typeface="Play"/>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7" name="Google Shape;7;p7"/>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lvl1pPr indent="-406400" lvl="0" marL="457200" marR="0" rtl="0" algn="l">
              <a:lnSpc>
                <a:spcPct val="90000"/>
              </a:lnSpc>
              <a:spcBef>
                <a:spcPts val="1000"/>
              </a:spcBef>
              <a:spcAft>
                <a:spcPts val="0"/>
              </a:spcAft>
              <a:buClr>
                <a:schemeClr val="dk1"/>
              </a:buClr>
              <a:buSzPts val="2800"/>
              <a:buFont typeface="Arial"/>
              <a:buChar char="•"/>
              <a:defRPr b="0" i="0" sz="2800" u="none" cap="none" strike="noStrike">
                <a:solidFill>
                  <a:schemeClr val="dk1"/>
                </a:solidFill>
                <a:latin typeface="Arial"/>
                <a:ea typeface="Arial"/>
                <a:cs typeface="Arial"/>
                <a:sym typeface="Arial"/>
              </a:defRPr>
            </a:lvl1pPr>
            <a:lvl2pPr indent="-381000" lvl="1" marL="914400" marR="0" rtl="0" algn="l">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Arial"/>
                <a:ea typeface="Arial"/>
                <a:cs typeface="Arial"/>
                <a:sym typeface="Arial"/>
              </a:defRPr>
            </a:lvl2pPr>
            <a:lvl3pPr indent="-355600" lvl="2" marL="13716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3pPr>
            <a:lvl4pPr indent="-342900" lvl="3" marL="1828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4pPr>
            <a:lvl5pPr indent="-342900" lvl="4" marL="22860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9pPr>
          </a:lstStyle>
          <a:p/>
        </p:txBody>
      </p:sp>
      <p:sp>
        <p:nvSpPr>
          <p:cNvPr id="8" name="Google Shape;8;p7"/>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b="0" i="0" sz="1200" u="none" cap="none" strike="noStrike">
                <a:solidFill>
                  <a:srgbClr val="757575"/>
                </a:solidFill>
                <a:latin typeface="Arial"/>
                <a:ea typeface="Arial"/>
                <a:cs typeface="Arial"/>
                <a:sym typeface="Arial"/>
              </a:defRPr>
            </a:lvl1pPr>
            <a:lvl2pPr lvl="1" marR="0" rtl="0" algn="l">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9" name="Google Shape;9;p7"/>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SzPts val="1400"/>
              <a:buNone/>
              <a:defRPr b="0" i="0" sz="1200" u="none" cap="none" strike="noStrike">
                <a:solidFill>
                  <a:srgbClr val="757575"/>
                </a:solidFill>
                <a:latin typeface="Arial"/>
                <a:ea typeface="Arial"/>
                <a:cs typeface="Arial"/>
                <a:sym typeface="Arial"/>
              </a:defRPr>
            </a:lvl1pPr>
            <a:lvl2pPr lvl="1" marR="0" rtl="0" algn="l">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10" name="Google Shape;10;p7"/>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b="0" i="0" sz="1200" u="none" cap="none" strike="noStrike">
                <a:solidFill>
                  <a:srgbClr val="757575"/>
                </a:solidFill>
                <a:latin typeface="Arial"/>
                <a:ea typeface="Arial"/>
                <a:cs typeface="Arial"/>
                <a:sym typeface="Arial"/>
              </a:defRPr>
            </a:lvl1pPr>
            <a:lvl2pPr indent="0" lvl="1" marL="0" marR="0" rtl="0" algn="r">
              <a:spcBef>
                <a:spcPts val="0"/>
              </a:spcBef>
              <a:buNone/>
              <a:defRPr b="0" i="0" sz="1200" u="none" cap="none" strike="noStrike">
                <a:solidFill>
                  <a:srgbClr val="757575"/>
                </a:solidFill>
                <a:latin typeface="Arial"/>
                <a:ea typeface="Arial"/>
                <a:cs typeface="Arial"/>
                <a:sym typeface="Arial"/>
              </a:defRPr>
            </a:lvl2pPr>
            <a:lvl3pPr indent="0" lvl="2" marL="0" marR="0" rtl="0" algn="r">
              <a:spcBef>
                <a:spcPts val="0"/>
              </a:spcBef>
              <a:buNone/>
              <a:defRPr b="0" i="0" sz="1200" u="none" cap="none" strike="noStrike">
                <a:solidFill>
                  <a:srgbClr val="757575"/>
                </a:solidFill>
                <a:latin typeface="Arial"/>
                <a:ea typeface="Arial"/>
                <a:cs typeface="Arial"/>
                <a:sym typeface="Arial"/>
              </a:defRPr>
            </a:lvl3pPr>
            <a:lvl4pPr indent="0" lvl="3" marL="0" marR="0" rtl="0" algn="r">
              <a:spcBef>
                <a:spcPts val="0"/>
              </a:spcBef>
              <a:buNone/>
              <a:defRPr b="0" i="0" sz="1200" u="none" cap="none" strike="noStrike">
                <a:solidFill>
                  <a:srgbClr val="757575"/>
                </a:solidFill>
                <a:latin typeface="Arial"/>
                <a:ea typeface="Arial"/>
                <a:cs typeface="Arial"/>
                <a:sym typeface="Arial"/>
              </a:defRPr>
            </a:lvl4pPr>
            <a:lvl5pPr indent="0" lvl="4" marL="0" marR="0" rtl="0" algn="r">
              <a:spcBef>
                <a:spcPts val="0"/>
              </a:spcBef>
              <a:buNone/>
              <a:defRPr b="0" i="0" sz="1200" u="none" cap="none" strike="noStrike">
                <a:solidFill>
                  <a:srgbClr val="757575"/>
                </a:solidFill>
                <a:latin typeface="Arial"/>
                <a:ea typeface="Arial"/>
                <a:cs typeface="Arial"/>
                <a:sym typeface="Arial"/>
              </a:defRPr>
            </a:lvl5pPr>
            <a:lvl6pPr indent="0" lvl="5" marL="0" marR="0" rtl="0" algn="r">
              <a:spcBef>
                <a:spcPts val="0"/>
              </a:spcBef>
              <a:buNone/>
              <a:defRPr b="0" i="0" sz="1200" u="none" cap="none" strike="noStrike">
                <a:solidFill>
                  <a:srgbClr val="757575"/>
                </a:solidFill>
                <a:latin typeface="Arial"/>
                <a:ea typeface="Arial"/>
                <a:cs typeface="Arial"/>
                <a:sym typeface="Arial"/>
              </a:defRPr>
            </a:lvl6pPr>
            <a:lvl7pPr indent="0" lvl="6" marL="0" marR="0" rtl="0" algn="r">
              <a:spcBef>
                <a:spcPts val="0"/>
              </a:spcBef>
              <a:buNone/>
              <a:defRPr b="0" i="0" sz="1200" u="none" cap="none" strike="noStrike">
                <a:solidFill>
                  <a:srgbClr val="757575"/>
                </a:solidFill>
                <a:latin typeface="Arial"/>
                <a:ea typeface="Arial"/>
                <a:cs typeface="Arial"/>
                <a:sym typeface="Arial"/>
              </a:defRPr>
            </a:lvl7pPr>
            <a:lvl8pPr indent="0" lvl="7" marL="0" marR="0" rtl="0" algn="r">
              <a:spcBef>
                <a:spcPts val="0"/>
              </a:spcBef>
              <a:buNone/>
              <a:defRPr b="0" i="0" sz="1200" u="none" cap="none" strike="noStrike">
                <a:solidFill>
                  <a:srgbClr val="757575"/>
                </a:solidFill>
                <a:latin typeface="Arial"/>
                <a:ea typeface="Arial"/>
                <a:cs typeface="Arial"/>
                <a:sym typeface="Arial"/>
              </a:defRPr>
            </a:lvl8pPr>
            <a:lvl9pPr indent="0" lvl="8" marL="0" marR="0" rtl="0" algn="r">
              <a:spcBef>
                <a:spcPts val="0"/>
              </a:spcBef>
              <a:buNone/>
              <a:defRPr b="0" i="0" sz="1200" u="none" cap="none" strike="noStrike">
                <a:solidFill>
                  <a:srgbClr val="757575"/>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 Id="rId3" Type="http://schemas.openxmlformats.org/officeDocument/2006/relationships/image" Target="../media/image1.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 Id="rId3" Type="http://schemas.openxmlformats.org/officeDocument/2006/relationships/image" Target="../media/image2.jp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 Id="rId3" Type="http://schemas.openxmlformats.org/officeDocument/2006/relationships/hyperlink" Target="https://docs.google.com/presentation/d/1DzUenzIyc6Cj2bNaSvUu9zLl-9GCPmDk/edit?usp=drive_link&amp;ouid=113616464667677823577&amp;rtpof=true&amp;sd=true" TargetMode="External"/><Relationship Id="rId4" Type="http://schemas.openxmlformats.org/officeDocument/2006/relationships/hyperlink" Target="https://docs.google.com/presentation/d/1Z5GhAc4msEjNLL_mqJcTx-BF5PDRneSg/edit#slide=id.p1"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 Id="rId3" Type="http://schemas.openxmlformats.org/officeDocument/2006/relationships/hyperlink" Target="https://drive.google.com/drive/folders/1CagGaa7o2vFG4XLr74lia07e-eYuaVFD?usp=drive_link" TargetMode="External"/><Relationship Id="rId4" Type="http://schemas.openxmlformats.org/officeDocument/2006/relationships/hyperlink" Target="https://drive.google.com/file/d/12jmYlKnWim5_txJVxgoQJmMV3nFYukNH/view?ts=64021299" TargetMode="External"/><Relationship Id="rId5" Type="http://schemas.openxmlformats.org/officeDocument/2006/relationships/hyperlink" Target="https://docs.google.com/forms/d/e/1FAIpQLSfvyuklzkCJEl74GrC2qslDfrkQtsSA1BVpMNZGWRHV1y8rKg/viewform?usp=sf_link"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 Id="rId3" Type="http://schemas.openxmlformats.org/officeDocument/2006/relationships/hyperlink" Target="https://docs.google.com/presentation/d/1DzUenzIyc6Cj2bNaSvUu9zLl-9GCPmDk/edit?usp=drive_link&amp;ouid=113616464667677823577&amp;rtpof=true&amp;sd=true" TargetMode="Externa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3" name="Shape 83"/>
        <p:cNvGrpSpPr/>
        <p:nvPr/>
      </p:nvGrpSpPr>
      <p:grpSpPr>
        <a:xfrm>
          <a:off x="0" y="0"/>
          <a:ext cx="0" cy="0"/>
          <a:chOff x="0" y="0"/>
          <a:chExt cx="0" cy="0"/>
        </a:xfrm>
      </p:grpSpPr>
      <p:sp>
        <p:nvSpPr>
          <p:cNvPr id="84" name="Google Shape;84;p1"/>
          <p:cNvSpPr txBox="1"/>
          <p:nvPr>
            <p:ph type="ctrTitle"/>
          </p:nvPr>
        </p:nvSpPr>
        <p:spPr>
          <a:xfrm>
            <a:off x="1524000" y="1122363"/>
            <a:ext cx="9144000" cy="2387600"/>
          </a:xfrm>
          <a:prstGeom prst="rect">
            <a:avLst/>
          </a:prstGeom>
          <a:noFill/>
          <a:ln>
            <a:noFill/>
          </a:ln>
        </p:spPr>
        <p:txBody>
          <a:bodyPr anchorCtr="0" anchor="b" bIns="45700" lIns="91425" spcFirstLastPara="1" rIns="91425" wrap="square" tIns="45700">
            <a:normAutofit/>
          </a:bodyPr>
          <a:lstStyle/>
          <a:p>
            <a:pPr indent="0" lvl="0" marL="0" rtl="0" algn="ctr">
              <a:lnSpc>
                <a:spcPct val="90000"/>
              </a:lnSpc>
              <a:spcBef>
                <a:spcPts val="0"/>
              </a:spcBef>
              <a:spcAft>
                <a:spcPts val="0"/>
              </a:spcAft>
              <a:buClr>
                <a:schemeClr val="dk1"/>
              </a:buClr>
              <a:buSzPts val="6000"/>
              <a:buFont typeface="Play"/>
              <a:buNone/>
            </a:pPr>
            <a:r>
              <a:rPr lang="en-US"/>
              <a:t>2023 CNAO data taking</a:t>
            </a:r>
            <a:endParaRPr/>
          </a:p>
        </p:txBody>
      </p:sp>
      <p:sp>
        <p:nvSpPr>
          <p:cNvPr id="85" name="Google Shape;85;p1"/>
          <p:cNvSpPr txBox="1"/>
          <p:nvPr>
            <p:ph idx="1" type="subTitle"/>
          </p:nvPr>
        </p:nvSpPr>
        <p:spPr>
          <a:xfrm>
            <a:off x="1524000" y="3602038"/>
            <a:ext cx="9144000" cy="1655762"/>
          </a:xfrm>
          <a:prstGeom prst="rect">
            <a:avLst/>
          </a:prstGeom>
          <a:noFill/>
          <a:ln>
            <a:noFill/>
          </a:ln>
        </p:spPr>
        <p:txBody>
          <a:bodyPr anchorCtr="0" anchor="t" bIns="45700" lIns="91425" spcFirstLastPara="1" rIns="91425" wrap="square" tIns="45700">
            <a:normAutofit/>
          </a:bodyPr>
          <a:lstStyle/>
          <a:p>
            <a:pPr indent="0" lvl="0" marL="0" rtl="0" algn="ctr">
              <a:lnSpc>
                <a:spcPct val="90000"/>
              </a:lnSpc>
              <a:spcBef>
                <a:spcPts val="0"/>
              </a:spcBef>
              <a:spcAft>
                <a:spcPts val="0"/>
              </a:spcAft>
              <a:buClr>
                <a:schemeClr val="dk1"/>
              </a:buClr>
              <a:buSzPts val="2400"/>
              <a:buNone/>
            </a:pPr>
            <a:r>
              <a:rPr lang="en-US"/>
              <a:t>Matteo Morrocchi, Francesca Cavanna</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7" name="Shape 147"/>
        <p:cNvGrpSpPr/>
        <p:nvPr/>
      </p:nvGrpSpPr>
      <p:grpSpPr>
        <a:xfrm>
          <a:off x="0" y="0"/>
          <a:ext cx="0" cy="0"/>
          <a:chOff x="0" y="0"/>
          <a:chExt cx="0" cy="0"/>
        </a:xfrm>
      </p:grpSpPr>
      <p:sp>
        <p:nvSpPr>
          <p:cNvPr id="148" name="Google Shape;148;g27de408dec5_0_25"/>
          <p:cNvSpPr txBox="1"/>
          <p:nvPr>
            <p:ph type="title"/>
          </p:nvPr>
        </p:nvSpPr>
        <p:spPr>
          <a:xfrm>
            <a:off x="0" y="0"/>
            <a:ext cx="12192000" cy="722400"/>
          </a:xfrm>
          <a:prstGeom prst="rect">
            <a:avLst/>
          </a:prstGeom>
          <a:solidFill>
            <a:srgbClr val="C0E4F5"/>
          </a:solid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400"/>
              <a:buFont typeface="Play"/>
              <a:buNone/>
            </a:pPr>
            <a:r>
              <a:rPr lang="en-US"/>
              <a:t>Detector Geometry</a:t>
            </a:r>
            <a:endParaRPr/>
          </a:p>
        </p:txBody>
      </p:sp>
      <p:sp>
        <p:nvSpPr>
          <p:cNvPr id="149" name="Google Shape;149;g27de408dec5_0_25"/>
          <p:cNvSpPr txBox="1"/>
          <p:nvPr/>
        </p:nvSpPr>
        <p:spPr>
          <a:xfrm>
            <a:off x="10000500" y="1880625"/>
            <a:ext cx="433800" cy="411600"/>
          </a:xfrm>
          <a:prstGeom prst="rect">
            <a:avLst/>
          </a:prstGeom>
          <a:solidFill>
            <a:schemeClr val="lt1"/>
          </a:solid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a:highlight>
                <a:schemeClr val="lt1"/>
              </a:highlight>
            </a:endParaRPr>
          </a:p>
        </p:txBody>
      </p:sp>
      <p:sp>
        <p:nvSpPr>
          <p:cNvPr id="150" name="Google Shape;150;g27de408dec5_0_25"/>
          <p:cNvSpPr txBox="1"/>
          <p:nvPr/>
        </p:nvSpPr>
        <p:spPr>
          <a:xfrm>
            <a:off x="243000" y="1134000"/>
            <a:ext cx="2196000" cy="38610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US" sz="1700"/>
              <a:t>Front view (beam-eye view)</a:t>
            </a:r>
            <a:endParaRPr sz="1700"/>
          </a:p>
        </p:txBody>
      </p:sp>
      <p:pic>
        <p:nvPicPr>
          <p:cNvPr id="151" name="Google Shape;151;g27de408dec5_0_25"/>
          <p:cNvPicPr preferRelativeResize="0"/>
          <p:nvPr/>
        </p:nvPicPr>
        <p:blipFill>
          <a:blip r:embed="rId3">
            <a:alphaModFix/>
          </a:blip>
          <a:stretch>
            <a:fillRect/>
          </a:stretch>
        </p:blipFill>
        <p:spPr>
          <a:xfrm>
            <a:off x="2591400" y="874800"/>
            <a:ext cx="6658458" cy="5830801"/>
          </a:xfrm>
          <a:prstGeom prst="rect">
            <a:avLst/>
          </a:prstGeom>
          <a:noFill/>
          <a:ln>
            <a:noFill/>
          </a:ln>
        </p:spPr>
      </p:pic>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5" name="Shape 155"/>
        <p:cNvGrpSpPr/>
        <p:nvPr/>
      </p:nvGrpSpPr>
      <p:grpSpPr>
        <a:xfrm>
          <a:off x="0" y="0"/>
          <a:ext cx="0" cy="0"/>
          <a:chOff x="0" y="0"/>
          <a:chExt cx="0" cy="0"/>
        </a:xfrm>
      </p:grpSpPr>
      <p:sp>
        <p:nvSpPr>
          <p:cNvPr id="156" name="Google Shape;156;g28485ae56fc_0_6"/>
          <p:cNvSpPr txBox="1"/>
          <p:nvPr>
            <p:ph type="title"/>
          </p:nvPr>
        </p:nvSpPr>
        <p:spPr>
          <a:xfrm>
            <a:off x="0" y="0"/>
            <a:ext cx="12192000" cy="722400"/>
          </a:xfrm>
          <a:prstGeom prst="rect">
            <a:avLst/>
          </a:prstGeom>
          <a:solidFill>
            <a:srgbClr val="C0E4F5"/>
          </a:solid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400"/>
              <a:buFont typeface="Play"/>
              <a:buNone/>
            </a:pPr>
            <a:r>
              <a:rPr lang="en-US"/>
              <a:t>Detector Geometry</a:t>
            </a:r>
            <a:endParaRPr/>
          </a:p>
        </p:txBody>
      </p:sp>
      <p:sp>
        <p:nvSpPr>
          <p:cNvPr id="157" name="Google Shape;157;g28485ae56fc_0_6"/>
          <p:cNvSpPr txBox="1"/>
          <p:nvPr/>
        </p:nvSpPr>
        <p:spPr>
          <a:xfrm>
            <a:off x="10000500" y="1880625"/>
            <a:ext cx="433800" cy="411600"/>
          </a:xfrm>
          <a:prstGeom prst="rect">
            <a:avLst/>
          </a:prstGeom>
          <a:solidFill>
            <a:schemeClr val="lt1"/>
          </a:solid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a:highlight>
                <a:schemeClr val="lt1"/>
              </a:highlight>
            </a:endParaRPr>
          </a:p>
        </p:txBody>
      </p:sp>
      <p:sp>
        <p:nvSpPr>
          <p:cNvPr id="158" name="Google Shape;158;g28485ae56fc_0_6"/>
          <p:cNvSpPr txBox="1"/>
          <p:nvPr/>
        </p:nvSpPr>
        <p:spPr>
          <a:xfrm>
            <a:off x="243000" y="1134000"/>
            <a:ext cx="2196000" cy="38610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US" sz="1700"/>
              <a:t>Front view (beam-eye view)</a:t>
            </a:r>
            <a:endParaRPr sz="1700"/>
          </a:p>
        </p:txBody>
      </p:sp>
      <p:pic>
        <p:nvPicPr>
          <p:cNvPr id="159" name="Google Shape;159;g28485ae56fc_0_6"/>
          <p:cNvPicPr preferRelativeResize="0"/>
          <p:nvPr/>
        </p:nvPicPr>
        <p:blipFill>
          <a:blip r:embed="rId3">
            <a:alphaModFix/>
          </a:blip>
          <a:stretch>
            <a:fillRect/>
          </a:stretch>
        </p:blipFill>
        <p:spPr>
          <a:xfrm>
            <a:off x="3646350" y="942350"/>
            <a:ext cx="4390249" cy="5830799"/>
          </a:xfrm>
          <a:prstGeom prst="rect">
            <a:avLst/>
          </a:prstGeom>
          <a:noFill/>
          <a:ln>
            <a:noFill/>
          </a:ln>
        </p:spPr>
      </p:pic>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3" name="Shape 163"/>
        <p:cNvGrpSpPr/>
        <p:nvPr/>
      </p:nvGrpSpPr>
      <p:grpSpPr>
        <a:xfrm>
          <a:off x="0" y="0"/>
          <a:ext cx="0" cy="0"/>
          <a:chOff x="0" y="0"/>
          <a:chExt cx="0" cy="0"/>
        </a:xfrm>
      </p:grpSpPr>
      <p:sp>
        <p:nvSpPr>
          <p:cNvPr id="164" name="Google Shape;164;p4"/>
          <p:cNvSpPr txBox="1"/>
          <p:nvPr>
            <p:ph type="title"/>
          </p:nvPr>
        </p:nvSpPr>
        <p:spPr>
          <a:xfrm>
            <a:off x="0" y="0"/>
            <a:ext cx="12192000" cy="722376"/>
          </a:xfrm>
          <a:prstGeom prst="rect">
            <a:avLst/>
          </a:prstGeom>
          <a:solidFill>
            <a:srgbClr val="C0E4F5"/>
          </a:solid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400"/>
              <a:buFont typeface="Play"/>
              <a:buNone/>
            </a:pPr>
            <a:r>
              <a:rPr lang="en-US"/>
              <a:t>Installation</a:t>
            </a:r>
            <a:endParaRPr/>
          </a:p>
        </p:txBody>
      </p:sp>
      <p:sp>
        <p:nvSpPr>
          <p:cNvPr id="165" name="Google Shape;165;p4"/>
          <p:cNvSpPr txBox="1"/>
          <p:nvPr/>
        </p:nvSpPr>
        <p:spPr>
          <a:xfrm>
            <a:off x="273500" y="935975"/>
            <a:ext cx="11628000" cy="55683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US" sz="2100"/>
              <a:t>For the CALO screen saver run, no other detector should be on the beam line, this calibration will be performed at the beginning of the data taking. So it would be nice that:</a:t>
            </a:r>
            <a:endParaRPr sz="2100"/>
          </a:p>
          <a:p>
            <a:pPr indent="-361950" lvl="0" marL="457200" rtl="0" algn="l">
              <a:spcBef>
                <a:spcPts val="0"/>
              </a:spcBef>
              <a:spcAft>
                <a:spcPts val="0"/>
              </a:spcAft>
              <a:buSzPts val="2100"/>
              <a:buChar char="-"/>
            </a:pPr>
            <a:r>
              <a:rPr lang="en-US" sz="2100"/>
              <a:t>All the detectors will be installed on the beamline by the 26</a:t>
            </a:r>
            <a:r>
              <a:rPr baseline="30000" lang="en-US" sz="2100"/>
              <a:t>th</a:t>
            </a:r>
            <a:r>
              <a:rPr lang="en-US" sz="2100"/>
              <a:t> to test the whole apparatus (without beam).</a:t>
            </a:r>
            <a:endParaRPr sz="2100"/>
          </a:p>
          <a:p>
            <a:pPr indent="-361950" lvl="0" marL="457200" rtl="0" algn="l">
              <a:spcBef>
                <a:spcPts val="0"/>
              </a:spcBef>
              <a:spcAft>
                <a:spcPts val="0"/>
              </a:spcAft>
              <a:buSzPts val="2100"/>
              <a:buChar char="-"/>
            </a:pPr>
            <a:r>
              <a:rPr lang="en-US" sz="2100"/>
              <a:t>Move the detectors out of the beamline, </a:t>
            </a:r>
            <a:r>
              <a:rPr lang="en-US" sz="2100"/>
              <a:t>except</a:t>
            </a:r>
            <a:r>
              <a:rPr lang="en-US" sz="2100"/>
              <a:t> for the calorimeter, the 27</a:t>
            </a:r>
            <a:r>
              <a:rPr baseline="30000" lang="en-US" sz="2100"/>
              <a:t>th</a:t>
            </a:r>
            <a:r>
              <a:rPr lang="en-US" sz="2100"/>
              <a:t>.</a:t>
            </a:r>
            <a:endParaRPr sz="2100"/>
          </a:p>
          <a:p>
            <a:pPr indent="-361950" lvl="0" marL="457200" rtl="0" algn="l">
              <a:spcBef>
                <a:spcPts val="0"/>
              </a:spcBef>
              <a:spcAft>
                <a:spcPts val="0"/>
              </a:spcAft>
              <a:buSzPts val="2100"/>
              <a:buChar char="-"/>
            </a:pPr>
            <a:r>
              <a:rPr lang="en-US" sz="2100"/>
              <a:t>Mount again the morning of the 28</a:t>
            </a:r>
            <a:r>
              <a:rPr baseline="30000" lang="en-US" sz="2100"/>
              <a:t>th</a:t>
            </a:r>
            <a:endParaRPr baseline="30000" sz="2100"/>
          </a:p>
          <a:p>
            <a:pPr indent="0" lvl="0" marL="0" rtl="0" algn="l">
              <a:spcBef>
                <a:spcPts val="0"/>
              </a:spcBef>
              <a:spcAft>
                <a:spcPts val="0"/>
              </a:spcAft>
              <a:buNone/>
            </a:pPr>
            <a:r>
              <a:t/>
            </a:r>
            <a:endParaRPr sz="2100"/>
          </a:p>
          <a:p>
            <a:pPr indent="0" lvl="0" marL="0" rtl="0" algn="l">
              <a:spcBef>
                <a:spcPts val="0"/>
              </a:spcBef>
              <a:spcAft>
                <a:spcPts val="0"/>
              </a:spcAft>
              <a:buNone/>
            </a:pPr>
            <a:r>
              <a:t/>
            </a:r>
            <a:endParaRPr sz="2100"/>
          </a:p>
          <a:p>
            <a:pPr indent="0" lvl="0" marL="0" rtl="0" algn="l">
              <a:spcBef>
                <a:spcPts val="0"/>
              </a:spcBef>
              <a:spcAft>
                <a:spcPts val="0"/>
              </a:spcAft>
              <a:buNone/>
            </a:pPr>
            <a:r>
              <a:t/>
            </a:r>
            <a:endParaRPr sz="2100"/>
          </a:p>
        </p:txBody>
      </p:sp>
      <p:sp>
        <p:nvSpPr>
          <p:cNvPr id="166" name="Google Shape;166;p4"/>
          <p:cNvSpPr txBox="1"/>
          <p:nvPr/>
        </p:nvSpPr>
        <p:spPr>
          <a:xfrm>
            <a:off x="273500" y="3316075"/>
            <a:ext cx="11628000" cy="18834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sz="2100"/>
          </a:p>
          <a:p>
            <a:pPr indent="0" lvl="0" marL="0" rtl="0" algn="l">
              <a:spcBef>
                <a:spcPts val="0"/>
              </a:spcBef>
              <a:spcAft>
                <a:spcPts val="0"/>
              </a:spcAft>
              <a:buNone/>
            </a:pPr>
            <a:r>
              <a:rPr lang="en-US" sz="2100"/>
              <a:t>Step by step plan divided into 3-4 days to coordinate the activities in the room (see Gantt)</a:t>
            </a:r>
            <a:endParaRPr sz="2100"/>
          </a:p>
          <a:p>
            <a:pPr indent="0" lvl="0" marL="0" rtl="0" algn="l">
              <a:spcBef>
                <a:spcPts val="0"/>
              </a:spcBef>
              <a:spcAft>
                <a:spcPts val="0"/>
              </a:spcAft>
              <a:buNone/>
            </a:pPr>
            <a:r>
              <a:t/>
            </a:r>
            <a:endParaRPr sz="2100"/>
          </a:p>
          <a:p>
            <a:pPr indent="0" lvl="0" marL="0" rtl="0" algn="l">
              <a:spcBef>
                <a:spcPts val="0"/>
              </a:spcBef>
              <a:spcAft>
                <a:spcPts val="0"/>
              </a:spcAft>
              <a:buClr>
                <a:schemeClr val="dk1"/>
              </a:buClr>
              <a:buSzPts val="1100"/>
              <a:buFont typeface="Arial"/>
              <a:buNone/>
            </a:pPr>
            <a:r>
              <a:rPr lang="en-US" sz="2100">
                <a:solidFill>
                  <a:schemeClr val="dk1"/>
                </a:solidFill>
              </a:rPr>
              <a:t>https://docs.google.com/spreadsheets/d/1IqRL4kOycADrqjhl-oJBJijQHcKq9icJ/edit#gid=275983815</a:t>
            </a:r>
            <a:endParaRPr sz="2100"/>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0" name="Shape 170"/>
        <p:cNvGrpSpPr/>
        <p:nvPr/>
      </p:nvGrpSpPr>
      <p:grpSpPr>
        <a:xfrm>
          <a:off x="0" y="0"/>
          <a:ext cx="0" cy="0"/>
          <a:chOff x="0" y="0"/>
          <a:chExt cx="0" cy="0"/>
        </a:xfrm>
      </p:grpSpPr>
      <p:sp>
        <p:nvSpPr>
          <p:cNvPr id="171" name="Google Shape;171;g27e4a2dcac2_1_6"/>
          <p:cNvSpPr txBox="1"/>
          <p:nvPr>
            <p:ph type="title"/>
          </p:nvPr>
        </p:nvSpPr>
        <p:spPr>
          <a:xfrm>
            <a:off x="0" y="0"/>
            <a:ext cx="12192000" cy="722400"/>
          </a:xfrm>
          <a:prstGeom prst="rect">
            <a:avLst/>
          </a:prstGeom>
          <a:solidFill>
            <a:srgbClr val="C0E4F5"/>
          </a:solid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400"/>
              <a:buFont typeface="Play"/>
              <a:buNone/>
            </a:pPr>
            <a:r>
              <a:rPr lang="en-US"/>
              <a:t>Logistic</a:t>
            </a:r>
            <a:endParaRPr/>
          </a:p>
        </p:txBody>
      </p:sp>
      <p:sp>
        <p:nvSpPr>
          <p:cNvPr id="172" name="Google Shape;172;g27e4a2dcac2_1_6"/>
          <p:cNvSpPr txBox="1"/>
          <p:nvPr/>
        </p:nvSpPr>
        <p:spPr>
          <a:xfrm>
            <a:off x="273500" y="935975"/>
            <a:ext cx="11628000" cy="55683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US" sz="2100"/>
              <a:t>Calorimeter and Magnet transportation in the Expr. Room:</a:t>
            </a:r>
            <a:r>
              <a:rPr lang="en-US" sz="2100"/>
              <a:t> The calorimeter will be unloaded from the van using the CNAO forklift and </a:t>
            </a:r>
            <a:r>
              <a:rPr lang="en-US" sz="2100"/>
              <a:t>will be transferred to the Pisa van and moved in the construction site, so to enter from there.</a:t>
            </a:r>
            <a:endParaRPr sz="2100"/>
          </a:p>
          <a:p>
            <a:pPr indent="0" lvl="0" marL="0" rtl="0" algn="l">
              <a:spcBef>
                <a:spcPts val="0"/>
              </a:spcBef>
              <a:spcAft>
                <a:spcPts val="0"/>
              </a:spcAft>
              <a:buNone/>
            </a:pPr>
            <a:r>
              <a:t/>
            </a:r>
            <a:endParaRPr sz="2100"/>
          </a:p>
          <a:p>
            <a:pPr indent="0" lvl="0" marL="0" rtl="0" algn="l">
              <a:spcBef>
                <a:spcPts val="0"/>
              </a:spcBef>
              <a:spcAft>
                <a:spcPts val="0"/>
              </a:spcAft>
              <a:buNone/>
            </a:pPr>
            <a:r>
              <a:rPr b="1" lang="en-US" sz="2100">
                <a:solidFill>
                  <a:schemeClr val="dk1"/>
                </a:solidFill>
              </a:rPr>
              <a:t>Magnet transportation in the Expr. Room: </a:t>
            </a:r>
            <a:r>
              <a:rPr lang="en-US" sz="2100">
                <a:solidFill>
                  <a:schemeClr val="dk1"/>
                </a:solidFill>
              </a:rPr>
              <a:t>The magnet will be unloaded in the construction site from the tail lift of the van the 24</a:t>
            </a:r>
            <a:r>
              <a:rPr baseline="30000" lang="en-US" sz="2100">
                <a:solidFill>
                  <a:schemeClr val="dk1"/>
                </a:solidFill>
              </a:rPr>
              <a:t>th</a:t>
            </a:r>
            <a:r>
              <a:rPr lang="en-US" sz="2100">
                <a:solidFill>
                  <a:schemeClr val="dk1"/>
                </a:solidFill>
              </a:rPr>
              <a:t>. The magnet will be then transported to Pisa after the data taking.</a:t>
            </a:r>
            <a:endParaRPr sz="2100">
              <a:solidFill>
                <a:schemeClr val="dk1"/>
              </a:solidFill>
            </a:endParaRPr>
          </a:p>
          <a:p>
            <a:pPr indent="0" lvl="0" marL="0" rtl="0" algn="l">
              <a:spcBef>
                <a:spcPts val="0"/>
              </a:spcBef>
              <a:spcAft>
                <a:spcPts val="0"/>
              </a:spcAft>
              <a:buClr>
                <a:schemeClr val="dk1"/>
              </a:buClr>
              <a:buSzPts val="1100"/>
              <a:buFont typeface="Arial"/>
              <a:buNone/>
            </a:pPr>
            <a:r>
              <a:t/>
            </a:r>
            <a:endParaRPr sz="2100"/>
          </a:p>
          <a:p>
            <a:pPr indent="0" lvl="0" marL="0" rtl="0" algn="l">
              <a:spcBef>
                <a:spcPts val="0"/>
              </a:spcBef>
              <a:spcAft>
                <a:spcPts val="0"/>
              </a:spcAft>
              <a:buClr>
                <a:schemeClr val="dk1"/>
              </a:buClr>
              <a:buSzPts val="1100"/>
              <a:buFont typeface="Arial"/>
              <a:buNone/>
            </a:pPr>
            <a:r>
              <a:rPr b="1" lang="en-US" sz="2100">
                <a:solidFill>
                  <a:schemeClr val="dk1"/>
                </a:solidFill>
              </a:rPr>
              <a:t>Table transportation in the Expr. Room:</a:t>
            </a:r>
            <a:r>
              <a:rPr lang="en-US" sz="2100">
                <a:solidFill>
                  <a:schemeClr val="dk1"/>
                </a:solidFill>
              </a:rPr>
              <a:t> The table will be unloaded in the construction site from the tail lift of the van.</a:t>
            </a:r>
            <a:endParaRPr sz="2100">
              <a:solidFill>
                <a:schemeClr val="dk1"/>
              </a:solidFill>
            </a:endParaRPr>
          </a:p>
          <a:p>
            <a:pPr indent="0" lvl="0" marL="0" rtl="0" algn="l">
              <a:spcBef>
                <a:spcPts val="0"/>
              </a:spcBef>
              <a:spcAft>
                <a:spcPts val="0"/>
              </a:spcAft>
              <a:buClr>
                <a:schemeClr val="dk1"/>
              </a:buClr>
              <a:buSzPts val="1100"/>
              <a:buFont typeface="Arial"/>
              <a:buNone/>
            </a:pPr>
            <a:r>
              <a:t/>
            </a:r>
            <a:endParaRPr sz="2100">
              <a:solidFill>
                <a:schemeClr val="dk1"/>
              </a:solidFill>
            </a:endParaRPr>
          </a:p>
          <a:p>
            <a:pPr indent="0" lvl="0" marL="0" rtl="0" algn="l">
              <a:spcBef>
                <a:spcPts val="0"/>
              </a:spcBef>
              <a:spcAft>
                <a:spcPts val="0"/>
              </a:spcAft>
              <a:buClr>
                <a:schemeClr val="dk1"/>
              </a:buClr>
              <a:buSzPts val="1100"/>
              <a:buFont typeface="Arial"/>
              <a:buNone/>
            </a:pPr>
            <a:r>
              <a:t/>
            </a:r>
            <a:endParaRPr sz="2100">
              <a:solidFill>
                <a:schemeClr val="dk1"/>
              </a:solidFill>
            </a:endParaRPr>
          </a:p>
          <a:p>
            <a:pPr indent="0" lvl="0" marL="0" rtl="0" algn="l">
              <a:spcBef>
                <a:spcPts val="0"/>
              </a:spcBef>
              <a:spcAft>
                <a:spcPts val="0"/>
              </a:spcAft>
              <a:buClr>
                <a:schemeClr val="dk1"/>
              </a:buClr>
              <a:buSzPts val="1100"/>
              <a:buFont typeface="Arial"/>
              <a:buNone/>
            </a:pPr>
            <a:r>
              <a:rPr b="1" lang="en-US" sz="2100">
                <a:solidFill>
                  <a:schemeClr val="dk1"/>
                </a:solidFill>
              </a:rPr>
              <a:t>Use of the crane in the experimental room to mount the calorimeter on top of the support and to mount the magnet on the table.</a:t>
            </a:r>
            <a:endParaRPr b="1" sz="2100">
              <a:solidFill>
                <a:schemeClr val="dk1"/>
              </a:solidFill>
            </a:endParaRPr>
          </a:p>
          <a:p>
            <a:pPr indent="0" lvl="0" marL="0" rtl="0" algn="l">
              <a:spcBef>
                <a:spcPts val="0"/>
              </a:spcBef>
              <a:spcAft>
                <a:spcPts val="0"/>
              </a:spcAft>
              <a:buClr>
                <a:schemeClr val="dk1"/>
              </a:buClr>
              <a:buSzPts val="1100"/>
              <a:buFont typeface="Arial"/>
              <a:buNone/>
            </a:pPr>
            <a:r>
              <a:t/>
            </a:r>
            <a:endParaRPr b="1" sz="2100">
              <a:solidFill>
                <a:schemeClr val="dk1"/>
              </a:solidFill>
            </a:endParaRPr>
          </a:p>
          <a:p>
            <a:pPr indent="0" lvl="0" marL="0" rtl="0" algn="l">
              <a:spcBef>
                <a:spcPts val="0"/>
              </a:spcBef>
              <a:spcAft>
                <a:spcPts val="0"/>
              </a:spcAft>
              <a:buClr>
                <a:schemeClr val="dk1"/>
              </a:buClr>
              <a:buSzPts val="1100"/>
              <a:buFont typeface="Arial"/>
              <a:buNone/>
            </a:pPr>
            <a:r>
              <a:rPr b="1" lang="en-US" sz="2100">
                <a:solidFill>
                  <a:schemeClr val="dk1"/>
                </a:solidFill>
              </a:rPr>
              <a:t>The procedure to integrate the magnet on the table was tested in Frascati yesterday → Andrea, Maurizio</a:t>
            </a:r>
            <a:endParaRPr b="1" sz="2100">
              <a:solidFill>
                <a:schemeClr val="dk1"/>
              </a:solidFill>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6" name="Shape 176"/>
        <p:cNvGrpSpPr/>
        <p:nvPr/>
      </p:nvGrpSpPr>
      <p:grpSpPr>
        <a:xfrm>
          <a:off x="0" y="0"/>
          <a:ext cx="0" cy="0"/>
          <a:chOff x="0" y="0"/>
          <a:chExt cx="0" cy="0"/>
        </a:xfrm>
      </p:grpSpPr>
      <p:sp>
        <p:nvSpPr>
          <p:cNvPr id="177" name="Google Shape;177;g278a69f954f_0_10"/>
          <p:cNvSpPr txBox="1"/>
          <p:nvPr>
            <p:ph type="title"/>
          </p:nvPr>
        </p:nvSpPr>
        <p:spPr>
          <a:xfrm>
            <a:off x="0" y="0"/>
            <a:ext cx="12192000" cy="722400"/>
          </a:xfrm>
          <a:prstGeom prst="rect">
            <a:avLst/>
          </a:prstGeom>
          <a:solidFill>
            <a:srgbClr val="C0E4F5"/>
          </a:solid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400"/>
              <a:buFont typeface="Play"/>
              <a:buNone/>
            </a:pPr>
            <a:r>
              <a:rPr lang="en-US"/>
              <a:t>Uninstallation</a:t>
            </a:r>
            <a:endParaRPr/>
          </a:p>
        </p:txBody>
      </p:sp>
      <p:sp>
        <p:nvSpPr>
          <p:cNvPr id="178" name="Google Shape;178;g278a69f954f_0_10"/>
          <p:cNvSpPr txBox="1"/>
          <p:nvPr/>
        </p:nvSpPr>
        <p:spPr>
          <a:xfrm>
            <a:off x="273500" y="935975"/>
            <a:ext cx="11628000" cy="55683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US" sz="2100"/>
              <a:t>All the materials have to be removed from the experimental room before </a:t>
            </a:r>
            <a:r>
              <a:rPr b="1" lang="en-US" sz="2100"/>
              <a:t>November, 10</a:t>
            </a:r>
            <a:r>
              <a:rPr b="1" baseline="30000" lang="en-US" sz="2100"/>
              <a:t>th</a:t>
            </a:r>
            <a:r>
              <a:rPr lang="en-US" sz="2100"/>
              <a:t>.</a:t>
            </a:r>
            <a:endParaRPr sz="2100"/>
          </a:p>
          <a:p>
            <a:pPr indent="0" lvl="0" marL="0" rtl="0" algn="l">
              <a:spcBef>
                <a:spcPts val="0"/>
              </a:spcBef>
              <a:spcAft>
                <a:spcPts val="0"/>
              </a:spcAft>
              <a:buNone/>
            </a:pPr>
            <a:r>
              <a:t/>
            </a:r>
            <a:endParaRPr sz="2100"/>
          </a:p>
          <a:p>
            <a:pPr indent="0" lvl="0" marL="0" rtl="0" algn="l">
              <a:spcBef>
                <a:spcPts val="0"/>
              </a:spcBef>
              <a:spcAft>
                <a:spcPts val="0"/>
              </a:spcAft>
              <a:buNone/>
            </a:pPr>
            <a:r>
              <a:rPr lang="en-US" sz="2100"/>
              <a:t>Materials cannot be left at CNAO, some </a:t>
            </a:r>
            <a:r>
              <a:rPr lang="en-US" sz="2100"/>
              <a:t>exceptions for limited volumes can be discussed with Marco, but please let us know in advance if this is needed, so to identify a possible solution.</a:t>
            </a:r>
            <a:endParaRPr sz="2100"/>
          </a:p>
          <a:p>
            <a:pPr indent="0" lvl="0" marL="0" rtl="0" algn="l">
              <a:spcBef>
                <a:spcPts val="0"/>
              </a:spcBef>
              <a:spcAft>
                <a:spcPts val="0"/>
              </a:spcAft>
              <a:buNone/>
            </a:pPr>
            <a:r>
              <a:t/>
            </a:r>
            <a:endParaRPr sz="2100"/>
          </a:p>
          <a:p>
            <a:pPr indent="0" lvl="0" marL="0" rtl="0" algn="l">
              <a:spcBef>
                <a:spcPts val="0"/>
              </a:spcBef>
              <a:spcAft>
                <a:spcPts val="0"/>
              </a:spcAft>
              <a:buNone/>
            </a:pPr>
            <a:r>
              <a:rPr lang="en-US" sz="2100">
                <a:solidFill>
                  <a:schemeClr val="dk1"/>
                </a:solidFill>
              </a:rPr>
              <a:t>Also the uninstallation needs the coordination with the construction site.</a:t>
            </a:r>
            <a:endParaRPr sz="2100">
              <a:solidFill>
                <a:schemeClr val="dk1"/>
              </a:solidFill>
            </a:endParaRPr>
          </a:p>
          <a:p>
            <a:pPr indent="0" lvl="0" marL="0" rtl="0" algn="l">
              <a:spcBef>
                <a:spcPts val="0"/>
              </a:spcBef>
              <a:spcAft>
                <a:spcPts val="0"/>
              </a:spcAft>
              <a:buNone/>
            </a:pPr>
            <a:r>
              <a:t/>
            </a:r>
            <a:endParaRPr sz="2100">
              <a:solidFill>
                <a:schemeClr val="dk1"/>
              </a:solidFill>
            </a:endParaRPr>
          </a:p>
          <a:p>
            <a:pPr indent="0" lvl="0" marL="0" rtl="0" algn="l">
              <a:spcBef>
                <a:spcPts val="0"/>
              </a:spcBef>
              <a:spcAft>
                <a:spcPts val="0"/>
              </a:spcAft>
              <a:buNone/>
            </a:pPr>
            <a:r>
              <a:rPr lang="en-US" sz="2100">
                <a:solidFill>
                  <a:schemeClr val="dk1"/>
                </a:solidFill>
              </a:rPr>
              <a:t>It is difficult to perform the whole radioprotection survey on November, 8</a:t>
            </a:r>
            <a:r>
              <a:rPr baseline="30000" lang="en-US" sz="2100">
                <a:solidFill>
                  <a:schemeClr val="dk1"/>
                </a:solidFill>
              </a:rPr>
              <a:t>th</a:t>
            </a:r>
            <a:r>
              <a:rPr lang="en-US" sz="2100">
                <a:solidFill>
                  <a:schemeClr val="dk1"/>
                </a:solidFill>
              </a:rPr>
              <a:t>, the exact schedule of the surveys will be decided later (need to be known a bit in advance to schedule the rent of the vans)</a:t>
            </a:r>
            <a:endParaRPr sz="2100">
              <a:solidFill>
                <a:schemeClr val="dk1"/>
              </a:solidFill>
            </a:endParaRPr>
          </a:p>
          <a:p>
            <a:pPr indent="0" lvl="0" marL="0" rtl="0" algn="l">
              <a:spcBef>
                <a:spcPts val="0"/>
              </a:spcBef>
              <a:spcAft>
                <a:spcPts val="0"/>
              </a:spcAft>
              <a:buNone/>
            </a:pPr>
            <a:r>
              <a:t/>
            </a:r>
            <a:endParaRPr sz="2100">
              <a:solidFill>
                <a:schemeClr val="dk1"/>
              </a:solidFill>
            </a:endParaRPr>
          </a:p>
          <a:p>
            <a:pPr indent="0" lvl="0" marL="0" rtl="0" algn="l">
              <a:spcBef>
                <a:spcPts val="0"/>
              </a:spcBef>
              <a:spcAft>
                <a:spcPts val="0"/>
              </a:spcAft>
              <a:buNone/>
            </a:pPr>
            <a:r>
              <a:rPr lang="en-US" sz="2100">
                <a:solidFill>
                  <a:schemeClr val="dk1"/>
                </a:solidFill>
              </a:rPr>
              <a:t>Uninstallation follows the same logistic unless specified.</a:t>
            </a:r>
            <a:endParaRPr sz="2100">
              <a:solidFill>
                <a:schemeClr val="dk1"/>
              </a:solidFill>
            </a:endParaRPr>
          </a:p>
          <a:p>
            <a:pPr indent="0" lvl="0" marL="0" rtl="0" algn="l">
              <a:spcBef>
                <a:spcPts val="0"/>
              </a:spcBef>
              <a:spcAft>
                <a:spcPts val="0"/>
              </a:spcAft>
              <a:buNone/>
            </a:pPr>
            <a:r>
              <a:t/>
            </a:r>
            <a:endParaRPr sz="2100"/>
          </a:p>
          <a:p>
            <a:pPr indent="0" lvl="0" marL="0" rtl="0" algn="l">
              <a:spcBef>
                <a:spcPts val="0"/>
              </a:spcBef>
              <a:spcAft>
                <a:spcPts val="0"/>
              </a:spcAft>
              <a:buNone/>
            </a:pPr>
            <a:r>
              <a:t/>
            </a:r>
            <a:endParaRPr sz="2100"/>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2" name="Shape 182"/>
        <p:cNvGrpSpPr/>
        <p:nvPr/>
      </p:nvGrpSpPr>
      <p:grpSpPr>
        <a:xfrm>
          <a:off x="0" y="0"/>
          <a:ext cx="0" cy="0"/>
          <a:chOff x="0" y="0"/>
          <a:chExt cx="0" cy="0"/>
        </a:xfrm>
      </p:grpSpPr>
      <p:sp>
        <p:nvSpPr>
          <p:cNvPr id="183" name="Google Shape;183;g27de408dec5_0_35"/>
          <p:cNvSpPr txBox="1"/>
          <p:nvPr>
            <p:ph type="title"/>
          </p:nvPr>
        </p:nvSpPr>
        <p:spPr>
          <a:xfrm>
            <a:off x="0" y="0"/>
            <a:ext cx="12192000" cy="722400"/>
          </a:xfrm>
          <a:prstGeom prst="rect">
            <a:avLst/>
          </a:prstGeom>
          <a:solidFill>
            <a:srgbClr val="C0E4F5"/>
          </a:solid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400"/>
              <a:buFont typeface="Play"/>
              <a:buNone/>
            </a:pPr>
            <a:r>
              <a:rPr lang="en-US"/>
              <a:t>Logistic</a:t>
            </a:r>
            <a:endParaRPr/>
          </a:p>
        </p:txBody>
      </p:sp>
      <p:sp>
        <p:nvSpPr>
          <p:cNvPr id="184" name="Google Shape;184;g27de408dec5_0_35"/>
          <p:cNvSpPr txBox="1"/>
          <p:nvPr/>
        </p:nvSpPr>
        <p:spPr>
          <a:xfrm>
            <a:off x="273500" y="935975"/>
            <a:ext cx="11628000" cy="55683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US" sz="2100"/>
              <a:t>The following “big” components need to be moved to CNAO:</a:t>
            </a:r>
            <a:endParaRPr sz="2100"/>
          </a:p>
          <a:p>
            <a:pPr indent="-361950" lvl="0" marL="457200" rtl="0" algn="l">
              <a:spcBef>
                <a:spcPts val="0"/>
              </a:spcBef>
              <a:spcAft>
                <a:spcPts val="0"/>
              </a:spcAft>
              <a:buSzPts val="2100"/>
              <a:buChar char="-"/>
            </a:pPr>
            <a:r>
              <a:rPr lang="en-US" sz="2100"/>
              <a:t>Calorimeter (about 400 kg)</a:t>
            </a:r>
            <a:endParaRPr sz="2100"/>
          </a:p>
          <a:p>
            <a:pPr indent="-361950" lvl="0" marL="457200" rtl="0" algn="l">
              <a:spcBef>
                <a:spcPts val="0"/>
              </a:spcBef>
              <a:spcAft>
                <a:spcPts val="0"/>
              </a:spcAft>
              <a:buSzPts val="2100"/>
              <a:buChar char="-"/>
            </a:pPr>
            <a:r>
              <a:rPr lang="en-US" sz="2100"/>
              <a:t>Table </a:t>
            </a:r>
            <a:r>
              <a:rPr lang="en-US" sz="2100">
                <a:solidFill>
                  <a:schemeClr val="dk1"/>
                </a:solidFill>
              </a:rPr>
              <a:t>(... kg)</a:t>
            </a:r>
            <a:endParaRPr sz="2100"/>
          </a:p>
          <a:p>
            <a:pPr indent="-361950" lvl="0" marL="457200" rtl="0" algn="l">
              <a:spcBef>
                <a:spcPts val="0"/>
              </a:spcBef>
              <a:spcAft>
                <a:spcPts val="0"/>
              </a:spcAft>
              <a:buSzPts val="2100"/>
              <a:buChar char="-"/>
            </a:pPr>
            <a:r>
              <a:rPr lang="en-US" sz="2100"/>
              <a:t>Magnet </a:t>
            </a:r>
            <a:r>
              <a:rPr lang="en-US" sz="2100">
                <a:solidFill>
                  <a:schemeClr val="dk1"/>
                </a:solidFill>
              </a:rPr>
              <a:t>(... kg)</a:t>
            </a:r>
            <a:endParaRPr sz="2100"/>
          </a:p>
          <a:p>
            <a:pPr indent="0" lvl="0" marL="0" rtl="0" algn="l">
              <a:spcBef>
                <a:spcPts val="0"/>
              </a:spcBef>
              <a:spcAft>
                <a:spcPts val="0"/>
              </a:spcAft>
              <a:buNone/>
            </a:pPr>
            <a:r>
              <a:rPr lang="en-US" sz="2100"/>
              <a:t>(Also a transpallet from Pisa will be used for the installation)</a:t>
            </a:r>
            <a:endParaRPr sz="2100"/>
          </a:p>
          <a:p>
            <a:pPr indent="0" lvl="0" marL="0" rtl="0" algn="l">
              <a:spcBef>
                <a:spcPts val="0"/>
              </a:spcBef>
              <a:spcAft>
                <a:spcPts val="0"/>
              </a:spcAft>
              <a:buNone/>
            </a:pPr>
            <a:r>
              <a:t/>
            </a:r>
            <a:endParaRPr sz="2100"/>
          </a:p>
          <a:p>
            <a:pPr indent="0" lvl="0" marL="0" rtl="0" algn="l">
              <a:spcBef>
                <a:spcPts val="0"/>
              </a:spcBef>
              <a:spcAft>
                <a:spcPts val="0"/>
              </a:spcAft>
              <a:buNone/>
            </a:pPr>
            <a:r>
              <a:rPr b="1" lang="en-US" sz="2100"/>
              <a:t>From Pisa:</a:t>
            </a:r>
            <a:r>
              <a:rPr lang="en-US" sz="2100"/>
              <a:t> van with tail lift to load and unload the table without need for a forklift in the construction site. (23-26 October, 7-10 November) → maximum load of tail lift: 750 kg.</a:t>
            </a:r>
            <a:endParaRPr sz="2100"/>
          </a:p>
          <a:p>
            <a:pPr indent="0" lvl="0" marL="0" rtl="0" algn="l">
              <a:spcBef>
                <a:spcPts val="0"/>
              </a:spcBef>
              <a:spcAft>
                <a:spcPts val="0"/>
              </a:spcAft>
              <a:buNone/>
            </a:pPr>
            <a:r>
              <a:rPr b="1" lang="en-US" sz="2100"/>
              <a:t>From Torino: </a:t>
            </a:r>
            <a:r>
              <a:rPr lang="en-US" sz="2100"/>
              <a:t>van of the institution with calorimeter top and calorimeter base on two pallets, another pallet for the lifter to use during calibration</a:t>
            </a:r>
            <a:endParaRPr sz="2100"/>
          </a:p>
          <a:p>
            <a:pPr indent="0" lvl="0" marL="0" rtl="0" algn="l">
              <a:spcBef>
                <a:spcPts val="0"/>
              </a:spcBef>
              <a:spcAft>
                <a:spcPts val="0"/>
              </a:spcAft>
              <a:buNone/>
            </a:pPr>
            <a:r>
              <a:rPr b="1" lang="en-US" sz="2100"/>
              <a:t>From Frascati: </a:t>
            </a:r>
            <a:r>
              <a:rPr lang="en-US" sz="2100"/>
              <a:t>van </a:t>
            </a:r>
            <a:r>
              <a:rPr lang="en-US" sz="2100">
                <a:solidFill>
                  <a:schemeClr val="dk1"/>
                </a:solidFill>
              </a:rPr>
              <a:t>with tail lift </a:t>
            </a:r>
            <a:r>
              <a:rPr lang="en-US" sz="2100"/>
              <a:t>with a box over a pallet, arrival 23 October, evening, unload 24 October, morning.</a:t>
            </a:r>
            <a:endParaRPr sz="2100"/>
          </a:p>
          <a:p>
            <a:pPr indent="0" lvl="0" marL="0" rtl="0" algn="l">
              <a:spcBef>
                <a:spcPts val="0"/>
              </a:spcBef>
              <a:spcAft>
                <a:spcPts val="0"/>
              </a:spcAft>
              <a:buNone/>
            </a:pPr>
            <a:r>
              <a:t/>
            </a:r>
            <a:endParaRPr b="1" sz="2100"/>
          </a:p>
          <a:p>
            <a:pPr indent="0" lvl="0" marL="0" rtl="0" algn="l">
              <a:spcBef>
                <a:spcPts val="0"/>
              </a:spcBef>
              <a:spcAft>
                <a:spcPts val="0"/>
              </a:spcAft>
              <a:buNone/>
            </a:pPr>
            <a:r>
              <a:rPr lang="en-US" sz="2100"/>
              <a:t>A gas bottle need to be transported from Milano to CNAO, Piergiorgio (24</a:t>
            </a:r>
            <a:r>
              <a:rPr baseline="30000" lang="en-US" sz="2100"/>
              <a:t>th</a:t>
            </a:r>
            <a:r>
              <a:rPr lang="en-US" sz="2100"/>
              <a:t>)</a:t>
            </a:r>
            <a:endParaRPr sz="2100"/>
          </a:p>
          <a:p>
            <a:pPr indent="0" lvl="0" marL="0" rtl="0" algn="l">
              <a:spcBef>
                <a:spcPts val="0"/>
              </a:spcBef>
              <a:spcAft>
                <a:spcPts val="0"/>
              </a:spcAft>
              <a:buNone/>
            </a:pPr>
            <a:r>
              <a:t/>
            </a:r>
            <a:endParaRPr sz="2100"/>
          </a:p>
          <a:p>
            <a:pPr indent="0" lvl="0" marL="0" rtl="0" algn="l">
              <a:spcBef>
                <a:spcPts val="0"/>
              </a:spcBef>
              <a:spcAft>
                <a:spcPts val="0"/>
              </a:spcAft>
              <a:buNone/>
            </a:pPr>
            <a:r>
              <a:rPr b="1" lang="en-US" sz="2100"/>
              <a:t>A forklift is available at CNAO, outside the construction site and will be used to transfer the materials from a van to another.</a:t>
            </a:r>
            <a:endParaRPr b="1" sz="2100"/>
          </a:p>
          <a:p>
            <a:pPr indent="0" lvl="0" marL="0" rtl="0" algn="l">
              <a:spcBef>
                <a:spcPts val="0"/>
              </a:spcBef>
              <a:spcAft>
                <a:spcPts val="0"/>
              </a:spcAft>
              <a:buNone/>
            </a:pPr>
            <a:r>
              <a:rPr b="1" lang="en-US" sz="2100">
                <a:solidFill>
                  <a:srgbClr val="FF0000"/>
                </a:solidFill>
              </a:rPr>
              <a:t>Fixed date to enter in the construction site: </a:t>
            </a:r>
            <a:r>
              <a:rPr b="1" lang="en-US" sz="2100">
                <a:solidFill>
                  <a:srgbClr val="FF0000"/>
                </a:solidFill>
              </a:rPr>
              <a:t>October, </a:t>
            </a:r>
            <a:r>
              <a:rPr b="1" lang="en-US" sz="2100">
                <a:solidFill>
                  <a:srgbClr val="FF0000"/>
                </a:solidFill>
              </a:rPr>
              <a:t>23</a:t>
            </a:r>
            <a:r>
              <a:rPr b="1" baseline="30000" lang="en-US" sz="2100">
                <a:solidFill>
                  <a:srgbClr val="FF0000"/>
                </a:solidFill>
              </a:rPr>
              <a:t>rd</a:t>
            </a:r>
            <a:r>
              <a:rPr b="1" lang="en-US" sz="2100">
                <a:solidFill>
                  <a:srgbClr val="FF0000"/>
                </a:solidFill>
              </a:rPr>
              <a:t> (aft.), </a:t>
            </a:r>
            <a:r>
              <a:rPr b="1" lang="en-US" sz="2100">
                <a:solidFill>
                  <a:srgbClr val="FF0000"/>
                </a:solidFill>
              </a:rPr>
              <a:t>October, 24</a:t>
            </a:r>
            <a:r>
              <a:rPr b="1" baseline="30000" lang="en-US" sz="2100">
                <a:solidFill>
                  <a:srgbClr val="FF0000"/>
                </a:solidFill>
              </a:rPr>
              <a:t>th </a:t>
            </a:r>
            <a:r>
              <a:rPr b="1" lang="en-US" sz="2100">
                <a:solidFill>
                  <a:srgbClr val="FF0000"/>
                </a:solidFill>
              </a:rPr>
              <a:t>(morn.)</a:t>
            </a:r>
            <a:endParaRPr b="1" sz="2100">
              <a:solidFill>
                <a:srgbClr val="FF0000"/>
              </a:solidFill>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8" name="Shape 188"/>
        <p:cNvGrpSpPr/>
        <p:nvPr/>
      </p:nvGrpSpPr>
      <p:grpSpPr>
        <a:xfrm>
          <a:off x="0" y="0"/>
          <a:ext cx="0" cy="0"/>
          <a:chOff x="0" y="0"/>
          <a:chExt cx="0" cy="0"/>
        </a:xfrm>
      </p:grpSpPr>
      <p:sp>
        <p:nvSpPr>
          <p:cNvPr id="189" name="Google Shape;189;p6"/>
          <p:cNvSpPr txBox="1"/>
          <p:nvPr/>
        </p:nvSpPr>
        <p:spPr>
          <a:xfrm>
            <a:off x="0" y="0"/>
            <a:ext cx="12192000" cy="722376"/>
          </a:xfrm>
          <a:prstGeom prst="rect">
            <a:avLst/>
          </a:prstGeom>
          <a:solidFill>
            <a:srgbClr val="C0E4F5"/>
          </a:solidFill>
          <a:ln>
            <a:noFill/>
          </a:ln>
        </p:spPr>
        <p:txBody>
          <a:bodyPr anchorCtr="0" anchor="ctr" bIns="45700" lIns="91425" spcFirstLastPara="1" rIns="91425" wrap="square" tIns="45700">
            <a:normAutofit/>
          </a:bodyPr>
          <a:lstStyle/>
          <a:p>
            <a:pPr indent="0" lvl="0" marL="0" marR="0" rtl="0" algn="l">
              <a:lnSpc>
                <a:spcPct val="90000"/>
              </a:lnSpc>
              <a:spcBef>
                <a:spcPts val="0"/>
              </a:spcBef>
              <a:spcAft>
                <a:spcPts val="0"/>
              </a:spcAft>
              <a:buClr>
                <a:schemeClr val="dk1"/>
              </a:buClr>
              <a:buSzPts val="4400"/>
              <a:buFont typeface="Play"/>
              <a:buNone/>
            </a:pPr>
            <a:r>
              <a:rPr lang="en-US" sz="4400">
                <a:solidFill>
                  <a:schemeClr val="dk1"/>
                </a:solidFill>
                <a:latin typeface="Play"/>
                <a:ea typeface="Play"/>
                <a:cs typeface="Play"/>
                <a:sym typeface="Play"/>
              </a:rPr>
              <a:t>Notes</a:t>
            </a:r>
            <a:endParaRPr/>
          </a:p>
        </p:txBody>
      </p:sp>
      <p:sp>
        <p:nvSpPr>
          <p:cNvPr id="190" name="Google Shape;190;p6"/>
          <p:cNvSpPr txBox="1"/>
          <p:nvPr/>
        </p:nvSpPr>
        <p:spPr>
          <a:xfrm>
            <a:off x="351925" y="868550"/>
            <a:ext cx="11306100" cy="43239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US" sz="2000"/>
              <a:t>Documents in preparation:</a:t>
            </a:r>
            <a:endParaRPr sz="2000"/>
          </a:p>
          <a:p>
            <a:pPr indent="-355600" lvl="0" marL="457200" rtl="0" algn="l">
              <a:spcBef>
                <a:spcPts val="0"/>
              </a:spcBef>
              <a:spcAft>
                <a:spcPts val="0"/>
              </a:spcAft>
              <a:buSzPts val="2000"/>
              <a:buChar char="-"/>
            </a:pPr>
            <a:r>
              <a:rPr b="1" lang="en-US" sz="2000"/>
              <a:t>FOOT Installation documentation</a:t>
            </a:r>
            <a:endParaRPr b="1" sz="2000"/>
          </a:p>
          <a:p>
            <a:pPr indent="0" lvl="0" marL="457200" rtl="0" algn="l">
              <a:spcBef>
                <a:spcPts val="0"/>
              </a:spcBef>
              <a:spcAft>
                <a:spcPts val="0"/>
              </a:spcAft>
              <a:buNone/>
            </a:pPr>
            <a:r>
              <a:rPr lang="en-US" sz="2000"/>
              <a:t>https://docs.google.com/document/d/1MEzwqrbLDyMm2NgS3HrTBZ9IP_4TM_T8W9C09qAZNt8/edit</a:t>
            </a:r>
            <a:endParaRPr sz="2000"/>
          </a:p>
          <a:p>
            <a:pPr indent="0" lvl="0" marL="457200" rtl="0" algn="l">
              <a:spcBef>
                <a:spcPts val="0"/>
              </a:spcBef>
              <a:spcAft>
                <a:spcPts val="0"/>
              </a:spcAft>
              <a:buNone/>
            </a:pPr>
            <a:r>
              <a:t/>
            </a:r>
            <a:endParaRPr sz="2000"/>
          </a:p>
          <a:p>
            <a:pPr indent="-355600" lvl="0" marL="457200" rtl="0" algn="l">
              <a:spcBef>
                <a:spcPts val="0"/>
              </a:spcBef>
              <a:spcAft>
                <a:spcPts val="0"/>
              </a:spcAft>
              <a:buSzPts val="2000"/>
              <a:buChar char="-"/>
            </a:pPr>
            <a:r>
              <a:rPr b="1" lang="en-US" sz="2000"/>
              <a:t>Electronic setup Sketch</a:t>
            </a:r>
            <a:endParaRPr b="1" sz="2000"/>
          </a:p>
          <a:p>
            <a:pPr indent="0" lvl="0" marL="457200" rtl="0" algn="l">
              <a:spcBef>
                <a:spcPts val="0"/>
              </a:spcBef>
              <a:spcAft>
                <a:spcPts val="0"/>
              </a:spcAft>
              <a:buNone/>
            </a:pPr>
            <a:r>
              <a:rPr lang="en-US" sz="2000">
                <a:solidFill>
                  <a:srgbClr val="0B57D0"/>
                </a:solidFill>
                <a:highlight>
                  <a:srgbClr val="FFFFFF"/>
                </a:highlight>
                <a:uFill>
                  <a:noFill/>
                </a:uFill>
                <a:hlinkClick r:id="rId3">
                  <a:extLst>
                    <a:ext uri="{A12FA001-AC4F-418D-AE19-62706E023703}">
                      <ahyp:hlinkClr val="tx"/>
                    </a:ext>
                  </a:extLst>
                </a:hlinkClick>
              </a:rPr>
              <a:t>https://docs.google.com/presentation/d/1DzUenzIyc6Cj2bNaSvUu9zLl-9GCPmDk/edit?usp=drive_link&amp;ouid=113616464667677823577&amp;rtpof=true&amp;sd=true</a:t>
            </a:r>
            <a:endParaRPr sz="2000"/>
          </a:p>
          <a:p>
            <a:pPr indent="0" lvl="0" marL="457200" rtl="0" algn="l">
              <a:spcBef>
                <a:spcPts val="0"/>
              </a:spcBef>
              <a:spcAft>
                <a:spcPts val="0"/>
              </a:spcAft>
              <a:buNone/>
            </a:pPr>
            <a:r>
              <a:t/>
            </a:r>
            <a:endParaRPr sz="2100"/>
          </a:p>
          <a:p>
            <a:pPr indent="-355600" lvl="0" marL="457200" rtl="0" algn="l">
              <a:spcBef>
                <a:spcPts val="0"/>
              </a:spcBef>
              <a:spcAft>
                <a:spcPts val="0"/>
              </a:spcAft>
              <a:buSzPts val="2000"/>
              <a:buChar char="-"/>
            </a:pPr>
            <a:r>
              <a:rPr b="1" lang="en-US" sz="2000"/>
              <a:t>Gantt</a:t>
            </a:r>
            <a:endParaRPr b="1" sz="2000"/>
          </a:p>
          <a:p>
            <a:pPr indent="457200" lvl="0" marL="0" rtl="0" algn="l">
              <a:spcBef>
                <a:spcPts val="0"/>
              </a:spcBef>
              <a:spcAft>
                <a:spcPts val="0"/>
              </a:spcAft>
              <a:buNone/>
            </a:pPr>
            <a:r>
              <a:rPr lang="en-US" sz="2000"/>
              <a:t>h</a:t>
            </a:r>
            <a:r>
              <a:rPr lang="en-US" sz="2000"/>
              <a:t>ttps://docs.google.com/spreadsheets/d/1IqRL4kOycADrqjhl-oJBJijQHcKq9icJ/edit#gid=275983815</a:t>
            </a:r>
            <a:endParaRPr sz="2000"/>
          </a:p>
          <a:p>
            <a:pPr indent="0" lvl="0" marL="0" rtl="0" algn="l">
              <a:spcBef>
                <a:spcPts val="0"/>
              </a:spcBef>
              <a:spcAft>
                <a:spcPts val="0"/>
              </a:spcAft>
              <a:buNone/>
            </a:pPr>
            <a:r>
              <a:t/>
            </a:r>
            <a:endParaRPr sz="2000"/>
          </a:p>
        </p:txBody>
      </p:sp>
      <p:sp>
        <p:nvSpPr>
          <p:cNvPr id="191" name="Google Shape;191;p6"/>
          <p:cNvSpPr txBox="1"/>
          <p:nvPr/>
        </p:nvSpPr>
        <p:spPr>
          <a:xfrm>
            <a:off x="77275" y="5501900"/>
            <a:ext cx="11855400" cy="12813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US" sz="2000"/>
              <a:t>This presentation is continuously updated and can be found at the following link:</a:t>
            </a:r>
            <a:endParaRPr sz="2000"/>
          </a:p>
          <a:p>
            <a:pPr indent="0" lvl="0" marL="0" rtl="0" algn="l">
              <a:spcBef>
                <a:spcPts val="0"/>
              </a:spcBef>
              <a:spcAft>
                <a:spcPts val="0"/>
              </a:spcAft>
              <a:buNone/>
            </a:pPr>
            <a:r>
              <a:t/>
            </a:r>
            <a:endParaRPr sz="2000"/>
          </a:p>
          <a:p>
            <a:pPr indent="0" lvl="0" marL="0" rtl="0" algn="l">
              <a:spcBef>
                <a:spcPts val="0"/>
              </a:spcBef>
              <a:spcAft>
                <a:spcPts val="0"/>
              </a:spcAft>
              <a:buNone/>
            </a:pPr>
            <a:r>
              <a:rPr lang="en-US" sz="2000" u="sng">
                <a:solidFill>
                  <a:schemeClr val="hlink"/>
                </a:solidFill>
                <a:hlinkClick r:id="rId4"/>
              </a:rPr>
              <a:t>https://docs.google.com/presentation/d/1Z5GhAc4msEjNLL_mqJcTx-BF5PDRneSg/edit#slide=id.p1</a:t>
            </a:r>
            <a:endParaRPr sz="2000"/>
          </a:p>
          <a:p>
            <a:pPr indent="0" lvl="0" marL="0" rtl="0" algn="l">
              <a:spcBef>
                <a:spcPts val="0"/>
              </a:spcBef>
              <a:spcAft>
                <a:spcPts val="0"/>
              </a:spcAft>
              <a:buNone/>
            </a:pPr>
            <a:r>
              <a:t/>
            </a:r>
            <a:endParaRPr sz="2000"/>
          </a:p>
          <a:p>
            <a:pPr indent="0" lvl="0" marL="0" rtl="0" algn="l">
              <a:spcBef>
                <a:spcPts val="0"/>
              </a:spcBef>
              <a:spcAft>
                <a:spcPts val="0"/>
              </a:spcAft>
              <a:buNone/>
            </a:pPr>
            <a:r>
              <a:t/>
            </a:r>
            <a:endParaRPr sz="2000"/>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9" name="Shape 89"/>
        <p:cNvGrpSpPr/>
        <p:nvPr/>
      </p:nvGrpSpPr>
      <p:grpSpPr>
        <a:xfrm>
          <a:off x="0" y="0"/>
          <a:ext cx="0" cy="0"/>
          <a:chOff x="0" y="0"/>
          <a:chExt cx="0" cy="0"/>
        </a:xfrm>
      </p:grpSpPr>
      <p:sp>
        <p:nvSpPr>
          <p:cNvPr id="90" name="Google Shape;90;p2"/>
          <p:cNvSpPr txBox="1"/>
          <p:nvPr>
            <p:ph type="title"/>
          </p:nvPr>
        </p:nvSpPr>
        <p:spPr>
          <a:xfrm>
            <a:off x="0" y="0"/>
            <a:ext cx="12192000" cy="722376"/>
          </a:xfrm>
          <a:prstGeom prst="rect">
            <a:avLst/>
          </a:prstGeom>
          <a:solidFill>
            <a:srgbClr val="C0E4F5"/>
          </a:solid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400"/>
              <a:buFont typeface="Play"/>
              <a:buNone/>
            </a:pPr>
            <a:r>
              <a:rPr lang="en-US"/>
              <a:t>Schedule</a:t>
            </a:r>
            <a:endParaRPr/>
          </a:p>
        </p:txBody>
      </p:sp>
      <p:graphicFrame>
        <p:nvGraphicFramePr>
          <p:cNvPr id="91" name="Google Shape;91;p2"/>
          <p:cNvGraphicFramePr/>
          <p:nvPr/>
        </p:nvGraphicFramePr>
        <p:xfrm>
          <a:off x="0" y="722376"/>
          <a:ext cx="3000000" cy="3000000"/>
        </p:xfrm>
        <a:graphic>
          <a:graphicData uri="http://schemas.openxmlformats.org/drawingml/2006/table">
            <a:tbl>
              <a:tblPr bandRow="1" firstRow="1">
                <a:noFill/>
                <a:tableStyleId>{5C1496BE-516B-45E8-BBDE-AD7F5F9687FA}</a:tableStyleId>
              </a:tblPr>
              <a:tblGrid>
                <a:gridCol w="1741725"/>
                <a:gridCol w="1741725"/>
                <a:gridCol w="1741725"/>
                <a:gridCol w="1741725"/>
                <a:gridCol w="1741725"/>
                <a:gridCol w="1741725"/>
                <a:gridCol w="1741725"/>
              </a:tblGrid>
              <a:tr h="571675">
                <a:tc>
                  <a:txBody>
                    <a:bodyPr/>
                    <a:lstStyle/>
                    <a:p>
                      <a:pPr indent="0" lvl="0" marL="0" marR="0" rtl="0" algn="ctr">
                        <a:spcBef>
                          <a:spcPts val="0"/>
                        </a:spcBef>
                        <a:spcAft>
                          <a:spcPts val="0"/>
                        </a:spcAft>
                        <a:buNone/>
                      </a:pPr>
                      <a:r>
                        <a:rPr lang="en-US" sz="2000" u="none" cap="none" strike="noStrike"/>
                        <a:t>Monday</a:t>
                      </a:r>
                      <a:endParaRPr/>
                    </a:p>
                  </a:txBody>
                  <a:tcPr marT="45725" marB="45725" marR="91450" marL="91450" anchor="ctr"/>
                </a:tc>
                <a:tc>
                  <a:txBody>
                    <a:bodyPr/>
                    <a:lstStyle/>
                    <a:p>
                      <a:pPr indent="0" lvl="0" marL="0" marR="0" rtl="0" algn="ctr">
                        <a:spcBef>
                          <a:spcPts val="0"/>
                        </a:spcBef>
                        <a:spcAft>
                          <a:spcPts val="0"/>
                        </a:spcAft>
                        <a:buNone/>
                      </a:pPr>
                      <a:r>
                        <a:rPr lang="en-US" sz="2000" u="none" cap="none" strike="noStrike"/>
                        <a:t>Tuesday</a:t>
                      </a:r>
                      <a:endParaRPr/>
                    </a:p>
                  </a:txBody>
                  <a:tcPr marT="45725" marB="45725" marR="91450" marL="91450" anchor="ctr"/>
                </a:tc>
                <a:tc>
                  <a:txBody>
                    <a:bodyPr/>
                    <a:lstStyle/>
                    <a:p>
                      <a:pPr indent="0" lvl="0" marL="0" marR="0" rtl="0" algn="ctr">
                        <a:spcBef>
                          <a:spcPts val="0"/>
                        </a:spcBef>
                        <a:spcAft>
                          <a:spcPts val="0"/>
                        </a:spcAft>
                        <a:buNone/>
                      </a:pPr>
                      <a:r>
                        <a:rPr lang="en-US" sz="2000" u="none" cap="none" strike="noStrike"/>
                        <a:t>Wednesday</a:t>
                      </a:r>
                      <a:endParaRPr/>
                    </a:p>
                  </a:txBody>
                  <a:tcPr marT="45725" marB="45725" marR="91450" marL="91450" anchor="ctr"/>
                </a:tc>
                <a:tc>
                  <a:txBody>
                    <a:bodyPr/>
                    <a:lstStyle/>
                    <a:p>
                      <a:pPr indent="0" lvl="0" marL="0" marR="0" rtl="0" algn="ctr">
                        <a:spcBef>
                          <a:spcPts val="0"/>
                        </a:spcBef>
                        <a:spcAft>
                          <a:spcPts val="0"/>
                        </a:spcAft>
                        <a:buNone/>
                      </a:pPr>
                      <a:r>
                        <a:rPr lang="en-US" sz="2000" u="none" cap="none" strike="noStrike"/>
                        <a:t>Thursday</a:t>
                      </a:r>
                      <a:endParaRPr/>
                    </a:p>
                  </a:txBody>
                  <a:tcPr marT="45725" marB="45725" marR="91450" marL="91450" anchor="ctr"/>
                </a:tc>
                <a:tc>
                  <a:txBody>
                    <a:bodyPr/>
                    <a:lstStyle/>
                    <a:p>
                      <a:pPr indent="0" lvl="0" marL="0" marR="0" rtl="0" algn="ctr">
                        <a:spcBef>
                          <a:spcPts val="0"/>
                        </a:spcBef>
                        <a:spcAft>
                          <a:spcPts val="0"/>
                        </a:spcAft>
                        <a:buNone/>
                      </a:pPr>
                      <a:r>
                        <a:rPr lang="en-US" sz="2000" u="none" cap="none" strike="noStrike"/>
                        <a:t>Friday</a:t>
                      </a:r>
                      <a:endParaRPr/>
                    </a:p>
                  </a:txBody>
                  <a:tcPr marT="45725" marB="45725" marR="91450" marL="91450" anchor="ctr"/>
                </a:tc>
                <a:tc>
                  <a:txBody>
                    <a:bodyPr/>
                    <a:lstStyle/>
                    <a:p>
                      <a:pPr indent="0" lvl="0" marL="0" marR="0" rtl="0" algn="ctr">
                        <a:spcBef>
                          <a:spcPts val="0"/>
                        </a:spcBef>
                        <a:spcAft>
                          <a:spcPts val="0"/>
                        </a:spcAft>
                        <a:buNone/>
                      </a:pPr>
                      <a:r>
                        <a:rPr lang="en-US" sz="2000" u="none" cap="none" strike="noStrike"/>
                        <a:t>Saturday</a:t>
                      </a:r>
                      <a:endParaRPr/>
                    </a:p>
                  </a:txBody>
                  <a:tcPr marT="45725" marB="45725" marR="91450" marL="91450" anchor="ctr"/>
                </a:tc>
                <a:tc>
                  <a:txBody>
                    <a:bodyPr/>
                    <a:lstStyle/>
                    <a:p>
                      <a:pPr indent="0" lvl="0" marL="0" marR="0" rtl="0" algn="ctr">
                        <a:spcBef>
                          <a:spcPts val="0"/>
                        </a:spcBef>
                        <a:spcAft>
                          <a:spcPts val="0"/>
                        </a:spcAft>
                        <a:buNone/>
                      </a:pPr>
                      <a:r>
                        <a:rPr lang="en-US" sz="2000" u="none" cap="none" strike="noStrike"/>
                        <a:t>Sunday</a:t>
                      </a:r>
                      <a:endParaRPr/>
                    </a:p>
                  </a:txBody>
                  <a:tcPr marT="45725" marB="45725" marR="91450" marL="91450" anchor="ctr"/>
                </a:tc>
              </a:tr>
              <a:tr h="1391000">
                <a:tc>
                  <a:txBody>
                    <a:bodyPr/>
                    <a:lstStyle/>
                    <a:p>
                      <a:pPr indent="0" lvl="0" marL="0" marR="0" rtl="0" algn="l">
                        <a:spcBef>
                          <a:spcPts val="0"/>
                        </a:spcBef>
                        <a:spcAft>
                          <a:spcPts val="0"/>
                        </a:spcAft>
                        <a:buNone/>
                      </a:pPr>
                      <a:r>
                        <a:rPr lang="en-US" sz="1800" u="none" cap="none" strike="noStrike"/>
                        <a:t>1</a:t>
                      </a:r>
                      <a:r>
                        <a:rPr lang="en-US" sz="1800"/>
                        <a:t>8</a:t>
                      </a:r>
                      <a:r>
                        <a:rPr lang="en-US" sz="1800" u="none" cap="none" strike="noStrike"/>
                        <a:t> </a:t>
                      </a:r>
                      <a:r>
                        <a:rPr lang="en-US" sz="1800"/>
                        <a:t>Sept</a:t>
                      </a:r>
                      <a:r>
                        <a:rPr lang="en-US" sz="1800" u="none" cap="none" strike="noStrike"/>
                        <a:t>.</a:t>
                      </a:r>
                      <a:endParaRPr/>
                    </a:p>
                    <a:p>
                      <a:pPr indent="0" lvl="0" marL="0" marR="0" rtl="0" algn="l">
                        <a:spcBef>
                          <a:spcPts val="0"/>
                        </a:spcBef>
                        <a:spcAft>
                          <a:spcPts val="0"/>
                        </a:spcAft>
                        <a:buNone/>
                      </a:pPr>
                      <a:r>
                        <a:rPr lang="en-US">
                          <a:solidFill>
                            <a:schemeClr val="accent2"/>
                          </a:solidFill>
                        </a:rPr>
                        <a:t>Start of Calorimeter Assembly</a:t>
                      </a:r>
                      <a:endParaRPr>
                        <a:solidFill>
                          <a:schemeClr val="accent2"/>
                        </a:solidFill>
                      </a:endParaRPr>
                    </a:p>
                  </a:txBody>
                  <a:tcPr marT="45725" marB="45725" marR="91450" marL="91450"/>
                </a:tc>
                <a:tc>
                  <a:txBody>
                    <a:bodyPr/>
                    <a:lstStyle/>
                    <a:p>
                      <a:pPr indent="0" lvl="0" marL="0" marR="0" rtl="0" algn="l">
                        <a:spcBef>
                          <a:spcPts val="0"/>
                        </a:spcBef>
                        <a:spcAft>
                          <a:spcPts val="0"/>
                        </a:spcAft>
                        <a:buNone/>
                      </a:pPr>
                      <a:r>
                        <a:rPr lang="en-US" sz="1800"/>
                        <a:t>19 </a:t>
                      </a:r>
                      <a:r>
                        <a:rPr lang="en-US" sz="1800"/>
                        <a:t>Sept</a:t>
                      </a:r>
                      <a:r>
                        <a:rPr lang="en-US" sz="1800"/>
                        <a:t>.</a:t>
                      </a:r>
                      <a:endParaRPr sz="1800"/>
                    </a:p>
                    <a:p>
                      <a:pPr indent="0" lvl="0" marL="0" marR="0" rtl="0" algn="l">
                        <a:spcBef>
                          <a:spcPts val="0"/>
                        </a:spcBef>
                        <a:spcAft>
                          <a:spcPts val="0"/>
                        </a:spcAft>
                        <a:buNone/>
                      </a:pPr>
                      <a:r>
                        <a:t/>
                      </a:r>
                      <a:endParaRPr sz="1800"/>
                    </a:p>
                  </a:txBody>
                  <a:tcPr marT="45725" marB="45725" marR="91450" marL="91450"/>
                </a:tc>
                <a:tc>
                  <a:txBody>
                    <a:bodyPr/>
                    <a:lstStyle/>
                    <a:p>
                      <a:pPr indent="0" lvl="0" marL="0" marR="0" rtl="0" algn="l">
                        <a:spcBef>
                          <a:spcPts val="0"/>
                        </a:spcBef>
                        <a:spcAft>
                          <a:spcPts val="0"/>
                        </a:spcAft>
                        <a:buNone/>
                      </a:pPr>
                      <a:r>
                        <a:rPr lang="en-US" sz="1800"/>
                        <a:t>20 </a:t>
                      </a:r>
                      <a:r>
                        <a:rPr lang="en-US" sz="1800"/>
                        <a:t>Sept</a:t>
                      </a:r>
                      <a:r>
                        <a:rPr lang="en-US" sz="1800"/>
                        <a:t>.</a:t>
                      </a:r>
                      <a:endParaRPr/>
                    </a:p>
                  </a:txBody>
                  <a:tcPr marT="45725" marB="45725" marR="91450" marL="91450"/>
                </a:tc>
                <a:tc>
                  <a:txBody>
                    <a:bodyPr/>
                    <a:lstStyle/>
                    <a:p>
                      <a:pPr indent="0" lvl="0" marL="0" marR="0" rtl="0" algn="l">
                        <a:spcBef>
                          <a:spcPts val="0"/>
                        </a:spcBef>
                        <a:spcAft>
                          <a:spcPts val="0"/>
                        </a:spcAft>
                        <a:buNone/>
                      </a:pPr>
                      <a:r>
                        <a:rPr lang="en-US" sz="1800"/>
                        <a:t>21</a:t>
                      </a:r>
                      <a:r>
                        <a:rPr lang="en-US" sz="1800"/>
                        <a:t> </a:t>
                      </a:r>
                      <a:r>
                        <a:rPr lang="en-US" sz="1800"/>
                        <a:t>Sept</a:t>
                      </a:r>
                      <a:r>
                        <a:rPr lang="en-US" sz="1800"/>
                        <a:t>.</a:t>
                      </a:r>
                      <a:endParaRPr/>
                    </a:p>
                  </a:txBody>
                  <a:tcPr marT="45725" marB="45725" marR="91450" marL="91450"/>
                </a:tc>
                <a:tc>
                  <a:txBody>
                    <a:bodyPr/>
                    <a:lstStyle/>
                    <a:p>
                      <a:pPr indent="0" lvl="0" marL="0" marR="0" rtl="0" algn="l">
                        <a:spcBef>
                          <a:spcPts val="0"/>
                        </a:spcBef>
                        <a:spcAft>
                          <a:spcPts val="0"/>
                        </a:spcAft>
                        <a:buNone/>
                      </a:pPr>
                      <a:r>
                        <a:rPr lang="en-US" sz="1800"/>
                        <a:t>22 </a:t>
                      </a:r>
                      <a:r>
                        <a:rPr lang="en-US" sz="1800"/>
                        <a:t>Sept</a:t>
                      </a:r>
                      <a:r>
                        <a:rPr lang="en-US" sz="1800"/>
                        <a:t>.</a:t>
                      </a:r>
                      <a:endParaRPr sz="1800"/>
                    </a:p>
                    <a:p>
                      <a:pPr indent="0" lvl="0" marL="0" rtl="0" algn="l">
                        <a:spcBef>
                          <a:spcPts val="0"/>
                        </a:spcBef>
                        <a:spcAft>
                          <a:spcPts val="0"/>
                        </a:spcAft>
                        <a:buClr>
                          <a:schemeClr val="dk1"/>
                        </a:buClr>
                        <a:buFont typeface="Arial"/>
                        <a:buNone/>
                      </a:pPr>
                      <a:r>
                        <a:t/>
                      </a:r>
                      <a:endParaRPr sz="1800"/>
                    </a:p>
                  </a:txBody>
                  <a:tcPr marT="45725" marB="45725" marR="91450" marL="91450"/>
                </a:tc>
                <a:tc>
                  <a:txBody>
                    <a:bodyPr/>
                    <a:lstStyle/>
                    <a:p>
                      <a:pPr indent="0" lvl="0" marL="0" marR="0" rtl="0" algn="l">
                        <a:spcBef>
                          <a:spcPts val="0"/>
                        </a:spcBef>
                        <a:spcAft>
                          <a:spcPts val="0"/>
                        </a:spcAft>
                        <a:buNone/>
                      </a:pPr>
                      <a:r>
                        <a:rPr lang="en-US" sz="1800"/>
                        <a:t>23 </a:t>
                      </a:r>
                      <a:r>
                        <a:rPr lang="en-US" sz="1800"/>
                        <a:t>Sept</a:t>
                      </a:r>
                      <a:r>
                        <a:rPr lang="en-US" sz="1800"/>
                        <a:t>.</a:t>
                      </a:r>
                      <a:endParaRPr/>
                    </a:p>
                    <a:p>
                      <a:pPr indent="0" lvl="0" marL="0" marR="0" rtl="0" algn="l">
                        <a:spcBef>
                          <a:spcPts val="0"/>
                        </a:spcBef>
                        <a:spcAft>
                          <a:spcPts val="0"/>
                        </a:spcAft>
                        <a:buNone/>
                      </a:pPr>
                      <a:r>
                        <a:t/>
                      </a:r>
                      <a:endParaRPr/>
                    </a:p>
                  </a:txBody>
                  <a:tcPr marT="45725" marB="45725" marR="91450" marL="91450"/>
                </a:tc>
                <a:tc>
                  <a:txBody>
                    <a:bodyPr/>
                    <a:lstStyle/>
                    <a:p>
                      <a:pPr indent="0" lvl="0" marL="0" marR="0" rtl="0" algn="l">
                        <a:spcBef>
                          <a:spcPts val="0"/>
                        </a:spcBef>
                        <a:spcAft>
                          <a:spcPts val="0"/>
                        </a:spcAft>
                        <a:buNone/>
                      </a:pPr>
                      <a:r>
                        <a:rPr lang="en-US" sz="1800"/>
                        <a:t>24 </a:t>
                      </a:r>
                      <a:r>
                        <a:rPr lang="en-US" sz="1800"/>
                        <a:t>Sept</a:t>
                      </a:r>
                      <a:r>
                        <a:rPr lang="en-US" sz="1800"/>
                        <a:t>.</a:t>
                      </a:r>
                      <a:endParaRPr/>
                    </a:p>
                    <a:p>
                      <a:pPr indent="0" lvl="0" marL="0" marR="0" rtl="0" algn="l">
                        <a:lnSpc>
                          <a:spcPct val="100000"/>
                        </a:lnSpc>
                        <a:spcBef>
                          <a:spcPts val="0"/>
                        </a:spcBef>
                        <a:spcAft>
                          <a:spcPts val="0"/>
                        </a:spcAft>
                        <a:buClr>
                          <a:srgbClr val="FF0000"/>
                        </a:buClr>
                        <a:buSzPts val="1800"/>
                        <a:buFont typeface="Arial"/>
                        <a:buNone/>
                      </a:pPr>
                      <a:r>
                        <a:t/>
                      </a:r>
                      <a:endParaRPr/>
                    </a:p>
                    <a:p>
                      <a:pPr indent="0" lvl="0" marL="0" marR="0" rtl="0" algn="l">
                        <a:spcBef>
                          <a:spcPts val="0"/>
                        </a:spcBef>
                        <a:spcAft>
                          <a:spcPts val="0"/>
                        </a:spcAft>
                        <a:buNone/>
                      </a:pPr>
                      <a:r>
                        <a:t/>
                      </a:r>
                      <a:endParaRPr sz="1800"/>
                    </a:p>
                  </a:txBody>
                  <a:tcPr marT="45725" marB="45725" marR="91450" marL="91450"/>
                </a:tc>
              </a:tr>
              <a:tr h="1391000">
                <a:tc>
                  <a:txBody>
                    <a:bodyPr/>
                    <a:lstStyle/>
                    <a:p>
                      <a:pPr indent="0" lvl="0" marL="0" marR="0" rtl="0" algn="l">
                        <a:spcBef>
                          <a:spcPts val="0"/>
                        </a:spcBef>
                        <a:spcAft>
                          <a:spcPts val="0"/>
                        </a:spcAft>
                        <a:buNone/>
                      </a:pPr>
                      <a:r>
                        <a:rPr lang="en-US" sz="1800"/>
                        <a:t>25 </a:t>
                      </a:r>
                      <a:r>
                        <a:rPr lang="en-US" sz="1800"/>
                        <a:t>Sept</a:t>
                      </a:r>
                      <a:r>
                        <a:rPr lang="en-US" sz="1800"/>
                        <a:t>.</a:t>
                      </a:r>
                      <a:endParaRPr/>
                    </a:p>
                    <a:p>
                      <a:pPr indent="0" lvl="0" marL="0" rtl="0" algn="l">
                        <a:spcBef>
                          <a:spcPts val="0"/>
                        </a:spcBef>
                        <a:spcAft>
                          <a:spcPts val="0"/>
                        </a:spcAft>
                        <a:buClr>
                          <a:schemeClr val="dk1"/>
                        </a:buClr>
                        <a:buFont typeface="Arial"/>
                        <a:buNone/>
                      </a:pPr>
                      <a:r>
                        <a:t/>
                      </a:r>
                      <a:endParaRPr/>
                    </a:p>
                  </a:txBody>
                  <a:tcPr marT="45725" marB="45725" marR="91450" marL="91450"/>
                </a:tc>
                <a:tc>
                  <a:txBody>
                    <a:bodyPr/>
                    <a:lstStyle/>
                    <a:p>
                      <a:pPr indent="0" lvl="0" marL="0" marR="0" rtl="0" algn="l">
                        <a:spcBef>
                          <a:spcPts val="0"/>
                        </a:spcBef>
                        <a:spcAft>
                          <a:spcPts val="0"/>
                        </a:spcAft>
                        <a:buNone/>
                      </a:pPr>
                      <a:r>
                        <a:rPr lang="en-US" sz="1800"/>
                        <a:t>26 </a:t>
                      </a:r>
                      <a:r>
                        <a:rPr lang="en-US" sz="1800"/>
                        <a:t>Sept</a:t>
                      </a:r>
                      <a:r>
                        <a:rPr lang="en-US" sz="1800"/>
                        <a:t>.</a:t>
                      </a:r>
                      <a:endParaRPr/>
                    </a:p>
                    <a:p>
                      <a:pPr indent="0" lvl="0" marL="0" rtl="0" algn="l">
                        <a:spcBef>
                          <a:spcPts val="0"/>
                        </a:spcBef>
                        <a:spcAft>
                          <a:spcPts val="0"/>
                        </a:spcAft>
                        <a:buClr>
                          <a:schemeClr val="dk1"/>
                        </a:buClr>
                        <a:buFont typeface="Arial"/>
                        <a:buNone/>
                      </a:pPr>
                      <a:r>
                        <a:t/>
                      </a:r>
                      <a:endParaRPr/>
                    </a:p>
                  </a:txBody>
                  <a:tcPr marT="45725" marB="45725" marR="91450" marL="91450"/>
                </a:tc>
                <a:tc>
                  <a:txBody>
                    <a:bodyPr/>
                    <a:lstStyle/>
                    <a:p>
                      <a:pPr indent="0" lvl="0" marL="0" marR="0" rtl="0" algn="l">
                        <a:spcBef>
                          <a:spcPts val="0"/>
                        </a:spcBef>
                        <a:spcAft>
                          <a:spcPts val="0"/>
                        </a:spcAft>
                        <a:buNone/>
                      </a:pPr>
                      <a:r>
                        <a:rPr lang="en-US" sz="1800"/>
                        <a:t>27 </a:t>
                      </a:r>
                      <a:r>
                        <a:rPr lang="en-US" sz="1800"/>
                        <a:t>Sept</a:t>
                      </a:r>
                      <a:r>
                        <a:rPr lang="en-US" sz="1800"/>
                        <a:t>.</a:t>
                      </a:r>
                      <a:endParaRPr/>
                    </a:p>
                    <a:p>
                      <a:pPr indent="0" lvl="0" marL="0" rtl="0" algn="l">
                        <a:spcBef>
                          <a:spcPts val="0"/>
                        </a:spcBef>
                        <a:spcAft>
                          <a:spcPts val="0"/>
                        </a:spcAft>
                        <a:buClr>
                          <a:schemeClr val="dk1"/>
                        </a:buClr>
                        <a:buFont typeface="Arial"/>
                        <a:buNone/>
                      </a:pPr>
                      <a:r>
                        <a:rPr lang="en-US">
                          <a:solidFill>
                            <a:schemeClr val="accent2"/>
                          </a:solidFill>
                        </a:rPr>
                        <a:t>End of Magnet Assembly</a:t>
                      </a:r>
                      <a:endParaRPr sz="1000"/>
                    </a:p>
                  </a:txBody>
                  <a:tcPr marT="45725" marB="45725" marR="91450" marL="91450"/>
                </a:tc>
                <a:tc>
                  <a:txBody>
                    <a:bodyPr/>
                    <a:lstStyle/>
                    <a:p>
                      <a:pPr indent="0" lvl="0" marL="0" marR="0" rtl="0" algn="l">
                        <a:spcBef>
                          <a:spcPts val="0"/>
                        </a:spcBef>
                        <a:spcAft>
                          <a:spcPts val="0"/>
                        </a:spcAft>
                        <a:buNone/>
                      </a:pPr>
                      <a:r>
                        <a:rPr lang="en-US" sz="1800"/>
                        <a:t>28 </a:t>
                      </a:r>
                      <a:r>
                        <a:rPr lang="en-US" sz="1800"/>
                        <a:t>Sept</a:t>
                      </a:r>
                      <a:r>
                        <a:rPr lang="en-US" sz="1800"/>
                        <a:t>.</a:t>
                      </a:r>
                      <a:endParaRPr/>
                    </a:p>
                    <a:p>
                      <a:pPr indent="0" lvl="0" marL="0" rtl="0" algn="l">
                        <a:spcBef>
                          <a:spcPts val="0"/>
                        </a:spcBef>
                        <a:spcAft>
                          <a:spcPts val="0"/>
                        </a:spcAft>
                        <a:buClr>
                          <a:schemeClr val="dk1"/>
                        </a:buClr>
                        <a:buFont typeface="Arial"/>
                        <a:buNone/>
                      </a:pPr>
                      <a:r>
                        <a:t/>
                      </a:r>
                      <a:endParaRPr/>
                    </a:p>
                  </a:txBody>
                  <a:tcPr marT="45725" marB="45725" marR="91450" marL="91450"/>
                </a:tc>
                <a:tc>
                  <a:txBody>
                    <a:bodyPr/>
                    <a:lstStyle/>
                    <a:p>
                      <a:pPr indent="0" lvl="0" marL="0" marR="0" rtl="0" algn="l">
                        <a:spcBef>
                          <a:spcPts val="0"/>
                        </a:spcBef>
                        <a:spcAft>
                          <a:spcPts val="0"/>
                        </a:spcAft>
                        <a:buNone/>
                      </a:pPr>
                      <a:r>
                        <a:rPr lang="en-US" sz="1800"/>
                        <a:t>29 </a:t>
                      </a:r>
                      <a:r>
                        <a:rPr lang="en-US" sz="1800"/>
                        <a:t>Sept</a:t>
                      </a:r>
                      <a:r>
                        <a:rPr lang="en-US" sz="1800"/>
                        <a:t>.</a:t>
                      </a:r>
                      <a:endParaRPr/>
                    </a:p>
                    <a:p>
                      <a:pPr indent="0" lvl="0" marL="0" rtl="0" algn="l">
                        <a:spcBef>
                          <a:spcPts val="0"/>
                        </a:spcBef>
                        <a:spcAft>
                          <a:spcPts val="0"/>
                        </a:spcAft>
                        <a:buClr>
                          <a:schemeClr val="dk1"/>
                        </a:buClr>
                        <a:buFont typeface="Arial"/>
                        <a:buNone/>
                      </a:pPr>
                      <a:r>
                        <a:t/>
                      </a:r>
                      <a:endParaRPr/>
                    </a:p>
                  </a:txBody>
                  <a:tcPr marT="45725" marB="45725" marR="91450" marL="91450"/>
                </a:tc>
                <a:tc>
                  <a:txBody>
                    <a:bodyPr/>
                    <a:lstStyle/>
                    <a:p>
                      <a:pPr indent="0" lvl="0" marL="0" marR="0" rtl="0" algn="l">
                        <a:spcBef>
                          <a:spcPts val="0"/>
                        </a:spcBef>
                        <a:spcAft>
                          <a:spcPts val="0"/>
                        </a:spcAft>
                        <a:buNone/>
                      </a:pPr>
                      <a:r>
                        <a:rPr lang="en-US" sz="1800"/>
                        <a:t>30</a:t>
                      </a:r>
                      <a:r>
                        <a:rPr lang="en-US" sz="1800"/>
                        <a:t> Sept.</a:t>
                      </a:r>
                      <a:endParaRPr/>
                    </a:p>
                    <a:p>
                      <a:pPr indent="0" lvl="0" marL="0" marR="0" rtl="0" algn="l">
                        <a:lnSpc>
                          <a:spcPct val="100000"/>
                        </a:lnSpc>
                        <a:spcBef>
                          <a:spcPts val="0"/>
                        </a:spcBef>
                        <a:spcAft>
                          <a:spcPts val="0"/>
                        </a:spcAft>
                        <a:buClr>
                          <a:schemeClr val="accent1"/>
                        </a:buClr>
                        <a:buSzPts val="1800"/>
                        <a:buFont typeface="Arial"/>
                        <a:buNone/>
                      </a:pPr>
                      <a:r>
                        <a:t/>
                      </a:r>
                      <a:endParaRPr sz="1800">
                        <a:solidFill>
                          <a:schemeClr val="accent2"/>
                        </a:solidFill>
                      </a:endParaRPr>
                    </a:p>
                  </a:txBody>
                  <a:tcPr marT="45725" marB="45725" marR="91450" marL="91450"/>
                </a:tc>
                <a:tc>
                  <a:txBody>
                    <a:bodyPr/>
                    <a:lstStyle/>
                    <a:p>
                      <a:pPr indent="0" lvl="0" marL="0" marR="0" rtl="0" algn="l">
                        <a:spcBef>
                          <a:spcPts val="0"/>
                        </a:spcBef>
                        <a:spcAft>
                          <a:spcPts val="0"/>
                        </a:spcAft>
                        <a:buNone/>
                      </a:pPr>
                      <a:r>
                        <a:rPr lang="en-US" sz="1800"/>
                        <a:t>1</a:t>
                      </a:r>
                      <a:r>
                        <a:rPr lang="en-US" sz="1800"/>
                        <a:t> Oct.</a:t>
                      </a:r>
                      <a:endParaRPr/>
                    </a:p>
                    <a:p>
                      <a:pPr indent="0" lvl="0" marL="0" marR="0" rtl="0" algn="l">
                        <a:spcBef>
                          <a:spcPts val="0"/>
                        </a:spcBef>
                        <a:spcAft>
                          <a:spcPts val="0"/>
                        </a:spcAft>
                        <a:buNone/>
                      </a:pPr>
                      <a:r>
                        <a:t/>
                      </a:r>
                      <a:endParaRPr i="1" sz="1800">
                        <a:solidFill>
                          <a:srgbClr val="FF0000"/>
                        </a:solidFill>
                      </a:endParaRPr>
                    </a:p>
                    <a:p>
                      <a:pPr indent="0" lvl="0" marL="0" marR="0" rtl="0" algn="l">
                        <a:spcBef>
                          <a:spcPts val="0"/>
                        </a:spcBef>
                        <a:spcAft>
                          <a:spcPts val="0"/>
                        </a:spcAft>
                        <a:buNone/>
                      </a:pPr>
                      <a:r>
                        <a:t/>
                      </a:r>
                      <a:endParaRPr b="1" i="1" sz="1800" u="sng">
                        <a:solidFill>
                          <a:srgbClr val="FF0000"/>
                        </a:solidFill>
                      </a:endParaRPr>
                    </a:p>
                  </a:txBody>
                  <a:tcPr marT="45725" marB="45725" marR="91450" marL="91450"/>
                </a:tc>
              </a:tr>
              <a:tr h="1391000">
                <a:tc>
                  <a:txBody>
                    <a:bodyPr/>
                    <a:lstStyle/>
                    <a:p>
                      <a:pPr indent="0" lvl="0" marL="0" marR="0" rtl="0" algn="l">
                        <a:spcBef>
                          <a:spcPts val="0"/>
                        </a:spcBef>
                        <a:spcAft>
                          <a:spcPts val="0"/>
                        </a:spcAft>
                        <a:buNone/>
                      </a:pPr>
                      <a:r>
                        <a:rPr lang="en-US" sz="1800"/>
                        <a:t>2 </a:t>
                      </a:r>
                      <a:r>
                        <a:rPr lang="en-US" sz="1800"/>
                        <a:t>Oct.</a:t>
                      </a:r>
                      <a:endParaRPr sz="1800"/>
                    </a:p>
                    <a:p>
                      <a:pPr indent="0" lvl="0" marL="0" marR="0" rtl="0" algn="l">
                        <a:spcBef>
                          <a:spcPts val="0"/>
                        </a:spcBef>
                        <a:spcAft>
                          <a:spcPts val="0"/>
                        </a:spcAft>
                        <a:buNone/>
                      </a:pPr>
                      <a:r>
                        <a:rPr i="1" lang="en-US">
                          <a:solidFill>
                            <a:srgbClr val="0000FF"/>
                          </a:solidFill>
                        </a:rPr>
                        <a:t>Measurement B Field LNF</a:t>
                      </a:r>
                      <a:endParaRPr i="1">
                        <a:solidFill>
                          <a:srgbClr val="0000FF"/>
                        </a:solidFill>
                      </a:endParaRPr>
                    </a:p>
                  </a:txBody>
                  <a:tcPr marT="45725" marB="45725" marR="91450" marL="91450"/>
                </a:tc>
                <a:tc>
                  <a:txBody>
                    <a:bodyPr/>
                    <a:lstStyle/>
                    <a:p>
                      <a:pPr indent="0" lvl="0" marL="0" marR="0" rtl="0" algn="l">
                        <a:spcBef>
                          <a:spcPts val="0"/>
                        </a:spcBef>
                        <a:spcAft>
                          <a:spcPts val="0"/>
                        </a:spcAft>
                        <a:buNone/>
                      </a:pPr>
                      <a:r>
                        <a:rPr lang="en-US" sz="1800"/>
                        <a:t>3 Oct.</a:t>
                      </a:r>
                      <a:endParaRPr sz="1800"/>
                    </a:p>
                    <a:p>
                      <a:pPr indent="0" lvl="0" marL="0" rtl="0" algn="l">
                        <a:spcBef>
                          <a:spcPts val="0"/>
                        </a:spcBef>
                        <a:spcAft>
                          <a:spcPts val="0"/>
                        </a:spcAft>
                        <a:buClr>
                          <a:schemeClr val="dk1"/>
                        </a:buClr>
                        <a:buFont typeface="Arial"/>
                        <a:buNone/>
                      </a:pPr>
                      <a:r>
                        <a:rPr i="1" lang="en-US">
                          <a:solidFill>
                            <a:srgbClr val="0000FF"/>
                          </a:solidFill>
                        </a:rPr>
                        <a:t>Measurement B Field LNF</a:t>
                      </a:r>
                      <a:endParaRPr>
                        <a:solidFill>
                          <a:srgbClr val="0000FF"/>
                        </a:solidFill>
                      </a:endParaRPr>
                    </a:p>
                  </a:txBody>
                  <a:tcPr marT="45725" marB="45725" marR="91450" marL="91450"/>
                </a:tc>
                <a:tc>
                  <a:txBody>
                    <a:bodyPr/>
                    <a:lstStyle/>
                    <a:p>
                      <a:pPr indent="0" lvl="0" marL="0" marR="0" rtl="0" algn="l">
                        <a:spcBef>
                          <a:spcPts val="0"/>
                        </a:spcBef>
                        <a:spcAft>
                          <a:spcPts val="0"/>
                        </a:spcAft>
                        <a:buNone/>
                      </a:pPr>
                      <a:r>
                        <a:rPr lang="en-US" sz="1800"/>
                        <a:t>4</a:t>
                      </a:r>
                      <a:r>
                        <a:rPr lang="en-US" sz="1800"/>
                        <a:t> </a:t>
                      </a:r>
                      <a:r>
                        <a:rPr lang="en-US" sz="1800"/>
                        <a:t>Oct.</a:t>
                      </a:r>
                      <a:endParaRPr sz="1800"/>
                    </a:p>
                    <a:p>
                      <a:pPr indent="0" lvl="0" marL="0" rtl="0" algn="l">
                        <a:spcBef>
                          <a:spcPts val="0"/>
                        </a:spcBef>
                        <a:spcAft>
                          <a:spcPts val="0"/>
                        </a:spcAft>
                        <a:buClr>
                          <a:schemeClr val="dk1"/>
                        </a:buClr>
                        <a:buFont typeface="Arial"/>
                        <a:buNone/>
                      </a:pPr>
                      <a:r>
                        <a:rPr i="1" lang="en-US">
                          <a:solidFill>
                            <a:srgbClr val="0000FF"/>
                          </a:solidFill>
                        </a:rPr>
                        <a:t>Summary of B </a:t>
                      </a:r>
                      <a:endParaRPr i="1">
                        <a:solidFill>
                          <a:srgbClr val="0000FF"/>
                        </a:solidFill>
                      </a:endParaRPr>
                    </a:p>
                    <a:p>
                      <a:pPr indent="0" lvl="0" marL="0" rtl="0" algn="l">
                        <a:spcBef>
                          <a:spcPts val="0"/>
                        </a:spcBef>
                        <a:spcAft>
                          <a:spcPts val="0"/>
                        </a:spcAft>
                        <a:buClr>
                          <a:schemeClr val="accent1"/>
                        </a:buClr>
                        <a:buSzPts val="1800"/>
                        <a:buFont typeface="Arial"/>
                        <a:buNone/>
                      </a:pPr>
                      <a:r>
                        <a:rPr lang="en-US">
                          <a:solidFill>
                            <a:schemeClr val="accent2"/>
                          </a:solidFill>
                        </a:rPr>
                        <a:t>All materials for Table at PI</a:t>
                      </a:r>
                      <a:endParaRPr i="1">
                        <a:solidFill>
                          <a:srgbClr val="0000FF"/>
                        </a:solidFill>
                      </a:endParaRPr>
                    </a:p>
                  </a:txBody>
                  <a:tcPr marT="45725" marB="45725" marR="91450" marL="91450"/>
                </a:tc>
                <a:tc>
                  <a:txBody>
                    <a:bodyPr/>
                    <a:lstStyle/>
                    <a:p>
                      <a:pPr indent="0" lvl="0" marL="0" marR="0" rtl="0" algn="l">
                        <a:spcBef>
                          <a:spcPts val="0"/>
                        </a:spcBef>
                        <a:spcAft>
                          <a:spcPts val="0"/>
                        </a:spcAft>
                        <a:buNone/>
                      </a:pPr>
                      <a:r>
                        <a:rPr lang="en-US" sz="1800"/>
                        <a:t>5</a:t>
                      </a:r>
                      <a:r>
                        <a:rPr lang="en-US" sz="1800"/>
                        <a:t> </a:t>
                      </a:r>
                      <a:r>
                        <a:rPr lang="en-US" sz="1800"/>
                        <a:t>Oct.</a:t>
                      </a:r>
                      <a:endParaRPr sz="1800"/>
                    </a:p>
                    <a:p>
                      <a:pPr indent="0" lvl="0" marL="0" rtl="0" algn="l">
                        <a:spcBef>
                          <a:spcPts val="0"/>
                        </a:spcBef>
                        <a:spcAft>
                          <a:spcPts val="0"/>
                        </a:spcAft>
                        <a:buClr>
                          <a:schemeClr val="dk1"/>
                        </a:buClr>
                        <a:buFont typeface="Arial"/>
                        <a:buNone/>
                      </a:pPr>
                      <a:r>
                        <a:t/>
                      </a:r>
                      <a:endParaRPr sz="1800">
                        <a:solidFill>
                          <a:srgbClr val="0000FF"/>
                        </a:solidFill>
                      </a:endParaRPr>
                    </a:p>
                  </a:txBody>
                  <a:tcPr marT="45725" marB="45725" marR="91450" marL="91450"/>
                </a:tc>
                <a:tc>
                  <a:txBody>
                    <a:bodyPr/>
                    <a:lstStyle/>
                    <a:p>
                      <a:pPr indent="0" lvl="0" marL="0" marR="0" rtl="0" algn="l">
                        <a:spcBef>
                          <a:spcPts val="0"/>
                        </a:spcBef>
                        <a:spcAft>
                          <a:spcPts val="0"/>
                        </a:spcAft>
                        <a:buNone/>
                      </a:pPr>
                      <a:r>
                        <a:rPr lang="en-US" sz="1800"/>
                        <a:t>6</a:t>
                      </a:r>
                      <a:r>
                        <a:rPr lang="en-US" sz="1800"/>
                        <a:t> </a:t>
                      </a:r>
                      <a:r>
                        <a:rPr lang="en-US" sz="1800"/>
                        <a:t>Oct.</a:t>
                      </a:r>
                      <a:endParaRPr sz="1800"/>
                    </a:p>
                    <a:p>
                      <a:pPr indent="0" lvl="0" marL="0" rtl="0" algn="l">
                        <a:spcBef>
                          <a:spcPts val="0"/>
                        </a:spcBef>
                        <a:spcAft>
                          <a:spcPts val="0"/>
                        </a:spcAft>
                        <a:buClr>
                          <a:schemeClr val="dk1"/>
                        </a:buClr>
                        <a:buFont typeface="Arial"/>
                        <a:buNone/>
                      </a:pPr>
                      <a:r>
                        <a:t/>
                      </a:r>
                      <a:endParaRPr sz="1800">
                        <a:solidFill>
                          <a:srgbClr val="0000FF"/>
                        </a:solidFill>
                      </a:endParaRPr>
                    </a:p>
                  </a:txBody>
                  <a:tcPr marT="45725" marB="45725" marR="91450" marL="91450"/>
                </a:tc>
                <a:tc>
                  <a:txBody>
                    <a:bodyPr/>
                    <a:lstStyle/>
                    <a:p>
                      <a:pPr indent="0" lvl="0" marL="0" marR="0" rtl="0" algn="l">
                        <a:spcBef>
                          <a:spcPts val="0"/>
                        </a:spcBef>
                        <a:spcAft>
                          <a:spcPts val="0"/>
                        </a:spcAft>
                        <a:buNone/>
                      </a:pPr>
                      <a:r>
                        <a:rPr lang="en-US" sz="1800"/>
                        <a:t>7 </a:t>
                      </a:r>
                      <a:r>
                        <a:rPr lang="en-US" sz="1800"/>
                        <a:t>Oct.</a:t>
                      </a:r>
                      <a:endParaRPr sz="1800"/>
                    </a:p>
                    <a:p>
                      <a:pPr indent="0" lvl="0" marL="0" rtl="0" algn="l">
                        <a:spcBef>
                          <a:spcPts val="0"/>
                        </a:spcBef>
                        <a:spcAft>
                          <a:spcPts val="0"/>
                        </a:spcAft>
                        <a:buClr>
                          <a:schemeClr val="dk1"/>
                        </a:buClr>
                        <a:buFont typeface="Arial"/>
                        <a:buNone/>
                      </a:pPr>
                      <a:r>
                        <a:t/>
                      </a:r>
                      <a:endParaRPr sz="1800"/>
                    </a:p>
                    <a:p>
                      <a:pPr indent="0" lvl="0" marL="0" marR="0" rtl="0" algn="l">
                        <a:spcBef>
                          <a:spcPts val="0"/>
                        </a:spcBef>
                        <a:spcAft>
                          <a:spcPts val="0"/>
                        </a:spcAft>
                        <a:buNone/>
                      </a:pPr>
                      <a:r>
                        <a:t/>
                      </a:r>
                      <a:endParaRPr sz="1800"/>
                    </a:p>
                  </a:txBody>
                  <a:tcPr marT="45725" marB="45725" marR="91450" marL="91450"/>
                </a:tc>
                <a:tc>
                  <a:txBody>
                    <a:bodyPr/>
                    <a:lstStyle/>
                    <a:p>
                      <a:pPr indent="0" lvl="0" marL="0" marR="0" rtl="0" algn="l">
                        <a:spcBef>
                          <a:spcPts val="0"/>
                        </a:spcBef>
                        <a:spcAft>
                          <a:spcPts val="0"/>
                        </a:spcAft>
                        <a:buNone/>
                      </a:pPr>
                      <a:r>
                        <a:rPr lang="en-US" sz="1800"/>
                        <a:t>8</a:t>
                      </a:r>
                      <a:r>
                        <a:rPr lang="en-US" sz="1800"/>
                        <a:t> </a:t>
                      </a:r>
                      <a:r>
                        <a:rPr lang="en-US" sz="1800"/>
                        <a:t>Oct.</a:t>
                      </a:r>
                      <a:endParaRPr/>
                    </a:p>
                    <a:p>
                      <a:pPr indent="0" lvl="0" marL="0" marR="0" rtl="0" algn="l">
                        <a:spcBef>
                          <a:spcPts val="0"/>
                        </a:spcBef>
                        <a:spcAft>
                          <a:spcPts val="0"/>
                        </a:spcAft>
                        <a:buNone/>
                      </a:pPr>
                      <a:r>
                        <a:t/>
                      </a:r>
                      <a:endParaRPr sz="1800"/>
                    </a:p>
                  </a:txBody>
                  <a:tcPr marT="45725" marB="45725" marR="91450" marL="91450"/>
                </a:tc>
              </a:tr>
              <a:tr h="1391000">
                <a:tc>
                  <a:txBody>
                    <a:bodyPr/>
                    <a:lstStyle/>
                    <a:p>
                      <a:pPr indent="0" lvl="0" marL="0" marR="0" rtl="0" algn="l">
                        <a:spcBef>
                          <a:spcPts val="0"/>
                        </a:spcBef>
                        <a:spcAft>
                          <a:spcPts val="0"/>
                        </a:spcAft>
                        <a:buNone/>
                      </a:pPr>
                      <a:r>
                        <a:rPr lang="en-US" sz="1800"/>
                        <a:t>9</a:t>
                      </a:r>
                      <a:r>
                        <a:rPr lang="en-US" sz="1800"/>
                        <a:t> </a:t>
                      </a:r>
                      <a:r>
                        <a:rPr lang="en-US" sz="1800"/>
                        <a:t>Oct.</a:t>
                      </a:r>
                      <a:endParaRPr/>
                    </a:p>
                    <a:p>
                      <a:pPr indent="0" lvl="0" marL="0" rtl="0" algn="l">
                        <a:spcBef>
                          <a:spcPts val="0"/>
                        </a:spcBef>
                        <a:spcAft>
                          <a:spcPts val="0"/>
                        </a:spcAft>
                        <a:buClr>
                          <a:schemeClr val="dk1"/>
                        </a:buClr>
                        <a:buFont typeface="Arial"/>
                        <a:buNone/>
                      </a:pPr>
                      <a:r>
                        <a:rPr lang="en-US">
                          <a:solidFill>
                            <a:schemeClr val="accent2"/>
                          </a:solidFill>
                        </a:rPr>
                        <a:t>IT integration</a:t>
                      </a:r>
                      <a:endParaRPr i="1">
                        <a:solidFill>
                          <a:srgbClr val="FF0000"/>
                        </a:solidFill>
                      </a:endParaRPr>
                    </a:p>
                    <a:p>
                      <a:pPr indent="0" lvl="0" marL="0" marR="0" rtl="0" algn="l">
                        <a:spcBef>
                          <a:spcPts val="0"/>
                        </a:spcBef>
                        <a:spcAft>
                          <a:spcPts val="0"/>
                        </a:spcAft>
                        <a:buClr>
                          <a:srgbClr val="000000"/>
                        </a:buClr>
                        <a:buFont typeface="Arial"/>
                        <a:buNone/>
                      </a:pPr>
                      <a:r>
                        <a:t/>
                      </a:r>
                      <a:endParaRPr i="1" sz="1800">
                        <a:solidFill>
                          <a:srgbClr val="FF0000"/>
                        </a:solidFill>
                      </a:endParaRPr>
                    </a:p>
                  </a:txBody>
                  <a:tcPr marT="45725" marB="45725" marR="91450" marL="91450"/>
                </a:tc>
                <a:tc>
                  <a:txBody>
                    <a:bodyPr/>
                    <a:lstStyle/>
                    <a:p>
                      <a:pPr indent="0" lvl="0" marL="0" marR="0" rtl="0" algn="l">
                        <a:spcBef>
                          <a:spcPts val="0"/>
                        </a:spcBef>
                        <a:spcAft>
                          <a:spcPts val="0"/>
                        </a:spcAft>
                        <a:buNone/>
                      </a:pPr>
                      <a:r>
                        <a:rPr lang="en-US" sz="1800"/>
                        <a:t>10</a:t>
                      </a:r>
                      <a:r>
                        <a:rPr lang="en-US" sz="1800"/>
                        <a:t> </a:t>
                      </a:r>
                      <a:r>
                        <a:rPr lang="en-US" sz="1800"/>
                        <a:t>Oct.</a:t>
                      </a:r>
                      <a:endParaRPr/>
                    </a:p>
                    <a:p>
                      <a:pPr indent="0" lvl="0" marL="0" rtl="0" algn="l">
                        <a:spcBef>
                          <a:spcPts val="0"/>
                        </a:spcBef>
                        <a:spcAft>
                          <a:spcPts val="0"/>
                        </a:spcAft>
                        <a:buClr>
                          <a:schemeClr val="dk1"/>
                        </a:buClr>
                        <a:buFont typeface="Arial"/>
                        <a:buNone/>
                      </a:pPr>
                      <a:r>
                        <a:rPr lang="en-US">
                          <a:solidFill>
                            <a:schemeClr val="accent2"/>
                          </a:solidFill>
                        </a:rPr>
                        <a:t>IT integration</a:t>
                      </a:r>
                      <a:endParaRPr b="1" u="sng"/>
                    </a:p>
                  </a:txBody>
                  <a:tcPr marT="45725" marB="45725" marR="91450" marL="91450"/>
                </a:tc>
                <a:tc>
                  <a:txBody>
                    <a:bodyPr/>
                    <a:lstStyle/>
                    <a:p>
                      <a:pPr indent="0" lvl="0" marL="0" marR="0" rtl="0" algn="l">
                        <a:spcBef>
                          <a:spcPts val="0"/>
                        </a:spcBef>
                        <a:spcAft>
                          <a:spcPts val="0"/>
                        </a:spcAft>
                        <a:buNone/>
                      </a:pPr>
                      <a:r>
                        <a:rPr lang="en-US" sz="1800"/>
                        <a:t>11</a:t>
                      </a:r>
                      <a:r>
                        <a:rPr lang="en-US" sz="1800"/>
                        <a:t> </a:t>
                      </a:r>
                      <a:r>
                        <a:rPr lang="en-US" sz="1800"/>
                        <a:t>Oct</a:t>
                      </a:r>
                      <a:r>
                        <a:rPr lang="en-US" sz="1800"/>
                        <a:t>.</a:t>
                      </a:r>
                      <a:endParaRPr sz="1800"/>
                    </a:p>
                    <a:p>
                      <a:pPr indent="0" lvl="0" marL="0" rtl="0" algn="l">
                        <a:spcBef>
                          <a:spcPts val="0"/>
                        </a:spcBef>
                        <a:spcAft>
                          <a:spcPts val="0"/>
                        </a:spcAft>
                        <a:buClr>
                          <a:schemeClr val="dk1"/>
                        </a:buClr>
                        <a:buFont typeface="Arial"/>
                        <a:buNone/>
                      </a:pPr>
                      <a:r>
                        <a:rPr lang="en-US">
                          <a:solidFill>
                            <a:schemeClr val="accent2"/>
                          </a:solidFill>
                        </a:rPr>
                        <a:t>IT integration</a:t>
                      </a:r>
                      <a:endParaRPr/>
                    </a:p>
                  </a:txBody>
                  <a:tcPr marT="45725" marB="45725" marR="91450" marL="91450"/>
                </a:tc>
                <a:tc>
                  <a:txBody>
                    <a:bodyPr/>
                    <a:lstStyle/>
                    <a:p>
                      <a:pPr indent="0" lvl="0" marL="0" marR="0" rtl="0" algn="l">
                        <a:spcBef>
                          <a:spcPts val="0"/>
                        </a:spcBef>
                        <a:spcAft>
                          <a:spcPts val="0"/>
                        </a:spcAft>
                        <a:buNone/>
                      </a:pPr>
                      <a:r>
                        <a:rPr lang="en-US" sz="1800"/>
                        <a:t>12</a:t>
                      </a:r>
                      <a:r>
                        <a:rPr lang="en-US" sz="1800"/>
                        <a:t> </a:t>
                      </a:r>
                      <a:r>
                        <a:rPr lang="en-US" sz="1800"/>
                        <a:t>Oct.</a:t>
                      </a:r>
                      <a:endParaRPr sz="1800"/>
                    </a:p>
                    <a:p>
                      <a:pPr indent="0" lvl="0" marL="0" rtl="0" algn="l">
                        <a:spcBef>
                          <a:spcPts val="0"/>
                        </a:spcBef>
                        <a:spcAft>
                          <a:spcPts val="0"/>
                        </a:spcAft>
                        <a:buClr>
                          <a:schemeClr val="dk1"/>
                        </a:buClr>
                        <a:buFont typeface="Arial"/>
                        <a:buNone/>
                      </a:pPr>
                      <a:r>
                        <a:rPr lang="en-US">
                          <a:solidFill>
                            <a:srgbClr val="275316"/>
                          </a:solidFill>
                          <a:latin typeface="Arial"/>
                          <a:ea typeface="Arial"/>
                          <a:cs typeface="Arial"/>
                          <a:sym typeface="Arial"/>
                        </a:rPr>
                        <a:t>Accelerator downtime</a:t>
                      </a:r>
                      <a:endParaRPr/>
                    </a:p>
                    <a:p>
                      <a:pPr indent="0" lvl="0" marL="0" rtl="0" algn="l">
                        <a:spcBef>
                          <a:spcPts val="0"/>
                        </a:spcBef>
                        <a:spcAft>
                          <a:spcPts val="0"/>
                        </a:spcAft>
                        <a:buClr>
                          <a:schemeClr val="dk1"/>
                        </a:buClr>
                        <a:buFont typeface="Arial"/>
                        <a:buNone/>
                      </a:pPr>
                      <a:r>
                        <a:rPr lang="en-US">
                          <a:solidFill>
                            <a:schemeClr val="accent2"/>
                          </a:solidFill>
                        </a:rPr>
                        <a:t>IT integration</a:t>
                      </a:r>
                      <a:endParaRPr/>
                    </a:p>
                  </a:txBody>
                  <a:tcPr marT="45725" marB="45725" marR="91450" marL="91450"/>
                </a:tc>
                <a:tc>
                  <a:txBody>
                    <a:bodyPr/>
                    <a:lstStyle/>
                    <a:p>
                      <a:pPr indent="0" lvl="0" marL="0" marR="0" rtl="0" algn="l">
                        <a:spcBef>
                          <a:spcPts val="0"/>
                        </a:spcBef>
                        <a:spcAft>
                          <a:spcPts val="0"/>
                        </a:spcAft>
                        <a:buNone/>
                      </a:pPr>
                      <a:r>
                        <a:rPr lang="en-US" sz="1800"/>
                        <a:t>13 </a:t>
                      </a:r>
                      <a:r>
                        <a:rPr lang="en-US" sz="1800"/>
                        <a:t>Oct.</a:t>
                      </a:r>
                      <a:endParaRPr sz="1800"/>
                    </a:p>
                    <a:p>
                      <a:pPr indent="0" lvl="0" marL="0" rtl="0" algn="l">
                        <a:spcBef>
                          <a:spcPts val="0"/>
                        </a:spcBef>
                        <a:spcAft>
                          <a:spcPts val="0"/>
                        </a:spcAft>
                        <a:buClr>
                          <a:schemeClr val="dk1"/>
                        </a:buClr>
                        <a:buFont typeface="Arial"/>
                        <a:buNone/>
                      </a:pPr>
                      <a:r>
                        <a:rPr lang="en-US">
                          <a:solidFill>
                            <a:srgbClr val="275316"/>
                          </a:solidFill>
                          <a:latin typeface="Arial"/>
                          <a:ea typeface="Arial"/>
                          <a:cs typeface="Arial"/>
                          <a:sym typeface="Arial"/>
                        </a:rPr>
                        <a:t>Accelerator downtime</a:t>
                      </a:r>
                      <a:endParaRPr/>
                    </a:p>
                    <a:p>
                      <a:pPr indent="0" lvl="0" marL="0" rtl="0" algn="l">
                        <a:spcBef>
                          <a:spcPts val="0"/>
                        </a:spcBef>
                        <a:spcAft>
                          <a:spcPts val="0"/>
                        </a:spcAft>
                        <a:buClr>
                          <a:schemeClr val="dk1"/>
                        </a:buClr>
                        <a:buFont typeface="Arial"/>
                        <a:buNone/>
                      </a:pPr>
                      <a:r>
                        <a:rPr lang="en-US">
                          <a:solidFill>
                            <a:schemeClr val="accent2"/>
                          </a:solidFill>
                        </a:rPr>
                        <a:t>IT integration</a:t>
                      </a:r>
                      <a:endParaRPr/>
                    </a:p>
                  </a:txBody>
                  <a:tcPr marT="45725" marB="45725" marR="91450" marL="91450"/>
                </a:tc>
                <a:tc>
                  <a:txBody>
                    <a:bodyPr/>
                    <a:lstStyle/>
                    <a:p>
                      <a:pPr indent="0" lvl="0" marL="0" marR="0" rtl="0" algn="l">
                        <a:spcBef>
                          <a:spcPts val="0"/>
                        </a:spcBef>
                        <a:spcAft>
                          <a:spcPts val="0"/>
                        </a:spcAft>
                        <a:buNone/>
                      </a:pPr>
                      <a:r>
                        <a:rPr lang="en-US" sz="1800"/>
                        <a:t>14 </a:t>
                      </a:r>
                      <a:r>
                        <a:rPr lang="en-US" sz="1800"/>
                        <a:t>Oct.</a:t>
                      </a:r>
                      <a:endParaRPr sz="1800"/>
                    </a:p>
                    <a:p>
                      <a:pPr indent="0" lvl="0" marL="0" rtl="0" algn="l">
                        <a:spcBef>
                          <a:spcPts val="0"/>
                        </a:spcBef>
                        <a:spcAft>
                          <a:spcPts val="0"/>
                        </a:spcAft>
                        <a:buClr>
                          <a:schemeClr val="dk1"/>
                        </a:buClr>
                        <a:buFont typeface="Arial"/>
                        <a:buNone/>
                      </a:pPr>
                      <a:r>
                        <a:rPr lang="en-US">
                          <a:solidFill>
                            <a:srgbClr val="275316"/>
                          </a:solidFill>
                          <a:latin typeface="Arial"/>
                          <a:ea typeface="Arial"/>
                          <a:cs typeface="Arial"/>
                          <a:sym typeface="Arial"/>
                        </a:rPr>
                        <a:t>Accelerator downtime</a:t>
                      </a:r>
                      <a:endParaRPr/>
                    </a:p>
                    <a:p>
                      <a:pPr indent="0" lvl="0" marL="0" marR="0" rtl="0" algn="l">
                        <a:spcBef>
                          <a:spcPts val="0"/>
                        </a:spcBef>
                        <a:spcAft>
                          <a:spcPts val="0"/>
                        </a:spcAft>
                        <a:buNone/>
                      </a:pPr>
                      <a:r>
                        <a:t/>
                      </a:r>
                      <a:endParaRPr/>
                    </a:p>
                  </a:txBody>
                  <a:tcPr marT="45725" marB="45725" marR="91450" marL="91450"/>
                </a:tc>
                <a:tc>
                  <a:txBody>
                    <a:bodyPr/>
                    <a:lstStyle/>
                    <a:p>
                      <a:pPr indent="0" lvl="0" marL="0" marR="0" rtl="0" algn="l">
                        <a:spcBef>
                          <a:spcPts val="0"/>
                        </a:spcBef>
                        <a:spcAft>
                          <a:spcPts val="0"/>
                        </a:spcAft>
                        <a:buNone/>
                      </a:pPr>
                      <a:r>
                        <a:rPr lang="en-US" sz="1800"/>
                        <a:t>15 </a:t>
                      </a:r>
                      <a:r>
                        <a:rPr lang="en-US" sz="1800"/>
                        <a:t>Oct.</a:t>
                      </a:r>
                      <a:endParaRPr sz="1800"/>
                    </a:p>
                    <a:p>
                      <a:pPr indent="0" lvl="0" marL="0" rtl="0" algn="l">
                        <a:spcBef>
                          <a:spcPts val="0"/>
                        </a:spcBef>
                        <a:spcAft>
                          <a:spcPts val="0"/>
                        </a:spcAft>
                        <a:buClr>
                          <a:schemeClr val="dk1"/>
                        </a:buClr>
                        <a:buFont typeface="Arial"/>
                        <a:buNone/>
                      </a:pPr>
                      <a:r>
                        <a:rPr lang="en-US">
                          <a:solidFill>
                            <a:srgbClr val="275316"/>
                          </a:solidFill>
                          <a:latin typeface="Arial"/>
                          <a:ea typeface="Arial"/>
                          <a:cs typeface="Arial"/>
                          <a:sym typeface="Arial"/>
                        </a:rPr>
                        <a:t>Accelerator downtime</a:t>
                      </a:r>
                      <a:endParaRPr/>
                    </a:p>
                  </a:txBody>
                  <a:tcPr marT="45725" marB="45725" marR="91450" marL="91450"/>
                </a:tc>
              </a:tr>
            </a:tbl>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5" name="Shape 95"/>
        <p:cNvGrpSpPr/>
        <p:nvPr/>
      </p:nvGrpSpPr>
      <p:grpSpPr>
        <a:xfrm>
          <a:off x="0" y="0"/>
          <a:ext cx="0" cy="0"/>
          <a:chOff x="0" y="0"/>
          <a:chExt cx="0" cy="0"/>
        </a:xfrm>
      </p:grpSpPr>
      <p:sp>
        <p:nvSpPr>
          <p:cNvPr id="96" name="Google Shape;96;g27be795cd89_0_5"/>
          <p:cNvSpPr txBox="1"/>
          <p:nvPr>
            <p:ph type="title"/>
          </p:nvPr>
        </p:nvSpPr>
        <p:spPr>
          <a:xfrm>
            <a:off x="0" y="0"/>
            <a:ext cx="12192000" cy="722400"/>
          </a:xfrm>
          <a:prstGeom prst="rect">
            <a:avLst/>
          </a:prstGeom>
          <a:solidFill>
            <a:srgbClr val="C0E4F5"/>
          </a:solid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400"/>
              <a:buFont typeface="Play"/>
              <a:buNone/>
            </a:pPr>
            <a:r>
              <a:rPr lang="en-US"/>
              <a:t>Schedule</a:t>
            </a:r>
            <a:endParaRPr/>
          </a:p>
        </p:txBody>
      </p:sp>
      <p:graphicFrame>
        <p:nvGraphicFramePr>
          <p:cNvPr id="97" name="Google Shape;97;g27be795cd89_0_5"/>
          <p:cNvGraphicFramePr/>
          <p:nvPr/>
        </p:nvGraphicFramePr>
        <p:xfrm>
          <a:off x="0" y="722376"/>
          <a:ext cx="3000000" cy="3000000"/>
        </p:xfrm>
        <a:graphic>
          <a:graphicData uri="http://schemas.openxmlformats.org/drawingml/2006/table">
            <a:tbl>
              <a:tblPr bandRow="1" firstRow="1">
                <a:noFill/>
                <a:tableStyleId>{5C1496BE-516B-45E8-BBDE-AD7F5F9687FA}</a:tableStyleId>
              </a:tblPr>
              <a:tblGrid>
                <a:gridCol w="1741725"/>
                <a:gridCol w="1741725"/>
                <a:gridCol w="1741725"/>
                <a:gridCol w="1741725"/>
                <a:gridCol w="1741725"/>
                <a:gridCol w="1741725"/>
                <a:gridCol w="1741725"/>
              </a:tblGrid>
              <a:tr h="571675">
                <a:tc>
                  <a:txBody>
                    <a:bodyPr/>
                    <a:lstStyle/>
                    <a:p>
                      <a:pPr indent="0" lvl="0" marL="0" marR="0" rtl="0" algn="ctr">
                        <a:spcBef>
                          <a:spcPts val="0"/>
                        </a:spcBef>
                        <a:spcAft>
                          <a:spcPts val="0"/>
                        </a:spcAft>
                        <a:buNone/>
                      </a:pPr>
                      <a:r>
                        <a:rPr lang="en-US" sz="2000" u="none" cap="none" strike="noStrike"/>
                        <a:t>Monday</a:t>
                      </a:r>
                      <a:endParaRPr/>
                    </a:p>
                  </a:txBody>
                  <a:tcPr marT="45725" marB="45725" marR="91450" marL="91450" anchor="ctr"/>
                </a:tc>
                <a:tc>
                  <a:txBody>
                    <a:bodyPr/>
                    <a:lstStyle/>
                    <a:p>
                      <a:pPr indent="0" lvl="0" marL="0" marR="0" rtl="0" algn="ctr">
                        <a:spcBef>
                          <a:spcPts val="0"/>
                        </a:spcBef>
                        <a:spcAft>
                          <a:spcPts val="0"/>
                        </a:spcAft>
                        <a:buNone/>
                      </a:pPr>
                      <a:r>
                        <a:rPr lang="en-US" sz="2000" u="none" cap="none" strike="noStrike"/>
                        <a:t>Tuesday</a:t>
                      </a:r>
                      <a:endParaRPr/>
                    </a:p>
                  </a:txBody>
                  <a:tcPr marT="45725" marB="45725" marR="91450" marL="91450" anchor="ctr"/>
                </a:tc>
                <a:tc>
                  <a:txBody>
                    <a:bodyPr/>
                    <a:lstStyle/>
                    <a:p>
                      <a:pPr indent="0" lvl="0" marL="0" marR="0" rtl="0" algn="ctr">
                        <a:spcBef>
                          <a:spcPts val="0"/>
                        </a:spcBef>
                        <a:spcAft>
                          <a:spcPts val="0"/>
                        </a:spcAft>
                        <a:buNone/>
                      </a:pPr>
                      <a:r>
                        <a:rPr lang="en-US" sz="2000" u="none" cap="none" strike="noStrike"/>
                        <a:t>Wednesday</a:t>
                      </a:r>
                      <a:endParaRPr/>
                    </a:p>
                  </a:txBody>
                  <a:tcPr marT="45725" marB="45725" marR="91450" marL="91450" anchor="ctr"/>
                </a:tc>
                <a:tc>
                  <a:txBody>
                    <a:bodyPr/>
                    <a:lstStyle/>
                    <a:p>
                      <a:pPr indent="0" lvl="0" marL="0" marR="0" rtl="0" algn="ctr">
                        <a:spcBef>
                          <a:spcPts val="0"/>
                        </a:spcBef>
                        <a:spcAft>
                          <a:spcPts val="0"/>
                        </a:spcAft>
                        <a:buNone/>
                      </a:pPr>
                      <a:r>
                        <a:rPr lang="en-US" sz="2000" u="none" cap="none" strike="noStrike"/>
                        <a:t>Thursday</a:t>
                      </a:r>
                      <a:endParaRPr/>
                    </a:p>
                  </a:txBody>
                  <a:tcPr marT="45725" marB="45725" marR="91450" marL="91450" anchor="ctr"/>
                </a:tc>
                <a:tc>
                  <a:txBody>
                    <a:bodyPr/>
                    <a:lstStyle/>
                    <a:p>
                      <a:pPr indent="0" lvl="0" marL="0" marR="0" rtl="0" algn="ctr">
                        <a:spcBef>
                          <a:spcPts val="0"/>
                        </a:spcBef>
                        <a:spcAft>
                          <a:spcPts val="0"/>
                        </a:spcAft>
                        <a:buNone/>
                      </a:pPr>
                      <a:r>
                        <a:rPr lang="en-US" sz="2000" u="none" cap="none" strike="noStrike"/>
                        <a:t>Friday</a:t>
                      </a:r>
                      <a:endParaRPr/>
                    </a:p>
                  </a:txBody>
                  <a:tcPr marT="45725" marB="45725" marR="91450" marL="91450" anchor="ctr"/>
                </a:tc>
                <a:tc>
                  <a:txBody>
                    <a:bodyPr/>
                    <a:lstStyle/>
                    <a:p>
                      <a:pPr indent="0" lvl="0" marL="0" marR="0" rtl="0" algn="ctr">
                        <a:spcBef>
                          <a:spcPts val="0"/>
                        </a:spcBef>
                        <a:spcAft>
                          <a:spcPts val="0"/>
                        </a:spcAft>
                        <a:buNone/>
                      </a:pPr>
                      <a:r>
                        <a:rPr lang="en-US" sz="2000" u="none" cap="none" strike="noStrike"/>
                        <a:t>Saturday</a:t>
                      </a:r>
                      <a:endParaRPr/>
                    </a:p>
                  </a:txBody>
                  <a:tcPr marT="45725" marB="45725" marR="91450" marL="91450" anchor="ctr"/>
                </a:tc>
                <a:tc>
                  <a:txBody>
                    <a:bodyPr/>
                    <a:lstStyle/>
                    <a:p>
                      <a:pPr indent="0" lvl="0" marL="0" marR="0" rtl="0" algn="ctr">
                        <a:spcBef>
                          <a:spcPts val="0"/>
                        </a:spcBef>
                        <a:spcAft>
                          <a:spcPts val="0"/>
                        </a:spcAft>
                        <a:buNone/>
                      </a:pPr>
                      <a:r>
                        <a:rPr lang="en-US" sz="2000" u="none" cap="none" strike="noStrike"/>
                        <a:t>Sunday</a:t>
                      </a:r>
                      <a:endParaRPr/>
                    </a:p>
                  </a:txBody>
                  <a:tcPr marT="45725" marB="45725" marR="91450" marL="91450" anchor="ctr"/>
                </a:tc>
              </a:tr>
              <a:tr h="1391000">
                <a:tc>
                  <a:txBody>
                    <a:bodyPr/>
                    <a:lstStyle/>
                    <a:p>
                      <a:pPr indent="0" lvl="0" marL="0" marR="0" rtl="0" algn="l">
                        <a:spcBef>
                          <a:spcPts val="0"/>
                        </a:spcBef>
                        <a:spcAft>
                          <a:spcPts val="0"/>
                        </a:spcAft>
                        <a:buNone/>
                      </a:pPr>
                      <a:r>
                        <a:rPr lang="en-US" sz="1800" u="none" cap="none" strike="noStrike"/>
                        <a:t>16 Oct.</a:t>
                      </a:r>
                      <a:endParaRPr/>
                    </a:p>
                    <a:p>
                      <a:pPr indent="0" lvl="0" marL="0" marR="0" rtl="0" algn="l">
                        <a:spcBef>
                          <a:spcPts val="0"/>
                        </a:spcBef>
                        <a:spcAft>
                          <a:spcPts val="0"/>
                        </a:spcAft>
                        <a:buNone/>
                      </a:pPr>
                      <a:r>
                        <a:rPr lang="en-US">
                          <a:solidFill>
                            <a:srgbClr val="275316"/>
                          </a:solidFill>
                          <a:latin typeface="Arial"/>
                          <a:ea typeface="Arial"/>
                          <a:cs typeface="Arial"/>
                          <a:sym typeface="Arial"/>
                        </a:rPr>
                        <a:t>Accelerator </a:t>
                      </a:r>
                      <a:r>
                        <a:rPr b="0" i="0" lang="en-US">
                          <a:solidFill>
                            <a:srgbClr val="275316"/>
                          </a:solidFill>
                          <a:latin typeface="Arial"/>
                          <a:ea typeface="Arial"/>
                          <a:cs typeface="Arial"/>
                          <a:sym typeface="Arial"/>
                        </a:rPr>
                        <a:t>downtime</a:t>
                      </a:r>
                      <a:endParaRPr>
                        <a:solidFill>
                          <a:srgbClr val="275316"/>
                        </a:solidFill>
                      </a:endParaRPr>
                    </a:p>
                  </a:txBody>
                  <a:tcPr marT="45725" marB="45725" marR="91450" marL="91450"/>
                </a:tc>
                <a:tc>
                  <a:txBody>
                    <a:bodyPr/>
                    <a:lstStyle/>
                    <a:p>
                      <a:pPr indent="0" lvl="0" marL="0" marR="0" rtl="0" algn="l">
                        <a:spcBef>
                          <a:spcPts val="0"/>
                        </a:spcBef>
                        <a:spcAft>
                          <a:spcPts val="0"/>
                        </a:spcAft>
                        <a:buNone/>
                      </a:pPr>
                      <a:r>
                        <a:rPr lang="en-US" sz="1800"/>
                        <a:t>17 Oct.</a:t>
                      </a:r>
                      <a:endParaRPr/>
                    </a:p>
                  </a:txBody>
                  <a:tcPr marT="45725" marB="45725" marR="91450" marL="91450"/>
                </a:tc>
                <a:tc>
                  <a:txBody>
                    <a:bodyPr/>
                    <a:lstStyle/>
                    <a:p>
                      <a:pPr indent="0" lvl="0" marL="0" marR="0" rtl="0" algn="l">
                        <a:spcBef>
                          <a:spcPts val="0"/>
                        </a:spcBef>
                        <a:spcAft>
                          <a:spcPts val="0"/>
                        </a:spcAft>
                        <a:buNone/>
                      </a:pPr>
                      <a:r>
                        <a:rPr lang="en-US" sz="1800"/>
                        <a:t>18 Oct.</a:t>
                      </a:r>
                      <a:endParaRPr sz="1800"/>
                    </a:p>
                    <a:p>
                      <a:pPr indent="0" lvl="0" marL="0" rtl="0" algn="l">
                        <a:spcBef>
                          <a:spcPts val="0"/>
                        </a:spcBef>
                        <a:spcAft>
                          <a:spcPts val="0"/>
                        </a:spcAft>
                        <a:buClr>
                          <a:schemeClr val="dk1"/>
                        </a:buClr>
                        <a:buFont typeface="Arial"/>
                        <a:buNone/>
                      </a:pPr>
                      <a:r>
                        <a:rPr i="1" lang="en-US">
                          <a:solidFill>
                            <a:schemeClr val="accent2"/>
                          </a:solidFill>
                        </a:rPr>
                        <a:t>Table-magnet integration test at LNF</a:t>
                      </a:r>
                      <a:endParaRPr/>
                    </a:p>
                  </a:txBody>
                  <a:tcPr marT="45725" marB="45725" marR="91450" marL="91450"/>
                </a:tc>
                <a:tc>
                  <a:txBody>
                    <a:bodyPr/>
                    <a:lstStyle/>
                    <a:p>
                      <a:pPr indent="0" lvl="0" marL="0" marR="0" rtl="0" algn="l">
                        <a:spcBef>
                          <a:spcPts val="0"/>
                        </a:spcBef>
                        <a:spcAft>
                          <a:spcPts val="0"/>
                        </a:spcAft>
                        <a:buNone/>
                      </a:pPr>
                      <a:r>
                        <a:rPr lang="en-US" sz="1800"/>
                        <a:t>19 Oct.</a:t>
                      </a:r>
                      <a:endParaRPr/>
                    </a:p>
                  </a:txBody>
                  <a:tcPr marT="45725" marB="45725" marR="91450" marL="91450"/>
                </a:tc>
                <a:tc>
                  <a:txBody>
                    <a:bodyPr/>
                    <a:lstStyle/>
                    <a:p>
                      <a:pPr indent="0" lvl="0" marL="0" marR="0" rtl="0" algn="l">
                        <a:spcBef>
                          <a:spcPts val="0"/>
                        </a:spcBef>
                        <a:spcAft>
                          <a:spcPts val="0"/>
                        </a:spcAft>
                        <a:buNone/>
                      </a:pPr>
                      <a:r>
                        <a:rPr lang="en-US" sz="1800"/>
                        <a:t>20 Oct.</a:t>
                      </a:r>
                      <a:endParaRPr sz="1800"/>
                    </a:p>
                    <a:p>
                      <a:pPr indent="0" lvl="0" marL="0" rtl="0" algn="l">
                        <a:lnSpc>
                          <a:spcPct val="115000"/>
                        </a:lnSpc>
                        <a:spcBef>
                          <a:spcPts val="0"/>
                        </a:spcBef>
                        <a:spcAft>
                          <a:spcPts val="0"/>
                        </a:spcAft>
                        <a:buClr>
                          <a:schemeClr val="dk1"/>
                        </a:buClr>
                        <a:buSzPts val="1100"/>
                        <a:buFont typeface="Arial"/>
                        <a:buNone/>
                      </a:pPr>
                      <a:r>
                        <a:rPr i="1" lang="en-US">
                          <a:solidFill>
                            <a:srgbClr val="FF0000"/>
                          </a:solidFill>
                          <a:latin typeface="Arial"/>
                          <a:ea typeface="Arial"/>
                          <a:cs typeface="Arial"/>
                          <a:sym typeface="Arial"/>
                        </a:rPr>
                        <a:t>Night Shift (8h-6h)</a:t>
                      </a:r>
                      <a:endParaRPr i="1">
                        <a:solidFill>
                          <a:srgbClr val="FF0000"/>
                        </a:solidFill>
                        <a:latin typeface="Arial"/>
                        <a:ea typeface="Arial"/>
                        <a:cs typeface="Arial"/>
                        <a:sym typeface="Arial"/>
                      </a:endParaRPr>
                    </a:p>
                    <a:p>
                      <a:pPr indent="0" lvl="0" marL="0" rtl="0" algn="l">
                        <a:lnSpc>
                          <a:spcPct val="115000"/>
                        </a:lnSpc>
                        <a:spcBef>
                          <a:spcPts val="0"/>
                        </a:spcBef>
                        <a:spcAft>
                          <a:spcPts val="0"/>
                        </a:spcAft>
                        <a:buClr>
                          <a:schemeClr val="dk1"/>
                        </a:buClr>
                        <a:buSzPts val="1100"/>
                        <a:buFont typeface="Arial"/>
                        <a:buNone/>
                      </a:pPr>
                      <a:r>
                        <a:rPr i="1" lang="en-US">
                          <a:solidFill>
                            <a:srgbClr val="FF0000"/>
                          </a:solidFill>
                          <a:latin typeface="Arial"/>
                          <a:ea typeface="Arial"/>
                          <a:cs typeface="Arial"/>
                          <a:sym typeface="Arial"/>
                        </a:rPr>
                        <a:t>22:00</a:t>
                      </a:r>
                      <a:endParaRPr i="1">
                        <a:solidFill>
                          <a:srgbClr val="FF0000"/>
                        </a:solidFill>
                        <a:latin typeface="Arial"/>
                        <a:ea typeface="Arial"/>
                        <a:cs typeface="Arial"/>
                        <a:sym typeface="Arial"/>
                      </a:endParaRPr>
                    </a:p>
                    <a:p>
                      <a:pPr indent="0" lvl="0" marL="0" rtl="0" algn="l">
                        <a:lnSpc>
                          <a:spcPct val="115000"/>
                        </a:lnSpc>
                        <a:spcBef>
                          <a:spcPts val="0"/>
                        </a:spcBef>
                        <a:spcAft>
                          <a:spcPts val="0"/>
                        </a:spcAft>
                        <a:buClr>
                          <a:schemeClr val="dk1"/>
                        </a:buClr>
                        <a:buSzPts val="1100"/>
                        <a:buFont typeface="Arial"/>
                        <a:buNone/>
                      </a:pPr>
                      <a:r>
                        <a:rPr b="1" i="1" lang="en-US" u="sng">
                          <a:solidFill>
                            <a:srgbClr val="FF0000"/>
                          </a:solidFill>
                          <a:latin typeface="Arial"/>
                          <a:ea typeface="Arial"/>
                          <a:cs typeface="Arial"/>
                          <a:sym typeface="Arial"/>
                        </a:rPr>
                        <a:t>Beam Tuning</a:t>
                      </a:r>
                      <a:endParaRPr i="1" sz="1800">
                        <a:solidFill>
                          <a:srgbClr val="FF0000"/>
                        </a:solidFill>
                      </a:endParaRPr>
                    </a:p>
                    <a:p>
                      <a:pPr indent="0" lvl="0" marL="0" marR="0" rtl="0" algn="l">
                        <a:spcBef>
                          <a:spcPts val="0"/>
                        </a:spcBef>
                        <a:spcAft>
                          <a:spcPts val="0"/>
                        </a:spcAft>
                        <a:buNone/>
                      </a:pPr>
                      <a:r>
                        <a:t/>
                      </a:r>
                      <a:endParaRPr sz="1800"/>
                    </a:p>
                  </a:txBody>
                  <a:tcPr marT="45725" marB="45725" marR="91450" marL="91450"/>
                </a:tc>
                <a:tc>
                  <a:txBody>
                    <a:bodyPr/>
                    <a:lstStyle/>
                    <a:p>
                      <a:pPr indent="0" lvl="0" marL="0" marR="0" rtl="0" algn="l">
                        <a:spcBef>
                          <a:spcPts val="0"/>
                        </a:spcBef>
                        <a:spcAft>
                          <a:spcPts val="0"/>
                        </a:spcAft>
                        <a:buNone/>
                      </a:pPr>
                      <a:r>
                        <a:rPr lang="en-US" sz="1800"/>
                        <a:t>21 Oct.</a:t>
                      </a:r>
                      <a:endParaRPr/>
                    </a:p>
                    <a:p>
                      <a:pPr indent="0" lvl="0" marL="0" rtl="0" algn="l">
                        <a:lnSpc>
                          <a:spcPct val="115000"/>
                        </a:lnSpc>
                        <a:spcBef>
                          <a:spcPts val="0"/>
                        </a:spcBef>
                        <a:spcAft>
                          <a:spcPts val="0"/>
                        </a:spcAft>
                        <a:buClr>
                          <a:schemeClr val="dk1"/>
                        </a:buClr>
                        <a:buSzPts val="1100"/>
                        <a:buFont typeface="Arial"/>
                        <a:buNone/>
                      </a:pPr>
                      <a:r>
                        <a:rPr i="1" lang="en-US">
                          <a:solidFill>
                            <a:srgbClr val="FF0000"/>
                          </a:solidFill>
                          <a:latin typeface="Arial"/>
                          <a:ea typeface="Arial"/>
                          <a:cs typeface="Arial"/>
                          <a:sym typeface="Arial"/>
                        </a:rPr>
                        <a:t>Night Shift (8h)</a:t>
                      </a:r>
                      <a:endParaRPr i="1">
                        <a:solidFill>
                          <a:srgbClr val="FF0000"/>
                        </a:solidFill>
                        <a:latin typeface="Arial"/>
                        <a:ea typeface="Arial"/>
                        <a:cs typeface="Arial"/>
                        <a:sym typeface="Arial"/>
                      </a:endParaRPr>
                    </a:p>
                    <a:p>
                      <a:pPr indent="0" lvl="0" marL="0" rtl="0" algn="l">
                        <a:lnSpc>
                          <a:spcPct val="115000"/>
                        </a:lnSpc>
                        <a:spcBef>
                          <a:spcPts val="0"/>
                        </a:spcBef>
                        <a:spcAft>
                          <a:spcPts val="0"/>
                        </a:spcAft>
                        <a:buClr>
                          <a:schemeClr val="dk1"/>
                        </a:buClr>
                        <a:buSzPts val="1100"/>
                        <a:buFont typeface="Arial"/>
                        <a:buNone/>
                      </a:pPr>
                      <a:r>
                        <a:rPr b="1" i="1" lang="en-US" u="sng">
                          <a:solidFill>
                            <a:srgbClr val="FF0000"/>
                          </a:solidFill>
                          <a:latin typeface="Arial"/>
                          <a:ea typeface="Arial"/>
                          <a:cs typeface="Arial"/>
                          <a:sym typeface="Arial"/>
                        </a:rPr>
                        <a:t>22:00</a:t>
                      </a:r>
                      <a:endParaRPr b="1" i="1" u="sng">
                        <a:solidFill>
                          <a:srgbClr val="FF0000"/>
                        </a:solidFill>
                        <a:latin typeface="Arial"/>
                        <a:ea typeface="Arial"/>
                        <a:cs typeface="Arial"/>
                        <a:sym typeface="Arial"/>
                      </a:endParaRPr>
                    </a:p>
                    <a:p>
                      <a:pPr indent="0" lvl="0" marL="0" rtl="0" algn="l">
                        <a:lnSpc>
                          <a:spcPct val="115000"/>
                        </a:lnSpc>
                        <a:spcBef>
                          <a:spcPts val="0"/>
                        </a:spcBef>
                        <a:spcAft>
                          <a:spcPts val="0"/>
                        </a:spcAft>
                        <a:buSzPts val="1100"/>
                        <a:buNone/>
                      </a:pPr>
                      <a:r>
                        <a:rPr b="1" i="1" lang="en-US" u="sng">
                          <a:solidFill>
                            <a:srgbClr val="FF0000"/>
                          </a:solidFill>
                          <a:latin typeface="Arial"/>
                          <a:ea typeface="Arial"/>
                          <a:cs typeface="Arial"/>
                          <a:sym typeface="Arial"/>
                        </a:rPr>
                        <a:t>Beam Tuning</a:t>
                      </a:r>
                      <a:endParaRPr i="1" sz="1800">
                        <a:solidFill>
                          <a:srgbClr val="FF0000"/>
                        </a:solidFill>
                      </a:endParaRPr>
                    </a:p>
                  </a:txBody>
                  <a:tcPr marT="45725" marB="45725" marR="91450" marL="91450"/>
                </a:tc>
                <a:tc>
                  <a:txBody>
                    <a:bodyPr/>
                    <a:lstStyle/>
                    <a:p>
                      <a:pPr indent="0" lvl="0" marL="0" marR="0" rtl="0" algn="l">
                        <a:spcBef>
                          <a:spcPts val="0"/>
                        </a:spcBef>
                        <a:spcAft>
                          <a:spcPts val="0"/>
                        </a:spcAft>
                        <a:buNone/>
                      </a:pPr>
                      <a:r>
                        <a:rPr lang="en-US" sz="1800"/>
                        <a:t>22 Oct.</a:t>
                      </a:r>
                      <a:endParaRPr/>
                    </a:p>
                    <a:p>
                      <a:pPr indent="0" lvl="0" marL="0" marR="0" rtl="0" algn="l">
                        <a:spcBef>
                          <a:spcPts val="0"/>
                        </a:spcBef>
                        <a:spcAft>
                          <a:spcPts val="0"/>
                        </a:spcAft>
                        <a:buNone/>
                      </a:pPr>
                      <a:r>
                        <a:t/>
                      </a:r>
                      <a:endParaRPr sz="1800"/>
                    </a:p>
                  </a:txBody>
                  <a:tcPr marT="45725" marB="45725" marR="91450" marL="91450"/>
                </a:tc>
              </a:tr>
              <a:tr h="1391000">
                <a:tc>
                  <a:txBody>
                    <a:bodyPr/>
                    <a:lstStyle/>
                    <a:p>
                      <a:pPr indent="0" lvl="0" marL="0" marR="0" rtl="0" algn="l">
                        <a:spcBef>
                          <a:spcPts val="0"/>
                        </a:spcBef>
                        <a:spcAft>
                          <a:spcPts val="0"/>
                        </a:spcAft>
                        <a:buNone/>
                      </a:pPr>
                      <a:r>
                        <a:rPr lang="en-US" sz="1800"/>
                        <a:t>23 Oct.</a:t>
                      </a:r>
                      <a:endParaRPr/>
                    </a:p>
                    <a:p>
                      <a:pPr indent="0" lvl="0" marL="0" marR="0" rtl="0" algn="l">
                        <a:spcBef>
                          <a:spcPts val="0"/>
                        </a:spcBef>
                        <a:spcAft>
                          <a:spcPts val="0"/>
                        </a:spcAft>
                        <a:buNone/>
                      </a:pPr>
                      <a:r>
                        <a:rPr i="1" lang="en-US">
                          <a:solidFill>
                            <a:schemeClr val="accent2"/>
                          </a:solidFill>
                        </a:rPr>
                        <a:t>Calo and magnet at CNAO</a:t>
                      </a:r>
                      <a:endParaRPr i="1">
                        <a:solidFill>
                          <a:schemeClr val="accent2"/>
                        </a:solidFill>
                      </a:endParaRPr>
                    </a:p>
                    <a:p>
                      <a:pPr indent="0" lvl="0" marL="0" marR="0" rtl="0" algn="l">
                        <a:spcBef>
                          <a:spcPts val="0"/>
                        </a:spcBef>
                        <a:spcAft>
                          <a:spcPts val="0"/>
                        </a:spcAft>
                        <a:buNone/>
                      </a:pPr>
                      <a:r>
                        <a:rPr i="1" lang="en-US">
                          <a:solidFill>
                            <a:schemeClr val="accent1"/>
                          </a:solidFill>
                        </a:rPr>
                        <a:t>Installation</a:t>
                      </a:r>
                      <a:endParaRPr sz="1000"/>
                    </a:p>
                  </a:txBody>
                  <a:tcPr marT="45725" marB="45725" marR="91450" marL="91450"/>
                </a:tc>
                <a:tc>
                  <a:txBody>
                    <a:bodyPr/>
                    <a:lstStyle/>
                    <a:p>
                      <a:pPr indent="0" lvl="0" marL="0" marR="0" rtl="0" algn="l">
                        <a:spcBef>
                          <a:spcPts val="0"/>
                        </a:spcBef>
                        <a:spcAft>
                          <a:spcPts val="0"/>
                        </a:spcAft>
                        <a:buNone/>
                      </a:pPr>
                      <a:r>
                        <a:rPr lang="en-US" sz="1800"/>
                        <a:t>24 Oct.</a:t>
                      </a:r>
                      <a:endParaRPr/>
                    </a:p>
                    <a:p>
                      <a:pPr indent="0" lvl="0" marL="0" marR="0" rtl="0" algn="l">
                        <a:spcBef>
                          <a:spcPts val="0"/>
                        </a:spcBef>
                        <a:spcAft>
                          <a:spcPts val="0"/>
                        </a:spcAft>
                        <a:buNone/>
                      </a:pPr>
                      <a:r>
                        <a:rPr i="1" lang="en-US">
                          <a:solidFill>
                            <a:schemeClr val="accent2"/>
                          </a:solidFill>
                        </a:rPr>
                        <a:t>Magnet in Exp. Room.</a:t>
                      </a:r>
                      <a:endParaRPr i="1">
                        <a:solidFill>
                          <a:schemeClr val="accent2"/>
                        </a:solidFill>
                      </a:endParaRPr>
                    </a:p>
                    <a:p>
                      <a:pPr indent="0" lvl="0" marL="0" marR="0" rtl="0" algn="l">
                        <a:spcBef>
                          <a:spcPts val="0"/>
                        </a:spcBef>
                        <a:spcAft>
                          <a:spcPts val="0"/>
                        </a:spcAft>
                        <a:buNone/>
                      </a:pPr>
                      <a:r>
                        <a:rPr i="1" lang="en-US">
                          <a:solidFill>
                            <a:schemeClr val="accent1"/>
                          </a:solidFill>
                        </a:rPr>
                        <a:t>Installation</a:t>
                      </a:r>
                      <a:endParaRPr sz="1000"/>
                    </a:p>
                  </a:txBody>
                  <a:tcPr marT="45725" marB="45725" marR="91450" marL="91450"/>
                </a:tc>
                <a:tc>
                  <a:txBody>
                    <a:bodyPr/>
                    <a:lstStyle/>
                    <a:p>
                      <a:pPr indent="0" lvl="0" marL="0" marR="0" rtl="0" algn="l">
                        <a:spcBef>
                          <a:spcPts val="0"/>
                        </a:spcBef>
                        <a:spcAft>
                          <a:spcPts val="0"/>
                        </a:spcAft>
                        <a:buNone/>
                      </a:pPr>
                      <a:r>
                        <a:rPr lang="en-US" sz="1800"/>
                        <a:t>25 Oct.</a:t>
                      </a:r>
                      <a:endParaRPr/>
                    </a:p>
                    <a:p>
                      <a:pPr indent="0" lvl="0" marL="0" marR="0" rtl="0" algn="l">
                        <a:spcBef>
                          <a:spcPts val="0"/>
                        </a:spcBef>
                        <a:spcAft>
                          <a:spcPts val="0"/>
                        </a:spcAft>
                        <a:buNone/>
                      </a:pPr>
                      <a:r>
                        <a:rPr i="1" lang="en-US">
                          <a:solidFill>
                            <a:schemeClr val="accent1"/>
                          </a:solidFill>
                        </a:rPr>
                        <a:t>Installation</a:t>
                      </a:r>
                      <a:endParaRPr sz="1000"/>
                    </a:p>
                  </a:txBody>
                  <a:tcPr marT="45725" marB="45725" marR="91450" marL="91450"/>
                </a:tc>
                <a:tc>
                  <a:txBody>
                    <a:bodyPr/>
                    <a:lstStyle/>
                    <a:p>
                      <a:pPr indent="0" lvl="0" marL="0" marR="0" rtl="0" algn="l">
                        <a:spcBef>
                          <a:spcPts val="0"/>
                        </a:spcBef>
                        <a:spcAft>
                          <a:spcPts val="0"/>
                        </a:spcAft>
                        <a:buNone/>
                      </a:pPr>
                      <a:r>
                        <a:rPr lang="en-US" sz="1800"/>
                        <a:t>26 Oct.</a:t>
                      </a:r>
                      <a:endParaRPr/>
                    </a:p>
                    <a:p>
                      <a:pPr indent="0" lvl="0" marL="0" marR="0" rtl="0" algn="l">
                        <a:spcBef>
                          <a:spcPts val="0"/>
                        </a:spcBef>
                        <a:spcAft>
                          <a:spcPts val="0"/>
                        </a:spcAft>
                        <a:buNone/>
                      </a:pPr>
                      <a:r>
                        <a:rPr i="1" lang="en-US">
                          <a:solidFill>
                            <a:schemeClr val="accent1"/>
                          </a:solidFill>
                        </a:rPr>
                        <a:t>Installation</a:t>
                      </a:r>
                      <a:endParaRPr sz="1000"/>
                    </a:p>
                  </a:txBody>
                  <a:tcPr marT="45725" marB="45725" marR="91450" marL="91450"/>
                </a:tc>
                <a:tc>
                  <a:txBody>
                    <a:bodyPr/>
                    <a:lstStyle/>
                    <a:p>
                      <a:pPr indent="0" lvl="0" marL="0" marR="0" rtl="0" algn="l">
                        <a:spcBef>
                          <a:spcPts val="0"/>
                        </a:spcBef>
                        <a:spcAft>
                          <a:spcPts val="0"/>
                        </a:spcAft>
                        <a:buNone/>
                      </a:pPr>
                      <a:r>
                        <a:rPr lang="en-US" sz="1800"/>
                        <a:t>27 Oct.</a:t>
                      </a:r>
                      <a:endParaRPr/>
                    </a:p>
                    <a:p>
                      <a:pPr indent="0" lvl="0" marL="0" rtl="0" algn="l">
                        <a:lnSpc>
                          <a:spcPct val="115000"/>
                        </a:lnSpc>
                        <a:spcBef>
                          <a:spcPts val="0"/>
                        </a:spcBef>
                        <a:spcAft>
                          <a:spcPts val="0"/>
                        </a:spcAft>
                        <a:buClr>
                          <a:schemeClr val="dk1"/>
                        </a:buClr>
                        <a:buSzPts val="1100"/>
                        <a:buFont typeface="Arial"/>
                        <a:buNone/>
                      </a:pPr>
                      <a:r>
                        <a:rPr i="1" lang="en-US">
                          <a:solidFill>
                            <a:srgbClr val="FF0000"/>
                          </a:solidFill>
                          <a:latin typeface="Arial"/>
                          <a:ea typeface="Arial"/>
                          <a:cs typeface="Arial"/>
                          <a:sym typeface="Arial"/>
                        </a:rPr>
                        <a:t>Night Shift (8h-6h)</a:t>
                      </a:r>
                      <a:endParaRPr i="1">
                        <a:solidFill>
                          <a:srgbClr val="FF0000"/>
                        </a:solidFill>
                        <a:latin typeface="Arial"/>
                        <a:ea typeface="Arial"/>
                        <a:cs typeface="Arial"/>
                        <a:sym typeface="Arial"/>
                      </a:endParaRPr>
                    </a:p>
                    <a:p>
                      <a:pPr indent="0" lvl="0" marL="0" rtl="0" algn="l">
                        <a:lnSpc>
                          <a:spcPct val="115000"/>
                        </a:lnSpc>
                        <a:spcBef>
                          <a:spcPts val="0"/>
                        </a:spcBef>
                        <a:spcAft>
                          <a:spcPts val="0"/>
                        </a:spcAft>
                        <a:buClr>
                          <a:schemeClr val="dk1"/>
                        </a:buClr>
                        <a:buSzPts val="1100"/>
                        <a:buFont typeface="Arial"/>
                        <a:buNone/>
                      </a:pPr>
                      <a:r>
                        <a:rPr b="1" i="1" lang="en-US" u="sng">
                          <a:solidFill>
                            <a:srgbClr val="FF0000"/>
                          </a:solidFill>
                          <a:latin typeface="Arial"/>
                          <a:ea typeface="Arial"/>
                          <a:cs typeface="Arial"/>
                          <a:sym typeface="Arial"/>
                        </a:rPr>
                        <a:t>22:00</a:t>
                      </a:r>
                      <a:endParaRPr b="1" i="1" u="sng">
                        <a:solidFill>
                          <a:srgbClr val="FF0000"/>
                        </a:solidFill>
                        <a:latin typeface="Arial"/>
                        <a:ea typeface="Arial"/>
                        <a:cs typeface="Arial"/>
                        <a:sym typeface="Arial"/>
                      </a:endParaRPr>
                    </a:p>
                    <a:p>
                      <a:pPr indent="0" lvl="0" marL="0" rtl="0" algn="l">
                        <a:lnSpc>
                          <a:spcPct val="115000"/>
                        </a:lnSpc>
                        <a:spcBef>
                          <a:spcPts val="0"/>
                        </a:spcBef>
                        <a:spcAft>
                          <a:spcPts val="0"/>
                        </a:spcAft>
                        <a:buSzPts val="1100"/>
                        <a:buNone/>
                      </a:pPr>
                      <a:r>
                        <a:rPr b="1" i="1" lang="en-US" u="sng">
                          <a:solidFill>
                            <a:srgbClr val="FF0000"/>
                          </a:solidFill>
                          <a:latin typeface="Arial"/>
                          <a:ea typeface="Arial"/>
                          <a:cs typeface="Arial"/>
                          <a:sym typeface="Arial"/>
                        </a:rPr>
                        <a:t>Calo Screen Saver Run</a:t>
                      </a:r>
                      <a:endParaRPr i="1">
                        <a:solidFill>
                          <a:srgbClr val="FF0000"/>
                        </a:solidFill>
                      </a:endParaRPr>
                    </a:p>
                  </a:txBody>
                  <a:tcPr marT="45725" marB="45725" marR="91450" marL="91450"/>
                </a:tc>
                <a:tc>
                  <a:txBody>
                    <a:bodyPr/>
                    <a:lstStyle/>
                    <a:p>
                      <a:pPr indent="0" lvl="0" marL="0" marR="0" rtl="0" algn="l">
                        <a:spcBef>
                          <a:spcPts val="0"/>
                        </a:spcBef>
                        <a:spcAft>
                          <a:spcPts val="0"/>
                        </a:spcAft>
                        <a:buNone/>
                      </a:pPr>
                      <a:r>
                        <a:rPr lang="en-US" sz="1800"/>
                        <a:t>28 Oct.</a:t>
                      </a:r>
                      <a:endParaRPr/>
                    </a:p>
                    <a:p>
                      <a:pPr indent="0" lvl="0" marL="0" rtl="0" algn="l">
                        <a:lnSpc>
                          <a:spcPct val="115000"/>
                        </a:lnSpc>
                        <a:spcBef>
                          <a:spcPts val="0"/>
                        </a:spcBef>
                        <a:spcAft>
                          <a:spcPts val="0"/>
                        </a:spcAft>
                        <a:buClr>
                          <a:schemeClr val="dk1"/>
                        </a:buClr>
                        <a:buSzPts val="1100"/>
                        <a:buFont typeface="Arial"/>
                        <a:buNone/>
                      </a:pPr>
                      <a:r>
                        <a:rPr i="1" lang="en-US">
                          <a:solidFill>
                            <a:srgbClr val="FF0000"/>
                          </a:solidFill>
                          <a:latin typeface="Arial"/>
                          <a:ea typeface="Arial"/>
                          <a:cs typeface="Arial"/>
                          <a:sym typeface="Arial"/>
                        </a:rPr>
                        <a:t>Night Shift (8h)</a:t>
                      </a:r>
                      <a:endParaRPr i="1">
                        <a:solidFill>
                          <a:srgbClr val="FF0000"/>
                        </a:solidFill>
                        <a:latin typeface="Arial"/>
                        <a:ea typeface="Arial"/>
                        <a:cs typeface="Arial"/>
                        <a:sym typeface="Arial"/>
                      </a:endParaRPr>
                    </a:p>
                    <a:p>
                      <a:pPr indent="0" lvl="0" marL="0" rtl="0" algn="l">
                        <a:lnSpc>
                          <a:spcPct val="115000"/>
                        </a:lnSpc>
                        <a:spcBef>
                          <a:spcPts val="0"/>
                        </a:spcBef>
                        <a:spcAft>
                          <a:spcPts val="0"/>
                        </a:spcAft>
                        <a:buClr>
                          <a:schemeClr val="dk1"/>
                        </a:buClr>
                        <a:buSzPts val="1100"/>
                        <a:buFont typeface="Arial"/>
                        <a:buNone/>
                      </a:pPr>
                      <a:r>
                        <a:rPr i="1" lang="en-US">
                          <a:solidFill>
                            <a:srgbClr val="FF0000"/>
                          </a:solidFill>
                          <a:latin typeface="Arial"/>
                          <a:ea typeface="Arial"/>
                          <a:cs typeface="Arial"/>
                          <a:sym typeface="Arial"/>
                        </a:rPr>
                        <a:t>22:00 </a:t>
                      </a:r>
                      <a:r>
                        <a:rPr i="1" lang="en-US">
                          <a:solidFill>
                            <a:schemeClr val="accent1"/>
                          </a:solidFill>
                          <a:latin typeface="Arial"/>
                          <a:ea typeface="Arial"/>
                          <a:cs typeface="Arial"/>
                          <a:sym typeface="Arial"/>
                        </a:rPr>
                        <a:t>Installation</a:t>
                      </a:r>
                      <a:endParaRPr i="1">
                        <a:solidFill>
                          <a:schemeClr val="accent1"/>
                        </a:solidFill>
                        <a:latin typeface="Arial"/>
                        <a:ea typeface="Arial"/>
                        <a:cs typeface="Arial"/>
                        <a:sym typeface="Arial"/>
                      </a:endParaRPr>
                    </a:p>
                    <a:p>
                      <a:pPr indent="0" lvl="0" marL="0" rtl="0" algn="l">
                        <a:lnSpc>
                          <a:spcPct val="115000"/>
                        </a:lnSpc>
                        <a:spcBef>
                          <a:spcPts val="0"/>
                        </a:spcBef>
                        <a:spcAft>
                          <a:spcPts val="0"/>
                        </a:spcAft>
                        <a:buClr>
                          <a:schemeClr val="dk1"/>
                        </a:buClr>
                        <a:buSzPts val="1100"/>
                        <a:buFont typeface="Arial"/>
                        <a:buNone/>
                      </a:pPr>
                      <a:r>
                        <a:rPr b="1" i="1" lang="en-US" u="sng">
                          <a:solidFill>
                            <a:srgbClr val="FF0000"/>
                          </a:solidFill>
                          <a:latin typeface="Arial"/>
                          <a:ea typeface="Arial"/>
                          <a:cs typeface="Arial"/>
                          <a:sym typeface="Arial"/>
                        </a:rPr>
                        <a:t>VTX + IT Calib. + Trig thresholds</a:t>
                      </a:r>
                      <a:endParaRPr b="1" i="1" u="sng">
                        <a:solidFill>
                          <a:srgbClr val="FF0000"/>
                        </a:solidFill>
                        <a:latin typeface="Arial"/>
                        <a:ea typeface="Arial"/>
                        <a:cs typeface="Arial"/>
                        <a:sym typeface="Arial"/>
                      </a:endParaRPr>
                    </a:p>
                  </a:txBody>
                  <a:tcPr marT="45725" marB="45725" marR="91450" marL="91450"/>
                </a:tc>
                <a:tc>
                  <a:txBody>
                    <a:bodyPr/>
                    <a:lstStyle/>
                    <a:p>
                      <a:pPr indent="0" lvl="0" marL="0" marR="0" rtl="0" algn="l">
                        <a:spcBef>
                          <a:spcPts val="0"/>
                        </a:spcBef>
                        <a:spcAft>
                          <a:spcPts val="0"/>
                        </a:spcAft>
                        <a:buNone/>
                      </a:pPr>
                      <a:r>
                        <a:rPr lang="en-US" sz="1800"/>
                        <a:t>29 Oct.</a:t>
                      </a:r>
                      <a:endParaRPr/>
                    </a:p>
                    <a:p>
                      <a:pPr indent="0" lvl="0" marL="0" rtl="0" algn="l">
                        <a:lnSpc>
                          <a:spcPct val="115000"/>
                        </a:lnSpc>
                        <a:spcBef>
                          <a:spcPts val="0"/>
                        </a:spcBef>
                        <a:spcAft>
                          <a:spcPts val="0"/>
                        </a:spcAft>
                        <a:buClr>
                          <a:schemeClr val="dk1"/>
                        </a:buClr>
                        <a:buSzPts val="1100"/>
                        <a:buFont typeface="Arial"/>
                        <a:buNone/>
                      </a:pPr>
                      <a:r>
                        <a:rPr i="1" lang="en-US">
                          <a:solidFill>
                            <a:srgbClr val="FF0000"/>
                          </a:solidFill>
                          <a:latin typeface="Arial"/>
                          <a:ea typeface="Arial"/>
                          <a:cs typeface="Arial"/>
                          <a:sym typeface="Arial"/>
                        </a:rPr>
                        <a:t>Night Shift (6h)</a:t>
                      </a:r>
                      <a:endParaRPr i="1">
                        <a:solidFill>
                          <a:srgbClr val="FF0000"/>
                        </a:solidFill>
                        <a:latin typeface="Arial"/>
                        <a:ea typeface="Arial"/>
                        <a:cs typeface="Arial"/>
                        <a:sym typeface="Arial"/>
                      </a:endParaRPr>
                    </a:p>
                    <a:p>
                      <a:pPr indent="0" lvl="0" marL="0" rtl="0" algn="l">
                        <a:lnSpc>
                          <a:spcPct val="115000"/>
                        </a:lnSpc>
                        <a:spcBef>
                          <a:spcPts val="0"/>
                        </a:spcBef>
                        <a:spcAft>
                          <a:spcPts val="0"/>
                        </a:spcAft>
                        <a:buSzPts val="1100"/>
                        <a:buNone/>
                      </a:pPr>
                      <a:r>
                        <a:rPr i="1" lang="en-US">
                          <a:solidFill>
                            <a:srgbClr val="FF0000"/>
                          </a:solidFill>
                          <a:latin typeface="Arial"/>
                          <a:ea typeface="Arial"/>
                          <a:cs typeface="Arial"/>
                          <a:sym typeface="Arial"/>
                        </a:rPr>
                        <a:t>22:00</a:t>
                      </a:r>
                      <a:endParaRPr i="1">
                        <a:solidFill>
                          <a:srgbClr val="FF0000"/>
                        </a:solidFill>
                        <a:latin typeface="Arial"/>
                        <a:ea typeface="Arial"/>
                        <a:cs typeface="Arial"/>
                        <a:sym typeface="Arial"/>
                      </a:endParaRPr>
                    </a:p>
                    <a:p>
                      <a:pPr indent="0" lvl="0" marL="0" rtl="0" algn="l">
                        <a:lnSpc>
                          <a:spcPct val="115000"/>
                        </a:lnSpc>
                        <a:spcBef>
                          <a:spcPts val="0"/>
                        </a:spcBef>
                        <a:spcAft>
                          <a:spcPts val="0"/>
                        </a:spcAft>
                        <a:buSzPts val="1100"/>
                        <a:buNone/>
                      </a:pPr>
                      <a:r>
                        <a:rPr b="1" i="1" lang="en-US" u="sng">
                          <a:solidFill>
                            <a:srgbClr val="FF0000"/>
                          </a:solidFill>
                          <a:latin typeface="Arial"/>
                          <a:ea typeface="Arial"/>
                          <a:cs typeface="Arial"/>
                          <a:sym typeface="Arial"/>
                        </a:rPr>
                        <a:t>TW-calib</a:t>
                      </a:r>
                      <a:endParaRPr b="1" i="1" u="sng">
                        <a:solidFill>
                          <a:srgbClr val="FF0000"/>
                        </a:solidFill>
                        <a:latin typeface="Arial"/>
                        <a:ea typeface="Arial"/>
                        <a:cs typeface="Arial"/>
                        <a:sym typeface="Arial"/>
                      </a:endParaRPr>
                    </a:p>
                    <a:p>
                      <a:pPr indent="0" lvl="0" marL="0" marR="0" rtl="0" algn="l">
                        <a:spcBef>
                          <a:spcPts val="0"/>
                        </a:spcBef>
                        <a:spcAft>
                          <a:spcPts val="0"/>
                        </a:spcAft>
                        <a:buNone/>
                      </a:pPr>
                      <a:r>
                        <a:t/>
                      </a:r>
                      <a:endParaRPr b="1" i="1" sz="1800" u="sng">
                        <a:solidFill>
                          <a:srgbClr val="FF0000"/>
                        </a:solidFill>
                      </a:endParaRPr>
                    </a:p>
                  </a:txBody>
                  <a:tcPr marT="45725" marB="45725" marR="91450" marL="91450"/>
                </a:tc>
              </a:tr>
              <a:tr h="1391000">
                <a:tc>
                  <a:txBody>
                    <a:bodyPr/>
                    <a:lstStyle/>
                    <a:p>
                      <a:pPr indent="0" lvl="0" marL="0" marR="0" rtl="0" algn="l">
                        <a:spcBef>
                          <a:spcPts val="0"/>
                        </a:spcBef>
                        <a:spcAft>
                          <a:spcPts val="0"/>
                        </a:spcAft>
                        <a:buNone/>
                      </a:pPr>
                      <a:r>
                        <a:rPr lang="en-US" sz="1800"/>
                        <a:t>30 Oct.</a:t>
                      </a:r>
                      <a:endParaRPr/>
                    </a:p>
                  </a:txBody>
                  <a:tcPr marT="45725" marB="45725" marR="91450" marL="91450"/>
                </a:tc>
                <a:tc>
                  <a:txBody>
                    <a:bodyPr/>
                    <a:lstStyle/>
                    <a:p>
                      <a:pPr indent="0" lvl="0" marL="0" marR="0" rtl="0" algn="l">
                        <a:spcBef>
                          <a:spcPts val="0"/>
                        </a:spcBef>
                        <a:spcAft>
                          <a:spcPts val="0"/>
                        </a:spcAft>
                        <a:buNone/>
                      </a:pPr>
                      <a:r>
                        <a:rPr lang="en-US" sz="1800"/>
                        <a:t>31 Oct.</a:t>
                      </a:r>
                      <a:endParaRPr/>
                    </a:p>
                  </a:txBody>
                  <a:tcPr marT="45725" marB="45725" marR="91450" marL="91450"/>
                </a:tc>
                <a:tc>
                  <a:txBody>
                    <a:bodyPr/>
                    <a:lstStyle/>
                    <a:p>
                      <a:pPr indent="0" lvl="0" marL="0" marR="0" rtl="0" algn="l">
                        <a:spcBef>
                          <a:spcPts val="0"/>
                        </a:spcBef>
                        <a:spcAft>
                          <a:spcPts val="0"/>
                        </a:spcAft>
                        <a:buNone/>
                      </a:pPr>
                      <a:r>
                        <a:rPr lang="en-US" sz="1800"/>
                        <a:t>1 Nov.</a:t>
                      </a:r>
                      <a:endParaRPr/>
                    </a:p>
                  </a:txBody>
                  <a:tcPr marT="45725" marB="45725" marR="91450" marL="91450"/>
                </a:tc>
                <a:tc>
                  <a:txBody>
                    <a:bodyPr/>
                    <a:lstStyle/>
                    <a:p>
                      <a:pPr indent="0" lvl="0" marL="0" marR="0" rtl="0" algn="l">
                        <a:spcBef>
                          <a:spcPts val="0"/>
                        </a:spcBef>
                        <a:spcAft>
                          <a:spcPts val="0"/>
                        </a:spcAft>
                        <a:buNone/>
                      </a:pPr>
                      <a:r>
                        <a:rPr lang="en-US" sz="1800"/>
                        <a:t>2 Nov.</a:t>
                      </a:r>
                      <a:endParaRPr/>
                    </a:p>
                  </a:txBody>
                  <a:tcPr marT="45725" marB="45725" marR="91450" marL="91450"/>
                </a:tc>
                <a:tc>
                  <a:txBody>
                    <a:bodyPr/>
                    <a:lstStyle/>
                    <a:p>
                      <a:pPr indent="0" lvl="0" marL="0" marR="0" rtl="0" algn="l">
                        <a:spcBef>
                          <a:spcPts val="0"/>
                        </a:spcBef>
                        <a:spcAft>
                          <a:spcPts val="0"/>
                        </a:spcAft>
                        <a:buNone/>
                      </a:pPr>
                      <a:r>
                        <a:rPr lang="en-US" sz="1800"/>
                        <a:t>3 Nov.</a:t>
                      </a:r>
                      <a:endParaRPr/>
                    </a:p>
                  </a:txBody>
                  <a:tcPr marT="45725" marB="45725" marR="91450" marL="91450"/>
                </a:tc>
                <a:tc>
                  <a:txBody>
                    <a:bodyPr/>
                    <a:lstStyle/>
                    <a:p>
                      <a:pPr indent="0" lvl="0" marL="0" marR="0" rtl="0" algn="l">
                        <a:spcBef>
                          <a:spcPts val="0"/>
                        </a:spcBef>
                        <a:spcAft>
                          <a:spcPts val="0"/>
                        </a:spcAft>
                        <a:buNone/>
                      </a:pPr>
                      <a:r>
                        <a:rPr lang="en-US" sz="1800"/>
                        <a:t>4 Nov.</a:t>
                      </a:r>
                      <a:endParaRPr/>
                    </a:p>
                    <a:p>
                      <a:pPr indent="0" lvl="0" marL="0" rtl="0" algn="l">
                        <a:lnSpc>
                          <a:spcPct val="115000"/>
                        </a:lnSpc>
                        <a:spcBef>
                          <a:spcPts val="0"/>
                        </a:spcBef>
                        <a:spcAft>
                          <a:spcPts val="0"/>
                        </a:spcAft>
                        <a:buClr>
                          <a:schemeClr val="dk1"/>
                        </a:buClr>
                        <a:buSzPts val="1100"/>
                        <a:buFont typeface="Arial"/>
                        <a:buNone/>
                      </a:pPr>
                      <a:r>
                        <a:rPr i="1" lang="en-US">
                          <a:solidFill>
                            <a:srgbClr val="FF0000"/>
                          </a:solidFill>
                          <a:latin typeface="Arial"/>
                          <a:ea typeface="Arial"/>
                          <a:cs typeface="Arial"/>
                          <a:sym typeface="Arial"/>
                        </a:rPr>
                        <a:t>After. Shift (8h)</a:t>
                      </a:r>
                      <a:endParaRPr i="1">
                        <a:solidFill>
                          <a:srgbClr val="FF0000"/>
                        </a:solidFill>
                        <a:latin typeface="Arial"/>
                        <a:ea typeface="Arial"/>
                        <a:cs typeface="Arial"/>
                        <a:sym typeface="Arial"/>
                      </a:endParaRPr>
                    </a:p>
                    <a:p>
                      <a:pPr indent="0" lvl="0" marL="0" rtl="0" algn="l">
                        <a:lnSpc>
                          <a:spcPct val="115000"/>
                        </a:lnSpc>
                        <a:spcBef>
                          <a:spcPts val="0"/>
                        </a:spcBef>
                        <a:spcAft>
                          <a:spcPts val="0"/>
                        </a:spcAft>
                        <a:buSzPts val="1100"/>
                        <a:buNone/>
                      </a:pPr>
                      <a:r>
                        <a:rPr i="1" lang="en-US">
                          <a:solidFill>
                            <a:srgbClr val="FF0000"/>
                          </a:solidFill>
                          <a:latin typeface="Arial"/>
                          <a:ea typeface="Arial"/>
                          <a:cs typeface="Arial"/>
                          <a:sym typeface="Arial"/>
                        </a:rPr>
                        <a:t>14:00-22:00</a:t>
                      </a:r>
                      <a:endParaRPr i="1">
                        <a:solidFill>
                          <a:srgbClr val="FF0000"/>
                        </a:solidFill>
                      </a:endParaRPr>
                    </a:p>
                  </a:txBody>
                  <a:tcPr marT="45725" marB="45725" marR="91450" marL="91450"/>
                </a:tc>
                <a:tc>
                  <a:txBody>
                    <a:bodyPr/>
                    <a:lstStyle/>
                    <a:p>
                      <a:pPr indent="0" lvl="0" marL="0" marR="0" rtl="0" algn="l">
                        <a:spcBef>
                          <a:spcPts val="0"/>
                        </a:spcBef>
                        <a:spcAft>
                          <a:spcPts val="0"/>
                        </a:spcAft>
                        <a:buNone/>
                      </a:pPr>
                      <a:r>
                        <a:rPr lang="en-US" sz="1800"/>
                        <a:t>5 Nov.</a:t>
                      </a:r>
                      <a:endParaRPr/>
                    </a:p>
                    <a:p>
                      <a:pPr indent="0" lvl="0" marL="0" rtl="0" algn="l">
                        <a:lnSpc>
                          <a:spcPct val="115000"/>
                        </a:lnSpc>
                        <a:spcBef>
                          <a:spcPts val="0"/>
                        </a:spcBef>
                        <a:spcAft>
                          <a:spcPts val="0"/>
                        </a:spcAft>
                        <a:buClr>
                          <a:schemeClr val="dk1"/>
                        </a:buClr>
                        <a:buSzPts val="1100"/>
                        <a:buFont typeface="Arial"/>
                        <a:buNone/>
                      </a:pPr>
                      <a:r>
                        <a:rPr i="1" lang="en-US">
                          <a:solidFill>
                            <a:srgbClr val="FF0000"/>
                          </a:solidFill>
                          <a:latin typeface="Arial"/>
                          <a:ea typeface="Arial"/>
                          <a:cs typeface="Arial"/>
                          <a:sym typeface="Arial"/>
                        </a:rPr>
                        <a:t>After. Shift (8h)</a:t>
                      </a:r>
                      <a:endParaRPr i="1">
                        <a:solidFill>
                          <a:srgbClr val="FF0000"/>
                        </a:solidFill>
                        <a:latin typeface="Arial"/>
                        <a:ea typeface="Arial"/>
                        <a:cs typeface="Arial"/>
                        <a:sym typeface="Arial"/>
                      </a:endParaRPr>
                    </a:p>
                    <a:p>
                      <a:pPr indent="0" lvl="0" marL="0" rtl="0" algn="l">
                        <a:lnSpc>
                          <a:spcPct val="115000"/>
                        </a:lnSpc>
                        <a:spcBef>
                          <a:spcPts val="0"/>
                        </a:spcBef>
                        <a:spcAft>
                          <a:spcPts val="0"/>
                        </a:spcAft>
                        <a:buSzPts val="1100"/>
                        <a:buNone/>
                      </a:pPr>
                      <a:r>
                        <a:rPr i="1" lang="en-US">
                          <a:solidFill>
                            <a:srgbClr val="FF0000"/>
                          </a:solidFill>
                          <a:latin typeface="Arial"/>
                          <a:ea typeface="Arial"/>
                          <a:cs typeface="Arial"/>
                          <a:sym typeface="Arial"/>
                        </a:rPr>
                        <a:t>14:00-22:00</a:t>
                      </a:r>
                      <a:endParaRPr i="1">
                        <a:solidFill>
                          <a:srgbClr val="FF0000"/>
                        </a:solidFill>
                      </a:endParaRPr>
                    </a:p>
                  </a:txBody>
                  <a:tcPr marT="45725" marB="45725" marR="91450" marL="91450"/>
                </a:tc>
              </a:tr>
              <a:tr h="1391000">
                <a:tc>
                  <a:txBody>
                    <a:bodyPr/>
                    <a:lstStyle/>
                    <a:p>
                      <a:pPr indent="0" lvl="0" marL="0" marR="0" rtl="0" algn="l">
                        <a:spcBef>
                          <a:spcPts val="0"/>
                        </a:spcBef>
                        <a:spcAft>
                          <a:spcPts val="0"/>
                        </a:spcAft>
                        <a:buNone/>
                      </a:pPr>
                      <a:r>
                        <a:rPr lang="en-US" sz="1800"/>
                        <a:t>6 Nov.</a:t>
                      </a:r>
                      <a:endParaRPr/>
                    </a:p>
                    <a:p>
                      <a:pPr indent="0" lvl="0" marL="0" rtl="0" algn="l">
                        <a:lnSpc>
                          <a:spcPct val="115000"/>
                        </a:lnSpc>
                        <a:spcBef>
                          <a:spcPts val="0"/>
                        </a:spcBef>
                        <a:spcAft>
                          <a:spcPts val="0"/>
                        </a:spcAft>
                        <a:buClr>
                          <a:schemeClr val="dk1"/>
                        </a:buClr>
                        <a:buSzPts val="1100"/>
                        <a:buFont typeface="Arial"/>
                        <a:buNone/>
                      </a:pPr>
                      <a:r>
                        <a:rPr i="1" lang="en-US">
                          <a:solidFill>
                            <a:srgbClr val="FF0000"/>
                          </a:solidFill>
                          <a:latin typeface="Arial"/>
                          <a:ea typeface="Arial"/>
                          <a:cs typeface="Arial"/>
                          <a:sym typeface="Arial"/>
                        </a:rPr>
                        <a:t>Night Shift (6h)</a:t>
                      </a:r>
                      <a:endParaRPr i="1">
                        <a:solidFill>
                          <a:srgbClr val="FF0000"/>
                        </a:solidFill>
                        <a:latin typeface="Arial"/>
                        <a:ea typeface="Arial"/>
                        <a:cs typeface="Arial"/>
                        <a:sym typeface="Arial"/>
                      </a:endParaRPr>
                    </a:p>
                    <a:p>
                      <a:pPr indent="0" lvl="0" marL="0" rtl="0" algn="l">
                        <a:lnSpc>
                          <a:spcPct val="115000"/>
                        </a:lnSpc>
                        <a:spcBef>
                          <a:spcPts val="0"/>
                        </a:spcBef>
                        <a:spcAft>
                          <a:spcPts val="0"/>
                        </a:spcAft>
                        <a:buSzPts val="1100"/>
                        <a:buNone/>
                      </a:pPr>
                      <a:r>
                        <a:rPr i="1" lang="en-US">
                          <a:solidFill>
                            <a:srgbClr val="FF0000"/>
                          </a:solidFill>
                          <a:latin typeface="Arial"/>
                          <a:ea typeface="Arial"/>
                          <a:cs typeface="Arial"/>
                          <a:sym typeface="Arial"/>
                        </a:rPr>
                        <a:t>22:00</a:t>
                      </a:r>
                      <a:endParaRPr i="1">
                        <a:solidFill>
                          <a:srgbClr val="FF0000"/>
                        </a:solidFill>
                      </a:endParaRPr>
                    </a:p>
                    <a:p>
                      <a:pPr indent="0" lvl="0" marL="0" marR="0" rtl="0" algn="l">
                        <a:spcBef>
                          <a:spcPts val="0"/>
                        </a:spcBef>
                        <a:spcAft>
                          <a:spcPts val="0"/>
                        </a:spcAft>
                        <a:buClr>
                          <a:srgbClr val="000000"/>
                        </a:buClr>
                        <a:buFont typeface="Arial"/>
                        <a:buNone/>
                      </a:pPr>
                      <a:r>
                        <a:t/>
                      </a:r>
                      <a:endParaRPr i="1" sz="1800">
                        <a:solidFill>
                          <a:srgbClr val="FF0000"/>
                        </a:solidFill>
                      </a:endParaRPr>
                    </a:p>
                  </a:txBody>
                  <a:tcPr marT="45725" marB="45725" marR="91450" marL="91450"/>
                </a:tc>
                <a:tc>
                  <a:txBody>
                    <a:bodyPr/>
                    <a:lstStyle/>
                    <a:p>
                      <a:pPr indent="0" lvl="0" marL="0" marR="0" rtl="0" algn="l">
                        <a:spcBef>
                          <a:spcPts val="0"/>
                        </a:spcBef>
                        <a:spcAft>
                          <a:spcPts val="0"/>
                        </a:spcAft>
                        <a:buNone/>
                      </a:pPr>
                      <a:r>
                        <a:rPr lang="en-US" sz="1800"/>
                        <a:t>7 Nov.</a:t>
                      </a:r>
                      <a:endParaRPr/>
                    </a:p>
                    <a:p>
                      <a:pPr indent="0" lvl="0" marL="0" rtl="0" algn="l">
                        <a:lnSpc>
                          <a:spcPct val="115000"/>
                        </a:lnSpc>
                        <a:spcBef>
                          <a:spcPts val="0"/>
                        </a:spcBef>
                        <a:spcAft>
                          <a:spcPts val="0"/>
                        </a:spcAft>
                        <a:buClr>
                          <a:schemeClr val="dk1"/>
                        </a:buClr>
                        <a:buSzPts val="1100"/>
                        <a:buFont typeface="Arial"/>
                        <a:buNone/>
                      </a:pPr>
                      <a:r>
                        <a:rPr i="1" lang="en-US">
                          <a:solidFill>
                            <a:srgbClr val="FF0000"/>
                          </a:solidFill>
                          <a:latin typeface="Arial"/>
                          <a:ea typeface="Arial"/>
                          <a:cs typeface="Arial"/>
                          <a:sym typeface="Arial"/>
                        </a:rPr>
                        <a:t>Night Shift (6h)</a:t>
                      </a:r>
                      <a:endParaRPr i="1">
                        <a:solidFill>
                          <a:srgbClr val="FF0000"/>
                        </a:solidFill>
                        <a:latin typeface="Arial"/>
                        <a:ea typeface="Arial"/>
                        <a:cs typeface="Arial"/>
                        <a:sym typeface="Arial"/>
                      </a:endParaRPr>
                    </a:p>
                    <a:p>
                      <a:pPr indent="0" lvl="0" marL="0" rtl="0" algn="l">
                        <a:lnSpc>
                          <a:spcPct val="115000"/>
                        </a:lnSpc>
                        <a:spcBef>
                          <a:spcPts val="0"/>
                        </a:spcBef>
                        <a:spcAft>
                          <a:spcPts val="0"/>
                        </a:spcAft>
                        <a:buClr>
                          <a:schemeClr val="dk1"/>
                        </a:buClr>
                        <a:buSzPts val="1100"/>
                        <a:buFont typeface="Arial"/>
                        <a:buNone/>
                      </a:pPr>
                      <a:r>
                        <a:rPr b="1" i="1" lang="en-US" u="sng">
                          <a:solidFill>
                            <a:srgbClr val="FF0000"/>
                          </a:solidFill>
                          <a:latin typeface="Arial"/>
                          <a:ea typeface="Arial"/>
                          <a:cs typeface="Arial"/>
                          <a:sym typeface="Arial"/>
                        </a:rPr>
                        <a:t>22:00</a:t>
                      </a:r>
                      <a:endParaRPr b="1" i="1" u="sng">
                        <a:solidFill>
                          <a:srgbClr val="FF0000"/>
                        </a:solidFill>
                        <a:latin typeface="Arial"/>
                        <a:ea typeface="Arial"/>
                        <a:cs typeface="Arial"/>
                        <a:sym typeface="Arial"/>
                      </a:endParaRPr>
                    </a:p>
                    <a:p>
                      <a:pPr indent="0" lvl="0" marL="0" rtl="0" algn="l">
                        <a:lnSpc>
                          <a:spcPct val="115000"/>
                        </a:lnSpc>
                        <a:spcBef>
                          <a:spcPts val="0"/>
                        </a:spcBef>
                        <a:spcAft>
                          <a:spcPts val="0"/>
                        </a:spcAft>
                        <a:buSzPts val="1100"/>
                        <a:buNone/>
                      </a:pPr>
                      <a:r>
                        <a:rPr b="1" i="1" lang="en-US" u="sng">
                          <a:solidFill>
                            <a:srgbClr val="FF0000"/>
                          </a:solidFill>
                          <a:latin typeface="Arial"/>
                          <a:ea typeface="Arial"/>
                          <a:cs typeface="Arial"/>
                          <a:sym typeface="Arial"/>
                        </a:rPr>
                        <a:t>Emulsion Run</a:t>
                      </a:r>
                      <a:endParaRPr i="1">
                        <a:solidFill>
                          <a:srgbClr val="FF0000"/>
                        </a:solidFill>
                      </a:endParaRPr>
                    </a:p>
                  </a:txBody>
                  <a:tcPr marT="45725" marB="45725" marR="91450" marL="91450"/>
                </a:tc>
                <a:tc>
                  <a:txBody>
                    <a:bodyPr/>
                    <a:lstStyle/>
                    <a:p>
                      <a:pPr indent="0" lvl="0" marL="0" marR="0" rtl="0" algn="l">
                        <a:spcBef>
                          <a:spcPts val="0"/>
                        </a:spcBef>
                        <a:spcAft>
                          <a:spcPts val="0"/>
                        </a:spcAft>
                        <a:buNone/>
                      </a:pPr>
                      <a:r>
                        <a:rPr lang="en-US" sz="1800"/>
                        <a:t>8 Nov.</a:t>
                      </a:r>
                      <a:endParaRPr sz="1800"/>
                    </a:p>
                    <a:p>
                      <a:pPr indent="0" lvl="0" marL="0" rtl="0" algn="l">
                        <a:spcBef>
                          <a:spcPts val="0"/>
                        </a:spcBef>
                        <a:spcAft>
                          <a:spcPts val="0"/>
                        </a:spcAft>
                        <a:buClr>
                          <a:schemeClr val="dk1"/>
                        </a:buClr>
                        <a:buFont typeface="Arial"/>
                        <a:buNone/>
                      </a:pPr>
                      <a:r>
                        <a:rPr i="1" lang="en-US">
                          <a:solidFill>
                            <a:schemeClr val="accent1"/>
                          </a:solidFill>
                        </a:rPr>
                        <a:t>Uninstallation</a:t>
                      </a:r>
                      <a:endParaRPr/>
                    </a:p>
                  </a:txBody>
                  <a:tcPr marT="45725" marB="45725" marR="91450" marL="91450"/>
                </a:tc>
                <a:tc>
                  <a:txBody>
                    <a:bodyPr/>
                    <a:lstStyle/>
                    <a:p>
                      <a:pPr indent="0" lvl="0" marL="0" marR="0" rtl="0" algn="l">
                        <a:spcBef>
                          <a:spcPts val="0"/>
                        </a:spcBef>
                        <a:spcAft>
                          <a:spcPts val="0"/>
                        </a:spcAft>
                        <a:buNone/>
                      </a:pPr>
                      <a:r>
                        <a:rPr lang="en-US" sz="1800"/>
                        <a:t>9 Nov.</a:t>
                      </a:r>
                      <a:endParaRPr sz="1800"/>
                    </a:p>
                    <a:p>
                      <a:pPr indent="0" lvl="0" marL="0" rtl="0" algn="l">
                        <a:spcBef>
                          <a:spcPts val="0"/>
                        </a:spcBef>
                        <a:spcAft>
                          <a:spcPts val="0"/>
                        </a:spcAft>
                        <a:buClr>
                          <a:schemeClr val="dk1"/>
                        </a:buClr>
                        <a:buFont typeface="Arial"/>
                        <a:buNone/>
                      </a:pPr>
                      <a:r>
                        <a:rPr i="1" lang="en-US">
                          <a:solidFill>
                            <a:schemeClr val="accent1"/>
                          </a:solidFill>
                        </a:rPr>
                        <a:t>Uninstallation</a:t>
                      </a:r>
                      <a:endParaRPr/>
                    </a:p>
                  </a:txBody>
                  <a:tcPr marT="45725" marB="45725" marR="91450" marL="91450"/>
                </a:tc>
                <a:tc>
                  <a:txBody>
                    <a:bodyPr/>
                    <a:lstStyle/>
                    <a:p>
                      <a:pPr indent="0" lvl="0" marL="0" marR="0" rtl="0" algn="l">
                        <a:spcBef>
                          <a:spcPts val="0"/>
                        </a:spcBef>
                        <a:spcAft>
                          <a:spcPts val="0"/>
                        </a:spcAft>
                        <a:buNone/>
                      </a:pPr>
                      <a:r>
                        <a:rPr lang="en-US" sz="1800"/>
                        <a:t>10 Nov.</a:t>
                      </a:r>
                      <a:endParaRPr i="1" sz="1800">
                        <a:solidFill>
                          <a:schemeClr val="accent3"/>
                        </a:solidFill>
                      </a:endParaRPr>
                    </a:p>
                    <a:p>
                      <a:pPr indent="0" lvl="0" marL="0" rtl="0" algn="l">
                        <a:spcBef>
                          <a:spcPts val="0"/>
                        </a:spcBef>
                        <a:spcAft>
                          <a:spcPts val="0"/>
                        </a:spcAft>
                        <a:buClr>
                          <a:schemeClr val="dk1"/>
                        </a:buClr>
                        <a:buFont typeface="Arial"/>
                        <a:buNone/>
                      </a:pPr>
                      <a:r>
                        <a:rPr i="1" lang="en-US">
                          <a:solidFill>
                            <a:schemeClr val="accent3"/>
                          </a:solidFill>
                        </a:rPr>
                        <a:t>No Material in the room</a:t>
                      </a:r>
                      <a:endParaRPr i="1">
                        <a:solidFill>
                          <a:schemeClr val="accent3"/>
                        </a:solidFill>
                      </a:endParaRPr>
                    </a:p>
                  </a:txBody>
                  <a:tcPr marT="45725" marB="45725" marR="91450" marL="91450"/>
                </a:tc>
                <a:tc>
                  <a:txBody>
                    <a:bodyPr/>
                    <a:lstStyle/>
                    <a:p>
                      <a:pPr indent="0" lvl="0" marL="0" marR="0" rtl="0" algn="l">
                        <a:spcBef>
                          <a:spcPts val="0"/>
                        </a:spcBef>
                        <a:spcAft>
                          <a:spcPts val="0"/>
                        </a:spcAft>
                        <a:buNone/>
                      </a:pPr>
                      <a:r>
                        <a:rPr lang="en-US" sz="1800"/>
                        <a:t>11 Nov.</a:t>
                      </a:r>
                      <a:endParaRPr/>
                    </a:p>
                    <a:p>
                      <a:pPr indent="0" lvl="0" marL="0" marR="0" rtl="0" algn="l">
                        <a:spcBef>
                          <a:spcPts val="0"/>
                        </a:spcBef>
                        <a:spcAft>
                          <a:spcPts val="0"/>
                        </a:spcAft>
                        <a:buNone/>
                      </a:pPr>
                      <a:r>
                        <a:rPr i="1" lang="en-US">
                          <a:solidFill>
                            <a:srgbClr val="275316"/>
                          </a:solidFill>
                        </a:rPr>
                        <a:t>Next Exp. In Exp. Room.</a:t>
                      </a:r>
                      <a:endParaRPr sz="1000"/>
                    </a:p>
                  </a:txBody>
                  <a:tcPr marT="45725" marB="45725" marR="91450" marL="91450"/>
                </a:tc>
                <a:tc>
                  <a:txBody>
                    <a:bodyPr/>
                    <a:lstStyle/>
                    <a:p>
                      <a:pPr indent="0" lvl="0" marL="0" marR="0" rtl="0" algn="l">
                        <a:spcBef>
                          <a:spcPts val="0"/>
                        </a:spcBef>
                        <a:spcAft>
                          <a:spcPts val="0"/>
                        </a:spcAft>
                        <a:buNone/>
                      </a:pPr>
                      <a:r>
                        <a:rPr lang="en-US" sz="1800"/>
                        <a:t>12 Nov.</a:t>
                      </a:r>
                      <a:endParaRPr/>
                    </a:p>
                  </a:txBody>
                  <a:tcPr marT="45725" marB="45725" marR="91450" marL="91450"/>
                </a:tc>
              </a:tr>
            </a:tbl>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1" name="Shape 101"/>
        <p:cNvGrpSpPr/>
        <p:nvPr/>
      </p:nvGrpSpPr>
      <p:grpSpPr>
        <a:xfrm>
          <a:off x="0" y="0"/>
          <a:ext cx="0" cy="0"/>
          <a:chOff x="0" y="0"/>
          <a:chExt cx="0" cy="0"/>
        </a:xfrm>
      </p:grpSpPr>
      <p:sp>
        <p:nvSpPr>
          <p:cNvPr id="102" name="Google Shape;102;p3"/>
          <p:cNvSpPr txBox="1"/>
          <p:nvPr>
            <p:ph type="title"/>
          </p:nvPr>
        </p:nvSpPr>
        <p:spPr>
          <a:xfrm>
            <a:off x="0" y="0"/>
            <a:ext cx="12192000" cy="722376"/>
          </a:xfrm>
          <a:prstGeom prst="rect">
            <a:avLst/>
          </a:prstGeom>
          <a:solidFill>
            <a:srgbClr val="C0E4F5"/>
          </a:solid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400"/>
              <a:buFont typeface="Play"/>
              <a:buNone/>
            </a:pPr>
            <a:r>
              <a:rPr lang="en-US"/>
              <a:t>Beam Tuning</a:t>
            </a:r>
            <a:endParaRPr/>
          </a:p>
        </p:txBody>
      </p:sp>
      <p:sp>
        <p:nvSpPr>
          <p:cNvPr id="103" name="Google Shape;103;p3"/>
          <p:cNvSpPr txBox="1"/>
          <p:nvPr/>
        </p:nvSpPr>
        <p:spPr>
          <a:xfrm>
            <a:off x="341650" y="959625"/>
            <a:ext cx="11367300" cy="5576700"/>
          </a:xfrm>
          <a:prstGeom prst="rect">
            <a:avLst/>
          </a:prstGeom>
          <a:noFill/>
          <a:ln>
            <a:noFill/>
          </a:ln>
        </p:spPr>
        <p:txBody>
          <a:bodyPr anchorCtr="0" anchor="t" bIns="91425" lIns="91425" spcFirstLastPara="1" rIns="91425" wrap="square" tIns="91425">
            <a:noAutofit/>
          </a:bodyPr>
          <a:lstStyle/>
          <a:p>
            <a:pPr indent="-355600" lvl="0" marL="457200" rtl="0" algn="l">
              <a:spcBef>
                <a:spcPts val="0"/>
              </a:spcBef>
              <a:spcAft>
                <a:spcPts val="0"/>
              </a:spcAft>
              <a:buSzPts val="2000"/>
              <a:buChar char="-"/>
            </a:pPr>
            <a:r>
              <a:rPr lang="en-US" sz="2000"/>
              <a:t>Maria Cristina and Adele will be present to the tests the first night and will bring the dummy emulsion to CNAO</a:t>
            </a:r>
            <a:endParaRPr sz="2000"/>
          </a:p>
          <a:p>
            <a:pPr indent="0" lvl="0" marL="457200" rtl="0" algn="l">
              <a:spcBef>
                <a:spcPts val="0"/>
              </a:spcBef>
              <a:spcAft>
                <a:spcPts val="0"/>
              </a:spcAft>
              <a:buNone/>
            </a:pPr>
            <a:r>
              <a:t/>
            </a:r>
            <a:endParaRPr sz="2000"/>
          </a:p>
          <a:p>
            <a:pPr indent="-355600" lvl="0" marL="457200" rtl="0" algn="l">
              <a:spcBef>
                <a:spcPts val="0"/>
              </a:spcBef>
              <a:spcAft>
                <a:spcPts val="0"/>
              </a:spcAft>
              <a:buSzPts val="2000"/>
              <a:buChar char="-"/>
            </a:pPr>
            <a:r>
              <a:rPr lang="en-US" sz="2000"/>
              <a:t>Energies to be tuned for electronic setup:</a:t>
            </a:r>
            <a:endParaRPr sz="2000"/>
          </a:p>
          <a:p>
            <a:pPr indent="-355600" lvl="1" marL="914400" rtl="0" algn="l">
              <a:spcBef>
                <a:spcPts val="0"/>
              </a:spcBef>
              <a:spcAft>
                <a:spcPts val="0"/>
              </a:spcAft>
              <a:buSzPts val="2000"/>
              <a:buChar char="-"/>
            </a:pPr>
            <a:r>
              <a:rPr lang="en-US" sz="2000"/>
              <a:t>Physics: C-200 (different rates for minimum bias and fragmentation trigger)</a:t>
            </a:r>
            <a:endParaRPr sz="2000"/>
          </a:p>
          <a:p>
            <a:pPr indent="0" lvl="0" marL="1371600" rtl="0" algn="l">
              <a:spcBef>
                <a:spcPts val="0"/>
              </a:spcBef>
              <a:spcAft>
                <a:spcPts val="0"/>
              </a:spcAft>
              <a:buNone/>
            </a:pPr>
            <a:r>
              <a:rPr lang="en-US" sz="2000"/>
              <a:t>→ 2 kHz corresponds to about one event in the Vertex, 4kHz rate maximum for frag.</a:t>
            </a:r>
            <a:endParaRPr sz="2000"/>
          </a:p>
          <a:p>
            <a:pPr indent="-355600" lvl="1" marL="914400" rtl="0" algn="l">
              <a:spcBef>
                <a:spcPts val="0"/>
              </a:spcBef>
              <a:spcAft>
                <a:spcPts val="0"/>
              </a:spcAft>
              <a:buSzPts val="2000"/>
              <a:buChar char="-"/>
            </a:pPr>
            <a:r>
              <a:rPr lang="en-US" sz="2000"/>
              <a:t>TW Calib: C-200, p-200, p-230, (p-150?)</a:t>
            </a:r>
            <a:endParaRPr sz="2000"/>
          </a:p>
          <a:p>
            <a:pPr indent="-355600" lvl="1" marL="914400" rtl="0" algn="l">
              <a:spcBef>
                <a:spcPts val="0"/>
              </a:spcBef>
              <a:spcAft>
                <a:spcPts val="0"/>
              </a:spcAft>
              <a:buSzPts val="2000"/>
              <a:buChar char="-"/>
            </a:pPr>
            <a:r>
              <a:rPr lang="en-US" sz="2000"/>
              <a:t>Calo Calibration: C-115, </a:t>
            </a:r>
            <a:r>
              <a:rPr lang="en-US" sz="2000">
                <a:solidFill>
                  <a:schemeClr val="dk1"/>
                </a:solidFill>
              </a:rPr>
              <a:t>C-</a:t>
            </a:r>
            <a:r>
              <a:rPr lang="en-US" sz="2000"/>
              <a:t>150, </a:t>
            </a:r>
            <a:r>
              <a:rPr lang="en-US" sz="2000">
                <a:solidFill>
                  <a:schemeClr val="dk1"/>
                </a:solidFill>
              </a:rPr>
              <a:t>C-</a:t>
            </a:r>
            <a:r>
              <a:rPr lang="en-US" sz="2000"/>
              <a:t>200, </a:t>
            </a:r>
            <a:r>
              <a:rPr lang="en-US" sz="2000">
                <a:solidFill>
                  <a:schemeClr val="dk1"/>
                </a:solidFill>
              </a:rPr>
              <a:t>C-</a:t>
            </a:r>
            <a:r>
              <a:rPr lang="en-US" sz="2000"/>
              <a:t>250, </a:t>
            </a:r>
            <a:r>
              <a:rPr lang="en-US" sz="2000">
                <a:solidFill>
                  <a:schemeClr val="dk1"/>
                </a:solidFill>
              </a:rPr>
              <a:t>C-</a:t>
            </a:r>
            <a:r>
              <a:rPr lang="en-US" sz="2000"/>
              <a:t>300 MeV/u, p-200, </a:t>
            </a:r>
            <a:r>
              <a:rPr lang="en-US" sz="2000">
                <a:highlight>
                  <a:srgbClr val="FFFF00"/>
                </a:highlight>
              </a:rPr>
              <a:t>p-250 MeV(230?)</a:t>
            </a:r>
            <a:endParaRPr sz="2000">
              <a:highlight>
                <a:srgbClr val="FFFF00"/>
              </a:highlight>
            </a:endParaRPr>
          </a:p>
          <a:p>
            <a:pPr indent="-355600" lvl="1" marL="914400" rtl="0" algn="l">
              <a:spcBef>
                <a:spcPts val="0"/>
              </a:spcBef>
              <a:spcAft>
                <a:spcPts val="0"/>
              </a:spcAft>
              <a:buSzPts val="2000"/>
              <a:buChar char="-"/>
            </a:pPr>
            <a:r>
              <a:rPr lang="en-US" sz="2000"/>
              <a:t>IT-VTX Calibration: No additional energies are needed. </a:t>
            </a:r>
            <a:endParaRPr sz="2000"/>
          </a:p>
          <a:p>
            <a:pPr indent="0" lvl="0" marL="457200" rtl="0" algn="l">
              <a:spcBef>
                <a:spcPts val="0"/>
              </a:spcBef>
              <a:spcAft>
                <a:spcPts val="0"/>
              </a:spcAft>
              <a:buNone/>
            </a:pPr>
            <a:r>
              <a:t/>
            </a:r>
            <a:endParaRPr sz="2000">
              <a:solidFill>
                <a:schemeClr val="dk1"/>
              </a:solidFill>
            </a:endParaRPr>
          </a:p>
          <a:p>
            <a:pPr indent="-355600" lvl="0" marL="457200" rtl="0" algn="l">
              <a:spcBef>
                <a:spcPts val="0"/>
              </a:spcBef>
              <a:spcAft>
                <a:spcPts val="0"/>
              </a:spcAft>
              <a:buClr>
                <a:schemeClr val="dk1"/>
              </a:buClr>
              <a:buSzPts val="2000"/>
              <a:buChar char="-"/>
            </a:pPr>
            <a:r>
              <a:rPr lang="en-US" sz="2000">
                <a:solidFill>
                  <a:schemeClr val="dk1"/>
                </a:solidFill>
              </a:rPr>
              <a:t>Tuning</a:t>
            </a:r>
            <a:r>
              <a:rPr lang="en-US" sz="2000">
                <a:solidFill>
                  <a:schemeClr val="dk1"/>
                </a:solidFill>
              </a:rPr>
              <a:t> for emulsion irradiation:</a:t>
            </a:r>
            <a:endParaRPr sz="2000">
              <a:solidFill>
                <a:schemeClr val="dk1"/>
              </a:solidFill>
            </a:endParaRPr>
          </a:p>
          <a:p>
            <a:pPr indent="-355600" lvl="1" marL="914400" rtl="0" algn="l">
              <a:spcBef>
                <a:spcPts val="0"/>
              </a:spcBef>
              <a:spcAft>
                <a:spcPts val="0"/>
              </a:spcAft>
              <a:buClr>
                <a:schemeClr val="dk1"/>
              </a:buClr>
              <a:buSzPts val="2000"/>
              <a:buChar char="-"/>
            </a:pPr>
            <a:r>
              <a:rPr lang="en-US" sz="2000">
                <a:solidFill>
                  <a:schemeClr val="dk1"/>
                </a:solidFill>
              </a:rPr>
              <a:t>C-200 with uniform irradiation</a:t>
            </a:r>
            <a:endParaRPr sz="2000">
              <a:solidFill>
                <a:schemeClr val="dk1"/>
              </a:solidFill>
            </a:endParaRPr>
          </a:p>
          <a:p>
            <a:pPr indent="-355600" lvl="1" marL="914400" rtl="0" algn="l">
              <a:spcBef>
                <a:spcPts val="0"/>
              </a:spcBef>
              <a:spcAft>
                <a:spcPts val="0"/>
              </a:spcAft>
              <a:buClr>
                <a:schemeClr val="dk1"/>
              </a:buClr>
              <a:buSzPts val="2000"/>
              <a:buChar char="-"/>
            </a:pPr>
            <a:r>
              <a:rPr lang="en-US" sz="2000">
                <a:solidFill>
                  <a:schemeClr val="dk1"/>
                </a:solidFill>
              </a:rPr>
              <a:t>p-70 NIT?</a:t>
            </a:r>
            <a:endParaRPr sz="2000">
              <a:solidFill>
                <a:schemeClr val="dk1"/>
              </a:solidFill>
            </a:endParaRPr>
          </a:p>
          <a:p>
            <a:pPr indent="0" lvl="0" marL="914400" rtl="0" algn="l">
              <a:spcBef>
                <a:spcPts val="0"/>
              </a:spcBef>
              <a:spcAft>
                <a:spcPts val="0"/>
              </a:spcAft>
              <a:buNone/>
            </a:pPr>
            <a:r>
              <a:t/>
            </a:r>
            <a:endParaRPr sz="2000"/>
          </a:p>
          <a:p>
            <a:pPr indent="0" lvl="0" marL="0" rtl="0" algn="l">
              <a:spcBef>
                <a:spcPts val="0"/>
              </a:spcBef>
              <a:spcAft>
                <a:spcPts val="0"/>
              </a:spcAft>
              <a:buNone/>
            </a:pPr>
            <a:r>
              <a:t/>
            </a:r>
            <a:endParaRPr sz="2000"/>
          </a:p>
          <a:p>
            <a:pPr indent="0" lvl="0" marL="0" rtl="0" algn="l">
              <a:spcBef>
                <a:spcPts val="0"/>
              </a:spcBef>
              <a:spcAft>
                <a:spcPts val="0"/>
              </a:spcAft>
              <a:buNone/>
            </a:pPr>
            <a:r>
              <a:t/>
            </a:r>
            <a:endParaRPr sz="2000"/>
          </a:p>
          <a:p>
            <a:pPr indent="0" lvl="0" marL="0" rtl="0" algn="l">
              <a:spcBef>
                <a:spcPts val="0"/>
              </a:spcBef>
              <a:spcAft>
                <a:spcPts val="0"/>
              </a:spcAft>
              <a:buNone/>
            </a:pPr>
            <a:r>
              <a:t/>
            </a:r>
            <a:endParaRPr sz="2000"/>
          </a:p>
          <a:p>
            <a:pPr indent="0" lvl="0" marL="0" rtl="0" algn="l">
              <a:spcBef>
                <a:spcPts val="0"/>
              </a:spcBef>
              <a:spcAft>
                <a:spcPts val="0"/>
              </a:spcAft>
              <a:buNone/>
            </a:pPr>
            <a:r>
              <a:t/>
            </a:r>
            <a:endParaRPr sz="2000"/>
          </a:p>
          <a:p>
            <a:pPr indent="0" lvl="0" marL="0" rtl="0" algn="l">
              <a:spcBef>
                <a:spcPts val="0"/>
              </a:spcBef>
              <a:spcAft>
                <a:spcPts val="0"/>
              </a:spcAft>
              <a:buNone/>
            </a:pPr>
            <a:r>
              <a:t/>
            </a:r>
            <a:endParaRPr sz="2000"/>
          </a:p>
          <a:p>
            <a:pPr indent="0" lvl="0" marL="0" rtl="0" algn="l">
              <a:spcBef>
                <a:spcPts val="0"/>
              </a:spcBef>
              <a:spcAft>
                <a:spcPts val="0"/>
              </a:spcAft>
              <a:buNone/>
            </a:pPr>
            <a:r>
              <a:t/>
            </a:r>
            <a:endParaRPr sz="2000"/>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7" name="Shape 107"/>
        <p:cNvGrpSpPr/>
        <p:nvPr/>
      </p:nvGrpSpPr>
      <p:grpSpPr>
        <a:xfrm>
          <a:off x="0" y="0"/>
          <a:ext cx="0" cy="0"/>
          <a:chOff x="0" y="0"/>
          <a:chExt cx="0" cy="0"/>
        </a:xfrm>
      </p:grpSpPr>
      <p:sp>
        <p:nvSpPr>
          <p:cNvPr id="108" name="Google Shape;108;g288d7a59f48_0_0"/>
          <p:cNvSpPr txBox="1"/>
          <p:nvPr>
            <p:ph type="title"/>
          </p:nvPr>
        </p:nvSpPr>
        <p:spPr>
          <a:xfrm>
            <a:off x="0" y="0"/>
            <a:ext cx="12192000" cy="722400"/>
          </a:xfrm>
          <a:prstGeom prst="rect">
            <a:avLst/>
          </a:prstGeom>
          <a:solidFill>
            <a:srgbClr val="C0E4F5"/>
          </a:solid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400"/>
              <a:buFont typeface="Play"/>
              <a:buNone/>
            </a:pPr>
            <a:r>
              <a:rPr lang="en-US"/>
              <a:t>Documentation</a:t>
            </a:r>
            <a:endParaRPr/>
          </a:p>
        </p:txBody>
      </p:sp>
      <p:sp>
        <p:nvSpPr>
          <p:cNvPr id="109" name="Google Shape;109;g288d7a59f48_0_0"/>
          <p:cNvSpPr txBox="1"/>
          <p:nvPr/>
        </p:nvSpPr>
        <p:spPr>
          <a:xfrm>
            <a:off x="235975" y="951775"/>
            <a:ext cx="11767800" cy="59415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2000">
                <a:solidFill>
                  <a:schemeClr val="dk1"/>
                </a:solidFill>
              </a:rPr>
              <a:t>Need to f</a:t>
            </a:r>
            <a:r>
              <a:rPr b="0" i="0" lang="en-US" sz="2000" u="none" cap="none" strike="noStrike">
                <a:solidFill>
                  <a:schemeClr val="dk1"/>
                </a:solidFill>
                <a:latin typeface="Arial"/>
                <a:ea typeface="Arial"/>
                <a:cs typeface="Arial"/>
                <a:sym typeface="Arial"/>
              </a:rPr>
              <a:t>ill the required safety modules:</a:t>
            </a:r>
            <a:endParaRPr/>
          </a:p>
          <a:p>
            <a:pPr indent="0" lvl="0" marL="0" marR="0" rtl="0" algn="l">
              <a:spcBef>
                <a:spcPts val="0"/>
              </a:spcBef>
              <a:spcAft>
                <a:spcPts val="0"/>
              </a:spcAft>
              <a:buNone/>
            </a:pPr>
            <a:r>
              <a:t/>
            </a:r>
            <a:endParaRPr sz="2000">
              <a:solidFill>
                <a:schemeClr val="dk1"/>
              </a:solidFill>
              <a:latin typeface="Arial"/>
              <a:ea typeface="Arial"/>
              <a:cs typeface="Arial"/>
              <a:sym typeface="Arial"/>
            </a:endParaRPr>
          </a:p>
          <a:p>
            <a:pPr indent="0" lvl="0" marL="0" marR="0" rtl="0" algn="l">
              <a:spcBef>
                <a:spcPts val="0"/>
              </a:spcBef>
              <a:spcAft>
                <a:spcPts val="0"/>
              </a:spcAft>
              <a:buNone/>
            </a:pPr>
            <a:r>
              <a:rPr lang="en-US" sz="2000">
                <a:solidFill>
                  <a:schemeClr val="dk1"/>
                </a:solidFill>
                <a:latin typeface="Arial"/>
                <a:ea typeface="Arial"/>
                <a:cs typeface="Arial"/>
                <a:sym typeface="Arial"/>
              </a:rPr>
              <a:t>- Module for radioprotection, </a:t>
            </a:r>
            <a:r>
              <a:rPr b="1" lang="en-US" sz="2000">
                <a:solidFill>
                  <a:schemeClr val="dk1"/>
                </a:solidFill>
                <a:latin typeface="Arial"/>
                <a:ea typeface="Arial"/>
                <a:cs typeface="Arial"/>
                <a:sym typeface="Arial"/>
              </a:rPr>
              <a:t>one for each participant</a:t>
            </a:r>
            <a:r>
              <a:rPr lang="en-US" sz="2000">
                <a:solidFill>
                  <a:schemeClr val="dk1"/>
                </a:solidFill>
                <a:latin typeface="Arial"/>
                <a:ea typeface="Arial"/>
                <a:cs typeface="Arial"/>
                <a:sym typeface="Arial"/>
              </a:rPr>
              <a:t> (please check the expiration date of your medical certificates and send a copy to me</a:t>
            </a:r>
            <a:r>
              <a:rPr lang="en-US" sz="2000">
                <a:solidFill>
                  <a:schemeClr val="dk1"/>
                </a:solidFill>
              </a:rPr>
              <a:t>, </a:t>
            </a:r>
            <a:r>
              <a:rPr lang="en-US" sz="2000">
                <a:solidFill>
                  <a:srgbClr val="FF0000"/>
                </a:solidFill>
                <a:latin typeface="Arial"/>
                <a:ea typeface="Arial"/>
                <a:cs typeface="Arial"/>
                <a:sym typeface="Arial"/>
              </a:rPr>
              <a:t>radioprotection course expires after 5 years</a:t>
            </a:r>
            <a:r>
              <a:rPr lang="en-US" sz="2000">
                <a:solidFill>
                  <a:schemeClr val="dk1"/>
                </a:solidFill>
                <a:latin typeface="Arial"/>
                <a:ea typeface="Arial"/>
                <a:cs typeface="Arial"/>
                <a:sym typeface="Arial"/>
              </a:rPr>
              <a:t>)</a:t>
            </a:r>
            <a:endParaRPr/>
          </a:p>
          <a:p>
            <a:pPr indent="0" lvl="0" marL="0" marR="0" rtl="0" algn="l">
              <a:spcBef>
                <a:spcPts val="0"/>
              </a:spcBef>
              <a:spcAft>
                <a:spcPts val="0"/>
              </a:spcAft>
              <a:buNone/>
            </a:pPr>
            <a:r>
              <a:t/>
            </a:r>
            <a:endParaRPr sz="2000">
              <a:solidFill>
                <a:schemeClr val="dk1"/>
              </a:solidFill>
              <a:latin typeface="Arial"/>
              <a:ea typeface="Arial"/>
              <a:cs typeface="Arial"/>
              <a:sym typeface="Arial"/>
            </a:endParaRPr>
          </a:p>
          <a:p>
            <a:pPr indent="0" lvl="0" marL="0" marR="0" rtl="0" algn="l">
              <a:spcBef>
                <a:spcPts val="0"/>
              </a:spcBef>
              <a:spcAft>
                <a:spcPts val="0"/>
              </a:spcAft>
              <a:buNone/>
            </a:pPr>
            <a:r>
              <a:rPr lang="en-US" sz="2000">
                <a:solidFill>
                  <a:schemeClr val="dk1"/>
                </a:solidFill>
                <a:latin typeface="Arial"/>
                <a:ea typeface="Arial"/>
                <a:cs typeface="Arial"/>
                <a:sym typeface="Arial"/>
              </a:rPr>
              <a:t>- Declaration of possession of requirements for professional and technical suitability, </a:t>
            </a:r>
            <a:r>
              <a:rPr b="1" lang="en-US" sz="2000">
                <a:solidFill>
                  <a:schemeClr val="dk1"/>
                </a:solidFill>
                <a:latin typeface="Arial"/>
                <a:ea typeface="Arial"/>
                <a:cs typeface="Arial"/>
                <a:sym typeface="Arial"/>
              </a:rPr>
              <a:t>one for each institution </a:t>
            </a:r>
            <a:r>
              <a:rPr lang="en-US" sz="2000">
                <a:solidFill>
                  <a:schemeClr val="dk1"/>
                </a:solidFill>
              </a:rPr>
              <a:t>(</a:t>
            </a:r>
            <a:r>
              <a:rPr lang="en-US" sz="2000">
                <a:solidFill>
                  <a:srgbClr val="FF0000"/>
                </a:solidFill>
              </a:rPr>
              <a:t>the module expires after 1 year</a:t>
            </a:r>
            <a:r>
              <a:rPr lang="en-US" sz="2000">
                <a:solidFill>
                  <a:schemeClr val="dk1"/>
                </a:solidFill>
              </a:rPr>
              <a:t>)</a:t>
            </a:r>
            <a:endParaRPr/>
          </a:p>
          <a:p>
            <a:pPr indent="0" lvl="0" marL="0" marR="0" rtl="0" algn="l">
              <a:spcBef>
                <a:spcPts val="0"/>
              </a:spcBef>
              <a:spcAft>
                <a:spcPts val="0"/>
              </a:spcAft>
              <a:buNone/>
            </a:pPr>
            <a:r>
              <a:t/>
            </a:r>
            <a:endParaRPr sz="2000" u="sng">
              <a:solidFill>
                <a:schemeClr val="dk1"/>
              </a:solidFill>
              <a:latin typeface="Arial"/>
              <a:ea typeface="Arial"/>
              <a:cs typeface="Arial"/>
              <a:sym typeface="Arial"/>
            </a:endParaRPr>
          </a:p>
          <a:p>
            <a:pPr indent="0" lvl="0" marL="0" marR="0" rtl="0" algn="l">
              <a:spcBef>
                <a:spcPts val="0"/>
              </a:spcBef>
              <a:spcAft>
                <a:spcPts val="0"/>
              </a:spcAft>
              <a:buNone/>
            </a:pPr>
            <a:r>
              <a:rPr lang="en-US" sz="2000">
                <a:solidFill>
                  <a:schemeClr val="dk1"/>
                </a:solidFill>
                <a:latin typeface="Arial"/>
                <a:ea typeface="Arial"/>
                <a:cs typeface="Arial"/>
                <a:sym typeface="Arial"/>
              </a:rPr>
              <a:t>- Safety Approval Form, </a:t>
            </a:r>
            <a:r>
              <a:rPr b="1" lang="en-US" sz="2000">
                <a:solidFill>
                  <a:schemeClr val="dk1"/>
                </a:solidFill>
                <a:latin typeface="Arial"/>
                <a:ea typeface="Arial"/>
                <a:cs typeface="Arial"/>
                <a:sym typeface="Arial"/>
              </a:rPr>
              <a:t>one for the whole experiment </a:t>
            </a:r>
            <a:r>
              <a:rPr b="1" lang="en-US" sz="2000">
                <a:solidFill>
                  <a:srgbClr val="9900FF"/>
                </a:solidFill>
                <a:latin typeface="Arial"/>
                <a:ea typeface="Arial"/>
                <a:cs typeface="Arial"/>
                <a:sym typeface="Arial"/>
              </a:rPr>
              <a:t>(sent, </a:t>
            </a:r>
            <a:r>
              <a:rPr b="1" lang="en-US" sz="2000">
                <a:solidFill>
                  <a:srgbClr val="9900FF"/>
                </a:solidFill>
              </a:rPr>
              <a:t>needs some attachments)</a:t>
            </a:r>
            <a:endParaRPr>
              <a:solidFill>
                <a:srgbClr val="9900FF"/>
              </a:solidFill>
            </a:endParaRPr>
          </a:p>
          <a:p>
            <a:pPr indent="0" lvl="0" marL="0" marR="0" rtl="0" algn="l">
              <a:spcBef>
                <a:spcPts val="0"/>
              </a:spcBef>
              <a:spcAft>
                <a:spcPts val="0"/>
              </a:spcAft>
              <a:buNone/>
            </a:pPr>
            <a:r>
              <a:t/>
            </a:r>
            <a:endParaRPr sz="2000">
              <a:solidFill>
                <a:schemeClr val="dk1"/>
              </a:solidFill>
              <a:latin typeface="Arial"/>
              <a:ea typeface="Arial"/>
              <a:cs typeface="Arial"/>
              <a:sym typeface="Arial"/>
            </a:endParaRPr>
          </a:p>
          <a:p>
            <a:pPr indent="0" lvl="0" marL="0" marR="0" rtl="0" algn="l">
              <a:spcBef>
                <a:spcPts val="0"/>
              </a:spcBef>
              <a:spcAft>
                <a:spcPts val="0"/>
              </a:spcAft>
              <a:buNone/>
            </a:pPr>
            <a:r>
              <a:rPr lang="en-US" sz="2000">
                <a:solidFill>
                  <a:schemeClr val="dk1"/>
                </a:solidFill>
                <a:latin typeface="Arial"/>
                <a:ea typeface="Arial"/>
                <a:cs typeface="Arial"/>
                <a:sym typeface="Arial"/>
              </a:rPr>
              <a:t>All modules are available </a:t>
            </a:r>
            <a:r>
              <a:rPr lang="en-US" sz="2000" u="sng">
                <a:solidFill>
                  <a:schemeClr val="dk1"/>
                </a:solidFill>
                <a:latin typeface="Arial"/>
                <a:ea typeface="Arial"/>
                <a:cs typeface="Arial"/>
                <a:sym typeface="Arial"/>
                <a:hlinkClick r:id="rId3">
                  <a:extLst>
                    <a:ext uri="{A12FA001-AC4F-418D-AE19-62706E023703}">
                      <ahyp:hlinkClr val="tx"/>
                    </a:ext>
                  </a:extLst>
                </a:hlinkClick>
              </a:rPr>
              <a:t>here</a:t>
            </a:r>
            <a:r>
              <a:rPr b="1" lang="en-US" sz="2000">
                <a:solidFill>
                  <a:schemeClr val="dk1"/>
                </a:solidFill>
              </a:rPr>
              <a:t>. The</a:t>
            </a:r>
            <a:r>
              <a:rPr b="1" lang="en-US" sz="2000">
                <a:solidFill>
                  <a:schemeClr val="dk1"/>
                </a:solidFill>
                <a:latin typeface="Arial"/>
                <a:ea typeface="Arial"/>
                <a:cs typeface="Arial"/>
                <a:sym typeface="Arial"/>
              </a:rPr>
              <a:t> deadline </a:t>
            </a:r>
            <a:r>
              <a:rPr b="1" lang="en-US" sz="2000">
                <a:solidFill>
                  <a:schemeClr val="dk1"/>
                </a:solidFill>
              </a:rPr>
              <a:t>wa</a:t>
            </a:r>
            <a:r>
              <a:rPr b="1" lang="en-US" sz="2000">
                <a:solidFill>
                  <a:schemeClr val="dk1"/>
                </a:solidFill>
                <a:latin typeface="Arial"/>
                <a:ea typeface="Arial"/>
                <a:cs typeface="Arial"/>
                <a:sym typeface="Arial"/>
              </a:rPr>
              <a:t>s</a:t>
            </a:r>
            <a:r>
              <a:rPr b="1" lang="en-US" sz="2000" u="sng">
                <a:solidFill>
                  <a:schemeClr val="dk1"/>
                </a:solidFill>
                <a:latin typeface="Arial"/>
                <a:ea typeface="Arial"/>
                <a:cs typeface="Arial"/>
                <a:sym typeface="Arial"/>
              </a:rPr>
              <a:t> September, the</a:t>
            </a:r>
            <a:r>
              <a:rPr b="1" lang="en-US" sz="2000" u="sng">
                <a:solidFill>
                  <a:schemeClr val="dk1"/>
                </a:solidFill>
              </a:rPr>
              <a:t> </a:t>
            </a:r>
            <a:r>
              <a:rPr b="1" lang="en-US" sz="2000" u="sng">
                <a:solidFill>
                  <a:schemeClr val="dk1"/>
                </a:solidFill>
                <a:latin typeface="Arial"/>
                <a:ea typeface="Arial"/>
                <a:cs typeface="Arial"/>
                <a:sym typeface="Arial"/>
              </a:rPr>
              <a:t>2</a:t>
            </a:r>
            <a:r>
              <a:rPr b="1" lang="en-US" sz="2000" u="sng">
                <a:solidFill>
                  <a:schemeClr val="dk1"/>
                </a:solidFill>
              </a:rPr>
              <a:t>2</a:t>
            </a:r>
            <a:r>
              <a:rPr b="1" baseline="30000" lang="en-US" sz="2000" u="sng">
                <a:solidFill>
                  <a:schemeClr val="dk1"/>
                </a:solidFill>
              </a:rPr>
              <a:t>nd</a:t>
            </a:r>
            <a:r>
              <a:rPr b="1" lang="en-US" sz="2000">
                <a:solidFill>
                  <a:schemeClr val="dk1"/>
                </a:solidFill>
              </a:rPr>
              <a:t>, only partially received</a:t>
            </a:r>
            <a:endParaRPr/>
          </a:p>
          <a:p>
            <a:pPr indent="0" lvl="0" marL="0" marR="0" rtl="0" algn="l">
              <a:spcBef>
                <a:spcPts val="0"/>
              </a:spcBef>
              <a:spcAft>
                <a:spcPts val="0"/>
              </a:spcAft>
              <a:buNone/>
            </a:pPr>
            <a:r>
              <a:t/>
            </a:r>
            <a:endParaRPr b="1" sz="2000">
              <a:solidFill>
                <a:schemeClr val="dk1"/>
              </a:solidFill>
              <a:latin typeface="Arial"/>
              <a:ea typeface="Arial"/>
              <a:cs typeface="Arial"/>
              <a:sym typeface="Arial"/>
            </a:endParaRPr>
          </a:p>
          <a:p>
            <a:pPr indent="0" lvl="0" marL="0" marR="0" rtl="0" algn="l">
              <a:spcBef>
                <a:spcPts val="0"/>
              </a:spcBef>
              <a:spcAft>
                <a:spcPts val="0"/>
              </a:spcAft>
              <a:buNone/>
            </a:pPr>
            <a:r>
              <a:rPr lang="en-US" sz="2000">
                <a:solidFill>
                  <a:schemeClr val="dk1"/>
                </a:solidFill>
                <a:latin typeface="Arial"/>
                <a:ea typeface="Arial"/>
                <a:cs typeface="Arial"/>
                <a:sym typeface="Arial"/>
              </a:rPr>
              <a:t>In addition:</a:t>
            </a:r>
            <a:endParaRPr/>
          </a:p>
          <a:p>
            <a:pPr indent="0" lvl="0" marL="0" marR="0" rtl="0" algn="l">
              <a:spcBef>
                <a:spcPts val="0"/>
              </a:spcBef>
              <a:spcAft>
                <a:spcPts val="0"/>
              </a:spcAft>
              <a:buNone/>
            </a:pPr>
            <a:r>
              <a:rPr lang="en-US" sz="2000">
                <a:solidFill>
                  <a:schemeClr val="dk1"/>
                </a:solidFill>
                <a:latin typeface="Arial"/>
                <a:ea typeface="Arial"/>
                <a:cs typeface="Arial"/>
                <a:sym typeface="Arial"/>
              </a:rPr>
              <a:t>- An </a:t>
            </a:r>
            <a:r>
              <a:rPr lang="en-US" sz="2000" u="sng">
                <a:solidFill>
                  <a:schemeClr val="dk1"/>
                </a:solidFill>
                <a:latin typeface="Arial"/>
                <a:ea typeface="Arial"/>
                <a:cs typeface="Arial"/>
                <a:sym typeface="Arial"/>
                <a:hlinkClick r:id="rId4">
                  <a:extLst>
                    <a:ext uri="{A12FA001-AC4F-418D-AE19-62706E023703}">
                      <ahyp:hlinkClr val="tx"/>
                    </a:ext>
                  </a:extLst>
                </a:hlinkClick>
              </a:rPr>
              <a:t>online course</a:t>
            </a:r>
            <a:r>
              <a:rPr lang="en-US" sz="2000">
                <a:solidFill>
                  <a:schemeClr val="dk1"/>
                </a:solidFill>
                <a:latin typeface="Arial"/>
                <a:ea typeface="Arial"/>
                <a:cs typeface="Arial"/>
                <a:sym typeface="Arial"/>
              </a:rPr>
              <a:t> (0.5 h) needs to be attended, and a </a:t>
            </a:r>
            <a:r>
              <a:rPr lang="en-US" sz="2000" u="sng">
                <a:solidFill>
                  <a:schemeClr val="dk1"/>
                </a:solidFill>
                <a:latin typeface="Arial"/>
                <a:ea typeface="Arial"/>
                <a:cs typeface="Arial"/>
                <a:sym typeface="Arial"/>
                <a:hlinkClick r:id="rId5">
                  <a:extLst>
                    <a:ext uri="{A12FA001-AC4F-418D-AE19-62706E023703}">
                      <ahyp:hlinkClr val="tx"/>
                    </a:ext>
                  </a:extLst>
                </a:hlinkClick>
              </a:rPr>
              <a:t>form</a:t>
            </a:r>
            <a:r>
              <a:rPr lang="en-US" sz="2000">
                <a:solidFill>
                  <a:schemeClr val="dk1"/>
                </a:solidFill>
                <a:latin typeface="Arial"/>
                <a:ea typeface="Arial"/>
                <a:cs typeface="Arial"/>
                <a:sym typeface="Arial"/>
              </a:rPr>
              <a:t> needs to be filled.</a:t>
            </a:r>
            <a:r>
              <a:rPr lang="en-US" sz="2000">
                <a:solidFill>
                  <a:schemeClr val="dk1"/>
                </a:solidFill>
              </a:rPr>
              <a:t> </a:t>
            </a:r>
            <a:r>
              <a:rPr lang="en-US" sz="2000">
                <a:solidFill>
                  <a:srgbClr val="FF0000"/>
                </a:solidFill>
              </a:rPr>
              <a:t>The course expires after 3 years. Francesca will inform the people that need to attend the course.</a:t>
            </a:r>
            <a:endParaRPr sz="2000">
              <a:solidFill>
                <a:srgbClr val="FF0000"/>
              </a:solidFill>
            </a:endParaRPr>
          </a:p>
          <a:p>
            <a:pPr indent="0" lvl="0" marL="0" marR="0" rtl="0" algn="l">
              <a:spcBef>
                <a:spcPts val="0"/>
              </a:spcBef>
              <a:spcAft>
                <a:spcPts val="0"/>
              </a:spcAft>
              <a:buNone/>
            </a:pPr>
            <a:r>
              <a:rPr lang="en-US" sz="2000">
                <a:solidFill>
                  <a:schemeClr val="dk1"/>
                </a:solidFill>
                <a:latin typeface="Arial"/>
                <a:ea typeface="Arial"/>
                <a:cs typeface="Arial"/>
                <a:sym typeface="Arial"/>
              </a:rPr>
              <a:t>- </a:t>
            </a:r>
            <a:r>
              <a:rPr b="1" lang="en-US" sz="2000">
                <a:solidFill>
                  <a:schemeClr val="dk1"/>
                </a:solidFill>
              </a:rPr>
              <a:t>Each Local Coordinator should send to us the participant list</a:t>
            </a:r>
            <a:r>
              <a:rPr lang="en-US" sz="2000">
                <a:solidFill>
                  <a:schemeClr val="dk1"/>
                </a:solidFill>
                <a:latin typeface="Arial"/>
                <a:ea typeface="Arial"/>
                <a:cs typeface="Arial"/>
                <a:sym typeface="Arial"/>
              </a:rPr>
              <a:t> specifying (if possible) dates of arrival and </a:t>
            </a:r>
            <a:r>
              <a:rPr lang="en-US" sz="2000">
                <a:solidFill>
                  <a:schemeClr val="dk1"/>
                </a:solidFill>
              </a:rPr>
              <a:t>departure</a:t>
            </a:r>
            <a:r>
              <a:rPr lang="en-US" sz="2000">
                <a:solidFill>
                  <a:schemeClr val="dk1"/>
                </a:solidFill>
                <a:latin typeface="Arial"/>
                <a:ea typeface="Arial"/>
                <a:cs typeface="Arial"/>
                <a:sym typeface="Arial"/>
              </a:rPr>
              <a:t>, radioprotection status, and the means of transportation used by each group (i.e. to optimi</a:t>
            </a:r>
            <a:r>
              <a:rPr lang="en-US" sz="2000">
                <a:solidFill>
                  <a:schemeClr val="dk1"/>
                </a:solidFill>
              </a:rPr>
              <a:t>ze the number of vans to be used</a:t>
            </a:r>
            <a:r>
              <a:rPr lang="en-US" sz="2000">
                <a:solidFill>
                  <a:schemeClr val="dk1"/>
                </a:solidFill>
                <a:latin typeface="Arial"/>
                <a:ea typeface="Arial"/>
                <a:cs typeface="Arial"/>
                <a:sym typeface="Arial"/>
              </a:rPr>
              <a:t>).</a:t>
            </a:r>
            <a:endParaRPr/>
          </a:p>
          <a:p>
            <a:pPr indent="0" lvl="0" marL="0" marR="0" rtl="0" algn="l">
              <a:spcBef>
                <a:spcPts val="0"/>
              </a:spcBef>
              <a:spcAft>
                <a:spcPts val="0"/>
              </a:spcAft>
              <a:buNone/>
            </a:pPr>
            <a:r>
              <a:t/>
            </a:r>
            <a:endParaRPr sz="2000">
              <a:solidFill>
                <a:schemeClr val="dk1"/>
              </a:solidFill>
              <a:latin typeface="Arial"/>
              <a:ea typeface="Arial"/>
              <a:cs typeface="Arial"/>
              <a:sym typeface="Arial"/>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3" name="Shape 113"/>
        <p:cNvGrpSpPr/>
        <p:nvPr/>
      </p:nvGrpSpPr>
      <p:grpSpPr>
        <a:xfrm>
          <a:off x="0" y="0"/>
          <a:ext cx="0" cy="0"/>
          <a:chOff x="0" y="0"/>
          <a:chExt cx="0" cy="0"/>
        </a:xfrm>
      </p:grpSpPr>
      <p:sp>
        <p:nvSpPr>
          <p:cNvPr id="114" name="Google Shape;114;p5"/>
          <p:cNvSpPr txBox="1"/>
          <p:nvPr/>
        </p:nvSpPr>
        <p:spPr>
          <a:xfrm>
            <a:off x="0" y="0"/>
            <a:ext cx="12192000" cy="722400"/>
          </a:xfrm>
          <a:prstGeom prst="rect">
            <a:avLst/>
          </a:prstGeom>
          <a:solidFill>
            <a:srgbClr val="C0E4F5"/>
          </a:solidFill>
          <a:ln>
            <a:noFill/>
          </a:ln>
        </p:spPr>
        <p:txBody>
          <a:bodyPr anchorCtr="0" anchor="ctr" bIns="45700" lIns="91425" spcFirstLastPara="1" rIns="91425" wrap="square" tIns="45700">
            <a:normAutofit/>
          </a:bodyPr>
          <a:lstStyle/>
          <a:p>
            <a:pPr indent="0" lvl="0" marL="0" marR="0" rtl="0" algn="l">
              <a:lnSpc>
                <a:spcPct val="90000"/>
              </a:lnSpc>
              <a:spcBef>
                <a:spcPts val="0"/>
              </a:spcBef>
              <a:spcAft>
                <a:spcPts val="0"/>
              </a:spcAft>
              <a:buClr>
                <a:schemeClr val="dk1"/>
              </a:buClr>
              <a:buSzPts val="4400"/>
              <a:buFont typeface="Play"/>
              <a:buNone/>
            </a:pPr>
            <a:r>
              <a:rPr lang="en-US" sz="4400">
                <a:solidFill>
                  <a:schemeClr val="dk1"/>
                </a:solidFill>
                <a:latin typeface="Play"/>
                <a:ea typeface="Play"/>
                <a:cs typeface="Play"/>
                <a:sym typeface="Play"/>
              </a:rPr>
              <a:t>Measurement Plan - Calibration</a:t>
            </a:r>
            <a:endParaRPr/>
          </a:p>
        </p:txBody>
      </p:sp>
      <p:sp>
        <p:nvSpPr>
          <p:cNvPr id="115" name="Google Shape;115;p5"/>
          <p:cNvSpPr txBox="1"/>
          <p:nvPr/>
        </p:nvSpPr>
        <p:spPr>
          <a:xfrm>
            <a:off x="293975" y="859775"/>
            <a:ext cx="11566500" cy="1762500"/>
          </a:xfrm>
          <a:prstGeom prst="rect">
            <a:avLst/>
          </a:prstGeom>
          <a:noFill/>
          <a:ln cap="flat" cmpd="sng" w="28575">
            <a:solidFill>
              <a:srgbClr val="000000"/>
            </a:solidFill>
            <a:prstDash val="solid"/>
            <a:round/>
            <a:headEnd len="sm" w="sm" type="none"/>
            <a:tailEnd len="sm" w="sm" type="none"/>
          </a:ln>
        </p:spPr>
        <p:txBody>
          <a:bodyPr anchorCtr="0" anchor="t" bIns="91425" lIns="91425" spcFirstLastPara="1" rIns="91425" wrap="square" tIns="91425">
            <a:noAutofit/>
          </a:bodyPr>
          <a:lstStyle/>
          <a:p>
            <a:pPr indent="0" lvl="0" marL="0" rtl="0" algn="l">
              <a:spcBef>
                <a:spcPts val="0"/>
              </a:spcBef>
              <a:spcAft>
                <a:spcPts val="0"/>
              </a:spcAft>
              <a:buNone/>
            </a:pPr>
            <a:r>
              <a:rPr b="1" lang="en-US" sz="2200"/>
              <a:t>Calorimeter (8h)</a:t>
            </a:r>
            <a:endParaRPr b="1" sz="2200"/>
          </a:p>
          <a:p>
            <a:pPr indent="0" lvl="0" marL="0" rtl="0" algn="l">
              <a:spcBef>
                <a:spcPts val="0"/>
              </a:spcBef>
              <a:spcAft>
                <a:spcPts val="0"/>
              </a:spcAft>
              <a:buNone/>
            </a:pPr>
            <a:r>
              <a:rPr lang="en-US" sz="2000"/>
              <a:t>Calibration with screen saver, 4 positions, as many energies as possible.</a:t>
            </a:r>
            <a:endParaRPr sz="2000"/>
          </a:p>
          <a:p>
            <a:pPr indent="-355600" lvl="0" marL="457200" rtl="0" algn="l">
              <a:spcBef>
                <a:spcPts val="0"/>
              </a:spcBef>
              <a:spcAft>
                <a:spcPts val="0"/>
              </a:spcAft>
              <a:buSzPts val="2000"/>
              <a:buChar char="-"/>
            </a:pPr>
            <a:r>
              <a:rPr lang="en-US" sz="2000"/>
              <a:t>Reconstruction of the response curve for each crystal</a:t>
            </a:r>
            <a:endParaRPr sz="2000"/>
          </a:p>
          <a:p>
            <a:pPr indent="-355600" lvl="0" marL="457200" rtl="0" algn="l">
              <a:spcBef>
                <a:spcPts val="0"/>
              </a:spcBef>
              <a:spcAft>
                <a:spcPts val="0"/>
              </a:spcAft>
              <a:buSzPts val="2000"/>
              <a:buChar char="-"/>
            </a:pPr>
            <a:r>
              <a:rPr lang="en-US" sz="2000"/>
              <a:t>10000 evts x crystal x energy</a:t>
            </a:r>
            <a:endParaRPr sz="2000"/>
          </a:p>
          <a:p>
            <a:pPr indent="0" lvl="0" marL="914400" rtl="0" algn="l">
              <a:spcBef>
                <a:spcPts val="0"/>
              </a:spcBef>
              <a:spcAft>
                <a:spcPts val="0"/>
              </a:spcAft>
              <a:buNone/>
            </a:pPr>
            <a:r>
              <a:rPr lang="en-US" sz="2000"/>
              <a:t>2h → 9 energies for ¼ of the calorimeter</a:t>
            </a:r>
            <a:endParaRPr sz="2000"/>
          </a:p>
        </p:txBody>
      </p:sp>
      <p:sp>
        <p:nvSpPr>
          <p:cNvPr id="116" name="Google Shape;116;p5"/>
          <p:cNvSpPr txBox="1"/>
          <p:nvPr/>
        </p:nvSpPr>
        <p:spPr>
          <a:xfrm rot="-1279356">
            <a:off x="8542563" y="1303990"/>
            <a:ext cx="2999846" cy="800391"/>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US" sz="2000">
                <a:solidFill>
                  <a:srgbClr val="FF0000"/>
                </a:solidFill>
              </a:rPr>
              <a:t>No other detectors in the beamline</a:t>
            </a:r>
            <a:endParaRPr sz="2000">
              <a:solidFill>
                <a:srgbClr val="FF0000"/>
              </a:solidFill>
            </a:endParaRPr>
          </a:p>
        </p:txBody>
      </p:sp>
      <p:sp>
        <p:nvSpPr>
          <p:cNvPr id="117" name="Google Shape;117;p5"/>
          <p:cNvSpPr txBox="1"/>
          <p:nvPr/>
        </p:nvSpPr>
        <p:spPr>
          <a:xfrm>
            <a:off x="293975" y="2685975"/>
            <a:ext cx="11566500" cy="1774800"/>
          </a:xfrm>
          <a:prstGeom prst="rect">
            <a:avLst/>
          </a:prstGeom>
          <a:noFill/>
          <a:ln cap="flat" cmpd="sng" w="28575">
            <a:solidFill>
              <a:srgbClr val="000000"/>
            </a:solidFill>
            <a:prstDash val="solid"/>
            <a:round/>
            <a:headEnd len="sm" w="sm" type="none"/>
            <a:tailEnd len="sm" w="sm" type="none"/>
          </a:ln>
        </p:spPr>
        <p:txBody>
          <a:bodyPr anchorCtr="0" anchor="t" bIns="91425" lIns="91425" spcFirstLastPara="1" rIns="91425" wrap="square" tIns="91425">
            <a:noAutofit/>
          </a:bodyPr>
          <a:lstStyle/>
          <a:p>
            <a:pPr indent="0" lvl="0" marL="0" rtl="0" algn="l">
              <a:spcBef>
                <a:spcPts val="0"/>
              </a:spcBef>
              <a:spcAft>
                <a:spcPts val="0"/>
              </a:spcAft>
              <a:buNone/>
            </a:pPr>
            <a:r>
              <a:rPr b="1" lang="en-US" sz="2200"/>
              <a:t>Vertex and IT (6h, very low beam intensity)</a:t>
            </a:r>
            <a:endParaRPr b="1" sz="2200"/>
          </a:p>
          <a:p>
            <a:pPr indent="0" lvl="0" marL="0" rtl="0" algn="l">
              <a:spcBef>
                <a:spcPts val="0"/>
              </a:spcBef>
              <a:spcAft>
                <a:spcPts val="0"/>
              </a:spcAft>
              <a:buNone/>
            </a:pPr>
            <a:r>
              <a:rPr lang="en-US" sz="2000"/>
              <a:t>Cross-check the threshold for each sensor</a:t>
            </a:r>
            <a:endParaRPr sz="2000"/>
          </a:p>
          <a:p>
            <a:pPr indent="-355600" lvl="0" marL="457200" rtl="0" algn="l">
              <a:spcBef>
                <a:spcPts val="0"/>
              </a:spcBef>
              <a:spcAft>
                <a:spcPts val="0"/>
              </a:spcAft>
              <a:buSzPts val="2000"/>
              <a:buChar char="-"/>
            </a:pPr>
            <a:r>
              <a:rPr lang="en-US" sz="2000"/>
              <a:t>Collect statistics with tracks in different region of the detector</a:t>
            </a:r>
            <a:endParaRPr sz="2000"/>
          </a:p>
          <a:p>
            <a:pPr indent="0" lvl="0" marL="914400" rtl="0" algn="l">
              <a:spcBef>
                <a:spcPts val="0"/>
              </a:spcBef>
              <a:spcAft>
                <a:spcPts val="0"/>
              </a:spcAft>
              <a:buNone/>
            </a:pPr>
            <a:r>
              <a:rPr lang="en-US" sz="2000"/>
              <a:t>→ need for a thick target in front of the vertex to scatter the beam (3-6 mm alluminum)</a:t>
            </a:r>
            <a:endParaRPr sz="2000"/>
          </a:p>
          <a:p>
            <a:pPr indent="0" lvl="0" marL="0" rtl="0" algn="l">
              <a:spcBef>
                <a:spcPts val="0"/>
              </a:spcBef>
              <a:spcAft>
                <a:spcPts val="0"/>
              </a:spcAft>
              <a:buNone/>
            </a:pPr>
            <a:r>
              <a:rPr b="1" i="1" lang="en-US" sz="2000"/>
              <a:t>The calibration needs to be done with and without magnetic field, with more than one energy</a:t>
            </a:r>
            <a:endParaRPr b="1" i="1" sz="2000"/>
          </a:p>
          <a:p>
            <a:pPr indent="0" lvl="0" marL="0" rtl="0" algn="l">
              <a:spcBef>
                <a:spcPts val="0"/>
              </a:spcBef>
              <a:spcAft>
                <a:spcPts val="0"/>
              </a:spcAft>
              <a:buNone/>
            </a:pPr>
            <a:r>
              <a:t/>
            </a:r>
            <a:endParaRPr sz="2000"/>
          </a:p>
        </p:txBody>
      </p:sp>
      <p:sp>
        <p:nvSpPr>
          <p:cNvPr id="118" name="Google Shape;118;p5"/>
          <p:cNvSpPr txBox="1"/>
          <p:nvPr/>
        </p:nvSpPr>
        <p:spPr>
          <a:xfrm>
            <a:off x="293975" y="4524425"/>
            <a:ext cx="11566500" cy="879900"/>
          </a:xfrm>
          <a:prstGeom prst="rect">
            <a:avLst/>
          </a:prstGeom>
          <a:noFill/>
          <a:ln cap="flat" cmpd="sng" w="28575">
            <a:solidFill>
              <a:srgbClr val="000000"/>
            </a:solidFill>
            <a:prstDash val="solid"/>
            <a:round/>
            <a:headEnd len="sm" w="sm" type="none"/>
            <a:tailEnd len="sm" w="sm" type="none"/>
          </a:ln>
        </p:spPr>
        <p:txBody>
          <a:bodyPr anchorCtr="0" anchor="t" bIns="91425" lIns="91425" spcFirstLastPara="1" rIns="91425" wrap="square" tIns="91425">
            <a:noAutofit/>
          </a:bodyPr>
          <a:lstStyle/>
          <a:p>
            <a:pPr indent="0" lvl="0" marL="0" rtl="0" algn="l">
              <a:spcBef>
                <a:spcPts val="0"/>
              </a:spcBef>
              <a:spcAft>
                <a:spcPts val="0"/>
              </a:spcAft>
              <a:buNone/>
            </a:pPr>
            <a:r>
              <a:rPr b="1" lang="en-US" sz="2200"/>
              <a:t>TW</a:t>
            </a:r>
            <a:r>
              <a:rPr b="1" lang="en-US" sz="2200"/>
              <a:t> (1-2h)</a:t>
            </a:r>
            <a:endParaRPr b="1" sz="2200"/>
          </a:p>
          <a:p>
            <a:pPr indent="0" lvl="0" marL="0" rtl="0" algn="l">
              <a:spcBef>
                <a:spcPts val="0"/>
              </a:spcBef>
              <a:spcAft>
                <a:spcPts val="0"/>
              </a:spcAft>
              <a:buNone/>
            </a:pPr>
            <a:r>
              <a:rPr lang="en-US" sz="2000"/>
              <a:t>Scan of the TW using the same energy used in the fragmentation runs. Also protons (few energies).</a:t>
            </a:r>
            <a:endParaRPr b="1" i="1" sz="2000"/>
          </a:p>
          <a:p>
            <a:pPr indent="0" lvl="0" marL="0" rtl="0" algn="l">
              <a:spcBef>
                <a:spcPts val="0"/>
              </a:spcBef>
              <a:spcAft>
                <a:spcPts val="0"/>
              </a:spcAft>
              <a:buNone/>
            </a:pPr>
            <a:r>
              <a:t/>
            </a:r>
            <a:endParaRPr sz="2000"/>
          </a:p>
        </p:txBody>
      </p:sp>
      <p:sp>
        <p:nvSpPr>
          <p:cNvPr id="119" name="Google Shape;119;p5"/>
          <p:cNvSpPr txBox="1"/>
          <p:nvPr/>
        </p:nvSpPr>
        <p:spPr>
          <a:xfrm>
            <a:off x="293975" y="5467975"/>
            <a:ext cx="11566500" cy="1173300"/>
          </a:xfrm>
          <a:prstGeom prst="rect">
            <a:avLst/>
          </a:prstGeom>
          <a:noFill/>
          <a:ln cap="flat" cmpd="sng" w="28575">
            <a:solidFill>
              <a:srgbClr val="000000"/>
            </a:solidFill>
            <a:prstDash val="solid"/>
            <a:round/>
            <a:headEnd len="sm" w="sm" type="none"/>
            <a:tailEnd len="sm" w="sm" type="none"/>
          </a:ln>
        </p:spPr>
        <p:txBody>
          <a:bodyPr anchorCtr="0" anchor="t" bIns="91425" lIns="91425" spcFirstLastPara="1" rIns="91425" wrap="square" tIns="91425">
            <a:noAutofit/>
          </a:bodyPr>
          <a:lstStyle/>
          <a:p>
            <a:pPr indent="0" lvl="0" marL="0" rtl="0" algn="l">
              <a:spcBef>
                <a:spcPts val="0"/>
              </a:spcBef>
              <a:spcAft>
                <a:spcPts val="0"/>
              </a:spcAft>
              <a:buNone/>
            </a:pPr>
            <a:r>
              <a:rPr b="1" lang="en-US" sz="2200"/>
              <a:t>MSD</a:t>
            </a:r>
            <a:endParaRPr b="1" sz="2200"/>
          </a:p>
          <a:p>
            <a:pPr indent="0" lvl="0" marL="0" rtl="0" algn="l">
              <a:spcBef>
                <a:spcPts val="0"/>
              </a:spcBef>
              <a:spcAft>
                <a:spcPts val="0"/>
              </a:spcAft>
              <a:buNone/>
            </a:pPr>
            <a:r>
              <a:rPr lang="en-US" sz="2000"/>
              <a:t>J</a:t>
            </a:r>
            <a:r>
              <a:rPr lang="en-US" sz="2000"/>
              <a:t>ust a quick alignment run without magnet</a:t>
            </a:r>
            <a:endParaRPr sz="2000"/>
          </a:p>
          <a:p>
            <a:pPr indent="0" lvl="0" marL="0" rtl="0" algn="l">
              <a:spcBef>
                <a:spcPts val="0"/>
              </a:spcBef>
              <a:spcAft>
                <a:spcPts val="0"/>
              </a:spcAft>
              <a:buNone/>
            </a:pPr>
            <a:r>
              <a:rPr lang="en-US" sz="2000"/>
              <a:t>	→ 5 different points in the detector (</a:t>
            </a:r>
            <a:r>
              <a:rPr lang="en-US" sz="2000">
                <a:solidFill>
                  <a:schemeClr val="dk1"/>
                </a:solidFill>
              </a:rPr>
              <a:t>same energy used in the frag. runs)</a:t>
            </a:r>
            <a:endParaRPr sz="2000"/>
          </a:p>
          <a:p>
            <a:pPr indent="0" lvl="0" marL="0" rtl="0" algn="l">
              <a:spcBef>
                <a:spcPts val="0"/>
              </a:spcBef>
              <a:spcAft>
                <a:spcPts val="0"/>
              </a:spcAft>
              <a:buNone/>
            </a:pPr>
            <a:r>
              <a:t/>
            </a:r>
            <a:endParaRPr sz="2000"/>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3" name="Shape 123"/>
        <p:cNvGrpSpPr/>
        <p:nvPr/>
      </p:nvGrpSpPr>
      <p:grpSpPr>
        <a:xfrm>
          <a:off x="0" y="0"/>
          <a:ext cx="0" cy="0"/>
          <a:chOff x="0" y="0"/>
          <a:chExt cx="0" cy="0"/>
        </a:xfrm>
      </p:grpSpPr>
      <p:sp>
        <p:nvSpPr>
          <p:cNvPr id="124" name="Google Shape;124;g27d7d577ba2_0_5"/>
          <p:cNvSpPr txBox="1"/>
          <p:nvPr/>
        </p:nvSpPr>
        <p:spPr>
          <a:xfrm>
            <a:off x="0" y="0"/>
            <a:ext cx="12192000" cy="722400"/>
          </a:xfrm>
          <a:prstGeom prst="rect">
            <a:avLst/>
          </a:prstGeom>
          <a:solidFill>
            <a:srgbClr val="C0E4F5"/>
          </a:solid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400"/>
              <a:buFont typeface="Play"/>
              <a:buNone/>
            </a:pPr>
            <a:r>
              <a:rPr lang="en-US" sz="4400">
                <a:solidFill>
                  <a:schemeClr val="dk1"/>
                </a:solidFill>
                <a:latin typeface="Play"/>
                <a:ea typeface="Play"/>
                <a:cs typeface="Play"/>
                <a:sym typeface="Play"/>
              </a:rPr>
              <a:t>Measurement Plan - </a:t>
            </a:r>
            <a:r>
              <a:rPr lang="en-US" sz="4400">
                <a:solidFill>
                  <a:schemeClr val="dk1"/>
                </a:solidFill>
                <a:latin typeface="Play"/>
                <a:ea typeface="Play"/>
                <a:cs typeface="Play"/>
                <a:sym typeface="Play"/>
              </a:rPr>
              <a:t>Frag. Measurements</a:t>
            </a:r>
            <a:endParaRPr/>
          </a:p>
        </p:txBody>
      </p:sp>
      <p:sp>
        <p:nvSpPr>
          <p:cNvPr id="125" name="Google Shape;125;g27d7d577ba2_0_5"/>
          <p:cNvSpPr txBox="1"/>
          <p:nvPr/>
        </p:nvSpPr>
        <p:spPr>
          <a:xfrm>
            <a:off x="246800" y="1522575"/>
            <a:ext cx="11443500" cy="10824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US" sz="2000"/>
              <a:t>Assuming the following event rate:</a:t>
            </a:r>
            <a:endParaRPr sz="2000"/>
          </a:p>
          <a:p>
            <a:pPr indent="-355600" lvl="0" marL="457200" rtl="0" algn="l">
              <a:spcBef>
                <a:spcPts val="0"/>
              </a:spcBef>
              <a:spcAft>
                <a:spcPts val="0"/>
              </a:spcAft>
              <a:buSzPts val="2000"/>
              <a:buChar char="-"/>
            </a:pPr>
            <a:r>
              <a:rPr lang="en-US" sz="2000"/>
              <a:t>about</a:t>
            </a:r>
            <a:r>
              <a:rPr lang="en-US" sz="2000"/>
              <a:t> 200 Hz with MB trigger (Average rate)</a:t>
            </a:r>
            <a:endParaRPr sz="2000">
              <a:highlight>
                <a:srgbClr val="FFFF00"/>
              </a:highlight>
            </a:endParaRPr>
          </a:p>
          <a:p>
            <a:pPr indent="-355600" lvl="0" marL="457200" rtl="0" algn="l">
              <a:spcBef>
                <a:spcPts val="0"/>
              </a:spcBef>
              <a:spcAft>
                <a:spcPts val="0"/>
              </a:spcAft>
              <a:buSzPts val="2000"/>
              <a:buChar char="-"/>
            </a:pPr>
            <a:r>
              <a:rPr lang="en-US" sz="2000"/>
              <a:t>about 100 Hz with </a:t>
            </a:r>
            <a:r>
              <a:rPr lang="en-US" sz="2000"/>
              <a:t>fragmentation trigger </a:t>
            </a:r>
            <a:r>
              <a:rPr lang="en-US" sz="2000">
                <a:solidFill>
                  <a:schemeClr val="dk1"/>
                </a:solidFill>
              </a:rPr>
              <a:t>(Average rate)</a:t>
            </a:r>
            <a:endParaRPr sz="2000">
              <a:highlight>
                <a:srgbClr val="FFFF00"/>
              </a:highlight>
            </a:endParaRPr>
          </a:p>
          <a:p>
            <a:pPr indent="0" lvl="0" marL="0" rtl="0" algn="l">
              <a:spcBef>
                <a:spcPts val="0"/>
              </a:spcBef>
              <a:spcAft>
                <a:spcPts val="0"/>
              </a:spcAft>
              <a:buNone/>
            </a:pPr>
            <a:r>
              <a:t/>
            </a:r>
            <a:endParaRPr sz="2000"/>
          </a:p>
        </p:txBody>
      </p:sp>
      <p:sp>
        <p:nvSpPr>
          <p:cNvPr id="126" name="Google Shape;126;g27d7d577ba2_0_5"/>
          <p:cNvSpPr txBox="1"/>
          <p:nvPr/>
        </p:nvSpPr>
        <p:spPr>
          <a:xfrm>
            <a:off x="246800" y="888975"/>
            <a:ext cx="11443500" cy="4812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US" sz="2000"/>
              <a:t>4 Shifts - 28 hours total (6 + 8 + 8 + 6)</a:t>
            </a:r>
            <a:endParaRPr b="1" sz="2000"/>
          </a:p>
        </p:txBody>
      </p:sp>
      <p:graphicFrame>
        <p:nvGraphicFramePr>
          <p:cNvPr id="127" name="Google Shape;127;g27d7d577ba2_0_5"/>
          <p:cNvGraphicFramePr/>
          <p:nvPr/>
        </p:nvGraphicFramePr>
        <p:xfrm>
          <a:off x="2408375" y="2643000"/>
          <a:ext cx="3000000" cy="3000000"/>
        </p:xfrm>
        <a:graphic>
          <a:graphicData uri="http://schemas.openxmlformats.org/drawingml/2006/table">
            <a:tbl>
              <a:tblPr>
                <a:noFill/>
                <a:tableStyleId>{D7DC5F21-4FCD-4A71-A0D5-AD6BFBE34E03}</a:tableStyleId>
              </a:tblPr>
              <a:tblGrid>
                <a:gridCol w="2137500"/>
              </a:tblGrid>
              <a:tr h="381000">
                <a:tc>
                  <a:txBody>
                    <a:bodyPr/>
                    <a:lstStyle/>
                    <a:p>
                      <a:pPr indent="0" lvl="0" marL="0" rtl="0" algn="l">
                        <a:spcBef>
                          <a:spcPts val="0"/>
                        </a:spcBef>
                        <a:spcAft>
                          <a:spcPts val="0"/>
                        </a:spcAft>
                        <a:buClr>
                          <a:schemeClr val="dk1"/>
                        </a:buClr>
                        <a:buFont typeface="Arial"/>
                        <a:buNone/>
                      </a:pPr>
                      <a:r>
                        <a:rPr b="1" lang="en-US" sz="1800">
                          <a:solidFill>
                            <a:schemeClr val="dk1"/>
                          </a:solidFill>
                          <a:latin typeface="Aptos"/>
                          <a:ea typeface="Aptos"/>
                          <a:cs typeface="Aptos"/>
                          <a:sym typeface="Aptos"/>
                        </a:rPr>
                        <a:t> 4 Nov.</a:t>
                      </a:r>
                      <a:endParaRPr b="1"/>
                    </a:p>
                  </a:txBody>
                  <a:tcPr marT="91425" marB="91425" marR="91425" marL="91425">
                    <a:solidFill>
                      <a:srgbClr val="C0E4F5"/>
                    </a:solidFill>
                  </a:tcPr>
                </a:tc>
              </a:tr>
              <a:tr h="381000">
                <a:tc>
                  <a:txBody>
                    <a:bodyPr/>
                    <a:lstStyle/>
                    <a:p>
                      <a:pPr indent="0" lvl="0" marL="0" rtl="0" algn="l">
                        <a:lnSpc>
                          <a:spcPct val="115000"/>
                        </a:lnSpc>
                        <a:spcBef>
                          <a:spcPts val="0"/>
                        </a:spcBef>
                        <a:spcAft>
                          <a:spcPts val="0"/>
                        </a:spcAft>
                        <a:buClr>
                          <a:schemeClr val="dk1"/>
                        </a:buClr>
                        <a:buSzPts val="1100"/>
                        <a:buFont typeface="Arial"/>
                        <a:buNone/>
                      </a:pPr>
                      <a:r>
                        <a:rPr b="1" i="1" lang="en-US">
                          <a:solidFill>
                            <a:schemeClr val="dk1"/>
                          </a:solidFill>
                        </a:rPr>
                        <a:t>C: Frag</a:t>
                      </a:r>
                      <a:endParaRPr b="1"/>
                    </a:p>
                  </a:txBody>
                  <a:tcPr marT="91425" marB="91425" marR="91425" marL="91425"/>
                </a:tc>
              </a:tr>
              <a:tr h="381000">
                <a:tc>
                  <a:txBody>
                    <a:bodyPr/>
                    <a:lstStyle/>
                    <a:p>
                      <a:pPr indent="0" lvl="0" marL="0" rtl="0" algn="l">
                        <a:lnSpc>
                          <a:spcPct val="115000"/>
                        </a:lnSpc>
                        <a:spcBef>
                          <a:spcPts val="0"/>
                        </a:spcBef>
                        <a:spcAft>
                          <a:spcPts val="0"/>
                        </a:spcAft>
                        <a:buClr>
                          <a:schemeClr val="dk1"/>
                        </a:buClr>
                        <a:buSzPts val="1100"/>
                        <a:buFont typeface="Arial"/>
                        <a:buNone/>
                      </a:pPr>
                      <a:r>
                        <a:rPr b="1" i="1" lang="en-US">
                          <a:solidFill>
                            <a:schemeClr val="dk1"/>
                          </a:solidFill>
                        </a:rPr>
                        <a:t>C: Frag</a:t>
                      </a:r>
                      <a:endParaRPr b="1"/>
                    </a:p>
                  </a:txBody>
                  <a:tcPr marT="91425" marB="91425" marR="91425" marL="91425"/>
                </a:tc>
              </a:tr>
              <a:tr h="381000">
                <a:tc>
                  <a:txBody>
                    <a:bodyPr/>
                    <a:lstStyle/>
                    <a:p>
                      <a:pPr indent="0" lvl="0" marL="0" rtl="0" algn="l">
                        <a:lnSpc>
                          <a:spcPct val="115000"/>
                        </a:lnSpc>
                        <a:spcBef>
                          <a:spcPts val="0"/>
                        </a:spcBef>
                        <a:spcAft>
                          <a:spcPts val="0"/>
                        </a:spcAft>
                        <a:buClr>
                          <a:schemeClr val="dk1"/>
                        </a:buClr>
                        <a:buSzPts val="1100"/>
                        <a:buFont typeface="Arial"/>
                        <a:buNone/>
                      </a:pPr>
                      <a:r>
                        <a:rPr b="1" i="1" lang="en-US">
                          <a:solidFill>
                            <a:schemeClr val="dk1"/>
                          </a:solidFill>
                        </a:rPr>
                        <a:t>C: Frag</a:t>
                      </a:r>
                      <a:endParaRPr/>
                    </a:p>
                  </a:txBody>
                  <a:tcPr marT="91425" marB="91425" marR="91425" marL="91425"/>
                </a:tc>
              </a:tr>
              <a:tr h="381000">
                <a:tc>
                  <a:txBody>
                    <a:bodyPr/>
                    <a:lstStyle/>
                    <a:p>
                      <a:pPr indent="0" lvl="0" marL="0" rtl="0" algn="l">
                        <a:lnSpc>
                          <a:spcPct val="115000"/>
                        </a:lnSpc>
                        <a:spcBef>
                          <a:spcPts val="0"/>
                        </a:spcBef>
                        <a:spcAft>
                          <a:spcPts val="0"/>
                        </a:spcAft>
                        <a:buClr>
                          <a:schemeClr val="dk1"/>
                        </a:buClr>
                        <a:buSzPts val="1100"/>
                        <a:buFont typeface="Arial"/>
                        <a:buNone/>
                      </a:pPr>
                      <a:r>
                        <a:rPr b="1" i="1" lang="en-US">
                          <a:solidFill>
                            <a:schemeClr val="dk1"/>
                          </a:solidFill>
                        </a:rPr>
                        <a:t>C: Frag</a:t>
                      </a:r>
                      <a:endParaRPr/>
                    </a:p>
                  </a:txBody>
                  <a:tcPr marT="91425" marB="91425" marR="91425" marL="91425"/>
                </a:tc>
              </a:tr>
              <a:tr h="381000">
                <a:tc>
                  <a:txBody>
                    <a:bodyPr/>
                    <a:lstStyle/>
                    <a:p>
                      <a:pPr indent="0" lvl="0" marL="0" rtl="0" algn="l">
                        <a:lnSpc>
                          <a:spcPct val="115000"/>
                        </a:lnSpc>
                        <a:spcBef>
                          <a:spcPts val="0"/>
                        </a:spcBef>
                        <a:spcAft>
                          <a:spcPts val="0"/>
                        </a:spcAft>
                        <a:buClr>
                          <a:schemeClr val="dk1"/>
                        </a:buClr>
                        <a:buSzPts val="1100"/>
                        <a:buFont typeface="Arial"/>
                        <a:buNone/>
                      </a:pPr>
                      <a:r>
                        <a:rPr b="1" i="1" lang="en-US">
                          <a:solidFill>
                            <a:schemeClr val="dk1"/>
                          </a:solidFill>
                        </a:rPr>
                        <a:t>C: No Target</a:t>
                      </a:r>
                      <a:endParaRPr/>
                    </a:p>
                  </a:txBody>
                  <a:tcPr marT="91425" marB="91425" marR="91425" marL="91425"/>
                </a:tc>
              </a:tr>
              <a:tr h="381000">
                <a:tc>
                  <a:txBody>
                    <a:bodyPr/>
                    <a:lstStyle/>
                    <a:p>
                      <a:pPr indent="0" lvl="0" marL="0" rtl="0" algn="l">
                        <a:lnSpc>
                          <a:spcPct val="115000"/>
                        </a:lnSpc>
                        <a:spcBef>
                          <a:spcPts val="0"/>
                        </a:spcBef>
                        <a:spcAft>
                          <a:spcPts val="0"/>
                        </a:spcAft>
                        <a:buNone/>
                      </a:pPr>
                      <a:r>
                        <a:rPr b="1" i="1" lang="en-US">
                          <a:solidFill>
                            <a:schemeClr val="dk1"/>
                          </a:solidFill>
                        </a:rPr>
                        <a:t>C: No Target</a:t>
                      </a:r>
                      <a:endParaRPr/>
                    </a:p>
                  </a:txBody>
                  <a:tcPr marT="91425" marB="91425" marR="91425" marL="91425"/>
                </a:tc>
              </a:tr>
              <a:tr h="381000">
                <a:tc>
                  <a:txBody>
                    <a:bodyPr/>
                    <a:lstStyle/>
                    <a:p>
                      <a:pPr indent="0" lvl="0" marL="0" rtl="0" algn="l">
                        <a:lnSpc>
                          <a:spcPct val="115000"/>
                        </a:lnSpc>
                        <a:spcBef>
                          <a:spcPts val="0"/>
                        </a:spcBef>
                        <a:spcAft>
                          <a:spcPts val="0"/>
                        </a:spcAft>
                        <a:buNone/>
                      </a:pPr>
                      <a:r>
                        <a:rPr b="1" i="1" lang="en-US">
                          <a:solidFill>
                            <a:schemeClr val="dk1"/>
                          </a:solidFill>
                        </a:rPr>
                        <a:t>C: No Target</a:t>
                      </a:r>
                      <a:endParaRPr/>
                    </a:p>
                  </a:txBody>
                  <a:tcPr marT="91425" marB="91425" marR="91425" marL="91425"/>
                </a:tc>
              </a:tr>
              <a:tr h="381000">
                <a:tc>
                  <a:txBody>
                    <a:bodyPr/>
                    <a:lstStyle/>
                    <a:p>
                      <a:pPr indent="0" lvl="0" marL="0" rtl="0" algn="l">
                        <a:lnSpc>
                          <a:spcPct val="115000"/>
                        </a:lnSpc>
                        <a:spcBef>
                          <a:spcPts val="0"/>
                        </a:spcBef>
                        <a:spcAft>
                          <a:spcPts val="0"/>
                        </a:spcAft>
                        <a:buClr>
                          <a:schemeClr val="dk1"/>
                        </a:buClr>
                        <a:buSzPts val="1100"/>
                        <a:buFont typeface="Arial"/>
                        <a:buNone/>
                      </a:pPr>
                      <a:r>
                        <a:rPr b="1" i="1" lang="en-US">
                          <a:solidFill>
                            <a:schemeClr val="dk1"/>
                          </a:solidFill>
                        </a:rPr>
                        <a:t>C: No Target</a:t>
                      </a:r>
                      <a:endParaRPr/>
                    </a:p>
                  </a:txBody>
                  <a:tcPr marT="91425" marB="91425" marR="91425" marL="91425"/>
                </a:tc>
              </a:tr>
            </a:tbl>
          </a:graphicData>
        </a:graphic>
      </p:graphicFrame>
      <p:sp>
        <p:nvSpPr>
          <p:cNvPr id="128" name="Google Shape;128;g27d7d577ba2_0_5"/>
          <p:cNvSpPr txBox="1"/>
          <p:nvPr/>
        </p:nvSpPr>
        <p:spPr>
          <a:xfrm>
            <a:off x="9242950" y="1681575"/>
            <a:ext cx="2676000" cy="1723800"/>
          </a:xfrm>
          <a:prstGeom prst="rect">
            <a:avLst/>
          </a:prstGeom>
          <a:noFill/>
          <a:ln cap="flat" cmpd="sng" w="28575">
            <a:solidFill>
              <a:srgbClr val="000000"/>
            </a:solidFill>
            <a:prstDash val="solid"/>
            <a:round/>
            <a:headEnd len="sm" w="sm" type="none"/>
            <a:tailEnd len="sm" w="sm" type="none"/>
          </a:ln>
        </p:spPr>
        <p:txBody>
          <a:bodyPr anchorCtr="0" anchor="t" bIns="91425" lIns="91425" spcFirstLastPara="1" rIns="91425" wrap="square" tIns="91425">
            <a:spAutoFit/>
          </a:bodyPr>
          <a:lstStyle/>
          <a:p>
            <a:pPr indent="0" lvl="0" marL="0" rtl="0" algn="l">
              <a:spcBef>
                <a:spcPts val="0"/>
              </a:spcBef>
              <a:spcAft>
                <a:spcPts val="0"/>
              </a:spcAft>
              <a:buNone/>
            </a:pPr>
            <a:r>
              <a:rPr lang="en-US" sz="2000">
                <a:solidFill>
                  <a:schemeClr val="dk1"/>
                </a:solidFill>
              </a:rPr>
              <a:t>To demonstrate the capability to work in inverse kinematic we need to acquire data with C</a:t>
            </a:r>
            <a:r>
              <a:rPr baseline="-25000" lang="en-US" sz="2000">
                <a:solidFill>
                  <a:schemeClr val="dk1"/>
                </a:solidFill>
              </a:rPr>
              <a:t>2</a:t>
            </a:r>
            <a:r>
              <a:rPr lang="en-US" sz="2000">
                <a:solidFill>
                  <a:schemeClr val="dk1"/>
                </a:solidFill>
              </a:rPr>
              <a:t>H</a:t>
            </a:r>
            <a:r>
              <a:rPr baseline="-25000" lang="en-US" sz="2000">
                <a:solidFill>
                  <a:schemeClr val="dk1"/>
                </a:solidFill>
              </a:rPr>
              <a:t>4</a:t>
            </a:r>
            <a:r>
              <a:rPr lang="en-US" sz="2000">
                <a:solidFill>
                  <a:schemeClr val="dk1"/>
                </a:solidFill>
              </a:rPr>
              <a:t> target</a:t>
            </a:r>
            <a:endParaRPr/>
          </a:p>
        </p:txBody>
      </p:sp>
      <p:graphicFrame>
        <p:nvGraphicFramePr>
          <p:cNvPr id="129" name="Google Shape;129;g27d7d577ba2_0_5"/>
          <p:cNvGraphicFramePr/>
          <p:nvPr/>
        </p:nvGraphicFramePr>
        <p:xfrm>
          <a:off x="4732400" y="2643000"/>
          <a:ext cx="3000000" cy="3000000"/>
        </p:xfrm>
        <a:graphic>
          <a:graphicData uri="http://schemas.openxmlformats.org/drawingml/2006/table">
            <a:tbl>
              <a:tblPr>
                <a:noFill/>
                <a:tableStyleId>{D7DC5F21-4FCD-4A71-A0D5-AD6BFBE34E03}</a:tableStyleId>
              </a:tblPr>
              <a:tblGrid>
                <a:gridCol w="2000000"/>
              </a:tblGrid>
              <a:tr h="381000">
                <a:tc>
                  <a:txBody>
                    <a:bodyPr/>
                    <a:lstStyle/>
                    <a:p>
                      <a:pPr indent="0" lvl="0" marL="0" rtl="0" algn="l">
                        <a:spcBef>
                          <a:spcPts val="0"/>
                        </a:spcBef>
                        <a:spcAft>
                          <a:spcPts val="0"/>
                        </a:spcAft>
                        <a:buClr>
                          <a:schemeClr val="dk1"/>
                        </a:buClr>
                        <a:buFont typeface="Arial"/>
                        <a:buNone/>
                      </a:pPr>
                      <a:r>
                        <a:rPr b="1" lang="en-US" sz="1800">
                          <a:solidFill>
                            <a:schemeClr val="dk1"/>
                          </a:solidFill>
                          <a:latin typeface="Aptos"/>
                          <a:ea typeface="Aptos"/>
                          <a:cs typeface="Aptos"/>
                          <a:sym typeface="Aptos"/>
                        </a:rPr>
                        <a:t>5</a:t>
                      </a:r>
                      <a:r>
                        <a:rPr b="1" lang="en-US" sz="1800">
                          <a:solidFill>
                            <a:schemeClr val="dk1"/>
                          </a:solidFill>
                          <a:latin typeface="Aptos"/>
                          <a:ea typeface="Aptos"/>
                          <a:cs typeface="Aptos"/>
                          <a:sym typeface="Aptos"/>
                        </a:rPr>
                        <a:t> Nov.</a:t>
                      </a:r>
                      <a:endParaRPr b="1"/>
                    </a:p>
                  </a:txBody>
                  <a:tcPr marT="91425" marB="91425" marR="91425" marL="91425">
                    <a:solidFill>
                      <a:srgbClr val="C0E4F5"/>
                    </a:solidFill>
                  </a:tcPr>
                </a:tc>
              </a:tr>
              <a:tr h="381000">
                <a:tc>
                  <a:txBody>
                    <a:bodyPr/>
                    <a:lstStyle/>
                    <a:p>
                      <a:pPr indent="0" lvl="0" marL="0" rtl="0" algn="l">
                        <a:lnSpc>
                          <a:spcPct val="115000"/>
                        </a:lnSpc>
                        <a:spcBef>
                          <a:spcPts val="0"/>
                        </a:spcBef>
                        <a:spcAft>
                          <a:spcPts val="0"/>
                        </a:spcAft>
                        <a:buClr>
                          <a:schemeClr val="dk1"/>
                        </a:buClr>
                        <a:buSzPts val="1100"/>
                        <a:buFont typeface="Arial"/>
                        <a:buNone/>
                      </a:pPr>
                      <a:r>
                        <a:rPr b="1" i="1" lang="en-US">
                          <a:solidFill>
                            <a:schemeClr val="dk1"/>
                          </a:solidFill>
                        </a:rPr>
                        <a:t>C2H4: MB (trg. thr)</a:t>
                      </a:r>
                      <a:endParaRPr/>
                    </a:p>
                  </a:txBody>
                  <a:tcPr marT="91425" marB="91425" marR="91425" marL="91425"/>
                </a:tc>
              </a:tr>
              <a:tr h="381000">
                <a:tc>
                  <a:txBody>
                    <a:bodyPr/>
                    <a:lstStyle/>
                    <a:p>
                      <a:pPr indent="0" lvl="0" marL="0" rtl="0" algn="l">
                        <a:lnSpc>
                          <a:spcPct val="115000"/>
                        </a:lnSpc>
                        <a:spcBef>
                          <a:spcPts val="0"/>
                        </a:spcBef>
                        <a:spcAft>
                          <a:spcPts val="0"/>
                        </a:spcAft>
                        <a:buClr>
                          <a:schemeClr val="dk1"/>
                        </a:buClr>
                        <a:buSzPts val="1100"/>
                        <a:buFont typeface="Arial"/>
                        <a:buNone/>
                      </a:pPr>
                      <a:r>
                        <a:rPr b="1" i="1" lang="en-US">
                          <a:solidFill>
                            <a:schemeClr val="dk1"/>
                          </a:solidFill>
                        </a:rPr>
                        <a:t>C2H4: MB (trg. thr)</a:t>
                      </a:r>
                      <a:endParaRPr/>
                    </a:p>
                  </a:txBody>
                  <a:tcPr marT="91425" marB="91425" marR="91425" marL="91425"/>
                </a:tc>
              </a:tr>
              <a:tr h="381000">
                <a:tc>
                  <a:txBody>
                    <a:bodyPr/>
                    <a:lstStyle/>
                    <a:p>
                      <a:pPr indent="0" lvl="0" marL="0" rtl="0" algn="l">
                        <a:lnSpc>
                          <a:spcPct val="115000"/>
                        </a:lnSpc>
                        <a:spcBef>
                          <a:spcPts val="0"/>
                        </a:spcBef>
                        <a:spcAft>
                          <a:spcPts val="0"/>
                        </a:spcAft>
                        <a:buClr>
                          <a:schemeClr val="dk1"/>
                        </a:buClr>
                        <a:buSzPts val="1100"/>
                        <a:buFont typeface="Arial"/>
                        <a:buNone/>
                      </a:pPr>
                      <a:r>
                        <a:rPr b="1" i="1" lang="en-US">
                          <a:solidFill>
                            <a:schemeClr val="dk1"/>
                          </a:solidFill>
                        </a:rPr>
                        <a:t>C2H4: MB (trg. thr)</a:t>
                      </a:r>
                      <a:endParaRPr/>
                    </a:p>
                  </a:txBody>
                  <a:tcPr marT="91425" marB="91425" marR="91425" marL="91425"/>
                </a:tc>
              </a:tr>
              <a:tr h="381000">
                <a:tc>
                  <a:txBody>
                    <a:bodyPr/>
                    <a:lstStyle/>
                    <a:p>
                      <a:pPr indent="0" lvl="0" marL="0" rtl="0" algn="l">
                        <a:lnSpc>
                          <a:spcPct val="115000"/>
                        </a:lnSpc>
                        <a:spcBef>
                          <a:spcPts val="0"/>
                        </a:spcBef>
                        <a:spcAft>
                          <a:spcPts val="0"/>
                        </a:spcAft>
                        <a:buClr>
                          <a:schemeClr val="dk1"/>
                        </a:buClr>
                        <a:buSzPts val="1100"/>
                        <a:buFont typeface="Arial"/>
                        <a:buNone/>
                      </a:pPr>
                      <a:r>
                        <a:rPr b="1" i="1" lang="en-US">
                          <a:solidFill>
                            <a:schemeClr val="dk1"/>
                          </a:solidFill>
                        </a:rPr>
                        <a:t>C2H4: Frag</a:t>
                      </a:r>
                      <a:endParaRPr/>
                    </a:p>
                  </a:txBody>
                  <a:tcPr marT="91425" marB="91425" marR="91425" marL="91425"/>
                </a:tc>
              </a:tr>
              <a:tr h="381000">
                <a:tc>
                  <a:txBody>
                    <a:bodyPr/>
                    <a:lstStyle/>
                    <a:p>
                      <a:pPr indent="0" lvl="0" marL="0" rtl="0" algn="l">
                        <a:lnSpc>
                          <a:spcPct val="115000"/>
                        </a:lnSpc>
                        <a:spcBef>
                          <a:spcPts val="0"/>
                        </a:spcBef>
                        <a:spcAft>
                          <a:spcPts val="0"/>
                        </a:spcAft>
                        <a:buClr>
                          <a:schemeClr val="dk1"/>
                        </a:buClr>
                        <a:buSzPts val="1100"/>
                        <a:buFont typeface="Arial"/>
                        <a:buNone/>
                      </a:pPr>
                      <a:r>
                        <a:rPr b="1" i="1" lang="en-US">
                          <a:solidFill>
                            <a:schemeClr val="dk1"/>
                          </a:solidFill>
                        </a:rPr>
                        <a:t>C2H4: Frag</a:t>
                      </a:r>
                      <a:endParaRPr/>
                    </a:p>
                  </a:txBody>
                  <a:tcPr marT="91425" marB="91425" marR="91425" marL="91425"/>
                </a:tc>
              </a:tr>
              <a:tr h="381000">
                <a:tc>
                  <a:txBody>
                    <a:bodyPr/>
                    <a:lstStyle/>
                    <a:p>
                      <a:pPr indent="0" lvl="0" marL="0" rtl="0" algn="l">
                        <a:lnSpc>
                          <a:spcPct val="115000"/>
                        </a:lnSpc>
                        <a:spcBef>
                          <a:spcPts val="0"/>
                        </a:spcBef>
                        <a:spcAft>
                          <a:spcPts val="0"/>
                        </a:spcAft>
                        <a:buClr>
                          <a:schemeClr val="dk1"/>
                        </a:buClr>
                        <a:buSzPts val="1100"/>
                        <a:buFont typeface="Arial"/>
                        <a:buNone/>
                      </a:pPr>
                      <a:r>
                        <a:rPr b="1" i="1" lang="en-US">
                          <a:solidFill>
                            <a:schemeClr val="dk1"/>
                          </a:solidFill>
                        </a:rPr>
                        <a:t>C2H4: Frag</a:t>
                      </a:r>
                      <a:endParaRPr/>
                    </a:p>
                  </a:txBody>
                  <a:tcPr marT="91425" marB="91425" marR="91425" marL="91425"/>
                </a:tc>
              </a:tr>
              <a:tr h="381000">
                <a:tc>
                  <a:txBody>
                    <a:bodyPr/>
                    <a:lstStyle/>
                    <a:p>
                      <a:pPr indent="0" lvl="0" marL="0" rtl="0" algn="l">
                        <a:lnSpc>
                          <a:spcPct val="115000"/>
                        </a:lnSpc>
                        <a:spcBef>
                          <a:spcPts val="0"/>
                        </a:spcBef>
                        <a:spcAft>
                          <a:spcPts val="0"/>
                        </a:spcAft>
                        <a:buClr>
                          <a:schemeClr val="dk1"/>
                        </a:buClr>
                        <a:buSzPts val="1100"/>
                        <a:buFont typeface="Arial"/>
                        <a:buNone/>
                      </a:pPr>
                      <a:r>
                        <a:rPr b="1" i="1" lang="en-US">
                          <a:solidFill>
                            <a:schemeClr val="dk1"/>
                          </a:solidFill>
                        </a:rPr>
                        <a:t>C2H4: Frag</a:t>
                      </a:r>
                      <a:endParaRPr/>
                    </a:p>
                  </a:txBody>
                  <a:tcPr marT="91425" marB="91425" marR="91425" marL="91425"/>
                </a:tc>
              </a:tr>
              <a:tr h="381000">
                <a:tc>
                  <a:txBody>
                    <a:bodyPr/>
                    <a:lstStyle/>
                    <a:p>
                      <a:pPr indent="0" lvl="0" marL="0" rtl="0" algn="l">
                        <a:lnSpc>
                          <a:spcPct val="115000"/>
                        </a:lnSpc>
                        <a:spcBef>
                          <a:spcPts val="0"/>
                        </a:spcBef>
                        <a:spcAft>
                          <a:spcPts val="0"/>
                        </a:spcAft>
                        <a:buClr>
                          <a:schemeClr val="dk1"/>
                        </a:buClr>
                        <a:buSzPts val="1100"/>
                        <a:buFont typeface="Arial"/>
                        <a:buNone/>
                      </a:pPr>
                      <a:r>
                        <a:rPr b="1" i="1" lang="en-US">
                          <a:solidFill>
                            <a:schemeClr val="dk1"/>
                          </a:solidFill>
                        </a:rPr>
                        <a:t>C2H4: Frag</a:t>
                      </a:r>
                      <a:endParaRPr/>
                    </a:p>
                  </a:txBody>
                  <a:tcPr marT="91425" marB="91425" marR="91425" marL="91425"/>
                </a:tc>
              </a:tr>
            </a:tbl>
          </a:graphicData>
        </a:graphic>
      </p:graphicFrame>
      <p:graphicFrame>
        <p:nvGraphicFramePr>
          <p:cNvPr id="130" name="Google Shape;130;g27d7d577ba2_0_5"/>
          <p:cNvGraphicFramePr/>
          <p:nvPr/>
        </p:nvGraphicFramePr>
        <p:xfrm>
          <a:off x="221850" y="2643000"/>
          <a:ext cx="3000000" cy="3000000"/>
        </p:xfrm>
        <a:graphic>
          <a:graphicData uri="http://schemas.openxmlformats.org/drawingml/2006/table">
            <a:tbl>
              <a:tblPr>
                <a:noFill/>
                <a:tableStyleId>{D7DC5F21-4FCD-4A71-A0D5-AD6BFBE34E03}</a:tableStyleId>
              </a:tblPr>
              <a:tblGrid>
                <a:gridCol w="2000000"/>
              </a:tblGrid>
              <a:tr h="381000">
                <a:tc>
                  <a:txBody>
                    <a:bodyPr/>
                    <a:lstStyle/>
                    <a:p>
                      <a:pPr indent="0" lvl="0" marL="0" rtl="0" algn="l">
                        <a:spcBef>
                          <a:spcPts val="0"/>
                        </a:spcBef>
                        <a:spcAft>
                          <a:spcPts val="0"/>
                        </a:spcAft>
                        <a:buClr>
                          <a:schemeClr val="dk1"/>
                        </a:buClr>
                        <a:buFont typeface="Arial"/>
                        <a:buNone/>
                      </a:pPr>
                      <a:r>
                        <a:rPr b="1" lang="en-US" sz="1800">
                          <a:solidFill>
                            <a:schemeClr val="dk1"/>
                          </a:solidFill>
                          <a:latin typeface="Aptos"/>
                          <a:ea typeface="Aptos"/>
                          <a:cs typeface="Aptos"/>
                          <a:sym typeface="Aptos"/>
                        </a:rPr>
                        <a:t>29 Oct.</a:t>
                      </a:r>
                      <a:endParaRPr b="1"/>
                    </a:p>
                  </a:txBody>
                  <a:tcPr marT="91425" marB="91425" marR="91425" marL="91425">
                    <a:solidFill>
                      <a:srgbClr val="C0E4F5"/>
                    </a:solidFill>
                  </a:tcPr>
                </a:tc>
              </a:tr>
              <a:tr h="381000">
                <a:tc>
                  <a:txBody>
                    <a:bodyPr/>
                    <a:lstStyle/>
                    <a:p>
                      <a:pPr indent="0" lvl="0" marL="0" rtl="0" algn="l">
                        <a:lnSpc>
                          <a:spcPct val="115000"/>
                        </a:lnSpc>
                        <a:spcBef>
                          <a:spcPts val="0"/>
                        </a:spcBef>
                        <a:spcAft>
                          <a:spcPts val="0"/>
                        </a:spcAft>
                        <a:buNone/>
                      </a:pPr>
                      <a:r>
                        <a:rPr b="1" i="1" lang="en-US">
                          <a:solidFill>
                            <a:schemeClr val="dk1"/>
                          </a:solidFill>
                        </a:rPr>
                        <a:t>C: MB (trg. thr)</a:t>
                      </a:r>
                      <a:endParaRPr sz="800">
                        <a:solidFill>
                          <a:schemeClr val="dk1"/>
                        </a:solidFill>
                      </a:endParaRPr>
                    </a:p>
                  </a:txBody>
                  <a:tcPr marT="91425" marB="91425" marR="91425" marL="91425"/>
                </a:tc>
              </a:tr>
              <a:tr h="381000">
                <a:tc>
                  <a:txBody>
                    <a:bodyPr/>
                    <a:lstStyle/>
                    <a:p>
                      <a:pPr indent="0" lvl="0" marL="0" rtl="0" algn="l">
                        <a:lnSpc>
                          <a:spcPct val="115000"/>
                        </a:lnSpc>
                        <a:spcBef>
                          <a:spcPts val="0"/>
                        </a:spcBef>
                        <a:spcAft>
                          <a:spcPts val="0"/>
                        </a:spcAft>
                        <a:buClr>
                          <a:schemeClr val="dk1"/>
                        </a:buClr>
                        <a:buSzPts val="1100"/>
                        <a:buFont typeface="Arial"/>
                        <a:buNone/>
                      </a:pPr>
                      <a:r>
                        <a:rPr b="1" i="1" lang="en-US">
                          <a:solidFill>
                            <a:schemeClr val="dk1"/>
                          </a:solidFill>
                        </a:rPr>
                        <a:t>C: MB (trg. thr)</a:t>
                      </a:r>
                      <a:endParaRPr b="1"/>
                    </a:p>
                  </a:txBody>
                  <a:tcPr marT="91425" marB="91425" marR="91425" marL="91425"/>
                </a:tc>
              </a:tr>
              <a:tr h="381000">
                <a:tc>
                  <a:txBody>
                    <a:bodyPr/>
                    <a:lstStyle/>
                    <a:p>
                      <a:pPr indent="0" lvl="0" marL="0" rtl="0" algn="l">
                        <a:lnSpc>
                          <a:spcPct val="115000"/>
                        </a:lnSpc>
                        <a:spcBef>
                          <a:spcPts val="0"/>
                        </a:spcBef>
                        <a:spcAft>
                          <a:spcPts val="0"/>
                        </a:spcAft>
                        <a:buClr>
                          <a:schemeClr val="dk1"/>
                        </a:buClr>
                        <a:buSzPts val="1100"/>
                        <a:buFont typeface="Arial"/>
                        <a:buNone/>
                      </a:pPr>
                      <a:r>
                        <a:rPr b="1" i="1" lang="en-US">
                          <a:solidFill>
                            <a:schemeClr val="dk1"/>
                          </a:solidFill>
                        </a:rPr>
                        <a:t>C: MB (trg. thr)</a:t>
                      </a:r>
                      <a:endParaRPr/>
                    </a:p>
                  </a:txBody>
                  <a:tcPr marT="91425" marB="91425" marR="91425" marL="91425"/>
                </a:tc>
              </a:tr>
              <a:tr h="381000">
                <a:tc>
                  <a:txBody>
                    <a:bodyPr/>
                    <a:lstStyle/>
                    <a:p>
                      <a:pPr indent="0" lvl="0" marL="0" rtl="0" algn="l">
                        <a:lnSpc>
                          <a:spcPct val="115000"/>
                        </a:lnSpc>
                        <a:spcBef>
                          <a:spcPts val="0"/>
                        </a:spcBef>
                        <a:spcAft>
                          <a:spcPts val="0"/>
                        </a:spcAft>
                        <a:buClr>
                          <a:schemeClr val="dk1"/>
                        </a:buClr>
                        <a:buSzPts val="1100"/>
                        <a:buFont typeface="Arial"/>
                        <a:buNone/>
                      </a:pPr>
                      <a:r>
                        <a:rPr b="1" i="1" lang="en-US">
                          <a:solidFill>
                            <a:schemeClr val="dk1"/>
                          </a:solidFill>
                        </a:rPr>
                        <a:t>C: Frag</a:t>
                      </a:r>
                      <a:endParaRPr/>
                    </a:p>
                  </a:txBody>
                  <a:tcPr marT="91425" marB="91425" marR="91425" marL="91425"/>
                </a:tc>
              </a:tr>
              <a:tr h="381000">
                <a:tc>
                  <a:txBody>
                    <a:bodyPr/>
                    <a:lstStyle/>
                    <a:p>
                      <a:pPr indent="0" lvl="0" marL="0" rtl="0" algn="l">
                        <a:lnSpc>
                          <a:spcPct val="115000"/>
                        </a:lnSpc>
                        <a:spcBef>
                          <a:spcPts val="0"/>
                        </a:spcBef>
                        <a:spcAft>
                          <a:spcPts val="0"/>
                        </a:spcAft>
                        <a:buClr>
                          <a:schemeClr val="dk1"/>
                        </a:buClr>
                        <a:buSzPts val="1100"/>
                        <a:buFont typeface="Arial"/>
                        <a:buNone/>
                      </a:pPr>
                      <a:r>
                        <a:rPr b="1" i="1" lang="en-US">
                          <a:solidFill>
                            <a:schemeClr val="dk1"/>
                          </a:solidFill>
                        </a:rPr>
                        <a:t>C: Frag</a:t>
                      </a:r>
                      <a:endParaRPr/>
                    </a:p>
                  </a:txBody>
                  <a:tcPr marT="91425" marB="91425" marR="91425" marL="91425"/>
                </a:tc>
              </a:tr>
              <a:tr h="381000">
                <a:tc>
                  <a:txBody>
                    <a:bodyPr/>
                    <a:lstStyle/>
                    <a:p>
                      <a:pPr indent="0" lvl="0" marL="0" rtl="0" algn="l">
                        <a:lnSpc>
                          <a:spcPct val="115000"/>
                        </a:lnSpc>
                        <a:spcBef>
                          <a:spcPts val="0"/>
                        </a:spcBef>
                        <a:spcAft>
                          <a:spcPts val="0"/>
                        </a:spcAft>
                        <a:buClr>
                          <a:schemeClr val="dk1"/>
                        </a:buClr>
                        <a:buSzPts val="1100"/>
                        <a:buFont typeface="Arial"/>
                        <a:buNone/>
                      </a:pPr>
                      <a:r>
                        <a:rPr b="1" i="1" lang="en-US">
                          <a:solidFill>
                            <a:schemeClr val="dk1"/>
                          </a:solidFill>
                        </a:rPr>
                        <a:t>C: Frag</a:t>
                      </a:r>
                      <a:endParaRPr/>
                    </a:p>
                  </a:txBody>
                  <a:tcPr marT="91425" marB="91425" marR="91425" marL="91425"/>
                </a:tc>
              </a:tr>
            </a:tbl>
          </a:graphicData>
        </a:graphic>
      </p:graphicFrame>
      <p:graphicFrame>
        <p:nvGraphicFramePr>
          <p:cNvPr id="131" name="Google Shape;131;g27d7d577ba2_0_5"/>
          <p:cNvGraphicFramePr/>
          <p:nvPr/>
        </p:nvGraphicFramePr>
        <p:xfrm>
          <a:off x="6918925" y="2643000"/>
          <a:ext cx="3000000" cy="3000000"/>
        </p:xfrm>
        <a:graphic>
          <a:graphicData uri="http://schemas.openxmlformats.org/drawingml/2006/table">
            <a:tbl>
              <a:tblPr>
                <a:noFill/>
                <a:tableStyleId>{D7DC5F21-4FCD-4A71-A0D5-AD6BFBE34E03}</a:tableStyleId>
              </a:tblPr>
              <a:tblGrid>
                <a:gridCol w="2000000"/>
              </a:tblGrid>
              <a:tr h="381000">
                <a:tc>
                  <a:txBody>
                    <a:bodyPr/>
                    <a:lstStyle/>
                    <a:p>
                      <a:pPr indent="0" lvl="0" marL="0" rtl="0" algn="l">
                        <a:spcBef>
                          <a:spcPts val="0"/>
                        </a:spcBef>
                        <a:spcAft>
                          <a:spcPts val="0"/>
                        </a:spcAft>
                        <a:buClr>
                          <a:schemeClr val="dk1"/>
                        </a:buClr>
                        <a:buFont typeface="Arial"/>
                        <a:buNone/>
                      </a:pPr>
                      <a:r>
                        <a:rPr b="1" lang="en-US" sz="1800">
                          <a:solidFill>
                            <a:schemeClr val="dk1"/>
                          </a:solidFill>
                          <a:latin typeface="Aptos"/>
                          <a:ea typeface="Aptos"/>
                          <a:cs typeface="Aptos"/>
                          <a:sym typeface="Aptos"/>
                        </a:rPr>
                        <a:t>6</a:t>
                      </a:r>
                      <a:r>
                        <a:rPr b="1" lang="en-US" sz="1800">
                          <a:solidFill>
                            <a:schemeClr val="dk1"/>
                          </a:solidFill>
                          <a:latin typeface="Aptos"/>
                          <a:ea typeface="Aptos"/>
                          <a:cs typeface="Aptos"/>
                          <a:sym typeface="Aptos"/>
                        </a:rPr>
                        <a:t> Nov.</a:t>
                      </a:r>
                      <a:endParaRPr b="1"/>
                    </a:p>
                  </a:txBody>
                  <a:tcPr marT="91425" marB="91425" marR="91425" marL="91425">
                    <a:solidFill>
                      <a:srgbClr val="C0E4F5"/>
                    </a:solidFill>
                  </a:tcPr>
                </a:tc>
              </a:tr>
              <a:tr h="381000">
                <a:tc>
                  <a:txBody>
                    <a:bodyPr/>
                    <a:lstStyle/>
                    <a:p>
                      <a:pPr indent="0" lvl="0" marL="0" rtl="0" algn="l">
                        <a:lnSpc>
                          <a:spcPct val="115000"/>
                        </a:lnSpc>
                        <a:spcBef>
                          <a:spcPts val="0"/>
                        </a:spcBef>
                        <a:spcAft>
                          <a:spcPts val="0"/>
                        </a:spcAft>
                        <a:buClr>
                          <a:schemeClr val="dk1"/>
                        </a:buClr>
                        <a:buSzPts val="1100"/>
                        <a:buFont typeface="Arial"/>
                        <a:buNone/>
                      </a:pPr>
                      <a:r>
                        <a:rPr b="1" i="1" lang="en-US">
                          <a:solidFill>
                            <a:schemeClr val="dk1"/>
                          </a:solidFill>
                        </a:rPr>
                        <a:t>C2H4: Frag</a:t>
                      </a:r>
                      <a:endParaRPr/>
                    </a:p>
                  </a:txBody>
                  <a:tcPr marT="91425" marB="91425" marR="91425" marL="91425"/>
                </a:tc>
              </a:tr>
              <a:tr h="381000">
                <a:tc>
                  <a:txBody>
                    <a:bodyPr/>
                    <a:lstStyle/>
                    <a:p>
                      <a:pPr indent="0" lvl="0" marL="0" rtl="0" algn="l">
                        <a:lnSpc>
                          <a:spcPct val="115000"/>
                        </a:lnSpc>
                        <a:spcBef>
                          <a:spcPts val="0"/>
                        </a:spcBef>
                        <a:spcAft>
                          <a:spcPts val="0"/>
                        </a:spcAft>
                        <a:buClr>
                          <a:schemeClr val="dk1"/>
                        </a:buClr>
                        <a:buSzPts val="1100"/>
                        <a:buFont typeface="Arial"/>
                        <a:buNone/>
                      </a:pPr>
                      <a:r>
                        <a:rPr b="1" i="1" lang="en-US">
                          <a:solidFill>
                            <a:schemeClr val="dk1"/>
                          </a:solidFill>
                        </a:rPr>
                        <a:t>C2H4: Frag</a:t>
                      </a:r>
                      <a:endParaRPr/>
                    </a:p>
                  </a:txBody>
                  <a:tcPr marT="91425" marB="91425" marR="91425" marL="91425"/>
                </a:tc>
              </a:tr>
              <a:tr h="381000">
                <a:tc>
                  <a:txBody>
                    <a:bodyPr/>
                    <a:lstStyle/>
                    <a:p>
                      <a:pPr indent="0" lvl="0" marL="0" rtl="0" algn="l">
                        <a:spcBef>
                          <a:spcPts val="0"/>
                        </a:spcBef>
                        <a:spcAft>
                          <a:spcPts val="0"/>
                        </a:spcAft>
                        <a:buNone/>
                      </a:pPr>
                      <a:r>
                        <a:rPr b="1" i="1" lang="en-US"/>
                        <a:t>TW calib</a:t>
                      </a:r>
                      <a:endParaRPr b="1" i="1"/>
                    </a:p>
                  </a:txBody>
                  <a:tcPr marT="91425" marB="91425" marR="91425" marL="91425"/>
                </a:tc>
              </a:tr>
              <a:tr h="381000">
                <a:tc>
                  <a:txBody>
                    <a:bodyPr/>
                    <a:lstStyle/>
                    <a:p>
                      <a:pPr indent="0" lvl="0" marL="0" rtl="0" algn="l">
                        <a:spcBef>
                          <a:spcPts val="0"/>
                        </a:spcBef>
                        <a:spcAft>
                          <a:spcPts val="0"/>
                        </a:spcAft>
                        <a:buClr>
                          <a:schemeClr val="dk1"/>
                        </a:buClr>
                        <a:buSzPts val="1100"/>
                        <a:buFont typeface="Arial"/>
                        <a:buNone/>
                      </a:pPr>
                      <a:r>
                        <a:rPr b="1" i="1" lang="en-US">
                          <a:solidFill>
                            <a:schemeClr val="dk1"/>
                          </a:solidFill>
                        </a:rPr>
                        <a:t>TW calib</a:t>
                      </a:r>
                      <a:endParaRPr/>
                    </a:p>
                  </a:txBody>
                  <a:tcPr marT="91425" marB="91425" marR="91425" marL="91425"/>
                </a:tc>
              </a:tr>
              <a:tr h="381000">
                <a:tc>
                  <a:txBody>
                    <a:bodyPr/>
                    <a:lstStyle/>
                    <a:p>
                      <a:pPr indent="0" lvl="0" marL="0" rtl="0" algn="l">
                        <a:spcBef>
                          <a:spcPts val="0"/>
                        </a:spcBef>
                        <a:spcAft>
                          <a:spcPts val="0"/>
                        </a:spcAft>
                        <a:buNone/>
                      </a:pPr>
                      <a:r>
                        <a:t/>
                      </a:r>
                      <a:endParaRPr/>
                    </a:p>
                  </a:txBody>
                  <a:tcPr marT="91425" marB="91425" marR="91425" marL="91425"/>
                </a:tc>
              </a:tr>
              <a:tr h="381000">
                <a:tc>
                  <a:txBody>
                    <a:bodyPr/>
                    <a:lstStyle/>
                    <a:p>
                      <a:pPr indent="0" lvl="0" marL="0" rtl="0" algn="l">
                        <a:spcBef>
                          <a:spcPts val="0"/>
                        </a:spcBef>
                        <a:spcAft>
                          <a:spcPts val="0"/>
                        </a:spcAft>
                        <a:buNone/>
                      </a:pPr>
                      <a:r>
                        <a:t/>
                      </a:r>
                      <a:endParaRPr/>
                    </a:p>
                  </a:txBody>
                  <a:tcPr marT="91425" marB="91425" marR="91425" marL="91425"/>
                </a:tc>
              </a:tr>
            </a:tbl>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5" name="Shape 135"/>
        <p:cNvGrpSpPr/>
        <p:nvPr/>
      </p:nvGrpSpPr>
      <p:grpSpPr>
        <a:xfrm>
          <a:off x="0" y="0"/>
          <a:ext cx="0" cy="0"/>
          <a:chOff x="0" y="0"/>
          <a:chExt cx="0" cy="0"/>
        </a:xfrm>
      </p:grpSpPr>
      <p:sp>
        <p:nvSpPr>
          <p:cNvPr id="136" name="Google Shape;136;g278a69f954f_0_1"/>
          <p:cNvSpPr txBox="1"/>
          <p:nvPr>
            <p:ph type="title"/>
          </p:nvPr>
        </p:nvSpPr>
        <p:spPr>
          <a:xfrm>
            <a:off x="0" y="0"/>
            <a:ext cx="12192000" cy="722400"/>
          </a:xfrm>
          <a:prstGeom prst="rect">
            <a:avLst/>
          </a:prstGeom>
          <a:solidFill>
            <a:srgbClr val="C0E4F5"/>
          </a:solid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400"/>
              <a:buFont typeface="Play"/>
              <a:buNone/>
            </a:pPr>
            <a:r>
              <a:rPr lang="en-US"/>
              <a:t>Measurement Plan - </a:t>
            </a:r>
            <a:r>
              <a:rPr lang="en-US"/>
              <a:t>Emulsion Run</a:t>
            </a:r>
            <a:endParaRPr/>
          </a:p>
        </p:txBody>
      </p:sp>
      <p:sp>
        <p:nvSpPr>
          <p:cNvPr id="137" name="Google Shape;137;g278a69f954f_0_1"/>
          <p:cNvSpPr txBox="1"/>
          <p:nvPr/>
        </p:nvSpPr>
        <p:spPr>
          <a:xfrm>
            <a:off x="92125" y="935975"/>
            <a:ext cx="11979900" cy="57117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US" sz="2000"/>
              <a:t>Two bricks, C and C</a:t>
            </a:r>
            <a:r>
              <a:rPr baseline="-25000" lang="en-US" sz="2000"/>
              <a:t>2</a:t>
            </a:r>
            <a:r>
              <a:rPr lang="en-US" sz="2000"/>
              <a:t>H</a:t>
            </a:r>
            <a:r>
              <a:rPr baseline="-25000" lang="en-US" sz="2000"/>
              <a:t>4</a:t>
            </a:r>
            <a:r>
              <a:rPr lang="en-US" sz="2000"/>
              <a:t>.</a:t>
            </a:r>
            <a:endParaRPr sz="2000"/>
          </a:p>
          <a:p>
            <a:pPr indent="0" lvl="0" marL="0" rtl="0" algn="l">
              <a:spcBef>
                <a:spcPts val="0"/>
              </a:spcBef>
              <a:spcAft>
                <a:spcPts val="0"/>
              </a:spcAft>
              <a:buNone/>
            </a:pPr>
            <a:r>
              <a:rPr lang="en-US" sz="2000"/>
              <a:t> </a:t>
            </a:r>
            <a:endParaRPr sz="2000"/>
          </a:p>
          <a:p>
            <a:pPr indent="0" lvl="0" marL="0" rtl="0" algn="l">
              <a:spcBef>
                <a:spcPts val="0"/>
              </a:spcBef>
              <a:spcAft>
                <a:spcPts val="0"/>
              </a:spcAft>
              <a:buNone/>
            </a:pPr>
            <a:r>
              <a:rPr lang="en-US" sz="2000"/>
              <a:t>Emulsions need to leave CNAO the 8 of November (</a:t>
            </a:r>
            <a:r>
              <a:rPr lang="en-US" sz="2000"/>
              <a:t>preferably in the morning)</a:t>
            </a:r>
            <a:r>
              <a:rPr lang="en-US" sz="2000"/>
              <a:t> to go back to Naples. </a:t>
            </a:r>
            <a:endParaRPr sz="2000"/>
          </a:p>
          <a:p>
            <a:pPr indent="0" lvl="0" marL="0" rtl="0" algn="l">
              <a:spcBef>
                <a:spcPts val="0"/>
              </a:spcBef>
              <a:spcAft>
                <a:spcPts val="0"/>
              </a:spcAft>
              <a:buNone/>
            </a:pPr>
            <a:r>
              <a:rPr b="1" lang="en-US" sz="2000"/>
              <a:t>A</a:t>
            </a:r>
            <a:r>
              <a:rPr b="1" lang="en-US" sz="2000"/>
              <a:t> radioprotection </a:t>
            </a:r>
            <a:r>
              <a:rPr b="1" lang="en-US" sz="2000"/>
              <a:t>survey</a:t>
            </a:r>
            <a:r>
              <a:rPr b="1" lang="en-US" sz="2000"/>
              <a:t> is needed before emulsions leave CNAO</a:t>
            </a:r>
            <a:endParaRPr b="1" sz="2000"/>
          </a:p>
          <a:p>
            <a:pPr indent="0" lvl="0" marL="457200" rtl="0" algn="l">
              <a:spcBef>
                <a:spcPts val="0"/>
              </a:spcBef>
              <a:spcAft>
                <a:spcPts val="0"/>
              </a:spcAft>
              <a:buNone/>
            </a:pPr>
            <a:r>
              <a:rPr lang="en-US" sz="2000"/>
              <a:t>→ Naples will send a sample to CNAO ad a brief description of </a:t>
            </a:r>
            <a:r>
              <a:rPr lang="en-US" sz="2000"/>
              <a:t>the samples that will be irradiated with the estimated total number of particles. The sample will be irradiated the nights of the beam tuning.</a:t>
            </a:r>
            <a:endParaRPr sz="2000"/>
          </a:p>
          <a:p>
            <a:pPr indent="0" lvl="0" marL="0" rtl="0" algn="l">
              <a:spcBef>
                <a:spcPts val="0"/>
              </a:spcBef>
              <a:spcAft>
                <a:spcPts val="0"/>
              </a:spcAft>
              <a:buNone/>
            </a:pPr>
            <a:r>
              <a:t/>
            </a:r>
            <a:endParaRPr sz="2000"/>
          </a:p>
          <a:p>
            <a:pPr indent="0" lvl="0" marL="0" rtl="0" algn="l">
              <a:spcBef>
                <a:spcPts val="0"/>
              </a:spcBef>
              <a:spcAft>
                <a:spcPts val="0"/>
              </a:spcAft>
              <a:buNone/>
            </a:pPr>
            <a:r>
              <a:rPr b="1" lang="en-US" sz="2000"/>
              <a:t>Integration of the Emulsion support in the table will be made by the Emulsion group.</a:t>
            </a:r>
            <a:endParaRPr b="1" sz="2000"/>
          </a:p>
          <a:p>
            <a:pPr indent="0" lvl="0" marL="0" rtl="0" algn="l">
              <a:spcBef>
                <a:spcPts val="0"/>
              </a:spcBef>
              <a:spcAft>
                <a:spcPts val="0"/>
              </a:spcAft>
              <a:buNone/>
            </a:pPr>
            <a:r>
              <a:t/>
            </a:r>
            <a:endParaRPr b="1" sz="2000"/>
          </a:p>
          <a:p>
            <a:pPr indent="0" lvl="0" marL="0" rtl="0" algn="l">
              <a:spcBef>
                <a:spcPts val="0"/>
              </a:spcBef>
              <a:spcAft>
                <a:spcPts val="0"/>
              </a:spcAft>
              <a:buNone/>
            </a:pPr>
            <a:r>
              <a:rPr lang="en-US" sz="2000"/>
              <a:t>Need for a scan spanning an area of 2.4 cm x 2.4 cm with a 15-18 kg brick. </a:t>
            </a:r>
            <a:endParaRPr sz="2000"/>
          </a:p>
          <a:p>
            <a:pPr indent="0" lvl="0" marL="0" rtl="0" algn="l">
              <a:spcBef>
                <a:spcPts val="0"/>
              </a:spcBef>
              <a:spcAft>
                <a:spcPts val="0"/>
              </a:spcAft>
              <a:buNone/>
            </a:pPr>
            <a:r>
              <a:rPr lang="en-US" sz="2000"/>
              <a:t> 	→ Use of CNAO magnets and SC to count the particles </a:t>
            </a:r>
            <a:r>
              <a:rPr lang="en-US" sz="2000">
                <a:solidFill>
                  <a:schemeClr val="dk1"/>
                </a:solidFill>
              </a:rPr>
              <a:t>impinging</a:t>
            </a:r>
            <a:r>
              <a:rPr lang="en-US" sz="2000"/>
              <a:t> on the brick and to veto the beam.</a:t>
            </a:r>
            <a:endParaRPr sz="2000"/>
          </a:p>
          <a:p>
            <a:pPr indent="0" lvl="0" marL="0" rtl="0" algn="l">
              <a:spcBef>
                <a:spcPts val="0"/>
              </a:spcBef>
              <a:spcAft>
                <a:spcPts val="0"/>
              </a:spcAft>
              <a:buNone/>
            </a:pPr>
            <a:r>
              <a:t/>
            </a:r>
            <a:endParaRPr sz="2000"/>
          </a:p>
          <a:p>
            <a:pPr indent="0" lvl="0" marL="0" rtl="0" algn="l">
              <a:spcBef>
                <a:spcPts val="0"/>
              </a:spcBef>
              <a:spcAft>
                <a:spcPts val="0"/>
              </a:spcAft>
              <a:buNone/>
            </a:pPr>
            <a:r>
              <a:t/>
            </a:r>
            <a:endParaRPr sz="2000">
              <a:solidFill>
                <a:srgbClr val="FF0000"/>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1" name="Shape 141"/>
        <p:cNvGrpSpPr/>
        <p:nvPr/>
      </p:nvGrpSpPr>
      <p:grpSpPr>
        <a:xfrm>
          <a:off x="0" y="0"/>
          <a:ext cx="0" cy="0"/>
          <a:chOff x="0" y="0"/>
          <a:chExt cx="0" cy="0"/>
        </a:xfrm>
      </p:grpSpPr>
      <p:sp>
        <p:nvSpPr>
          <p:cNvPr id="142" name="Google Shape;142;g278a69f954f_0_18"/>
          <p:cNvSpPr txBox="1"/>
          <p:nvPr>
            <p:ph type="title"/>
          </p:nvPr>
        </p:nvSpPr>
        <p:spPr>
          <a:xfrm>
            <a:off x="0" y="0"/>
            <a:ext cx="12192000" cy="722400"/>
          </a:xfrm>
          <a:prstGeom prst="rect">
            <a:avLst/>
          </a:prstGeom>
          <a:solidFill>
            <a:srgbClr val="C0E4F5"/>
          </a:solid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400"/>
              <a:buFont typeface="Play"/>
              <a:buNone/>
            </a:pPr>
            <a:r>
              <a:rPr lang="en-US"/>
              <a:t>Detector Geometry</a:t>
            </a:r>
            <a:endParaRPr/>
          </a:p>
        </p:txBody>
      </p:sp>
      <p:sp>
        <p:nvSpPr>
          <p:cNvPr id="143" name="Google Shape;143;g278a69f954f_0_18"/>
          <p:cNvSpPr txBox="1"/>
          <p:nvPr/>
        </p:nvSpPr>
        <p:spPr>
          <a:xfrm>
            <a:off x="412950" y="1047300"/>
            <a:ext cx="11566500" cy="57117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US" sz="2000"/>
              <a:t>A sketch of the geometry can be found at the following link:</a:t>
            </a:r>
            <a:endParaRPr sz="2000"/>
          </a:p>
          <a:p>
            <a:pPr indent="0" lvl="0" marL="0" rtl="0" algn="l">
              <a:spcBef>
                <a:spcPts val="0"/>
              </a:spcBef>
              <a:spcAft>
                <a:spcPts val="0"/>
              </a:spcAft>
              <a:buNone/>
            </a:pPr>
            <a:r>
              <a:t/>
            </a:r>
            <a:endParaRPr sz="2000"/>
          </a:p>
          <a:p>
            <a:pPr indent="0" lvl="0" marL="457200" rtl="0" algn="l">
              <a:spcBef>
                <a:spcPts val="0"/>
              </a:spcBef>
              <a:spcAft>
                <a:spcPts val="0"/>
              </a:spcAft>
              <a:buClr>
                <a:schemeClr val="dk1"/>
              </a:buClr>
              <a:buSzPts val="1100"/>
              <a:buFont typeface="Arial"/>
              <a:buNone/>
            </a:pPr>
            <a:r>
              <a:rPr lang="en-US" sz="2000">
                <a:solidFill>
                  <a:srgbClr val="0B57D0"/>
                </a:solidFill>
                <a:highlight>
                  <a:srgbClr val="FFFFFF"/>
                </a:highlight>
                <a:uFill>
                  <a:noFill/>
                </a:uFill>
                <a:hlinkClick r:id="rId3">
                  <a:extLst>
                    <a:ext uri="{A12FA001-AC4F-418D-AE19-62706E023703}">
                      <ahyp:hlinkClr val="tx"/>
                    </a:ext>
                  </a:extLst>
                </a:hlinkClick>
              </a:rPr>
              <a:t>https://docs.google.com/presentation/d/1DzUenzIyc6Cj2bNaSvUu9zLl-9GCPmDk/edit?usp=drive_link&amp;ouid=113616464667677823577&amp;rtpof=true&amp;sd=true</a:t>
            </a:r>
            <a:endParaRPr sz="2000"/>
          </a:p>
          <a:p>
            <a:pPr indent="0" lvl="0" marL="0" rtl="0" algn="l">
              <a:spcBef>
                <a:spcPts val="0"/>
              </a:spcBef>
              <a:spcAft>
                <a:spcPts val="0"/>
              </a:spcAft>
              <a:buNone/>
            </a:pPr>
            <a:r>
              <a:t/>
            </a:r>
            <a:endParaRPr sz="2000"/>
          </a:p>
          <a:p>
            <a:pPr indent="0" lvl="0" marL="0" rtl="0" algn="l">
              <a:spcBef>
                <a:spcPts val="0"/>
              </a:spcBef>
              <a:spcAft>
                <a:spcPts val="0"/>
              </a:spcAft>
              <a:buNone/>
            </a:pPr>
            <a:r>
              <a:rPr lang="en-US" sz="2000"/>
              <a:t>A document with all the channel maps and geometry of TW and Calo is available:</a:t>
            </a:r>
            <a:endParaRPr sz="2000"/>
          </a:p>
          <a:p>
            <a:pPr indent="0" lvl="0" marL="0" rtl="0" algn="l">
              <a:spcBef>
                <a:spcPts val="0"/>
              </a:spcBef>
              <a:spcAft>
                <a:spcPts val="0"/>
              </a:spcAft>
              <a:buNone/>
            </a:pPr>
            <a:r>
              <a:rPr lang="en-US" sz="2000"/>
              <a:t> → The Channel map of the TW remains the same</a:t>
            </a:r>
            <a:endParaRPr sz="2000"/>
          </a:p>
          <a:p>
            <a:pPr indent="0" lvl="0" marL="0" rtl="0" algn="l">
              <a:spcBef>
                <a:spcPts val="0"/>
              </a:spcBef>
              <a:spcAft>
                <a:spcPts val="0"/>
              </a:spcAft>
              <a:buNone/>
            </a:pPr>
            <a:r>
              <a:rPr lang="en-US" sz="2000"/>
              <a:t> → </a:t>
            </a:r>
            <a:r>
              <a:rPr lang="en-US" sz="2000">
                <a:solidFill>
                  <a:schemeClr val="dk1"/>
                </a:solidFill>
              </a:rPr>
              <a:t>The Channel map of the Calo is under definition</a:t>
            </a:r>
            <a:endParaRPr sz="2000">
              <a:solidFill>
                <a:schemeClr val="dk1"/>
              </a:solidFill>
            </a:endParaRPr>
          </a:p>
          <a:p>
            <a:pPr indent="0" lvl="0" marL="0" rtl="0" algn="l">
              <a:spcBef>
                <a:spcPts val="0"/>
              </a:spcBef>
              <a:spcAft>
                <a:spcPts val="0"/>
              </a:spcAft>
              <a:buNone/>
            </a:pPr>
            <a:r>
              <a:t/>
            </a:r>
            <a:endParaRPr sz="2000">
              <a:solidFill>
                <a:schemeClr val="dk1"/>
              </a:solidFill>
            </a:endParaRPr>
          </a:p>
          <a:p>
            <a:pPr indent="0" lvl="0" marL="0" rtl="0" algn="l">
              <a:lnSpc>
                <a:spcPct val="115000"/>
              </a:lnSpc>
              <a:spcBef>
                <a:spcPts val="0"/>
              </a:spcBef>
              <a:spcAft>
                <a:spcPts val="0"/>
              </a:spcAft>
              <a:buClr>
                <a:schemeClr val="dk1"/>
              </a:buClr>
              <a:buSzPts val="1100"/>
              <a:buFont typeface="Arial"/>
              <a:buNone/>
            </a:pPr>
            <a:r>
              <a:rPr b="1" lang="en-US" sz="2000" u="sng">
                <a:solidFill>
                  <a:schemeClr val="dk1"/>
                </a:solidFill>
              </a:rPr>
              <a:t>All detector experts must upload in shoe the configuration files before the data taking</a:t>
            </a:r>
            <a:endParaRPr b="1" sz="2000" u="sng">
              <a:solidFill>
                <a:schemeClr val="dk1"/>
              </a:solidFill>
            </a:endParaRPr>
          </a:p>
          <a:p>
            <a:pPr indent="0" lvl="0" marL="0" rtl="0" algn="l">
              <a:spcBef>
                <a:spcPts val="0"/>
              </a:spcBef>
              <a:spcAft>
                <a:spcPts val="0"/>
              </a:spcAft>
              <a:buNone/>
            </a:pPr>
            <a:r>
              <a:t/>
            </a:r>
            <a:endParaRPr b="1" sz="2000">
              <a:solidFill>
                <a:schemeClr val="dk1"/>
              </a:solidFill>
            </a:endParaRPr>
          </a:p>
          <a:p>
            <a:pPr indent="0" lvl="0" marL="0" rtl="0" algn="l">
              <a:spcBef>
                <a:spcPts val="0"/>
              </a:spcBef>
              <a:spcAft>
                <a:spcPts val="0"/>
              </a:spcAft>
              <a:buNone/>
            </a:pPr>
            <a:r>
              <a:t/>
            </a:r>
            <a:endParaRPr sz="2000"/>
          </a:p>
          <a:p>
            <a:pPr indent="0" lvl="0" marL="0" rtl="0" algn="l">
              <a:spcBef>
                <a:spcPts val="0"/>
              </a:spcBef>
              <a:spcAft>
                <a:spcPts val="0"/>
              </a:spcAft>
              <a:buNone/>
            </a:pPr>
            <a:r>
              <a:t/>
            </a:r>
            <a:endParaRPr sz="2000"/>
          </a:p>
          <a:p>
            <a:pPr indent="0" lvl="0" marL="0" rtl="0" algn="l">
              <a:spcBef>
                <a:spcPts val="0"/>
              </a:spcBef>
              <a:spcAft>
                <a:spcPts val="0"/>
              </a:spcAft>
              <a:buNone/>
            </a:pPr>
            <a:r>
              <a:t/>
            </a:r>
            <a:endParaRPr sz="2000"/>
          </a:p>
          <a:p>
            <a:pPr indent="0" lvl="0" marL="0" rtl="0" algn="l">
              <a:spcBef>
                <a:spcPts val="0"/>
              </a:spcBef>
              <a:spcAft>
                <a:spcPts val="0"/>
              </a:spcAft>
              <a:buNone/>
            </a:pPr>
            <a:r>
              <a:t/>
            </a:r>
            <a:endParaRPr sz="2000"/>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2023-08-17T10:34:56Z</dcterms:created>
  <dc:creator>Matteo Morrocchi</dc:creator>
</cp:coreProperties>
</file>