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1"/>
  </p:notesMasterIdLst>
  <p:sldIdLst>
    <p:sldId id="257" r:id="rId5"/>
    <p:sldId id="259" r:id="rId6"/>
    <p:sldId id="298" r:id="rId7"/>
    <p:sldId id="301" r:id="rId8"/>
    <p:sldId id="303" r:id="rId9"/>
    <p:sldId id="304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347B3A6-E98F-5513-EE72-39BC3225B691}" name="Barbara Martelli" initials="BM" userId="S::bmartell@infn.it::18045bab-b724-4841-b388-6ed929561ac8" providerId="AD"/>
  <p188:author id="{7C179DD8-9ECA-2FD7-CA5A-668A9233381B}" name="Davide Salomoni" initials="DS" userId="S::davide@infn.it::1e624195-987a-4fa4-a073-2018e4f02ae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949"/>
    <a:srgbClr val="162D4D"/>
    <a:srgbClr val="2327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0E6B2C-AE8D-4558-8F6D-2490F58BA1E7}" v="9" dt="2023-10-10T09:59:50.495"/>
    <p1510:client id="{2DC6E385-312F-4DC0-84CD-2EBA501C9175}" v="12" dt="2023-10-10T13:59:16.792"/>
    <p1510:client id="{2FC4C88C-570D-D83C-50A6-69CF0A06A13D}" v="259" dt="2023-10-11T07:43:32.626"/>
    <p1510:client id="{6A48BC44-BA62-C9DF-FC1C-D33C4F4FDE51}" v="107" dt="2023-10-11T05:36:04.023"/>
    <p1510:client id="{E5ADCEEE-2452-28EB-1024-DAE7DD0C508D}" v="3" dt="2023-10-10T11:03:41.8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ssandro Costantini" userId="3dc0ceb8-d05d-445e-9e2a-c838778b6a2d" providerId="ADAL" clId="{2D0E6B2C-AE8D-4558-8F6D-2490F58BA1E7}"/>
    <pc:docChg chg="undo custSel addSld delSld modSld sldOrd">
      <pc:chgData name="Alessandro Costantini" userId="3dc0ceb8-d05d-445e-9e2a-c838778b6a2d" providerId="ADAL" clId="{2D0E6B2C-AE8D-4558-8F6D-2490F58BA1E7}" dt="2023-10-10T10:06:51.087" v="1076" actId="12"/>
      <pc:docMkLst>
        <pc:docMk/>
      </pc:docMkLst>
      <pc:sldChg chg="modSp mod">
        <pc:chgData name="Alessandro Costantini" userId="3dc0ceb8-d05d-445e-9e2a-c838778b6a2d" providerId="ADAL" clId="{2D0E6B2C-AE8D-4558-8F6D-2490F58BA1E7}" dt="2023-10-10T09:24:53.067" v="247" actId="20577"/>
        <pc:sldMkLst>
          <pc:docMk/>
          <pc:sldMk cId="1018718187" sldId="257"/>
        </pc:sldMkLst>
        <pc:spChg chg="mod">
          <ac:chgData name="Alessandro Costantini" userId="3dc0ceb8-d05d-445e-9e2a-c838778b6a2d" providerId="ADAL" clId="{2D0E6B2C-AE8D-4558-8F6D-2490F58BA1E7}" dt="2023-10-10T09:24:53.067" v="247" actId="20577"/>
          <ac:spMkLst>
            <pc:docMk/>
            <pc:sldMk cId="1018718187" sldId="257"/>
            <ac:spMk id="8" creationId="{A94D74C0-85D7-43AC-823B-54EB0D2FAC3C}"/>
          </ac:spMkLst>
        </pc:spChg>
        <pc:spChg chg="mod">
          <ac:chgData name="Alessandro Costantini" userId="3dc0ceb8-d05d-445e-9e2a-c838778b6a2d" providerId="ADAL" clId="{2D0E6B2C-AE8D-4558-8F6D-2490F58BA1E7}" dt="2023-10-10T09:21:32.703" v="205" actId="20577"/>
          <ac:spMkLst>
            <pc:docMk/>
            <pc:sldMk cId="1018718187" sldId="257"/>
            <ac:spMk id="10" creationId="{5870A670-EF16-4EFD-A668-DACA0CDF9EF9}"/>
          </ac:spMkLst>
        </pc:spChg>
      </pc:sldChg>
      <pc:sldChg chg="modSp mod">
        <pc:chgData name="Alessandro Costantini" userId="3dc0ceb8-d05d-445e-9e2a-c838778b6a2d" providerId="ADAL" clId="{2D0E6B2C-AE8D-4558-8F6D-2490F58BA1E7}" dt="2023-10-10T09:58:37.446" v="962" actId="948"/>
        <pc:sldMkLst>
          <pc:docMk/>
          <pc:sldMk cId="1463814165" sldId="259"/>
        </pc:sldMkLst>
        <pc:spChg chg="mod">
          <ac:chgData name="Alessandro Costantini" userId="3dc0ceb8-d05d-445e-9e2a-c838778b6a2d" providerId="ADAL" clId="{2D0E6B2C-AE8D-4558-8F6D-2490F58BA1E7}" dt="2023-10-10T09:58:37.446" v="962" actId="948"/>
          <ac:spMkLst>
            <pc:docMk/>
            <pc:sldMk cId="1463814165" sldId="259"/>
            <ac:spMk id="3" creationId="{149C2BF0-7A6A-D69E-7ACA-067B88B8151E}"/>
          </ac:spMkLst>
        </pc:spChg>
      </pc:sldChg>
      <pc:sldChg chg="del">
        <pc:chgData name="Alessandro Costantini" userId="3dc0ceb8-d05d-445e-9e2a-c838778b6a2d" providerId="ADAL" clId="{2D0E6B2C-AE8D-4558-8F6D-2490F58BA1E7}" dt="2023-10-10T09:54:33.132" v="806" actId="47"/>
        <pc:sldMkLst>
          <pc:docMk/>
          <pc:sldMk cId="2555371301" sldId="268"/>
        </pc:sldMkLst>
      </pc:sldChg>
      <pc:sldChg chg="del">
        <pc:chgData name="Alessandro Costantini" userId="3dc0ceb8-d05d-445e-9e2a-c838778b6a2d" providerId="ADAL" clId="{2D0E6B2C-AE8D-4558-8F6D-2490F58BA1E7}" dt="2023-10-10T09:54:36.556" v="814" actId="47"/>
        <pc:sldMkLst>
          <pc:docMk/>
          <pc:sldMk cId="1030427476" sldId="269"/>
        </pc:sldMkLst>
      </pc:sldChg>
      <pc:sldChg chg="del">
        <pc:chgData name="Alessandro Costantini" userId="3dc0ceb8-d05d-445e-9e2a-c838778b6a2d" providerId="ADAL" clId="{2D0E6B2C-AE8D-4558-8F6D-2490F58BA1E7}" dt="2023-10-10T09:54:35.583" v="812" actId="47"/>
        <pc:sldMkLst>
          <pc:docMk/>
          <pc:sldMk cId="2628607982" sldId="280"/>
        </pc:sldMkLst>
      </pc:sldChg>
      <pc:sldChg chg="del">
        <pc:chgData name="Alessandro Costantini" userId="3dc0ceb8-d05d-445e-9e2a-c838778b6a2d" providerId="ADAL" clId="{2D0E6B2C-AE8D-4558-8F6D-2490F58BA1E7}" dt="2023-10-10T09:54:33.305" v="807" actId="47"/>
        <pc:sldMkLst>
          <pc:docMk/>
          <pc:sldMk cId="98257264" sldId="283"/>
        </pc:sldMkLst>
      </pc:sldChg>
      <pc:sldChg chg="del">
        <pc:chgData name="Alessandro Costantini" userId="3dc0ceb8-d05d-445e-9e2a-c838778b6a2d" providerId="ADAL" clId="{2D0E6B2C-AE8D-4558-8F6D-2490F58BA1E7}" dt="2023-10-10T09:54:33.463" v="808" actId="47"/>
        <pc:sldMkLst>
          <pc:docMk/>
          <pc:sldMk cId="3028720404" sldId="289"/>
        </pc:sldMkLst>
      </pc:sldChg>
      <pc:sldChg chg="del">
        <pc:chgData name="Alessandro Costantini" userId="3dc0ceb8-d05d-445e-9e2a-c838778b6a2d" providerId="ADAL" clId="{2D0E6B2C-AE8D-4558-8F6D-2490F58BA1E7}" dt="2023-10-10T09:54:37.513" v="815" actId="47"/>
        <pc:sldMkLst>
          <pc:docMk/>
          <pc:sldMk cId="1262137561" sldId="290"/>
        </pc:sldMkLst>
      </pc:sldChg>
      <pc:sldChg chg="del">
        <pc:chgData name="Alessandro Costantini" userId="3dc0ceb8-d05d-445e-9e2a-c838778b6a2d" providerId="ADAL" clId="{2D0E6B2C-AE8D-4558-8F6D-2490F58BA1E7}" dt="2023-10-10T09:54:33.651" v="809" actId="47"/>
        <pc:sldMkLst>
          <pc:docMk/>
          <pc:sldMk cId="1858966122" sldId="296"/>
        </pc:sldMkLst>
      </pc:sldChg>
      <pc:sldChg chg="del">
        <pc:chgData name="Alessandro Costantini" userId="3dc0ceb8-d05d-445e-9e2a-c838778b6a2d" providerId="ADAL" clId="{2D0E6B2C-AE8D-4558-8F6D-2490F58BA1E7}" dt="2023-10-10T09:54:35.975" v="813" actId="47"/>
        <pc:sldMkLst>
          <pc:docMk/>
          <pc:sldMk cId="1776540154" sldId="297"/>
        </pc:sldMkLst>
      </pc:sldChg>
      <pc:sldChg chg="addSp delSp modSp mod">
        <pc:chgData name="Alessandro Costantini" userId="3dc0ceb8-d05d-445e-9e2a-c838778b6a2d" providerId="ADAL" clId="{2D0E6B2C-AE8D-4558-8F6D-2490F58BA1E7}" dt="2023-10-10T10:00:37.334" v="1017" actId="207"/>
        <pc:sldMkLst>
          <pc:docMk/>
          <pc:sldMk cId="2906089087" sldId="298"/>
        </pc:sldMkLst>
        <pc:spChg chg="mod">
          <ac:chgData name="Alessandro Costantini" userId="3dc0ceb8-d05d-445e-9e2a-c838778b6a2d" providerId="ADAL" clId="{2D0E6B2C-AE8D-4558-8F6D-2490F58BA1E7}" dt="2023-10-10T09:56:57.273" v="880" actId="20577"/>
          <ac:spMkLst>
            <pc:docMk/>
            <pc:sldMk cId="2906089087" sldId="298"/>
            <ac:spMk id="2" creationId="{F02E466D-E55A-97AB-D8DB-24883C2548E5}"/>
          </ac:spMkLst>
        </pc:spChg>
        <pc:spChg chg="mod">
          <ac:chgData name="Alessandro Costantini" userId="3dc0ceb8-d05d-445e-9e2a-c838778b6a2d" providerId="ADAL" clId="{2D0E6B2C-AE8D-4558-8F6D-2490F58BA1E7}" dt="2023-10-10T09:55:30.728" v="852" actId="207"/>
          <ac:spMkLst>
            <pc:docMk/>
            <pc:sldMk cId="2906089087" sldId="298"/>
            <ac:spMk id="3" creationId="{149C2BF0-7A6A-D69E-7ACA-067B88B8151E}"/>
          </ac:spMkLst>
        </pc:spChg>
        <pc:spChg chg="add del mod">
          <ac:chgData name="Alessandro Costantini" userId="3dc0ceb8-d05d-445e-9e2a-c838778b6a2d" providerId="ADAL" clId="{2D0E6B2C-AE8D-4558-8F6D-2490F58BA1E7}" dt="2023-10-10T09:51:42.848" v="782" actId="478"/>
          <ac:spMkLst>
            <pc:docMk/>
            <pc:sldMk cId="2906089087" sldId="298"/>
            <ac:spMk id="7" creationId="{53649EAB-5FB6-ED30-1614-D91F8EFAEB03}"/>
          </ac:spMkLst>
        </pc:spChg>
        <pc:spChg chg="add del mod">
          <ac:chgData name="Alessandro Costantini" userId="3dc0ceb8-d05d-445e-9e2a-c838778b6a2d" providerId="ADAL" clId="{2D0E6B2C-AE8D-4558-8F6D-2490F58BA1E7}" dt="2023-10-10T09:51:10.549" v="778" actId="478"/>
          <ac:spMkLst>
            <pc:docMk/>
            <pc:sldMk cId="2906089087" sldId="298"/>
            <ac:spMk id="9" creationId="{38DF2EE9-4522-FDEF-D51E-2E957FC5A846}"/>
          </ac:spMkLst>
        </pc:spChg>
        <pc:spChg chg="add mod">
          <ac:chgData name="Alessandro Costantini" userId="3dc0ceb8-d05d-445e-9e2a-c838778b6a2d" providerId="ADAL" clId="{2D0E6B2C-AE8D-4558-8F6D-2490F58BA1E7}" dt="2023-10-10T09:55:35.173" v="854" actId="207"/>
          <ac:spMkLst>
            <pc:docMk/>
            <pc:sldMk cId="2906089087" sldId="298"/>
            <ac:spMk id="11" creationId="{673CF14B-4615-8723-CAC1-1AB3DD838821}"/>
          </ac:spMkLst>
        </pc:spChg>
        <pc:spChg chg="add mod">
          <ac:chgData name="Alessandro Costantini" userId="3dc0ceb8-d05d-445e-9e2a-c838778b6a2d" providerId="ADAL" clId="{2D0E6B2C-AE8D-4558-8F6D-2490F58BA1E7}" dt="2023-10-10T10:00:37.334" v="1017" actId="207"/>
          <ac:spMkLst>
            <pc:docMk/>
            <pc:sldMk cId="2906089087" sldId="298"/>
            <ac:spMk id="12" creationId="{156937BC-1206-7D49-70E0-EA341897BC79}"/>
          </ac:spMkLst>
        </pc:spChg>
        <pc:graphicFrameChg chg="del">
          <ac:chgData name="Alessandro Costantini" userId="3dc0ceb8-d05d-445e-9e2a-c838778b6a2d" providerId="ADAL" clId="{2D0E6B2C-AE8D-4558-8F6D-2490F58BA1E7}" dt="2023-10-10T09:27:02.544" v="278" actId="478"/>
          <ac:graphicFrameMkLst>
            <pc:docMk/>
            <pc:sldMk cId="2906089087" sldId="298"/>
            <ac:graphicFrameMk id="5" creationId="{CCF6C4FD-D37A-F5CE-8AEE-8FA81EAB5B38}"/>
          </ac:graphicFrameMkLst>
        </pc:graphicFrameChg>
        <pc:graphicFrameChg chg="del">
          <ac:chgData name="Alessandro Costantini" userId="3dc0ceb8-d05d-445e-9e2a-c838778b6a2d" providerId="ADAL" clId="{2D0E6B2C-AE8D-4558-8F6D-2490F58BA1E7}" dt="2023-10-10T09:27:04.201" v="279" actId="478"/>
          <ac:graphicFrameMkLst>
            <pc:docMk/>
            <pc:sldMk cId="2906089087" sldId="298"/>
            <ac:graphicFrameMk id="6" creationId="{60F93063-3845-ECCA-8340-1CCFB23E5A55}"/>
          </ac:graphicFrameMkLst>
        </pc:graphicFrameChg>
      </pc:sldChg>
      <pc:sldChg chg="del">
        <pc:chgData name="Alessandro Costantini" userId="3dc0ceb8-d05d-445e-9e2a-c838778b6a2d" providerId="ADAL" clId="{2D0E6B2C-AE8D-4558-8F6D-2490F58BA1E7}" dt="2023-10-10T09:54:34.280" v="810" actId="47"/>
        <pc:sldMkLst>
          <pc:docMk/>
          <pc:sldMk cId="3457830220" sldId="299"/>
        </pc:sldMkLst>
      </pc:sldChg>
      <pc:sldChg chg="del">
        <pc:chgData name="Alessandro Costantini" userId="3dc0ceb8-d05d-445e-9e2a-c838778b6a2d" providerId="ADAL" clId="{2D0E6B2C-AE8D-4558-8F6D-2490F58BA1E7}" dt="2023-10-10T09:54:34.923" v="811" actId="47"/>
        <pc:sldMkLst>
          <pc:docMk/>
          <pc:sldMk cId="4056135166" sldId="300"/>
        </pc:sldMkLst>
      </pc:sldChg>
      <pc:sldChg chg="addSp delSp modSp add mod">
        <pc:chgData name="Alessandro Costantini" userId="3dc0ceb8-d05d-445e-9e2a-c838778b6a2d" providerId="ADAL" clId="{2D0E6B2C-AE8D-4558-8F6D-2490F58BA1E7}" dt="2023-10-10T10:01:40.424" v="1021" actId="113"/>
        <pc:sldMkLst>
          <pc:docMk/>
          <pc:sldMk cId="3623828323" sldId="301"/>
        </pc:sldMkLst>
        <pc:spChg chg="mod">
          <ac:chgData name="Alessandro Costantini" userId="3dc0ceb8-d05d-445e-9e2a-c838778b6a2d" providerId="ADAL" clId="{2D0E6B2C-AE8D-4558-8F6D-2490F58BA1E7}" dt="2023-10-10T09:56:33.380" v="865"/>
          <ac:spMkLst>
            <pc:docMk/>
            <pc:sldMk cId="3623828323" sldId="301"/>
            <ac:spMk id="2" creationId="{F02E466D-E55A-97AB-D8DB-24883C2548E5}"/>
          </ac:spMkLst>
        </pc:spChg>
        <pc:spChg chg="mod">
          <ac:chgData name="Alessandro Costantini" userId="3dc0ceb8-d05d-445e-9e2a-c838778b6a2d" providerId="ADAL" clId="{2D0E6B2C-AE8D-4558-8F6D-2490F58BA1E7}" dt="2023-10-10T09:32:27.600" v="340" actId="207"/>
          <ac:spMkLst>
            <pc:docMk/>
            <pc:sldMk cId="3623828323" sldId="301"/>
            <ac:spMk id="3" creationId="{149C2BF0-7A6A-D69E-7ACA-067B88B8151E}"/>
          </ac:spMkLst>
        </pc:spChg>
        <pc:spChg chg="add mod">
          <ac:chgData name="Alessandro Costantini" userId="3dc0ceb8-d05d-445e-9e2a-c838778b6a2d" providerId="ADAL" clId="{2D0E6B2C-AE8D-4558-8F6D-2490F58BA1E7}" dt="2023-10-10T10:01:40.424" v="1021" actId="113"/>
          <ac:spMkLst>
            <pc:docMk/>
            <pc:sldMk cId="3623828323" sldId="301"/>
            <ac:spMk id="10" creationId="{E2013406-ECEB-5E0D-4CD3-DD15099C4504}"/>
          </ac:spMkLst>
        </pc:spChg>
        <pc:graphicFrameChg chg="del">
          <ac:chgData name="Alessandro Costantini" userId="3dc0ceb8-d05d-445e-9e2a-c838778b6a2d" providerId="ADAL" clId="{2D0E6B2C-AE8D-4558-8F6D-2490F58BA1E7}" dt="2023-10-10T09:26:51.319" v="273" actId="478"/>
          <ac:graphicFrameMkLst>
            <pc:docMk/>
            <pc:sldMk cId="3623828323" sldId="301"/>
            <ac:graphicFrameMk id="5" creationId="{CCF6C4FD-D37A-F5CE-8AEE-8FA81EAB5B38}"/>
          </ac:graphicFrameMkLst>
        </pc:graphicFrameChg>
        <pc:graphicFrameChg chg="del">
          <ac:chgData name="Alessandro Costantini" userId="3dc0ceb8-d05d-445e-9e2a-c838778b6a2d" providerId="ADAL" clId="{2D0E6B2C-AE8D-4558-8F6D-2490F58BA1E7}" dt="2023-10-10T09:26:53.408" v="274" actId="478"/>
          <ac:graphicFrameMkLst>
            <pc:docMk/>
            <pc:sldMk cId="3623828323" sldId="301"/>
            <ac:graphicFrameMk id="6" creationId="{60F93063-3845-ECCA-8340-1CCFB23E5A55}"/>
          </ac:graphicFrameMkLst>
        </pc:graphicFrameChg>
        <pc:picChg chg="add mod">
          <ac:chgData name="Alessandro Costantini" userId="3dc0ceb8-d05d-445e-9e2a-c838778b6a2d" providerId="ADAL" clId="{2D0E6B2C-AE8D-4558-8F6D-2490F58BA1E7}" dt="2023-10-10T09:29:12.206" v="296" actId="1076"/>
          <ac:picMkLst>
            <pc:docMk/>
            <pc:sldMk cId="3623828323" sldId="301"/>
            <ac:picMk id="7" creationId="{900E07E6-100F-8E08-F945-D1C1E78B6C05}"/>
          </ac:picMkLst>
        </pc:picChg>
        <pc:picChg chg="add mod">
          <ac:chgData name="Alessandro Costantini" userId="3dc0ceb8-d05d-445e-9e2a-c838778b6a2d" providerId="ADAL" clId="{2D0E6B2C-AE8D-4558-8F6D-2490F58BA1E7}" dt="2023-10-10T09:29:49.677" v="299" actId="571"/>
          <ac:picMkLst>
            <pc:docMk/>
            <pc:sldMk cId="3623828323" sldId="301"/>
            <ac:picMk id="8" creationId="{14C3C7C8-598F-9D82-38B5-14B87AC151BB}"/>
          </ac:picMkLst>
        </pc:picChg>
      </pc:sldChg>
      <pc:sldChg chg="addSp delSp modSp add del mod">
        <pc:chgData name="Alessandro Costantini" userId="3dc0ceb8-d05d-445e-9e2a-c838778b6a2d" providerId="ADAL" clId="{2D0E6B2C-AE8D-4558-8F6D-2490F58BA1E7}" dt="2023-10-10T09:54:39.372" v="816" actId="47"/>
        <pc:sldMkLst>
          <pc:docMk/>
          <pc:sldMk cId="1556813155" sldId="302"/>
        </pc:sldMkLst>
        <pc:spChg chg="mod">
          <ac:chgData name="Alessandro Costantini" userId="3dc0ceb8-d05d-445e-9e2a-c838778b6a2d" providerId="ADAL" clId="{2D0E6B2C-AE8D-4558-8F6D-2490F58BA1E7}" dt="2023-10-10T09:28:58.698" v="291" actId="27636"/>
          <ac:spMkLst>
            <pc:docMk/>
            <pc:sldMk cId="1556813155" sldId="302"/>
            <ac:spMk id="3" creationId="{149C2BF0-7A6A-D69E-7ACA-067B88B8151E}"/>
          </ac:spMkLst>
        </pc:spChg>
        <pc:spChg chg="add mod">
          <ac:chgData name="Alessandro Costantini" userId="3dc0ceb8-d05d-445e-9e2a-c838778b6a2d" providerId="ADAL" clId="{2D0E6B2C-AE8D-4558-8F6D-2490F58BA1E7}" dt="2023-10-10T09:28:26.343" v="285" actId="1076"/>
          <ac:spMkLst>
            <pc:docMk/>
            <pc:sldMk cId="1556813155" sldId="302"/>
            <ac:spMk id="4" creationId="{BCD4904C-004D-61B9-8EFA-30AE1BC22196}"/>
          </ac:spMkLst>
        </pc:spChg>
        <pc:spChg chg="add del mod">
          <ac:chgData name="Alessandro Costantini" userId="3dc0ceb8-d05d-445e-9e2a-c838778b6a2d" providerId="ADAL" clId="{2D0E6B2C-AE8D-4558-8F6D-2490F58BA1E7}" dt="2023-10-10T09:28:36.821" v="288" actId="478"/>
          <ac:spMkLst>
            <pc:docMk/>
            <pc:sldMk cId="1556813155" sldId="302"/>
            <ac:spMk id="5" creationId="{80A8A2F7-C959-2A1B-475C-366C5D121D70}"/>
          </ac:spMkLst>
        </pc:spChg>
      </pc:sldChg>
      <pc:sldChg chg="delSp modSp add mod">
        <pc:chgData name="Alessandro Costantini" userId="3dc0ceb8-d05d-445e-9e2a-c838778b6a2d" providerId="ADAL" clId="{2D0E6B2C-AE8D-4558-8F6D-2490F58BA1E7}" dt="2023-10-10T10:02:20.776" v="1054" actId="27636"/>
        <pc:sldMkLst>
          <pc:docMk/>
          <pc:sldMk cId="2185326602" sldId="303"/>
        </pc:sldMkLst>
        <pc:spChg chg="mod">
          <ac:chgData name="Alessandro Costantini" userId="3dc0ceb8-d05d-445e-9e2a-c838778b6a2d" providerId="ADAL" clId="{2D0E6B2C-AE8D-4558-8F6D-2490F58BA1E7}" dt="2023-10-10T09:56:24.035" v="863" actId="20577"/>
          <ac:spMkLst>
            <pc:docMk/>
            <pc:sldMk cId="2185326602" sldId="303"/>
            <ac:spMk id="2" creationId="{F02E466D-E55A-97AB-D8DB-24883C2548E5}"/>
          </ac:spMkLst>
        </pc:spChg>
        <pc:spChg chg="mod">
          <ac:chgData name="Alessandro Costantini" userId="3dc0ceb8-d05d-445e-9e2a-c838778b6a2d" providerId="ADAL" clId="{2D0E6B2C-AE8D-4558-8F6D-2490F58BA1E7}" dt="2023-10-10T10:02:20.776" v="1054" actId="27636"/>
          <ac:spMkLst>
            <pc:docMk/>
            <pc:sldMk cId="2185326602" sldId="303"/>
            <ac:spMk id="3" creationId="{149C2BF0-7A6A-D69E-7ACA-067B88B8151E}"/>
          </ac:spMkLst>
        </pc:spChg>
        <pc:spChg chg="del">
          <ac:chgData name="Alessandro Costantini" userId="3dc0ceb8-d05d-445e-9e2a-c838778b6a2d" providerId="ADAL" clId="{2D0E6B2C-AE8D-4558-8F6D-2490F58BA1E7}" dt="2023-10-10T09:33:30.667" v="347" actId="478"/>
          <ac:spMkLst>
            <pc:docMk/>
            <pc:sldMk cId="2185326602" sldId="303"/>
            <ac:spMk id="10" creationId="{E2013406-ECEB-5E0D-4CD3-DD15099C4504}"/>
          </ac:spMkLst>
        </pc:spChg>
        <pc:picChg chg="del">
          <ac:chgData name="Alessandro Costantini" userId="3dc0ceb8-d05d-445e-9e2a-c838778b6a2d" providerId="ADAL" clId="{2D0E6B2C-AE8D-4558-8F6D-2490F58BA1E7}" dt="2023-10-10T09:33:27.851" v="346" actId="478"/>
          <ac:picMkLst>
            <pc:docMk/>
            <pc:sldMk cId="2185326602" sldId="303"/>
            <ac:picMk id="7" creationId="{900E07E6-100F-8E08-F945-D1C1E78B6C05}"/>
          </ac:picMkLst>
        </pc:picChg>
        <pc:picChg chg="del">
          <ac:chgData name="Alessandro Costantini" userId="3dc0ceb8-d05d-445e-9e2a-c838778b6a2d" providerId="ADAL" clId="{2D0E6B2C-AE8D-4558-8F6D-2490F58BA1E7}" dt="2023-10-10T09:33:25.937" v="345" actId="478"/>
          <ac:picMkLst>
            <pc:docMk/>
            <pc:sldMk cId="2185326602" sldId="303"/>
            <ac:picMk id="8" creationId="{14C3C7C8-598F-9D82-38B5-14B87AC151BB}"/>
          </ac:picMkLst>
        </pc:picChg>
      </pc:sldChg>
      <pc:sldChg chg="addSp modSp add mod ord">
        <pc:chgData name="Alessandro Costantini" userId="3dc0ceb8-d05d-445e-9e2a-c838778b6a2d" providerId="ADAL" clId="{2D0E6B2C-AE8D-4558-8F6D-2490F58BA1E7}" dt="2023-10-10T10:06:51.087" v="1076" actId="12"/>
        <pc:sldMkLst>
          <pc:docMk/>
          <pc:sldMk cId="720418752" sldId="304"/>
        </pc:sldMkLst>
        <pc:spChg chg="mod">
          <ac:chgData name="Alessandro Costantini" userId="3dc0ceb8-d05d-445e-9e2a-c838778b6a2d" providerId="ADAL" clId="{2D0E6B2C-AE8D-4558-8F6D-2490F58BA1E7}" dt="2023-10-10T09:57:46.095" v="954" actId="20577"/>
          <ac:spMkLst>
            <pc:docMk/>
            <pc:sldMk cId="720418752" sldId="304"/>
            <ac:spMk id="2" creationId="{F02E466D-E55A-97AB-D8DB-24883C2548E5}"/>
          </ac:spMkLst>
        </pc:spChg>
        <pc:spChg chg="add mod">
          <ac:chgData name="Alessandro Costantini" userId="3dc0ceb8-d05d-445e-9e2a-c838778b6a2d" providerId="ADAL" clId="{2D0E6B2C-AE8D-4558-8F6D-2490F58BA1E7}" dt="2023-10-10T10:06:18.353" v="1069" actId="14"/>
          <ac:spMkLst>
            <pc:docMk/>
            <pc:sldMk cId="720418752" sldId="304"/>
            <ac:spMk id="5" creationId="{3A05580B-3FE8-4B69-F2A6-1C38FF96C7D9}"/>
          </ac:spMkLst>
        </pc:spChg>
        <pc:spChg chg="mod">
          <ac:chgData name="Alessandro Costantini" userId="3dc0ceb8-d05d-445e-9e2a-c838778b6a2d" providerId="ADAL" clId="{2D0E6B2C-AE8D-4558-8F6D-2490F58BA1E7}" dt="2023-10-10T10:06:31.275" v="1071" actId="14"/>
          <ac:spMkLst>
            <pc:docMk/>
            <pc:sldMk cId="720418752" sldId="304"/>
            <ac:spMk id="7" creationId="{53649EAB-5FB6-ED30-1614-D91F8EFAEB03}"/>
          </ac:spMkLst>
        </pc:spChg>
        <pc:spChg chg="mod">
          <ac:chgData name="Alessandro Costantini" userId="3dc0ceb8-d05d-445e-9e2a-c838778b6a2d" providerId="ADAL" clId="{2D0E6B2C-AE8D-4558-8F6D-2490F58BA1E7}" dt="2023-10-10T10:06:51.087" v="1076" actId="12"/>
          <ac:spMkLst>
            <pc:docMk/>
            <pc:sldMk cId="720418752" sldId="304"/>
            <ac:spMk id="9" creationId="{38DF2EE9-4522-FDEF-D51E-2E957FC5A846}"/>
          </ac:spMkLst>
        </pc:spChg>
      </pc:sldChg>
    </pc:docChg>
  </pc:docChgLst>
  <pc:docChgLst>
    <pc:chgData name="Elisabetta Ronchieri" userId="S::elironc@infn.it::05f43391-dd8a-4aae-818c-857ff956bc7f" providerId="AD" clId="Web-{2FC4C88C-570D-D83C-50A6-69CF0A06A13D}"/>
    <pc:docChg chg="modSld">
      <pc:chgData name="Elisabetta Ronchieri" userId="S::elironc@infn.it::05f43391-dd8a-4aae-818c-857ff956bc7f" providerId="AD" clId="Web-{2FC4C88C-570D-D83C-50A6-69CF0A06A13D}" dt="2023-10-11T07:43:32.314" v="245" actId="20577"/>
      <pc:docMkLst>
        <pc:docMk/>
      </pc:docMkLst>
      <pc:sldChg chg="modSp">
        <pc:chgData name="Elisabetta Ronchieri" userId="S::elironc@infn.it::05f43391-dd8a-4aae-818c-857ff956bc7f" providerId="AD" clId="Web-{2FC4C88C-570D-D83C-50A6-69CF0A06A13D}" dt="2023-10-11T07:14:43.886" v="23" actId="20577"/>
        <pc:sldMkLst>
          <pc:docMk/>
          <pc:sldMk cId="1018718187" sldId="257"/>
        </pc:sldMkLst>
        <pc:spChg chg="mod">
          <ac:chgData name="Elisabetta Ronchieri" userId="S::elironc@infn.it::05f43391-dd8a-4aae-818c-857ff956bc7f" providerId="AD" clId="Web-{2FC4C88C-570D-D83C-50A6-69CF0A06A13D}" dt="2023-10-11T07:14:43.886" v="23" actId="20577"/>
          <ac:spMkLst>
            <pc:docMk/>
            <pc:sldMk cId="1018718187" sldId="257"/>
            <ac:spMk id="10" creationId="{5870A670-EF16-4EFD-A668-DACA0CDF9EF9}"/>
          </ac:spMkLst>
        </pc:spChg>
      </pc:sldChg>
      <pc:sldChg chg="modSp">
        <pc:chgData name="Elisabetta Ronchieri" userId="S::elironc@infn.it::05f43391-dd8a-4aae-818c-857ff956bc7f" providerId="AD" clId="Web-{2FC4C88C-570D-D83C-50A6-69CF0A06A13D}" dt="2023-10-11T07:22:33.275" v="98" actId="20577"/>
        <pc:sldMkLst>
          <pc:docMk/>
          <pc:sldMk cId="2906089087" sldId="298"/>
        </pc:sldMkLst>
        <pc:spChg chg="mod">
          <ac:chgData name="Elisabetta Ronchieri" userId="S::elironc@infn.it::05f43391-dd8a-4aae-818c-857ff956bc7f" providerId="AD" clId="Web-{2FC4C88C-570D-D83C-50A6-69CF0A06A13D}" dt="2023-10-11T07:22:33.275" v="98" actId="20577"/>
          <ac:spMkLst>
            <pc:docMk/>
            <pc:sldMk cId="2906089087" sldId="298"/>
            <ac:spMk id="3" creationId="{149C2BF0-7A6A-D69E-7ACA-067B88B8151E}"/>
          </ac:spMkLst>
        </pc:spChg>
      </pc:sldChg>
      <pc:sldChg chg="addSp modSp">
        <pc:chgData name="Elisabetta Ronchieri" userId="S::elironc@infn.it::05f43391-dd8a-4aae-818c-857ff956bc7f" providerId="AD" clId="Web-{2FC4C88C-570D-D83C-50A6-69CF0A06A13D}" dt="2023-10-11T07:32:30.669" v="132" actId="1076"/>
        <pc:sldMkLst>
          <pc:docMk/>
          <pc:sldMk cId="3623828323" sldId="301"/>
        </pc:sldMkLst>
        <pc:spChg chg="mod">
          <ac:chgData name="Elisabetta Ronchieri" userId="S::elironc@infn.it::05f43391-dd8a-4aae-818c-857ff956bc7f" providerId="AD" clId="Web-{2FC4C88C-570D-D83C-50A6-69CF0A06A13D}" dt="2023-10-11T07:27:34.222" v="128" actId="20577"/>
          <ac:spMkLst>
            <pc:docMk/>
            <pc:sldMk cId="3623828323" sldId="301"/>
            <ac:spMk id="3" creationId="{149C2BF0-7A6A-D69E-7ACA-067B88B8151E}"/>
          </ac:spMkLst>
        </pc:spChg>
        <pc:spChg chg="add mod ord">
          <ac:chgData name="Elisabetta Ronchieri" userId="S::elironc@infn.it::05f43391-dd8a-4aae-818c-857ff956bc7f" providerId="AD" clId="Web-{2FC4C88C-570D-D83C-50A6-69CF0A06A13D}" dt="2023-10-11T07:32:30.669" v="132" actId="1076"/>
          <ac:spMkLst>
            <pc:docMk/>
            <pc:sldMk cId="3623828323" sldId="301"/>
            <ac:spMk id="4" creationId="{3F9EFCCA-D5EF-1F83-0202-BACC5B342041}"/>
          </ac:spMkLst>
        </pc:spChg>
      </pc:sldChg>
      <pc:sldChg chg="modSp">
        <pc:chgData name="Elisabetta Ronchieri" userId="S::elironc@infn.it::05f43391-dd8a-4aae-818c-857ff956bc7f" providerId="AD" clId="Web-{2FC4C88C-570D-D83C-50A6-69CF0A06A13D}" dt="2023-10-11T07:43:32.314" v="245" actId="20577"/>
        <pc:sldMkLst>
          <pc:docMk/>
          <pc:sldMk cId="2185326602" sldId="303"/>
        </pc:sldMkLst>
        <pc:spChg chg="mod">
          <ac:chgData name="Elisabetta Ronchieri" userId="S::elironc@infn.it::05f43391-dd8a-4aae-818c-857ff956bc7f" providerId="AD" clId="Web-{2FC4C88C-570D-D83C-50A6-69CF0A06A13D}" dt="2023-10-11T07:43:32.314" v="245" actId="20577"/>
          <ac:spMkLst>
            <pc:docMk/>
            <pc:sldMk cId="2185326602" sldId="303"/>
            <ac:spMk id="3" creationId="{149C2BF0-7A6A-D69E-7ACA-067B88B8151E}"/>
          </ac:spMkLst>
        </pc:spChg>
      </pc:sldChg>
      <pc:sldChg chg="modSp">
        <pc:chgData name="Elisabetta Ronchieri" userId="S::elironc@infn.it::05f43391-dd8a-4aae-818c-857ff956bc7f" providerId="AD" clId="Web-{2FC4C88C-570D-D83C-50A6-69CF0A06A13D}" dt="2023-10-11T07:41:55.967" v="232" actId="20577"/>
        <pc:sldMkLst>
          <pc:docMk/>
          <pc:sldMk cId="720418752" sldId="304"/>
        </pc:sldMkLst>
        <pc:spChg chg="mod">
          <ac:chgData name="Elisabetta Ronchieri" userId="S::elironc@infn.it::05f43391-dd8a-4aae-818c-857ff956bc7f" providerId="AD" clId="Web-{2FC4C88C-570D-D83C-50A6-69CF0A06A13D}" dt="2023-10-11T07:41:55.967" v="232" actId="20577"/>
          <ac:spMkLst>
            <pc:docMk/>
            <pc:sldMk cId="720418752" sldId="304"/>
            <ac:spMk id="3" creationId="{149C2BF0-7A6A-D69E-7ACA-067B88B8151E}"/>
          </ac:spMkLst>
        </pc:spChg>
      </pc:sldChg>
    </pc:docChg>
  </pc:docChgLst>
  <pc:docChgLst>
    <pc:chgData name="Enrico Fattibene" userId="S::efattibene@infn.it::30962e92-51e6-42bf-a5a5-da49ea25a9e6" providerId="AD" clId="Web-{E5ADCEEE-2452-28EB-1024-DAE7DD0C508D}"/>
    <pc:docChg chg="modSld">
      <pc:chgData name="Enrico Fattibene" userId="S::efattibene@infn.it::30962e92-51e6-42bf-a5a5-da49ea25a9e6" providerId="AD" clId="Web-{E5ADCEEE-2452-28EB-1024-DAE7DD0C508D}" dt="2023-10-10T11:03:01.775" v="1" actId="20577"/>
      <pc:docMkLst>
        <pc:docMk/>
      </pc:docMkLst>
      <pc:sldChg chg="modSp">
        <pc:chgData name="Enrico Fattibene" userId="S::efattibene@infn.it::30962e92-51e6-42bf-a5a5-da49ea25a9e6" providerId="AD" clId="Web-{E5ADCEEE-2452-28EB-1024-DAE7DD0C508D}" dt="2023-10-10T11:03:01.775" v="1" actId="20577"/>
        <pc:sldMkLst>
          <pc:docMk/>
          <pc:sldMk cId="720418752" sldId="304"/>
        </pc:sldMkLst>
        <pc:spChg chg="mod">
          <ac:chgData name="Enrico Fattibene" userId="S::efattibene@infn.it::30962e92-51e6-42bf-a5a5-da49ea25a9e6" providerId="AD" clId="Web-{E5ADCEEE-2452-28EB-1024-DAE7DD0C508D}" dt="2023-10-10T11:03:01.775" v="1" actId="20577"/>
          <ac:spMkLst>
            <pc:docMk/>
            <pc:sldMk cId="720418752" sldId="304"/>
            <ac:spMk id="7" creationId="{53649EAB-5FB6-ED30-1614-D91F8EFAEB03}"/>
          </ac:spMkLst>
        </pc:spChg>
      </pc:sldChg>
    </pc:docChg>
  </pc:docChgLst>
  <pc:docChgLst>
    <pc:chgData name="Alessandro Costantini" userId="S::acostantini@infn.it::3dc0ceb8-d05d-445e-9e2a-c838778b6a2d" providerId="AD" clId="Web-{6A48BC44-BA62-C9DF-FC1C-D33C4F4FDE51}"/>
    <pc:docChg chg="modSld">
      <pc:chgData name="Alessandro Costantini" userId="S::acostantini@infn.it::3dc0ceb8-d05d-445e-9e2a-c838778b6a2d" providerId="AD" clId="Web-{6A48BC44-BA62-C9DF-FC1C-D33C4F4FDE51}" dt="2023-10-11T05:36:03.648" v="52" actId="20577"/>
      <pc:docMkLst>
        <pc:docMk/>
      </pc:docMkLst>
      <pc:sldChg chg="modSp">
        <pc:chgData name="Alessandro Costantini" userId="S::acostantini@infn.it::3dc0ceb8-d05d-445e-9e2a-c838778b6a2d" providerId="AD" clId="Web-{6A48BC44-BA62-C9DF-FC1C-D33C4F4FDE51}" dt="2023-10-11T05:28:21.600" v="6" actId="20577"/>
        <pc:sldMkLst>
          <pc:docMk/>
          <pc:sldMk cId="1018718187" sldId="257"/>
        </pc:sldMkLst>
        <pc:spChg chg="mod">
          <ac:chgData name="Alessandro Costantini" userId="S::acostantini@infn.it::3dc0ceb8-d05d-445e-9e2a-c838778b6a2d" providerId="AD" clId="Web-{6A48BC44-BA62-C9DF-FC1C-D33C4F4FDE51}" dt="2023-10-11T05:28:21.600" v="6" actId="20577"/>
          <ac:spMkLst>
            <pc:docMk/>
            <pc:sldMk cId="1018718187" sldId="257"/>
            <ac:spMk id="10" creationId="{5870A670-EF16-4EFD-A668-DACA0CDF9EF9}"/>
          </ac:spMkLst>
        </pc:spChg>
      </pc:sldChg>
      <pc:sldChg chg="modSp">
        <pc:chgData name="Alessandro Costantini" userId="S::acostantini@infn.it::3dc0ceb8-d05d-445e-9e2a-c838778b6a2d" providerId="AD" clId="Web-{6A48BC44-BA62-C9DF-FC1C-D33C4F4FDE51}" dt="2023-10-11T05:36:03.648" v="52" actId="20577"/>
        <pc:sldMkLst>
          <pc:docMk/>
          <pc:sldMk cId="720418752" sldId="304"/>
        </pc:sldMkLst>
        <pc:spChg chg="mod">
          <ac:chgData name="Alessandro Costantini" userId="S::acostantini@infn.it::3dc0ceb8-d05d-445e-9e2a-c838778b6a2d" providerId="AD" clId="Web-{6A48BC44-BA62-C9DF-FC1C-D33C4F4FDE51}" dt="2023-10-11T05:36:03.648" v="52" actId="20577"/>
          <ac:spMkLst>
            <pc:docMk/>
            <pc:sldMk cId="720418752" sldId="304"/>
            <ac:spMk id="7" creationId="{53649EAB-5FB6-ED30-1614-D91F8EFAEB03}"/>
          </ac:spMkLst>
        </pc:spChg>
      </pc:sldChg>
    </pc:docChg>
  </pc:docChgLst>
  <pc:docChgLst>
    <pc:chgData name="Antonio Falabella" userId="S::falabella@infn.it::e27d5574-46ce-4e03-8668-a9d959a3758a" providerId="AD" clId="Web-{2DC6E385-312F-4DC0-84CD-2EBA501C9175}"/>
    <pc:docChg chg="modSld">
      <pc:chgData name="Antonio Falabella" userId="S::falabella@infn.it::e27d5574-46ce-4e03-8668-a9d959a3758a" providerId="AD" clId="Web-{2DC6E385-312F-4DC0-84CD-2EBA501C9175}" dt="2023-10-10T13:59:14.088" v="3" actId="20577"/>
      <pc:docMkLst>
        <pc:docMk/>
      </pc:docMkLst>
      <pc:sldChg chg="modSp">
        <pc:chgData name="Antonio Falabella" userId="S::falabella@infn.it::e27d5574-46ce-4e03-8668-a9d959a3758a" providerId="AD" clId="Web-{2DC6E385-312F-4DC0-84CD-2EBA501C9175}" dt="2023-10-10T13:59:14.088" v="3" actId="20577"/>
        <pc:sldMkLst>
          <pc:docMk/>
          <pc:sldMk cId="1018718187" sldId="257"/>
        </pc:sldMkLst>
        <pc:spChg chg="mod">
          <ac:chgData name="Antonio Falabella" userId="S::falabella@infn.it::e27d5574-46ce-4e03-8668-a9d959a3758a" providerId="AD" clId="Web-{2DC6E385-312F-4DC0-84CD-2EBA501C9175}" dt="2023-10-10T13:59:14.088" v="3" actId="20577"/>
          <ac:spMkLst>
            <pc:docMk/>
            <pc:sldMk cId="1018718187" sldId="257"/>
            <ac:spMk id="10" creationId="{5870A670-EF16-4EFD-A668-DACA0CDF9EF9}"/>
          </ac:spMkLst>
        </pc:spChg>
      </pc:sldChg>
      <pc:sldChg chg="modSp">
        <pc:chgData name="Antonio Falabella" userId="S::falabella@infn.it::e27d5574-46ce-4e03-8668-a9d959a3758a" providerId="AD" clId="Web-{2DC6E385-312F-4DC0-84CD-2EBA501C9175}" dt="2023-10-10T13:29:50.170" v="1" actId="20577"/>
        <pc:sldMkLst>
          <pc:docMk/>
          <pc:sldMk cId="2906089087" sldId="298"/>
        </pc:sldMkLst>
        <pc:spChg chg="mod">
          <ac:chgData name="Antonio Falabella" userId="S::falabella@infn.it::e27d5574-46ce-4e03-8668-a9d959a3758a" providerId="AD" clId="Web-{2DC6E385-312F-4DC0-84CD-2EBA501C9175}" dt="2023-10-10T13:29:50.170" v="1" actId="20577"/>
          <ac:spMkLst>
            <pc:docMk/>
            <pc:sldMk cId="2906089087" sldId="298"/>
            <ac:spMk id="12" creationId="{156937BC-1206-7D49-70E0-EA341897BC7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A5CB32-5A49-174C-8EE0-901C7A605A31}" type="datetimeFigureOut">
              <a:rPr lang="en-IT" smtClean="0"/>
              <a:t>10/11/2023</a:t>
            </a:fld>
            <a:endParaRPr lang="en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6F396-C004-6E43-BB61-042830DBDDF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4178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GDPR Rights for individuals: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to be informed, 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of access, 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to rectification, 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to erasure, 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to restrict processing, 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to data portability, 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to object and also rights around automated decision making and profiling</a:t>
            </a:r>
            <a:endParaRPr lang="it-IT"/>
          </a:p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56F396-C004-6E43-BB61-042830DBDDFF}" type="slidenum">
              <a:rPr lang="en-IT" smtClean="0"/>
              <a:t>2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535523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GDPR Rights for individuals: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to be informed, 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of access, 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to rectification, 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to erasure, 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to restrict processing, 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to data portability, 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to object and also rights around automated decision making and profiling</a:t>
            </a:r>
            <a:endParaRPr lang="it-IT"/>
          </a:p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56F396-C004-6E43-BB61-042830DBDDFF}" type="slidenum">
              <a:rPr lang="en-IT" smtClean="0"/>
              <a:t>3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263143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GDPR Rights for individuals: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to be informed, 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of access, 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to rectification, 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to erasure, 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to restrict processing, 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to data portability, 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to object and also rights around automated decision making and profiling</a:t>
            </a:r>
            <a:endParaRPr lang="it-IT"/>
          </a:p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56F396-C004-6E43-BB61-042830DBDDFF}" type="slidenum">
              <a:rPr lang="en-IT" smtClean="0"/>
              <a:t>4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04923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GDPR Rights for individuals: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to be informed, 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of access, 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to rectification, 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to erasure, 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to restrict processing, 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to data portability, 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to object and also rights around automated decision making and profiling</a:t>
            </a:r>
            <a:endParaRPr lang="it-IT"/>
          </a:p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56F396-C004-6E43-BB61-042830DBDDFF}" type="slidenum">
              <a:rPr lang="en-IT" smtClean="0"/>
              <a:t>5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4497163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GDPR Rights for individuals: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to be informed, 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of access, 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to rectification, 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to erasure, 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to restrict processing, 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to data portability, </a:t>
            </a:r>
          </a:p>
          <a:p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right to object and also rights around automated decision making and profiling</a:t>
            </a:r>
            <a:endParaRPr lang="it-IT"/>
          </a:p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56F396-C004-6E43-BB61-042830DBDDFF}" type="slidenum">
              <a:rPr lang="en-IT" smtClean="0"/>
              <a:t>6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587879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A933FD-756E-4F58-BBC3-DC61284FCA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1DEFB9B-656A-471C-92A4-495EC21FE1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6873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8C1AAE1C-251C-4948-B7B2-4DFC0A755188}"/>
              </a:ext>
            </a:extLst>
          </p:cNvPr>
          <p:cNvSpPr/>
          <p:nvPr userDrawn="1"/>
        </p:nvSpPr>
        <p:spPr>
          <a:xfrm>
            <a:off x="0" y="6486977"/>
            <a:ext cx="12192000" cy="37102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C9683EC-0BB5-4B4C-A4D7-8DA5148FA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GB" sz="3200" kern="1200" dirty="0" smtClean="0">
                <a:solidFill>
                  <a:srgbClr val="162D4D"/>
                </a:solidFill>
                <a:latin typeface="Fira Sans Medium" panose="020B0603050000020004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12446A-AE6F-415B-9091-D4E36D61C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pic>
        <p:nvPicPr>
          <p:cNvPr id="7" name="Immagine 10">
            <a:extLst>
              <a:ext uri="{FF2B5EF4-FFF2-40B4-BE49-F238E27FC236}">
                <a16:creationId xmlns:a16="http://schemas.microsoft.com/office/drawing/2014/main" id="{18AF9F3E-86A4-664F-9232-05E2B80B72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0663" y="116205"/>
            <a:ext cx="1601337" cy="986627"/>
          </a:xfrm>
          <a:prstGeom prst="rect">
            <a:avLst/>
          </a:prstGeom>
        </p:spPr>
      </p:pic>
      <p:sp>
        <p:nvSpPr>
          <p:cNvPr id="13" name="Segnaposto data 3">
            <a:extLst>
              <a:ext uri="{FF2B5EF4-FFF2-40B4-BE49-F238E27FC236}">
                <a16:creationId xmlns:a16="http://schemas.microsoft.com/office/drawing/2014/main" id="{16683CEF-B49F-604B-AF62-FB1E12B17CAA}"/>
              </a:ext>
            </a:extLst>
          </p:cNvPr>
          <p:cNvSpPr txBox="1">
            <a:spLocks/>
          </p:cNvSpPr>
          <p:nvPr userDrawn="1"/>
        </p:nvSpPr>
        <p:spPr>
          <a:xfrm>
            <a:off x="8610600" y="648697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53C8FE9-3379-BD41-8FBE-C86F596D6E1E}" type="slidenum">
              <a:rPr lang="it-IT" smtClean="0">
                <a:solidFill>
                  <a:schemeClr val="bg1"/>
                </a:solidFill>
              </a:rPr>
              <a:t>‹#›</a:t>
            </a:fld>
            <a:endParaRPr lang="it-IT">
              <a:solidFill>
                <a:schemeClr val="bg1"/>
              </a:solidFill>
            </a:endParaRPr>
          </a:p>
        </p:txBody>
      </p:sp>
      <p:sp>
        <p:nvSpPr>
          <p:cNvPr id="15" name="Segnaposto piè di pagina 4">
            <a:extLst>
              <a:ext uri="{FF2B5EF4-FFF2-40B4-BE49-F238E27FC236}">
                <a16:creationId xmlns:a16="http://schemas.microsoft.com/office/drawing/2014/main" id="{6F86028C-10B5-9A42-8559-7C19054237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48697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en-GB" b="1"/>
              <a:t>IBERGRID 2023</a:t>
            </a:r>
          </a:p>
        </p:txBody>
      </p:sp>
    </p:spTree>
    <p:extLst>
      <p:ext uri="{BB962C8B-B14F-4D97-AF65-F5344CB8AC3E}">
        <p14:creationId xmlns:p14="http://schemas.microsoft.com/office/powerpoint/2010/main" val="1254419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D64E7C-21B8-4616-B0D2-80B18B7C9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5D0786A-DB5F-4376-A9B2-3457748DE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4A9EB3-47DD-6C4A-8A6D-F0D55043311B}"/>
              </a:ext>
            </a:extLst>
          </p:cNvPr>
          <p:cNvSpPr/>
          <p:nvPr userDrawn="1"/>
        </p:nvSpPr>
        <p:spPr>
          <a:xfrm>
            <a:off x="0" y="6486977"/>
            <a:ext cx="12192000" cy="371023"/>
          </a:xfrm>
          <a:prstGeom prst="rect">
            <a:avLst/>
          </a:prstGeom>
          <a:solidFill>
            <a:srgbClr val="002060"/>
          </a:solidFill>
          <a:ln>
            <a:solidFill>
              <a:srgbClr val="000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AFED1146-2424-154B-A603-864DE5BE84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48697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en-GB" b="1"/>
              <a:t>IBERGRID 2023</a:t>
            </a:r>
          </a:p>
        </p:txBody>
      </p:sp>
    </p:spTree>
    <p:extLst>
      <p:ext uri="{BB962C8B-B14F-4D97-AF65-F5344CB8AC3E}">
        <p14:creationId xmlns:p14="http://schemas.microsoft.com/office/powerpoint/2010/main" val="1925612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CB5FE1-CB55-4309-8037-97C8D78FF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14C595-D4C3-4C47-93BA-9C78F93C1B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3E22428-74B1-41FF-9CA0-63C26933B5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EF25CB3-CCF4-334E-8F81-B611AF070BD8}"/>
              </a:ext>
            </a:extLst>
          </p:cNvPr>
          <p:cNvSpPr/>
          <p:nvPr userDrawn="1"/>
        </p:nvSpPr>
        <p:spPr>
          <a:xfrm>
            <a:off x="0" y="6486977"/>
            <a:ext cx="12192000" cy="371023"/>
          </a:xfrm>
          <a:prstGeom prst="rect">
            <a:avLst/>
          </a:prstGeom>
          <a:solidFill>
            <a:srgbClr val="002060"/>
          </a:solidFill>
          <a:ln>
            <a:solidFill>
              <a:srgbClr val="000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6E151735-2D4C-3B4F-BAE3-8DE1B14748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48697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en-GB" b="1"/>
              <a:t>IBERGRID 2023</a:t>
            </a:r>
          </a:p>
        </p:txBody>
      </p:sp>
    </p:spTree>
    <p:extLst>
      <p:ext uri="{BB962C8B-B14F-4D97-AF65-F5344CB8AC3E}">
        <p14:creationId xmlns:p14="http://schemas.microsoft.com/office/powerpoint/2010/main" val="1690779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69312C-0FF6-474A-B79E-A98FCFCC7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58FBB41-812A-4E50-9FA3-48DDE8C91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306BA7B-A7EF-4D75-962C-D786B0B63B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E9362B7-EE7D-4A9F-9D63-3914F58D3D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FFB978A-553F-472A-AA6B-FA3CA4AE46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6B05E6F-E964-474C-84CD-9BEE4B330BF6}"/>
              </a:ext>
            </a:extLst>
          </p:cNvPr>
          <p:cNvSpPr/>
          <p:nvPr userDrawn="1"/>
        </p:nvSpPr>
        <p:spPr>
          <a:xfrm>
            <a:off x="0" y="6486977"/>
            <a:ext cx="12192000" cy="371023"/>
          </a:xfrm>
          <a:prstGeom prst="rect">
            <a:avLst/>
          </a:prstGeom>
          <a:solidFill>
            <a:srgbClr val="002060"/>
          </a:solidFill>
          <a:ln>
            <a:solidFill>
              <a:srgbClr val="000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10" name="Segnaposto piè di pagina 4">
            <a:extLst>
              <a:ext uri="{FF2B5EF4-FFF2-40B4-BE49-F238E27FC236}">
                <a16:creationId xmlns:a16="http://schemas.microsoft.com/office/drawing/2014/main" id="{7EB67F15-69BA-584B-9424-1B683804BD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38200" y="648697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en-GB" b="1"/>
              <a:t>IBERGRID 2023</a:t>
            </a:r>
          </a:p>
        </p:txBody>
      </p:sp>
    </p:spTree>
    <p:extLst>
      <p:ext uri="{BB962C8B-B14F-4D97-AF65-F5344CB8AC3E}">
        <p14:creationId xmlns:p14="http://schemas.microsoft.com/office/powerpoint/2010/main" val="2371781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9A0CD6-2B1A-4881-971B-9D9AD44D4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C5C6D6-01BD-4141-BE09-345FDEB96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C784246-02CC-4DFE-A161-91541989B3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39CFCC8-41D3-EB43-9024-E0F83FE378AD}"/>
              </a:ext>
            </a:extLst>
          </p:cNvPr>
          <p:cNvSpPr/>
          <p:nvPr userDrawn="1"/>
        </p:nvSpPr>
        <p:spPr>
          <a:xfrm>
            <a:off x="0" y="6486977"/>
            <a:ext cx="12192000" cy="371023"/>
          </a:xfrm>
          <a:prstGeom prst="rect">
            <a:avLst/>
          </a:prstGeom>
          <a:solidFill>
            <a:srgbClr val="002060"/>
          </a:solidFill>
          <a:ln>
            <a:solidFill>
              <a:srgbClr val="000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75933D66-2A90-1C4C-9BB6-5FAC48B896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48697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en-GB" b="1"/>
              <a:t>IBERGRID 2023</a:t>
            </a:r>
          </a:p>
        </p:txBody>
      </p:sp>
    </p:spTree>
    <p:extLst>
      <p:ext uri="{BB962C8B-B14F-4D97-AF65-F5344CB8AC3E}">
        <p14:creationId xmlns:p14="http://schemas.microsoft.com/office/powerpoint/2010/main" val="8996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EC8C28-0801-42DC-AD39-1B9CDEF7C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19BFD54-1DA8-4F08-B6A4-64E713AA53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AB13888-A6DB-4DDB-B0F2-E1D8233F5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531A877-F960-BA41-9F1A-09ECD77E6E70}"/>
              </a:ext>
            </a:extLst>
          </p:cNvPr>
          <p:cNvSpPr/>
          <p:nvPr userDrawn="1"/>
        </p:nvSpPr>
        <p:spPr>
          <a:xfrm>
            <a:off x="0" y="6486977"/>
            <a:ext cx="12192000" cy="371023"/>
          </a:xfrm>
          <a:prstGeom prst="rect">
            <a:avLst/>
          </a:prstGeom>
          <a:solidFill>
            <a:srgbClr val="002060"/>
          </a:solidFill>
          <a:ln>
            <a:solidFill>
              <a:srgbClr val="000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5FB22240-099B-0B4E-B3A3-3F14CF1803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48697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en-GB" b="1"/>
              <a:t>IBERGRID 2023</a:t>
            </a:r>
          </a:p>
        </p:txBody>
      </p:sp>
    </p:spTree>
    <p:extLst>
      <p:ext uri="{BB962C8B-B14F-4D97-AF65-F5344CB8AC3E}">
        <p14:creationId xmlns:p14="http://schemas.microsoft.com/office/powerpoint/2010/main" val="2778173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30B294-A82C-4D7F-B1A0-5E5D19A92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974F1ED-3CA4-489E-A6D3-6D6320301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D1FB440-7E4E-084C-A991-7569A9D706FB}"/>
              </a:ext>
            </a:extLst>
          </p:cNvPr>
          <p:cNvSpPr/>
          <p:nvPr userDrawn="1"/>
        </p:nvSpPr>
        <p:spPr>
          <a:xfrm>
            <a:off x="0" y="6486977"/>
            <a:ext cx="12192000" cy="371023"/>
          </a:xfrm>
          <a:prstGeom prst="rect">
            <a:avLst/>
          </a:prstGeom>
          <a:solidFill>
            <a:srgbClr val="002060"/>
          </a:solidFill>
          <a:ln>
            <a:solidFill>
              <a:srgbClr val="000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7" name="Segnaposto piè di pagina 4">
            <a:extLst>
              <a:ext uri="{FF2B5EF4-FFF2-40B4-BE49-F238E27FC236}">
                <a16:creationId xmlns:a16="http://schemas.microsoft.com/office/drawing/2014/main" id="{05144A50-30CB-D342-BE95-D29ED3F985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48697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en-GB" b="1"/>
              <a:t>IBERGRID 2023</a:t>
            </a:r>
          </a:p>
        </p:txBody>
      </p:sp>
    </p:spTree>
    <p:extLst>
      <p:ext uri="{BB962C8B-B14F-4D97-AF65-F5344CB8AC3E}">
        <p14:creationId xmlns:p14="http://schemas.microsoft.com/office/powerpoint/2010/main" val="3987858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258BD3F-8479-43E3-9AF4-9AE1F5F440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44C9CF0-5167-4916-ABD9-1CA122B717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6252F6-5FC0-2E41-ACFB-034F57D04935}"/>
              </a:ext>
            </a:extLst>
          </p:cNvPr>
          <p:cNvSpPr/>
          <p:nvPr userDrawn="1"/>
        </p:nvSpPr>
        <p:spPr>
          <a:xfrm>
            <a:off x="0" y="6486977"/>
            <a:ext cx="12192000" cy="371023"/>
          </a:xfrm>
          <a:prstGeom prst="rect">
            <a:avLst/>
          </a:prstGeom>
          <a:solidFill>
            <a:srgbClr val="002060"/>
          </a:solidFill>
          <a:ln>
            <a:solidFill>
              <a:srgbClr val="000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7" name="Segnaposto piè di pagina 4">
            <a:extLst>
              <a:ext uri="{FF2B5EF4-FFF2-40B4-BE49-F238E27FC236}">
                <a16:creationId xmlns:a16="http://schemas.microsoft.com/office/drawing/2014/main" id="{775A48B7-49DD-4E44-8740-0EFAC9B58E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48697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en-GB" b="1"/>
              <a:t>IBERGRID 2023</a:t>
            </a:r>
          </a:p>
        </p:txBody>
      </p:sp>
    </p:spTree>
    <p:extLst>
      <p:ext uri="{BB962C8B-B14F-4D97-AF65-F5344CB8AC3E}">
        <p14:creationId xmlns:p14="http://schemas.microsoft.com/office/powerpoint/2010/main" val="140054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3DD8D38-855C-43DA-B695-AAE7F0B16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485103-1788-44B9-BA25-4424BC8D3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pic>
        <p:nvPicPr>
          <p:cNvPr id="7" name="Immagine 10">
            <a:extLst>
              <a:ext uri="{FF2B5EF4-FFF2-40B4-BE49-F238E27FC236}">
                <a16:creationId xmlns:a16="http://schemas.microsoft.com/office/drawing/2014/main" id="{CC0A0973-5600-6B44-A316-F9D687DFA3C3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0663" y="116205"/>
            <a:ext cx="1601337" cy="986627"/>
          </a:xfrm>
          <a:prstGeom prst="rect">
            <a:avLst/>
          </a:prstGeom>
        </p:spPr>
      </p:pic>
      <p:sp>
        <p:nvSpPr>
          <p:cNvPr id="10" name="Segnaposto data 3">
            <a:extLst>
              <a:ext uri="{FF2B5EF4-FFF2-40B4-BE49-F238E27FC236}">
                <a16:creationId xmlns:a16="http://schemas.microsoft.com/office/drawing/2014/main" id="{02E1C911-E87B-754C-8C68-BAEBA5BE2DE0}"/>
              </a:ext>
            </a:extLst>
          </p:cNvPr>
          <p:cNvSpPr txBox="1">
            <a:spLocks/>
          </p:cNvSpPr>
          <p:nvPr userDrawn="1"/>
        </p:nvSpPr>
        <p:spPr>
          <a:xfrm>
            <a:off x="8610600" y="648697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53C8FE9-3379-BD41-8FBE-C86F596D6E1E}" type="slidenum">
              <a:rPr lang="it-IT" smtClean="0">
                <a:solidFill>
                  <a:schemeClr val="bg1"/>
                </a:solidFill>
              </a:rPr>
              <a:t>‹#›</a:t>
            </a:fld>
            <a:endParaRPr lang="it-IT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100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9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2DCED5A5-3A2E-46E0-B681-5BF2060FE5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4" y="219826"/>
            <a:ext cx="6774034" cy="4177513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A94D74C0-85D7-43AC-823B-54EB0D2FAC3C}"/>
              </a:ext>
            </a:extLst>
          </p:cNvPr>
          <p:cNvSpPr txBox="1"/>
          <p:nvPr/>
        </p:nvSpPr>
        <p:spPr>
          <a:xfrm>
            <a:off x="6252347" y="1452479"/>
            <a:ext cx="5935039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sz="3200" err="1">
                <a:solidFill>
                  <a:schemeClr val="bg2"/>
                </a:solidFill>
                <a:latin typeface="Fira Sans ExtraBold"/>
              </a:rPr>
              <a:t>Predictive@ENI</a:t>
            </a:r>
            <a:endParaRPr lang="it-IT" sz="3200">
              <a:solidFill>
                <a:schemeClr val="bg2"/>
              </a:solidFill>
              <a:latin typeface="Fira Sans ExtraBold"/>
            </a:endParaRPr>
          </a:p>
          <a:p>
            <a:endParaRPr lang="en-US" sz="3200">
              <a:solidFill>
                <a:schemeClr val="bg2"/>
              </a:solidFill>
              <a:latin typeface="Fira Sans ExtraBold"/>
            </a:endParaRPr>
          </a:p>
          <a:p>
            <a:r>
              <a:rPr lang="en-US" sz="3200">
                <a:solidFill>
                  <a:schemeClr val="bg2"/>
                </a:solidFill>
                <a:latin typeface="Fira Sans ExtraBold"/>
              </a:rPr>
              <a:t>WP4/INFN</a:t>
            </a:r>
            <a:endParaRPr lang="it-IT" sz="3200">
              <a:solidFill>
                <a:schemeClr val="bg2"/>
              </a:solidFill>
              <a:latin typeface="Fira Sans ExtraBold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870A670-EF16-4EFD-A668-DACA0CDF9EF9}"/>
              </a:ext>
            </a:extLst>
          </p:cNvPr>
          <p:cNvSpPr txBox="1"/>
          <p:nvPr/>
        </p:nvSpPr>
        <p:spPr>
          <a:xfrm>
            <a:off x="5623775" y="3800398"/>
            <a:ext cx="6089689" cy="24929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sz="2400">
                <a:solidFill>
                  <a:schemeClr val="bg2"/>
                </a:solidFill>
                <a:latin typeface="Fira Code SemiBold"/>
                <a:ea typeface="Fira Code SemiBold" panose="020B0809050000020004" pitchFamily="49" charset="0"/>
                <a:cs typeface="Fira Code SemiBold" panose="020B0809050000020004" pitchFamily="49" charset="0"/>
              </a:rPr>
              <a:t>Alessandro Costantini, Antonio </a:t>
            </a:r>
            <a:r>
              <a:rPr lang="it-IT" sz="2400" err="1">
                <a:solidFill>
                  <a:schemeClr val="bg2"/>
                </a:solidFill>
                <a:latin typeface="Fira Code SemiBold"/>
                <a:ea typeface="Fira Code SemiBold" panose="020B0809050000020004" pitchFamily="49" charset="0"/>
                <a:cs typeface="Fira Code SemiBold" panose="020B0809050000020004" pitchFamily="49" charset="0"/>
              </a:rPr>
              <a:t>Falabella</a:t>
            </a:r>
            <a:r>
              <a:rPr lang="it-IT" sz="2400">
                <a:solidFill>
                  <a:schemeClr val="bg2"/>
                </a:solidFill>
                <a:latin typeface="Fira Code SemiBold"/>
                <a:ea typeface="Fira Code SemiBold" panose="020B0809050000020004" pitchFamily="49" charset="0"/>
                <a:cs typeface="Fira Code SemiBold" panose="020B0809050000020004" pitchFamily="49" charset="0"/>
              </a:rPr>
              <a:t>, </a:t>
            </a:r>
            <a:r>
              <a:rPr lang="it-IT" sz="2400">
                <a:solidFill>
                  <a:schemeClr val="bg2"/>
                </a:solidFill>
                <a:latin typeface="Fira Code SemiBold"/>
                <a:ea typeface="Calibri"/>
                <a:cs typeface="Calibri"/>
              </a:rPr>
              <a:t>Elisabetta </a:t>
            </a:r>
            <a:r>
              <a:rPr lang="it-IT" sz="2400" err="1">
                <a:solidFill>
                  <a:schemeClr val="bg2"/>
                </a:solidFill>
                <a:latin typeface="Fira Code SemiBold"/>
                <a:ea typeface="Calibri"/>
                <a:cs typeface="Calibri"/>
              </a:rPr>
              <a:t>Ronchieri</a:t>
            </a:r>
            <a:endParaRPr lang="it-IT" sz="2400">
              <a:solidFill>
                <a:schemeClr val="bg2"/>
              </a:solidFill>
              <a:latin typeface="Fira Code SemiBold"/>
              <a:ea typeface="Calibri"/>
              <a:cs typeface="Calibri"/>
            </a:endParaRPr>
          </a:p>
          <a:p>
            <a:r>
              <a:rPr lang="it-IT" sz="2400">
                <a:solidFill>
                  <a:schemeClr val="bg2"/>
                </a:solidFill>
                <a:latin typeface="Fira Code SemiBold"/>
                <a:ea typeface="Fira Code SemiBold" panose="020B0809050000020004" pitchFamily="49" charset="0"/>
                <a:cs typeface="Fira Code SemiBold" panose="020B0809050000020004" pitchFamily="49" charset="0"/>
              </a:rPr>
              <a:t>INFN-CNAF</a:t>
            </a:r>
          </a:p>
          <a:p>
            <a:endParaRPr lang="it-IT" sz="2400">
              <a:solidFill>
                <a:schemeClr val="bg2"/>
              </a:solidFill>
              <a:latin typeface="Fira Code SemiBold"/>
              <a:ea typeface="Fira Code SemiBold" panose="020B0809050000020004" pitchFamily="49" charset="0"/>
              <a:cs typeface="Fira Code SemiBold" panose="020B0809050000020004" pitchFamily="49" charset="0"/>
            </a:endParaRPr>
          </a:p>
          <a:p>
            <a:r>
              <a:rPr lang="en-US" sz="2000" err="1">
                <a:solidFill>
                  <a:schemeClr val="bg2"/>
                </a:solidFill>
                <a:latin typeface="Fira Code SemiBold"/>
                <a:ea typeface="Fira Code SemiBold" panose="020B0809050000020004" pitchFamily="49" charset="0"/>
                <a:cs typeface="Fira Code SemiBold" panose="020B0809050000020004" pitchFamily="49" charset="0"/>
              </a:rPr>
              <a:t>alessandro.costantini</a:t>
            </a:r>
            <a:r>
              <a:rPr lang="en-US" sz="2000">
                <a:solidFill>
                  <a:schemeClr val="bg2"/>
                </a:solidFill>
                <a:latin typeface="Fira Code SemiBold"/>
                <a:ea typeface="Fira Code SemiBold" panose="020B0809050000020004" pitchFamily="49" charset="0"/>
                <a:cs typeface="Fira Code SemiBold" panose="020B0809050000020004" pitchFamily="49" charset="0"/>
              </a:rPr>
              <a:t>&lt;at&gt;cnaf.infn.it</a:t>
            </a:r>
          </a:p>
          <a:p>
            <a:r>
              <a:rPr lang="en-US" sz="2000" err="1">
                <a:solidFill>
                  <a:schemeClr val="bg2"/>
                </a:solidFill>
                <a:latin typeface="Fira Code SemiBold"/>
                <a:ea typeface="Fira Code SemiBold" panose="020B0809050000020004" pitchFamily="49" charset="0"/>
                <a:cs typeface="Fira Code SemiBold" panose="020B0809050000020004" pitchFamily="49" charset="0"/>
              </a:rPr>
              <a:t>elisabetta.ronchieri</a:t>
            </a:r>
            <a:r>
              <a:rPr lang="en-US" sz="2000">
                <a:solidFill>
                  <a:schemeClr val="bg2"/>
                </a:solidFill>
                <a:latin typeface="Fira Code SemiBold"/>
                <a:ea typeface="Fira Code SemiBold" panose="020B0809050000020004" pitchFamily="49" charset="0"/>
                <a:cs typeface="Fira Code SemiBold" panose="020B0809050000020004" pitchFamily="49" charset="0"/>
              </a:rPr>
              <a:t>&lt;at&gt;cnaf.infn.it</a:t>
            </a:r>
          </a:p>
          <a:p>
            <a:r>
              <a:rPr lang="en-US" sz="2000" err="1">
                <a:solidFill>
                  <a:schemeClr val="bg2"/>
                </a:solidFill>
                <a:latin typeface="Fira Code SemiBold"/>
                <a:ea typeface="Fira Code SemiBold" panose="020B0809050000020004" pitchFamily="49" charset="0"/>
                <a:cs typeface="Fira Code SemiBold" panose="020B0809050000020004" pitchFamily="49" charset="0"/>
              </a:rPr>
              <a:t>antonio.falabella</a:t>
            </a:r>
            <a:r>
              <a:rPr lang="en-US" sz="2000">
                <a:solidFill>
                  <a:schemeClr val="bg2"/>
                </a:solidFill>
                <a:latin typeface="Fira Code SemiBold"/>
                <a:ea typeface="Fira Code SemiBold" panose="020B0809050000020004" pitchFamily="49" charset="0"/>
                <a:cs typeface="Fira Code SemiBold" panose="020B0809050000020004" pitchFamily="49" charset="0"/>
              </a:rPr>
              <a:t>&lt;at&gt;cnaf.infn.it</a:t>
            </a:r>
          </a:p>
        </p:txBody>
      </p:sp>
    </p:spTree>
    <p:extLst>
      <p:ext uri="{BB962C8B-B14F-4D97-AF65-F5344CB8AC3E}">
        <p14:creationId xmlns:p14="http://schemas.microsoft.com/office/powerpoint/2010/main" val="1018718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E466D-E55A-97AB-D8DB-24883C254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Problem to be addressed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C2BF0-7A6A-D69E-7ACA-067B88B81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4051"/>
            <a:ext cx="10515600" cy="227442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 rtl="0">
              <a:spcBef>
                <a:spcPts val="0"/>
              </a:spcBef>
              <a:spcAft>
                <a:spcPts val="600"/>
              </a:spcAft>
            </a:pPr>
            <a:r>
              <a:rPr lang="en-US"/>
              <a:t>Demonstrate the usability of modern AI-based techniques in the realization of systems for 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en-US" sz="2800"/>
              <a:t>Predictive maintenance 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en-US" sz="2800"/>
              <a:t>Modeling of the interdependencies between systems in complex industrial apparatuses.</a:t>
            </a:r>
          </a:p>
          <a:p>
            <a:endParaRPr lang="en-US" sz="2500"/>
          </a:p>
        </p:txBody>
      </p:sp>
    </p:spTree>
    <p:extLst>
      <p:ext uri="{BB962C8B-B14F-4D97-AF65-F5344CB8AC3E}">
        <p14:creationId xmlns:p14="http://schemas.microsoft.com/office/powerpoint/2010/main" val="1463814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E466D-E55A-97AB-D8DB-24883C254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WP4 Objectives (M 0-24)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C2BF0-7A6A-D69E-7ACA-067B88B81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fontAlgn="base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b="1"/>
              <a:t>Objectives</a:t>
            </a:r>
            <a:endParaRPr lang="it-IT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1800" b="1" i="1">
                <a:solidFill>
                  <a:schemeClr val="accent1"/>
                </a:solidFill>
                <a:latin typeface="Times New Roman"/>
                <a:cs typeface="Times New Roman"/>
              </a:rPr>
              <a:t>Ingestion</a:t>
            </a:r>
            <a:r>
              <a:rPr lang="en-US" sz="1800" b="1" i="1" u="none" strike="noStrike">
                <a:solidFill>
                  <a:schemeClr val="accent1"/>
                </a:solidFill>
                <a:effectLst/>
                <a:latin typeface="Times New Roman"/>
                <a:cs typeface="Times New Roman"/>
              </a:rPr>
              <a:t> </a:t>
            </a:r>
            <a:r>
              <a:rPr lang="en-US" sz="1800" b="1" i="1">
                <a:solidFill>
                  <a:schemeClr val="accent1"/>
                </a:solidFill>
                <a:latin typeface="Times New Roman"/>
                <a:cs typeface="Times New Roman"/>
              </a:rPr>
              <a:t>of Heterogeneous data for</a:t>
            </a:r>
            <a:r>
              <a:rPr lang="en-US" sz="1800" b="1" i="1" u="none" strike="noStrike">
                <a:solidFill>
                  <a:schemeClr val="accent1"/>
                </a:solidFill>
                <a:effectLst/>
                <a:latin typeface="Times New Roman"/>
                <a:cs typeface="Times New Roman"/>
              </a:rPr>
              <a:t> Anomalies Detection</a:t>
            </a:r>
            <a:r>
              <a:rPr lang="en-US" sz="1800" b="1" i="1">
                <a:solidFill>
                  <a:schemeClr val="accent1"/>
                </a:solidFill>
                <a:latin typeface="Times New Roman"/>
                <a:cs typeface="Times New Roman"/>
              </a:rPr>
              <a:t> </a:t>
            </a:r>
            <a:endParaRPr lang="en-US" sz="1400">
              <a:solidFill>
                <a:schemeClr val="accent1"/>
              </a:solidFill>
              <a:effectLst/>
              <a:latin typeface="Times New Roman"/>
              <a:cs typeface="Times New Roman"/>
            </a:endParaRP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r>
              <a:rPr lang="it-IT" sz="1800" b="1" i="1" err="1">
                <a:solidFill>
                  <a:schemeClr val="accent1"/>
                </a:solidFill>
                <a:latin typeface="Times New Roman"/>
                <a:cs typeface="Times New Roman"/>
              </a:rPr>
              <a:t>Anomalies</a:t>
            </a:r>
            <a:r>
              <a:rPr lang="it-IT" sz="1800" b="1" i="1" u="none" strike="noStrike">
                <a:solidFill>
                  <a:schemeClr val="accent1"/>
                </a:solidFill>
                <a:effectLst/>
                <a:latin typeface="Times New Roman"/>
                <a:cs typeface="Times New Roman"/>
              </a:rPr>
              <a:t> </a:t>
            </a:r>
            <a:r>
              <a:rPr lang="it-IT" sz="1800" b="1" i="1" u="none" strike="noStrike" err="1">
                <a:solidFill>
                  <a:schemeClr val="accent1"/>
                </a:solidFill>
                <a:effectLst/>
                <a:latin typeface="Times New Roman"/>
                <a:cs typeface="Times New Roman"/>
              </a:rPr>
              <a:t>Detection</a:t>
            </a:r>
            <a:r>
              <a:rPr lang="it-IT" sz="1800" b="1" i="1" u="none" strike="noStrike">
                <a:solidFill>
                  <a:schemeClr val="accent1"/>
                </a:solidFill>
                <a:effectLst/>
                <a:latin typeface="Times New Roman"/>
                <a:cs typeface="Times New Roman"/>
              </a:rPr>
              <a:t> </a:t>
            </a:r>
            <a:r>
              <a:rPr lang="it-IT" sz="1800" b="1" i="1" u="none" strike="noStrike" err="1">
                <a:solidFill>
                  <a:schemeClr val="accent1"/>
                </a:solidFill>
                <a:effectLst/>
                <a:latin typeface="Times New Roman"/>
                <a:cs typeface="Times New Roman"/>
              </a:rPr>
              <a:t>Approaches</a:t>
            </a:r>
            <a:r>
              <a:rPr lang="it-IT" sz="1800" b="1" i="1">
                <a:solidFill>
                  <a:schemeClr val="accent1"/>
                </a:solidFill>
                <a:latin typeface="Times New Roman"/>
                <a:cs typeface="Times New Roman"/>
              </a:rPr>
              <a:t> for </a:t>
            </a:r>
            <a:r>
              <a:rPr lang="it-IT" sz="1800" b="1" i="1" err="1">
                <a:solidFill>
                  <a:schemeClr val="accent1"/>
                </a:solidFill>
                <a:latin typeface="Times New Roman"/>
                <a:cs typeface="Times New Roman"/>
              </a:rPr>
              <a:t>Generated</a:t>
            </a:r>
            <a:r>
              <a:rPr lang="it-IT" sz="1800" b="1" i="1">
                <a:solidFill>
                  <a:schemeClr val="accent1"/>
                </a:solidFill>
                <a:latin typeface="Times New Roman"/>
                <a:cs typeface="Times New Roman"/>
              </a:rPr>
              <a:t> Data </a:t>
            </a:r>
            <a:endParaRPr lang="it-IT" sz="1800" b="1" i="1">
              <a:solidFill>
                <a:schemeClr val="accent1"/>
              </a:solidFill>
              <a:effectLst/>
              <a:latin typeface="Times New Roman"/>
              <a:cs typeface="Times New Roman"/>
            </a:endParaRPr>
          </a:p>
          <a:p>
            <a:pPr marL="0" indent="0" rtl="0" fontAlgn="base">
              <a:spcBef>
                <a:spcPts val="100"/>
              </a:spcBef>
              <a:spcAft>
                <a:spcPts val="0"/>
              </a:spcAft>
              <a:buNone/>
            </a:pPr>
            <a:endParaRPr lang="en-US" sz="200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73CF14B-4615-8723-CAC1-1AB3DD838821}"/>
              </a:ext>
            </a:extLst>
          </p:cNvPr>
          <p:cNvSpPr txBox="1"/>
          <p:nvPr/>
        </p:nvSpPr>
        <p:spPr>
          <a:xfrm>
            <a:off x="1042220" y="3314641"/>
            <a:ext cx="9662651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 fontAlgn="base">
              <a:spcBef>
                <a:spcPts val="0"/>
              </a:spcBef>
              <a:spcAft>
                <a:spcPts val="0"/>
              </a:spcAft>
            </a:pPr>
            <a:endParaRPr lang="en-US" sz="1200" b="1" i="0" u="none" strike="noStrike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285750" indent="-285750" algn="just" fontAlgn="base">
              <a:buFont typeface="Arial" panose="020B0604020202020204" pitchFamily="34" charset="0"/>
              <a:buChar char="•"/>
            </a:pPr>
            <a:r>
              <a:rPr lang="en-US" sz="1400" b="1" i="0" u="none" strike="noStrike">
                <a:solidFill>
                  <a:schemeClr val="accent1"/>
                </a:solidFill>
                <a:effectLst/>
                <a:latin typeface="Times New Roman" panose="02020603050405020304" pitchFamily="18" charset="0"/>
              </a:rPr>
              <a:t>Milestones</a:t>
            </a:r>
          </a:p>
          <a:p>
            <a:pPr marL="685800" lvl="1" indent="-228600" algn="just" fontAlgn="base">
              <a:buFont typeface="Arial" panose="020B0604020202020204" pitchFamily="34" charset="0"/>
              <a:buChar char="•"/>
            </a:pPr>
            <a:r>
              <a:rPr lang="en-US" sz="1400" b="0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M1-INFN (</a:t>
            </a:r>
            <a:r>
              <a:rPr lang="en-US" sz="14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synced with MS8-Jun24</a:t>
            </a:r>
            <a:r>
              <a:rPr lang="en-US" sz="1400" b="0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):  Selection of the approaches and related algorithms for analysis. PoC of the data ingestion platform to be used for the project purposes</a:t>
            </a:r>
            <a:endParaRPr lang="en-US" sz="1400" b="0" i="0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685800" lvl="1" indent="-228600" algn="just" fontAlgn="base">
              <a:buFont typeface="Arial" panose="020B0604020202020204" pitchFamily="34" charset="0"/>
              <a:buChar char="•"/>
            </a:pPr>
            <a:r>
              <a:rPr lang="en-US" sz="1400" b="0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M2-INFN (</a:t>
            </a:r>
            <a:r>
              <a:rPr lang="en-US" sz="14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synced with MS10-Aug25</a:t>
            </a:r>
            <a:r>
              <a:rPr lang="en-US" sz="1400" b="0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): PoC results and comparison with the different approaches proposed by the partners</a:t>
            </a:r>
            <a:endParaRPr lang="en-US" sz="1400" b="0" i="0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285750" indent="-285750" algn="just" fontAlgn="base">
              <a:buFont typeface="Arial" panose="020B0604020202020204" pitchFamily="34" charset="0"/>
              <a:buChar char="•"/>
            </a:pPr>
            <a:r>
              <a:rPr lang="en-US" sz="1400" b="1" i="0" u="none" strike="noStrike">
                <a:solidFill>
                  <a:schemeClr val="accent1"/>
                </a:solidFill>
                <a:effectLst/>
                <a:latin typeface="Times New Roman" panose="02020603050405020304" pitchFamily="18" charset="0"/>
              </a:rPr>
              <a:t>Deliverables</a:t>
            </a:r>
          </a:p>
          <a:p>
            <a:pPr marL="685800" lvl="1" indent="-228600" algn="just" fontAlgn="base">
              <a:buFont typeface="Arial" panose="020B0604020202020204" pitchFamily="34" charset="0"/>
              <a:buChar char="•"/>
            </a:pPr>
            <a:r>
              <a:rPr lang="en-US" sz="1400" b="0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D1-INFN: report activities related to  milestone 1</a:t>
            </a:r>
          </a:p>
          <a:p>
            <a:pPr marL="1143000" lvl="2" indent="-228600" algn="just" fontAlgn="base">
              <a:buFont typeface="Arial" panose="020B0604020202020204" pitchFamily="34" charset="0"/>
              <a:buChar char="•"/>
            </a:pPr>
            <a:r>
              <a:rPr lang="en-US" sz="1400" b="0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Contains the description of the selected approaches and related algorithms used for data analysis. It also contains the description of the data ingestion platform PoC and related technological solutions.</a:t>
            </a:r>
          </a:p>
          <a:p>
            <a:pPr marL="685800" lvl="1" indent="-228600" algn="just" fontAlgn="base">
              <a:buFont typeface="Arial" panose="020B0604020202020204" pitchFamily="34" charset="0"/>
              <a:buChar char="•"/>
            </a:pPr>
            <a:r>
              <a:rPr lang="en-US" sz="1400" b="0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D2-INFN: report activities related to milestone 2</a:t>
            </a:r>
          </a:p>
          <a:p>
            <a:pPr marL="1143000" lvl="2" indent="-228600" algn="just" fontAlgn="base">
              <a:buFont typeface="Arial" panose="020B0604020202020204" pitchFamily="34" charset="0"/>
              <a:buChar char="•"/>
            </a:pPr>
            <a:r>
              <a:rPr lang="en-US" sz="1400" b="0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Contains the results and comparison of the outcomes among the different models, including those proposed by the project partners when possible.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156937BC-1206-7D49-70E0-EA341897BC79}"/>
              </a:ext>
            </a:extLst>
          </p:cNvPr>
          <p:cNvSpPr txBox="1"/>
          <p:nvPr/>
        </p:nvSpPr>
        <p:spPr>
          <a:xfrm>
            <a:off x="7472516" y="1842115"/>
            <a:ext cx="3411794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it-IT" sz="2800">
                <a:solidFill>
                  <a:schemeClr val="accent1"/>
                </a:solidFill>
              </a:rPr>
              <a:t>Focus on Open-source </a:t>
            </a:r>
            <a:r>
              <a:rPr lang="it-IT" sz="2800" err="1">
                <a:solidFill>
                  <a:schemeClr val="accent1"/>
                </a:solidFill>
              </a:rPr>
              <a:t>technologies</a:t>
            </a:r>
            <a:r>
              <a:rPr lang="it-IT" sz="2800">
                <a:solidFill>
                  <a:schemeClr val="accent1"/>
                </a:solidFill>
              </a:rPr>
              <a:t> and </a:t>
            </a:r>
            <a:r>
              <a:rPr lang="it-IT" sz="2800" err="1">
                <a:solidFill>
                  <a:schemeClr val="accent1"/>
                </a:solidFill>
              </a:rPr>
              <a:t>solutions</a:t>
            </a:r>
            <a:endParaRPr lang="it-IT" sz="28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089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3F9EFCCA-D5EF-1F83-0202-BACC5B342041}"/>
              </a:ext>
            </a:extLst>
          </p:cNvPr>
          <p:cNvSpPr/>
          <p:nvPr/>
        </p:nvSpPr>
        <p:spPr>
          <a:xfrm>
            <a:off x="9242534" y="3179379"/>
            <a:ext cx="2798379" cy="20101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2E466D-E55A-97AB-D8DB-24883C254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5629"/>
            <a:ext cx="10515600" cy="1325563"/>
          </a:xfrm>
        </p:spPr>
        <p:txBody>
          <a:bodyPr/>
          <a:lstStyle/>
          <a:p>
            <a:r>
              <a:rPr lang="en-US"/>
              <a:t>WP4: Activities for Data Ingestion (M 0-24)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C2BF0-7A6A-D69E-7ACA-067B88B81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566" y="1740310"/>
            <a:ext cx="5608805" cy="4436653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 rtl="0" fontAlgn="base">
              <a:spcBef>
                <a:spcPts val="100"/>
              </a:spcBef>
              <a:spcAft>
                <a:spcPts val="600"/>
              </a:spcAft>
              <a:buNone/>
            </a:pPr>
            <a:r>
              <a:rPr lang="en-US" sz="2000" b="1"/>
              <a:t>Objectives</a:t>
            </a:r>
          </a:p>
          <a:p>
            <a:pPr algn="just">
              <a:spcBef>
                <a:spcPts val="0"/>
              </a:spcBef>
            </a:pPr>
            <a:r>
              <a:rPr lang="en-US" sz="1800" b="1" i="1">
                <a:solidFill>
                  <a:schemeClr val="accent1"/>
                </a:solidFill>
                <a:latin typeface="Times New Roman"/>
                <a:cs typeface="Times New Roman"/>
              </a:rPr>
              <a:t>Ingestion of</a:t>
            </a:r>
            <a:r>
              <a:rPr lang="en-US" sz="1800" b="1" i="1" u="none" strike="noStrike">
                <a:solidFill>
                  <a:schemeClr val="accent1"/>
                </a:solidFill>
                <a:effectLst/>
                <a:latin typeface="Times New Roman"/>
                <a:cs typeface="Times New Roman"/>
              </a:rPr>
              <a:t> </a:t>
            </a:r>
            <a:r>
              <a:rPr lang="en-US" sz="1800" b="1" i="1">
                <a:solidFill>
                  <a:schemeClr val="accent1"/>
                </a:solidFill>
                <a:latin typeface="Times New Roman"/>
                <a:cs typeface="Times New Roman"/>
              </a:rPr>
              <a:t>Heterogeneous Data for Anomalies</a:t>
            </a:r>
            <a:r>
              <a:rPr lang="en-US" sz="1800" b="1" i="1" u="none" strike="noStrike">
                <a:solidFill>
                  <a:schemeClr val="accent1"/>
                </a:solidFill>
                <a:effectLst/>
                <a:latin typeface="Times New Roman"/>
                <a:cs typeface="Times New Roman"/>
              </a:rPr>
              <a:t> Detection</a:t>
            </a:r>
            <a:endParaRPr lang="en-US" sz="1800" b="1" i="1">
              <a:solidFill>
                <a:schemeClr val="accent1"/>
              </a:solidFill>
              <a:effectLst/>
              <a:latin typeface="Times New Roman"/>
              <a:cs typeface="Times New Roman"/>
            </a:endParaRPr>
          </a:p>
          <a:p>
            <a:pPr marL="0" indent="0" rtl="0" fontAlgn="base">
              <a:spcBef>
                <a:spcPts val="100"/>
              </a:spcBef>
              <a:spcAft>
                <a:spcPts val="0"/>
              </a:spcAft>
              <a:buNone/>
            </a:pPr>
            <a:endParaRPr lang="en-US" sz="2000"/>
          </a:p>
          <a:p>
            <a:pPr marL="0" indent="0" rtl="0" fontAlgn="base">
              <a:spcBef>
                <a:spcPts val="100"/>
              </a:spcBef>
              <a:spcAft>
                <a:spcPts val="600"/>
              </a:spcAft>
              <a:buNone/>
            </a:pPr>
            <a:r>
              <a:rPr lang="en-US" sz="2000" b="1"/>
              <a:t>Activities</a:t>
            </a:r>
          </a:p>
          <a:p>
            <a:pPr marL="457200" algn="just" rtl="0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accent1"/>
                </a:solidFill>
              </a:rPr>
              <a:t>Ingestion of ENI data on CNAF’s BDP (Big Data Platform) </a:t>
            </a:r>
            <a:r>
              <a:rPr lang="en-US" sz="2000"/>
              <a:t>and test of performance. Within this scenario, the following actions are foreseen:</a:t>
            </a:r>
          </a:p>
          <a:p>
            <a:pPr marL="742950" lvl="1" indent="-285750" algn="just" rtl="0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accent1"/>
                </a:solidFill>
              </a:rPr>
              <a:t>Evaluation of user requirements</a:t>
            </a:r>
            <a:r>
              <a:rPr lang="en-US" sz="2000"/>
              <a:t> (type and amount of data, ingestion rate, number and type of producer, type of producer, etc.)</a:t>
            </a:r>
          </a:p>
          <a:p>
            <a:pPr marL="742950" lvl="1" indent="-285750" algn="just" rtl="0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accent1"/>
                </a:solidFill>
              </a:rPr>
              <a:t>Set up of user environment </a:t>
            </a:r>
            <a:r>
              <a:rPr lang="en-US" sz="2000"/>
              <a:t>and starting collecting the data</a:t>
            </a:r>
          </a:p>
          <a:p>
            <a:pPr marL="742950" lvl="1" indent="-285750" algn="just" rtl="0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accent1"/>
                </a:solidFill>
              </a:rPr>
              <a:t>Support in platform exploitation </a:t>
            </a:r>
            <a:r>
              <a:rPr lang="en-US" sz="2000"/>
              <a:t>to the projects activities</a:t>
            </a:r>
          </a:p>
          <a:p>
            <a:pPr marL="0" indent="0">
              <a:buNone/>
            </a:pPr>
            <a:br>
              <a:rPr lang="en-US"/>
            </a:br>
            <a:endParaRPr lang="en-US" sz="250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00E07E6-100F-8E08-F945-D1C1E78B6C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7919" y="2310916"/>
            <a:ext cx="5608806" cy="2872989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14C3C7C8-598F-9D82-38B5-14B87AC151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7919" y="2340413"/>
            <a:ext cx="5608806" cy="2872989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E2013406-ECEB-5E0D-4CD3-DD15099C4504}"/>
              </a:ext>
            </a:extLst>
          </p:cNvPr>
          <p:cNvSpPr txBox="1"/>
          <p:nvPr/>
        </p:nvSpPr>
        <p:spPr>
          <a:xfrm>
            <a:off x="8020913" y="5242899"/>
            <a:ext cx="34729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>
                <a:solidFill>
                  <a:srgbClr val="000000"/>
                </a:solidFill>
                <a:latin typeface="Times New Roman" panose="02020603050405020304" pitchFamily="18" charset="0"/>
              </a:rPr>
              <a:t>D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ata streaming infrastructure to manage heterogeneous data</a:t>
            </a:r>
            <a:endParaRPr lang="it-IT" b="1"/>
          </a:p>
        </p:txBody>
      </p:sp>
    </p:spTree>
    <p:extLst>
      <p:ext uri="{BB962C8B-B14F-4D97-AF65-F5344CB8AC3E}">
        <p14:creationId xmlns:p14="http://schemas.microsoft.com/office/powerpoint/2010/main" val="3623828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E466D-E55A-97AB-D8DB-24883C254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5629"/>
            <a:ext cx="10515600" cy="1325563"/>
          </a:xfrm>
        </p:spPr>
        <p:txBody>
          <a:bodyPr/>
          <a:lstStyle/>
          <a:p>
            <a:r>
              <a:rPr lang="en-US"/>
              <a:t>WP4: Activities for AD (M 0-24)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C2BF0-7A6A-D69E-7ACA-067B88B81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566" y="1661192"/>
            <a:ext cx="9859300" cy="4515772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 rtl="0" fontAlgn="base">
              <a:spcBef>
                <a:spcPts val="100"/>
              </a:spcBef>
              <a:spcAft>
                <a:spcPts val="600"/>
              </a:spcAft>
              <a:buNone/>
            </a:pPr>
            <a:r>
              <a:rPr lang="en-US" sz="2300" b="1"/>
              <a:t>Objectives</a:t>
            </a: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r>
              <a:rPr lang="it-IT" sz="2300" b="1" i="1" u="none" strike="noStrike" err="1">
                <a:solidFill>
                  <a:schemeClr val="accent1"/>
                </a:solidFill>
                <a:effectLst/>
                <a:latin typeface="Times New Roman"/>
                <a:cs typeface="Times New Roman"/>
              </a:rPr>
              <a:t>Anomalies</a:t>
            </a:r>
            <a:r>
              <a:rPr lang="it-IT" sz="2300" b="1" i="1" u="none" strike="noStrike">
                <a:solidFill>
                  <a:schemeClr val="accent1"/>
                </a:solidFill>
                <a:effectLst/>
                <a:latin typeface="Times New Roman"/>
                <a:cs typeface="Times New Roman"/>
              </a:rPr>
              <a:t> </a:t>
            </a:r>
            <a:r>
              <a:rPr lang="it-IT" sz="2300" b="1" i="1" u="none" strike="noStrike" err="1">
                <a:solidFill>
                  <a:schemeClr val="accent1"/>
                </a:solidFill>
                <a:effectLst/>
                <a:latin typeface="Times New Roman"/>
                <a:cs typeface="Times New Roman"/>
              </a:rPr>
              <a:t>Detection</a:t>
            </a:r>
            <a:r>
              <a:rPr lang="it-IT" sz="2300" b="1" i="1" u="none" strike="noStrike">
                <a:solidFill>
                  <a:schemeClr val="accent1"/>
                </a:solidFill>
                <a:effectLst/>
                <a:latin typeface="Times New Roman"/>
                <a:cs typeface="Times New Roman"/>
              </a:rPr>
              <a:t> </a:t>
            </a:r>
            <a:r>
              <a:rPr lang="it-IT" sz="2300" b="1" i="1" u="none" strike="noStrike" err="1">
                <a:solidFill>
                  <a:schemeClr val="accent1"/>
                </a:solidFill>
                <a:effectLst/>
                <a:latin typeface="Times New Roman"/>
                <a:cs typeface="Times New Roman"/>
              </a:rPr>
              <a:t>Approaches</a:t>
            </a:r>
            <a:r>
              <a:rPr lang="it-IT" sz="2300" b="1" i="1">
                <a:solidFill>
                  <a:schemeClr val="accent1"/>
                </a:solidFill>
                <a:latin typeface="Times New Roman"/>
                <a:cs typeface="Times New Roman"/>
              </a:rPr>
              <a:t> for </a:t>
            </a:r>
            <a:r>
              <a:rPr lang="it-IT" sz="2300" b="1" i="1" err="1">
                <a:solidFill>
                  <a:schemeClr val="accent1"/>
                </a:solidFill>
                <a:latin typeface="Times New Roman"/>
                <a:cs typeface="Times New Roman"/>
              </a:rPr>
              <a:t>Generated</a:t>
            </a:r>
            <a:r>
              <a:rPr lang="it-IT" sz="2300" b="1" i="1">
                <a:solidFill>
                  <a:schemeClr val="accent1"/>
                </a:solidFill>
                <a:latin typeface="Times New Roman"/>
                <a:cs typeface="Times New Roman"/>
              </a:rPr>
              <a:t> Data</a:t>
            </a:r>
            <a:endParaRPr lang="it-IT" sz="2000">
              <a:solidFill>
                <a:schemeClr val="accent1"/>
              </a:solidFill>
              <a:effectLst/>
            </a:endParaRPr>
          </a:p>
          <a:p>
            <a:pPr marL="0" indent="0" rtl="0" fontAlgn="base">
              <a:spcBef>
                <a:spcPts val="100"/>
              </a:spcBef>
              <a:spcAft>
                <a:spcPts val="0"/>
              </a:spcAft>
              <a:buNone/>
            </a:pPr>
            <a:endParaRPr lang="en-US" sz="2300"/>
          </a:p>
          <a:p>
            <a:pPr marL="0" indent="0" rtl="0" fontAlgn="base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300" b="1"/>
              <a:t>Activities</a:t>
            </a:r>
          </a:p>
          <a:p>
            <a:pPr marL="0" indent="0" fontAlgn="base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300" b="1"/>
              <a:t>Depending from the nature of the data </a:t>
            </a:r>
          </a:p>
          <a:p>
            <a:pPr fontAlgn="base">
              <a:spcBef>
                <a:spcPts val="0"/>
              </a:spcBef>
              <a:spcAft>
                <a:spcPts val="600"/>
              </a:spcAft>
            </a:pPr>
            <a:r>
              <a:rPr lang="en-US" sz="2300" b="0" i="0" u="none" strike="noStrike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In case of </a:t>
            </a:r>
            <a:r>
              <a:rPr lang="en-US" sz="2300" b="0" i="0" u="none" strike="noStrike">
                <a:solidFill>
                  <a:schemeClr val="accent1"/>
                </a:solidFill>
                <a:effectLst/>
                <a:latin typeface="Times New Roman"/>
                <a:cs typeface="Times New Roman"/>
              </a:rPr>
              <a:t>unstructured data (</a:t>
            </a:r>
            <a:r>
              <a:rPr lang="en-US" sz="2300">
                <a:solidFill>
                  <a:schemeClr val="accent1"/>
                </a:solidFill>
                <a:latin typeface="Times New Roman"/>
                <a:cs typeface="Times New Roman"/>
              </a:rPr>
              <a:t>e.g. </a:t>
            </a:r>
            <a:r>
              <a:rPr lang="en-US" sz="2300" b="0" i="0" u="none" strike="noStrike">
                <a:solidFill>
                  <a:schemeClr val="accent1"/>
                </a:solidFill>
                <a:effectLst/>
                <a:latin typeface="Times New Roman"/>
                <a:cs typeface="Times New Roman"/>
              </a:rPr>
              <a:t>log</a:t>
            </a:r>
            <a:r>
              <a:rPr lang="en-US" sz="2300">
                <a:solidFill>
                  <a:schemeClr val="accent1"/>
                </a:solidFill>
                <a:latin typeface="Times New Roman"/>
                <a:cs typeface="Times New Roman"/>
              </a:rPr>
              <a:t> or report data)</a:t>
            </a:r>
            <a:r>
              <a:rPr lang="en-US" sz="230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  <a:r>
              <a:rPr lang="en-US" sz="2300" b="0" i="0" u="none" strike="noStrike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 activities relate to </a:t>
            </a:r>
            <a:r>
              <a:rPr lang="en-US" sz="2300">
                <a:solidFill>
                  <a:srgbClr val="000000"/>
                </a:solidFill>
                <a:latin typeface="Times New Roman"/>
                <a:cs typeface="Times New Roman"/>
              </a:rPr>
              <a:t>textual data</a:t>
            </a:r>
            <a:r>
              <a:rPr lang="en-US" sz="2300" b="0" i="0" u="none" strike="noStrike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 extracting valuable features where to apply AD models</a:t>
            </a:r>
            <a:endParaRPr lang="en-US" sz="2300" b="1">
              <a:latin typeface="Times New Roman"/>
              <a:cs typeface="Times New Roman"/>
            </a:endParaRPr>
          </a:p>
          <a:p>
            <a:pPr marL="914400" algn="just" fontAlgn="base">
              <a:spcBef>
                <a:spcPts val="0"/>
              </a:spcBef>
              <a:spcAft>
                <a:spcPts val="600"/>
              </a:spcAft>
            </a:pPr>
            <a:r>
              <a:rPr lang="en-US" sz="2300">
                <a:solidFill>
                  <a:srgbClr val="000000"/>
                </a:solidFill>
                <a:latin typeface="Times New Roman"/>
                <a:cs typeface="Times New Roman"/>
              </a:rPr>
              <a:t>e.g. Applying</a:t>
            </a:r>
            <a:r>
              <a:rPr lang="en-US" sz="2300" b="0" i="0" u="none" strike="noStrike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 NLP techniques to </a:t>
            </a:r>
            <a:r>
              <a:rPr lang="en-US" sz="2300">
                <a:solidFill>
                  <a:srgbClr val="000000"/>
                </a:solidFill>
                <a:latin typeface="Times New Roman"/>
                <a:cs typeface="Times New Roman"/>
              </a:rPr>
              <a:t>identify</a:t>
            </a:r>
            <a:r>
              <a:rPr lang="en-US" sz="2300" b="0" i="0" u="none" strike="noStrike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 </a:t>
            </a:r>
            <a:r>
              <a:rPr lang="en-US" sz="2300">
                <a:solidFill>
                  <a:srgbClr val="000000"/>
                </a:solidFill>
                <a:latin typeface="Times New Roman"/>
                <a:cs typeface="Times New Roman"/>
              </a:rPr>
              <a:t>event</a:t>
            </a:r>
            <a:r>
              <a:rPr lang="en-US" sz="2300" b="0" i="0" u="none" strike="noStrike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 candidates for anomalies</a:t>
            </a:r>
            <a:r>
              <a:rPr lang="en-US" sz="2300">
                <a:solidFill>
                  <a:srgbClr val="000000"/>
                </a:solidFill>
                <a:latin typeface="Times New Roman"/>
                <a:cs typeface="Times New Roman"/>
              </a:rPr>
              <a:t> and classify events</a:t>
            </a:r>
            <a:endParaRPr lang="en-US" sz="2300" b="0" i="0" u="none" strike="noStrike">
              <a:solidFill>
                <a:srgbClr val="000000"/>
              </a:solidFill>
              <a:effectLst/>
              <a:latin typeface="Times New Roman"/>
              <a:cs typeface="Times New Roman"/>
            </a:endParaRPr>
          </a:p>
          <a:p>
            <a:pPr marL="914400" algn="just"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300" b="0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Applying different techniques to </a:t>
            </a:r>
            <a:r>
              <a:rPr lang="en-US" sz="2300" b="0" i="0" u="none" strike="noStrike">
                <a:solidFill>
                  <a:schemeClr val="accent1"/>
                </a:solidFill>
                <a:effectLst/>
                <a:latin typeface="Times New Roman" panose="02020603050405020304" pitchFamily="18" charset="0"/>
              </a:rPr>
              <a:t>analyze and compare the related outcomes</a:t>
            </a:r>
          </a:p>
          <a:p>
            <a:pPr marL="685800" indent="0" algn="just" rtl="0" fontAlgn="base">
              <a:spcBef>
                <a:spcPts val="0"/>
              </a:spcBef>
              <a:spcAft>
                <a:spcPts val="600"/>
              </a:spcAft>
              <a:buNone/>
            </a:pPr>
            <a:endParaRPr lang="en-US" sz="2300" b="0" i="0" u="none" strike="noStrike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 fontAlgn="base">
              <a:spcBef>
                <a:spcPts val="0"/>
              </a:spcBef>
              <a:spcAft>
                <a:spcPts val="600"/>
              </a:spcAft>
            </a:pPr>
            <a:r>
              <a:rPr lang="en-US" sz="2300" b="0" i="0" u="none" strike="noStrike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In the case of </a:t>
            </a:r>
            <a:r>
              <a:rPr lang="en-US" sz="2300" b="0" i="0" u="none" strike="noStrike">
                <a:solidFill>
                  <a:schemeClr val="accent1"/>
                </a:solidFill>
                <a:effectLst/>
                <a:latin typeface="Times New Roman"/>
                <a:cs typeface="Times New Roman"/>
              </a:rPr>
              <a:t>structured data</a:t>
            </a:r>
            <a:r>
              <a:rPr lang="en-US" sz="2300">
                <a:solidFill>
                  <a:schemeClr val="accent1"/>
                </a:solidFill>
                <a:latin typeface="Times New Roman"/>
                <a:cs typeface="Times New Roman"/>
              </a:rPr>
              <a:t> (e.g. observability data)</a:t>
            </a:r>
            <a:r>
              <a:rPr lang="en-US" sz="230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  <a:r>
              <a:rPr lang="en-US" sz="2300" b="0" i="0" u="none" strike="noStrike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 activities relate to the adoption of techniques and procedures aimed at</a:t>
            </a:r>
            <a:r>
              <a:rPr lang="en-US" sz="2300">
                <a:solidFill>
                  <a:srgbClr val="000000"/>
                </a:solidFill>
                <a:latin typeface="Times New Roman"/>
                <a:cs typeface="Times New Roman"/>
              </a:rPr>
              <a:t> pre-processing</a:t>
            </a:r>
            <a:r>
              <a:rPr lang="en-US" sz="2300" b="0" i="0" u="none" strike="noStrike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 data where to apply AD models</a:t>
            </a:r>
            <a:r>
              <a:rPr lang="en-US" sz="2300">
                <a:solidFill>
                  <a:srgbClr val="000000"/>
                </a:solidFill>
                <a:latin typeface="Times New Roman"/>
                <a:cs typeface="Times New Roman"/>
              </a:rPr>
              <a:t>, e.g.</a:t>
            </a:r>
            <a:endParaRPr lang="en-US" sz="2300" b="0" i="0" u="none" strike="noStrike">
              <a:solidFill>
                <a:srgbClr val="000000"/>
              </a:solidFill>
              <a:effectLst/>
              <a:latin typeface="Times New Roman"/>
              <a:cs typeface="Times New Roman"/>
            </a:endParaRPr>
          </a:p>
          <a:p>
            <a:pPr marL="914400" algn="just" fontAlgn="base">
              <a:spcBef>
                <a:spcPts val="0"/>
              </a:spcBef>
              <a:spcAft>
                <a:spcPts val="600"/>
              </a:spcAft>
            </a:pPr>
            <a:r>
              <a:rPr lang="en-US" sz="2300">
                <a:solidFill>
                  <a:srgbClr val="000000"/>
                </a:solidFill>
                <a:latin typeface="Times New Roman"/>
                <a:cs typeface="Times New Roman"/>
              </a:rPr>
              <a:t>Adopting </a:t>
            </a:r>
            <a:r>
              <a:rPr lang="en-US" sz="2300" b="0" i="0" u="none" strike="noStrike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multivariate adaptive statistical filtering</a:t>
            </a:r>
            <a:r>
              <a:rPr lang="en-US" sz="2300">
                <a:solidFill>
                  <a:srgbClr val="000000"/>
                </a:solidFill>
                <a:latin typeface="Times New Roman"/>
                <a:cs typeface="Times New Roman"/>
              </a:rPr>
              <a:t> </a:t>
            </a:r>
            <a:endParaRPr lang="en-US" sz="2300" b="0" i="0" u="none" strike="noStrike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/>
            </a:endParaRPr>
          </a:p>
          <a:p>
            <a:pPr marL="914400" algn="just" fontAlgn="base">
              <a:spcBef>
                <a:spcPts val="0"/>
              </a:spcBef>
              <a:spcAft>
                <a:spcPts val="600"/>
              </a:spcAft>
            </a:pPr>
            <a:r>
              <a:rPr lang="en-US" sz="2300" b="0" i="0" u="none" strike="noStrike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Applying a sliding window approach to detect anomalies in time series,</a:t>
            </a:r>
            <a:r>
              <a:rPr lang="en-US" sz="2300">
                <a:solidFill>
                  <a:srgbClr val="000000"/>
                </a:solidFill>
                <a:latin typeface="Times New Roman"/>
                <a:cs typeface="Times New Roman"/>
              </a:rPr>
              <a:t> </a:t>
            </a:r>
          </a:p>
          <a:p>
            <a:pPr marL="914400" algn="just">
              <a:spcBef>
                <a:spcPts val="0"/>
              </a:spcBef>
              <a:spcAft>
                <a:spcPts val="600"/>
              </a:spcAft>
            </a:pPr>
            <a:r>
              <a:rPr lang="en-US" sz="2300">
                <a:solidFill>
                  <a:srgbClr val="000000"/>
                </a:solidFill>
                <a:latin typeface="Times New Roman"/>
                <a:cs typeface="Times New Roman"/>
              </a:rPr>
              <a:t>Applying supervised and unsupervised ML techniques to detect and predict anomalies</a:t>
            </a:r>
            <a:endParaRPr lang="en-US" sz="2300" b="0" i="0" u="none" strike="noStrike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/>
            </a:endParaRPr>
          </a:p>
          <a:p>
            <a:pPr marL="914400" algn="just"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300" b="0" i="0" u="none" strike="noStrike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Working with </a:t>
            </a:r>
            <a:r>
              <a:rPr lang="en-US" sz="2300">
                <a:solidFill>
                  <a:srgbClr val="000000"/>
                </a:solidFill>
                <a:latin typeface="Times New Roman"/>
                <a:cs typeface="Times New Roman"/>
              </a:rPr>
              <a:t>different</a:t>
            </a:r>
            <a:r>
              <a:rPr lang="en-US" sz="2300" b="0" i="0" u="none" strike="noStrike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 AD models techniques to </a:t>
            </a:r>
            <a:r>
              <a:rPr lang="en-US" sz="2300" b="0" i="0" u="none" strike="noStrike">
                <a:solidFill>
                  <a:schemeClr val="accent1"/>
                </a:solidFill>
                <a:effectLst/>
                <a:latin typeface="Times New Roman"/>
                <a:cs typeface="Times New Roman"/>
              </a:rPr>
              <a:t>analyze and compare the related outcomes</a:t>
            </a:r>
            <a:endParaRPr lang="en-US" sz="2500">
              <a:solidFill>
                <a:schemeClr val="accent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85326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E466D-E55A-97AB-D8DB-24883C254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WP4 Effort and Requirements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C2BF0-7A6A-D69E-7ACA-067B88B81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rtl="0" fontAlgn="base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b="1"/>
              <a:t>Objectives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1800" b="1" i="1">
                <a:solidFill>
                  <a:schemeClr val="accent1"/>
                </a:solidFill>
                <a:latin typeface="Times New Roman"/>
                <a:cs typeface="Times New Roman"/>
              </a:rPr>
              <a:t>Ingestion of Heterogeneous data </a:t>
            </a:r>
            <a:r>
              <a:rPr lang="en-US" sz="1800" b="1" i="1" u="none" strike="noStrike">
                <a:solidFill>
                  <a:schemeClr val="accent1"/>
                </a:solidFill>
                <a:effectLst/>
                <a:latin typeface="Times New Roman"/>
                <a:cs typeface="Times New Roman"/>
              </a:rPr>
              <a:t>for Anomalies Detection</a:t>
            </a:r>
            <a:r>
              <a:rPr lang="en-US" sz="1800" b="1" i="1">
                <a:solidFill>
                  <a:schemeClr val="accent1"/>
                </a:solidFill>
                <a:latin typeface="Times New Roman"/>
                <a:cs typeface="Times New Roman"/>
              </a:rPr>
              <a:t> </a:t>
            </a:r>
            <a:endParaRPr lang="en-US" sz="1800">
              <a:solidFill>
                <a:schemeClr val="accent1"/>
              </a:solidFill>
              <a:effectLst/>
              <a:latin typeface="Times New Roman"/>
              <a:cs typeface="Times New Roman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1800" b="1" i="1" u="none" strike="noStrike" err="1">
                <a:solidFill>
                  <a:schemeClr val="accent1"/>
                </a:solidFill>
                <a:effectLst/>
                <a:latin typeface="Times New Roman"/>
                <a:cs typeface="Times New Roman"/>
              </a:rPr>
              <a:t>Anomalies</a:t>
            </a:r>
            <a:r>
              <a:rPr lang="it-IT" sz="1800" b="1" i="1">
                <a:solidFill>
                  <a:schemeClr val="accent1"/>
                </a:solidFill>
                <a:latin typeface="Times New Roman"/>
                <a:cs typeface="Times New Roman"/>
              </a:rPr>
              <a:t> </a:t>
            </a:r>
            <a:r>
              <a:rPr lang="it-IT" sz="1800" b="1" i="1" u="none" strike="noStrike" err="1">
                <a:solidFill>
                  <a:schemeClr val="accent1"/>
                </a:solidFill>
                <a:effectLst/>
                <a:latin typeface="Times New Roman"/>
                <a:cs typeface="Times New Roman"/>
              </a:rPr>
              <a:t>Detection</a:t>
            </a:r>
            <a:r>
              <a:rPr lang="it-IT" sz="1800" b="1" i="1">
                <a:solidFill>
                  <a:schemeClr val="accent1"/>
                </a:solidFill>
                <a:latin typeface="Times New Roman"/>
                <a:cs typeface="Times New Roman"/>
              </a:rPr>
              <a:t> </a:t>
            </a:r>
            <a:r>
              <a:rPr lang="it-IT" sz="1800" b="1" i="1" u="none" strike="noStrike" err="1">
                <a:solidFill>
                  <a:schemeClr val="accent1"/>
                </a:solidFill>
                <a:effectLst/>
                <a:latin typeface="Times New Roman"/>
                <a:cs typeface="Times New Roman"/>
              </a:rPr>
              <a:t>Approaches</a:t>
            </a:r>
            <a:r>
              <a:rPr lang="it-IT" sz="1800" b="1" i="1">
                <a:solidFill>
                  <a:schemeClr val="accent1"/>
                </a:solidFill>
                <a:latin typeface="Times New Roman"/>
                <a:cs typeface="Times New Roman"/>
              </a:rPr>
              <a:t> for </a:t>
            </a:r>
            <a:r>
              <a:rPr lang="it-IT" sz="1800" b="1" i="1" err="1">
                <a:solidFill>
                  <a:schemeClr val="accent1"/>
                </a:solidFill>
                <a:latin typeface="Times New Roman"/>
                <a:cs typeface="Times New Roman"/>
              </a:rPr>
              <a:t>Generated</a:t>
            </a:r>
            <a:r>
              <a:rPr lang="it-IT" sz="1800" b="1" i="1">
                <a:solidFill>
                  <a:schemeClr val="accent1"/>
                </a:solidFill>
                <a:latin typeface="Times New Roman"/>
                <a:cs typeface="Times New Roman"/>
              </a:rPr>
              <a:t> Data </a:t>
            </a:r>
            <a:endParaRPr lang="en-US" sz="1800">
              <a:solidFill>
                <a:schemeClr val="accent1"/>
              </a:solidFill>
              <a:latin typeface="Times New Roman"/>
              <a:cs typeface="Times New Roman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n-US" sz="1800" b="1" i="1">
              <a:effectLst/>
              <a:latin typeface="Times New Roman"/>
              <a:cs typeface="Times New Roman"/>
            </a:endParaRPr>
          </a:p>
          <a:p>
            <a:pPr marL="0" indent="0" rtl="0" fontAlgn="base">
              <a:spcBef>
                <a:spcPts val="100"/>
              </a:spcBef>
              <a:spcAft>
                <a:spcPts val="0"/>
              </a:spcAft>
              <a:buNone/>
            </a:pPr>
            <a:endParaRPr lang="en-US" sz="200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3649EAB-5FB6-ED30-1614-D91F8EFAEB03}"/>
              </a:ext>
            </a:extLst>
          </p:cNvPr>
          <p:cNvSpPr txBox="1"/>
          <p:nvPr/>
        </p:nvSpPr>
        <p:spPr>
          <a:xfrm>
            <a:off x="838200" y="3622790"/>
            <a:ext cx="3854246" cy="156966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it-IT" sz="1600" b="1">
                <a:solidFill>
                  <a:schemeClr val="accent1"/>
                </a:solidFill>
                <a:latin typeface="Times New Roman" panose="02020603050405020304" pitchFamily="18" charset="0"/>
              </a:rPr>
              <a:t>Hu</a:t>
            </a:r>
            <a:r>
              <a:rPr lang="it-IT" sz="1600" b="1" i="0" u="none" strike="noStrike">
                <a:solidFill>
                  <a:schemeClr val="accent1"/>
                </a:solidFill>
                <a:effectLst/>
                <a:latin typeface="Times New Roman" panose="02020603050405020304" pitchFamily="18" charset="0"/>
              </a:rPr>
              <a:t>man </a:t>
            </a:r>
            <a:r>
              <a:rPr lang="it-IT" sz="1600" b="1" i="0" u="none" strike="noStrike" err="1">
                <a:solidFill>
                  <a:schemeClr val="accent1"/>
                </a:solidFill>
                <a:effectLst/>
                <a:latin typeface="Times New Roman" panose="02020603050405020304" pitchFamily="18" charset="0"/>
              </a:rPr>
              <a:t>resources</a:t>
            </a:r>
            <a:endParaRPr lang="it-IT" sz="1600" b="1" i="0" u="none" strike="noStrike">
              <a:solidFill>
                <a:schemeClr val="accent1"/>
              </a:solidFill>
              <a:effectLst/>
              <a:latin typeface="Times New Roman" panose="02020603050405020304" pitchFamily="18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sz="1600" b="0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Alessandro Costantini (1 PM)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sz="1600" b="0" i="0" u="none" strike="noStrike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Elisabetta </a:t>
            </a:r>
            <a:r>
              <a:rPr lang="it-IT" sz="1600" b="0" i="0" u="none" strike="noStrike" err="1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Ronchieri</a:t>
            </a:r>
            <a:r>
              <a:rPr lang="it-IT" sz="1600">
                <a:solidFill>
                  <a:srgbClr val="000000"/>
                </a:solidFill>
                <a:latin typeface="Times New Roman"/>
                <a:cs typeface="Times New Roman"/>
              </a:rPr>
              <a:t>    </a:t>
            </a:r>
            <a:r>
              <a:rPr lang="it-IT" sz="1600" b="0" i="0" u="none" strike="noStrike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(3 PM)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sz="1600" b="0" i="0" u="none" strike="noStrike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Antonio </a:t>
            </a:r>
            <a:r>
              <a:rPr lang="it-IT" sz="1600" b="0" i="0" u="none" strike="noStrike" err="1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Falabella</a:t>
            </a:r>
            <a:r>
              <a:rPr lang="it-IT" sz="1600">
                <a:solidFill>
                  <a:srgbClr val="000000"/>
                </a:solidFill>
                <a:latin typeface="Times New Roman"/>
                <a:cs typeface="Times New Roman"/>
              </a:rPr>
              <a:t>       </a:t>
            </a:r>
            <a:r>
              <a:rPr lang="it-IT" sz="1600" b="0" i="0" u="none" strike="noStrike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 (1 PM)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>
                <a:solidFill>
                  <a:srgbClr val="000000"/>
                </a:solidFill>
                <a:latin typeface="Times New Roman"/>
                <a:cs typeface="Times New Roman"/>
              </a:rPr>
              <a:t>Staff                             (1PM)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sz="1600" b="0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One </a:t>
            </a:r>
            <a:r>
              <a:rPr lang="it-IT" sz="1600" b="0" i="0" u="none" strike="noStrike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year</a:t>
            </a:r>
            <a:r>
              <a:rPr lang="it-IT" sz="1600" b="0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of Assegno di Ricerca</a:t>
            </a:r>
            <a:endParaRPr lang="it-IT" sz="1200" b="0" i="0" u="none" strike="noStrike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8DF2EE9-4522-FDEF-D51E-2E957FC5A846}"/>
              </a:ext>
            </a:extLst>
          </p:cNvPr>
          <p:cNvSpPr txBox="1"/>
          <p:nvPr/>
        </p:nvSpPr>
        <p:spPr>
          <a:xfrm>
            <a:off x="4692446" y="3570288"/>
            <a:ext cx="61009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just" rtl="0" fontAlgn="base">
              <a:spcBef>
                <a:spcPts val="0"/>
              </a:spcBef>
              <a:spcAft>
                <a:spcPts val="0"/>
              </a:spcAft>
            </a:pPr>
            <a:r>
              <a:rPr lang="en-US" sz="1600" b="1" i="0" u="none" strike="noStrike">
                <a:solidFill>
                  <a:schemeClr val="accent1"/>
                </a:solidFill>
                <a:effectLst/>
                <a:latin typeface="Times New Roman" panose="02020603050405020304" pitchFamily="18" charset="0"/>
              </a:rPr>
              <a:t>HW/SW requirements from ICSC</a:t>
            </a:r>
            <a:r>
              <a:rPr lang="en-US" sz="1600" b="0" i="0" u="none" strike="noStrike">
                <a:solidFill>
                  <a:schemeClr val="accent1"/>
                </a:solidFill>
                <a:effectLst/>
                <a:latin typeface="Times New Roman" panose="02020603050405020304" pitchFamily="18" charset="0"/>
              </a:rPr>
              <a:t>:</a:t>
            </a:r>
            <a:endParaRPr lang="en-US" sz="1600">
              <a:solidFill>
                <a:schemeClr val="accent1"/>
              </a:solidFill>
              <a:latin typeface="Noto Sans Symbols"/>
            </a:endParaRPr>
          </a:p>
          <a:p>
            <a:pPr marL="514350" indent="-28575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INFN: 1 server with 2 A100 equivalent GPUs for 24 months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A05580B-3FE8-4B69-F2A6-1C38FF96C7D9}"/>
              </a:ext>
            </a:extLst>
          </p:cNvPr>
          <p:cNvSpPr txBox="1"/>
          <p:nvPr/>
        </p:nvSpPr>
        <p:spPr>
          <a:xfrm>
            <a:off x="4903840" y="4407063"/>
            <a:ext cx="644996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en-US" sz="1600" b="1" i="0" u="none" strike="noStrike">
                <a:solidFill>
                  <a:schemeClr val="accent1"/>
                </a:solidFill>
                <a:effectLst/>
                <a:latin typeface="Times New Roman" panose="02020603050405020304" pitchFamily="18" charset="0"/>
              </a:rPr>
              <a:t>Milestones</a:t>
            </a:r>
          </a:p>
          <a:p>
            <a:pPr marL="228600" indent="-228600" algn="just" fontAlgn="base">
              <a:buFont typeface="Arial" panose="020B0604020202020204" pitchFamily="34" charset="0"/>
              <a:buChar char="•"/>
            </a:pPr>
            <a:r>
              <a:rPr lang="en-US" sz="1600" b="0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M1-INFN (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synced with MS8-Jun24</a:t>
            </a:r>
            <a:r>
              <a:rPr lang="en-US" sz="1600" b="0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):  Selection of the approaches and related algorithms for analysis. PoC of the data ingestion platform to be used for the project purposes</a:t>
            </a:r>
            <a:endParaRPr lang="en-US" sz="1600" b="0" i="0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228600" indent="-228600" algn="just" fontAlgn="base">
              <a:buFont typeface="Arial" panose="020B0604020202020204" pitchFamily="34" charset="0"/>
              <a:buChar char="•"/>
            </a:pPr>
            <a:r>
              <a:rPr lang="en-US" sz="1600" b="0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M2-INFN (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synced with MS10-Aug25</a:t>
            </a:r>
            <a:r>
              <a:rPr lang="en-US" sz="1600" b="0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): PoC results and comparison with the different approaches proposed by the partners</a:t>
            </a:r>
            <a:endParaRPr lang="en-US" sz="1600" b="0" i="0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4187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FN_Cloud_MON-ACC_WS_CCR_2021_v1.pptx" id="{5460B47C-8001-4471-81E0-4D825A030F5E}" vid="{D487FC49-6F90-4B16-947E-C598F54CB69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431af92-396c-40c9-b92d-78aee12b549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77776BB531D04BBAB22007146C7E9B" ma:contentTypeVersion="15" ma:contentTypeDescription="Create a new document." ma:contentTypeScope="" ma:versionID="86c0a1464ae4877266e22c61e1ecb615">
  <xsd:schema xmlns:xsd="http://www.w3.org/2001/XMLSchema" xmlns:xs="http://www.w3.org/2001/XMLSchema" xmlns:p="http://schemas.microsoft.com/office/2006/metadata/properties" xmlns:ns3="48babc30-97fc-4650-83d8-033248db3290" xmlns:ns4="a431af92-396c-40c9-b92d-78aee12b5494" targetNamespace="http://schemas.microsoft.com/office/2006/metadata/properties" ma:root="true" ma:fieldsID="f2ccada37940e303bfc0a0222bf201ec" ns3:_="" ns4:_="">
    <xsd:import namespace="48babc30-97fc-4650-83d8-033248db3290"/>
    <xsd:import namespace="a431af92-396c-40c9-b92d-78aee12b549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LengthInSecond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babc30-97fc-4650-83d8-033248db32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31af92-396c-40c9-b92d-78aee12b54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2AEBBD-BCFF-4EEE-8EEF-56EDFA423AE8}">
  <ds:schemaRefs>
    <ds:schemaRef ds:uri="48babc30-97fc-4650-83d8-033248db3290"/>
    <ds:schemaRef ds:uri="a431af92-396c-40c9-b92d-78aee12b549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9CEF1CD-3AD2-428F-90D5-55E5CCBBBC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74E4B6-A73C-4096-B9F7-93B86E30AB4C}">
  <ds:schemaRefs>
    <ds:schemaRef ds:uri="48babc30-97fc-4650-83d8-033248db3290"/>
    <ds:schemaRef ds:uri="a431af92-396c-40c9-b92d-78aee12b549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template-INFN-cloud</Template>
  <Application>Microsoft Office PowerPoint</Application>
  <PresentationFormat>Widescreen</PresentationFormat>
  <Slides>6</Slides>
  <Notes>5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Tema di Office</vt:lpstr>
      <vt:lpstr>PowerPoint Presentation</vt:lpstr>
      <vt:lpstr>The Problem to be addressed</vt:lpstr>
      <vt:lpstr>WP4 Objectives (M 0-24)</vt:lpstr>
      <vt:lpstr>WP4: Activities for Data Ingestion (M 0-24)</vt:lpstr>
      <vt:lpstr>WP4: Activities for AD (M 0-24)</vt:lpstr>
      <vt:lpstr>WP4 Effort and Requirements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Barbara Martelli</dc:creator>
  <cp:revision>1</cp:revision>
  <dcterms:created xsi:type="dcterms:W3CDTF">2023-03-15T10:00:40Z</dcterms:created>
  <dcterms:modified xsi:type="dcterms:W3CDTF">2023-10-11T07:44:11Z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0x010100B777776BB531D04BBAB22007146C7E9B</vt:lpwstr>
  </property>
</Properties>
</file>