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1"/>
  </p:notesMasterIdLst>
  <p:sldIdLst>
    <p:sldId id="256" r:id="rId5"/>
    <p:sldId id="334" r:id="rId6"/>
    <p:sldId id="259" r:id="rId7"/>
    <p:sldId id="359" r:id="rId8"/>
    <p:sldId id="365" r:id="rId9"/>
    <p:sldId id="364" r:id="rId10"/>
    <p:sldId id="361" r:id="rId11"/>
    <p:sldId id="363" r:id="rId12"/>
    <p:sldId id="360" r:id="rId13"/>
    <p:sldId id="383" r:id="rId14"/>
    <p:sldId id="384" r:id="rId15"/>
    <p:sldId id="366" r:id="rId16"/>
    <p:sldId id="367" r:id="rId17"/>
    <p:sldId id="370" r:id="rId18"/>
    <p:sldId id="368" r:id="rId19"/>
    <p:sldId id="371" r:id="rId20"/>
    <p:sldId id="382" r:id="rId21"/>
    <p:sldId id="385" r:id="rId22"/>
    <p:sldId id="376" r:id="rId23"/>
    <p:sldId id="378" r:id="rId24"/>
    <p:sldId id="386" r:id="rId25"/>
    <p:sldId id="379" r:id="rId26"/>
    <p:sldId id="387" r:id="rId27"/>
    <p:sldId id="377" r:id="rId28"/>
    <p:sldId id="381" r:id="rId29"/>
    <p:sldId id="261"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Lato" panose="020F0502020204030203"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7" roundtripDataSignature="AMtx7mhjf7qJTaFbwLYcvNPN/E1yyaa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91C4C"/>
    <a:srgbClr val="C2272D"/>
    <a:srgbClr val="00FF00"/>
    <a:srgbClr val="595959"/>
    <a:srgbClr val="3F3F3F"/>
    <a:srgbClr val="4472C4"/>
    <a:srgbClr val="FFC000"/>
    <a:srgbClr val="FF0000"/>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BCDE2-E941-4702-910B-C864893A6D2C}" v="59" dt="2023-10-18T23:46:18.501"/>
    <p1510:client id="{6C124545-EB42-4525-9DF8-1D432CD2A9A2}" v="219" dt="2023-10-19T08:27:52.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2933" autoAdjust="0"/>
  </p:normalViewPr>
  <p:slideViewPr>
    <p:cSldViewPr snapToGrid="0">
      <p:cViewPr>
        <p:scale>
          <a:sx n="75" d="100"/>
          <a:sy n="75" d="100"/>
        </p:scale>
        <p:origin x="1502" y="10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69" Type="http://schemas.openxmlformats.org/officeDocument/2006/relationships/viewProps" Target="viewProps.xml"/><Relationship Id="rId8" Type="http://schemas.openxmlformats.org/officeDocument/2006/relationships/slide" Target="slides/slide4.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67" Type="http://customschemas.google.com/relationships/presentationmetadata" Target="metadata"/><Relationship Id="rId20" Type="http://schemas.openxmlformats.org/officeDocument/2006/relationships/slide" Target="slides/slide16.xml"/><Relationship Id="rId7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o Puglia" userId="4f3278ef-119b-4acb-93ea-1fd80b8af420" providerId="ADAL" clId="{6C124545-EB42-4525-9DF8-1D432CD2A9A2}"/>
    <pc:docChg chg="undo custSel addSld delSld modSld sldOrd modMainMaster">
      <pc:chgData name="Claudio Puglia" userId="4f3278ef-119b-4acb-93ea-1fd80b8af420" providerId="ADAL" clId="{6C124545-EB42-4525-9DF8-1D432CD2A9A2}" dt="2023-10-19T08:27:52.887" v="1272"/>
      <pc:docMkLst>
        <pc:docMk/>
      </pc:docMkLst>
      <pc:sldChg chg="addSp delSp modSp mod">
        <pc:chgData name="Claudio Puglia" userId="4f3278ef-119b-4acb-93ea-1fd80b8af420" providerId="ADAL" clId="{6C124545-EB42-4525-9DF8-1D432CD2A9A2}" dt="2023-10-19T05:37:48.009" v="552" actId="1076"/>
        <pc:sldMkLst>
          <pc:docMk/>
          <pc:sldMk cId="0" sldId="261"/>
        </pc:sldMkLst>
        <pc:spChg chg="add mod">
          <ac:chgData name="Claudio Puglia" userId="4f3278ef-119b-4acb-93ea-1fd80b8af420" providerId="ADAL" clId="{6C124545-EB42-4525-9DF8-1D432CD2A9A2}" dt="2023-10-19T05:36:57.186" v="537" actId="1076"/>
          <ac:spMkLst>
            <pc:docMk/>
            <pc:sldMk cId="0" sldId="261"/>
            <ac:spMk id="2" creationId="{D2C9898D-3E88-5547-0BEF-E15D410609C4}"/>
          </ac:spMkLst>
        </pc:spChg>
        <pc:spChg chg="add del mod">
          <ac:chgData name="Claudio Puglia" userId="4f3278ef-119b-4acb-93ea-1fd80b8af420" providerId="ADAL" clId="{6C124545-EB42-4525-9DF8-1D432CD2A9A2}" dt="2023-10-19T05:36:03.123" v="500" actId="478"/>
          <ac:spMkLst>
            <pc:docMk/>
            <pc:sldMk cId="0" sldId="261"/>
            <ac:spMk id="3" creationId="{5A5B6F69-11F5-A165-4A72-B89CDC7CB738}"/>
          </ac:spMkLst>
        </pc:spChg>
        <pc:spChg chg="add mod">
          <ac:chgData name="Claudio Puglia" userId="4f3278ef-119b-4acb-93ea-1fd80b8af420" providerId="ADAL" clId="{6C124545-EB42-4525-9DF8-1D432CD2A9A2}" dt="2023-10-19T05:37:48.009" v="552" actId="1076"/>
          <ac:spMkLst>
            <pc:docMk/>
            <pc:sldMk cId="0" sldId="261"/>
            <ac:spMk id="4" creationId="{E5033C63-81F3-44DD-E6B0-E244CA0059D0}"/>
          </ac:spMkLst>
        </pc:spChg>
        <pc:picChg chg="add mod">
          <ac:chgData name="Claudio Puglia" userId="4f3278ef-119b-4acb-93ea-1fd80b8af420" providerId="ADAL" clId="{6C124545-EB42-4525-9DF8-1D432CD2A9A2}" dt="2023-10-19T05:36:50.906" v="534" actId="1076"/>
          <ac:picMkLst>
            <pc:docMk/>
            <pc:sldMk cId="0" sldId="261"/>
            <ac:picMk id="9218" creationId="{EC6B1144-144C-0D20-A26E-451BB6946B83}"/>
          </ac:picMkLst>
        </pc:picChg>
      </pc:sldChg>
      <pc:sldChg chg="modSp mod">
        <pc:chgData name="Claudio Puglia" userId="4f3278ef-119b-4acb-93ea-1fd80b8af420" providerId="ADAL" clId="{6C124545-EB42-4525-9DF8-1D432CD2A9A2}" dt="2023-10-19T05:38:00.289" v="553" actId="1076"/>
        <pc:sldMkLst>
          <pc:docMk/>
          <pc:sldMk cId="3224329391" sldId="334"/>
        </pc:sldMkLst>
        <pc:spChg chg="mod">
          <ac:chgData name="Claudio Puglia" userId="4f3278ef-119b-4acb-93ea-1fd80b8af420" providerId="ADAL" clId="{6C124545-EB42-4525-9DF8-1D432CD2A9A2}" dt="2023-10-19T05:38:00.289" v="553" actId="1076"/>
          <ac:spMkLst>
            <pc:docMk/>
            <pc:sldMk cId="3224329391" sldId="334"/>
            <ac:spMk id="132" creationId="{00000000-0000-0000-0000-000000000000}"/>
          </ac:spMkLst>
        </pc:spChg>
      </pc:sldChg>
      <pc:sldChg chg="addSp modSp mod">
        <pc:chgData name="Claudio Puglia" userId="4f3278ef-119b-4acb-93ea-1fd80b8af420" providerId="ADAL" clId="{6C124545-EB42-4525-9DF8-1D432CD2A9A2}" dt="2023-10-19T05:30:00.520" v="444" actId="1076"/>
        <pc:sldMkLst>
          <pc:docMk/>
          <pc:sldMk cId="430550572" sldId="360"/>
        </pc:sldMkLst>
        <pc:spChg chg="add mod">
          <ac:chgData name="Claudio Puglia" userId="4f3278ef-119b-4acb-93ea-1fd80b8af420" providerId="ADAL" clId="{6C124545-EB42-4525-9DF8-1D432CD2A9A2}" dt="2023-10-19T05:29:57.642" v="443" actId="403"/>
          <ac:spMkLst>
            <pc:docMk/>
            <pc:sldMk cId="430550572" sldId="360"/>
            <ac:spMk id="4" creationId="{CF913768-063D-29F2-CFC3-A438828F6CA7}"/>
          </ac:spMkLst>
        </pc:spChg>
        <pc:spChg chg="mod">
          <ac:chgData name="Claudio Puglia" userId="4f3278ef-119b-4acb-93ea-1fd80b8af420" providerId="ADAL" clId="{6C124545-EB42-4525-9DF8-1D432CD2A9A2}" dt="2023-10-19T05:30:00.520" v="444" actId="1076"/>
          <ac:spMkLst>
            <pc:docMk/>
            <pc:sldMk cId="430550572" sldId="360"/>
            <ac:spMk id="8" creationId="{AC2134A6-B7F7-DB71-4F15-BDFBFB366AE6}"/>
          </ac:spMkLst>
        </pc:spChg>
      </pc:sldChg>
      <pc:sldChg chg="addSp modSp mod">
        <pc:chgData name="Claudio Puglia" userId="4f3278ef-119b-4acb-93ea-1fd80b8af420" providerId="ADAL" clId="{6C124545-EB42-4525-9DF8-1D432CD2A9A2}" dt="2023-10-19T05:28:28.459" v="430" actId="167"/>
        <pc:sldMkLst>
          <pc:docMk/>
          <pc:sldMk cId="715199259" sldId="366"/>
        </pc:sldMkLst>
        <pc:spChg chg="mod">
          <ac:chgData name="Claudio Puglia" userId="4f3278ef-119b-4acb-93ea-1fd80b8af420" providerId="ADAL" clId="{6C124545-EB42-4525-9DF8-1D432CD2A9A2}" dt="2023-10-19T05:08:07.304" v="20" actId="1076"/>
          <ac:spMkLst>
            <pc:docMk/>
            <pc:sldMk cId="715199259" sldId="366"/>
            <ac:spMk id="3" creationId="{38BDFFB3-04D9-86F8-66E8-8222FA099DE9}"/>
          </ac:spMkLst>
        </pc:spChg>
        <pc:spChg chg="mod">
          <ac:chgData name="Claudio Puglia" userId="4f3278ef-119b-4acb-93ea-1fd80b8af420" providerId="ADAL" clId="{6C124545-EB42-4525-9DF8-1D432CD2A9A2}" dt="2023-10-19T05:28:24.391" v="429" actId="1076"/>
          <ac:spMkLst>
            <pc:docMk/>
            <pc:sldMk cId="715199259" sldId="366"/>
            <ac:spMk id="20" creationId="{4D404DFF-4183-C656-CF53-E96E8EEB3010}"/>
          </ac:spMkLst>
        </pc:spChg>
        <pc:picChg chg="mod">
          <ac:chgData name="Claudio Puglia" userId="4f3278ef-119b-4acb-93ea-1fd80b8af420" providerId="ADAL" clId="{6C124545-EB42-4525-9DF8-1D432CD2A9A2}" dt="2023-10-19T05:08:04.459" v="19" actId="1076"/>
          <ac:picMkLst>
            <pc:docMk/>
            <pc:sldMk cId="715199259" sldId="366"/>
            <ac:picMk id="13" creationId="{9FA42663-6143-9C4D-D398-DD2BC9DFEB46}"/>
          </ac:picMkLst>
        </pc:picChg>
        <pc:picChg chg="add mod">
          <ac:chgData name="Claudio Puglia" userId="4f3278ef-119b-4acb-93ea-1fd80b8af420" providerId="ADAL" clId="{6C124545-EB42-4525-9DF8-1D432CD2A9A2}" dt="2023-10-19T05:28:28.459" v="430" actId="167"/>
          <ac:picMkLst>
            <pc:docMk/>
            <pc:sldMk cId="715199259" sldId="366"/>
            <ac:picMk id="4098" creationId="{050AD590-3F56-FD5F-904E-15922F6EA631}"/>
          </ac:picMkLst>
        </pc:picChg>
        <pc:cxnChg chg="mod">
          <ac:chgData name="Claudio Puglia" userId="4f3278ef-119b-4acb-93ea-1fd80b8af420" providerId="ADAL" clId="{6C124545-EB42-4525-9DF8-1D432CD2A9A2}" dt="2023-10-19T05:08:03.083" v="18" actId="14100"/>
          <ac:cxnSpMkLst>
            <pc:docMk/>
            <pc:sldMk cId="715199259" sldId="366"/>
            <ac:cxnSpMk id="4" creationId="{8CCB2166-7E6D-DC58-C7C3-143010D6FB2B}"/>
          </ac:cxnSpMkLst>
        </pc:cxnChg>
      </pc:sldChg>
      <pc:sldChg chg="modSp mod">
        <pc:chgData name="Claudio Puglia" userId="4f3278ef-119b-4acb-93ea-1fd80b8af420" providerId="ADAL" clId="{6C124545-EB42-4525-9DF8-1D432CD2A9A2}" dt="2023-10-19T06:04:37.827" v="872" actId="790"/>
        <pc:sldMkLst>
          <pc:docMk/>
          <pc:sldMk cId="1475912905" sldId="370"/>
        </pc:sldMkLst>
        <pc:spChg chg="mod">
          <ac:chgData name="Claudio Puglia" userId="4f3278ef-119b-4acb-93ea-1fd80b8af420" providerId="ADAL" clId="{6C124545-EB42-4525-9DF8-1D432CD2A9A2}" dt="2023-10-19T06:04:37.827" v="872" actId="790"/>
          <ac:spMkLst>
            <pc:docMk/>
            <pc:sldMk cId="1475912905" sldId="370"/>
            <ac:spMk id="44" creationId="{AA22D32A-4C2A-E6FB-EC8A-E2343F8ED2E1}"/>
          </ac:spMkLst>
        </pc:spChg>
      </pc:sldChg>
      <pc:sldChg chg="addSp delSp modSp del mod">
        <pc:chgData name="Claudio Puglia" userId="4f3278ef-119b-4acb-93ea-1fd80b8af420" providerId="ADAL" clId="{6C124545-EB42-4525-9DF8-1D432CD2A9A2}" dt="2023-10-19T05:23:51.162" v="309" actId="2696"/>
        <pc:sldMkLst>
          <pc:docMk/>
          <pc:sldMk cId="3856692419" sldId="372"/>
        </pc:sldMkLst>
        <pc:spChg chg="add mod">
          <ac:chgData name="Claudio Puglia" userId="4f3278ef-119b-4acb-93ea-1fd80b8af420" providerId="ADAL" clId="{6C124545-EB42-4525-9DF8-1D432CD2A9A2}" dt="2023-10-19T05:11:43.682" v="94" actId="20577"/>
          <ac:spMkLst>
            <pc:docMk/>
            <pc:sldMk cId="3856692419" sldId="372"/>
            <ac:spMk id="4" creationId="{351FF373-F6C9-9CA3-2B85-E177EB248771}"/>
          </ac:spMkLst>
        </pc:spChg>
        <pc:spChg chg="add del mod">
          <ac:chgData name="Claudio Puglia" userId="4f3278ef-119b-4acb-93ea-1fd80b8af420" providerId="ADAL" clId="{6C124545-EB42-4525-9DF8-1D432CD2A9A2}" dt="2023-10-19T05:12:42.434" v="115" actId="478"/>
          <ac:spMkLst>
            <pc:docMk/>
            <pc:sldMk cId="3856692419" sldId="372"/>
            <ac:spMk id="5" creationId="{82C592D7-15A2-42FF-5352-530668441C2A}"/>
          </ac:spMkLst>
        </pc:spChg>
        <pc:picChg chg="add mod">
          <ac:chgData name="Claudio Puglia" userId="4f3278ef-119b-4acb-93ea-1fd80b8af420" providerId="ADAL" clId="{6C124545-EB42-4525-9DF8-1D432CD2A9A2}" dt="2023-10-19T05:11:14.473" v="64" actId="1076"/>
          <ac:picMkLst>
            <pc:docMk/>
            <pc:sldMk cId="3856692419" sldId="372"/>
            <ac:picMk id="3" creationId="{FDC75BB9-253F-FDFA-C5A0-F70029213B23}"/>
          </ac:picMkLst>
        </pc:picChg>
        <pc:picChg chg="add del mod">
          <ac:chgData name="Claudio Puglia" userId="4f3278ef-119b-4acb-93ea-1fd80b8af420" providerId="ADAL" clId="{6C124545-EB42-4525-9DF8-1D432CD2A9A2}" dt="2023-10-19T05:12:42.434" v="115" actId="478"/>
          <ac:picMkLst>
            <pc:docMk/>
            <pc:sldMk cId="3856692419" sldId="372"/>
            <ac:picMk id="1026" creationId="{066994C9-E5E9-70DA-1D85-01A9385C1F29}"/>
          </ac:picMkLst>
        </pc:picChg>
      </pc:sldChg>
      <pc:sldChg chg="addSp delSp modSp del mod">
        <pc:chgData name="Claudio Puglia" userId="4f3278ef-119b-4acb-93ea-1fd80b8af420" providerId="ADAL" clId="{6C124545-EB42-4525-9DF8-1D432CD2A9A2}" dt="2023-10-19T05:24:25.885" v="314" actId="2696"/>
        <pc:sldMkLst>
          <pc:docMk/>
          <pc:sldMk cId="721340238" sldId="375"/>
        </pc:sldMkLst>
        <pc:spChg chg="add del">
          <ac:chgData name="Claudio Puglia" userId="4f3278ef-119b-4acb-93ea-1fd80b8af420" providerId="ADAL" clId="{6C124545-EB42-4525-9DF8-1D432CD2A9A2}" dt="2023-10-19T05:14:34.209" v="117" actId="478"/>
          <ac:spMkLst>
            <pc:docMk/>
            <pc:sldMk cId="721340238" sldId="375"/>
            <ac:spMk id="3" creationId="{FCD241B8-5884-C5F2-724B-B77C26820801}"/>
          </ac:spMkLst>
        </pc:spChg>
        <pc:spChg chg="add del">
          <ac:chgData name="Claudio Puglia" userId="4f3278ef-119b-4acb-93ea-1fd80b8af420" providerId="ADAL" clId="{6C124545-EB42-4525-9DF8-1D432CD2A9A2}" dt="2023-10-19T05:14:35.744" v="119" actId="478"/>
          <ac:spMkLst>
            <pc:docMk/>
            <pc:sldMk cId="721340238" sldId="375"/>
            <ac:spMk id="4" creationId="{BEBEB6BC-99AA-E5D8-BA64-BD02CA2A9F3A}"/>
          </ac:spMkLst>
        </pc:spChg>
        <pc:spChg chg="add del">
          <ac:chgData name="Claudio Puglia" userId="4f3278ef-119b-4acb-93ea-1fd80b8af420" providerId="ADAL" clId="{6C124545-EB42-4525-9DF8-1D432CD2A9A2}" dt="2023-10-19T05:15:11.681" v="124" actId="478"/>
          <ac:spMkLst>
            <pc:docMk/>
            <pc:sldMk cId="721340238" sldId="375"/>
            <ac:spMk id="5" creationId="{75D2B176-B0C9-F48A-F95E-FDC7D5BDE1C9}"/>
          </ac:spMkLst>
        </pc:spChg>
        <pc:spChg chg="add del mod">
          <ac:chgData name="Claudio Puglia" userId="4f3278ef-119b-4acb-93ea-1fd80b8af420" providerId="ADAL" clId="{6C124545-EB42-4525-9DF8-1D432CD2A9A2}" dt="2023-10-19T05:24:10.385" v="312" actId="478"/>
          <ac:spMkLst>
            <pc:docMk/>
            <pc:sldMk cId="721340238" sldId="375"/>
            <ac:spMk id="8" creationId="{83ED13A5-CE87-7E23-0F1E-83EE632AF3BB}"/>
          </ac:spMkLst>
        </pc:spChg>
        <pc:spChg chg="add del mod">
          <ac:chgData name="Claudio Puglia" userId="4f3278ef-119b-4acb-93ea-1fd80b8af420" providerId="ADAL" clId="{6C124545-EB42-4525-9DF8-1D432CD2A9A2}" dt="2023-10-19T05:24:10.385" v="312" actId="478"/>
          <ac:spMkLst>
            <pc:docMk/>
            <pc:sldMk cId="721340238" sldId="375"/>
            <ac:spMk id="9" creationId="{44EA6DC2-664C-266C-8E9D-C7E1E938F974}"/>
          </ac:spMkLst>
        </pc:spChg>
        <pc:spChg chg="add del mod">
          <ac:chgData name="Claudio Puglia" userId="4f3278ef-119b-4acb-93ea-1fd80b8af420" providerId="ADAL" clId="{6C124545-EB42-4525-9DF8-1D432CD2A9A2}" dt="2023-10-19T05:24:10.385" v="312" actId="478"/>
          <ac:spMkLst>
            <pc:docMk/>
            <pc:sldMk cId="721340238" sldId="375"/>
            <ac:spMk id="12" creationId="{832DF55C-4073-A17B-93B1-F85C6BB2CBE7}"/>
          </ac:spMkLst>
        </pc:spChg>
        <pc:picChg chg="add del mod">
          <ac:chgData name="Claudio Puglia" userId="4f3278ef-119b-4acb-93ea-1fd80b8af420" providerId="ADAL" clId="{6C124545-EB42-4525-9DF8-1D432CD2A9A2}" dt="2023-10-19T05:24:15.266" v="313" actId="478"/>
          <ac:picMkLst>
            <pc:docMk/>
            <pc:sldMk cId="721340238" sldId="375"/>
            <ac:picMk id="7" creationId="{83C2040B-C4EB-1C80-9E81-881C306EC9D9}"/>
          </ac:picMkLst>
        </pc:picChg>
        <pc:picChg chg="add del mod">
          <ac:chgData name="Claudio Puglia" userId="4f3278ef-119b-4acb-93ea-1fd80b8af420" providerId="ADAL" clId="{6C124545-EB42-4525-9DF8-1D432CD2A9A2}" dt="2023-10-19T05:24:10.385" v="312" actId="478"/>
          <ac:picMkLst>
            <pc:docMk/>
            <pc:sldMk cId="721340238" sldId="375"/>
            <ac:picMk id="11" creationId="{DDDE7E27-BAF8-2FE0-D552-901F64192D10}"/>
          </ac:picMkLst>
        </pc:picChg>
        <pc:picChg chg="add del mod">
          <ac:chgData name="Claudio Puglia" userId="4f3278ef-119b-4acb-93ea-1fd80b8af420" providerId="ADAL" clId="{6C124545-EB42-4525-9DF8-1D432CD2A9A2}" dt="2023-10-19T05:14:49.537" v="122" actId="478"/>
          <ac:picMkLst>
            <pc:docMk/>
            <pc:sldMk cId="721340238" sldId="375"/>
            <ac:picMk id="2054" creationId="{584DEDA3-93CB-4700-17F8-65C277AFE3CF}"/>
          </ac:picMkLst>
        </pc:picChg>
        <pc:picChg chg="add del mod">
          <ac:chgData name="Claudio Puglia" userId="4f3278ef-119b-4acb-93ea-1fd80b8af420" providerId="ADAL" clId="{6C124545-EB42-4525-9DF8-1D432CD2A9A2}" dt="2023-10-19T05:24:15.266" v="313" actId="478"/>
          <ac:picMkLst>
            <pc:docMk/>
            <pc:sldMk cId="721340238" sldId="375"/>
            <ac:picMk id="2058" creationId="{E79D4E23-15FC-7186-EB7F-2B0236FC995A}"/>
          </ac:picMkLst>
        </pc:picChg>
        <pc:picChg chg="add del mod">
          <ac:chgData name="Claudio Puglia" userId="4f3278ef-119b-4acb-93ea-1fd80b8af420" providerId="ADAL" clId="{6C124545-EB42-4525-9DF8-1D432CD2A9A2}" dt="2023-10-19T05:24:10.385" v="312" actId="478"/>
          <ac:picMkLst>
            <pc:docMk/>
            <pc:sldMk cId="721340238" sldId="375"/>
            <ac:picMk id="2060" creationId="{702914DD-FFF4-11CD-661E-A97BD5EC0474}"/>
          </ac:picMkLst>
        </pc:picChg>
        <pc:picChg chg="add del">
          <ac:chgData name="Claudio Puglia" userId="4f3278ef-119b-4acb-93ea-1fd80b8af420" providerId="ADAL" clId="{6C124545-EB42-4525-9DF8-1D432CD2A9A2}" dt="2023-10-19T05:20:38.354" v="205" actId="478"/>
          <ac:picMkLst>
            <pc:docMk/>
            <pc:sldMk cId="721340238" sldId="375"/>
            <ac:picMk id="2062" creationId="{1E8CEFAD-2E88-8B62-595F-4E348C40569A}"/>
          </ac:picMkLst>
        </pc:picChg>
      </pc:sldChg>
      <pc:sldChg chg="delSp modSp add mod">
        <pc:chgData name="Claudio Puglia" userId="4f3278ef-119b-4acb-93ea-1fd80b8af420" providerId="ADAL" clId="{6C124545-EB42-4525-9DF8-1D432CD2A9A2}" dt="2023-10-19T05:23:55.425" v="310" actId="478"/>
        <pc:sldMkLst>
          <pc:docMk/>
          <pc:sldMk cId="3170144146" sldId="376"/>
        </pc:sldMkLst>
        <pc:spChg chg="mod">
          <ac:chgData name="Claudio Puglia" userId="4f3278ef-119b-4acb-93ea-1fd80b8af420" providerId="ADAL" clId="{6C124545-EB42-4525-9DF8-1D432CD2A9A2}" dt="2023-10-19T05:23:44.720" v="307" actId="1076"/>
          <ac:spMkLst>
            <pc:docMk/>
            <pc:sldMk cId="3170144146" sldId="376"/>
            <ac:spMk id="4" creationId="{351FF373-F6C9-9CA3-2B85-E177EB248771}"/>
          </ac:spMkLst>
        </pc:spChg>
        <pc:spChg chg="del">
          <ac:chgData name="Claudio Puglia" userId="4f3278ef-119b-4acb-93ea-1fd80b8af420" providerId="ADAL" clId="{6C124545-EB42-4525-9DF8-1D432CD2A9A2}" dt="2023-10-19T05:23:55.425" v="310" actId="478"/>
          <ac:spMkLst>
            <pc:docMk/>
            <pc:sldMk cId="3170144146" sldId="376"/>
            <ac:spMk id="5" creationId="{82C592D7-15A2-42FF-5352-530668441C2A}"/>
          </ac:spMkLst>
        </pc:spChg>
        <pc:picChg chg="mod">
          <ac:chgData name="Claudio Puglia" userId="4f3278ef-119b-4acb-93ea-1fd80b8af420" providerId="ADAL" clId="{6C124545-EB42-4525-9DF8-1D432CD2A9A2}" dt="2023-10-19T05:23:44.720" v="307" actId="1076"/>
          <ac:picMkLst>
            <pc:docMk/>
            <pc:sldMk cId="3170144146" sldId="376"/>
            <ac:picMk id="3" creationId="{FDC75BB9-253F-FDFA-C5A0-F70029213B23}"/>
          </ac:picMkLst>
        </pc:picChg>
        <pc:picChg chg="del">
          <ac:chgData name="Claudio Puglia" userId="4f3278ef-119b-4acb-93ea-1fd80b8af420" providerId="ADAL" clId="{6C124545-EB42-4525-9DF8-1D432CD2A9A2}" dt="2023-10-19T05:23:55.425" v="310" actId="478"/>
          <ac:picMkLst>
            <pc:docMk/>
            <pc:sldMk cId="3170144146" sldId="376"/>
            <ac:picMk id="1026" creationId="{066994C9-E5E9-70DA-1D85-01A9385C1F29}"/>
          </ac:picMkLst>
        </pc:picChg>
      </pc:sldChg>
      <pc:sldChg chg="addSp delSp modSp add mod">
        <pc:chgData name="Claudio Puglia" userId="4f3278ef-119b-4acb-93ea-1fd80b8af420" providerId="ADAL" clId="{6C124545-EB42-4525-9DF8-1D432CD2A9A2}" dt="2023-10-19T05:44:53.993" v="644" actId="478"/>
        <pc:sldMkLst>
          <pc:docMk/>
          <pc:sldMk cId="2309102236" sldId="377"/>
        </pc:sldMkLst>
        <pc:spChg chg="add del">
          <ac:chgData name="Claudio Puglia" userId="4f3278ef-119b-4acb-93ea-1fd80b8af420" providerId="ADAL" clId="{6C124545-EB42-4525-9DF8-1D432CD2A9A2}" dt="2023-10-19T05:23:01.220" v="302" actId="478"/>
          <ac:spMkLst>
            <pc:docMk/>
            <pc:sldMk cId="2309102236" sldId="377"/>
            <ac:spMk id="2" creationId="{7391C3CF-F007-5D7A-D589-8E08364DD3A6}"/>
          </ac:spMkLst>
        </pc:spChg>
        <pc:spChg chg="add del mod">
          <ac:chgData name="Claudio Puglia" userId="4f3278ef-119b-4acb-93ea-1fd80b8af420" providerId="ADAL" clId="{6C124545-EB42-4525-9DF8-1D432CD2A9A2}" dt="2023-10-19T05:44:53.394" v="643" actId="478"/>
          <ac:spMkLst>
            <pc:docMk/>
            <pc:sldMk cId="2309102236" sldId="377"/>
            <ac:spMk id="5" creationId="{6932F3B9-BB2E-E8ED-0BCC-9C2BBEAB5DD1}"/>
          </ac:spMkLst>
        </pc:spChg>
        <pc:spChg chg="add del mod">
          <ac:chgData name="Claudio Puglia" userId="4f3278ef-119b-4acb-93ea-1fd80b8af420" providerId="ADAL" clId="{6C124545-EB42-4525-9DF8-1D432CD2A9A2}" dt="2023-10-19T05:44:53.394" v="643" actId="478"/>
          <ac:spMkLst>
            <pc:docMk/>
            <pc:sldMk cId="2309102236" sldId="377"/>
            <ac:spMk id="6" creationId="{F5FC6F63-84EC-3129-661D-19C40FC7794A}"/>
          </ac:spMkLst>
        </pc:spChg>
        <pc:spChg chg="del">
          <ac:chgData name="Claudio Puglia" userId="4f3278ef-119b-4acb-93ea-1fd80b8af420" providerId="ADAL" clId="{6C124545-EB42-4525-9DF8-1D432CD2A9A2}" dt="2023-10-19T05:22:58.513" v="300" actId="478"/>
          <ac:spMkLst>
            <pc:docMk/>
            <pc:sldMk cId="2309102236" sldId="377"/>
            <ac:spMk id="8" creationId="{83ED13A5-CE87-7E23-0F1E-83EE632AF3BB}"/>
          </ac:spMkLst>
        </pc:spChg>
        <pc:spChg chg="del">
          <ac:chgData name="Claudio Puglia" userId="4f3278ef-119b-4acb-93ea-1fd80b8af420" providerId="ADAL" clId="{6C124545-EB42-4525-9DF8-1D432CD2A9A2}" dt="2023-10-19T05:23:04.338" v="303" actId="478"/>
          <ac:spMkLst>
            <pc:docMk/>
            <pc:sldMk cId="2309102236" sldId="377"/>
            <ac:spMk id="9" creationId="{44EA6DC2-664C-266C-8E9D-C7E1E938F974}"/>
          </ac:spMkLst>
        </pc:spChg>
        <pc:spChg chg="del">
          <ac:chgData name="Claudio Puglia" userId="4f3278ef-119b-4acb-93ea-1fd80b8af420" providerId="ADAL" clId="{6C124545-EB42-4525-9DF8-1D432CD2A9A2}" dt="2023-10-19T05:23:06.098" v="304" actId="478"/>
          <ac:spMkLst>
            <pc:docMk/>
            <pc:sldMk cId="2309102236" sldId="377"/>
            <ac:spMk id="12" creationId="{832DF55C-4073-A17B-93B1-F85C6BB2CBE7}"/>
          </ac:spMkLst>
        </pc:spChg>
        <pc:spChg chg="add mod">
          <ac:chgData name="Claudio Puglia" userId="4f3278ef-119b-4acb-93ea-1fd80b8af420" providerId="ADAL" clId="{6C124545-EB42-4525-9DF8-1D432CD2A9A2}" dt="2023-10-19T05:44:45.842" v="640" actId="20577"/>
          <ac:spMkLst>
            <pc:docMk/>
            <pc:sldMk cId="2309102236" sldId="377"/>
            <ac:spMk id="14" creationId="{4AF775BC-50EC-0717-0781-D04B0D32566F}"/>
          </ac:spMkLst>
        </pc:spChg>
        <pc:picChg chg="add del mod">
          <ac:chgData name="Claudio Puglia" userId="4f3278ef-119b-4acb-93ea-1fd80b8af420" providerId="ADAL" clId="{6C124545-EB42-4525-9DF8-1D432CD2A9A2}" dt="2023-10-19T05:44:53.394" v="643" actId="478"/>
          <ac:picMkLst>
            <pc:docMk/>
            <pc:sldMk cId="2309102236" sldId="377"/>
            <ac:picMk id="4" creationId="{FF6EF397-2A0F-82D0-E874-94C5A414C773}"/>
          </ac:picMkLst>
        </pc:picChg>
        <pc:picChg chg="del">
          <ac:chgData name="Claudio Puglia" userId="4f3278ef-119b-4acb-93ea-1fd80b8af420" providerId="ADAL" clId="{6C124545-EB42-4525-9DF8-1D432CD2A9A2}" dt="2023-10-19T05:22:54.451" v="298" actId="478"/>
          <ac:picMkLst>
            <pc:docMk/>
            <pc:sldMk cId="2309102236" sldId="377"/>
            <ac:picMk id="7" creationId="{83C2040B-C4EB-1C80-9E81-881C306EC9D9}"/>
          </ac:picMkLst>
        </pc:picChg>
        <pc:picChg chg="del">
          <ac:chgData name="Claudio Puglia" userId="4f3278ef-119b-4acb-93ea-1fd80b8af420" providerId="ADAL" clId="{6C124545-EB42-4525-9DF8-1D432CD2A9A2}" dt="2023-10-19T05:23:06.737" v="305" actId="478"/>
          <ac:picMkLst>
            <pc:docMk/>
            <pc:sldMk cId="2309102236" sldId="377"/>
            <ac:picMk id="11" creationId="{DDDE7E27-BAF8-2FE0-D552-901F64192D10}"/>
          </ac:picMkLst>
        </pc:picChg>
        <pc:picChg chg="add mod">
          <ac:chgData name="Claudio Puglia" userId="4f3278ef-119b-4acb-93ea-1fd80b8af420" providerId="ADAL" clId="{6C124545-EB42-4525-9DF8-1D432CD2A9A2}" dt="2023-10-19T05:43:47.162" v="601" actId="1076"/>
          <ac:picMkLst>
            <pc:docMk/>
            <pc:sldMk cId="2309102236" sldId="377"/>
            <ac:picMk id="13" creationId="{C3C8940D-F3F1-65D9-B7C1-9019858CD9B5}"/>
          </ac:picMkLst>
        </pc:picChg>
        <pc:picChg chg="del">
          <ac:chgData name="Claudio Puglia" userId="4f3278ef-119b-4acb-93ea-1fd80b8af420" providerId="ADAL" clId="{6C124545-EB42-4525-9DF8-1D432CD2A9A2}" dt="2023-10-19T05:22:56.641" v="299" actId="478"/>
          <ac:picMkLst>
            <pc:docMk/>
            <pc:sldMk cId="2309102236" sldId="377"/>
            <ac:picMk id="2058" creationId="{E79D4E23-15FC-7186-EB7F-2B0236FC995A}"/>
          </ac:picMkLst>
        </pc:picChg>
        <pc:picChg chg="del">
          <ac:chgData name="Claudio Puglia" userId="4f3278ef-119b-4acb-93ea-1fd80b8af420" providerId="ADAL" clId="{6C124545-EB42-4525-9DF8-1D432CD2A9A2}" dt="2023-10-19T05:23:07.251" v="306" actId="478"/>
          <ac:picMkLst>
            <pc:docMk/>
            <pc:sldMk cId="2309102236" sldId="377"/>
            <ac:picMk id="2060" creationId="{702914DD-FFF4-11CD-661E-A97BD5EC0474}"/>
          </ac:picMkLst>
        </pc:picChg>
        <pc:picChg chg="add del mod">
          <ac:chgData name="Claudio Puglia" userId="4f3278ef-119b-4acb-93ea-1fd80b8af420" providerId="ADAL" clId="{6C124545-EB42-4525-9DF8-1D432CD2A9A2}" dt="2023-10-19T05:44:53.993" v="644" actId="478"/>
          <ac:picMkLst>
            <pc:docMk/>
            <pc:sldMk cId="2309102236" sldId="377"/>
            <ac:picMk id="7170" creationId="{0DF3B75C-1108-E7DC-9C97-896DA7A2421E}"/>
          </ac:picMkLst>
        </pc:picChg>
      </pc:sldChg>
      <pc:sldChg chg="add">
        <pc:chgData name="Claudio Puglia" userId="4f3278ef-119b-4acb-93ea-1fd80b8af420" providerId="ADAL" clId="{6C124545-EB42-4525-9DF8-1D432CD2A9A2}" dt="2023-10-19T05:23:47.271" v="308"/>
        <pc:sldMkLst>
          <pc:docMk/>
          <pc:sldMk cId="2971649539" sldId="378"/>
        </pc:sldMkLst>
      </pc:sldChg>
      <pc:sldChg chg="addSp delSp modSp add mod">
        <pc:chgData name="Claudio Puglia" userId="4f3278ef-119b-4acb-93ea-1fd80b8af420" providerId="ADAL" clId="{6C124545-EB42-4525-9DF8-1D432CD2A9A2}" dt="2023-10-19T08:27:50.200" v="1270"/>
        <pc:sldMkLst>
          <pc:docMk/>
          <pc:sldMk cId="3252039907" sldId="379"/>
        </pc:sldMkLst>
        <pc:spChg chg="mod">
          <ac:chgData name="Claudio Puglia" userId="4f3278ef-119b-4acb-93ea-1fd80b8af420" providerId="ADAL" clId="{6C124545-EB42-4525-9DF8-1D432CD2A9A2}" dt="2023-10-19T05:24:35.667" v="326" actId="20577"/>
          <ac:spMkLst>
            <pc:docMk/>
            <pc:sldMk cId="3252039907" sldId="379"/>
            <ac:spMk id="2" creationId="{7391C3CF-F007-5D7A-D589-8E08364DD3A6}"/>
          </ac:spMkLst>
        </pc:spChg>
        <pc:spChg chg="mod">
          <ac:chgData name="Claudio Puglia" userId="4f3278ef-119b-4acb-93ea-1fd80b8af420" providerId="ADAL" clId="{6C124545-EB42-4525-9DF8-1D432CD2A9A2}" dt="2023-10-19T05:32:46.782" v="453" actId="555"/>
          <ac:spMkLst>
            <pc:docMk/>
            <pc:sldMk cId="3252039907" sldId="379"/>
            <ac:spMk id="8" creationId="{83ED13A5-CE87-7E23-0F1E-83EE632AF3BB}"/>
          </ac:spMkLst>
        </pc:spChg>
        <pc:spChg chg="mod">
          <ac:chgData name="Claudio Puglia" userId="4f3278ef-119b-4acb-93ea-1fd80b8af420" providerId="ADAL" clId="{6C124545-EB42-4525-9DF8-1D432CD2A9A2}" dt="2023-10-19T06:57:29.483" v="1242" actId="1076"/>
          <ac:spMkLst>
            <pc:docMk/>
            <pc:sldMk cId="3252039907" sldId="379"/>
            <ac:spMk id="9" creationId="{44EA6DC2-664C-266C-8E9D-C7E1E938F974}"/>
          </ac:spMkLst>
        </pc:spChg>
        <pc:spChg chg="del mod">
          <ac:chgData name="Claudio Puglia" userId="4f3278ef-119b-4acb-93ea-1fd80b8af420" providerId="ADAL" clId="{6C124545-EB42-4525-9DF8-1D432CD2A9A2}" dt="2023-10-19T06:57:51.891" v="1257" actId="478"/>
          <ac:spMkLst>
            <pc:docMk/>
            <pc:sldMk cId="3252039907" sldId="379"/>
            <ac:spMk id="12" creationId="{832DF55C-4073-A17B-93B1-F85C6BB2CBE7}"/>
          </ac:spMkLst>
        </pc:spChg>
        <pc:picChg chg="add mod">
          <ac:chgData name="Claudio Puglia" userId="4f3278ef-119b-4acb-93ea-1fd80b8af420" providerId="ADAL" clId="{6C124545-EB42-4525-9DF8-1D432CD2A9A2}" dt="2023-10-19T08:27:50.200" v="1270"/>
          <ac:picMkLst>
            <pc:docMk/>
            <pc:sldMk cId="3252039907" sldId="379"/>
            <ac:picMk id="3" creationId="{1651D861-4647-8A84-0370-C21E3C5648E8}"/>
          </ac:picMkLst>
        </pc:picChg>
        <pc:picChg chg="del mod">
          <ac:chgData name="Claudio Puglia" userId="4f3278ef-119b-4acb-93ea-1fd80b8af420" providerId="ADAL" clId="{6C124545-EB42-4525-9DF8-1D432CD2A9A2}" dt="2023-10-19T06:57:50.710" v="1256" actId="478"/>
          <ac:picMkLst>
            <pc:docMk/>
            <pc:sldMk cId="3252039907" sldId="379"/>
            <ac:picMk id="11" creationId="{DDDE7E27-BAF8-2FE0-D552-901F64192D10}"/>
          </ac:picMkLst>
        </pc:picChg>
        <pc:picChg chg="del mod">
          <ac:chgData name="Claudio Puglia" userId="4f3278ef-119b-4acb-93ea-1fd80b8af420" providerId="ADAL" clId="{6C124545-EB42-4525-9DF8-1D432CD2A9A2}" dt="2023-10-19T06:57:50.084" v="1255" actId="478"/>
          <ac:picMkLst>
            <pc:docMk/>
            <pc:sldMk cId="3252039907" sldId="379"/>
            <ac:picMk id="2060" creationId="{702914DD-FFF4-11CD-661E-A97BD5EC0474}"/>
          </ac:picMkLst>
        </pc:picChg>
        <pc:picChg chg="add del mod">
          <ac:chgData name="Claudio Puglia" userId="4f3278ef-119b-4acb-93ea-1fd80b8af420" providerId="ADAL" clId="{6C124545-EB42-4525-9DF8-1D432CD2A9A2}" dt="2023-10-19T08:27:49.974" v="1269" actId="478"/>
          <ac:picMkLst>
            <pc:docMk/>
            <pc:sldMk cId="3252039907" sldId="379"/>
            <ac:picMk id="5122" creationId="{C4ED1537-8AB1-7E97-91F2-7A8FAB0360F8}"/>
          </ac:picMkLst>
        </pc:picChg>
      </pc:sldChg>
      <pc:sldChg chg="delSp add del mod">
        <pc:chgData name="Claudio Puglia" userId="4f3278ef-119b-4acb-93ea-1fd80b8af420" providerId="ADAL" clId="{6C124545-EB42-4525-9DF8-1D432CD2A9A2}" dt="2023-10-19T05:44:58.730" v="647" actId="47"/>
        <pc:sldMkLst>
          <pc:docMk/>
          <pc:sldMk cId="3452094923" sldId="380"/>
        </pc:sldMkLst>
        <pc:spChg chg="del">
          <ac:chgData name="Claudio Puglia" userId="4f3278ef-119b-4acb-93ea-1fd80b8af420" providerId="ADAL" clId="{6C124545-EB42-4525-9DF8-1D432CD2A9A2}" dt="2023-10-19T05:44:56.658" v="646" actId="478"/>
          <ac:spMkLst>
            <pc:docMk/>
            <pc:sldMk cId="3452094923" sldId="380"/>
            <ac:spMk id="6" creationId="{F5FC6F63-84EC-3129-661D-19C40FC7794A}"/>
          </ac:spMkLst>
        </pc:spChg>
        <pc:picChg chg="del">
          <ac:chgData name="Claudio Puglia" userId="4f3278ef-119b-4acb-93ea-1fd80b8af420" providerId="ADAL" clId="{6C124545-EB42-4525-9DF8-1D432CD2A9A2}" dt="2023-10-19T05:44:55.586" v="645" actId="478"/>
          <ac:picMkLst>
            <pc:docMk/>
            <pc:sldMk cId="3452094923" sldId="380"/>
            <ac:picMk id="7170" creationId="{0DF3B75C-1108-E7DC-9C97-896DA7A2421E}"/>
          </ac:picMkLst>
        </pc:picChg>
      </pc:sldChg>
      <pc:sldChg chg="add">
        <pc:chgData name="Claudio Puglia" userId="4f3278ef-119b-4acb-93ea-1fd80b8af420" providerId="ADAL" clId="{6C124545-EB42-4525-9DF8-1D432CD2A9A2}" dt="2023-10-19T05:44:49.501" v="642"/>
        <pc:sldMkLst>
          <pc:docMk/>
          <pc:sldMk cId="1287140368" sldId="381"/>
        </pc:sldMkLst>
      </pc:sldChg>
      <pc:sldChg chg="addSp delSp modSp add mod">
        <pc:chgData name="Claudio Puglia" userId="4f3278ef-119b-4acb-93ea-1fd80b8af420" providerId="ADAL" clId="{6C124545-EB42-4525-9DF8-1D432CD2A9A2}" dt="2023-10-19T06:39:52.020" v="1236" actId="478"/>
        <pc:sldMkLst>
          <pc:docMk/>
          <pc:sldMk cId="2737069022" sldId="382"/>
        </pc:sldMkLst>
        <pc:spChg chg="mod">
          <ac:chgData name="Claudio Puglia" userId="4f3278ef-119b-4acb-93ea-1fd80b8af420" providerId="ADAL" clId="{6C124545-EB42-4525-9DF8-1D432CD2A9A2}" dt="2023-10-19T05:47:43.842" v="713" actId="20577"/>
          <ac:spMkLst>
            <pc:docMk/>
            <pc:sldMk cId="2737069022" sldId="382"/>
            <ac:spMk id="2" creationId="{7391C3CF-F007-5D7A-D589-8E08364DD3A6}"/>
          </ac:spMkLst>
        </pc:spChg>
        <pc:spChg chg="add del mod">
          <ac:chgData name="Claudio Puglia" userId="4f3278ef-119b-4acb-93ea-1fd80b8af420" providerId="ADAL" clId="{6C124545-EB42-4525-9DF8-1D432CD2A9A2}" dt="2023-10-19T06:39:52.020" v="1236" actId="478"/>
          <ac:spMkLst>
            <pc:docMk/>
            <pc:sldMk cId="2737069022" sldId="382"/>
            <ac:spMk id="7" creationId="{1EB77574-9F27-CAB7-25AA-5AB1DF1B2AE9}"/>
          </ac:spMkLst>
        </pc:spChg>
        <pc:spChg chg="add mod">
          <ac:chgData name="Claudio Puglia" userId="4f3278ef-119b-4acb-93ea-1fd80b8af420" providerId="ADAL" clId="{6C124545-EB42-4525-9DF8-1D432CD2A9A2}" dt="2023-10-19T06:02:04.401" v="853" actId="947"/>
          <ac:spMkLst>
            <pc:docMk/>
            <pc:sldMk cId="2737069022" sldId="382"/>
            <ac:spMk id="10" creationId="{230ACC18-9D15-14FF-2673-CBC73156B3F7}"/>
          </ac:spMkLst>
        </pc:spChg>
        <pc:grpChg chg="del">
          <ac:chgData name="Claudio Puglia" userId="4f3278ef-119b-4acb-93ea-1fd80b8af420" providerId="ADAL" clId="{6C124545-EB42-4525-9DF8-1D432CD2A9A2}" dt="2023-10-19T05:47:11.122" v="677" actId="478"/>
          <ac:grpSpMkLst>
            <pc:docMk/>
            <pc:sldMk cId="2737069022" sldId="382"/>
            <ac:grpSpMk id="5" creationId="{A4FB7F9D-C6E2-B10B-EFBA-D03C424284A9}"/>
          </ac:grpSpMkLst>
        </pc:grpChg>
        <pc:picChg chg="add del mod">
          <ac:chgData name="Claudio Puglia" userId="4f3278ef-119b-4acb-93ea-1fd80b8af420" providerId="ADAL" clId="{6C124545-EB42-4525-9DF8-1D432CD2A9A2}" dt="2023-10-19T05:59:32.178" v="791" actId="478"/>
          <ac:picMkLst>
            <pc:docMk/>
            <pc:sldMk cId="2737069022" sldId="382"/>
            <ac:picMk id="6" creationId="{ED4B3EA7-9BF2-7049-93EF-37ED73064443}"/>
          </ac:picMkLst>
        </pc:picChg>
        <pc:picChg chg="add del mod ord">
          <ac:chgData name="Claudio Puglia" userId="4f3278ef-119b-4acb-93ea-1fd80b8af420" providerId="ADAL" clId="{6C124545-EB42-4525-9DF8-1D432CD2A9A2}" dt="2023-10-19T06:39:50.595" v="1235" actId="478"/>
          <ac:picMkLst>
            <pc:docMk/>
            <pc:sldMk cId="2737069022" sldId="382"/>
            <ac:picMk id="9" creationId="{03083783-F42C-A179-9623-E815112FD0D5}"/>
          </ac:picMkLst>
        </pc:picChg>
        <pc:picChg chg="del">
          <ac:chgData name="Claudio Puglia" userId="4f3278ef-119b-4acb-93ea-1fd80b8af420" providerId="ADAL" clId="{6C124545-EB42-4525-9DF8-1D432CD2A9A2}" dt="2023-10-19T05:47:10.482" v="676" actId="478"/>
          <ac:picMkLst>
            <pc:docMk/>
            <pc:sldMk cId="2737069022" sldId="382"/>
            <ac:picMk id="4098" creationId="{0E971C46-529F-9486-F6D2-8E27960301DA}"/>
          </ac:picMkLst>
        </pc:picChg>
        <pc:picChg chg="add mod">
          <ac:chgData name="Claudio Puglia" userId="4f3278ef-119b-4acb-93ea-1fd80b8af420" providerId="ADAL" clId="{6C124545-EB42-4525-9DF8-1D432CD2A9A2}" dt="2023-10-19T06:39:41.603" v="1233" actId="1076"/>
          <ac:picMkLst>
            <pc:docMk/>
            <pc:sldMk cId="2737069022" sldId="382"/>
            <ac:picMk id="11266" creationId="{9D4DD9A2-E75D-A116-0A15-886571C438B8}"/>
          </ac:picMkLst>
        </pc:picChg>
      </pc:sldChg>
      <pc:sldChg chg="addSp delSp modSp add mod">
        <pc:chgData name="Claudio Puglia" userId="4f3278ef-119b-4acb-93ea-1fd80b8af420" providerId="ADAL" clId="{6C124545-EB42-4525-9DF8-1D432CD2A9A2}" dt="2023-10-19T06:30:36.675" v="1222" actId="478"/>
        <pc:sldMkLst>
          <pc:docMk/>
          <pc:sldMk cId="767729344" sldId="383"/>
        </pc:sldMkLst>
        <pc:spChg chg="mod">
          <ac:chgData name="Claudio Puglia" userId="4f3278ef-119b-4acb-93ea-1fd80b8af420" providerId="ADAL" clId="{6C124545-EB42-4525-9DF8-1D432CD2A9A2}" dt="2023-10-19T06:30:10.917" v="1216" actId="1076"/>
          <ac:spMkLst>
            <pc:docMk/>
            <pc:sldMk cId="767729344" sldId="383"/>
            <ac:spMk id="3" creationId="{A49BC43B-E792-D7DC-0672-79F44DEF7FAB}"/>
          </ac:spMkLst>
        </pc:spChg>
        <pc:spChg chg="del">
          <ac:chgData name="Claudio Puglia" userId="4f3278ef-119b-4acb-93ea-1fd80b8af420" providerId="ADAL" clId="{6C124545-EB42-4525-9DF8-1D432CD2A9A2}" dt="2023-10-19T06:09:12.419" v="876" actId="478"/>
          <ac:spMkLst>
            <pc:docMk/>
            <pc:sldMk cId="767729344" sldId="383"/>
            <ac:spMk id="4" creationId="{CF913768-063D-29F2-CFC3-A438828F6CA7}"/>
          </ac:spMkLst>
        </pc:spChg>
        <pc:spChg chg="add mod">
          <ac:chgData name="Claudio Puglia" userId="4f3278ef-119b-4acb-93ea-1fd80b8af420" providerId="ADAL" clId="{6C124545-EB42-4525-9DF8-1D432CD2A9A2}" dt="2023-10-19T06:24:57.450" v="1131" actId="1076"/>
          <ac:spMkLst>
            <pc:docMk/>
            <pc:sldMk cId="767729344" sldId="383"/>
            <ac:spMk id="5" creationId="{64330AAB-15FE-F55C-8B90-356F9F9AFEF0}"/>
          </ac:spMkLst>
        </pc:spChg>
        <pc:spChg chg="del">
          <ac:chgData name="Claudio Puglia" userId="4f3278ef-119b-4acb-93ea-1fd80b8af420" providerId="ADAL" clId="{6C124545-EB42-4525-9DF8-1D432CD2A9A2}" dt="2023-10-19T06:09:12.419" v="876" actId="478"/>
          <ac:spMkLst>
            <pc:docMk/>
            <pc:sldMk cId="767729344" sldId="383"/>
            <ac:spMk id="6" creationId="{4977273B-7BD3-7182-00F1-0F7A91B83CDD}"/>
          </ac:spMkLst>
        </pc:spChg>
        <pc:spChg chg="del">
          <ac:chgData name="Claudio Puglia" userId="4f3278ef-119b-4acb-93ea-1fd80b8af420" providerId="ADAL" clId="{6C124545-EB42-4525-9DF8-1D432CD2A9A2}" dt="2023-10-19T06:09:12.419" v="876" actId="478"/>
          <ac:spMkLst>
            <pc:docMk/>
            <pc:sldMk cId="767729344" sldId="383"/>
            <ac:spMk id="7" creationId="{53E91118-852C-F0D5-3688-E926B38B0B4D}"/>
          </ac:spMkLst>
        </pc:spChg>
        <pc:spChg chg="del">
          <ac:chgData name="Claudio Puglia" userId="4f3278ef-119b-4acb-93ea-1fd80b8af420" providerId="ADAL" clId="{6C124545-EB42-4525-9DF8-1D432CD2A9A2}" dt="2023-10-19T06:09:12.419" v="876" actId="478"/>
          <ac:spMkLst>
            <pc:docMk/>
            <pc:sldMk cId="767729344" sldId="383"/>
            <ac:spMk id="8" creationId="{AC2134A6-B7F7-DB71-4F15-BDFBFB366AE6}"/>
          </ac:spMkLst>
        </pc:spChg>
        <pc:spChg chg="del">
          <ac:chgData name="Claudio Puglia" userId="4f3278ef-119b-4acb-93ea-1fd80b8af420" providerId="ADAL" clId="{6C124545-EB42-4525-9DF8-1D432CD2A9A2}" dt="2023-10-19T06:09:12.419" v="876" actId="478"/>
          <ac:spMkLst>
            <pc:docMk/>
            <pc:sldMk cId="767729344" sldId="383"/>
            <ac:spMk id="9" creationId="{8669F404-0CB8-A5E1-7067-C87957F7AB0D}"/>
          </ac:spMkLst>
        </pc:spChg>
        <pc:spChg chg="add mod">
          <ac:chgData name="Claudio Puglia" userId="4f3278ef-119b-4acb-93ea-1fd80b8af420" providerId="ADAL" clId="{6C124545-EB42-4525-9DF8-1D432CD2A9A2}" dt="2023-10-19T06:19:41.059" v="1047" actId="1076"/>
          <ac:spMkLst>
            <pc:docMk/>
            <pc:sldMk cId="767729344" sldId="383"/>
            <ac:spMk id="12" creationId="{30B2951C-9E51-0FED-F052-492540457431}"/>
          </ac:spMkLst>
        </pc:spChg>
        <pc:spChg chg="add mod">
          <ac:chgData name="Claudio Puglia" userId="4f3278ef-119b-4acb-93ea-1fd80b8af420" providerId="ADAL" clId="{6C124545-EB42-4525-9DF8-1D432CD2A9A2}" dt="2023-10-19T06:24:53.505" v="1130" actId="1076"/>
          <ac:spMkLst>
            <pc:docMk/>
            <pc:sldMk cId="767729344" sldId="383"/>
            <ac:spMk id="14" creationId="{92657F19-BE00-FA2E-BB5C-9A90B4429B9D}"/>
          </ac:spMkLst>
        </pc:spChg>
        <pc:spChg chg="add mod">
          <ac:chgData name="Claudio Puglia" userId="4f3278ef-119b-4acb-93ea-1fd80b8af420" providerId="ADAL" clId="{6C124545-EB42-4525-9DF8-1D432CD2A9A2}" dt="2023-10-19T06:24:45.018" v="1127" actId="1076"/>
          <ac:spMkLst>
            <pc:docMk/>
            <pc:sldMk cId="767729344" sldId="383"/>
            <ac:spMk id="17" creationId="{DCEFB076-14A8-E0E3-BBA0-1DB3E65A7121}"/>
          </ac:spMkLst>
        </pc:spChg>
        <pc:spChg chg="add del mod">
          <ac:chgData name="Claudio Puglia" userId="4f3278ef-119b-4acb-93ea-1fd80b8af420" providerId="ADAL" clId="{6C124545-EB42-4525-9DF8-1D432CD2A9A2}" dt="2023-10-19T06:30:35.059" v="1221" actId="478"/>
          <ac:spMkLst>
            <pc:docMk/>
            <pc:sldMk cId="767729344" sldId="383"/>
            <ac:spMk id="20" creationId="{7B1E3CE3-84B0-B979-F616-CE98B33602C8}"/>
          </ac:spMkLst>
        </pc:spChg>
        <pc:spChg chg="add del mod">
          <ac:chgData name="Claudio Puglia" userId="4f3278ef-119b-4acb-93ea-1fd80b8af420" providerId="ADAL" clId="{6C124545-EB42-4525-9DF8-1D432CD2A9A2}" dt="2023-10-19T06:30:35.059" v="1221" actId="478"/>
          <ac:spMkLst>
            <pc:docMk/>
            <pc:sldMk cId="767729344" sldId="383"/>
            <ac:spMk id="21" creationId="{714BE260-0099-9AE3-2529-A334EC3F49B5}"/>
          </ac:spMkLst>
        </pc:spChg>
        <pc:spChg chg="add mod">
          <ac:chgData name="Claudio Puglia" userId="4f3278ef-119b-4acb-93ea-1fd80b8af420" providerId="ADAL" clId="{6C124545-EB42-4525-9DF8-1D432CD2A9A2}" dt="2023-10-19T06:30:24.123" v="1219" actId="164"/>
          <ac:spMkLst>
            <pc:docMk/>
            <pc:sldMk cId="767729344" sldId="383"/>
            <ac:spMk id="22" creationId="{B419ACB9-D929-1C92-20E1-3D8630C85DE3}"/>
          </ac:spMkLst>
        </pc:spChg>
        <pc:spChg chg="add mod">
          <ac:chgData name="Claudio Puglia" userId="4f3278ef-119b-4acb-93ea-1fd80b8af420" providerId="ADAL" clId="{6C124545-EB42-4525-9DF8-1D432CD2A9A2}" dt="2023-10-19T06:30:24.123" v="1219" actId="164"/>
          <ac:spMkLst>
            <pc:docMk/>
            <pc:sldMk cId="767729344" sldId="383"/>
            <ac:spMk id="23" creationId="{E6F73AE0-5ED9-B7BA-1838-A8BAF70D724B}"/>
          </ac:spMkLst>
        </pc:spChg>
        <pc:grpChg chg="add del mod">
          <ac:chgData name="Claudio Puglia" userId="4f3278ef-119b-4acb-93ea-1fd80b8af420" providerId="ADAL" clId="{6C124545-EB42-4525-9DF8-1D432CD2A9A2}" dt="2023-10-19T06:21:22.948" v="1068" actId="478"/>
          <ac:grpSpMkLst>
            <pc:docMk/>
            <pc:sldMk cId="767729344" sldId="383"/>
            <ac:grpSpMk id="13" creationId="{8019358D-D1BE-1828-A69B-6167AC91044C}"/>
          </ac:grpSpMkLst>
        </pc:grpChg>
        <pc:grpChg chg="add del mod">
          <ac:chgData name="Claudio Puglia" userId="4f3278ef-119b-4acb-93ea-1fd80b8af420" providerId="ADAL" clId="{6C124545-EB42-4525-9DF8-1D432CD2A9A2}" dt="2023-10-19T06:30:36.675" v="1222" actId="478"/>
          <ac:grpSpMkLst>
            <pc:docMk/>
            <pc:sldMk cId="767729344" sldId="383"/>
            <ac:grpSpMk id="24" creationId="{768766B5-FDC4-6C36-806F-873CC918A409}"/>
          </ac:grpSpMkLst>
        </pc:grpChg>
        <pc:picChg chg="add mod">
          <ac:chgData name="Claudio Puglia" userId="4f3278ef-119b-4acb-93ea-1fd80b8af420" providerId="ADAL" clId="{6C124545-EB42-4525-9DF8-1D432CD2A9A2}" dt="2023-10-19T06:24:51.506" v="1129" actId="14100"/>
          <ac:picMkLst>
            <pc:docMk/>
            <pc:sldMk cId="767729344" sldId="383"/>
            <ac:picMk id="16" creationId="{51196707-84C6-E32D-5DC7-395D2CE5888D}"/>
          </ac:picMkLst>
        </pc:picChg>
        <pc:picChg chg="add mod">
          <ac:chgData name="Claudio Puglia" userId="4f3278ef-119b-4acb-93ea-1fd80b8af420" providerId="ADAL" clId="{6C124545-EB42-4525-9DF8-1D432CD2A9A2}" dt="2023-10-19T06:30:24.123" v="1219" actId="164"/>
          <ac:picMkLst>
            <pc:docMk/>
            <pc:sldMk cId="767729344" sldId="383"/>
            <ac:picMk id="19" creationId="{4FF43DE3-AEDE-D8FD-94D2-A6B6B902FE37}"/>
          </ac:picMkLst>
        </pc:picChg>
        <pc:picChg chg="del">
          <ac:chgData name="Claudio Puglia" userId="4f3278ef-119b-4acb-93ea-1fd80b8af420" providerId="ADAL" clId="{6C124545-EB42-4525-9DF8-1D432CD2A9A2}" dt="2023-10-19T06:09:09.554" v="875" actId="478"/>
          <ac:picMkLst>
            <pc:docMk/>
            <pc:sldMk cId="767729344" sldId="383"/>
            <ac:picMk id="3076" creationId="{ABAE7302-7CBA-B319-C9D3-0D724785F936}"/>
          </ac:picMkLst>
        </pc:picChg>
        <pc:picChg chg="add mod">
          <ac:chgData name="Claudio Puglia" userId="4f3278ef-119b-4acb-93ea-1fd80b8af420" providerId="ADAL" clId="{6C124545-EB42-4525-9DF8-1D432CD2A9A2}" dt="2023-10-19T06:24:48.300" v="1128" actId="14100"/>
          <ac:picMkLst>
            <pc:docMk/>
            <pc:sldMk cId="767729344" sldId="383"/>
            <ac:picMk id="10242" creationId="{B5B80DC5-983F-26EF-34AF-EB5B5971125A}"/>
          </ac:picMkLst>
        </pc:picChg>
        <pc:picChg chg="add mod">
          <ac:chgData name="Claudio Puglia" userId="4f3278ef-119b-4acb-93ea-1fd80b8af420" providerId="ADAL" clId="{6C124545-EB42-4525-9DF8-1D432CD2A9A2}" dt="2023-10-19T06:20:01.355" v="1053" actId="14861"/>
          <ac:picMkLst>
            <pc:docMk/>
            <pc:sldMk cId="767729344" sldId="383"/>
            <ac:picMk id="10244" creationId="{2A71F2FB-1190-017F-8DCB-664C566547C8}"/>
          </ac:picMkLst>
        </pc:picChg>
        <pc:picChg chg="add mod">
          <ac:chgData name="Claudio Puglia" userId="4f3278ef-119b-4acb-93ea-1fd80b8af420" providerId="ADAL" clId="{6C124545-EB42-4525-9DF8-1D432CD2A9A2}" dt="2023-10-19T06:24:31.331" v="1101" actId="14100"/>
          <ac:picMkLst>
            <pc:docMk/>
            <pc:sldMk cId="767729344" sldId="383"/>
            <ac:picMk id="10246" creationId="{BC0AD798-DEF9-C644-E606-6A63DBFAD1C6}"/>
          </ac:picMkLst>
        </pc:picChg>
        <pc:cxnChg chg="add mod">
          <ac:chgData name="Claudio Puglia" userId="4f3278ef-119b-4acb-93ea-1fd80b8af420" providerId="ADAL" clId="{6C124545-EB42-4525-9DF8-1D432CD2A9A2}" dt="2023-10-19T06:19:41.059" v="1047" actId="1076"/>
          <ac:cxnSpMkLst>
            <pc:docMk/>
            <pc:sldMk cId="767729344" sldId="383"/>
            <ac:cxnSpMk id="11" creationId="{DE30A100-FC11-0E15-70E1-A703BD2141E7}"/>
          </ac:cxnSpMkLst>
        </pc:cxnChg>
      </pc:sldChg>
      <pc:sldChg chg="add del">
        <pc:chgData name="Claudio Puglia" userId="4f3278ef-119b-4acb-93ea-1fd80b8af420" providerId="ADAL" clId="{6C124545-EB42-4525-9DF8-1D432CD2A9A2}" dt="2023-10-19T05:51:09.135" v="715"/>
        <pc:sldMkLst>
          <pc:docMk/>
          <pc:sldMk cId="1770339108" sldId="383"/>
        </pc:sldMkLst>
      </pc:sldChg>
      <pc:sldChg chg="add del">
        <pc:chgData name="Claudio Puglia" userId="4f3278ef-119b-4acb-93ea-1fd80b8af420" providerId="ADAL" clId="{6C124545-EB42-4525-9DF8-1D432CD2A9A2}" dt="2023-10-19T05:51:12.812" v="717"/>
        <pc:sldMkLst>
          <pc:docMk/>
          <pc:sldMk cId="3524161712" sldId="383"/>
        </pc:sldMkLst>
      </pc:sldChg>
      <pc:sldChg chg="add">
        <pc:chgData name="Claudio Puglia" userId="4f3278ef-119b-4acb-93ea-1fd80b8af420" providerId="ADAL" clId="{6C124545-EB42-4525-9DF8-1D432CD2A9A2}" dt="2023-10-19T06:30:30.252" v="1220"/>
        <pc:sldMkLst>
          <pc:docMk/>
          <pc:sldMk cId="846448475" sldId="384"/>
        </pc:sldMkLst>
      </pc:sldChg>
      <pc:sldChg chg="add">
        <pc:chgData name="Claudio Puglia" userId="4f3278ef-119b-4acb-93ea-1fd80b8af420" providerId="ADAL" clId="{6C124545-EB42-4525-9DF8-1D432CD2A9A2}" dt="2023-10-19T06:39:47.661" v="1234"/>
        <pc:sldMkLst>
          <pc:docMk/>
          <pc:sldMk cId="2136653871" sldId="385"/>
        </pc:sldMkLst>
      </pc:sldChg>
      <pc:sldChg chg="addSp delSp modSp add mod ord">
        <pc:chgData name="Claudio Puglia" userId="4f3278ef-119b-4acb-93ea-1fd80b8af420" providerId="ADAL" clId="{6C124545-EB42-4525-9DF8-1D432CD2A9A2}" dt="2023-10-19T08:27:46.390" v="1268" actId="1076"/>
        <pc:sldMkLst>
          <pc:docMk/>
          <pc:sldMk cId="1108092339" sldId="386"/>
        </pc:sldMkLst>
        <pc:spChg chg="del">
          <ac:chgData name="Claudio Puglia" userId="4f3278ef-119b-4acb-93ea-1fd80b8af420" providerId="ADAL" clId="{6C124545-EB42-4525-9DF8-1D432CD2A9A2}" dt="2023-10-19T06:57:39.140" v="1247" actId="478"/>
          <ac:spMkLst>
            <pc:docMk/>
            <pc:sldMk cId="1108092339" sldId="386"/>
            <ac:spMk id="8" creationId="{83ED13A5-CE87-7E23-0F1E-83EE632AF3BB}"/>
          </ac:spMkLst>
        </pc:spChg>
        <pc:spChg chg="del">
          <ac:chgData name="Claudio Puglia" userId="4f3278ef-119b-4acb-93ea-1fd80b8af420" providerId="ADAL" clId="{6C124545-EB42-4525-9DF8-1D432CD2A9A2}" dt="2023-10-19T06:57:42.211" v="1251" actId="478"/>
          <ac:spMkLst>
            <pc:docMk/>
            <pc:sldMk cId="1108092339" sldId="386"/>
            <ac:spMk id="12" creationId="{832DF55C-4073-A17B-93B1-F85C6BB2CBE7}"/>
          </ac:spMkLst>
        </pc:spChg>
        <pc:picChg chg="add mod modCrop">
          <ac:chgData name="Claudio Puglia" userId="4f3278ef-119b-4acb-93ea-1fd80b8af420" providerId="ADAL" clId="{6C124545-EB42-4525-9DF8-1D432CD2A9A2}" dt="2023-10-19T08:27:46.390" v="1268" actId="1076"/>
          <ac:picMkLst>
            <pc:docMk/>
            <pc:sldMk cId="1108092339" sldId="386"/>
            <ac:picMk id="4" creationId="{83444E93-A358-02FB-715B-53E5716BD525}"/>
          </ac:picMkLst>
        </pc:picChg>
        <pc:picChg chg="del">
          <ac:chgData name="Claudio Puglia" userId="4f3278ef-119b-4acb-93ea-1fd80b8af420" providerId="ADAL" clId="{6C124545-EB42-4525-9DF8-1D432CD2A9A2}" dt="2023-10-19T06:57:37.908" v="1246" actId="478"/>
          <ac:picMkLst>
            <pc:docMk/>
            <pc:sldMk cId="1108092339" sldId="386"/>
            <ac:picMk id="7" creationId="{83C2040B-C4EB-1C80-9E81-881C306EC9D9}"/>
          </ac:picMkLst>
        </pc:picChg>
        <pc:picChg chg="del">
          <ac:chgData name="Claudio Puglia" userId="4f3278ef-119b-4acb-93ea-1fd80b8af420" providerId="ADAL" clId="{6C124545-EB42-4525-9DF8-1D432CD2A9A2}" dt="2023-10-19T06:57:41.092" v="1250" actId="478"/>
          <ac:picMkLst>
            <pc:docMk/>
            <pc:sldMk cId="1108092339" sldId="386"/>
            <ac:picMk id="11" creationId="{DDDE7E27-BAF8-2FE0-D552-901F64192D10}"/>
          </ac:picMkLst>
        </pc:picChg>
        <pc:picChg chg="del">
          <ac:chgData name="Claudio Puglia" userId="4f3278ef-119b-4acb-93ea-1fd80b8af420" providerId="ADAL" clId="{6C124545-EB42-4525-9DF8-1D432CD2A9A2}" dt="2023-10-19T06:57:39.859" v="1248" actId="478"/>
          <ac:picMkLst>
            <pc:docMk/>
            <pc:sldMk cId="1108092339" sldId="386"/>
            <ac:picMk id="2058" creationId="{E79D4E23-15FC-7186-EB7F-2B0236FC995A}"/>
          </ac:picMkLst>
        </pc:picChg>
        <pc:picChg chg="del">
          <ac:chgData name="Claudio Puglia" userId="4f3278ef-119b-4acb-93ea-1fd80b8af420" providerId="ADAL" clId="{6C124545-EB42-4525-9DF8-1D432CD2A9A2}" dt="2023-10-19T06:57:40.593" v="1249" actId="478"/>
          <ac:picMkLst>
            <pc:docMk/>
            <pc:sldMk cId="1108092339" sldId="386"/>
            <ac:picMk id="2060" creationId="{702914DD-FFF4-11CD-661E-A97BD5EC0474}"/>
          </ac:picMkLst>
        </pc:picChg>
        <pc:picChg chg="del">
          <ac:chgData name="Claudio Puglia" userId="4f3278ef-119b-4acb-93ea-1fd80b8af420" providerId="ADAL" clId="{6C124545-EB42-4525-9DF8-1D432CD2A9A2}" dt="2023-10-19T08:27:27.431" v="1258" actId="478"/>
          <ac:picMkLst>
            <pc:docMk/>
            <pc:sldMk cId="1108092339" sldId="386"/>
            <ac:picMk id="5122" creationId="{C4ED1537-8AB1-7E97-91F2-7A8FAB0360F8}"/>
          </ac:picMkLst>
        </pc:picChg>
      </pc:sldChg>
      <pc:sldChg chg="addSp delSp modSp add">
        <pc:chgData name="Claudio Puglia" userId="4f3278ef-119b-4acb-93ea-1fd80b8af420" providerId="ADAL" clId="{6C124545-EB42-4525-9DF8-1D432CD2A9A2}" dt="2023-10-19T08:27:52.887" v="1272"/>
        <pc:sldMkLst>
          <pc:docMk/>
          <pc:sldMk cId="3287853168" sldId="387"/>
        </pc:sldMkLst>
        <pc:picChg chg="add mod">
          <ac:chgData name="Claudio Puglia" userId="4f3278ef-119b-4acb-93ea-1fd80b8af420" providerId="ADAL" clId="{6C124545-EB42-4525-9DF8-1D432CD2A9A2}" dt="2023-10-19T08:27:52.887" v="1272"/>
          <ac:picMkLst>
            <pc:docMk/>
            <pc:sldMk cId="3287853168" sldId="387"/>
            <ac:picMk id="3" creationId="{35134137-EF0E-C983-4414-6BBD50F07A82}"/>
          </ac:picMkLst>
        </pc:picChg>
        <pc:picChg chg="del">
          <ac:chgData name="Claudio Puglia" userId="4f3278ef-119b-4acb-93ea-1fd80b8af420" providerId="ADAL" clId="{6C124545-EB42-4525-9DF8-1D432CD2A9A2}" dt="2023-10-19T08:27:52.662" v="1271" actId="478"/>
          <ac:picMkLst>
            <pc:docMk/>
            <pc:sldMk cId="3287853168" sldId="387"/>
            <ac:picMk id="5122" creationId="{C4ED1537-8AB1-7E97-91F2-7A8FAB0360F8}"/>
          </ac:picMkLst>
        </pc:picChg>
      </pc:sldChg>
      <pc:sldMasterChg chg="modSldLayout">
        <pc:chgData name="Claudio Puglia" userId="4f3278ef-119b-4acb-93ea-1fd80b8af420" providerId="ADAL" clId="{6C124545-EB42-4525-9DF8-1D432CD2A9A2}" dt="2023-10-19T06:06:10.275" v="873" actId="478"/>
        <pc:sldMasterMkLst>
          <pc:docMk/>
          <pc:sldMasterMk cId="0" sldId="2147483648"/>
        </pc:sldMasterMkLst>
        <pc:sldLayoutChg chg="delSp modSp mod">
          <pc:chgData name="Claudio Puglia" userId="4f3278ef-119b-4acb-93ea-1fd80b8af420" providerId="ADAL" clId="{6C124545-EB42-4525-9DF8-1D432CD2A9A2}" dt="2023-10-19T06:06:10.275" v="873" actId="478"/>
          <pc:sldLayoutMkLst>
            <pc:docMk/>
            <pc:sldMasterMk cId="0" sldId="2147483648"/>
            <pc:sldLayoutMk cId="0" sldId="2147483649"/>
          </pc:sldLayoutMkLst>
          <pc:spChg chg="mod">
            <ac:chgData name="Claudio Puglia" userId="4f3278ef-119b-4acb-93ea-1fd80b8af420" providerId="ADAL" clId="{6C124545-EB42-4525-9DF8-1D432CD2A9A2}" dt="2023-10-19T06:02:53.706" v="854" actId="14100"/>
            <ac:spMkLst>
              <pc:docMk/>
              <pc:sldMasterMk cId="0" sldId="2147483648"/>
              <pc:sldLayoutMk cId="0" sldId="2147483649"/>
              <ac:spMk id="15" creationId="{00000000-0000-0000-0000-000000000000}"/>
            </ac:spMkLst>
          </pc:spChg>
          <pc:picChg chg="mod">
            <ac:chgData name="Claudio Puglia" userId="4f3278ef-119b-4acb-93ea-1fd80b8af420" providerId="ADAL" clId="{6C124545-EB42-4525-9DF8-1D432CD2A9A2}" dt="2023-10-19T06:03:03.651" v="856" actId="14100"/>
            <ac:picMkLst>
              <pc:docMk/>
              <pc:sldMasterMk cId="0" sldId="2147483648"/>
              <pc:sldLayoutMk cId="0" sldId="2147483649"/>
              <ac:picMk id="3" creationId="{E0254156-B33B-4648-7C9E-56B12716A94C}"/>
            </ac:picMkLst>
          </pc:picChg>
          <pc:picChg chg="del">
            <ac:chgData name="Claudio Puglia" userId="4f3278ef-119b-4acb-93ea-1fd80b8af420" providerId="ADAL" clId="{6C124545-EB42-4525-9DF8-1D432CD2A9A2}" dt="2023-10-19T06:06:10.275" v="873" actId="478"/>
            <ac:picMkLst>
              <pc:docMk/>
              <pc:sldMasterMk cId="0" sldId="2147483648"/>
              <pc:sldLayoutMk cId="0" sldId="2147483649"/>
              <ac:picMk id="13" creationId="{00000000-0000-0000-0000-000000000000}"/>
            </ac:picMkLst>
          </pc:picChg>
        </pc:sldLayoutChg>
        <pc:sldLayoutChg chg="addSp modSp mod">
          <pc:chgData name="Claudio Puglia" userId="4f3278ef-119b-4acb-93ea-1fd80b8af420" providerId="ADAL" clId="{6C124545-EB42-4525-9DF8-1D432CD2A9A2}" dt="2023-10-19T05:46:30.114" v="674" actId="404"/>
          <pc:sldLayoutMkLst>
            <pc:docMk/>
            <pc:sldMasterMk cId="0" sldId="2147483648"/>
            <pc:sldLayoutMk cId="0" sldId="2147483652"/>
          </pc:sldLayoutMkLst>
          <pc:spChg chg="add mod">
            <ac:chgData name="Claudio Puglia" userId="4f3278ef-119b-4acb-93ea-1fd80b8af420" providerId="ADAL" clId="{6C124545-EB42-4525-9DF8-1D432CD2A9A2}" dt="2023-10-19T05:46:30.114" v="674" actId="404"/>
            <ac:spMkLst>
              <pc:docMk/>
              <pc:sldMasterMk cId="0" sldId="2147483648"/>
              <pc:sldLayoutMk cId="0" sldId="2147483652"/>
              <ac:spMk id="3" creationId="{D33BADD0-2EB6-42D5-1507-D77DFA8B3DE6}"/>
            </ac:spMkLst>
          </pc:spChg>
        </pc:sldLayoutChg>
        <pc:sldLayoutChg chg="addSp delSp modSp mod">
          <pc:chgData name="Claudio Puglia" userId="4f3278ef-119b-4acb-93ea-1fd80b8af420" providerId="ADAL" clId="{6C124545-EB42-4525-9DF8-1D432CD2A9A2}" dt="2023-10-19T05:35:02.899" v="498" actId="1076"/>
          <pc:sldLayoutMkLst>
            <pc:docMk/>
            <pc:sldMasterMk cId="0" sldId="2147483648"/>
            <pc:sldLayoutMk cId="0" sldId="2147483653"/>
          </pc:sldLayoutMkLst>
          <pc:spChg chg="del">
            <ac:chgData name="Claudio Puglia" userId="4f3278ef-119b-4acb-93ea-1fd80b8af420" providerId="ADAL" clId="{6C124545-EB42-4525-9DF8-1D432CD2A9A2}" dt="2023-10-19T05:33:20.979" v="454" actId="478"/>
            <ac:spMkLst>
              <pc:docMk/>
              <pc:sldMasterMk cId="0" sldId="2147483648"/>
              <pc:sldLayoutMk cId="0" sldId="2147483653"/>
              <ac:spMk id="35" creationId="{00000000-0000-0000-0000-000000000000}"/>
            </ac:spMkLst>
          </pc:spChg>
          <pc:spChg chg="mod">
            <ac:chgData name="Claudio Puglia" userId="4f3278ef-119b-4acb-93ea-1fd80b8af420" providerId="ADAL" clId="{6C124545-EB42-4525-9DF8-1D432CD2A9A2}" dt="2023-10-19T05:34:49.589" v="493" actId="1036"/>
            <ac:spMkLst>
              <pc:docMk/>
              <pc:sldMasterMk cId="0" sldId="2147483648"/>
              <pc:sldLayoutMk cId="0" sldId="2147483653"/>
              <ac:spMk id="48" creationId="{00000000-0000-0000-0000-000000000000}"/>
            </ac:spMkLst>
          </pc:spChg>
          <pc:spChg chg="mod">
            <ac:chgData name="Claudio Puglia" userId="4f3278ef-119b-4acb-93ea-1fd80b8af420" providerId="ADAL" clId="{6C124545-EB42-4525-9DF8-1D432CD2A9A2}" dt="2023-10-19T05:34:49.589" v="493" actId="1036"/>
            <ac:spMkLst>
              <pc:docMk/>
              <pc:sldMasterMk cId="0" sldId="2147483648"/>
              <pc:sldLayoutMk cId="0" sldId="2147483653"/>
              <ac:spMk id="49" creationId="{00000000-0000-0000-0000-000000000000}"/>
            </ac:spMkLst>
          </pc:spChg>
          <pc:grpChg chg="del">
            <ac:chgData name="Claudio Puglia" userId="4f3278ef-119b-4acb-93ea-1fd80b8af420" providerId="ADAL" clId="{6C124545-EB42-4525-9DF8-1D432CD2A9A2}" dt="2023-10-19T05:33:52.865" v="462" actId="478"/>
            <ac:grpSpMkLst>
              <pc:docMk/>
              <pc:sldMasterMk cId="0" sldId="2147483648"/>
              <pc:sldLayoutMk cId="0" sldId="2147483653"/>
              <ac:grpSpMk id="39" creationId="{00000000-0000-0000-0000-000000000000}"/>
            </ac:grpSpMkLst>
          </pc:grpChg>
          <pc:picChg chg="add mod">
            <ac:chgData name="Claudio Puglia" userId="4f3278ef-119b-4acb-93ea-1fd80b8af420" providerId="ADAL" clId="{6C124545-EB42-4525-9DF8-1D432CD2A9A2}" dt="2023-10-19T05:34:55.833" v="496" actId="1076"/>
            <ac:picMkLst>
              <pc:docMk/>
              <pc:sldMasterMk cId="0" sldId="2147483648"/>
              <pc:sldLayoutMk cId="0" sldId="2147483653"/>
              <ac:picMk id="2" creationId="{94649F83-797F-2534-2606-916FEE79B732}"/>
            </ac:picMkLst>
          </pc:picChg>
          <pc:picChg chg="add mod">
            <ac:chgData name="Claudio Puglia" userId="4f3278ef-119b-4acb-93ea-1fd80b8af420" providerId="ADAL" clId="{6C124545-EB42-4525-9DF8-1D432CD2A9A2}" dt="2023-10-19T05:35:02.899" v="498" actId="1076"/>
            <ac:picMkLst>
              <pc:docMk/>
              <pc:sldMasterMk cId="0" sldId="2147483648"/>
              <pc:sldLayoutMk cId="0" sldId="2147483653"/>
              <ac:picMk id="3" creationId="{9D0AEA59-A6B6-04F4-F57D-097220FB46C5}"/>
            </ac:picMkLst>
          </pc:picChg>
          <pc:picChg chg="del">
            <ac:chgData name="Claudio Puglia" userId="4f3278ef-119b-4acb-93ea-1fd80b8af420" providerId="ADAL" clId="{6C124545-EB42-4525-9DF8-1D432CD2A9A2}" dt="2023-10-19T05:33:23.506" v="455" actId="478"/>
            <ac:picMkLst>
              <pc:docMk/>
              <pc:sldMasterMk cId="0" sldId="2147483648"/>
              <pc:sldLayoutMk cId="0" sldId="2147483653"/>
              <ac:picMk id="34" creationId="{00000000-0000-0000-0000-000000000000}"/>
            </ac:picMkLst>
          </pc:picChg>
          <pc:picChg chg="del">
            <ac:chgData name="Claudio Puglia" userId="4f3278ef-119b-4acb-93ea-1fd80b8af420" providerId="ADAL" clId="{6C124545-EB42-4525-9DF8-1D432CD2A9A2}" dt="2023-10-19T05:33:20.979" v="454" actId="478"/>
            <ac:picMkLst>
              <pc:docMk/>
              <pc:sldMasterMk cId="0" sldId="2147483648"/>
              <pc:sldLayoutMk cId="0" sldId="2147483653"/>
              <ac:picMk id="36" creationId="{00000000-0000-0000-0000-000000000000}"/>
            </ac:picMkLst>
          </pc:picChg>
          <pc:picChg chg="mod">
            <ac:chgData name="Claudio Puglia" userId="4f3278ef-119b-4acb-93ea-1fd80b8af420" providerId="ADAL" clId="{6C124545-EB42-4525-9DF8-1D432CD2A9A2}" dt="2023-10-19T05:34:49.589" v="493" actId="1036"/>
            <ac:picMkLst>
              <pc:docMk/>
              <pc:sldMasterMk cId="0" sldId="2147483648"/>
              <pc:sldLayoutMk cId="0" sldId="2147483653"/>
              <ac:picMk id="37" creationId="{00000000-0000-0000-0000-000000000000}"/>
            </ac:picMkLst>
          </pc:picChg>
          <pc:picChg chg="mod">
            <ac:chgData name="Claudio Puglia" userId="4f3278ef-119b-4acb-93ea-1fd80b8af420" providerId="ADAL" clId="{6C124545-EB42-4525-9DF8-1D432CD2A9A2}" dt="2023-10-19T05:34:49.589" v="493" actId="1036"/>
            <ac:picMkLst>
              <pc:docMk/>
              <pc:sldMasterMk cId="0" sldId="2147483648"/>
              <pc:sldLayoutMk cId="0" sldId="2147483653"/>
              <ac:picMk id="38" creationId="{00000000-0000-0000-0000-000000000000}"/>
            </ac:picMkLst>
          </pc:picChg>
          <pc:picChg chg="mod">
            <ac:chgData name="Claudio Puglia" userId="4f3278ef-119b-4acb-93ea-1fd80b8af420" providerId="ADAL" clId="{6C124545-EB42-4525-9DF8-1D432CD2A9A2}" dt="2023-10-19T05:34:49.589" v="493" actId="1036"/>
            <ac:picMkLst>
              <pc:docMk/>
              <pc:sldMasterMk cId="0" sldId="2147483648"/>
              <pc:sldLayoutMk cId="0" sldId="2147483653"/>
              <ac:picMk id="47" creationId="{00000000-0000-0000-0000-000000000000}"/>
            </ac:picMkLst>
          </pc:picChg>
          <pc:picChg chg="del">
            <ac:chgData name="Claudio Puglia" userId="4f3278ef-119b-4acb-93ea-1fd80b8af420" providerId="ADAL" clId="{6C124545-EB42-4525-9DF8-1D432CD2A9A2}" dt="2023-10-19T05:33:55.250" v="463" actId="478"/>
            <ac:picMkLst>
              <pc:docMk/>
              <pc:sldMasterMk cId="0" sldId="2147483648"/>
              <pc:sldLayoutMk cId="0" sldId="2147483653"/>
              <ac:picMk id="50" creationId="{00000000-0000-0000-0000-000000000000}"/>
            </ac:picMkLst>
          </pc:picChg>
          <pc:picChg chg="add mod">
            <ac:chgData name="Claudio Puglia" userId="4f3278ef-119b-4acb-93ea-1fd80b8af420" providerId="ADAL" clId="{6C124545-EB42-4525-9DF8-1D432CD2A9A2}" dt="2023-10-19T05:34:53.722" v="495" actId="1076"/>
            <ac:picMkLst>
              <pc:docMk/>
              <pc:sldMasterMk cId="0" sldId="2147483648"/>
              <pc:sldLayoutMk cId="0" sldId="2147483653"/>
              <ac:picMk id="8194" creationId="{7E8C32DF-B332-F0ED-9B6C-0285122DCBD3}"/>
            </ac:picMkLst>
          </pc:picChg>
        </pc:sldLayoutChg>
      </pc:sldMasterChg>
    </pc:docChg>
  </pc:docChgLst>
  <pc:docChgLst>
    <pc:chgData name="Claudio Puglia" userId="4f3278ef-119b-4acb-93ea-1fd80b8af420" providerId="ADAL" clId="{002BCDE2-E941-4702-910B-C864893A6D2C}"/>
    <pc:docChg chg="undo custSel addSld delSld modSld">
      <pc:chgData name="Claudio Puglia" userId="4f3278ef-119b-4acb-93ea-1fd80b8af420" providerId="ADAL" clId="{002BCDE2-E941-4702-910B-C864893A6D2C}" dt="2023-10-18T23:56:02.767" v="649" actId="47"/>
      <pc:docMkLst>
        <pc:docMk/>
      </pc:docMkLst>
      <pc:sldChg chg="del">
        <pc:chgData name="Claudio Puglia" userId="4f3278ef-119b-4acb-93ea-1fd80b8af420" providerId="ADAL" clId="{002BCDE2-E941-4702-910B-C864893A6D2C}" dt="2023-10-18T23:56:02.767" v="649" actId="47"/>
        <pc:sldMkLst>
          <pc:docMk/>
          <pc:sldMk cId="3323571214" sldId="262"/>
        </pc:sldMkLst>
      </pc:sldChg>
      <pc:sldChg chg="del">
        <pc:chgData name="Claudio Puglia" userId="4f3278ef-119b-4acb-93ea-1fd80b8af420" providerId="ADAL" clId="{002BCDE2-E941-4702-910B-C864893A6D2C}" dt="2023-10-18T23:55:58.875" v="648" actId="47"/>
        <pc:sldMkLst>
          <pc:docMk/>
          <pc:sldMk cId="1733531792" sldId="263"/>
        </pc:sldMkLst>
      </pc:sldChg>
      <pc:sldChg chg="del">
        <pc:chgData name="Claudio Puglia" userId="4f3278ef-119b-4acb-93ea-1fd80b8af420" providerId="ADAL" clId="{002BCDE2-E941-4702-910B-C864893A6D2C}" dt="2023-10-18T23:55:58.875" v="648" actId="47"/>
        <pc:sldMkLst>
          <pc:docMk/>
          <pc:sldMk cId="2722066371" sldId="276"/>
        </pc:sldMkLst>
      </pc:sldChg>
      <pc:sldChg chg="del">
        <pc:chgData name="Claudio Puglia" userId="4f3278ef-119b-4acb-93ea-1fd80b8af420" providerId="ADAL" clId="{002BCDE2-E941-4702-910B-C864893A6D2C}" dt="2023-10-18T23:55:58.875" v="648" actId="47"/>
        <pc:sldMkLst>
          <pc:docMk/>
          <pc:sldMk cId="2650778699" sldId="277"/>
        </pc:sldMkLst>
      </pc:sldChg>
      <pc:sldChg chg="del">
        <pc:chgData name="Claudio Puglia" userId="4f3278ef-119b-4acb-93ea-1fd80b8af420" providerId="ADAL" clId="{002BCDE2-E941-4702-910B-C864893A6D2C}" dt="2023-10-18T23:55:58.875" v="648" actId="47"/>
        <pc:sldMkLst>
          <pc:docMk/>
          <pc:sldMk cId="3901776217" sldId="279"/>
        </pc:sldMkLst>
      </pc:sldChg>
      <pc:sldChg chg="del">
        <pc:chgData name="Claudio Puglia" userId="4f3278ef-119b-4acb-93ea-1fd80b8af420" providerId="ADAL" clId="{002BCDE2-E941-4702-910B-C864893A6D2C}" dt="2023-10-18T23:55:58.875" v="648" actId="47"/>
        <pc:sldMkLst>
          <pc:docMk/>
          <pc:sldMk cId="988060982" sldId="281"/>
        </pc:sldMkLst>
      </pc:sldChg>
      <pc:sldChg chg="del">
        <pc:chgData name="Claudio Puglia" userId="4f3278ef-119b-4acb-93ea-1fd80b8af420" providerId="ADAL" clId="{002BCDE2-E941-4702-910B-C864893A6D2C}" dt="2023-10-18T23:55:58.875" v="648" actId="47"/>
        <pc:sldMkLst>
          <pc:docMk/>
          <pc:sldMk cId="3040870498" sldId="283"/>
        </pc:sldMkLst>
      </pc:sldChg>
      <pc:sldChg chg="del">
        <pc:chgData name="Claudio Puglia" userId="4f3278ef-119b-4acb-93ea-1fd80b8af420" providerId="ADAL" clId="{002BCDE2-E941-4702-910B-C864893A6D2C}" dt="2023-10-18T23:55:58.875" v="648" actId="47"/>
        <pc:sldMkLst>
          <pc:docMk/>
          <pc:sldMk cId="1943975680" sldId="285"/>
        </pc:sldMkLst>
      </pc:sldChg>
      <pc:sldChg chg="del">
        <pc:chgData name="Claudio Puglia" userId="4f3278ef-119b-4acb-93ea-1fd80b8af420" providerId="ADAL" clId="{002BCDE2-E941-4702-910B-C864893A6D2C}" dt="2023-10-18T23:55:58.875" v="648" actId="47"/>
        <pc:sldMkLst>
          <pc:docMk/>
          <pc:sldMk cId="2333900567" sldId="286"/>
        </pc:sldMkLst>
      </pc:sldChg>
      <pc:sldChg chg="del">
        <pc:chgData name="Claudio Puglia" userId="4f3278ef-119b-4acb-93ea-1fd80b8af420" providerId="ADAL" clId="{002BCDE2-E941-4702-910B-C864893A6D2C}" dt="2023-10-18T23:55:58.875" v="648" actId="47"/>
        <pc:sldMkLst>
          <pc:docMk/>
          <pc:sldMk cId="2166638559" sldId="292"/>
        </pc:sldMkLst>
      </pc:sldChg>
      <pc:sldChg chg="del">
        <pc:chgData name="Claudio Puglia" userId="4f3278ef-119b-4acb-93ea-1fd80b8af420" providerId="ADAL" clId="{002BCDE2-E941-4702-910B-C864893A6D2C}" dt="2023-10-18T23:56:02.767" v="649" actId="47"/>
        <pc:sldMkLst>
          <pc:docMk/>
          <pc:sldMk cId="1423216582" sldId="293"/>
        </pc:sldMkLst>
      </pc:sldChg>
      <pc:sldChg chg="del">
        <pc:chgData name="Claudio Puglia" userId="4f3278ef-119b-4acb-93ea-1fd80b8af420" providerId="ADAL" clId="{002BCDE2-E941-4702-910B-C864893A6D2C}" dt="2023-10-18T23:56:02.767" v="649" actId="47"/>
        <pc:sldMkLst>
          <pc:docMk/>
          <pc:sldMk cId="2557582611" sldId="294"/>
        </pc:sldMkLst>
      </pc:sldChg>
      <pc:sldChg chg="del">
        <pc:chgData name="Claudio Puglia" userId="4f3278ef-119b-4acb-93ea-1fd80b8af420" providerId="ADAL" clId="{002BCDE2-E941-4702-910B-C864893A6D2C}" dt="2023-10-18T23:56:02.767" v="649" actId="47"/>
        <pc:sldMkLst>
          <pc:docMk/>
          <pc:sldMk cId="2562201866" sldId="295"/>
        </pc:sldMkLst>
      </pc:sldChg>
      <pc:sldChg chg="del">
        <pc:chgData name="Claudio Puglia" userId="4f3278ef-119b-4acb-93ea-1fd80b8af420" providerId="ADAL" clId="{002BCDE2-E941-4702-910B-C864893A6D2C}" dt="2023-10-18T23:56:02.767" v="649" actId="47"/>
        <pc:sldMkLst>
          <pc:docMk/>
          <pc:sldMk cId="1978871192" sldId="296"/>
        </pc:sldMkLst>
      </pc:sldChg>
      <pc:sldChg chg="del">
        <pc:chgData name="Claudio Puglia" userId="4f3278ef-119b-4acb-93ea-1fd80b8af420" providerId="ADAL" clId="{002BCDE2-E941-4702-910B-C864893A6D2C}" dt="2023-10-18T23:55:58.875" v="648" actId="47"/>
        <pc:sldMkLst>
          <pc:docMk/>
          <pc:sldMk cId="880349888" sldId="297"/>
        </pc:sldMkLst>
      </pc:sldChg>
      <pc:sldChg chg="del">
        <pc:chgData name="Claudio Puglia" userId="4f3278ef-119b-4acb-93ea-1fd80b8af420" providerId="ADAL" clId="{002BCDE2-E941-4702-910B-C864893A6D2C}" dt="2023-10-18T23:56:02.767" v="649" actId="47"/>
        <pc:sldMkLst>
          <pc:docMk/>
          <pc:sldMk cId="869221759" sldId="298"/>
        </pc:sldMkLst>
      </pc:sldChg>
      <pc:sldChg chg="del">
        <pc:chgData name="Claudio Puglia" userId="4f3278ef-119b-4acb-93ea-1fd80b8af420" providerId="ADAL" clId="{002BCDE2-E941-4702-910B-C864893A6D2C}" dt="2023-10-18T23:56:02.767" v="649" actId="47"/>
        <pc:sldMkLst>
          <pc:docMk/>
          <pc:sldMk cId="1046501071" sldId="299"/>
        </pc:sldMkLst>
      </pc:sldChg>
      <pc:sldChg chg="del">
        <pc:chgData name="Claudio Puglia" userId="4f3278ef-119b-4acb-93ea-1fd80b8af420" providerId="ADAL" clId="{002BCDE2-E941-4702-910B-C864893A6D2C}" dt="2023-10-18T23:56:02.767" v="649" actId="47"/>
        <pc:sldMkLst>
          <pc:docMk/>
          <pc:sldMk cId="2988596468" sldId="302"/>
        </pc:sldMkLst>
      </pc:sldChg>
      <pc:sldChg chg="del">
        <pc:chgData name="Claudio Puglia" userId="4f3278ef-119b-4acb-93ea-1fd80b8af420" providerId="ADAL" clId="{002BCDE2-E941-4702-910B-C864893A6D2C}" dt="2023-10-18T23:56:02.767" v="649" actId="47"/>
        <pc:sldMkLst>
          <pc:docMk/>
          <pc:sldMk cId="585499122" sldId="303"/>
        </pc:sldMkLst>
      </pc:sldChg>
      <pc:sldChg chg="del">
        <pc:chgData name="Claudio Puglia" userId="4f3278ef-119b-4acb-93ea-1fd80b8af420" providerId="ADAL" clId="{002BCDE2-E941-4702-910B-C864893A6D2C}" dt="2023-10-18T23:56:02.767" v="649" actId="47"/>
        <pc:sldMkLst>
          <pc:docMk/>
          <pc:sldMk cId="436221184" sldId="305"/>
        </pc:sldMkLst>
      </pc:sldChg>
      <pc:sldChg chg="del">
        <pc:chgData name="Claudio Puglia" userId="4f3278ef-119b-4acb-93ea-1fd80b8af420" providerId="ADAL" clId="{002BCDE2-E941-4702-910B-C864893A6D2C}" dt="2023-10-18T23:56:02.767" v="649" actId="47"/>
        <pc:sldMkLst>
          <pc:docMk/>
          <pc:sldMk cId="2672292360" sldId="306"/>
        </pc:sldMkLst>
      </pc:sldChg>
      <pc:sldChg chg="del">
        <pc:chgData name="Claudio Puglia" userId="4f3278ef-119b-4acb-93ea-1fd80b8af420" providerId="ADAL" clId="{002BCDE2-E941-4702-910B-C864893A6D2C}" dt="2023-10-18T23:56:02.767" v="649" actId="47"/>
        <pc:sldMkLst>
          <pc:docMk/>
          <pc:sldMk cId="1665025939" sldId="307"/>
        </pc:sldMkLst>
      </pc:sldChg>
      <pc:sldChg chg="del">
        <pc:chgData name="Claudio Puglia" userId="4f3278ef-119b-4acb-93ea-1fd80b8af420" providerId="ADAL" clId="{002BCDE2-E941-4702-910B-C864893A6D2C}" dt="2023-10-18T23:55:58.875" v="648" actId="47"/>
        <pc:sldMkLst>
          <pc:docMk/>
          <pc:sldMk cId="2294283907" sldId="308"/>
        </pc:sldMkLst>
      </pc:sldChg>
      <pc:sldChg chg="del">
        <pc:chgData name="Claudio Puglia" userId="4f3278ef-119b-4acb-93ea-1fd80b8af420" providerId="ADAL" clId="{002BCDE2-E941-4702-910B-C864893A6D2C}" dt="2023-10-18T23:55:58.875" v="648" actId="47"/>
        <pc:sldMkLst>
          <pc:docMk/>
          <pc:sldMk cId="1001391084" sldId="309"/>
        </pc:sldMkLst>
      </pc:sldChg>
      <pc:sldChg chg="del">
        <pc:chgData name="Claudio Puglia" userId="4f3278ef-119b-4acb-93ea-1fd80b8af420" providerId="ADAL" clId="{002BCDE2-E941-4702-910B-C864893A6D2C}" dt="2023-10-18T23:55:58.875" v="648" actId="47"/>
        <pc:sldMkLst>
          <pc:docMk/>
          <pc:sldMk cId="3699270969" sldId="311"/>
        </pc:sldMkLst>
      </pc:sldChg>
      <pc:sldChg chg="del">
        <pc:chgData name="Claudio Puglia" userId="4f3278ef-119b-4acb-93ea-1fd80b8af420" providerId="ADAL" clId="{002BCDE2-E941-4702-910B-C864893A6D2C}" dt="2023-10-18T23:56:02.767" v="649" actId="47"/>
        <pc:sldMkLst>
          <pc:docMk/>
          <pc:sldMk cId="3272755091" sldId="320"/>
        </pc:sldMkLst>
      </pc:sldChg>
      <pc:sldChg chg="del">
        <pc:chgData name="Claudio Puglia" userId="4f3278ef-119b-4acb-93ea-1fd80b8af420" providerId="ADAL" clId="{002BCDE2-E941-4702-910B-C864893A6D2C}" dt="2023-10-18T23:56:02.767" v="649" actId="47"/>
        <pc:sldMkLst>
          <pc:docMk/>
          <pc:sldMk cId="3440590384" sldId="321"/>
        </pc:sldMkLst>
      </pc:sldChg>
      <pc:sldChg chg="del">
        <pc:chgData name="Claudio Puglia" userId="4f3278ef-119b-4acb-93ea-1fd80b8af420" providerId="ADAL" clId="{002BCDE2-E941-4702-910B-C864893A6D2C}" dt="2023-10-18T23:55:58.875" v="648" actId="47"/>
        <pc:sldMkLst>
          <pc:docMk/>
          <pc:sldMk cId="2593005886" sldId="336"/>
        </pc:sldMkLst>
      </pc:sldChg>
      <pc:sldChg chg="del">
        <pc:chgData name="Claudio Puglia" userId="4f3278ef-119b-4acb-93ea-1fd80b8af420" providerId="ADAL" clId="{002BCDE2-E941-4702-910B-C864893A6D2C}" dt="2023-10-18T23:55:58.875" v="648" actId="47"/>
        <pc:sldMkLst>
          <pc:docMk/>
          <pc:sldMk cId="572900817" sldId="342"/>
        </pc:sldMkLst>
      </pc:sldChg>
      <pc:sldChg chg="del">
        <pc:chgData name="Claudio Puglia" userId="4f3278ef-119b-4acb-93ea-1fd80b8af420" providerId="ADAL" clId="{002BCDE2-E941-4702-910B-C864893A6D2C}" dt="2023-10-18T23:55:58.875" v="648" actId="47"/>
        <pc:sldMkLst>
          <pc:docMk/>
          <pc:sldMk cId="19739712" sldId="343"/>
        </pc:sldMkLst>
      </pc:sldChg>
      <pc:sldChg chg="del">
        <pc:chgData name="Claudio Puglia" userId="4f3278ef-119b-4acb-93ea-1fd80b8af420" providerId="ADAL" clId="{002BCDE2-E941-4702-910B-C864893A6D2C}" dt="2023-10-18T23:55:58.875" v="648" actId="47"/>
        <pc:sldMkLst>
          <pc:docMk/>
          <pc:sldMk cId="3121871770" sldId="345"/>
        </pc:sldMkLst>
      </pc:sldChg>
      <pc:sldChg chg="del">
        <pc:chgData name="Claudio Puglia" userId="4f3278ef-119b-4acb-93ea-1fd80b8af420" providerId="ADAL" clId="{002BCDE2-E941-4702-910B-C864893A6D2C}" dt="2023-10-18T23:55:58.875" v="648" actId="47"/>
        <pc:sldMkLst>
          <pc:docMk/>
          <pc:sldMk cId="4217942639" sldId="346"/>
        </pc:sldMkLst>
      </pc:sldChg>
      <pc:sldChg chg="del">
        <pc:chgData name="Claudio Puglia" userId="4f3278ef-119b-4acb-93ea-1fd80b8af420" providerId="ADAL" clId="{002BCDE2-E941-4702-910B-C864893A6D2C}" dt="2023-10-18T23:55:58.875" v="648" actId="47"/>
        <pc:sldMkLst>
          <pc:docMk/>
          <pc:sldMk cId="25092653" sldId="347"/>
        </pc:sldMkLst>
      </pc:sldChg>
      <pc:sldChg chg="del">
        <pc:chgData name="Claudio Puglia" userId="4f3278ef-119b-4acb-93ea-1fd80b8af420" providerId="ADAL" clId="{002BCDE2-E941-4702-910B-C864893A6D2C}" dt="2023-10-18T23:55:58.875" v="648" actId="47"/>
        <pc:sldMkLst>
          <pc:docMk/>
          <pc:sldMk cId="120371142" sldId="348"/>
        </pc:sldMkLst>
      </pc:sldChg>
      <pc:sldChg chg="del">
        <pc:chgData name="Claudio Puglia" userId="4f3278ef-119b-4acb-93ea-1fd80b8af420" providerId="ADAL" clId="{002BCDE2-E941-4702-910B-C864893A6D2C}" dt="2023-10-18T23:55:58.875" v="648" actId="47"/>
        <pc:sldMkLst>
          <pc:docMk/>
          <pc:sldMk cId="913909353" sldId="349"/>
        </pc:sldMkLst>
      </pc:sldChg>
      <pc:sldChg chg="del">
        <pc:chgData name="Claudio Puglia" userId="4f3278ef-119b-4acb-93ea-1fd80b8af420" providerId="ADAL" clId="{002BCDE2-E941-4702-910B-C864893A6D2C}" dt="2023-10-18T23:55:58.875" v="648" actId="47"/>
        <pc:sldMkLst>
          <pc:docMk/>
          <pc:sldMk cId="1539358352" sldId="350"/>
        </pc:sldMkLst>
      </pc:sldChg>
      <pc:sldChg chg="del">
        <pc:chgData name="Claudio Puglia" userId="4f3278ef-119b-4acb-93ea-1fd80b8af420" providerId="ADAL" clId="{002BCDE2-E941-4702-910B-C864893A6D2C}" dt="2023-10-18T23:55:58.875" v="648" actId="47"/>
        <pc:sldMkLst>
          <pc:docMk/>
          <pc:sldMk cId="2343880054" sldId="351"/>
        </pc:sldMkLst>
      </pc:sldChg>
      <pc:sldChg chg="del">
        <pc:chgData name="Claudio Puglia" userId="4f3278ef-119b-4acb-93ea-1fd80b8af420" providerId="ADAL" clId="{002BCDE2-E941-4702-910B-C864893A6D2C}" dt="2023-10-18T23:55:58.875" v="648" actId="47"/>
        <pc:sldMkLst>
          <pc:docMk/>
          <pc:sldMk cId="1649247219" sldId="352"/>
        </pc:sldMkLst>
      </pc:sldChg>
      <pc:sldChg chg="del">
        <pc:chgData name="Claudio Puglia" userId="4f3278ef-119b-4acb-93ea-1fd80b8af420" providerId="ADAL" clId="{002BCDE2-E941-4702-910B-C864893A6D2C}" dt="2023-10-18T23:55:58.875" v="648" actId="47"/>
        <pc:sldMkLst>
          <pc:docMk/>
          <pc:sldMk cId="2026280468" sldId="353"/>
        </pc:sldMkLst>
      </pc:sldChg>
      <pc:sldChg chg="del">
        <pc:chgData name="Claudio Puglia" userId="4f3278ef-119b-4acb-93ea-1fd80b8af420" providerId="ADAL" clId="{002BCDE2-E941-4702-910B-C864893A6D2C}" dt="2023-10-18T23:55:58.875" v="648" actId="47"/>
        <pc:sldMkLst>
          <pc:docMk/>
          <pc:sldMk cId="951884385" sldId="354"/>
        </pc:sldMkLst>
      </pc:sldChg>
      <pc:sldChg chg="del">
        <pc:chgData name="Claudio Puglia" userId="4f3278ef-119b-4acb-93ea-1fd80b8af420" providerId="ADAL" clId="{002BCDE2-E941-4702-910B-C864893A6D2C}" dt="2023-10-18T23:55:58.875" v="648" actId="47"/>
        <pc:sldMkLst>
          <pc:docMk/>
          <pc:sldMk cId="2081231495" sldId="356"/>
        </pc:sldMkLst>
      </pc:sldChg>
      <pc:sldChg chg="modSp mod">
        <pc:chgData name="Claudio Puglia" userId="4f3278ef-119b-4acb-93ea-1fd80b8af420" providerId="ADAL" clId="{002BCDE2-E941-4702-910B-C864893A6D2C}" dt="2023-10-18T23:03:37.420" v="184" actId="20577"/>
        <pc:sldMkLst>
          <pc:docMk/>
          <pc:sldMk cId="430550572" sldId="360"/>
        </pc:sldMkLst>
        <pc:spChg chg="mod">
          <ac:chgData name="Claudio Puglia" userId="4f3278ef-119b-4acb-93ea-1fd80b8af420" providerId="ADAL" clId="{002BCDE2-E941-4702-910B-C864893A6D2C}" dt="2023-10-18T23:03:37.420" v="184" actId="20577"/>
          <ac:spMkLst>
            <pc:docMk/>
            <pc:sldMk cId="430550572" sldId="360"/>
            <ac:spMk id="150" creationId="{00000000-0000-0000-0000-000000000000}"/>
          </ac:spMkLst>
        </pc:spChg>
      </pc:sldChg>
      <pc:sldChg chg="modSp mod">
        <pc:chgData name="Claudio Puglia" userId="4f3278ef-119b-4acb-93ea-1fd80b8af420" providerId="ADAL" clId="{002BCDE2-E941-4702-910B-C864893A6D2C}" dt="2023-10-18T23:03:45.329" v="186" actId="20577"/>
        <pc:sldMkLst>
          <pc:docMk/>
          <pc:sldMk cId="514145572" sldId="361"/>
        </pc:sldMkLst>
        <pc:spChg chg="mod">
          <ac:chgData name="Claudio Puglia" userId="4f3278ef-119b-4acb-93ea-1fd80b8af420" providerId="ADAL" clId="{002BCDE2-E941-4702-910B-C864893A6D2C}" dt="2023-10-18T23:03:45.329" v="186" actId="20577"/>
          <ac:spMkLst>
            <pc:docMk/>
            <pc:sldMk cId="514145572" sldId="361"/>
            <ac:spMk id="150" creationId="{00000000-0000-0000-0000-000000000000}"/>
          </ac:spMkLst>
        </pc:spChg>
      </pc:sldChg>
      <pc:sldChg chg="modSp mod">
        <pc:chgData name="Claudio Puglia" userId="4f3278ef-119b-4acb-93ea-1fd80b8af420" providerId="ADAL" clId="{002BCDE2-E941-4702-910B-C864893A6D2C}" dt="2023-10-18T23:03:43.531" v="185" actId="20577"/>
        <pc:sldMkLst>
          <pc:docMk/>
          <pc:sldMk cId="2167392005" sldId="363"/>
        </pc:sldMkLst>
        <pc:spChg chg="mod">
          <ac:chgData name="Claudio Puglia" userId="4f3278ef-119b-4acb-93ea-1fd80b8af420" providerId="ADAL" clId="{002BCDE2-E941-4702-910B-C864893A6D2C}" dt="2023-10-18T23:03:43.531" v="185" actId="20577"/>
          <ac:spMkLst>
            <pc:docMk/>
            <pc:sldMk cId="2167392005" sldId="363"/>
            <ac:spMk id="150" creationId="{00000000-0000-0000-0000-000000000000}"/>
          </ac:spMkLst>
        </pc:spChg>
      </pc:sldChg>
      <pc:sldChg chg="modSp mod">
        <pc:chgData name="Claudio Puglia" userId="4f3278ef-119b-4acb-93ea-1fd80b8af420" providerId="ADAL" clId="{002BCDE2-E941-4702-910B-C864893A6D2C}" dt="2023-10-18T23:03:47.462" v="187" actId="20577"/>
        <pc:sldMkLst>
          <pc:docMk/>
          <pc:sldMk cId="727334085" sldId="364"/>
        </pc:sldMkLst>
        <pc:spChg chg="mod">
          <ac:chgData name="Claudio Puglia" userId="4f3278ef-119b-4acb-93ea-1fd80b8af420" providerId="ADAL" clId="{002BCDE2-E941-4702-910B-C864893A6D2C}" dt="2023-10-18T23:03:47.462" v="187" actId="20577"/>
          <ac:spMkLst>
            <pc:docMk/>
            <pc:sldMk cId="727334085" sldId="364"/>
            <ac:spMk id="150" creationId="{00000000-0000-0000-0000-000000000000}"/>
          </ac:spMkLst>
        </pc:spChg>
      </pc:sldChg>
      <pc:sldChg chg="modSp mod">
        <pc:chgData name="Claudio Puglia" userId="4f3278ef-119b-4acb-93ea-1fd80b8af420" providerId="ADAL" clId="{002BCDE2-E941-4702-910B-C864893A6D2C}" dt="2023-10-18T23:03:54.449" v="189" actId="20577"/>
        <pc:sldMkLst>
          <pc:docMk/>
          <pc:sldMk cId="2305664467" sldId="365"/>
        </pc:sldMkLst>
        <pc:spChg chg="mod">
          <ac:chgData name="Claudio Puglia" userId="4f3278ef-119b-4acb-93ea-1fd80b8af420" providerId="ADAL" clId="{002BCDE2-E941-4702-910B-C864893A6D2C}" dt="2023-10-18T23:03:54.449" v="189" actId="20577"/>
          <ac:spMkLst>
            <pc:docMk/>
            <pc:sldMk cId="2305664467" sldId="365"/>
            <ac:spMk id="150" creationId="{00000000-0000-0000-0000-000000000000}"/>
          </ac:spMkLst>
        </pc:spChg>
      </pc:sldChg>
      <pc:sldChg chg="addSp delSp modSp mod">
        <pc:chgData name="Claudio Puglia" userId="4f3278ef-119b-4acb-93ea-1fd80b8af420" providerId="ADAL" clId="{002BCDE2-E941-4702-910B-C864893A6D2C}" dt="2023-10-18T23:01:29.969" v="154" actId="1076"/>
        <pc:sldMkLst>
          <pc:docMk/>
          <pc:sldMk cId="715199259" sldId="366"/>
        </pc:sldMkLst>
        <pc:spChg chg="add mod">
          <ac:chgData name="Claudio Puglia" userId="4f3278ef-119b-4acb-93ea-1fd80b8af420" providerId="ADAL" clId="{002BCDE2-E941-4702-910B-C864893A6D2C}" dt="2023-10-18T22:55:49.880" v="150" actId="20577"/>
          <ac:spMkLst>
            <pc:docMk/>
            <pc:sldMk cId="715199259" sldId="366"/>
            <ac:spMk id="3" creationId="{38BDFFB3-04D9-86F8-66E8-8222FA099DE9}"/>
          </ac:spMkLst>
        </pc:spChg>
        <pc:spChg chg="mod">
          <ac:chgData name="Claudio Puglia" userId="4f3278ef-119b-4acb-93ea-1fd80b8af420" providerId="ADAL" clId="{002BCDE2-E941-4702-910B-C864893A6D2C}" dt="2023-10-18T23:01:27.346" v="153" actId="1076"/>
          <ac:spMkLst>
            <pc:docMk/>
            <pc:sldMk cId="715199259" sldId="366"/>
            <ac:spMk id="11" creationId="{802114F3-CD00-419E-8103-6CC3CD13ADFE}"/>
          </ac:spMkLst>
        </pc:spChg>
        <pc:spChg chg="mod">
          <ac:chgData name="Claudio Puglia" userId="4f3278ef-119b-4acb-93ea-1fd80b8af420" providerId="ADAL" clId="{002BCDE2-E941-4702-910B-C864893A6D2C}" dt="2023-10-18T23:01:27.346" v="153" actId="1076"/>
          <ac:spMkLst>
            <pc:docMk/>
            <pc:sldMk cId="715199259" sldId="366"/>
            <ac:spMk id="12" creationId="{7610C177-F12C-E678-2FA3-71287EE44A26}"/>
          </ac:spMkLst>
        </pc:spChg>
        <pc:spChg chg="mod">
          <ac:chgData name="Claudio Puglia" userId="4f3278ef-119b-4acb-93ea-1fd80b8af420" providerId="ADAL" clId="{002BCDE2-E941-4702-910B-C864893A6D2C}" dt="2023-10-18T23:01:27.346" v="153" actId="1076"/>
          <ac:spMkLst>
            <pc:docMk/>
            <pc:sldMk cId="715199259" sldId="366"/>
            <ac:spMk id="20" creationId="{4D404DFF-4183-C656-CF53-E96E8EEB3010}"/>
          </ac:spMkLst>
        </pc:spChg>
        <pc:picChg chg="mod">
          <ac:chgData name="Claudio Puglia" userId="4f3278ef-119b-4acb-93ea-1fd80b8af420" providerId="ADAL" clId="{002BCDE2-E941-4702-910B-C864893A6D2C}" dt="2023-10-18T23:01:27.346" v="153" actId="1076"/>
          <ac:picMkLst>
            <pc:docMk/>
            <pc:sldMk cId="715199259" sldId="366"/>
            <ac:picMk id="5" creationId="{B338B69D-3BEC-98A7-B412-FC9D0E6D8109}"/>
          </ac:picMkLst>
        </pc:picChg>
        <pc:picChg chg="add del mod">
          <ac:chgData name="Claudio Puglia" userId="4f3278ef-119b-4acb-93ea-1fd80b8af420" providerId="ADAL" clId="{002BCDE2-E941-4702-910B-C864893A6D2C}" dt="2023-10-18T22:44:06.274" v="13" actId="478"/>
          <ac:picMkLst>
            <pc:docMk/>
            <pc:sldMk cId="715199259" sldId="366"/>
            <ac:picMk id="6" creationId="{A458FA56-B640-870C-9354-F3985793963B}"/>
          </ac:picMkLst>
        </pc:picChg>
        <pc:picChg chg="add mod">
          <ac:chgData name="Claudio Puglia" userId="4f3278ef-119b-4acb-93ea-1fd80b8af420" providerId="ADAL" clId="{002BCDE2-E941-4702-910B-C864893A6D2C}" dt="2023-10-18T23:01:29.969" v="154" actId="1076"/>
          <ac:picMkLst>
            <pc:docMk/>
            <pc:sldMk cId="715199259" sldId="366"/>
            <ac:picMk id="13" creationId="{9FA42663-6143-9C4D-D398-DD2BC9DFEB46}"/>
          </ac:picMkLst>
        </pc:picChg>
        <pc:picChg chg="mod">
          <ac:chgData name="Claudio Puglia" userId="4f3278ef-119b-4acb-93ea-1fd80b8af420" providerId="ADAL" clId="{002BCDE2-E941-4702-910B-C864893A6D2C}" dt="2023-10-18T23:01:27.346" v="153" actId="1076"/>
          <ac:picMkLst>
            <pc:docMk/>
            <pc:sldMk cId="715199259" sldId="366"/>
            <ac:picMk id="17" creationId="{37B7D305-CF4E-875E-60E7-7905D13E667D}"/>
          </ac:picMkLst>
        </pc:picChg>
        <pc:picChg chg="mod">
          <ac:chgData name="Claudio Puglia" userId="4f3278ef-119b-4acb-93ea-1fd80b8af420" providerId="ADAL" clId="{002BCDE2-E941-4702-910B-C864893A6D2C}" dt="2023-10-18T23:01:27.346" v="153" actId="1076"/>
          <ac:picMkLst>
            <pc:docMk/>
            <pc:sldMk cId="715199259" sldId="366"/>
            <ac:picMk id="26" creationId="{EF272AC0-C802-E53F-B128-6FC6DD8C52BB}"/>
          </ac:picMkLst>
        </pc:picChg>
        <pc:cxnChg chg="add mod">
          <ac:chgData name="Claudio Puglia" userId="4f3278ef-119b-4acb-93ea-1fd80b8af420" providerId="ADAL" clId="{002BCDE2-E941-4702-910B-C864893A6D2C}" dt="2023-10-18T23:01:27.346" v="153" actId="1076"/>
          <ac:cxnSpMkLst>
            <pc:docMk/>
            <pc:sldMk cId="715199259" sldId="366"/>
            <ac:cxnSpMk id="4" creationId="{8CCB2166-7E6D-DC58-C7C3-143010D6FB2B}"/>
          </ac:cxnSpMkLst>
        </pc:cxnChg>
        <pc:cxnChg chg="mod">
          <ac:chgData name="Claudio Puglia" userId="4f3278ef-119b-4acb-93ea-1fd80b8af420" providerId="ADAL" clId="{002BCDE2-E941-4702-910B-C864893A6D2C}" dt="2023-10-18T23:01:27.346" v="153" actId="1076"/>
          <ac:cxnSpMkLst>
            <pc:docMk/>
            <pc:sldMk cId="715199259" sldId="366"/>
            <ac:cxnSpMk id="14" creationId="{5B0B059D-5637-E5E3-B71E-E477D465278A}"/>
          </ac:cxnSpMkLst>
        </pc:cxnChg>
        <pc:cxnChg chg="mod">
          <ac:chgData name="Claudio Puglia" userId="4f3278ef-119b-4acb-93ea-1fd80b8af420" providerId="ADAL" clId="{002BCDE2-E941-4702-910B-C864893A6D2C}" dt="2023-10-18T23:01:27.346" v="153" actId="1076"/>
          <ac:cxnSpMkLst>
            <pc:docMk/>
            <pc:sldMk cId="715199259" sldId="366"/>
            <ac:cxnSpMk id="21" creationId="{3C15930B-8B63-E95F-963F-5C5EB88B1AA1}"/>
          </ac:cxnSpMkLst>
        </pc:cxnChg>
      </pc:sldChg>
      <pc:sldChg chg="addSp delSp modSp add mod">
        <pc:chgData name="Claudio Puglia" userId="4f3278ef-119b-4acb-93ea-1fd80b8af420" providerId="ADAL" clId="{002BCDE2-E941-4702-910B-C864893A6D2C}" dt="2023-10-18T23:37:12.911" v="498" actId="478"/>
        <pc:sldMkLst>
          <pc:docMk/>
          <pc:sldMk cId="3132755005" sldId="367"/>
        </pc:sldMkLst>
        <pc:spChg chg="mod">
          <ac:chgData name="Claudio Puglia" userId="4f3278ef-119b-4acb-93ea-1fd80b8af420" providerId="ADAL" clId="{002BCDE2-E941-4702-910B-C864893A6D2C}" dt="2023-10-18T23:03:28.684" v="183" actId="790"/>
          <ac:spMkLst>
            <pc:docMk/>
            <pc:sldMk cId="3132755005" sldId="367"/>
            <ac:spMk id="2" creationId="{7391C3CF-F007-5D7A-D589-8E08364DD3A6}"/>
          </ac:spMkLst>
        </pc:spChg>
        <pc:spChg chg="del">
          <ac:chgData name="Claudio Puglia" userId="4f3278ef-119b-4acb-93ea-1fd80b8af420" providerId="ADAL" clId="{002BCDE2-E941-4702-910B-C864893A6D2C}" dt="2023-10-18T23:01:48.726" v="165" actId="478"/>
          <ac:spMkLst>
            <pc:docMk/>
            <pc:sldMk cId="3132755005" sldId="367"/>
            <ac:spMk id="3" creationId="{38BDFFB3-04D9-86F8-66E8-8222FA099DE9}"/>
          </ac:spMkLst>
        </pc:spChg>
        <pc:spChg chg="add mod">
          <ac:chgData name="Claudio Puglia" userId="4f3278ef-119b-4acb-93ea-1fd80b8af420" providerId="ADAL" clId="{002BCDE2-E941-4702-910B-C864893A6D2C}" dt="2023-10-18T23:32:00.095" v="295" actId="165"/>
          <ac:spMkLst>
            <pc:docMk/>
            <pc:sldMk cId="3132755005" sldId="367"/>
            <ac:spMk id="10" creationId="{E1F86EC3-B4E5-D935-44C1-38845FDE78BC}"/>
          </ac:spMkLst>
        </pc:spChg>
        <pc:spChg chg="del">
          <ac:chgData name="Claudio Puglia" userId="4f3278ef-119b-4acb-93ea-1fd80b8af420" providerId="ADAL" clId="{002BCDE2-E941-4702-910B-C864893A6D2C}" dt="2023-10-18T23:01:48.726" v="165" actId="478"/>
          <ac:spMkLst>
            <pc:docMk/>
            <pc:sldMk cId="3132755005" sldId="367"/>
            <ac:spMk id="11" creationId="{802114F3-CD00-419E-8103-6CC3CD13ADFE}"/>
          </ac:spMkLst>
        </pc:spChg>
        <pc:spChg chg="del">
          <ac:chgData name="Claudio Puglia" userId="4f3278ef-119b-4acb-93ea-1fd80b8af420" providerId="ADAL" clId="{002BCDE2-E941-4702-910B-C864893A6D2C}" dt="2023-10-18T23:01:48.726" v="165" actId="478"/>
          <ac:spMkLst>
            <pc:docMk/>
            <pc:sldMk cId="3132755005" sldId="367"/>
            <ac:spMk id="12" creationId="{7610C177-F12C-E678-2FA3-71287EE44A26}"/>
          </ac:spMkLst>
        </pc:spChg>
        <pc:spChg chg="add mod">
          <ac:chgData name="Claudio Puglia" userId="4f3278ef-119b-4acb-93ea-1fd80b8af420" providerId="ADAL" clId="{002BCDE2-E941-4702-910B-C864893A6D2C}" dt="2023-10-18T23:29:28.529" v="244" actId="692"/>
          <ac:spMkLst>
            <pc:docMk/>
            <pc:sldMk cId="3132755005" sldId="367"/>
            <ac:spMk id="18" creationId="{B5B51CF1-8783-0E25-817F-3BCDA6B24AD9}"/>
          </ac:spMkLst>
        </pc:spChg>
        <pc:spChg chg="del">
          <ac:chgData name="Claudio Puglia" userId="4f3278ef-119b-4acb-93ea-1fd80b8af420" providerId="ADAL" clId="{002BCDE2-E941-4702-910B-C864893A6D2C}" dt="2023-10-18T23:01:48.726" v="165" actId="478"/>
          <ac:spMkLst>
            <pc:docMk/>
            <pc:sldMk cId="3132755005" sldId="367"/>
            <ac:spMk id="20" creationId="{4D404DFF-4183-C656-CF53-E96E8EEB3010}"/>
          </ac:spMkLst>
        </pc:spChg>
        <pc:spChg chg="add mod">
          <ac:chgData name="Claudio Puglia" userId="4f3278ef-119b-4acb-93ea-1fd80b8af420" providerId="ADAL" clId="{002BCDE2-E941-4702-910B-C864893A6D2C}" dt="2023-10-18T23:32:23.859" v="302" actId="1076"/>
          <ac:spMkLst>
            <pc:docMk/>
            <pc:sldMk cId="3132755005" sldId="367"/>
            <ac:spMk id="25" creationId="{866D4BEC-7C93-2260-634E-DB77A16C1912}"/>
          </ac:spMkLst>
        </pc:spChg>
        <pc:spChg chg="add mod">
          <ac:chgData name="Claudio Puglia" userId="4f3278ef-119b-4acb-93ea-1fd80b8af420" providerId="ADAL" clId="{002BCDE2-E941-4702-910B-C864893A6D2C}" dt="2023-10-18T23:37:02.959" v="496" actId="1076"/>
          <ac:spMkLst>
            <pc:docMk/>
            <pc:sldMk cId="3132755005" sldId="367"/>
            <ac:spMk id="38" creationId="{27A99802-54A9-0247-1F2F-D6551E270997}"/>
          </ac:spMkLst>
        </pc:spChg>
        <pc:spChg chg="add mod">
          <ac:chgData name="Claudio Puglia" userId="4f3278ef-119b-4acb-93ea-1fd80b8af420" providerId="ADAL" clId="{002BCDE2-E941-4702-910B-C864893A6D2C}" dt="2023-10-18T23:36:37.325" v="488" actId="403"/>
          <ac:spMkLst>
            <pc:docMk/>
            <pc:sldMk cId="3132755005" sldId="367"/>
            <ac:spMk id="42" creationId="{61A16FEE-4FD5-95B0-BCBA-F43340765518}"/>
          </ac:spMkLst>
        </pc:spChg>
        <pc:spChg chg="add del mod">
          <ac:chgData name="Claudio Puglia" userId="4f3278ef-119b-4acb-93ea-1fd80b8af420" providerId="ADAL" clId="{002BCDE2-E941-4702-910B-C864893A6D2C}" dt="2023-10-18T23:37:12.911" v="498" actId="478"/>
          <ac:spMkLst>
            <pc:docMk/>
            <pc:sldMk cId="3132755005" sldId="367"/>
            <ac:spMk id="44" creationId="{AA22D32A-4C2A-E6FB-EC8A-E2343F8ED2E1}"/>
          </ac:spMkLst>
        </pc:spChg>
        <pc:grpChg chg="add mod topLvl">
          <ac:chgData name="Claudio Puglia" userId="4f3278ef-119b-4acb-93ea-1fd80b8af420" providerId="ADAL" clId="{002BCDE2-E941-4702-910B-C864893A6D2C}" dt="2023-10-18T23:32:04.297" v="296" actId="1076"/>
          <ac:grpSpMkLst>
            <pc:docMk/>
            <pc:sldMk cId="3132755005" sldId="367"/>
            <ac:grpSpMk id="15" creationId="{67A85092-2927-5CA1-AB99-5166E41A23E8}"/>
          </ac:grpSpMkLst>
        </pc:grpChg>
        <pc:grpChg chg="add del mod">
          <ac:chgData name="Claudio Puglia" userId="4f3278ef-119b-4acb-93ea-1fd80b8af420" providerId="ADAL" clId="{002BCDE2-E941-4702-910B-C864893A6D2C}" dt="2023-10-18T23:32:00.095" v="295" actId="165"/>
          <ac:grpSpMkLst>
            <pc:docMk/>
            <pc:sldMk cId="3132755005" sldId="367"/>
            <ac:grpSpMk id="16" creationId="{FCE7D547-7D2F-2CF2-FF1E-2E9B572F9BFD}"/>
          </ac:grpSpMkLst>
        </pc:grpChg>
        <pc:grpChg chg="add mod">
          <ac:chgData name="Claudio Puglia" userId="4f3278ef-119b-4acb-93ea-1fd80b8af420" providerId="ADAL" clId="{002BCDE2-E941-4702-910B-C864893A6D2C}" dt="2023-10-18T23:32:19.573" v="301" actId="1076"/>
          <ac:grpSpMkLst>
            <pc:docMk/>
            <pc:sldMk cId="3132755005" sldId="367"/>
            <ac:grpSpMk id="27" creationId="{97BF8A8D-9291-E9CD-84F9-E5CC022AB4E5}"/>
          </ac:grpSpMkLst>
        </pc:grpChg>
        <pc:grpChg chg="add del mod">
          <ac:chgData name="Claudio Puglia" userId="4f3278ef-119b-4acb-93ea-1fd80b8af420" providerId="ADAL" clId="{002BCDE2-E941-4702-910B-C864893A6D2C}" dt="2023-10-18T23:37:12.911" v="498" actId="478"/>
          <ac:grpSpMkLst>
            <pc:docMk/>
            <pc:sldMk cId="3132755005" sldId="367"/>
            <ac:grpSpMk id="45" creationId="{2AD00ABC-FA62-83E4-B015-94FDE95263B6}"/>
          </ac:grpSpMkLst>
        </pc:grpChg>
        <pc:picChg chg="del">
          <ac:chgData name="Claudio Puglia" userId="4f3278ef-119b-4acb-93ea-1fd80b8af420" providerId="ADAL" clId="{002BCDE2-E941-4702-910B-C864893A6D2C}" dt="2023-10-18T23:01:48.726" v="165" actId="478"/>
          <ac:picMkLst>
            <pc:docMk/>
            <pc:sldMk cId="3132755005" sldId="367"/>
            <ac:picMk id="5" creationId="{B338B69D-3BEC-98A7-B412-FC9D0E6D8109}"/>
          </ac:picMkLst>
        </pc:picChg>
        <pc:picChg chg="add mod topLvl modCrop">
          <ac:chgData name="Claudio Puglia" userId="4f3278ef-119b-4acb-93ea-1fd80b8af420" providerId="ADAL" clId="{002BCDE2-E941-4702-910B-C864893A6D2C}" dt="2023-10-18T23:32:00.095" v="295" actId="165"/>
          <ac:picMkLst>
            <pc:docMk/>
            <pc:sldMk cId="3132755005" sldId="367"/>
            <ac:picMk id="7" creationId="{6A23E516-9A67-31AC-9A40-4A8B0B4EAB18}"/>
          </ac:picMkLst>
        </pc:picChg>
        <pc:picChg chg="del">
          <ac:chgData name="Claudio Puglia" userId="4f3278ef-119b-4acb-93ea-1fd80b8af420" providerId="ADAL" clId="{002BCDE2-E941-4702-910B-C864893A6D2C}" dt="2023-10-18T23:01:48.726" v="165" actId="478"/>
          <ac:picMkLst>
            <pc:docMk/>
            <pc:sldMk cId="3132755005" sldId="367"/>
            <ac:picMk id="13" creationId="{9FA42663-6143-9C4D-D398-DD2BC9DFEB46}"/>
          </ac:picMkLst>
        </pc:picChg>
        <pc:picChg chg="del">
          <ac:chgData name="Claudio Puglia" userId="4f3278ef-119b-4acb-93ea-1fd80b8af420" providerId="ADAL" clId="{002BCDE2-E941-4702-910B-C864893A6D2C}" dt="2023-10-18T23:01:48.726" v="165" actId="478"/>
          <ac:picMkLst>
            <pc:docMk/>
            <pc:sldMk cId="3132755005" sldId="367"/>
            <ac:picMk id="17" creationId="{37B7D305-CF4E-875E-60E7-7905D13E667D}"/>
          </ac:picMkLst>
        </pc:picChg>
        <pc:picChg chg="add mod modCrop">
          <ac:chgData name="Claudio Puglia" userId="4f3278ef-119b-4acb-93ea-1fd80b8af420" providerId="ADAL" clId="{002BCDE2-E941-4702-910B-C864893A6D2C}" dt="2023-10-18T23:31:16.495" v="279" actId="692"/>
          <ac:picMkLst>
            <pc:docMk/>
            <pc:sldMk cId="3132755005" sldId="367"/>
            <ac:picMk id="22" creationId="{8AC69A13-983A-67A2-C4F1-2F345F057E47}"/>
          </ac:picMkLst>
        </pc:picChg>
        <pc:picChg chg="del">
          <ac:chgData name="Claudio Puglia" userId="4f3278ef-119b-4acb-93ea-1fd80b8af420" providerId="ADAL" clId="{002BCDE2-E941-4702-910B-C864893A6D2C}" dt="2023-10-18T23:01:48.726" v="165" actId="478"/>
          <ac:picMkLst>
            <pc:docMk/>
            <pc:sldMk cId="3132755005" sldId="367"/>
            <ac:picMk id="26" creationId="{EF272AC0-C802-E53F-B128-6FC6DD8C52BB}"/>
          </ac:picMkLst>
        </pc:picChg>
        <pc:picChg chg="add mod modCrop">
          <ac:chgData name="Claudio Puglia" userId="4f3278ef-119b-4acb-93ea-1fd80b8af420" providerId="ADAL" clId="{002BCDE2-E941-4702-910B-C864893A6D2C}" dt="2023-10-18T23:36:17.206" v="479" actId="164"/>
          <ac:picMkLst>
            <pc:docMk/>
            <pc:sldMk cId="3132755005" sldId="367"/>
            <ac:picMk id="40" creationId="{730E364D-12AB-4287-7018-CE13892D1395}"/>
          </ac:picMkLst>
        </pc:picChg>
        <pc:picChg chg="add del mod">
          <ac:chgData name="Claudio Puglia" userId="4f3278ef-119b-4acb-93ea-1fd80b8af420" providerId="ADAL" clId="{002BCDE2-E941-4702-910B-C864893A6D2C}" dt="2023-10-18T23:32:47.748" v="305" actId="478"/>
          <ac:picMkLst>
            <pc:docMk/>
            <pc:sldMk cId="3132755005" sldId="367"/>
            <ac:picMk id="1026" creationId="{A5BFD7C2-C0D7-6E4E-27E0-ED0A6F22651A}"/>
          </ac:picMkLst>
        </pc:picChg>
        <pc:cxnChg chg="del">
          <ac:chgData name="Claudio Puglia" userId="4f3278ef-119b-4acb-93ea-1fd80b8af420" providerId="ADAL" clId="{002BCDE2-E941-4702-910B-C864893A6D2C}" dt="2023-10-18T23:01:48.726" v="165" actId="478"/>
          <ac:cxnSpMkLst>
            <pc:docMk/>
            <pc:sldMk cId="3132755005" sldId="367"/>
            <ac:cxnSpMk id="4" creationId="{8CCB2166-7E6D-DC58-C7C3-143010D6FB2B}"/>
          </ac:cxnSpMkLst>
        </pc:cxnChg>
        <pc:cxnChg chg="add mod">
          <ac:chgData name="Claudio Puglia" userId="4f3278ef-119b-4acb-93ea-1fd80b8af420" providerId="ADAL" clId="{002BCDE2-E941-4702-910B-C864893A6D2C}" dt="2023-10-18T23:32:00.095" v="295" actId="165"/>
          <ac:cxnSpMkLst>
            <pc:docMk/>
            <pc:sldMk cId="3132755005" sldId="367"/>
            <ac:cxnSpMk id="9" creationId="{93D7001E-C3BD-05FF-1D96-2BFD43B4102B}"/>
          </ac:cxnSpMkLst>
        </pc:cxnChg>
        <pc:cxnChg chg="del">
          <ac:chgData name="Claudio Puglia" userId="4f3278ef-119b-4acb-93ea-1fd80b8af420" providerId="ADAL" clId="{002BCDE2-E941-4702-910B-C864893A6D2C}" dt="2023-10-18T23:01:48.726" v="165" actId="478"/>
          <ac:cxnSpMkLst>
            <pc:docMk/>
            <pc:sldMk cId="3132755005" sldId="367"/>
            <ac:cxnSpMk id="14" creationId="{5B0B059D-5637-E5E3-B71E-E477D465278A}"/>
          </ac:cxnSpMkLst>
        </pc:cxnChg>
        <pc:cxnChg chg="del">
          <ac:chgData name="Claudio Puglia" userId="4f3278ef-119b-4acb-93ea-1fd80b8af420" providerId="ADAL" clId="{002BCDE2-E941-4702-910B-C864893A6D2C}" dt="2023-10-18T23:01:48.726" v="165" actId="478"/>
          <ac:cxnSpMkLst>
            <pc:docMk/>
            <pc:sldMk cId="3132755005" sldId="367"/>
            <ac:cxnSpMk id="21" creationId="{3C15930B-8B63-E95F-963F-5C5EB88B1AA1}"/>
          </ac:cxnSpMkLst>
        </pc:cxnChg>
        <pc:cxnChg chg="add mod">
          <ac:chgData name="Claudio Puglia" userId="4f3278ef-119b-4acb-93ea-1fd80b8af420" providerId="ADAL" clId="{002BCDE2-E941-4702-910B-C864893A6D2C}" dt="2023-10-18T23:30:40.989" v="262" actId="164"/>
          <ac:cxnSpMkLst>
            <pc:docMk/>
            <pc:sldMk cId="3132755005" sldId="367"/>
            <ac:cxnSpMk id="24" creationId="{5156D6BF-DECB-BC34-EA17-DA8B6B117412}"/>
          </ac:cxnSpMkLst>
        </pc:cxnChg>
        <pc:cxnChg chg="add mod">
          <ac:chgData name="Claudio Puglia" userId="4f3278ef-119b-4acb-93ea-1fd80b8af420" providerId="ADAL" clId="{002BCDE2-E941-4702-910B-C864893A6D2C}" dt="2023-10-18T23:32:10.903" v="298" actId="14100"/>
          <ac:cxnSpMkLst>
            <pc:docMk/>
            <pc:sldMk cId="3132755005" sldId="367"/>
            <ac:cxnSpMk id="29" creationId="{07304134-A78C-34B1-50E7-7F0D6834DA5C}"/>
          </ac:cxnSpMkLst>
        </pc:cxnChg>
        <pc:cxnChg chg="add mod">
          <ac:chgData name="Claudio Puglia" userId="4f3278ef-119b-4acb-93ea-1fd80b8af420" providerId="ADAL" clId="{002BCDE2-E941-4702-910B-C864893A6D2C}" dt="2023-10-18T23:32:14.155" v="299" actId="14100"/>
          <ac:cxnSpMkLst>
            <pc:docMk/>
            <pc:sldMk cId="3132755005" sldId="367"/>
            <ac:cxnSpMk id="32" creationId="{CECC53CF-6EE3-4572-FCC3-F6DCE71D70B9}"/>
          </ac:cxnSpMkLst>
        </pc:cxnChg>
        <pc:cxnChg chg="add mod">
          <ac:chgData name="Claudio Puglia" userId="4f3278ef-119b-4acb-93ea-1fd80b8af420" providerId="ADAL" clId="{002BCDE2-E941-4702-910B-C864893A6D2C}" dt="2023-10-18T23:36:17.206" v="479" actId="164"/>
          <ac:cxnSpMkLst>
            <pc:docMk/>
            <pc:sldMk cId="3132755005" sldId="367"/>
            <ac:cxnSpMk id="41" creationId="{AA3FE822-2B8B-40F4-E4D4-9E0850BDC56B}"/>
          </ac:cxnSpMkLst>
        </pc:cxnChg>
      </pc:sldChg>
      <pc:sldChg chg="addSp delSp modSp add mod">
        <pc:chgData name="Claudio Puglia" userId="4f3278ef-119b-4acb-93ea-1fd80b8af420" providerId="ADAL" clId="{002BCDE2-E941-4702-910B-C864893A6D2C}" dt="2023-10-18T23:39:08.501" v="520" actId="478"/>
        <pc:sldMkLst>
          <pc:docMk/>
          <pc:sldMk cId="2219603403" sldId="368"/>
        </pc:sldMkLst>
        <pc:spChg chg="add mod">
          <ac:chgData name="Claudio Puglia" userId="4f3278ef-119b-4acb-93ea-1fd80b8af420" providerId="ADAL" clId="{002BCDE2-E941-4702-910B-C864893A6D2C}" dt="2023-10-18T23:39:01.115" v="518" actId="164"/>
          <ac:spMkLst>
            <pc:docMk/>
            <pc:sldMk cId="2219603403" sldId="368"/>
            <ac:spMk id="3" creationId="{EAA47F73-4A35-CC41-E112-BAE2B992F2FA}"/>
          </ac:spMkLst>
        </pc:spChg>
        <pc:spChg chg="add mod">
          <ac:chgData name="Claudio Puglia" userId="4f3278ef-119b-4acb-93ea-1fd80b8af420" providerId="ADAL" clId="{002BCDE2-E941-4702-910B-C864893A6D2C}" dt="2023-10-18T23:39:01.115" v="518" actId="164"/>
          <ac:spMkLst>
            <pc:docMk/>
            <pc:sldMk cId="2219603403" sldId="368"/>
            <ac:spMk id="4" creationId="{7958F5D3-9B91-DB99-3A15-C8D8DE24A900}"/>
          </ac:spMkLst>
        </pc:spChg>
        <pc:spChg chg="del">
          <ac:chgData name="Claudio Puglia" userId="4f3278ef-119b-4acb-93ea-1fd80b8af420" providerId="ADAL" clId="{002BCDE2-E941-4702-910B-C864893A6D2C}" dt="2023-10-18T23:37:23.717" v="499" actId="478"/>
          <ac:spMkLst>
            <pc:docMk/>
            <pc:sldMk cId="2219603403" sldId="368"/>
            <ac:spMk id="18" creationId="{B5B51CF1-8783-0E25-817F-3BCDA6B24AD9}"/>
          </ac:spMkLst>
        </pc:spChg>
        <pc:grpChg chg="add mod">
          <ac:chgData name="Claudio Puglia" userId="4f3278ef-119b-4acb-93ea-1fd80b8af420" providerId="ADAL" clId="{002BCDE2-E941-4702-910B-C864893A6D2C}" dt="2023-10-18T23:39:01.115" v="518" actId="164"/>
          <ac:grpSpMkLst>
            <pc:docMk/>
            <pc:sldMk cId="2219603403" sldId="368"/>
            <ac:grpSpMk id="5" creationId="{A4FB7F9D-C6E2-B10B-EFBA-D03C424284A9}"/>
          </ac:grpSpMkLst>
        </pc:grpChg>
        <pc:grpChg chg="del">
          <ac:chgData name="Claudio Puglia" userId="4f3278ef-119b-4acb-93ea-1fd80b8af420" providerId="ADAL" clId="{002BCDE2-E941-4702-910B-C864893A6D2C}" dt="2023-10-18T23:37:23.717" v="499" actId="478"/>
          <ac:grpSpMkLst>
            <pc:docMk/>
            <pc:sldMk cId="2219603403" sldId="368"/>
            <ac:grpSpMk id="15" creationId="{67A85092-2927-5CA1-AB99-5166E41A23E8}"/>
          </ac:grpSpMkLst>
        </pc:grpChg>
        <pc:grpChg chg="del">
          <ac:chgData name="Claudio Puglia" userId="4f3278ef-119b-4acb-93ea-1fd80b8af420" providerId="ADAL" clId="{002BCDE2-E941-4702-910B-C864893A6D2C}" dt="2023-10-18T23:37:23.717" v="499" actId="478"/>
          <ac:grpSpMkLst>
            <pc:docMk/>
            <pc:sldMk cId="2219603403" sldId="368"/>
            <ac:grpSpMk id="27" creationId="{97BF8A8D-9291-E9CD-84F9-E5CC022AB4E5}"/>
          </ac:grpSpMkLst>
        </pc:grpChg>
        <pc:picChg chg="del">
          <ac:chgData name="Claudio Puglia" userId="4f3278ef-119b-4acb-93ea-1fd80b8af420" providerId="ADAL" clId="{002BCDE2-E941-4702-910B-C864893A6D2C}" dt="2023-10-18T23:37:23.717" v="499" actId="478"/>
          <ac:picMkLst>
            <pc:docMk/>
            <pc:sldMk cId="2219603403" sldId="368"/>
            <ac:picMk id="7" creationId="{6A23E516-9A67-31AC-9A40-4A8B0B4EAB18}"/>
          </ac:picMkLst>
        </pc:picChg>
        <pc:picChg chg="mod">
          <ac:chgData name="Claudio Puglia" userId="4f3278ef-119b-4acb-93ea-1fd80b8af420" providerId="ADAL" clId="{002BCDE2-E941-4702-910B-C864893A6D2C}" dt="2023-10-18T23:39:01.115" v="518" actId="164"/>
          <ac:picMkLst>
            <pc:docMk/>
            <pc:sldMk cId="2219603403" sldId="368"/>
            <ac:picMk id="1026" creationId="{A5BFD7C2-C0D7-6E4E-27E0-ED0A6F22651A}"/>
          </ac:picMkLst>
        </pc:picChg>
        <pc:picChg chg="add del mod">
          <ac:chgData name="Claudio Puglia" userId="4f3278ef-119b-4acb-93ea-1fd80b8af420" providerId="ADAL" clId="{002BCDE2-E941-4702-910B-C864893A6D2C}" dt="2023-10-18T23:39:08.501" v="520" actId="478"/>
          <ac:picMkLst>
            <pc:docMk/>
            <pc:sldMk cId="2219603403" sldId="368"/>
            <ac:picMk id="4098" creationId="{0E971C46-529F-9486-F6D2-8E27960301DA}"/>
          </ac:picMkLst>
        </pc:picChg>
        <pc:cxnChg chg="del">
          <ac:chgData name="Claudio Puglia" userId="4f3278ef-119b-4acb-93ea-1fd80b8af420" providerId="ADAL" clId="{002BCDE2-E941-4702-910B-C864893A6D2C}" dt="2023-10-18T23:37:23.717" v="499" actId="478"/>
          <ac:cxnSpMkLst>
            <pc:docMk/>
            <pc:sldMk cId="2219603403" sldId="368"/>
            <ac:cxnSpMk id="29" creationId="{07304134-A78C-34B1-50E7-7F0D6834DA5C}"/>
          </ac:cxnSpMkLst>
        </pc:cxnChg>
        <pc:cxnChg chg="del">
          <ac:chgData name="Claudio Puglia" userId="4f3278ef-119b-4acb-93ea-1fd80b8af420" providerId="ADAL" clId="{002BCDE2-E941-4702-910B-C864893A6D2C}" dt="2023-10-18T23:37:23.717" v="499" actId="478"/>
          <ac:cxnSpMkLst>
            <pc:docMk/>
            <pc:sldMk cId="2219603403" sldId="368"/>
            <ac:cxnSpMk id="32" creationId="{CECC53CF-6EE3-4572-FCC3-F6DCE71D70B9}"/>
          </ac:cxnSpMkLst>
        </pc:cxnChg>
      </pc:sldChg>
      <pc:sldChg chg="add del">
        <pc:chgData name="Claudio Puglia" userId="4f3278ef-119b-4acb-93ea-1fd80b8af420" providerId="ADAL" clId="{002BCDE2-E941-4702-910B-C864893A6D2C}" dt="2023-10-18T23:37:36.860" v="503" actId="47"/>
        <pc:sldMkLst>
          <pc:docMk/>
          <pc:sldMk cId="633339701" sldId="369"/>
        </pc:sldMkLst>
      </pc:sldChg>
      <pc:sldChg chg="add">
        <pc:chgData name="Claudio Puglia" userId="4f3278ef-119b-4acb-93ea-1fd80b8af420" providerId="ADAL" clId="{002BCDE2-E941-4702-910B-C864893A6D2C}" dt="2023-10-18T23:37:05.130" v="497"/>
        <pc:sldMkLst>
          <pc:docMk/>
          <pc:sldMk cId="1475912905" sldId="370"/>
        </pc:sldMkLst>
      </pc:sldChg>
      <pc:sldChg chg="add">
        <pc:chgData name="Claudio Puglia" userId="4f3278ef-119b-4acb-93ea-1fd80b8af420" providerId="ADAL" clId="{002BCDE2-E941-4702-910B-C864893A6D2C}" dt="2023-10-18T23:39:05.221" v="519"/>
        <pc:sldMkLst>
          <pc:docMk/>
          <pc:sldMk cId="296253983" sldId="371"/>
        </pc:sldMkLst>
      </pc:sldChg>
      <pc:sldChg chg="delSp modSp add mod">
        <pc:chgData name="Claudio Puglia" userId="4f3278ef-119b-4acb-93ea-1fd80b8af420" providerId="ADAL" clId="{002BCDE2-E941-4702-910B-C864893A6D2C}" dt="2023-10-18T23:40:19.556" v="532" actId="20577"/>
        <pc:sldMkLst>
          <pc:docMk/>
          <pc:sldMk cId="3856692419" sldId="372"/>
        </pc:sldMkLst>
        <pc:spChg chg="mod">
          <ac:chgData name="Claudio Puglia" userId="4f3278ef-119b-4acb-93ea-1fd80b8af420" providerId="ADAL" clId="{002BCDE2-E941-4702-910B-C864893A6D2C}" dt="2023-10-18T23:40:19.556" v="532" actId="20577"/>
          <ac:spMkLst>
            <pc:docMk/>
            <pc:sldMk cId="3856692419" sldId="372"/>
            <ac:spMk id="2" creationId="{7391C3CF-F007-5D7A-D589-8E08364DD3A6}"/>
          </ac:spMkLst>
        </pc:spChg>
        <pc:grpChg chg="del">
          <ac:chgData name="Claudio Puglia" userId="4f3278ef-119b-4acb-93ea-1fd80b8af420" providerId="ADAL" clId="{002BCDE2-E941-4702-910B-C864893A6D2C}" dt="2023-10-18T23:40:15.653" v="523" actId="478"/>
          <ac:grpSpMkLst>
            <pc:docMk/>
            <pc:sldMk cId="3856692419" sldId="372"/>
            <ac:grpSpMk id="5" creationId="{A4FB7F9D-C6E2-B10B-EFBA-D03C424284A9}"/>
          </ac:grpSpMkLst>
        </pc:grpChg>
        <pc:picChg chg="del">
          <ac:chgData name="Claudio Puglia" userId="4f3278ef-119b-4acb-93ea-1fd80b8af420" providerId="ADAL" clId="{002BCDE2-E941-4702-910B-C864893A6D2C}" dt="2023-10-18T23:40:14.971" v="522" actId="478"/>
          <ac:picMkLst>
            <pc:docMk/>
            <pc:sldMk cId="3856692419" sldId="372"/>
            <ac:picMk id="4098" creationId="{0E971C46-529F-9486-F6D2-8E27960301DA}"/>
          </ac:picMkLst>
        </pc:picChg>
      </pc:sldChg>
      <pc:sldChg chg="addSp delSp modSp add del mod">
        <pc:chgData name="Claudio Puglia" userId="4f3278ef-119b-4acb-93ea-1fd80b8af420" providerId="ADAL" clId="{002BCDE2-E941-4702-910B-C864893A6D2C}" dt="2023-10-18T23:48:09.050" v="646" actId="47"/>
        <pc:sldMkLst>
          <pc:docMk/>
          <pc:sldMk cId="2039096119" sldId="373"/>
        </pc:sldMkLst>
        <pc:spChg chg="add del mod">
          <ac:chgData name="Claudio Puglia" userId="4f3278ef-119b-4acb-93ea-1fd80b8af420" providerId="ADAL" clId="{002BCDE2-E941-4702-910B-C864893A6D2C}" dt="2023-10-18T23:41:02.438" v="569" actId="20577"/>
          <ac:spMkLst>
            <pc:docMk/>
            <pc:sldMk cId="2039096119" sldId="373"/>
            <ac:spMk id="2" creationId="{7391C3CF-F007-5D7A-D589-8E08364DD3A6}"/>
          </ac:spMkLst>
        </pc:spChg>
        <pc:spChg chg="add del mod topLvl">
          <ac:chgData name="Claudio Puglia" userId="4f3278ef-119b-4acb-93ea-1fd80b8af420" providerId="ADAL" clId="{002BCDE2-E941-4702-910B-C864893A6D2C}" dt="2023-10-18T23:46:48.520" v="645" actId="478"/>
          <ac:spMkLst>
            <pc:docMk/>
            <pc:sldMk cId="2039096119" sldId="373"/>
            <ac:spMk id="4" creationId="{C9080196-399B-4EB5-B979-7A9C5CB189FC}"/>
          </ac:spMkLst>
        </pc:spChg>
        <pc:spChg chg="add del mod topLvl">
          <ac:chgData name="Claudio Puglia" userId="4f3278ef-119b-4acb-93ea-1fd80b8af420" providerId="ADAL" clId="{002BCDE2-E941-4702-910B-C864893A6D2C}" dt="2023-10-18T23:46:48.520" v="645" actId="478"/>
          <ac:spMkLst>
            <pc:docMk/>
            <pc:sldMk cId="2039096119" sldId="373"/>
            <ac:spMk id="6" creationId="{06F60EC9-064F-42E6-95D1-2937848B45B9}"/>
          </ac:spMkLst>
        </pc:spChg>
        <pc:spChg chg="add del mod topLvl">
          <ac:chgData name="Claudio Puglia" userId="4f3278ef-119b-4acb-93ea-1fd80b8af420" providerId="ADAL" clId="{002BCDE2-E941-4702-910B-C864893A6D2C}" dt="2023-10-18T23:46:48.520" v="645" actId="478"/>
          <ac:spMkLst>
            <pc:docMk/>
            <pc:sldMk cId="2039096119" sldId="373"/>
            <ac:spMk id="14" creationId="{8B3FBAA9-94E8-4CB4-8464-5416171C7DED}"/>
          </ac:spMkLst>
        </pc:spChg>
        <pc:spChg chg="add del mod topLvl">
          <ac:chgData name="Claudio Puglia" userId="4f3278ef-119b-4acb-93ea-1fd80b8af420" providerId="ADAL" clId="{002BCDE2-E941-4702-910B-C864893A6D2C}" dt="2023-10-18T23:46:48.520" v="645" actId="478"/>
          <ac:spMkLst>
            <pc:docMk/>
            <pc:sldMk cId="2039096119" sldId="373"/>
            <ac:spMk id="15" creationId="{40D66358-C0A3-4E89-90D0-005BFCBF5195}"/>
          </ac:spMkLst>
        </pc:spChg>
        <pc:spChg chg="add del mod topLvl">
          <ac:chgData name="Claudio Puglia" userId="4f3278ef-119b-4acb-93ea-1fd80b8af420" providerId="ADAL" clId="{002BCDE2-E941-4702-910B-C864893A6D2C}" dt="2023-10-18T23:46:48.520" v="645" actId="478"/>
          <ac:spMkLst>
            <pc:docMk/>
            <pc:sldMk cId="2039096119" sldId="373"/>
            <ac:spMk id="16" creationId="{4CA8FDC6-7B44-4F84-9DCC-D57EFAE83EE5}"/>
          </ac:spMkLst>
        </pc:spChg>
        <pc:spChg chg="add del mod topLvl">
          <ac:chgData name="Claudio Puglia" userId="4f3278ef-119b-4acb-93ea-1fd80b8af420" providerId="ADAL" clId="{002BCDE2-E941-4702-910B-C864893A6D2C}" dt="2023-10-18T23:46:48.520" v="645" actId="478"/>
          <ac:spMkLst>
            <pc:docMk/>
            <pc:sldMk cId="2039096119" sldId="373"/>
            <ac:spMk id="17" creationId="{14F9B99A-D40D-4BD9-BAB7-2E9CC23F1C75}"/>
          </ac:spMkLst>
        </pc:spChg>
        <pc:spChg chg="add del mod">
          <ac:chgData name="Claudio Puglia" userId="4f3278ef-119b-4acb-93ea-1fd80b8af420" providerId="ADAL" clId="{002BCDE2-E941-4702-910B-C864893A6D2C}" dt="2023-10-18T23:46:13.130" v="638" actId="478"/>
          <ac:spMkLst>
            <pc:docMk/>
            <pc:sldMk cId="2039096119" sldId="373"/>
            <ac:spMk id="19" creationId="{D78CA2B1-CB2C-DC01-962C-2324070AD1CB}"/>
          </ac:spMkLst>
        </pc:spChg>
        <pc:spChg chg="add del mod">
          <ac:chgData name="Claudio Puglia" userId="4f3278ef-119b-4acb-93ea-1fd80b8af420" providerId="ADAL" clId="{002BCDE2-E941-4702-910B-C864893A6D2C}" dt="2023-10-18T23:46:48.520" v="645" actId="478"/>
          <ac:spMkLst>
            <pc:docMk/>
            <pc:sldMk cId="2039096119" sldId="373"/>
            <ac:spMk id="20" creationId="{8C6F46C2-09F5-438A-1CFA-D56417D72266}"/>
          </ac:spMkLst>
        </pc:spChg>
        <pc:grpChg chg="add del mod">
          <ac:chgData name="Claudio Puglia" userId="4f3278ef-119b-4acb-93ea-1fd80b8af420" providerId="ADAL" clId="{002BCDE2-E941-4702-910B-C864893A6D2C}" dt="2023-10-18T23:45:43.470" v="629" actId="165"/>
          <ac:grpSpMkLst>
            <pc:docMk/>
            <pc:sldMk cId="2039096119" sldId="373"/>
            <ac:grpSpMk id="18" creationId="{CC3A288F-8FC3-A185-D67E-FC4C0527CBE1}"/>
          </ac:grpSpMkLst>
        </pc:grpChg>
        <pc:picChg chg="add del mod topLvl">
          <ac:chgData name="Claudio Puglia" userId="4f3278ef-119b-4acb-93ea-1fd80b8af420" providerId="ADAL" clId="{002BCDE2-E941-4702-910B-C864893A6D2C}" dt="2023-10-18T23:46:48.520" v="645" actId="478"/>
          <ac:picMkLst>
            <pc:docMk/>
            <pc:sldMk cId="2039096119" sldId="373"/>
            <ac:picMk id="3" creationId="{36B5B006-1A12-460A-B89D-AC818C11A2F8}"/>
          </ac:picMkLst>
        </pc:picChg>
        <pc:cxnChg chg="add del mod topLvl">
          <ac:chgData name="Claudio Puglia" userId="4f3278ef-119b-4acb-93ea-1fd80b8af420" providerId="ADAL" clId="{002BCDE2-E941-4702-910B-C864893A6D2C}" dt="2023-10-18T23:46:48.520" v="645" actId="478"/>
          <ac:cxnSpMkLst>
            <pc:docMk/>
            <pc:sldMk cId="2039096119" sldId="373"/>
            <ac:cxnSpMk id="5" creationId="{B1BF0847-9858-4275-88A9-9D6FC9CEEFB2}"/>
          </ac:cxnSpMkLst>
        </pc:cxnChg>
        <pc:cxnChg chg="add del mod topLvl">
          <ac:chgData name="Claudio Puglia" userId="4f3278ef-119b-4acb-93ea-1fd80b8af420" providerId="ADAL" clId="{002BCDE2-E941-4702-910B-C864893A6D2C}" dt="2023-10-18T23:46:48.520" v="645" actId="478"/>
          <ac:cxnSpMkLst>
            <pc:docMk/>
            <pc:sldMk cId="2039096119" sldId="373"/>
            <ac:cxnSpMk id="7" creationId="{5497AB58-7268-4D7D-A82F-67423BF00068}"/>
          </ac:cxnSpMkLst>
        </pc:cxnChg>
        <pc:cxnChg chg="add del mod topLvl">
          <ac:chgData name="Claudio Puglia" userId="4f3278ef-119b-4acb-93ea-1fd80b8af420" providerId="ADAL" clId="{002BCDE2-E941-4702-910B-C864893A6D2C}" dt="2023-10-18T23:46:48.520" v="645" actId="478"/>
          <ac:cxnSpMkLst>
            <pc:docMk/>
            <pc:sldMk cId="2039096119" sldId="373"/>
            <ac:cxnSpMk id="8" creationId="{F822DAD4-0723-430B-A0E5-A882269CC853}"/>
          </ac:cxnSpMkLst>
        </pc:cxnChg>
        <pc:cxnChg chg="add del mod topLvl">
          <ac:chgData name="Claudio Puglia" userId="4f3278ef-119b-4acb-93ea-1fd80b8af420" providerId="ADAL" clId="{002BCDE2-E941-4702-910B-C864893A6D2C}" dt="2023-10-18T23:46:48.520" v="645" actId="478"/>
          <ac:cxnSpMkLst>
            <pc:docMk/>
            <pc:sldMk cId="2039096119" sldId="373"/>
            <ac:cxnSpMk id="9" creationId="{26E08CEF-BF01-4310-A8A6-1361CDC98F19}"/>
          </ac:cxnSpMkLst>
        </pc:cxnChg>
        <pc:cxnChg chg="add del mod topLvl">
          <ac:chgData name="Claudio Puglia" userId="4f3278ef-119b-4acb-93ea-1fd80b8af420" providerId="ADAL" clId="{002BCDE2-E941-4702-910B-C864893A6D2C}" dt="2023-10-18T23:46:48.520" v="645" actId="478"/>
          <ac:cxnSpMkLst>
            <pc:docMk/>
            <pc:sldMk cId="2039096119" sldId="373"/>
            <ac:cxnSpMk id="10" creationId="{B4CBE92D-50EC-4855-BEF1-1C149B0D1446}"/>
          </ac:cxnSpMkLst>
        </pc:cxnChg>
        <pc:cxnChg chg="add del mod topLvl">
          <ac:chgData name="Claudio Puglia" userId="4f3278ef-119b-4acb-93ea-1fd80b8af420" providerId="ADAL" clId="{002BCDE2-E941-4702-910B-C864893A6D2C}" dt="2023-10-18T23:46:48.520" v="645" actId="478"/>
          <ac:cxnSpMkLst>
            <pc:docMk/>
            <pc:sldMk cId="2039096119" sldId="373"/>
            <ac:cxnSpMk id="11" creationId="{AC299EC3-6ED0-40D3-A94B-C368BDF96A47}"/>
          </ac:cxnSpMkLst>
        </pc:cxnChg>
        <pc:cxnChg chg="add del mod topLvl">
          <ac:chgData name="Claudio Puglia" userId="4f3278ef-119b-4acb-93ea-1fd80b8af420" providerId="ADAL" clId="{002BCDE2-E941-4702-910B-C864893A6D2C}" dt="2023-10-18T23:46:48.520" v="645" actId="478"/>
          <ac:cxnSpMkLst>
            <pc:docMk/>
            <pc:sldMk cId="2039096119" sldId="373"/>
            <ac:cxnSpMk id="12" creationId="{229ACB5D-BB69-4118-B5A6-27886B180372}"/>
          </ac:cxnSpMkLst>
        </pc:cxnChg>
        <pc:cxnChg chg="add del mod topLvl">
          <ac:chgData name="Claudio Puglia" userId="4f3278ef-119b-4acb-93ea-1fd80b8af420" providerId="ADAL" clId="{002BCDE2-E941-4702-910B-C864893A6D2C}" dt="2023-10-18T23:46:48.520" v="645" actId="478"/>
          <ac:cxnSpMkLst>
            <pc:docMk/>
            <pc:sldMk cId="2039096119" sldId="373"/>
            <ac:cxnSpMk id="13" creationId="{240319F9-F575-41C9-87E2-3458B855F117}"/>
          </ac:cxnSpMkLst>
        </pc:cxnChg>
      </pc:sldChg>
      <pc:sldChg chg="delSp modSp add del mod">
        <pc:chgData name="Claudio Puglia" userId="4f3278ef-119b-4acb-93ea-1fd80b8af420" providerId="ADAL" clId="{002BCDE2-E941-4702-910B-C864893A6D2C}" dt="2023-10-18T23:52:51.956" v="647" actId="47"/>
        <pc:sldMkLst>
          <pc:docMk/>
          <pc:sldMk cId="914238961" sldId="374"/>
        </pc:sldMkLst>
        <pc:spChg chg="mod">
          <ac:chgData name="Claudio Puglia" userId="4f3278ef-119b-4acb-93ea-1fd80b8af420" providerId="ADAL" clId="{002BCDE2-E941-4702-910B-C864893A6D2C}" dt="2023-10-18T23:44:07.230" v="623" actId="20577"/>
          <ac:spMkLst>
            <pc:docMk/>
            <pc:sldMk cId="914238961" sldId="374"/>
            <ac:spMk id="2" creationId="{7391C3CF-F007-5D7A-D589-8E08364DD3A6}"/>
          </ac:spMkLst>
        </pc:spChg>
        <pc:grpChg chg="del mod">
          <ac:chgData name="Claudio Puglia" userId="4f3278ef-119b-4acb-93ea-1fd80b8af420" providerId="ADAL" clId="{002BCDE2-E941-4702-910B-C864893A6D2C}" dt="2023-10-18T23:43:20.430" v="606" actId="478"/>
          <ac:grpSpMkLst>
            <pc:docMk/>
            <pc:sldMk cId="914238961" sldId="374"/>
            <ac:grpSpMk id="5" creationId="{A4FB7F9D-C6E2-B10B-EFBA-D03C424284A9}"/>
          </ac:grpSpMkLst>
        </pc:grpChg>
        <pc:picChg chg="del">
          <ac:chgData name="Claudio Puglia" userId="4f3278ef-119b-4acb-93ea-1fd80b8af420" providerId="ADAL" clId="{002BCDE2-E941-4702-910B-C864893A6D2C}" dt="2023-10-18T23:43:19.632" v="605" actId="478"/>
          <ac:picMkLst>
            <pc:docMk/>
            <pc:sldMk cId="914238961" sldId="374"/>
            <ac:picMk id="4098" creationId="{0E971C46-529F-9486-F6D2-8E27960301DA}"/>
          </ac:picMkLst>
        </pc:picChg>
      </pc:sldChg>
      <pc:sldChg chg="modSp add mod">
        <pc:chgData name="Claudio Puglia" userId="4f3278ef-119b-4acb-93ea-1fd80b8af420" providerId="ADAL" clId="{002BCDE2-E941-4702-910B-C864893A6D2C}" dt="2023-10-18T23:44:01.316" v="621" actId="20577"/>
        <pc:sldMkLst>
          <pc:docMk/>
          <pc:sldMk cId="721340238" sldId="375"/>
        </pc:sldMkLst>
        <pc:spChg chg="mod">
          <ac:chgData name="Claudio Puglia" userId="4f3278ef-119b-4acb-93ea-1fd80b8af420" providerId="ADAL" clId="{002BCDE2-E941-4702-910B-C864893A6D2C}" dt="2023-10-18T23:44:01.316" v="621" actId="20577"/>
          <ac:spMkLst>
            <pc:docMk/>
            <pc:sldMk cId="721340238" sldId="375"/>
            <ac:spMk id="2" creationId="{7391C3CF-F007-5D7A-D589-8E08364DD3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 name="Google Shape;11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7435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4502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492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517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6003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8784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9712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1194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2986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066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5473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8170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7665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040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3016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2907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8887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5" name="Google Shape;17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481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9607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8526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4523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824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3190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pertina">
  <p:cSld name="Copertina">
    <p:spTree>
      <p:nvGrpSpPr>
        <p:cNvPr id="1" name="Shape 11"/>
        <p:cNvGrpSpPr/>
        <p:nvPr/>
      </p:nvGrpSpPr>
      <p:grpSpPr>
        <a:xfrm>
          <a:off x="0" y="0"/>
          <a:ext cx="0" cy="0"/>
          <a:chOff x="0" y="0"/>
          <a:chExt cx="0" cy="0"/>
        </a:xfrm>
      </p:grpSpPr>
      <p:pic>
        <p:nvPicPr>
          <p:cNvPr id="12" name="Google Shape;12;p8"/>
          <p:cNvPicPr preferRelativeResize="0"/>
          <p:nvPr/>
        </p:nvPicPr>
        <p:blipFill rotWithShape="1">
          <a:blip r:embed="rId2">
            <a:alphaModFix/>
          </a:blip>
          <a:srcRect/>
          <a:stretch/>
        </p:blipFill>
        <p:spPr>
          <a:xfrm>
            <a:off x="0" y="-1"/>
            <a:ext cx="12192001" cy="6858001"/>
          </a:xfrm>
          <a:prstGeom prst="rect">
            <a:avLst/>
          </a:prstGeom>
          <a:noFill/>
          <a:ln>
            <a:noFill/>
          </a:ln>
        </p:spPr>
      </p:pic>
      <p:sp>
        <p:nvSpPr>
          <p:cNvPr id="15" name="Google Shape;15;p8"/>
          <p:cNvSpPr/>
          <p:nvPr/>
        </p:nvSpPr>
        <p:spPr>
          <a:xfrm>
            <a:off x="9675949" y="413078"/>
            <a:ext cx="3873864" cy="889942"/>
          </a:xfrm>
          <a:prstGeom prst="parallelogram">
            <a:avLst>
              <a:gd name="adj" fmla="val 25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4" descr="National Quantum Science and Technology Institute – NQSTI | Università  degli studi di Parma">
            <a:extLst>
              <a:ext uri="{FF2B5EF4-FFF2-40B4-BE49-F238E27FC236}">
                <a16:creationId xmlns:a16="http://schemas.microsoft.com/office/drawing/2014/main" id="{E0254156-B33B-4648-7C9E-56B12716A94C}"/>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8572" t="27725" r="17857" b="25714"/>
          <a:stretch/>
        </p:blipFill>
        <p:spPr bwMode="auto">
          <a:xfrm>
            <a:off x="9986739" y="431830"/>
            <a:ext cx="2114613" cy="8711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go_infn">
            <a:extLst>
              <a:ext uri="{FF2B5EF4-FFF2-40B4-BE49-F238E27FC236}">
                <a16:creationId xmlns:a16="http://schemas.microsoft.com/office/drawing/2014/main" id="{D24FB153-2BF9-227D-F27F-EBDCDFC2EC0D}"/>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27505"/>
          <a:stretch/>
        </p:blipFill>
        <p:spPr bwMode="auto">
          <a:xfrm>
            <a:off x="440459" y="407908"/>
            <a:ext cx="2205038" cy="116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NRR">
            <a:extLst>
              <a:ext uri="{FF2B5EF4-FFF2-40B4-BE49-F238E27FC236}">
                <a16:creationId xmlns:a16="http://schemas.microsoft.com/office/drawing/2014/main" id="{18E81072-A28E-728B-033E-B44313E080EF}"/>
              </a:ext>
            </a:extLst>
          </p:cNvPr>
          <p:cNvPicPr>
            <a:picLocks noChangeAspect="1" noChangeArrowheads="1"/>
          </p:cNvPicPr>
          <p:nvPr userDrawn="1"/>
        </p:nvPicPr>
        <p:blipFill rotWithShape="1">
          <a:blip r:embed="rId5">
            <a:biLevel thresh="25000"/>
            <a:extLst>
              <a:ext uri="{28A0092B-C50C-407E-A947-70E740481C1C}">
                <a14:useLocalDpi xmlns:a14="http://schemas.microsoft.com/office/drawing/2010/main" val="0"/>
              </a:ext>
            </a:extLst>
          </a:blip>
          <a:srcRect l="34164"/>
          <a:stretch/>
        </p:blipFill>
        <p:spPr bwMode="auto">
          <a:xfrm>
            <a:off x="1523999" y="5344237"/>
            <a:ext cx="2006689" cy="13186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NRR">
            <a:extLst>
              <a:ext uri="{FF2B5EF4-FFF2-40B4-BE49-F238E27FC236}">
                <a16:creationId xmlns:a16="http://schemas.microsoft.com/office/drawing/2014/main" id="{009A48E2-A9A8-D5AE-D373-0AC53F15A98E}"/>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r="64169"/>
          <a:stretch/>
        </p:blipFill>
        <p:spPr bwMode="auto">
          <a:xfrm>
            <a:off x="450867" y="5344237"/>
            <a:ext cx="1092111" cy="13186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2" name="Google Shape;92;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6"/>
        <p:cNvGrpSpPr/>
        <p:nvPr/>
      </p:nvGrpSpPr>
      <p:grpSpPr>
        <a:xfrm>
          <a:off x="0" y="0"/>
          <a:ext cx="0" cy="0"/>
          <a:chOff x="0" y="0"/>
          <a:chExt cx="0" cy="0"/>
        </a:xfrm>
      </p:grpSpPr>
      <p:sp>
        <p:nvSpPr>
          <p:cNvPr id="97" name="Google Shape;97;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1"/>
          <p:cNvSpPr>
            <a:spLocks noGrp="1"/>
          </p:cNvSpPr>
          <p:nvPr>
            <p:ph type="pic" idx="2"/>
          </p:nvPr>
        </p:nvSpPr>
        <p:spPr>
          <a:xfrm>
            <a:off x="5183188" y="987425"/>
            <a:ext cx="6172200" cy="4873625"/>
          </a:xfrm>
          <a:prstGeom prst="rect">
            <a:avLst/>
          </a:prstGeom>
          <a:noFill/>
          <a:ln>
            <a:noFill/>
          </a:ln>
        </p:spPr>
      </p:sp>
      <p:sp>
        <p:nvSpPr>
          <p:cNvPr id="99" name="Google Shape;99;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 name="Google Shape;10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16"/>
        <p:cNvGrpSpPr/>
        <p:nvPr/>
      </p:nvGrpSpPr>
      <p:grpSpPr>
        <a:xfrm>
          <a:off x="0" y="0"/>
          <a:ext cx="0" cy="0"/>
          <a:chOff x="0" y="0"/>
          <a:chExt cx="0" cy="0"/>
        </a:xfrm>
      </p:grpSpPr>
      <p:pic>
        <p:nvPicPr>
          <p:cNvPr id="17" name="Google Shape;17;p9"/>
          <p:cNvPicPr preferRelativeResize="0"/>
          <p:nvPr/>
        </p:nvPicPr>
        <p:blipFill rotWithShape="1">
          <a:blip r:embed="rId2">
            <a:alphaModFix/>
          </a:blip>
          <a:srcRect/>
          <a:stretch/>
        </p:blipFill>
        <p:spPr>
          <a:xfrm>
            <a:off x="3388242" y="0"/>
            <a:ext cx="8803757" cy="6896560"/>
          </a:xfrm>
          <a:prstGeom prst="rect">
            <a:avLst/>
          </a:prstGeom>
          <a:noFill/>
          <a:ln>
            <a:noFill/>
          </a:ln>
        </p:spPr>
      </p:pic>
      <p:sp>
        <p:nvSpPr>
          <p:cNvPr id="18" name="Google Shape;18;p9"/>
          <p:cNvSpPr/>
          <p:nvPr/>
        </p:nvSpPr>
        <p:spPr>
          <a:xfrm>
            <a:off x="3388243" y="0"/>
            <a:ext cx="8803756" cy="6858000"/>
          </a:xfrm>
          <a:prstGeom prst="rect">
            <a:avLst/>
          </a:prstGeom>
          <a:gradFill>
            <a:gsLst>
              <a:gs pos="0">
                <a:srgbClr val="0037B3">
                  <a:alpha val="49411"/>
                </a:srgbClr>
              </a:gs>
              <a:gs pos="29000">
                <a:srgbClr val="0037B3">
                  <a:alpha val="49411"/>
                </a:srgbClr>
              </a:gs>
              <a:gs pos="100000">
                <a:srgbClr val="00001A"/>
              </a:gs>
            </a:gsLst>
            <a:lin ang="135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9"/>
          <p:cNvSpPr/>
          <p:nvPr/>
        </p:nvSpPr>
        <p:spPr>
          <a:xfrm>
            <a:off x="-1687835" y="390426"/>
            <a:ext cx="6562924" cy="1392866"/>
          </a:xfrm>
          <a:prstGeom prst="parallelogram">
            <a:avLst>
              <a:gd name="adj" fmla="val 25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4" descr="National Quantum Science and Technology Institute – NQSTI | Università  degli studi di Parma">
            <a:extLst>
              <a:ext uri="{FF2B5EF4-FFF2-40B4-BE49-F238E27FC236}">
                <a16:creationId xmlns:a16="http://schemas.microsoft.com/office/drawing/2014/main" id="{BFEF5350-8A64-E17B-DCA0-48EDB226C1A9}"/>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8572" t="27725" r="17857" b="25714"/>
          <a:stretch/>
        </p:blipFill>
        <p:spPr bwMode="auto">
          <a:xfrm>
            <a:off x="327631" y="426509"/>
            <a:ext cx="3293282" cy="13567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_1">
  <p:cSld name="Slide_1">
    <p:spTree>
      <p:nvGrpSpPr>
        <p:cNvPr id="1" name="Shape 26"/>
        <p:cNvGrpSpPr/>
        <p:nvPr/>
      </p:nvGrpSpPr>
      <p:grpSpPr>
        <a:xfrm>
          <a:off x="0" y="0"/>
          <a:ext cx="0" cy="0"/>
          <a:chOff x="0" y="0"/>
          <a:chExt cx="0" cy="0"/>
        </a:xfrm>
      </p:grpSpPr>
      <p:pic>
        <p:nvPicPr>
          <p:cNvPr id="27" name="Google Shape;27;p11"/>
          <p:cNvPicPr preferRelativeResize="0"/>
          <p:nvPr/>
        </p:nvPicPr>
        <p:blipFill rotWithShape="1">
          <a:blip r:embed="rId2">
            <a:alphaModFix/>
          </a:blip>
          <a:srcRect/>
          <a:stretch/>
        </p:blipFill>
        <p:spPr>
          <a:xfrm>
            <a:off x="0" y="6318728"/>
            <a:ext cx="12192000" cy="541867"/>
          </a:xfrm>
          <a:prstGeom prst="rect">
            <a:avLst/>
          </a:prstGeom>
          <a:noFill/>
          <a:ln>
            <a:noFill/>
          </a:ln>
        </p:spPr>
      </p:pic>
      <p:sp>
        <p:nvSpPr>
          <p:cNvPr id="28" name="Google Shape;28;p11"/>
          <p:cNvSpPr txBox="1"/>
          <p:nvPr/>
        </p:nvSpPr>
        <p:spPr>
          <a:xfrm>
            <a:off x="11515060" y="6403925"/>
            <a:ext cx="475291" cy="37147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it-IT" sz="1000" b="0" i="0" u="none" strike="noStrike" cap="none">
                <a:solidFill>
                  <a:schemeClr val="lt1"/>
                </a:solidFill>
                <a:latin typeface="Avenir"/>
                <a:ea typeface="Avenir"/>
                <a:cs typeface="Avenir"/>
                <a:sym typeface="Avenir"/>
              </a:rPr>
              <a:t>‹#›</a:t>
            </a:fld>
            <a:endParaRPr sz="1000" b="0" i="0" u="none" strike="noStrike" cap="none">
              <a:solidFill>
                <a:schemeClr val="lt1"/>
              </a:solidFill>
              <a:latin typeface="Avenir"/>
              <a:ea typeface="Avenir"/>
              <a:cs typeface="Avenir"/>
              <a:sym typeface="Avenir"/>
            </a:endParaRPr>
          </a:p>
        </p:txBody>
      </p:sp>
      <p:sp>
        <p:nvSpPr>
          <p:cNvPr id="29" name="Google Shape;29;p11"/>
          <p:cNvSpPr/>
          <p:nvPr/>
        </p:nvSpPr>
        <p:spPr>
          <a:xfrm>
            <a:off x="-875013" y="384099"/>
            <a:ext cx="2308114" cy="489857"/>
          </a:xfrm>
          <a:prstGeom prst="parallelogram">
            <a:avLst>
              <a:gd name="adj" fmla="val 25000"/>
            </a:avLst>
          </a:prstGeom>
          <a:solidFill>
            <a:srgbClr val="FFBD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11"/>
          <p:cNvSpPr>
            <a:spLocks noGrp="1"/>
          </p:cNvSpPr>
          <p:nvPr>
            <p:ph type="pic" idx="2"/>
          </p:nvPr>
        </p:nvSpPr>
        <p:spPr>
          <a:xfrm>
            <a:off x="6313713" y="1606274"/>
            <a:ext cx="5557671" cy="4009816"/>
          </a:xfrm>
          <a:prstGeom prst="rect">
            <a:avLst/>
          </a:prstGeom>
          <a:solidFill>
            <a:srgbClr val="F2F2F2"/>
          </a:solidFill>
          <a:ln>
            <a:noFill/>
          </a:ln>
        </p:spPr>
      </p:sp>
      <p:sp>
        <p:nvSpPr>
          <p:cNvPr id="32" name="Google Shape;32;p11"/>
          <p:cNvSpPr/>
          <p:nvPr/>
        </p:nvSpPr>
        <p:spPr>
          <a:xfrm>
            <a:off x="-653142" y="181708"/>
            <a:ext cx="2308114" cy="489857"/>
          </a:xfrm>
          <a:prstGeom prst="parallelogram">
            <a:avLst>
              <a:gd name="adj" fmla="val 25000"/>
            </a:avLst>
          </a:prstGeom>
          <a:solidFill>
            <a:srgbClr val="2129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2" descr="logo_infn">
            <a:extLst>
              <a:ext uri="{FF2B5EF4-FFF2-40B4-BE49-F238E27FC236}">
                <a16:creationId xmlns:a16="http://schemas.microsoft.com/office/drawing/2014/main" id="{2DF22D47-A52F-D689-67E0-DA6758A12A3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27505"/>
          <a:stretch/>
        </p:blipFill>
        <p:spPr bwMode="auto">
          <a:xfrm>
            <a:off x="330175" y="6378190"/>
            <a:ext cx="801532" cy="42294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9;p12">
            <a:extLst>
              <a:ext uri="{FF2B5EF4-FFF2-40B4-BE49-F238E27FC236}">
                <a16:creationId xmlns:a16="http://schemas.microsoft.com/office/drawing/2014/main" id="{D33BADD0-2EB6-42D5-1507-D77DFA8B3DE6}"/>
              </a:ext>
            </a:extLst>
          </p:cNvPr>
          <p:cNvSpPr txBox="1"/>
          <p:nvPr userDrawn="1"/>
        </p:nvSpPr>
        <p:spPr>
          <a:xfrm>
            <a:off x="3493350" y="6420403"/>
            <a:ext cx="520530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it-IT" sz="1400" b="0" i="0" u="none" strike="noStrike" cap="none" dirty="0">
                <a:solidFill>
                  <a:schemeClr val="lt1"/>
                </a:solidFill>
                <a:latin typeface="Lato"/>
                <a:ea typeface="Lato"/>
                <a:cs typeface="Lato"/>
                <a:sym typeface="Lato"/>
              </a:rPr>
              <a:t>Claudio Puglia</a:t>
            </a:r>
            <a:endParaRPr sz="7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Ultima">
  <p:cSld name="Ultima">
    <p:spTree>
      <p:nvGrpSpPr>
        <p:cNvPr id="1" name="Shape 33"/>
        <p:cNvGrpSpPr/>
        <p:nvPr/>
      </p:nvGrpSpPr>
      <p:grpSpPr>
        <a:xfrm>
          <a:off x="0" y="0"/>
          <a:ext cx="0" cy="0"/>
          <a:chOff x="0" y="0"/>
          <a:chExt cx="0" cy="0"/>
        </a:xfrm>
      </p:grpSpPr>
      <p:pic>
        <p:nvPicPr>
          <p:cNvPr id="37" name="Google Shape;37;p12"/>
          <p:cNvPicPr preferRelativeResize="0"/>
          <p:nvPr/>
        </p:nvPicPr>
        <p:blipFill rotWithShape="1">
          <a:blip r:embed="rId2">
            <a:alphaModFix/>
          </a:blip>
          <a:srcRect/>
          <a:stretch/>
        </p:blipFill>
        <p:spPr>
          <a:xfrm>
            <a:off x="0" y="5230876"/>
            <a:ext cx="12192000" cy="541867"/>
          </a:xfrm>
          <a:prstGeom prst="rect">
            <a:avLst/>
          </a:prstGeom>
          <a:noFill/>
          <a:ln>
            <a:noFill/>
          </a:ln>
        </p:spPr>
      </p:pic>
      <p:pic>
        <p:nvPicPr>
          <p:cNvPr id="38" name="Google Shape;38;p12"/>
          <p:cNvPicPr preferRelativeResize="0"/>
          <p:nvPr/>
        </p:nvPicPr>
        <p:blipFill rotWithShape="1">
          <a:blip r:embed="rId2">
            <a:alphaModFix/>
          </a:blip>
          <a:srcRect/>
          <a:stretch/>
        </p:blipFill>
        <p:spPr>
          <a:xfrm rot="10800000">
            <a:off x="0" y="2098792"/>
            <a:ext cx="12192000" cy="541867"/>
          </a:xfrm>
          <a:prstGeom prst="rect">
            <a:avLst/>
          </a:prstGeom>
          <a:noFill/>
          <a:ln>
            <a:noFill/>
          </a:ln>
        </p:spPr>
      </p:pic>
      <p:pic>
        <p:nvPicPr>
          <p:cNvPr id="47" name="Google Shape;47;p12"/>
          <p:cNvPicPr preferRelativeResize="0"/>
          <p:nvPr/>
        </p:nvPicPr>
        <p:blipFill rotWithShape="1">
          <a:blip r:embed="rId3">
            <a:alphaModFix/>
          </a:blip>
          <a:srcRect/>
          <a:stretch/>
        </p:blipFill>
        <p:spPr>
          <a:xfrm>
            <a:off x="0" y="2396419"/>
            <a:ext cx="12192000" cy="3048000"/>
          </a:xfrm>
          <a:prstGeom prst="rect">
            <a:avLst/>
          </a:prstGeom>
          <a:noFill/>
          <a:ln>
            <a:noFill/>
          </a:ln>
        </p:spPr>
      </p:pic>
      <p:sp>
        <p:nvSpPr>
          <p:cNvPr id="48" name="Google Shape;48;p12"/>
          <p:cNvSpPr/>
          <p:nvPr/>
        </p:nvSpPr>
        <p:spPr>
          <a:xfrm>
            <a:off x="0" y="2396419"/>
            <a:ext cx="12192000" cy="3048000"/>
          </a:xfrm>
          <a:prstGeom prst="rect">
            <a:avLst/>
          </a:prstGeom>
          <a:solidFill>
            <a:srgbClr val="21295F">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12"/>
          <p:cNvSpPr txBox="1"/>
          <p:nvPr/>
        </p:nvSpPr>
        <p:spPr>
          <a:xfrm>
            <a:off x="3493402" y="3612602"/>
            <a:ext cx="52053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it-IT" sz="3600" b="1" i="0" u="none" strike="noStrike" cap="none" dirty="0">
                <a:solidFill>
                  <a:schemeClr val="lt1"/>
                </a:solidFill>
                <a:latin typeface="Lato"/>
                <a:ea typeface="Lato"/>
                <a:cs typeface="Lato"/>
                <a:sym typeface="Lato"/>
              </a:rPr>
              <a:t>Thank </a:t>
            </a:r>
            <a:r>
              <a:rPr lang="it-IT" sz="3600" b="1" i="0" u="none" strike="noStrike" cap="none" dirty="0" err="1">
                <a:solidFill>
                  <a:schemeClr val="lt1"/>
                </a:solidFill>
                <a:latin typeface="Lato"/>
                <a:ea typeface="Lato"/>
                <a:cs typeface="Lato"/>
                <a:sym typeface="Lato"/>
              </a:rPr>
              <a:t>you</a:t>
            </a:r>
            <a:r>
              <a:rPr lang="it-IT" sz="3600" b="1" i="0" u="none" strike="noStrike" cap="none" dirty="0">
                <a:solidFill>
                  <a:schemeClr val="lt1"/>
                </a:solidFill>
                <a:latin typeface="Lato"/>
                <a:ea typeface="Lato"/>
                <a:cs typeface="Lato"/>
                <a:sym typeface="Lato"/>
              </a:rPr>
              <a:t> for </a:t>
            </a:r>
            <a:r>
              <a:rPr lang="it-IT" sz="3600" b="1" i="0" u="none" strike="noStrike" cap="none" dirty="0" err="1">
                <a:solidFill>
                  <a:schemeClr val="lt1"/>
                </a:solidFill>
                <a:latin typeface="Lato"/>
                <a:ea typeface="Lato"/>
                <a:cs typeface="Lato"/>
                <a:sym typeface="Lato"/>
              </a:rPr>
              <a:t>your</a:t>
            </a:r>
            <a:r>
              <a:rPr lang="it-IT" sz="3600" b="1" i="0" u="none" strike="noStrike" cap="none" dirty="0">
                <a:solidFill>
                  <a:schemeClr val="lt1"/>
                </a:solidFill>
                <a:latin typeface="Lato"/>
                <a:ea typeface="Lato"/>
                <a:cs typeface="Lato"/>
                <a:sym typeface="Lato"/>
              </a:rPr>
              <a:t> time.</a:t>
            </a:r>
            <a:endParaRPr sz="1400" b="0" i="0" u="none" strike="noStrike" cap="none" dirty="0">
              <a:solidFill>
                <a:srgbClr val="000000"/>
              </a:solidFill>
              <a:latin typeface="Arial"/>
              <a:ea typeface="Arial"/>
              <a:cs typeface="Arial"/>
              <a:sym typeface="Arial"/>
            </a:endParaRPr>
          </a:p>
        </p:txBody>
      </p:sp>
      <p:pic>
        <p:nvPicPr>
          <p:cNvPr id="2" name="Picture 4" descr="National Quantum Science and Technology Institute – NQSTI | Università  degli studi di Parma">
            <a:extLst>
              <a:ext uri="{FF2B5EF4-FFF2-40B4-BE49-F238E27FC236}">
                <a16:creationId xmlns:a16="http://schemas.microsoft.com/office/drawing/2014/main" id="{94649F83-797F-2534-2606-916FEE79B732}"/>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8572" t="27725" r="17857" b="25714"/>
          <a:stretch/>
        </p:blipFill>
        <p:spPr bwMode="auto">
          <a:xfrm>
            <a:off x="431345" y="448325"/>
            <a:ext cx="3293282" cy="13567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NRR">
            <a:extLst>
              <a:ext uri="{FF2B5EF4-FFF2-40B4-BE49-F238E27FC236}">
                <a16:creationId xmlns:a16="http://schemas.microsoft.com/office/drawing/2014/main" id="{9D0AEA59-A6B6-04F4-F57D-097220FB46C5}"/>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 r="-461"/>
          <a:stretch/>
        </p:blipFill>
        <p:spPr bwMode="auto">
          <a:xfrm>
            <a:off x="8241502" y="316386"/>
            <a:ext cx="3763330" cy="162066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ndex of /download/LOGO_DECLINAZIONI/PISA">
            <a:extLst>
              <a:ext uri="{FF2B5EF4-FFF2-40B4-BE49-F238E27FC236}">
                <a16:creationId xmlns:a16="http://schemas.microsoft.com/office/drawing/2014/main" id="{7E8C32DF-B332-F0ED-9B6C-0285122DCBD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8527" y="125112"/>
            <a:ext cx="2967990" cy="19202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_2">
  <p:cSld name="Slide_2">
    <p:spTree>
      <p:nvGrpSpPr>
        <p:cNvPr id="1" name="Shape 51"/>
        <p:cNvGrpSpPr/>
        <p:nvPr/>
      </p:nvGrpSpPr>
      <p:grpSpPr>
        <a:xfrm>
          <a:off x="0" y="0"/>
          <a:ext cx="0" cy="0"/>
          <a:chOff x="0" y="0"/>
          <a:chExt cx="0" cy="0"/>
        </a:xfrm>
      </p:grpSpPr>
      <p:pic>
        <p:nvPicPr>
          <p:cNvPr id="52" name="Google Shape;52;p13"/>
          <p:cNvPicPr preferRelativeResize="0"/>
          <p:nvPr/>
        </p:nvPicPr>
        <p:blipFill rotWithShape="1">
          <a:blip r:embed="rId2">
            <a:alphaModFix/>
          </a:blip>
          <a:srcRect/>
          <a:stretch/>
        </p:blipFill>
        <p:spPr>
          <a:xfrm>
            <a:off x="0" y="6318728"/>
            <a:ext cx="12192000" cy="541867"/>
          </a:xfrm>
          <a:prstGeom prst="rect">
            <a:avLst/>
          </a:prstGeom>
          <a:noFill/>
          <a:ln>
            <a:noFill/>
          </a:ln>
        </p:spPr>
      </p:pic>
      <p:sp>
        <p:nvSpPr>
          <p:cNvPr id="53" name="Google Shape;53;p13"/>
          <p:cNvSpPr txBox="1"/>
          <p:nvPr/>
        </p:nvSpPr>
        <p:spPr>
          <a:xfrm>
            <a:off x="11679201" y="6403925"/>
            <a:ext cx="311150" cy="37147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it-IT" sz="1000" b="0" i="0" u="none" strike="noStrike" cap="none">
                <a:solidFill>
                  <a:schemeClr val="lt1"/>
                </a:solidFill>
                <a:latin typeface="Avenir"/>
                <a:ea typeface="Avenir"/>
                <a:cs typeface="Avenir"/>
                <a:sym typeface="Avenir"/>
              </a:rPr>
              <a:t>‹#›</a:t>
            </a:fld>
            <a:endParaRPr sz="1000" b="0" i="0" u="none" strike="noStrike" cap="none">
              <a:solidFill>
                <a:schemeClr val="lt1"/>
              </a:solidFill>
              <a:latin typeface="Avenir"/>
              <a:ea typeface="Avenir"/>
              <a:cs typeface="Avenir"/>
              <a:sym typeface="Avenir"/>
            </a:endParaRPr>
          </a:p>
        </p:txBody>
      </p:sp>
      <p:sp>
        <p:nvSpPr>
          <p:cNvPr id="54" name="Google Shape;54;p13"/>
          <p:cNvSpPr/>
          <p:nvPr/>
        </p:nvSpPr>
        <p:spPr>
          <a:xfrm>
            <a:off x="-875013" y="384099"/>
            <a:ext cx="2308114" cy="489857"/>
          </a:xfrm>
          <a:prstGeom prst="parallelogram">
            <a:avLst>
              <a:gd name="adj" fmla="val 25000"/>
            </a:avLst>
          </a:prstGeom>
          <a:solidFill>
            <a:srgbClr val="FFBD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5" name="Google Shape;55;p13"/>
          <p:cNvPicPr preferRelativeResize="0"/>
          <p:nvPr/>
        </p:nvPicPr>
        <p:blipFill rotWithShape="1">
          <a:blip r:embed="rId3">
            <a:alphaModFix/>
          </a:blip>
          <a:srcRect/>
          <a:stretch/>
        </p:blipFill>
        <p:spPr>
          <a:xfrm>
            <a:off x="386861" y="1593996"/>
            <a:ext cx="936022" cy="188222"/>
          </a:xfrm>
          <a:prstGeom prst="rect">
            <a:avLst/>
          </a:prstGeom>
          <a:noFill/>
          <a:ln>
            <a:noFill/>
          </a:ln>
        </p:spPr>
      </p:pic>
      <p:sp>
        <p:nvSpPr>
          <p:cNvPr id="56" name="Google Shape;56;p13"/>
          <p:cNvSpPr/>
          <p:nvPr/>
        </p:nvSpPr>
        <p:spPr>
          <a:xfrm>
            <a:off x="-653142" y="181708"/>
            <a:ext cx="2308114" cy="489857"/>
          </a:xfrm>
          <a:prstGeom prst="parallelogram">
            <a:avLst>
              <a:gd name="adj" fmla="val 25000"/>
            </a:avLst>
          </a:prstGeom>
          <a:solidFill>
            <a:srgbClr val="2129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3"/>
          <p:cNvSpPr>
            <a:spLocks noGrp="1"/>
          </p:cNvSpPr>
          <p:nvPr>
            <p:ph type="pic" idx="2"/>
          </p:nvPr>
        </p:nvSpPr>
        <p:spPr>
          <a:xfrm>
            <a:off x="386861" y="3863302"/>
            <a:ext cx="2194697" cy="2189743"/>
          </a:xfrm>
          <a:prstGeom prst="ellipse">
            <a:avLst/>
          </a:prstGeom>
          <a:solidFill>
            <a:srgbClr val="F2F2F2"/>
          </a:solidFill>
          <a:ln>
            <a:noFill/>
          </a:ln>
        </p:spPr>
      </p:sp>
      <p:sp>
        <p:nvSpPr>
          <p:cNvPr id="58" name="Google Shape;58;p13"/>
          <p:cNvSpPr>
            <a:spLocks noGrp="1"/>
          </p:cNvSpPr>
          <p:nvPr>
            <p:ph type="pic" idx="3"/>
          </p:nvPr>
        </p:nvSpPr>
        <p:spPr>
          <a:xfrm>
            <a:off x="4998955" y="3863302"/>
            <a:ext cx="2194697" cy="2189743"/>
          </a:xfrm>
          <a:prstGeom prst="ellipse">
            <a:avLst/>
          </a:prstGeom>
          <a:solidFill>
            <a:srgbClr val="F2F2F2"/>
          </a:solidFill>
          <a:ln>
            <a:noFill/>
          </a:ln>
        </p:spPr>
      </p:sp>
      <p:sp>
        <p:nvSpPr>
          <p:cNvPr id="59" name="Google Shape;59;p13"/>
          <p:cNvSpPr>
            <a:spLocks noGrp="1"/>
          </p:cNvSpPr>
          <p:nvPr>
            <p:ph type="pic" idx="4"/>
          </p:nvPr>
        </p:nvSpPr>
        <p:spPr>
          <a:xfrm>
            <a:off x="9611049" y="3863302"/>
            <a:ext cx="2194697" cy="2189743"/>
          </a:xfrm>
          <a:prstGeom prst="ellipse">
            <a:avLst/>
          </a:prstGeom>
          <a:solidFill>
            <a:srgbClr val="F2F2F2"/>
          </a:solidFill>
          <a:ln>
            <a:noFill/>
          </a:ln>
        </p:spPr>
      </p:sp>
      <p:pic>
        <p:nvPicPr>
          <p:cNvPr id="60" name="Google Shape;60;p13"/>
          <p:cNvPicPr preferRelativeResize="0"/>
          <p:nvPr/>
        </p:nvPicPr>
        <p:blipFill rotWithShape="1">
          <a:blip r:embed="rId4">
            <a:alphaModFix/>
          </a:blip>
          <a:srcRect/>
          <a:stretch/>
        </p:blipFill>
        <p:spPr>
          <a:xfrm>
            <a:off x="386861" y="6406054"/>
            <a:ext cx="1936667" cy="348920"/>
          </a:xfrm>
          <a:prstGeom prst="rect">
            <a:avLst/>
          </a:prstGeom>
          <a:noFill/>
          <a:ln>
            <a:noFill/>
          </a:ln>
        </p:spPr>
      </p:pic>
      <p:sp>
        <p:nvSpPr>
          <p:cNvPr id="61" name="Google Shape;61;p13"/>
          <p:cNvSpPr txBox="1"/>
          <p:nvPr/>
        </p:nvSpPr>
        <p:spPr>
          <a:xfrm>
            <a:off x="320615" y="1844861"/>
            <a:ext cx="11669736" cy="1752788"/>
          </a:xfrm>
          <a:prstGeom prst="rect">
            <a:avLst/>
          </a:prstGeom>
          <a:noFill/>
          <a:ln>
            <a:noFill/>
          </a:ln>
        </p:spPr>
        <p:txBody>
          <a:bodyPr spcFirstLastPara="1" wrap="square" lIns="91425" tIns="45700" rIns="91425" bIns="45700" anchor="t" anchorCtr="0">
            <a:spAutoFit/>
          </a:bodyPr>
          <a:lstStyle/>
          <a:p>
            <a:pPr marL="0" marR="0" lvl="0" indent="0" algn="l" rtl="0">
              <a:lnSpc>
                <a:spcPct val="157142"/>
              </a:lnSpc>
              <a:spcBef>
                <a:spcPts val="0"/>
              </a:spcBef>
              <a:spcAft>
                <a:spcPts val="0"/>
              </a:spcAft>
              <a:buClr>
                <a:schemeClr val="dk1"/>
              </a:buClr>
              <a:buSzPts val="1400"/>
              <a:buFont typeface="Lato"/>
              <a:buNone/>
            </a:pPr>
            <a:r>
              <a:rPr lang="it-IT" sz="1400" b="0" i="0" u="none" strike="noStrike" cap="none">
                <a:solidFill>
                  <a:schemeClr val="dk1"/>
                </a:solidFill>
                <a:latin typeface="Lato"/>
                <a:ea typeface="Lato"/>
                <a:cs typeface="Lato"/>
                <a:sym typeface="Lato"/>
              </a:rPr>
              <a:t>Sed ut perspiciatis unde omnis iste natus error sit voluptatem accusantium doloremque laudantium, totam rem aperiam, eaque ipsa quaeab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a:t>
            </a:r>
            <a:endParaRPr sz="2400" b="0" i="0" u="none" strike="noStrike" cap="none">
              <a:solidFill>
                <a:srgbClr val="21295F"/>
              </a:solidFill>
              <a:latin typeface="Lato"/>
              <a:ea typeface="Lato"/>
              <a:cs typeface="Lato"/>
              <a:sym typeface="Lato"/>
            </a:endParaRPr>
          </a:p>
        </p:txBody>
      </p:sp>
      <p:sp>
        <p:nvSpPr>
          <p:cNvPr id="62" name="Google Shape;62;p13"/>
          <p:cNvSpPr txBox="1"/>
          <p:nvPr/>
        </p:nvSpPr>
        <p:spPr>
          <a:xfrm>
            <a:off x="1750300" y="96225"/>
            <a:ext cx="7533552"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400" b="1" i="0" u="none" strike="noStrike" cap="none">
                <a:solidFill>
                  <a:srgbClr val="21295F"/>
                </a:solidFill>
                <a:latin typeface="Lato"/>
                <a:ea typeface="Lato"/>
                <a:cs typeface="Lato"/>
                <a:sym typeface="Lato"/>
              </a:rPr>
              <a:t>Title</a:t>
            </a:r>
            <a:endParaRPr sz="1400" b="0" i="0" u="none" strike="noStrike" cap="none">
              <a:solidFill>
                <a:srgbClr val="000000"/>
              </a:solidFill>
              <a:latin typeface="Arial"/>
              <a:ea typeface="Arial"/>
              <a:cs typeface="Arial"/>
              <a:sym typeface="Arial"/>
            </a:endParaRPr>
          </a:p>
        </p:txBody>
      </p:sp>
      <p:sp>
        <p:nvSpPr>
          <p:cNvPr id="63" name="Google Shape;63;p13"/>
          <p:cNvSpPr txBox="1"/>
          <p:nvPr/>
        </p:nvSpPr>
        <p:spPr>
          <a:xfrm>
            <a:off x="1750300" y="680558"/>
            <a:ext cx="723233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IT" sz="2400" b="0" i="0" u="none" strike="noStrike" cap="none">
                <a:solidFill>
                  <a:srgbClr val="21295F"/>
                </a:solidFill>
                <a:latin typeface="Lato"/>
                <a:ea typeface="Lato"/>
                <a:cs typeface="Lato"/>
                <a:sym typeface="Lato"/>
              </a:rPr>
              <a:t>SubTitle</a:t>
            </a:r>
            <a:endParaRPr sz="2400" b="0" i="0" u="none" strike="noStrike" cap="none">
              <a:solidFill>
                <a:srgbClr val="21295F"/>
              </a:solidFill>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85"/>
        <p:cNvGrpSpPr/>
        <p:nvPr/>
      </p:nvGrpSpPr>
      <p:grpSpPr>
        <a:xfrm>
          <a:off x="0" y="0"/>
          <a:ext cx="0" cy="0"/>
          <a:chOff x="0" y="0"/>
          <a:chExt cx="0" cy="0"/>
        </a:xfrm>
      </p:grpSpPr>
      <p:sp>
        <p:nvSpPr>
          <p:cNvPr id="86" name="Google Shape;8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jp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6.tif"/></Relationships>
</file>

<file path=ppt/slides/_rels/slide14.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7.tif"/><Relationship Id="rId4" Type="http://schemas.openxmlformats.org/officeDocument/2006/relationships/image" Target="../media/image56.tif"/></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0.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4.svg"/><Relationship Id="rId11" Type="http://schemas.openxmlformats.org/officeDocument/2006/relationships/image" Target="../media/image41.jpe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
          <p:cNvSpPr txBox="1"/>
          <p:nvPr/>
        </p:nvSpPr>
        <p:spPr>
          <a:xfrm>
            <a:off x="901470" y="2512487"/>
            <a:ext cx="918184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it-IT" sz="4800" b="1" i="0" u="none" strike="noStrike" cap="none" dirty="0">
                <a:solidFill>
                  <a:schemeClr val="lt1"/>
                </a:solidFill>
                <a:latin typeface="Lato"/>
                <a:ea typeface="Lato"/>
                <a:cs typeface="Lato"/>
                <a:sym typeface="Lato"/>
              </a:rPr>
              <a:t>PNRR, NQSTI e INFN Pisa</a:t>
            </a:r>
            <a:endParaRPr sz="1800" b="0" i="0" u="none" strike="noStrike" cap="none" dirty="0">
              <a:solidFill>
                <a:srgbClr val="000000"/>
              </a:solidFill>
              <a:latin typeface="Arial"/>
              <a:ea typeface="Arial"/>
              <a:cs typeface="Arial"/>
              <a:sym typeface="Arial"/>
            </a:endParaRPr>
          </a:p>
        </p:txBody>
      </p:sp>
      <p:sp>
        <p:nvSpPr>
          <p:cNvPr id="121" name="Google Shape;121;p1"/>
          <p:cNvSpPr txBox="1"/>
          <p:nvPr/>
        </p:nvSpPr>
        <p:spPr>
          <a:xfrm>
            <a:off x="1399067" y="4223552"/>
            <a:ext cx="431614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000" dirty="0">
                <a:solidFill>
                  <a:schemeClr val="lt1"/>
                </a:solidFill>
                <a:latin typeface="Lato"/>
                <a:ea typeface="Lato"/>
                <a:cs typeface="Lato"/>
                <a:sym typeface="Lato"/>
              </a:rPr>
              <a:t>Claudio Puglia</a:t>
            </a:r>
            <a:endParaRPr sz="2000" b="0" i="0" u="none" strike="noStrike" cap="none" dirty="0">
              <a:solidFill>
                <a:srgbClr val="000000"/>
              </a:solidFill>
              <a:latin typeface="Arial"/>
              <a:ea typeface="Arial"/>
              <a:cs typeface="Arial"/>
              <a:sym typeface="Arial"/>
            </a:endParaRPr>
          </a:p>
        </p:txBody>
      </p:sp>
      <p:grpSp>
        <p:nvGrpSpPr>
          <p:cNvPr id="122" name="Google Shape;122;p1"/>
          <p:cNvGrpSpPr/>
          <p:nvPr/>
        </p:nvGrpSpPr>
        <p:grpSpPr>
          <a:xfrm>
            <a:off x="440459" y="4345513"/>
            <a:ext cx="617160" cy="156149"/>
            <a:chOff x="1564395" y="4032173"/>
            <a:chExt cx="914400" cy="231355"/>
          </a:xfrm>
        </p:grpSpPr>
        <p:sp>
          <p:nvSpPr>
            <p:cNvPr id="123" name="Google Shape;123;p1"/>
            <p:cNvSpPr/>
            <p:nvPr/>
          </p:nvSpPr>
          <p:spPr>
            <a:xfrm>
              <a:off x="1564395" y="4032173"/>
              <a:ext cx="231355" cy="23135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1"/>
            <p:cNvSpPr/>
            <p:nvPr/>
          </p:nvSpPr>
          <p:spPr>
            <a:xfrm>
              <a:off x="1905918" y="4032173"/>
              <a:ext cx="231355" cy="23135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25" name="Google Shape;125;p1"/>
            <p:cNvSpPr/>
            <p:nvPr/>
          </p:nvSpPr>
          <p:spPr>
            <a:xfrm>
              <a:off x="2247440" y="4032173"/>
              <a:ext cx="231355" cy="23135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6" name="Google Shape;126;p1"/>
          <p:cNvSpPr txBox="1"/>
          <p:nvPr/>
        </p:nvSpPr>
        <p:spPr>
          <a:xfrm>
            <a:off x="1399067" y="4623621"/>
            <a:ext cx="298025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it-IT" sz="2000" dirty="0">
                <a:solidFill>
                  <a:schemeClr val="lt1"/>
                </a:solidFill>
                <a:latin typeface="Lato"/>
                <a:ea typeface="Lato"/>
                <a:cs typeface="Lato"/>
                <a:sym typeface="Lato"/>
              </a:rPr>
              <a:t>19 Settembre 2023</a:t>
            </a:r>
            <a:endParaRPr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2</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NQSTI @ INFN</a:t>
            </a:r>
          </a:p>
        </p:txBody>
      </p:sp>
      <p:sp>
        <p:nvSpPr>
          <p:cNvPr id="3" name="Google Shape;119;p1">
            <a:extLst>
              <a:ext uri="{FF2B5EF4-FFF2-40B4-BE49-F238E27FC236}">
                <a16:creationId xmlns:a16="http://schemas.microsoft.com/office/drawing/2014/main" id="{A49BC43B-E792-D7DC-0672-79F44DEF7FAB}"/>
              </a:ext>
            </a:extLst>
          </p:cNvPr>
          <p:cNvSpPr txBox="1"/>
          <p:nvPr/>
        </p:nvSpPr>
        <p:spPr>
          <a:xfrm>
            <a:off x="-406752" y="1068774"/>
            <a:ext cx="7240015"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2000" u="none" strike="noStrike" cap="none" dirty="0">
                <a:solidFill>
                  <a:schemeClr val="tx1"/>
                </a:solidFill>
                <a:latin typeface="Lato"/>
                <a:ea typeface="Lato"/>
                <a:cs typeface="Lato"/>
                <a:sym typeface="Lato"/>
              </a:rPr>
              <a:t>Sensori a stato solido </a:t>
            </a:r>
            <a:r>
              <a:rPr lang="it-IT" sz="2000" u="none" strike="noStrike" cap="none" dirty="0" err="1">
                <a:solidFill>
                  <a:schemeClr val="tx1"/>
                </a:solidFill>
                <a:latin typeface="Lato"/>
                <a:ea typeface="Lato"/>
                <a:cs typeface="Lato"/>
                <a:sym typeface="Lato"/>
              </a:rPr>
              <a:t>supeconduttivi«classici</a:t>
            </a:r>
            <a:r>
              <a:rPr lang="it-IT" sz="2000" u="none" strike="noStrike" cap="none" dirty="0">
                <a:solidFill>
                  <a:schemeClr val="tx1"/>
                </a:solidFill>
                <a:latin typeface="Lato"/>
                <a:ea typeface="Lato"/>
                <a:cs typeface="Lato"/>
                <a:sym typeface="Lato"/>
              </a:rPr>
              <a:t>»</a:t>
            </a:r>
            <a:endParaRPr sz="900" u="none" strike="noStrike" cap="none" dirty="0">
              <a:solidFill>
                <a:schemeClr val="tx1"/>
              </a:solidFill>
              <a:latin typeface="Arial"/>
              <a:ea typeface="Arial"/>
              <a:cs typeface="Arial"/>
              <a:sym typeface="Arial"/>
            </a:endParaRPr>
          </a:p>
        </p:txBody>
      </p:sp>
      <p:pic>
        <p:nvPicPr>
          <p:cNvPr id="10242" name="Picture 2" descr="Transition Edge Sensor : Cryogenic Particle Detector - realme Community">
            <a:extLst>
              <a:ext uri="{FF2B5EF4-FFF2-40B4-BE49-F238E27FC236}">
                <a16:creationId xmlns:a16="http://schemas.microsoft.com/office/drawing/2014/main" id="{B5B80DC5-983F-26EF-34AF-EB5B597112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00" t="11804" r="12400" b="5489"/>
          <a:stretch/>
        </p:blipFill>
        <p:spPr bwMode="auto">
          <a:xfrm>
            <a:off x="286236" y="1663875"/>
            <a:ext cx="2451839" cy="17932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5" name="Google Shape;119;p1">
            <a:extLst>
              <a:ext uri="{FF2B5EF4-FFF2-40B4-BE49-F238E27FC236}">
                <a16:creationId xmlns:a16="http://schemas.microsoft.com/office/drawing/2014/main" id="{64330AAB-15FE-F55C-8B90-356F9F9AFEF0}"/>
              </a:ext>
            </a:extLst>
          </p:cNvPr>
          <p:cNvSpPr txBox="1"/>
          <p:nvPr/>
        </p:nvSpPr>
        <p:spPr>
          <a:xfrm>
            <a:off x="0" y="3357149"/>
            <a:ext cx="312882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600" u="none" strike="noStrike" cap="none" dirty="0" err="1">
                <a:solidFill>
                  <a:schemeClr val="tx1"/>
                </a:solidFill>
                <a:latin typeface="Lato"/>
                <a:ea typeface="Lato"/>
                <a:cs typeface="Lato"/>
                <a:sym typeface="Lato"/>
              </a:rPr>
              <a:t>Transition</a:t>
            </a:r>
            <a:r>
              <a:rPr lang="it-IT" sz="1600" u="none" strike="noStrike" cap="none" dirty="0">
                <a:solidFill>
                  <a:schemeClr val="tx1"/>
                </a:solidFill>
                <a:latin typeface="Lato"/>
                <a:ea typeface="Lato"/>
                <a:cs typeface="Lato"/>
                <a:sym typeface="Lato"/>
              </a:rPr>
              <a:t> Edge Sensor</a:t>
            </a:r>
            <a:endParaRPr sz="700" u="none" strike="noStrike" cap="none" dirty="0">
              <a:solidFill>
                <a:schemeClr val="tx1"/>
              </a:solidFill>
              <a:latin typeface="Arial"/>
              <a:ea typeface="Arial"/>
              <a:cs typeface="Arial"/>
              <a:sym typeface="Arial"/>
            </a:endParaRPr>
          </a:p>
        </p:txBody>
      </p:sp>
      <p:sp>
        <p:nvSpPr>
          <p:cNvPr id="14" name="Google Shape;119;p1">
            <a:extLst>
              <a:ext uri="{FF2B5EF4-FFF2-40B4-BE49-F238E27FC236}">
                <a16:creationId xmlns:a16="http://schemas.microsoft.com/office/drawing/2014/main" id="{92657F19-BE00-FA2E-BB5C-9A90B4429B9D}"/>
              </a:ext>
            </a:extLst>
          </p:cNvPr>
          <p:cNvSpPr txBox="1"/>
          <p:nvPr/>
        </p:nvSpPr>
        <p:spPr>
          <a:xfrm>
            <a:off x="3485445" y="3357149"/>
            <a:ext cx="283162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600" u="none" strike="noStrike" cap="none" dirty="0" err="1">
                <a:solidFill>
                  <a:schemeClr val="tx1"/>
                </a:solidFill>
                <a:latin typeface="Lato"/>
                <a:ea typeface="Lato"/>
                <a:cs typeface="Lato"/>
                <a:sym typeface="Lato"/>
              </a:rPr>
              <a:t>Kinetic</a:t>
            </a:r>
            <a:r>
              <a:rPr lang="it-IT" sz="1600" u="none" strike="noStrike" cap="none" dirty="0">
                <a:solidFill>
                  <a:schemeClr val="tx1"/>
                </a:solidFill>
                <a:latin typeface="Lato"/>
                <a:ea typeface="Lato"/>
                <a:cs typeface="Lato"/>
                <a:sym typeface="Lato"/>
              </a:rPr>
              <a:t> </a:t>
            </a:r>
            <a:r>
              <a:rPr lang="it-IT" sz="1600" u="none" strike="noStrike" cap="none" dirty="0" err="1">
                <a:solidFill>
                  <a:schemeClr val="tx1"/>
                </a:solidFill>
                <a:latin typeface="Lato"/>
                <a:ea typeface="Lato"/>
                <a:cs typeface="Lato"/>
                <a:sym typeface="Lato"/>
              </a:rPr>
              <a:t>Inductance</a:t>
            </a:r>
            <a:r>
              <a:rPr lang="it-IT" sz="1600" u="none" strike="noStrike" cap="none" dirty="0">
                <a:solidFill>
                  <a:schemeClr val="tx1"/>
                </a:solidFill>
                <a:latin typeface="Lato"/>
                <a:ea typeface="Lato"/>
                <a:cs typeface="Lato"/>
                <a:sym typeface="Lato"/>
              </a:rPr>
              <a:t> Detector</a:t>
            </a:r>
            <a:endParaRPr sz="700" u="none" strike="noStrike" cap="none" dirty="0">
              <a:solidFill>
                <a:schemeClr val="tx1"/>
              </a:solidFill>
              <a:latin typeface="Arial"/>
              <a:ea typeface="Arial"/>
              <a:cs typeface="Arial"/>
              <a:sym typeface="Arial"/>
            </a:endParaRPr>
          </a:p>
        </p:txBody>
      </p:sp>
      <p:pic>
        <p:nvPicPr>
          <p:cNvPr id="16" name="Picture 15">
            <a:extLst>
              <a:ext uri="{FF2B5EF4-FFF2-40B4-BE49-F238E27FC236}">
                <a16:creationId xmlns:a16="http://schemas.microsoft.com/office/drawing/2014/main" id="{51196707-84C6-E32D-5DC7-395D2CE5888D}"/>
              </a:ext>
            </a:extLst>
          </p:cNvPr>
          <p:cNvPicPr>
            <a:picLocks noChangeAspect="1"/>
          </p:cNvPicPr>
          <p:nvPr/>
        </p:nvPicPr>
        <p:blipFill>
          <a:blip r:embed="rId4"/>
          <a:stretch>
            <a:fillRect/>
          </a:stretch>
        </p:blipFill>
        <p:spPr>
          <a:xfrm>
            <a:off x="3686482" y="1663873"/>
            <a:ext cx="2223602" cy="1765127"/>
          </a:xfrm>
          <a:prstGeom prst="rect">
            <a:avLst/>
          </a:prstGeom>
          <a:effectLst>
            <a:softEdge rad="25400"/>
          </a:effectLst>
        </p:spPr>
      </p:pic>
      <p:pic>
        <p:nvPicPr>
          <p:cNvPr id="10246" name="Picture 6" descr="An orange photo of 5 SRF cavities with different sizes displayed at an angle. ">
            <a:extLst>
              <a:ext uri="{FF2B5EF4-FFF2-40B4-BE49-F238E27FC236}">
                <a16:creationId xmlns:a16="http://schemas.microsoft.com/office/drawing/2014/main" id="{BC0AD798-DEF9-C644-E606-6A63DBFAD1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1033" y="3995543"/>
            <a:ext cx="2831620" cy="1888668"/>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19;p1">
            <a:extLst>
              <a:ext uri="{FF2B5EF4-FFF2-40B4-BE49-F238E27FC236}">
                <a16:creationId xmlns:a16="http://schemas.microsoft.com/office/drawing/2014/main" id="{DCEFB076-14A8-E0E3-BBA0-1DB3E65A7121}"/>
              </a:ext>
            </a:extLst>
          </p:cNvPr>
          <p:cNvSpPr txBox="1"/>
          <p:nvPr/>
        </p:nvSpPr>
        <p:spPr>
          <a:xfrm>
            <a:off x="1772430" y="5830169"/>
            <a:ext cx="312882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600" u="none" strike="noStrike" cap="none" dirty="0">
                <a:solidFill>
                  <a:schemeClr val="tx1"/>
                </a:solidFill>
                <a:latin typeface="Lato"/>
                <a:ea typeface="Lato"/>
                <a:cs typeface="Lato"/>
                <a:sym typeface="Lato"/>
              </a:rPr>
              <a:t>Cavità a radiofrequenza</a:t>
            </a:r>
            <a:endParaRPr sz="70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76772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2</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NQSTI @ INFN</a:t>
            </a:r>
          </a:p>
        </p:txBody>
      </p:sp>
      <p:sp>
        <p:nvSpPr>
          <p:cNvPr id="3" name="Google Shape;119;p1">
            <a:extLst>
              <a:ext uri="{FF2B5EF4-FFF2-40B4-BE49-F238E27FC236}">
                <a16:creationId xmlns:a16="http://schemas.microsoft.com/office/drawing/2014/main" id="{A49BC43B-E792-D7DC-0672-79F44DEF7FAB}"/>
              </a:ext>
            </a:extLst>
          </p:cNvPr>
          <p:cNvSpPr txBox="1"/>
          <p:nvPr/>
        </p:nvSpPr>
        <p:spPr>
          <a:xfrm>
            <a:off x="-406752" y="1068774"/>
            <a:ext cx="7240015"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2000" u="none" strike="noStrike" cap="none" dirty="0">
                <a:solidFill>
                  <a:schemeClr val="tx1"/>
                </a:solidFill>
                <a:latin typeface="Lato"/>
                <a:ea typeface="Lato"/>
                <a:cs typeface="Lato"/>
                <a:sym typeface="Lato"/>
              </a:rPr>
              <a:t>Sensori a stato solido </a:t>
            </a:r>
            <a:r>
              <a:rPr lang="it-IT" sz="2000" u="none" strike="noStrike" cap="none" dirty="0" err="1">
                <a:solidFill>
                  <a:schemeClr val="tx1"/>
                </a:solidFill>
                <a:latin typeface="Lato"/>
                <a:ea typeface="Lato"/>
                <a:cs typeface="Lato"/>
                <a:sym typeface="Lato"/>
              </a:rPr>
              <a:t>supeconduttivi«classici</a:t>
            </a:r>
            <a:r>
              <a:rPr lang="it-IT" sz="2000" u="none" strike="noStrike" cap="none" dirty="0">
                <a:solidFill>
                  <a:schemeClr val="tx1"/>
                </a:solidFill>
                <a:latin typeface="Lato"/>
                <a:ea typeface="Lato"/>
                <a:cs typeface="Lato"/>
                <a:sym typeface="Lato"/>
              </a:rPr>
              <a:t>»</a:t>
            </a:r>
            <a:endParaRPr sz="900" u="none" strike="noStrike" cap="none" dirty="0">
              <a:solidFill>
                <a:schemeClr val="tx1"/>
              </a:solidFill>
              <a:latin typeface="Arial"/>
              <a:ea typeface="Arial"/>
              <a:cs typeface="Arial"/>
              <a:sym typeface="Arial"/>
            </a:endParaRPr>
          </a:p>
        </p:txBody>
      </p:sp>
      <p:pic>
        <p:nvPicPr>
          <p:cNvPr id="10242" name="Picture 2" descr="Transition Edge Sensor : Cryogenic Particle Detector - realme Community">
            <a:extLst>
              <a:ext uri="{FF2B5EF4-FFF2-40B4-BE49-F238E27FC236}">
                <a16:creationId xmlns:a16="http://schemas.microsoft.com/office/drawing/2014/main" id="{B5B80DC5-983F-26EF-34AF-EB5B597112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00" t="11804" r="12400" b="5489"/>
          <a:stretch/>
        </p:blipFill>
        <p:spPr bwMode="auto">
          <a:xfrm>
            <a:off x="286236" y="1663875"/>
            <a:ext cx="2451839" cy="17932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5" name="Google Shape;119;p1">
            <a:extLst>
              <a:ext uri="{FF2B5EF4-FFF2-40B4-BE49-F238E27FC236}">
                <a16:creationId xmlns:a16="http://schemas.microsoft.com/office/drawing/2014/main" id="{64330AAB-15FE-F55C-8B90-356F9F9AFEF0}"/>
              </a:ext>
            </a:extLst>
          </p:cNvPr>
          <p:cNvSpPr txBox="1"/>
          <p:nvPr/>
        </p:nvSpPr>
        <p:spPr>
          <a:xfrm>
            <a:off x="0" y="3357149"/>
            <a:ext cx="312882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600" u="none" strike="noStrike" cap="none" dirty="0" err="1">
                <a:solidFill>
                  <a:schemeClr val="tx1"/>
                </a:solidFill>
                <a:latin typeface="Lato"/>
                <a:ea typeface="Lato"/>
                <a:cs typeface="Lato"/>
                <a:sym typeface="Lato"/>
              </a:rPr>
              <a:t>Transition</a:t>
            </a:r>
            <a:r>
              <a:rPr lang="it-IT" sz="1600" u="none" strike="noStrike" cap="none" dirty="0">
                <a:solidFill>
                  <a:schemeClr val="tx1"/>
                </a:solidFill>
                <a:latin typeface="Lato"/>
                <a:ea typeface="Lato"/>
                <a:cs typeface="Lato"/>
                <a:sym typeface="Lato"/>
              </a:rPr>
              <a:t> Edge Sensor</a:t>
            </a:r>
            <a:endParaRPr sz="700" u="none" strike="noStrike" cap="none" dirty="0">
              <a:solidFill>
                <a:schemeClr val="tx1"/>
              </a:solidFill>
              <a:latin typeface="Arial"/>
              <a:ea typeface="Arial"/>
              <a:cs typeface="Arial"/>
              <a:sym typeface="Arial"/>
            </a:endParaRPr>
          </a:p>
        </p:txBody>
      </p:sp>
      <p:sp>
        <p:nvSpPr>
          <p:cNvPr id="14" name="Google Shape;119;p1">
            <a:extLst>
              <a:ext uri="{FF2B5EF4-FFF2-40B4-BE49-F238E27FC236}">
                <a16:creationId xmlns:a16="http://schemas.microsoft.com/office/drawing/2014/main" id="{92657F19-BE00-FA2E-BB5C-9A90B4429B9D}"/>
              </a:ext>
            </a:extLst>
          </p:cNvPr>
          <p:cNvSpPr txBox="1"/>
          <p:nvPr/>
        </p:nvSpPr>
        <p:spPr>
          <a:xfrm>
            <a:off x="3485445" y="3357149"/>
            <a:ext cx="283162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600" u="none" strike="noStrike" cap="none" dirty="0" err="1">
                <a:solidFill>
                  <a:schemeClr val="tx1"/>
                </a:solidFill>
                <a:latin typeface="Lato"/>
                <a:ea typeface="Lato"/>
                <a:cs typeface="Lato"/>
                <a:sym typeface="Lato"/>
              </a:rPr>
              <a:t>Kinetic</a:t>
            </a:r>
            <a:r>
              <a:rPr lang="it-IT" sz="1600" u="none" strike="noStrike" cap="none" dirty="0">
                <a:solidFill>
                  <a:schemeClr val="tx1"/>
                </a:solidFill>
                <a:latin typeface="Lato"/>
                <a:ea typeface="Lato"/>
                <a:cs typeface="Lato"/>
                <a:sym typeface="Lato"/>
              </a:rPr>
              <a:t> </a:t>
            </a:r>
            <a:r>
              <a:rPr lang="it-IT" sz="1600" u="none" strike="noStrike" cap="none" dirty="0" err="1">
                <a:solidFill>
                  <a:schemeClr val="tx1"/>
                </a:solidFill>
                <a:latin typeface="Lato"/>
                <a:ea typeface="Lato"/>
                <a:cs typeface="Lato"/>
                <a:sym typeface="Lato"/>
              </a:rPr>
              <a:t>Inductance</a:t>
            </a:r>
            <a:r>
              <a:rPr lang="it-IT" sz="1600" u="none" strike="noStrike" cap="none" dirty="0">
                <a:solidFill>
                  <a:schemeClr val="tx1"/>
                </a:solidFill>
                <a:latin typeface="Lato"/>
                <a:ea typeface="Lato"/>
                <a:cs typeface="Lato"/>
                <a:sym typeface="Lato"/>
              </a:rPr>
              <a:t> Detector</a:t>
            </a:r>
            <a:endParaRPr sz="700" u="none" strike="noStrike" cap="none" dirty="0">
              <a:solidFill>
                <a:schemeClr val="tx1"/>
              </a:solidFill>
              <a:latin typeface="Arial"/>
              <a:ea typeface="Arial"/>
              <a:cs typeface="Arial"/>
              <a:sym typeface="Arial"/>
            </a:endParaRPr>
          </a:p>
        </p:txBody>
      </p:sp>
      <p:pic>
        <p:nvPicPr>
          <p:cNvPr id="16" name="Picture 15">
            <a:extLst>
              <a:ext uri="{FF2B5EF4-FFF2-40B4-BE49-F238E27FC236}">
                <a16:creationId xmlns:a16="http://schemas.microsoft.com/office/drawing/2014/main" id="{51196707-84C6-E32D-5DC7-395D2CE5888D}"/>
              </a:ext>
            </a:extLst>
          </p:cNvPr>
          <p:cNvPicPr>
            <a:picLocks noChangeAspect="1"/>
          </p:cNvPicPr>
          <p:nvPr/>
        </p:nvPicPr>
        <p:blipFill>
          <a:blip r:embed="rId4"/>
          <a:stretch>
            <a:fillRect/>
          </a:stretch>
        </p:blipFill>
        <p:spPr>
          <a:xfrm>
            <a:off x="3686482" y="1663873"/>
            <a:ext cx="2223602" cy="1765127"/>
          </a:xfrm>
          <a:prstGeom prst="rect">
            <a:avLst/>
          </a:prstGeom>
          <a:effectLst>
            <a:softEdge rad="25400"/>
          </a:effectLst>
        </p:spPr>
      </p:pic>
      <p:pic>
        <p:nvPicPr>
          <p:cNvPr id="10246" name="Picture 6" descr="An orange photo of 5 SRF cavities with different sizes displayed at an angle. ">
            <a:extLst>
              <a:ext uri="{FF2B5EF4-FFF2-40B4-BE49-F238E27FC236}">
                <a16:creationId xmlns:a16="http://schemas.microsoft.com/office/drawing/2014/main" id="{BC0AD798-DEF9-C644-E606-6A63DBFAD1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1033" y="3995543"/>
            <a:ext cx="2831620" cy="1888668"/>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19;p1">
            <a:extLst>
              <a:ext uri="{FF2B5EF4-FFF2-40B4-BE49-F238E27FC236}">
                <a16:creationId xmlns:a16="http://schemas.microsoft.com/office/drawing/2014/main" id="{DCEFB076-14A8-E0E3-BBA0-1DB3E65A7121}"/>
              </a:ext>
            </a:extLst>
          </p:cNvPr>
          <p:cNvSpPr txBox="1"/>
          <p:nvPr/>
        </p:nvSpPr>
        <p:spPr>
          <a:xfrm>
            <a:off x="1772430" y="5830169"/>
            <a:ext cx="312882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600" u="none" strike="noStrike" cap="none" dirty="0">
                <a:solidFill>
                  <a:schemeClr val="tx1"/>
                </a:solidFill>
                <a:latin typeface="Lato"/>
                <a:ea typeface="Lato"/>
                <a:cs typeface="Lato"/>
                <a:sym typeface="Lato"/>
              </a:rPr>
              <a:t>Cavità a radiofrequenza</a:t>
            </a:r>
            <a:endParaRPr sz="700" u="none" strike="noStrike" cap="none" dirty="0">
              <a:solidFill>
                <a:schemeClr val="tx1"/>
              </a:solidFill>
              <a:latin typeface="Arial"/>
              <a:ea typeface="Arial"/>
              <a:cs typeface="Arial"/>
              <a:sym typeface="Arial"/>
            </a:endParaRPr>
          </a:p>
        </p:txBody>
      </p:sp>
      <p:sp>
        <p:nvSpPr>
          <p:cNvPr id="20" name="Google Shape;119;p1">
            <a:extLst>
              <a:ext uri="{FF2B5EF4-FFF2-40B4-BE49-F238E27FC236}">
                <a16:creationId xmlns:a16="http://schemas.microsoft.com/office/drawing/2014/main" id="{7B1E3CE3-84B0-B979-F616-CE98B33602C8}"/>
              </a:ext>
            </a:extLst>
          </p:cNvPr>
          <p:cNvSpPr txBox="1"/>
          <p:nvPr/>
        </p:nvSpPr>
        <p:spPr>
          <a:xfrm>
            <a:off x="7657905" y="875626"/>
            <a:ext cx="3792248"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2000" u="none" strike="noStrike" cap="none" dirty="0">
                <a:solidFill>
                  <a:schemeClr val="tx1"/>
                </a:solidFill>
                <a:latin typeface="Lato"/>
                <a:ea typeface="Lato"/>
                <a:cs typeface="Lato"/>
                <a:sym typeface="Lato"/>
              </a:rPr>
              <a:t>Sensori a stato solido </a:t>
            </a:r>
            <a:r>
              <a:rPr lang="it-IT" sz="2000" u="none" strike="noStrike" cap="none" dirty="0" err="1">
                <a:solidFill>
                  <a:schemeClr val="tx1"/>
                </a:solidFill>
                <a:latin typeface="Lato"/>
                <a:ea typeface="Lato"/>
                <a:cs typeface="Lato"/>
                <a:sym typeface="Lato"/>
              </a:rPr>
              <a:t>supeconduttivi</a:t>
            </a:r>
            <a:r>
              <a:rPr lang="it-IT" sz="2000" dirty="0">
                <a:solidFill>
                  <a:schemeClr val="tx1"/>
                </a:solidFill>
                <a:latin typeface="Lato"/>
                <a:ea typeface="Lato"/>
                <a:cs typeface="Lato"/>
                <a:sym typeface="Lato"/>
              </a:rPr>
              <a:t> </a:t>
            </a:r>
            <a:r>
              <a:rPr lang="it-IT" sz="2000" u="none" strike="noStrike" cap="none" dirty="0">
                <a:solidFill>
                  <a:schemeClr val="tx1"/>
                </a:solidFill>
                <a:latin typeface="Lato"/>
                <a:ea typeface="Lato"/>
                <a:cs typeface="Lato"/>
                <a:sym typeface="Lato"/>
              </a:rPr>
              <a:t>quantistici</a:t>
            </a:r>
            <a:endParaRPr sz="900" u="none" strike="noStrike" cap="none" dirty="0">
              <a:solidFill>
                <a:schemeClr val="tx1"/>
              </a:solidFill>
              <a:latin typeface="Arial"/>
              <a:ea typeface="Arial"/>
              <a:cs typeface="Arial"/>
              <a:sym typeface="Arial"/>
            </a:endParaRPr>
          </a:p>
        </p:txBody>
      </p:sp>
      <p:sp>
        <p:nvSpPr>
          <p:cNvPr id="21" name="Google Shape;119;p1">
            <a:extLst>
              <a:ext uri="{FF2B5EF4-FFF2-40B4-BE49-F238E27FC236}">
                <a16:creationId xmlns:a16="http://schemas.microsoft.com/office/drawing/2014/main" id="{714BE260-0099-9AE3-2529-A334EC3F49B5}"/>
              </a:ext>
            </a:extLst>
          </p:cNvPr>
          <p:cNvSpPr txBox="1"/>
          <p:nvPr/>
        </p:nvSpPr>
        <p:spPr>
          <a:xfrm>
            <a:off x="7927904" y="5043053"/>
            <a:ext cx="3691143"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600" u="none" strike="noStrike" cap="none" dirty="0">
                <a:solidFill>
                  <a:schemeClr val="tx1"/>
                </a:solidFill>
                <a:latin typeface="Lato"/>
                <a:ea typeface="Lato"/>
                <a:cs typeface="Lato"/>
                <a:sym typeface="Lato"/>
              </a:rPr>
              <a:t>Single </a:t>
            </a:r>
            <a:r>
              <a:rPr lang="it-IT" sz="1600" u="none" strike="noStrike" cap="none" dirty="0" err="1">
                <a:solidFill>
                  <a:schemeClr val="tx1"/>
                </a:solidFill>
                <a:latin typeface="Lato"/>
                <a:ea typeface="Lato"/>
                <a:cs typeface="Lato"/>
                <a:sym typeface="Lato"/>
              </a:rPr>
              <a:t>Microwave</a:t>
            </a:r>
            <a:r>
              <a:rPr lang="it-IT" sz="1600" u="none" strike="noStrike" cap="none" dirty="0">
                <a:solidFill>
                  <a:schemeClr val="tx1"/>
                </a:solidFill>
                <a:latin typeface="Lato"/>
                <a:ea typeface="Lato"/>
                <a:cs typeface="Lato"/>
                <a:sym typeface="Lato"/>
              </a:rPr>
              <a:t> </a:t>
            </a:r>
            <a:r>
              <a:rPr lang="it-IT" sz="1600" u="none" strike="noStrike" cap="none" dirty="0" err="1">
                <a:solidFill>
                  <a:schemeClr val="tx1"/>
                </a:solidFill>
                <a:latin typeface="Lato"/>
                <a:ea typeface="Lato"/>
                <a:cs typeface="Lato"/>
                <a:sym typeface="Lato"/>
              </a:rPr>
              <a:t>Photon</a:t>
            </a:r>
            <a:r>
              <a:rPr lang="it-IT" sz="1600" u="none" strike="noStrike" cap="none" dirty="0">
                <a:solidFill>
                  <a:schemeClr val="tx1"/>
                </a:solidFill>
                <a:latin typeface="Lato"/>
                <a:ea typeface="Lato"/>
                <a:cs typeface="Lato"/>
                <a:sym typeface="Lato"/>
              </a:rPr>
              <a:t> Counter</a:t>
            </a:r>
            <a:endParaRPr sz="700" u="none" strike="noStrike" cap="none" dirty="0">
              <a:solidFill>
                <a:schemeClr val="tx1"/>
              </a:solidFill>
              <a:latin typeface="Arial"/>
              <a:ea typeface="Arial"/>
              <a:cs typeface="Arial"/>
              <a:sym typeface="Arial"/>
            </a:endParaRPr>
          </a:p>
        </p:txBody>
      </p:sp>
      <p:grpSp>
        <p:nvGrpSpPr>
          <p:cNvPr id="24" name="Group 23">
            <a:extLst>
              <a:ext uri="{FF2B5EF4-FFF2-40B4-BE49-F238E27FC236}">
                <a16:creationId xmlns:a16="http://schemas.microsoft.com/office/drawing/2014/main" id="{768766B5-FDC4-6C36-806F-873CC918A409}"/>
              </a:ext>
            </a:extLst>
          </p:cNvPr>
          <p:cNvGrpSpPr/>
          <p:nvPr/>
        </p:nvGrpSpPr>
        <p:grpSpPr>
          <a:xfrm>
            <a:off x="7010915" y="2085915"/>
            <a:ext cx="5086228" cy="2742388"/>
            <a:chOff x="7010915" y="2085915"/>
            <a:chExt cx="5086228" cy="2742388"/>
          </a:xfrm>
        </p:grpSpPr>
        <p:pic>
          <p:nvPicPr>
            <p:cNvPr id="19" name="Picture 18">
              <a:extLst>
                <a:ext uri="{FF2B5EF4-FFF2-40B4-BE49-F238E27FC236}">
                  <a16:creationId xmlns:a16="http://schemas.microsoft.com/office/drawing/2014/main" id="{4FF43DE3-AEDE-D8FD-94D2-A6B6B902FE37}"/>
                </a:ext>
              </a:extLst>
            </p:cNvPr>
            <p:cNvPicPr>
              <a:picLocks noChangeAspect="1"/>
            </p:cNvPicPr>
            <p:nvPr/>
          </p:nvPicPr>
          <p:blipFill>
            <a:blip r:embed="rId6"/>
            <a:stretch>
              <a:fillRect/>
            </a:stretch>
          </p:blipFill>
          <p:spPr>
            <a:xfrm>
              <a:off x="7010915" y="2085915"/>
              <a:ext cx="5086228" cy="2742388"/>
            </a:xfrm>
            <a:prstGeom prst="rect">
              <a:avLst/>
            </a:prstGeom>
          </p:spPr>
        </p:pic>
        <p:sp>
          <p:nvSpPr>
            <p:cNvPr id="22" name="Rectangle 21">
              <a:extLst>
                <a:ext uri="{FF2B5EF4-FFF2-40B4-BE49-F238E27FC236}">
                  <a16:creationId xmlns:a16="http://schemas.microsoft.com/office/drawing/2014/main" id="{B419ACB9-D929-1C92-20E1-3D8630C85DE3}"/>
                </a:ext>
              </a:extLst>
            </p:cNvPr>
            <p:cNvSpPr/>
            <p:nvPr/>
          </p:nvSpPr>
          <p:spPr>
            <a:xfrm>
              <a:off x="7115175" y="2415540"/>
              <a:ext cx="384810" cy="392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6F73AE0-5ED9-B7BA-1838-A8BAF70D724B}"/>
                </a:ext>
              </a:extLst>
            </p:cNvPr>
            <p:cNvSpPr/>
            <p:nvPr/>
          </p:nvSpPr>
          <p:spPr>
            <a:xfrm>
              <a:off x="8980369" y="2350221"/>
              <a:ext cx="384810" cy="392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46448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098" name="Picture 2" descr="CNR Istituto Nanoscienze - Home">
            <a:extLst>
              <a:ext uri="{FF2B5EF4-FFF2-40B4-BE49-F238E27FC236}">
                <a16:creationId xmlns:a16="http://schemas.microsoft.com/office/drawing/2014/main" id="{050AD590-3F56-FD5F-904E-15922F6EA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554" y="4844828"/>
            <a:ext cx="1169216" cy="1169216"/>
          </a:xfrm>
          <a:prstGeom prst="rect">
            <a:avLst/>
          </a:prstGeom>
          <a:noFill/>
          <a:extLst>
            <a:ext uri="{909E8E84-426E-40DD-AFC4-6F175D3DCCD1}">
              <a14:hiddenFill xmlns:a14="http://schemas.microsoft.com/office/drawing/2010/main">
                <a:solidFill>
                  <a:srgbClr val="FFFFFF"/>
                </a:solidFill>
              </a14:hiddenFill>
            </a:ext>
          </a:extLst>
        </p:spPr>
      </p:pic>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Il </a:t>
            </a:r>
            <a:r>
              <a:rPr lang="en-GB" sz="3200" b="1" dirty="0" err="1">
                <a:solidFill>
                  <a:srgbClr val="21295F"/>
                </a:solidFill>
                <a:latin typeface="Lato"/>
                <a:ea typeface="Lato"/>
                <a:cs typeface="Lato"/>
                <a:sym typeface="Lato"/>
              </a:rPr>
              <a:t>Sottoscritto</a:t>
            </a:r>
            <a:endParaRPr lang="en-GB" sz="3200" b="1" dirty="0">
              <a:solidFill>
                <a:srgbClr val="21295F"/>
              </a:solidFill>
              <a:latin typeface="Lato"/>
              <a:ea typeface="Lato"/>
              <a:cs typeface="Lato"/>
              <a:sym typeface="Lato"/>
            </a:endParaRPr>
          </a:p>
        </p:txBody>
      </p:sp>
      <p:pic>
        <p:nvPicPr>
          <p:cNvPr id="5" name="Picture 4" descr="A person with a beard&#10;&#10;Description automatically generated">
            <a:extLst>
              <a:ext uri="{FF2B5EF4-FFF2-40B4-BE49-F238E27FC236}">
                <a16:creationId xmlns:a16="http://schemas.microsoft.com/office/drawing/2014/main" id="{B338B69D-3BEC-98A7-B412-FC9D0E6D8109}"/>
              </a:ext>
            </a:extLst>
          </p:cNvPr>
          <p:cNvPicPr>
            <a:picLocks noChangeAspect="1"/>
          </p:cNvPicPr>
          <p:nvPr/>
        </p:nvPicPr>
        <p:blipFill rotWithShape="1">
          <a:blip r:embed="rId4"/>
          <a:srcRect l="15363" r="19438"/>
          <a:stretch/>
        </p:blipFill>
        <p:spPr>
          <a:xfrm>
            <a:off x="4606956" y="2097625"/>
            <a:ext cx="2600718" cy="2662751"/>
          </a:xfrm>
          <a:prstGeom prst="ellipse">
            <a:avLst/>
          </a:prstGeom>
          <a:effectLst>
            <a:softEdge rad="0"/>
          </a:effectLst>
        </p:spPr>
      </p:pic>
      <p:sp>
        <p:nvSpPr>
          <p:cNvPr id="11" name="Google Shape;119;p1">
            <a:extLst>
              <a:ext uri="{FF2B5EF4-FFF2-40B4-BE49-F238E27FC236}">
                <a16:creationId xmlns:a16="http://schemas.microsoft.com/office/drawing/2014/main" id="{802114F3-CD00-419E-8103-6CC3CD13ADFE}"/>
              </a:ext>
            </a:extLst>
          </p:cNvPr>
          <p:cNvSpPr txBox="1"/>
          <p:nvPr/>
        </p:nvSpPr>
        <p:spPr>
          <a:xfrm>
            <a:off x="1" y="1672760"/>
            <a:ext cx="3796349"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2400" b="1" u="none" strike="noStrike" cap="none" dirty="0">
                <a:solidFill>
                  <a:schemeClr val="tx1"/>
                </a:solidFill>
                <a:latin typeface="Lato"/>
                <a:ea typeface="Lato"/>
                <a:cs typeface="Lato"/>
                <a:sym typeface="Lato"/>
              </a:rPr>
              <a:t>PhD </a:t>
            </a:r>
          </a:p>
          <a:p>
            <a:pPr marL="0" marR="0" lvl="0" indent="0" algn="ctr" rtl="0">
              <a:lnSpc>
                <a:spcPct val="150000"/>
              </a:lnSpc>
              <a:spcBef>
                <a:spcPts val="0"/>
              </a:spcBef>
              <a:spcAft>
                <a:spcPts val="0"/>
              </a:spcAft>
              <a:buClr>
                <a:srgbClr val="000000"/>
              </a:buClr>
              <a:buSzPts val="4000"/>
              <a:buFont typeface="Arial"/>
              <a:buNone/>
            </a:pPr>
            <a:r>
              <a:rPr lang="it-IT" sz="2400" b="1" u="none" strike="noStrike" cap="none" dirty="0">
                <a:solidFill>
                  <a:schemeClr val="tx1"/>
                </a:solidFill>
                <a:latin typeface="Lato"/>
                <a:ea typeface="Lato"/>
                <a:cs typeface="Lato"/>
                <a:sym typeface="Lato"/>
              </a:rPr>
              <a:t>Fisica dello Stato Solido</a:t>
            </a:r>
            <a:endParaRPr sz="1000" u="none" strike="noStrike" cap="none" dirty="0">
              <a:solidFill>
                <a:schemeClr val="tx1"/>
              </a:solidFill>
              <a:latin typeface="Arial"/>
              <a:ea typeface="Arial"/>
              <a:cs typeface="Arial"/>
              <a:sym typeface="Arial"/>
            </a:endParaRPr>
          </a:p>
        </p:txBody>
      </p:sp>
      <p:sp>
        <p:nvSpPr>
          <p:cNvPr id="12" name="Oval 11">
            <a:extLst>
              <a:ext uri="{FF2B5EF4-FFF2-40B4-BE49-F238E27FC236}">
                <a16:creationId xmlns:a16="http://schemas.microsoft.com/office/drawing/2014/main" id="{7610C177-F12C-E678-2FA3-71287EE44A26}"/>
              </a:ext>
            </a:extLst>
          </p:cNvPr>
          <p:cNvSpPr>
            <a:spLocks noChangeAspect="1"/>
          </p:cNvSpPr>
          <p:nvPr/>
        </p:nvSpPr>
        <p:spPr>
          <a:xfrm>
            <a:off x="3927315" y="1449000"/>
            <a:ext cx="3960000" cy="3960000"/>
          </a:xfrm>
          <a:prstGeom prst="ellipse">
            <a:avLst/>
          </a:prstGeom>
          <a:noFill/>
          <a:ln w="38100">
            <a:solidFill>
              <a:srgbClr val="191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Straight Connector 13">
            <a:extLst>
              <a:ext uri="{FF2B5EF4-FFF2-40B4-BE49-F238E27FC236}">
                <a16:creationId xmlns:a16="http://schemas.microsoft.com/office/drawing/2014/main" id="{5B0B059D-5637-E5E3-B71E-E477D465278A}"/>
              </a:ext>
            </a:extLst>
          </p:cNvPr>
          <p:cNvCxnSpPr>
            <a:cxnSpLocks/>
          </p:cNvCxnSpPr>
          <p:nvPr/>
        </p:nvCxnSpPr>
        <p:spPr>
          <a:xfrm>
            <a:off x="2641601" y="1971515"/>
            <a:ext cx="1494972" cy="522514"/>
          </a:xfrm>
          <a:prstGeom prst="line">
            <a:avLst/>
          </a:prstGeom>
          <a:ln w="38100">
            <a:solidFill>
              <a:schemeClr val="accent2">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17" name="Graphic 16" descr="Graduation cap with solid fill">
            <a:extLst>
              <a:ext uri="{FF2B5EF4-FFF2-40B4-BE49-F238E27FC236}">
                <a16:creationId xmlns:a16="http://schemas.microsoft.com/office/drawing/2014/main" id="{37B7D305-CF4E-875E-60E7-7905D13E66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546" y="1449000"/>
            <a:ext cx="914400" cy="914400"/>
          </a:xfrm>
          <a:prstGeom prst="rect">
            <a:avLst/>
          </a:prstGeom>
        </p:spPr>
      </p:pic>
      <p:sp>
        <p:nvSpPr>
          <p:cNvPr id="20" name="Google Shape;119;p1">
            <a:extLst>
              <a:ext uri="{FF2B5EF4-FFF2-40B4-BE49-F238E27FC236}">
                <a16:creationId xmlns:a16="http://schemas.microsoft.com/office/drawing/2014/main" id="{4D404DFF-4183-C656-CF53-E96E8EEB3010}"/>
              </a:ext>
            </a:extLst>
          </p:cNvPr>
          <p:cNvSpPr txBox="1"/>
          <p:nvPr/>
        </p:nvSpPr>
        <p:spPr>
          <a:xfrm>
            <a:off x="-559558" y="5028150"/>
            <a:ext cx="379634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2400" b="1" u="none" strike="noStrike" cap="none" dirty="0">
                <a:solidFill>
                  <a:schemeClr val="tx1"/>
                </a:solidFill>
                <a:latin typeface="Lato"/>
                <a:ea typeface="Lato"/>
                <a:cs typeface="Lato"/>
                <a:sym typeface="Lato"/>
              </a:rPr>
              <a:t>Ricercatore @</a:t>
            </a:r>
          </a:p>
        </p:txBody>
      </p:sp>
      <p:cxnSp>
        <p:nvCxnSpPr>
          <p:cNvPr id="21" name="Straight Connector 20">
            <a:extLst>
              <a:ext uri="{FF2B5EF4-FFF2-40B4-BE49-F238E27FC236}">
                <a16:creationId xmlns:a16="http://schemas.microsoft.com/office/drawing/2014/main" id="{3C15930B-8B63-E95F-963F-5C5EB88B1AA1}"/>
              </a:ext>
            </a:extLst>
          </p:cNvPr>
          <p:cNvCxnSpPr>
            <a:cxnSpLocks/>
          </p:cNvCxnSpPr>
          <p:nvPr/>
        </p:nvCxnSpPr>
        <p:spPr>
          <a:xfrm flipV="1">
            <a:off x="2641601" y="4330088"/>
            <a:ext cx="1472727" cy="476134"/>
          </a:xfrm>
          <a:prstGeom prst="line">
            <a:avLst/>
          </a:prstGeom>
          <a:ln w="38100">
            <a:solidFill>
              <a:schemeClr val="accent4">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26" name="Graphic 25" descr="Work from home desk with solid fill">
            <a:extLst>
              <a:ext uri="{FF2B5EF4-FFF2-40B4-BE49-F238E27FC236}">
                <a16:creationId xmlns:a16="http://schemas.microsoft.com/office/drawing/2014/main" id="{EF272AC0-C802-E53F-B128-6FC6DD8C52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1032" y="4300635"/>
            <a:ext cx="914400" cy="914400"/>
          </a:xfrm>
          <a:prstGeom prst="rect">
            <a:avLst/>
          </a:prstGeom>
        </p:spPr>
      </p:pic>
      <p:sp>
        <p:nvSpPr>
          <p:cNvPr id="3" name="Google Shape;119;p1">
            <a:extLst>
              <a:ext uri="{FF2B5EF4-FFF2-40B4-BE49-F238E27FC236}">
                <a16:creationId xmlns:a16="http://schemas.microsoft.com/office/drawing/2014/main" id="{38BDFFB3-04D9-86F8-66E8-8222FA099DE9}"/>
              </a:ext>
            </a:extLst>
          </p:cNvPr>
          <p:cNvSpPr txBox="1"/>
          <p:nvPr/>
        </p:nvSpPr>
        <p:spPr>
          <a:xfrm>
            <a:off x="8018280" y="2419159"/>
            <a:ext cx="4311469" cy="3323946"/>
          </a:xfrm>
          <a:prstGeom prst="rect">
            <a:avLst/>
          </a:prstGeom>
          <a:noFill/>
          <a:ln>
            <a:noFill/>
          </a:ln>
        </p:spPr>
        <p:txBody>
          <a:bodyPr spcFirstLastPara="1" wrap="square" lIns="91425" tIns="45700" rIns="91425" bIns="45700" anchor="t" anchorCtr="0">
            <a:spAutoFit/>
          </a:bodyPr>
          <a:lstStyle/>
          <a:p>
            <a:pPr marL="342900" marR="0" lvl="0" indent="-342900" rtl="0">
              <a:lnSpc>
                <a:spcPct val="150000"/>
              </a:lnSpc>
              <a:spcBef>
                <a:spcPts val="0"/>
              </a:spcBef>
              <a:spcAft>
                <a:spcPts val="0"/>
              </a:spcAft>
              <a:buClr>
                <a:srgbClr val="000000"/>
              </a:buClr>
              <a:buSzPts val="4000"/>
              <a:buFont typeface="Arial" panose="020B0604020202020204" pitchFamily="34" charset="0"/>
              <a:buChar char="•"/>
            </a:pPr>
            <a:r>
              <a:rPr lang="it-IT" sz="2000" b="1" u="none" strike="noStrike" cap="none" dirty="0">
                <a:solidFill>
                  <a:schemeClr val="tx1"/>
                </a:solidFill>
                <a:latin typeface="Lato"/>
                <a:ea typeface="Lato"/>
                <a:cs typeface="Lato"/>
                <a:sym typeface="Lato"/>
              </a:rPr>
              <a:t>Superconduttività</a:t>
            </a:r>
          </a:p>
          <a:p>
            <a:pPr marL="342900" marR="0" lvl="0" indent="-342900" rtl="0">
              <a:lnSpc>
                <a:spcPct val="150000"/>
              </a:lnSpc>
              <a:spcBef>
                <a:spcPts val="0"/>
              </a:spcBef>
              <a:spcAft>
                <a:spcPts val="0"/>
              </a:spcAft>
              <a:buClr>
                <a:srgbClr val="000000"/>
              </a:buClr>
              <a:buSzPts val="4000"/>
              <a:buFont typeface="Arial" panose="020B0604020202020204" pitchFamily="34" charset="0"/>
              <a:buChar char="•"/>
            </a:pPr>
            <a:r>
              <a:rPr lang="it-IT" sz="2000" b="1" u="none" strike="noStrike" cap="none" dirty="0">
                <a:solidFill>
                  <a:schemeClr val="tx1"/>
                </a:solidFill>
                <a:latin typeface="Lato"/>
                <a:ea typeface="Lato"/>
                <a:cs typeface="Lato"/>
                <a:sym typeface="Lato"/>
              </a:rPr>
              <a:t>Nanofabbricazione</a:t>
            </a:r>
          </a:p>
          <a:p>
            <a:pPr marL="342900" marR="0" lvl="0" indent="-342900" rtl="0">
              <a:lnSpc>
                <a:spcPct val="150000"/>
              </a:lnSpc>
              <a:spcBef>
                <a:spcPts val="0"/>
              </a:spcBef>
              <a:spcAft>
                <a:spcPts val="0"/>
              </a:spcAft>
              <a:buClr>
                <a:srgbClr val="000000"/>
              </a:buClr>
              <a:buSzPts val="4000"/>
              <a:buFont typeface="Arial" panose="020B0604020202020204" pitchFamily="34" charset="0"/>
              <a:buChar char="•"/>
            </a:pPr>
            <a:r>
              <a:rPr lang="it-IT" sz="2000" b="1" dirty="0">
                <a:solidFill>
                  <a:schemeClr val="tx1"/>
                </a:solidFill>
                <a:latin typeface="Lato"/>
                <a:ea typeface="Lato"/>
                <a:cs typeface="Lato"/>
                <a:sym typeface="Lato"/>
              </a:rPr>
              <a:t>Criogenia</a:t>
            </a:r>
          </a:p>
          <a:p>
            <a:pPr marL="342900" marR="0" lvl="0" indent="-342900" rtl="0">
              <a:lnSpc>
                <a:spcPct val="150000"/>
              </a:lnSpc>
              <a:spcBef>
                <a:spcPts val="0"/>
              </a:spcBef>
              <a:spcAft>
                <a:spcPts val="0"/>
              </a:spcAft>
              <a:buClr>
                <a:srgbClr val="000000"/>
              </a:buClr>
              <a:buSzPts val="4000"/>
              <a:buFont typeface="Arial" panose="020B0604020202020204" pitchFamily="34" charset="0"/>
              <a:buChar char="•"/>
            </a:pPr>
            <a:r>
              <a:rPr lang="it-IT" sz="2000" b="1" u="none" strike="noStrike" cap="none" dirty="0">
                <a:solidFill>
                  <a:schemeClr val="tx1"/>
                </a:solidFill>
                <a:latin typeface="Lato"/>
                <a:ea typeface="Lato"/>
                <a:cs typeface="Lato"/>
                <a:sym typeface="Lato"/>
              </a:rPr>
              <a:t>Misure di trasporto in dispositivi micro/nanometrici</a:t>
            </a:r>
          </a:p>
          <a:p>
            <a:pPr marL="342900" marR="0" lvl="0" indent="-342900" rtl="0">
              <a:lnSpc>
                <a:spcPct val="150000"/>
              </a:lnSpc>
              <a:spcBef>
                <a:spcPts val="0"/>
              </a:spcBef>
              <a:spcAft>
                <a:spcPts val="0"/>
              </a:spcAft>
              <a:buClr>
                <a:srgbClr val="000000"/>
              </a:buClr>
              <a:buSzPts val="4000"/>
              <a:buFont typeface="Arial" panose="020B0604020202020204" pitchFamily="34" charset="0"/>
              <a:buChar char="•"/>
            </a:pPr>
            <a:r>
              <a:rPr lang="it-IT" sz="2000" b="1" u="none" strike="noStrike" cap="none" dirty="0">
                <a:solidFill>
                  <a:schemeClr val="tx1"/>
                </a:solidFill>
                <a:latin typeface="Lato"/>
                <a:ea typeface="Lato"/>
                <a:cs typeface="Lato"/>
                <a:sym typeface="Lato"/>
              </a:rPr>
              <a:t>Start-up</a:t>
            </a:r>
          </a:p>
          <a:p>
            <a:pPr marL="342900" marR="0" lvl="0" indent="-342900" rtl="0">
              <a:lnSpc>
                <a:spcPct val="150000"/>
              </a:lnSpc>
              <a:spcBef>
                <a:spcPts val="0"/>
              </a:spcBef>
              <a:spcAft>
                <a:spcPts val="0"/>
              </a:spcAft>
              <a:buClr>
                <a:srgbClr val="000000"/>
              </a:buClr>
              <a:buSzPts val="4000"/>
              <a:buFont typeface="Arial" panose="020B0604020202020204" pitchFamily="34" charset="0"/>
              <a:buChar char="•"/>
            </a:pPr>
            <a:r>
              <a:rPr lang="it-IT" sz="2000" b="1" dirty="0">
                <a:solidFill>
                  <a:schemeClr val="tx1"/>
                </a:solidFill>
                <a:latin typeface="Lato"/>
                <a:ea typeface="Lato"/>
                <a:cs typeface="Lato"/>
                <a:sym typeface="Lato"/>
              </a:rPr>
              <a:t>Project Management</a:t>
            </a:r>
          </a:p>
        </p:txBody>
      </p:sp>
      <p:cxnSp>
        <p:nvCxnSpPr>
          <p:cNvPr id="4" name="Straight Connector 3">
            <a:extLst>
              <a:ext uri="{FF2B5EF4-FFF2-40B4-BE49-F238E27FC236}">
                <a16:creationId xmlns:a16="http://schemas.microsoft.com/office/drawing/2014/main" id="{8CCB2166-7E6D-DC58-C7C3-143010D6FB2B}"/>
              </a:ext>
            </a:extLst>
          </p:cNvPr>
          <p:cNvCxnSpPr>
            <a:cxnSpLocks/>
          </p:cNvCxnSpPr>
          <p:nvPr/>
        </p:nvCxnSpPr>
        <p:spPr>
          <a:xfrm flipH="1">
            <a:off x="7624538" y="1971515"/>
            <a:ext cx="806861" cy="522514"/>
          </a:xfrm>
          <a:prstGeom prst="line">
            <a:avLst/>
          </a:prstGeom>
          <a:ln w="38100">
            <a:solidFill>
              <a:schemeClr val="accent6">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13" name="Graphic 12" descr="Lecturer with solid fill">
            <a:extLst>
              <a:ext uri="{FF2B5EF4-FFF2-40B4-BE49-F238E27FC236}">
                <a16:creationId xmlns:a16="http://schemas.microsoft.com/office/drawing/2014/main" id="{9FA42663-6143-9C4D-D398-DD2BC9DFEB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66956" y="1389251"/>
            <a:ext cx="914400" cy="914400"/>
          </a:xfrm>
          <a:prstGeom prst="rect">
            <a:avLst/>
          </a:prstGeom>
        </p:spPr>
      </p:pic>
    </p:spTree>
    <p:extLst>
      <p:ext uri="{BB962C8B-B14F-4D97-AF65-F5344CB8AC3E}">
        <p14:creationId xmlns:p14="http://schemas.microsoft.com/office/powerpoint/2010/main" val="715199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Nanofabbricazione</a:t>
            </a:r>
          </a:p>
        </p:txBody>
      </p:sp>
      <p:pic>
        <p:nvPicPr>
          <p:cNvPr id="7" name="Picture 6" descr="A close-up of a white envelope&#10;&#10;Description automatically generated">
            <a:extLst>
              <a:ext uri="{FF2B5EF4-FFF2-40B4-BE49-F238E27FC236}">
                <a16:creationId xmlns:a16="http://schemas.microsoft.com/office/drawing/2014/main" id="{6A23E516-9A67-31AC-9A40-4A8B0B4EAB18}"/>
              </a:ext>
            </a:extLst>
          </p:cNvPr>
          <p:cNvPicPr>
            <a:picLocks noChangeAspect="1"/>
          </p:cNvPicPr>
          <p:nvPr/>
        </p:nvPicPr>
        <p:blipFill rotWithShape="1">
          <a:blip r:embed="rId3"/>
          <a:srcRect b="9202"/>
          <a:stretch/>
        </p:blipFill>
        <p:spPr>
          <a:xfrm>
            <a:off x="200795" y="1181100"/>
            <a:ext cx="4252047" cy="2895600"/>
          </a:xfrm>
          <a:prstGeom prst="rect">
            <a:avLst/>
          </a:prstGeom>
          <a:effectLst>
            <a:softEdge rad="38100"/>
          </a:effectLst>
        </p:spPr>
      </p:pic>
      <p:grpSp>
        <p:nvGrpSpPr>
          <p:cNvPr id="15" name="Group 14">
            <a:extLst>
              <a:ext uri="{FF2B5EF4-FFF2-40B4-BE49-F238E27FC236}">
                <a16:creationId xmlns:a16="http://schemas.microsoft.com/office/drawing/2014/main" id="{67A85092-2927-5CA1-AB99-5166E41A23E8}"/>
              </a:ext>
            </a:extLst>
          </p:cNvPr>
          <p:cNvGrpSpPr/>
          <p:nvPr/>
        </p:nvGrpSpPr>
        <p:grpSpPr>
          <a:xfrm>
            <a:off x="275772" y="3429000"/>
            <a:ext cx="500457" cy="261610"/>
            <a:chOff x="897276" y="4627211"/>
            <a:chExt cx="696115" cy="363889"/>
          </a:xfrm>
        </p:grpSpPr>
        <p:cxnSp>
          <p:nvCxnSpPr>
            <p:cNvPr id="9" name="Straight Connector 8">
              <a:extLst>
                <a:ext uri="{FF2B5EF4-FFF2-40B4-BE49-F238E27FC236}">
                  <a16:creationId xmlns:a16="http://schemas.microsoft.com/office/drawing/2014/main" id="{93D7001E-C3BD-05FF-1D96-2BFD43B4102B}"/>
                </a:ext>
              </a:extLst>
            </p:cNvPr>
            <p:cNvCxnSpPr>
              <a:cxnSpLocks/>
            </p:cNvCxnSpPr>
            <p:nvPr/>
          </p:nvCxnSpPr>
          <p:spPr>
            <a:xfrm>
              <a:off x="993334" y="4991100"/>
              <a:ext cx="50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1F86EC3-B4E5-D935-44C1-38845FDE78BC}"/>
                </a:ext>
              </a:extLst>
            </p:cNvPr>
            <p:cNvSpPr txBox="1"/>
            <p:nvPr/>
          </p:nvSpPr>
          <p:spPr>
            <a:xfrm>
              <a:off x="897276" y="4627211"/>
              <a:ext cx="696115" cy="363889"/>
            </a:xfrm>
            <a:prstGeom prst="rect">
              <a:avLst/>
            </a:prstGeom>
            <a:noFill/>
          </p:spPr>
          <p:txBody>
            <a:bodyPr wrap="none" rtlCol="0">
              <a:spAutoFit/>
            </a:bodyPr>
            <a:lstStyle/>
            <a:p>
              <a:r>
                <a:rPr lang="it-IT" sz="1100" dirty="0">
                  <a:solidFill>
                    <a:schemeClr val="bg1"/>
                  </a:solidFill>
                </a:rPr>
                <a:t>2 </a:t>
              </a:r>
              <a:r>
                <a:rPr lang="el-GR" sz="1100" dirty="0">
                  <a:solidFill>
                    <a:schemeClr val="bg1"/>
                  </a:solidFill>
                </a:rPr>
                <a:t>μ</a:t>
              </a:r>
              <a:r>
                <a:rPr lang="en-GB" sz="1100" dirty="0">
                  <a:solidFill>
                    <a:schemeClr val="bg1"/>
                  </a:solidFill>
                </a:rPr>
                <a:t>m</a:t>
              </a:r>
              <a:endParaRPr lang="it-IT" sz="1100" dirty="0">
                <a:solidFill>
                  <a:schemeClr val="bg1"/>
                </a:solidFill>
              </a:endParaRPr>
            </a:p>
          </p:txBody>
        </p:sp>
      </p:grpSp>
      <p:sp>
        <p:nvSpPr>
          <p:cNvPr id="18" name="Rectangle 17">
            <a:extLst>
              <a:ext uri="{FF2B5EF4-FFF2-40B4-BE49-F238E27FC236}">
                <a16:creationId xmlns:a16="http://schemas.microsoft.com/office/drawing/2014/main" id="{B5B51CF1-8783-0E25-817F-3BCDA6B24AD9}"/>
              </a:ext>
            </a:extLst>
          </p:cNvPr>
          <p:cNvSpPr/>
          <p:nvPr/>
        </p:nvSpPr>
        <p:spPr>
          <a:xfrm>
            <a:off x="1638300" y="2838450"/>
            <a:ext cx="933450" cy="590550"/>
          </a:xfrm>
          <a:prstGeom prst="rect">
            <a:avLst/>
          </a:prstGeom>
          <a:noFill/>
          <a:ln w="19050">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7" name="Group 26">
            <a:extLst>
              <a:ext uri="{FF2B5EF4-FFF2-40B4-BE49-F238E27FC236}">
                <a16:creationId xmlns:a16="http://schemas.microsoft.com/office/drawing/2014/main" id="{97BF8A8D-9291-E9CD-84F9-E5CC022AB4E5}"/>
              </a:ext>
            </a:extLst>
          </p:cNvPr>
          <p:cNvGrpSpPr>
            <a:grpSpLocks noChangeAspect="1"/>
          </p:cNvGrpSpPr>
          <p:nvPr/>
        </p:nvGrpSpPr>
        <p:grpSpPr>
          <a:xfrm>
            <a:off x="1245299" y="4217417"/>
            <a:ext cx="2702274" cy="1868403"/>
            <a:chOff x="2216430" y="2838450"/>
            <a:chExt cx="3995043" cy="2762247"/>
          </a:xfrm>
        </p:grpSpPr>
        <p:pic>
          <p:nvPicPr>
            <p:cNvPr id="22" name="Picture 21" descr="Close-up of a white surface&#10;&#10;Description automatically generated">
              <a:extLst>
                <a:ext uri="{FF2B5EF4-FFF2-40B4-BE49-F238E27FC236}">
                  <a16:creationId xmlns:a16="http://schemas.microsoft.com/office/drawing/2014/main" id="{8AC69A13-983A-67A2-C4F1-2F345F057E47}"/>
                </a:ext>
              </a:extLst>
            </p:cNvPr>
            <p:cNvPicPr>
              <a:picLocks noChangeAspect="1"/>
            </p:cNvPicPr>
            <p:nvPr/>
          </p:nvPicPr>
          <p:blipFill rotWithShape="1">
            <a:blip r:embed="rId4"/>
            <a:srcRect b="7811"/>
            <a:stretch/>
          </p:blipFill>
          <p:spPr>
            <a:xfrm>
              <a:off x="2216430" y="2838450"/>
              <a:ext cx="3995043" cy="2762247"/>
            </a:xfrm>
            <a:prstGeom prst="rect">
              <a:avLst/>
            </a:prstGeom>
            <a:noFill/>
            <a:ln w="25400">
              <a:solidFill>
                <a:srgbClr val="C00000"/>
              </a:solidFill>
              <a:prstDash val="sysDot"/>
            </a:ln>
          </p:spPr>
        </p:pic>
        <p:cxnSp>
          <p:nvCxnSpPr>
            <p:cNvPr id="24" name="Straight Connector 23">
              <a:extLst>
                <a:ext uri="{FF2B5EF4-FFF2-40B4-BE49-F238E27FC236}">
                  <a16:creationId xmlns:a16="http://schemas.microsoft.com/office/drawing/2014/main" id="{5156D6BF-DECB-BC34-EA17-DA8B6B117412}"/>
                </a:ext>
              </a:extLst>
            </p:cNvPr>
            <p:cNvCxnSpPr/>
            <p:nvPr/>
          </p:nvCxnSpPr>
          <p:spPr>
            <a:xfrm>
              <a:off x="2896346" y="5181600"/>
              <a:ext cx="720609"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66D4BEC-7C93-2260-634E-DB77A16C1912}"/>
                </a:ext>
              </a:extLst>
            </p:cNvPr>
            <p:cNvSpPr txBox="1"/>
            <p:nvPr/>
          </p:nvSpPr>
          <p:spPr>
            <a:xfrm>
              <a:off x="2896346" y="4762505"/>
              <a:ext cx="500458" cy="261610"/>
            </a:xfrm>
            <a:prstGeom prst="rect">
              <a:avLst/>
            </a:prstGeom>
            <a:noFill/>
          </p:spPr>
          <p:txBody>
            <a:bodyPr wrap="none" rtlCol="0">
              <a:spAutoFit/>
            </a:bodyPr>
            <a:lstStyle/>
            <a:p>
              <a:r>
                <a:rPr lang="it-IT" sz="1100" dirty="0">
                  <a:solidFill>
                    <a:schemeClr val="bg1"/>
                  </a:solidFill>
                </a:rPr>
                <a:t>1 </a:t>
              </a:r>
              <a:r>
                <a:rPr lang="el-GR" sz="1100" dirty="0">
                  <a:solidFill>
                    <a:schemeClr val="bg1"/>
                  </a:solidFill>
                </a:rPr>
                <a:t>μ</a:t>
              </a:r>
              <a:r>
                <a:rPr lang="en-GB" sz="1100" dirty="0">
                  <a:solidFill>
                    <a:schemeClr val="bg1"/>
                  </a:solidFill>
                </a:rPr>
                <a:t>m</a:t>
              </a:r>
              <a:endParaRPr lang="it-IT" sz="1100" dirty="0">
                <a:solidFill>
                  <a:schemeClr val="bg1"/>
                </a:solidFill>
              </a:endParaRPr>
            </a:p>
          </p:txBody>
        </p:sp>
      </p:grpSp>
      <p:cxnSp>
        <p:nvCxnSpPr>
          <p:cNvPr id="29" name="Straight Connector 28">
            <a:extLst>
              <a:ext uri="{FF2B5EF4-FFF2-40B4-BE49-F238E27FC236}">
                <a16:creationId xmlns:a16="http://schemas.microsoft.com/office/drawing/2014/main" id="{07304134-A78C-34B1-50E7-7F0D6834DA5C}"/>
              </a:ext>
            </a:extLst>
          </p:cNvPr>
          <p:cNvCxnSpPr>
            <a:cxnSpLocks/>
          </p:cNvCxnSpPr>
          <p:nvPr/>
        </p:nvCxnSpPr>
        <p:spPr>
          <a:xfrm flipH="1">
            <a:off x="1245299" y="3429000"/>
            <a:ext cx="365099" cy="788417"/>
          </a:xfrm>
          <a:prstGeom prst="line">
            <a:avLst/>
          </a:prstGeom>
          <a:ln w="254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CC53CF-6EE3-4572-FCC3-F6DCE71D70B9}"/>
              </a:ext>
            </a:extLst>
          </p:cNvPr>
          <p:cNvCxnSpPr>
            <a:cxnSpLocks/>
          </p:cNvCxnSpPr>
          <p:nvPr/>
        </p:nvCxnSpPr>
        <p:spPr>
          <a:xfrm>
            <a:off x="2571750" y="3429000"/>
            <a:ext cx="1375823" cy="788417"/>
          </a:xfrm>
          <a:prstGeom prst="line">
            <a:avLst/>
          </a:prstGeom>
          <a:ln w="254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38" name="Google Shape;119;p1">
            <a:extLst>
              <a:ext uri="{FF2B5EF4-FFF2-40B4-BE49-F238E27FC236}">
                <a16:creationId xmlns:a16="http://schemas.microsoft.com/office/drawing/2014/main" id="{27A99802-54A9-0247-1F2F-D6551E270997}"/>
              </a:ext>
            </a:extLst>
          </p:cNvPr>
          <p:cNvSpPr txBox="1"/>
          <p:nvPr/>
        </p:nvSpPr>
        <p:spPr>
          <a:xfrm>
            <a:off x="5044051" y="1002505"/>
            <a:ext cx="6808526" cy="646290"/>
          </a:xfrm>
          <a:prstGeom prst="rect">
            <a:avLst/>
          </a:prstGeom>
          <a:noFill/>
          <a:ln>
            <a:noFill/>
          </a:ln>
        </p:spPr>
        <p:txBody>
          <a:bodyPr spcFirstLastPara="1" wrap="square" lIns="91425" tIns="45700" rIns="91425" bIns="45700" anchor="t" anchorCtr="0">
            <a:spAutoFit/>
          </a:bodyPr>
          <a:lstStyle/>
          <a:p>
            <a:pPr marR="0" lvl="0" algn="ctr" rtl="0">
              <a:lnSpc>
                <a:spcPct val="150000"/>
              </a:lnSpc>
              <a:spcBef>
                <a:spcPts val="0"/>
              </a:spcBef>
              <a:spcAft>
                <a:spcPts val="0"/>
              </a:spcAft>
              <a:buClr>
                <a:srgbClr val="000000"/>
              </a:buClr>
              <a:buSzPts val="4000"/>
            </a:pPr>
            <a:r>
              <a:rPr lang="it-IT" sz="2400" i="1" u="none" strike="noStrike" cap="none" dirty="0">
                <a:solidFill>
                  <a:schemeClr val="tx1"/>
                </a:solidFill>
                <a:latin typeface="Lato"/>
                <a:ea typeface="Lato"/>
                <a:cs typeface="Lato"/>
                <a:sym typeface="Lato"/>
              </a:rPr>
              <a:t>Strutture planari con dimensione critica &lt; 100 nm</a:t>
            </a:r>
            <a:endParaRPr sz="1000" i="1"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3132755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Nanofabbricazione</a:t>
            </a:r>
          </a:p>
        </p:txBody>
      </p:sp>
      <p:pic>
        <p:nvPicPr>
          <p:cNvPr id="7" name="Picture 6" descr="A close-up of a white envelope&#10;&#10;Description automatically generated">
            <a:extLst>
              <a:ext uri="{FF2B5EF4-FFF2-40B4-BE49-F238E27FC236}">
                <a16:creationId xmlns:a16="http://schemas.microsoft.com/office/drawing/2014/main" id="{6A23E516-9A67-31AC-9A40-4A8B0B4EAB18}"/>
              </a:ext>
            </a:extLst>
          </p:cNvPr>
          <p:cNvPicPr>
            <a:picLocks noChangeAspect="1"/>
          </p:cNvPicPr>
          <p:nvPr/>
        </p:nvPicPr>
        <p:blipFill rotWithShape="1">
          <a:blip r:embed="rId3"/>
          <a:srcRect b="9202"/>
          <a:stretch/>
        </p:blipFill>
        <p:spPr>
          <a:xfrm>
            <a:off x="200795" y="1181100"/>
            <a:ext cx="4252047" cy="2895600"/>
          </a:xfrm>
          <a:prstGeom prst="rect">
            <a:avLst/>
          </a:prstGeom>
          <a:effectLst>
            <a:softEdge rad="38100"/>
          </a:effectLst>
        </p:spPr>
      </p:pic>
      <p:grpSp>
        <p:nvGrpSpPr>
          <p:cNvPr id="15" name="Group 14">
            <a:extLst>
              <a:ext uri="{FF2B5EF4-FFF2-40B4-BE49-F238E27FC236}">
                <a16:creationId xmlns:a16="http://schemas.microsoft.com/office/drawing/2014/main" id="{67A85092-2927-5CA1-AB99-5166E41A23E8}"/>
              </a:ext>
            </a:extLst>
          </p:cNvPr>
          <p:cNvGrpSpPr/>
          <p:nvPr/>
        </p:nvGrpSpPr>
        <p:grpSpPr>
          <a:xfrm>
            <a:off x="275772" y="3429000"/>
            <a:ext cx="500457" cy="261610"/>
            <a:chOff x="897276" y="4627211"/>
            <a:chExt cx="696115" cy="363889"/>
          </a:xfrm>
        </p:grpSpPr>
        <p:cxnSp>
          <p:nvCxnSpPr>
            <p:cNvPr id="9" name="Straight Connector 8">
              <a:extLst>
                <a:ext uri="{FF2B5EF4-FFF2-40B4-BE49-F238E27FC236}">
                  <a16:creationId xmlns:a16="http://schemas.microsoft.com/office/drawing/2014/main" id="{93D7001E-C3BD-05FF-1D96-2BFD43B4102B}"/>
                </a:ext>
              </a:extLst>
            </p:cNvPr>
            <p:cNvCxnSpPr>
              <a:cxnSpLocks/>
            </p:cNvCxnSpPr>
            <p:nvPr/>
          </p:nvCxnSpPr>
          <p:spPr>
            <a:xfrm>
              <a:off x="993334" y="4991100"/>
              <a:ext cx="50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1F86EC3-B4E5-D935-44C1-38845FDE78BC}"/>
                </a:ext>
              </a:extLst>
            </p:cNvPr>
            <p:cNvSpPr txBox="1"/>
            <p:nvPr/>
          </p:nvSpPr>
          <p:spPr>
            <a:xfrm>
              <a:off x="897276" y="4627211"/>
              <a:ext cx="696115" cy="363889"/>
            </a:xfrm>
            <a:prstGeom prst="rect">
              <a:avLst/>
            </a:prstGeom>
            <a:noFill/>
          </p:spPr>
          <p:txBody>
            <a:bodyPr wrap="none" rtlCol="0">
              <a:spAutoFit/>
            </a:bodyPr>
            <a:lstStyle/>
            <a:p>
              <a:r>
                <a:rPr lang="it-IT" sz="1100" dirty="0">
                  <a:solidFill>
                    <a:schemeClr val="bg1"/>
                  </a:solidFill>
                </a:rPr>
                <a:t>2 </a:t>
              </a:r>
              <a:r>
                <a:rPr lang="el-GR" sz="1100" dirty="0">
                  <a:solidFill>
                    <a:schemeClr val="bg1"/>
                  </a:solidFill>
                </a:rPr>
                <a:t>μ</a:t>
              </a:r>
              <a:r>
                <a:rPr lang="en-GB" sz="1100" dirty="0">
                  <a:solidFill>
                    <a:schemeClr val="bg1"/>
                  </a:solidFill>
                </a:rPr>
                <a:t>m</a:t>
              </a:r>
              <a:endParaRPr lang="it-IT" sz="1100" dirty="0">
                <a:solidFill>
                  <a:schemeClr val="bg1"/>
                </a:solidFill>
              </a:endParaRPr>
            </a:p>
          </p:txBody>
        </p:sp>
      </p:grpSp>
      <p:sp>
        <p:nvSpPr>
          <p:cNvPr id="18" name="Rectangle 17">
            <a:extLst>
              <a:ext uri="{FF2B5EF4-FFF2-40B4-BE49-F238E27FC236}">
                <a16:creationId xmlns:a16="http://schemas.microsoft.com/office/drawing/2014/main" id="{B5B51CF1-8783-0E25-817F-3BCDA6B24AD9}"/>
              </a:ext>
            </a:extLst>
          </p:cNvPr>
          <p:cNvSpPr/>
          <p:nvPr/>
        </p:nvSpPr>
        <p:spPr>
          <a:xfrm>
            <a:off x="1638300" y="2838450"/>
            <a:ext cx="933450" cy="590550"/>
          </a:xfrm>
          <a:prstGeom prst="rect">
            <a:avLst/>
          </a:prstGeom>
          <a:noFill/>
          <a:ln w="19050">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7" name="Group 26">
            <a:extLst>
              <a:ext uri="{FF2B5EF4-FFF2-40B4-BE49-F238E27FC236}">
                <a16:creationId xmlns:a16="http://schemas.microsoft.com/office/drawing/2014/main" id="{97BF8A8D-9291-E9CD-84F9-E5CC022AB4E5}"/>
              </a:ext>
            </a:extLst>
          </p:cNvPr>
          <p:cNvGrpSpPr>
            <a:grpSpLocks noChangeAspect="1"/>
          </p:cNvGrpSpPr>
          <p:nvPr/>
        </p:nvGrpSpPr>
        <p:grpSpPr>
          <a:xfrm>
            <a:off x="1245299" y="4217417"/>
            <a:ext cx="2702274" cy="1868403"/>
            <a:chOff x="2216430" y="2838450"/>
            <a:chExt cx="3995043" cy="2762247"/>
          </a:xfrm>
        </p:grpSpPr>
        <p:pic>
          <p:nvPicPr>
            <p:cNvPr id="22" name="Picture 21" descr="Close-up of a white surface&#10;&#10;Description automatically generated">
              <a:extLst>
                <a:ext uri="{FF2B5EF4-FFF2-40B4-BE49-F238E27FC236}">
                  <a16:creationId xmlns:a16="http://schemas.microsoft.com/office/drawing/2014/main" id="{8AC69A13-983A-67A2-C4F1-2F345F057E47}"/>
                </a:ext>
              </a:extLst>
            </p:cNvPr>
            <p:cNvPicPr>
              <a:picLocks noChangeAspect="1"/>
            </p:cNvPicPr>
            <p:nvPr/>
          </p:nvPicPr>
          <p:blipFill rotWithShape="1">
            <a:blip r:embed="rId4"/>
            <a:srcRect b="7811"/>
            <a:stretch/>
          </p:blipFill>
          <p:spPr>
            <a:xfrm>
              <a:off x="2216430" y="2838450"/>
              <a:ext cx="3995043" cy="2762247"/>
            </a:xfrm>
            <a:prstGeom prst="rect">
              <a:avLst/>
            </a:prstGeom>
            <a:noFill/>
            <a:ln w="25400">
              <a:solidFill>
                <a:srgbClr val="C00000"/>
              </a:solidFill>
              <a:prstDash val="sysDot"/>
            </a:ln>
          </p:spPr>
        </p:pic>
        <p:cxnSp>
          <p:nvCxnSpPr>
            <p:cNvPr id="24" name="Straight Connector 23">
              <a:extLst>
                <a:ext uri="{FF2B5EF4-FFF2-40B4-BE49-F238E27FC236}">
                  <a16:creationId xmlns:a16="http://schemas.microsoft.com/office/drawing/2014/main" id="{5156D6BF-DECB-BC34-EA17-DA8B6B117412}"/>
                </a:ext>
              </a:extLst>
            </p:cNvPr>
            <p:cNvCxnSpPr/>
            <p:nvPr/>
          </p:nvCxnSpPr>
          <p:spPr>
            <a:xfrm>
              <a:off x="2896346" y="5181600"/>
              <a:ext cx="720609"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66D4BEC-7C93-2260-634E-DB77A16C1912}"/>
                </a:ext>
              </a:extLst>
            </p:cNvPr>
            <p:cNvSpPr txBox="1"/>
            <p:nvPr/>
          </p:nvSpPr>
          <p:spPr>
            <a:xfrm>
              <a:off x="2896346" y="4762505"/>
              <a:ext cx="500458" cy="261610"/>
            </a:xfrm>
            <a:prstGeom prst="rect">
              <a:avLst/>
            </a:prstGeom>
            <a:noFill/>
          </p:spPr>
          <p:txBody>
            <a:bodyPr wrap="none" rtlCol="0">
              <a:spAutoFit/>
            </a:bodyPr>
            <a:lstStyle/>
            <a:p>
              <a:r>
                <a:rPr lang="it-IT" sz="1100" dirty="0">
                  <a:solidFill>
                    <a:schemeClr val="bg1"/>
                  </a:solidFill>
                </a:rPr>
                <a:t>1 </a:t>
              </a:r>
              <a:r>
                <a:rPr lang="el-GR" sz="1100" dirty="0">
                  <a:solidFill>
                    <a:schemeClr val="bg1"/>
                  </a:solidFill>
                </a:rPr>
                <a:t>μ</a:t>
              </a:r>
              <a:r>
                <a:rPr lang="en-GB" sz="1100" dirty="0">
                  <a:solidFill>
                    <a:schemeClr val="bg1"/>
                  </a:solidFill>
                </a:rPr>
                <a:t>m</a:t>
              </a:r>
              <a:endParaRPr lang="it-IT" sz="1100" dirty="0">
                <a:solidFill>
                  <a:schemeClr val="bg1"/>
                </a:solidFill>
              </a:endParaRPr>
            </a:p>
          </p:txBody>
        </p:sp>
      </p:grpSp>
      <p:cxnSp>
        <p:nvCxnSpPr>
          <p:cNvPr id="29" name="Straight Connector 28">
            <a:extLst>
              <a:ext uri="{FF2B5EF4-FFF2-40B4-BE49-F238E27FC236}">
                <a16:creationId xmlns:a16="http://schemas.microsoft.com/office/drawing/2014/main" id="{07304134-A78C-34B1-50E7-7F0D6834DA5C}"/>
              </a:ext>
            </a:extLst>
          </p:cNvPr>
          <p:cNvCxnSpPr>
            <a:cxnSpLocks/>
          </p:cNvCxnSpPr>
          <p:nvPr/>
        </p:nvCxnSpPr>
        <p:spPr>
          <a:xfrm flipH="1">
            <a:off x="1245299" y="3429000"/>
            <a:ext cx="365099" cy="788417"/>
          </a:xfrm>
          <a:prstGeom prst="line">
            <a:avLst/>
          </a:prstGeom>
          <a:ln w="254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CC53CF-6EE3-4572-FCC3-F6DCE71D70B9}"/>
              </a:ext>
            </a:extLst>
          </p:cNvPr>
          <p:cNvCxnSpPr>
            <a:cxnSpLocks/>
          </p:cNvCxnSpPr>
          <p:nvPr/>
        </p:nvCxnSpPr>
        <p:spPr>
          <a:xfrm>
            <a:off x="2571750" y="3429000"/>
            <a:ext cx="1375823" cy="788417"/>
          </a:xfrm>
          <a:prstGeom prst="line">
            <a:avLst/>
          </a:prstGeom>
          <a:ln w="254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38" name="Google Shape;119;p1">
            <a:extLst>
              <a:ext uri="{FF2B5EF4-FFF2-40B4-BE49-F238E27FC236}">
                <a16:creationId xmlns:a16="http://schemas.microsoft.com/office/drawing/2014/main" id="{27A99802-54A9-0247-1F2F-D6551E270997}"/>
              </a:ext>
            </a:extLst>
          </p:cNvPr>
          <p:cNvSpPr txBox="1"/>
          <p:nvPr/>
        </p:nvSpPr>
        <p:spPr>
          <a:xfrm>
            <a:off x="5044051" y="1002505"/>
            <a:ext cx="6808526" cy="646290"/>
          </a:xfrm>
          <a:prstGeom prst="rect">
            <a:avLst/>
          </a:prstGeom>
          <a:noFill/>
          <a:ln>
            <a:noFill/>
          </a:ln>
        </p:spPr>
        <p:txBody>
          <a:bodyPr spcFirstLastPara="1" wrap="square" lIns="91425" tIns="45700" rIns="91425" bIns="45700" anchor="t" anchorCtr="0">
            <a:spAutoFit/>
          </a:bodyPr>
          <a:lstStyle/>
          <a:p>
            <a:pPr marR="0" lvl="0" algn="ctr" rtl="0">
              <a:lnSpc>
                <a:spcPct val="150000"/>
              </a:lnSpc>
              <a:spcBef>
                <a:spcPts val="0"/>
              </a:spcBef>
              <a:spcAft>
                <a:spcPts val="0"/>
              </a:spcAft>
              <a:buClr>
                <a:srgbClr val="000000"/>
              </a:buClr>
              <a:buSzPts val="4000"/>
            </a:pPr>
            <a:r>
              <a:rPr lang="it-IT" sz="2400" i="1" u="none" strike="noStrike" cap="none" dirty="0">
                <a:solidFill>
                  <a:schemeClr val="tx1"/>
                </a:solidFill>
                <a:latin typeface="Lato"/>
                <a:ea typeface="Lato"/>
                <a:cs typeface="Lato"/>
                <a:sym typeface="Lato"/>
              </a:rPr>
              <a:t>Strutture planari con dimensione critica &lt; 100 nm</a:t>
            </a:r>
            <a:endParaRPr sz="1000" i="1" u="none" strike="noStrike" cap="none" dirty="0">
              <a:solidFill>
                <a:schemeClr val="tx1"/>
              </a:solidFill>
              <a:latin typeface="Arial"/>
              <a:ea typeface="Arial"/>
              <a:cs typeface="Arial"/>
              <a:sym typeface="Arial"/>
            </a:endParaRPr>
          </a:p>
        </p:txBody>
      </p:sp>
      <p:grpSp>
        <p:nvGrpSpPr>
          <p:cNvPr id="45" name="Group 44">
            <a:extLst>
              <a:ext uri="{FF2B5EF4-FFF2-40B4-BE49-F238E27FC236}">
                <a16:creationId xmlns:a16="http://schemas.microsoft.com/office/drawing/2014/main" id="{2AD00ABC-FA62-83E4-B015-94FDE95263B6}"/>
              </a:ext>
            </a:extLst>
          </p:cNvPr>
          <p:cNvGrpSpPr>
            <a:grpSpLocks noChangeAspect="1"/>
          </p:cNvGrpSpPr>
          <p:nvPr/>
        </p:nvGrpSpPr>
        <p:grpSpPr>
          <a:xfrm>
            <a:off x="6057900" y="3190220"/>
            <a:ext cx="5072110" cy="2895600"/>
            <a:chOff x="5691285" y="3429000"/>
            <a:chExt cx="4095750" cy="2338209"/>
          </a:xfrm>
        </p:grpSpPr>
        <p:pic>
          <p:nvPicPr>
            <p:cNvPr id="40" name="Picture 39" descr="A close-up of a machine&#10;&#10;Description automatically generated">
              <a:extLst>
                <a:ext uri="{FF2B5EF4-FFF2-40B4-BE49-F238E27FC236}">
                  <a16:creationId xmlns:a16="http://schemas.microsoft.com/office/drawing/2014/main" id="{730E364D-12AB-4287-7018-CE13892D1395}"/>
                </a:ext>
              </a:extLst>
            </p:cNvPr>
            <p:cNvPicPr>
              <a:picLocks noChangeAspect="1"/>
            </p:cNvPicPr>
            <p:nvPr/>
          </p:nvPicPr>
          <p:blipFill rotWithShape="1">
            <a:blip r:embed="rId5"/>
            <a:srcRect b="23882"/>
            <a:stretch/>
          </p:blipFill>
          <p:spPr>
            <a:xfrm>
              <a:off x="5691285" y="3429000"/>
              <a:ext cx="4095750" cy="2338209"/>
            </a:xfrm>
            <a:prstGeom prst="rect">
              <a:avLst/>
            </a:prstGeom>
            <a:effectLst>
              <a:softEdge rad="25400"/>
            </a:effectLst>
          </p:spPr>
        </p:pic>
        <p:cxnSp>
          <p:nvCxnSpPr>
            <p:cNvPr id="41" name="Straight Connector 40">
              <a:extLst>
                <a:ext uri="{FF2B5EF4-FFF2-40B4-BE49-F238E27FC236}">
                  <a16:creationId xmlns:a16="http://schemas.microsoft.com/office/drawing/2014/main" id="{AA3FE822-2B8B-40F4-E4D4-9E0850BDC56B}"/>
                </a:ext>
              </a:extLst>
            </p:cNvPr>
            <p:cNvCxnSpPr>
              <a:cxnSpLocks/>
            </p:cNvCxnSpPr>
            <p:nvPr/>
          </p:nvCxnSpPr>
          <p:spPr>
            <a:xfrm>
              <a:off x="5951251" y="3812381"/>
              <a:ext cx="416944"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1A16FEE-4FD5-95B0-BCBA-F43340765518}"/>
                </a:ext>
              </a:extLst>
            </p:cNvPr>
            <p:cNvSpPr txBox="1"/>
            <p:nvPr/>
          </p:nvSpPr>
          <p:spPr>
            <a:xfrm>
              <a:off x="5896257" y="3528902"/>
              <a:ext cx="474021" cy="248531"/>
            </a:xfrm>
            <a:prstGeom prst="rect">
              <a:avLst/>
            </a:prstGeom>
            <a:noFill/>
          </p:spPr>
          <p:txBody>
            <a:bodyPr wrap="none" rtlCol="0">
              <a:spAutoFit/>
            </a:bodyPr>
            <a:lstStyle/>
            <a:p>
              <a:r>
                <a:rPr lang="it-IT" dirty="0">
                  <a:solidFill>
                    <a:schemeClr val="bg1"/>
                  </a:solidFill>
                </a:rPr>
                <a:t>1 </a:t>
              </a:r>
              <a:r>
                <a:rPr lang="el-GR" dirty="0">
                  <a:solidFill>
                    <a:schemeClr val="bg1"/>
                  </a:solidFill>
                </a:rPr>
                <a:t>μ</a:t>
              </a:r>
              <a:r>
                <a:rPr lang="en-GB" dirty="0">
                  <a:solidFill>
                    <a:schemeClr val="bg1"/>
                  </a:solidFill>
                </a:rPr>
                <a:t>m</a:t>
              </a:r>
              <a:endParaRPr lang="it-IT" dirty="0">
                <a:solidFill>
                  <a:schemeClr val="bg1"/>
                </a:solidFill>
              </a:endParaRPr>
            </a:p>
          </p:txBody>
        </p:sp>
      </p:grpSp>
      <p:sp>
        <p:nvSpPr>
          <p:cNvPr id="44" name="Google Shape;119;p1">
            <a:extLst>
              <a:ext uri="{FF2B5EF4-FFF2-40B4-BE49-F238E27FC236}">
                <a16:creationId xmlns:a16="http://schemas.microsoft.com/office/drawing/2014/main" id="{AA22D32A-4C2A-E6FB-EC8A-E2343F8ED2E1}"/>
              </a:ext>
            </a:extLst>
          </p:cNvPr>
          <p:cNvSpPr txBox="1"/>
          <p:nvPr/>
        </p:nvSpPr>
        <p:spPr>
          <a:xfrm>
            <a:off x="5756656" y="2266931"/>
            <a:ext cx="5674598" cy="923289"/>
          </a:xfrm>
          <a:prstGeom prst="rect">
            <a:avLst/>
          </a:prstGeom>
          <a:noFill/>
          <a:ln>
            <a:noFill/>
          </a:ln>
        </p:spPr>
        <p:txBody>
          <a:bodyPr spcFirstLastPara="1" wrap="square" lIns="91425" tIns="45700" rIns="91425" bIns="45700" anchor="t" anchorCtr="0">
            <a:spAutoFit/>
          </a:bodyPr>
          <a:lstStyle/>
          <a:p>
            <a:pPr marR="0" lvl="0" algn="ctr" rtl="0">
              <a:lnSpc>
                <a:spcPct val="150000"/>
              </a:lnSpc>
              <a:spcBef>
                <a:spcPts val="0"/>
              </a:spcBef>
              <a:spcAft>
                <a:spcPts val="0"/>
              </a:spcAft>
              <a:buClr>
                <a:srgbClr val="000000"/>
              </a:buClr>
              <a:buSzPts val="4000"/>
            </a:pPr>
            <a:r>
              <a:rPr lang="en-US" sz="1800" u="none" strike="noStrike" cap="none" dirty="0">
                <a:solidFill>
                  <a:schemeClr val="tx1"/>
                </a:solidFill>
                <a:latin typeface="Lato"/>
                <a:ea typeface="Lato"/>
                <a:cs typeface="Lato"/>
                <a:sym typeface="Lato"/>
              </a:rPr>
              <a:t>Shadow Mask Evaporation per Superconducting Quantum Interference Devices</a:t>
            </a:r>
            <a:endParaRPr lang="en-US" sz="80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1475912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Nanofabbricazione</a:t>
            </a:r>
          </a:p>
        </p:txBody>
      </p:sp>
      <p:grpSp>
        <p:nvGrpSpPr>
          <p:cNvPr id="5" name="Group 4">
            <a:extLst>
              <a:ext uri="{FF2B5EF4-FFF2-40B4-BE49-F238E27FC236}">
                <a16:creationId xmlns:a16="http://schemas.microsoft.com/office/drawing/2014/main" id="{A4FB7F9D-C6E2-B10B-EFBA-D03C424284A9}"/>
              </a:ext>
            </a:extLst>
          </p:cNvPr>
          <p:cNvGrpSpPr/>
          <p:nvPr/>
        </p:nvGrpSpPr>
        <p:grpSpPr>
          <a:xfrm>
            <a:off x="6388100" y="156493"/>
            <a:ext cx="5351864" cy="5976624"/>
            <a:chOff x="6388100" y="156493"/>
            <a:chExt cx="5351864" cy="5976624"/>
          </a:xfrm>
        </p:grpSpPr>
        <p:pic>
          <p:nvPicPr>
            <p:cNvPr id="1026" name="Picture 2">
              <a:extLst>
                <a:ext uri="{FF2B5EF4-FFF2-40B4-BE49-F238E27FC236}">
                  <a16:creationId xmlns:a16="http://schemas.microsoft.com/office/drawing/2014/main" id="{A5BFD7C2-C0D7-6E4E-27E0-ED0A6F226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956" y="279400"/>
              <a:ext cx="5164008" cy="58537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AA47F73-4A35-CC41-E112-BAE2B992F2FA}"/>
                </a:ext>
              </a:extLst>
            </p:cNvPr>
            <p:cNvSpPr/>
            <p:nvPr/>
          </p:nvSpPr>
          <p:spPr>
            <a:xfrm>
              <a:off x="6388100" y="156493"/>
              <a:ext cx="787400" cy="834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ctangle 3">
              <a:extLst>
                <a:ext uri="{FF2B5EF4-FFF2-40B4-BE49-F238E27FC236}">
                  <a16:creationId xmlns:a16="http://schemas.microsoft.com/office/drawing/2014/main" id="{7958F5D3-9B91-DB99-3A15-C8D8DE24A900}"/>
                </a:ext>
              </a:extLst>
            </p:cNvPr>
            <p:cNvSpPr/>
            <p:nvPr/>
          </p:nvSpPr>
          <p:spPr>
            <a:xfrm>
              <a:off x="6636413" y="2637887"/>
              <a:ext cx="393700" cy="834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219603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Nanofabbricazione</a:t>
            </a:r>
          </a:p>
        </p:txBody>
      </p:sp>
      <p:pic>
        <p:nvPicPr>
          <p:cNvPr id="4098" name="Picture 2">
            <a:extLst>
              <a:ext uri="{FF2B5EF4-FFF2-40B4-BE49-F238E27FC236}">
                <a16:creationId xmlns:a16="http://schemas.microsoft.com/office/drawing/2014/main" id="{0E971C46-529F-9486-F6D2-8E2796030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94" y="1143000"/>
            <a:ext cx="5762906" cy="482943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4FB7F9D-C6E2-B10B-EFBA-D03C424284A9}"/>
              </a:ext>
            </a:extLst>
          </p:cNvPr>
          <p:cNvGrpSpPr/>
          <p:nvPr/>
        </p:nvGrpSpPr>
        <p:grpSpPr>
          <a:xfrm>
            <a:off x="6388100" y="156493"/>
            <a:ext cx="5351864" cy="5976624"/>
            <a:chOff x="6388100" y="156493"/>
            <a:chExt cx="5351864" cy="5976624"/>
          </a:xfrm>
        </p:grpSpPr>
        <p:pic>
          <p:nvPicPr>
            <p:cNvPr id="1026" name="Picture 2">
              <a:extLst>
                <a:ext uri="{FF2B5EF4-FFF2-40B4-BE49-F238E27FC236}">
                  <a16:creationId xmlns:a16="http://schemas.microsoft.com/office/drawing/2014/main" id="{A5BFD7C2-C0D7-6E4E-27E0-ED0A6F226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956" y="279400"/>
              <a:ext cx="5164008" cy="58537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AA47F73-4A35-CC41-E112-BAE2B992F2FA}"/>
                </a:ext>
              </a:extLst>
            </p:cNvPr>
            <p:cNvSpPr/>
            <p:nvPr/>
          </p:nvSpPr>
          <p:spPr>
            <a:xfrm>
              <a:off x="6388100" y="156493"/>
              <a:ext cx="787400" cy="834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ctangle 3">
              <a:extLst>
                <a:ext uri="{FF2B5EF4-FFF2-40B4-BE49-F238E27FC236}">
                  <a16:creationId xmlns:a16="http://schemas.microsoft.com/office/drawing/2014/main" id="{7958F5D3-9B91-DB99-3A15-C8D8DE24A900}"/>
                </a:ext>
              </a:extLst>
            </p:cNvPr>
            <p:cNvSpPr/>
            <p:nvPr/>
          </p:nvSpPr>
          <p:spPr>
            <a:xfrm>
              <a:off x="6636413" y="2637887"/>
              <a:ext cx="393700" cy="834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96253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Nanofabbricazione: macchine di processo e sistemi UHV</a:t>
            </a:r>
          </a:p>
        </p:txBody>
      </p:sp>
      <p:sp>
        <p:nvSpPr>
          <p:cNvPr id="10" name="Google Shape;119;p1">
            <a:extLst>
              <a:ext uri="{FF2B5EF4-FFF2-40B4-BE49-F238E27FC236}">
                <a16:creationId xmlns:a16="http://schemas.microsoft.com/office/drawing/2014/main" id="{230ACC18-9D15-14FF-2673-CBC73156B3F7}"/>
              </a:ext>
            </a:extLst>
          </p:cNvPr>
          <p:cNvSpPr txBox="1"/>
          <p:nvPr/>
        </p:nvSpPr>
        <p:spPr>
          <a:xfrm>
            <a:off x="683408" y="5343449"/>
            <a:ext cx="447778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800" b="1" dirty="0">
                <a:solidFill>
                  <a:schemeClr val="tx1"/>
                </a:solidFill>
                <a:latin typeface="Lato"/>
                <a:sym typeface="Lato"/>
              </a:rPr>
              <a:t>Gestione di in evaporatore e-</a:t>
            </a:r>
            <a:r>
              <a:rPr lang="it-IT" sz="1800" b="1" dirty="0" err="1">
                <a:solidFill>
                  <a:schemeClr val="tx1"/>
                </a:solidFill>
                <a:latin typeface="Lato"/>
                <a:sym typeface="Lato"/>
              </a:rPr>
              <a:t>beam</a:t>
            </a:r>
            <a:endParaRPr lang="it-IT" sz="1800" b="1" dirty="0">
              <a:solidFill>
                <a:schemeClr val="tx1"/>
              </a:solidFill>
              <a:latin typeface="Lato"/>
              <a:sym typeface="Lato"/>
            </a:endParaRPr>
          </a:p>
          <a:p>
            <a:pPr marL="0" marR="0" lvl="0" indent="0" algn="ctr" rtl="0">
              <a:lnSpc>
                <a:spcPct val="150000"/>
              </a:lnSpc>
              <a:spcBef>
                <a:spcPts val="0"/>
              </a:spcBef>
              <a:spcAft>
                <a:spcPts val="0"/>
              </a:spcAft>
              <a:buClr>
                <a:srgbClr val="000000"/>
              </a:buClr>
              <a:buSzPts val="4000"/>
              <a:buFont typeface="Arial"/>
              <a:buNone/>
            </a:pPr>
            <a:r>
              <a:rPr lang="it-IT" sz="1800" b="1" u="none" strike="noStrike" cap="none" dirty="0">
                <a:solidFill>
                  <a:schemeClr val="tx1"/>
                </a:solidFill>
                <a:latin typeface="Lato"/>
                <a:ea typeface="Arial"/>
                <a:cs typeface="Arial"/>
                <a:sym typeface="Lato"/>
              </a:rPr>
              <a:t>P &lt; 5x10</a:t>
            </a:r>
            <a:r>
              <a:rPr lang="it-IT" sz="1800" b="1" u="none" strike="noStrike" cap="none" baseline="30000" dirty="0">
                <a:solidFill>
                  <a:schemeClr val="tx1"/>
                </a:solidFill>
                <a:latin typeface="Lato"/>
                <a:ea typeface="Arial"/>
                <a:cs typeface="Arial"/>
                <a:sym typeface="Lato"/>
              </a:rPr>
              <a:t>-11</a:t>
            </a:r>
            <a:r>
              <a:rPr lang="it-IT" sz="1800" b="1" u="none" strike="noStrike" cap="none" dirty="0">
                <a:solidFill>
                  <a:schemeClr val="tx1"/>
                </a:solidFill>
                <a:latin typeface="Lato"/>
                <a:ea typeface="Arial"/>
                <a:cs typeface="Arial"/>
                <a:sym typeface="Lato"/>
              </a:rPr>
              <a:t> Torr</a:t>
            </a:r>
            <a:endParaRPr sz="800" u="none" strike="noStrike" cap="none" dirty="0">
              <a:solidFill>
                <a:schemeClr val="tx1"/>
              </a:solidFill>
              <a:latin typeface="Arial"/>
              <a:ea typeface="Arial"/>
              <a:cs typeface="Arial"/>
              <a:sym typeface="Arial"/>
            </a:endParaRPr>
          </a:p>
        </p:txBody>
      </p:sp>
      <p:pic>
        <p:nvPicPr>
          <p:cNvPr id="11266" name="Picture 2">
            <a:extLst>
              <a:ext uri="{FF2B5EF4-FFF2-40B4-BE49-F238E27FC236}">
                <a16:creationId xmlns:a16="http://schemas.microsoft.com/office/drawing/2014/main" id="{9D4DD9A2-E75D-A116-0A15-886571C438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2" t="13880" r="28653" b="16722"/>
          <a:stretch/>
        </p:blipFill>
        <p:spPr bwMode="auto">
          <a:xfrm>
            <a:off x="315430" y="810022"/>
            <a:ext cx="4428021" cy="453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069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9" name="Picture 8">
            <a:extLst>
              <a:ext uri="{FF2B5EF4-FFF2-40B4-BE49-F238E27FC236}">
                <a16:creationId xmlns:a16="http://schemas.microsoft.com/office/drawing/2014/main" id="{03083783-F42C-A179-9623-E815112FD0D5}"/>
              </a:ext>
            </a:extLst>
          </p:cNvPr>
          <p:cNvPicPr>
            <a:picLocks noChangeAspect="1"/>
          </p:cNvPicPr>
          <p:nvPr/>
        </p:nvPicPr>
        <p:blipFill>
          <a:blip r:embed="rId3"/>
          <a:stretch>
            <a:fillRect/>
          </a:stretch>
        </p:blipFill>
        <p:spPr>
          <a:xfrm>
            <a:off x="5229768" y="759910"/>
            <a:ext cx="6887412" cy="4956919"/>
          </a:xfrm>
          <a:prstGeom prst="rect">
            <a:avLst/>
          </a:prstGeom>
        </p:spPr>
      </p:pic>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Nanofabbricazione: macchine di processo e sistemi UHV</a:t>
            </a:r>
          </a:p>
        </p:txBody>
      </p:sp>
      <p:sp>
        <p:nvSpPr>
          <p:cNvPr id="7" name="Google Shape;119;p1">
            <a:extLst>
              <a:ext uri="{FF2B5EF4-FFF2-40B4-BE49-F238E27FC236}">
                <a16:creationId xmlns:a16="http://schemas.microsoft.com/office/drawing/2014/main" id="{1EB77574-9F27-CAB7-25AA-5AB1DF1B2AE9}"/>
              </a:ext>
            </a:extLst>
          </p:cNvPr>
          <p:cNvSpPr txBox="1"/>
          <p:nvPr/>
        </p:nvSpPr>
        <p:spPr>
          <a:xfrm>
            <a:off x="6962233" y="5716829"/>
            <a:ext cx="4477780" cy="507791"/>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4000"/>
              <a:buFont typeface="Arial"/>
              <a:buNone/>
            </a:pPr>
            <a:r>
              <a:rPr lang="it-IT" sz="1800" b="1" dirty="0">
                <a:solidFill>
                  <a:schemeClr val="tx1"/>
                </a:solidFill>
                <a:latin typeface="Lato"/>
                <a:sym typeface="Lato"/>
              </a:rPr>
              <a:t>Sistema deposizione </a:t>
            </a:r>
            <a:r>
              <a:rPr lang="it-IT" sz="1800" b="1" dirty="0" err="1">
                <a:solidFill>
                  <a:schemeClr val="tx1"/>
                </a:solidFill>
                <a:latin typeface="Lato"/>
                <a:sym typeface="Lato"/>
              </a:rPr>
              <a:t>sputtering</a:t>
            </a:r>
            <a:r>
              <a:rPr lang="it-IT" sz="1800" b="1" dirty="0">
                <a:solidFill>
                  <a:schemeClr val="tx1"/>
                </a:solidFill>
                <a:latin typeface="Lato"/>
                <a:sym typeface="Lato"/>
              </a:rPr>
              <a:t> ~ 400 k€</a:t>
            </a:r>
            <a:endParaRPr sz="800" u="none" strike="noStrike" cap="none" dirty="0">
              <a:solidFill>
                <a:schemeClr val="tx1"/>
              </a:solidFill>
              <a:latin typeface="Arial"/>
              <a:ea typeface="Arial"/>
              <a:cs typeface="Arial"/>
              <a:sym typeface="Arial"/>
            </a:endParaRPr>
          </a:p>
        </p:txBody>
      </p:sp>
      <p:sp>
        <p:nvSpPr>
          <p:cNvPr id="10" name="Google Shape;119;p1">
            <a:extLst>
              <a:ext uri="{FF2B5EF4-FFF2-40B4-BE49-F238E27FC236}">
                <a16:creationId xmlns:a16="http://schemas.microsoft.com/office/drawing/2014/main" id="{230ACC18-9D15-14FF-2673-CBC73156B3F7}"/>
              </a:ext>
            </a:extLst>
          </p:cNvPr>
          <p:cNvSpPr txBox="1"/>
          <p:nvPr/>
        </p:nvSpPr>
        <p:spPr>
          <a:xfrm>
            <a:off x="683408" y="5343449"/>
            <a:ext cx="447778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800" b="1" dirty="0">
                <a:solidFill>
                  <a:schemeClr val="tx1"/>
                </a:solidFill>
                <a:latin typeface="Lato"/>
                <a:sym typeface="Lato"/>
              </a:rPr>
              <a:t>Gestione di in evaporatore e-</a:t>
            </a:r>
            <a:r>
              <a:rPr lang="it-IT" sz="1800" b="1" dirty="0" err="1">
                <a:solidFill>
                  <a:schemeClr val="tx1"/>
                </a:solidFill>
                <a:latin typeface="Lato"/>
                <a:sym typeface="Lato"/>
              </a:rPr>
              <a:t>beam</a:t>
            </a:r>
            <a:endParaRPr lang="it-IT" sz="1800" b="1" dirty="0">
              <a:solidFill>
                <a:schemeClr val="tx1"/>
              </a:solidFill>
              <a:latin typeface="Lato"/>
              <a:sym typeface="Lato"/>
            </a:endParaRPr>
          </a:p>
          <a:p>
            <a:pPr marL="0" marR="0" lvl="0" indent="0" algn="ctr" rtl="0">
              <a:lnSpc>
                <a:spcPct val="150000"/>
              </a:lnSpc>
              <a:spcBef>
                <a:spcPts val="0"/>
              </a:spcBef>
              <a:spcAft>
                <a:spcPts val="0"/>
              </a:spcAft>
              <a:buClr>
                <a:srgbClr val="000000"/>
              </a:buClr>
              <a:buSzPts val="4000"/>
              <a:buFont typeface="Arial"/>
              <a:buNone/>
            </a:pPr>
            <a:r>
              <a:rPr lang="it-IT" sz="1800" b="1" u="none" strike="noStrike" cap="none" dirty="0">
                <a:solidFill>
                  <a:schemeClr val="tx1"/>
                </a:solidFill>
                <a:latin typeface="Lato"/>
                <a:ea typeface="Arial"/>
                <a:cs typeface="Arial"/>
                <a:sym typeface="Lato"/>
              </a:rPr>
              <a:t>P &lt; 5x10</a:t>
            </a:r>
            <a:r>
              <a:rPr lang="it-IT" sz="1800" b="1" u="none" strike="noStrike" cap="none" baseline="30000" dirty="0">
                <a:solidFill>
                  <a:schemeClr val="tx1"/>
                </a:solidFill>
                <a:latin typeface="Lato"/>
                <a:ea typeface="Arial"/>
                <a:cs typeface="Arial"/>
                <a:sym typeface="Lato"/>
              </a:rPr>
              <a:t>-11</a:t>
            </a:r>
            <a:r>
              <a:rPr lang="it-IT" sz="1800" b="1" u="none" strike="noStrike" cap="none" dirty="0">
                <a:solidFill>
                  <a:schemeClr val="tx1"/>
                </a:solidFill>
                <a:latin typeface="Lato"/>
                <a:ea typeface="Arial"/>
                <a:cs typeface="Arial"/>
                <a:sym typeface="Lato"/>
              </a:rPr>
              <a:t> Torr</a:t>
            </a:r>
            <a:endParaRPr sz="800" u="none" strike="noStrike" cap="none" dirty="0">
              <a:solidFill>
                <a:schemeClr val="tx1"/>
              </a:solidFill>
              <a:latin typeface="Arial"/>
              <a:ea typeface="Arial"/>
              <a:cs typeface="Arial"/>
              <a:sym typeface="Arial"/>
            </a:endParaRPr>
          </a:p>
        </p:txBody>
      </p:sp>
      <p:pic>
        <p:nvPicPr>
          <p:cNvPr id="11266" name="Picture 2">
            <a:extLst>
              <a:ext uri="{FF2B5EF4-FFF2-40B4-BE49-F238E27FC236}">
                <a16:creationId xmlns:a16="http://schemas.microsoft.com/office/drawing/2014/main" id="{9D4DD9A2-E75D-A116-0A15-886571C438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62" t="13880" r="28653" b="16722"/>
          <a:stretch/>
        </p:blipFill>
        <p:spPr bwMode="auto">
          <a:xfrm>
            <a:off x="315430" y="810022"/>
            <a:ext cx="4428021" cy="453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653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Criogenia</a:t>
            </a:r>
          </a:p>
        </p:txBody>
      </p:sp>
      <p:pic>
        <p:nvPicPr>
          <p:cNvPr id="3" name="Google Shape;136;p4">
            <a:extLst>
              <a:ext uri="{FF2B5EF4-FFF2-40B4-BE49-F238E27FC236}">
                <a16:creationId xmlns:a16="http://schemas.microsoft.com/office/drawing/2014/main" id="{FDC75BB9-253F-FDFA-C5A0-F70029213B23}"/>
              </a:ext>
            </a:extLst>
          </p:cNvPr>
          <p:cNvPicPr preferRelativeResize="0">
            <a:picLocks noChangeAspect="1"/>
          </p:cNvPicPr>
          <p:nvPr/>
        </p:nvPicPr>
        <p:blipFill rotWithShape="1">
          <a:blip r:embed="rId3">
            <a:alphaModFix/>
          </a:blip>
          <a:srcRect b="22830"/>
          <a:stretch/>
        </p:blipFill>
        <p:spPr>
          <a:xfrm>
            <a:off x="1270343" y="1828800"/>
            <a:ext cx="2881960" cy="3953803"/>
          </a:xfrm>
          <a:prstGeom prst="rect">
            <a:avLst/>
          </a:prstGeom>
          <a:noFill/>
          <a:ln>
            <a:noFill/>
          </a:ln>
          <a:effectLst>
            <a:softEdge rad="25400"/>
          </a:effectLst>
        </p:spPr>
      </p:pic>
      <p:sp>
        <p:nvSpPr>
          <p:cNvPr id="4" name="Google Shape;119;p1">
            <a:extLst>
              <a:ext uri="{FF2B5EF4-FFF2-40B4-BE49-F238E27FC236}">
                <a16:creationId xmlns:a16="http://schemas.microsoft.com/office/drawing/2014/main" id="{351FF373-F6C9-9CA3-2B85-E177EB248771}"/>
              </a:ext>
            </a:extLst>
          </p:cNvPr>
          <p:cNvSpPr txBox="1"/>
          <p:nvPr/>
        </p:nvSpPr>
        <p:spPr>
          <a:xfrm>
            <a:off x="1041799" y="1139130"/>
            <a:ext cx="3462407" cy="507791"/>
          </a:xfrm>
          <a:prstGeom prst="rect">
            <a:avLst/>
          </a:prstGeom>
          <a:noFill/>
          <a:ln>
            <a:noFill/>
          </a:ln>
        </p:spPr>
        <p:txBody>
          <a:bodyPr spcFirstLastPara="1" wrap="square" lIns="91425" tIns="45700" rIns="91425" bIns="45700" anchor="t" anchorCtr="0">
            <a:spAutoFit/>
          </a:bodyPr>
          <a:lstStyle/>
          <a:p>
            <a:pPr marR="0" lvl="0" algn="ctr" rtl="0">
              <a:lnSpc>
                <a:spcPct val="150000"/>
              </a:lnSpc>
              <a:spcBef>
                <a:spcPts val="0"/>
              </a:spcBef>
              <a:spcAft>
                <a:spcPts val="0"/>
              </a:spcAft>
              <a:buClr>
                <a:srgbClr val="000000"/>
              </a:buClr>
              <a:buSzPts val="4000"/>
            </a:pPr>
            <a:r>
              <a:rPr lang="it-IT" sz="1800" u="none" strike="noStrike" cap="none" dirty="0" err="1">
                <a:solidFill>
                  <a:schemeClr val="tx1"/>
                </a:solidFill>
                <a:latin typeface="Lato"/>
                <a:ea typeface="Lato"/>
                <a:cs typeface="Lato"/>
                <a:sym typeface="Lato"/>
              </a:rPr>
              <a:t>Gifford</a:t>
            </a:r>
            <a:r>
              <a:rPr lang="it-IT" sz="1800" u="none" strike="noStrike" cap="none" dirty="0">
                <a:solidFill>
                  <a:schemeClr val="tx1"/>
                </a:solidFill>
                <a:latin typeface="Lato"/>
                <a:ea typeface="Lato"/>
                <a:cs typeface="Lato"/>
                <a:sym typeface="Lato"/>
              </a:rPr>
              <a:t> McMahon 2.5 K</a:t>
            </a:r>
            <a:endParaRPr sz="80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3170144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
          <p:cNvSpPr txBox="1"/>
          <p:nvPr/>
        </p:nvSpPr>
        <p:spPr>
          <a:xfrm>
            <a:off x="3802380" y="2305309"/>
            <a:ext cx="8686800" cy="3785611"/>
          </a:xfrm>
          <a:prstGeom prst="rect">
            <a:avLst/>
          </a:prstGeom>
          <a:noFill/>
          <a:ln>
            <a:noFill/>
          </a:ln>
        </p:spPr>
        <p:txBody>
          <a:bodyPr spcFirstLastPara="1" wrap="square" lIns="91425" tIns="45700" rIns="91425" bIns="45700" anchor="t" anchorCtr="0">
            <a:spAutoFit/>
          </a:bodyPr>
          <a:lstStyle/>
          <a:p>
            <a:pPr marL="457200" marR="0" lvl="0" indent="-457200" algn="l" rtl="0">
              <a:lnSpc>
                <a:spcPct val="250000"/>
              </a:lnSpc>
              <a:spcBef>
                <a:spcPts val="0"/>
              </a:spcBef>
              <a:spcAft>
                <a:spcPts val="0"/>
              </a:spcAft>
              <a:buClr>
                <a:schemeClr val="bg1"/>
              </a:buClr>
              <a:buSzPts val="2200"/>
              <a:buFont typeface="+mj-lt"/>
              <a:buAutoNum type="arabicPeriod"/>
            </a:pPr>
            <a:r>
              <a:rPr lang="en-US" sz="3200" b="0" i="0" u="none" strike="noStrike" cap="none" dirty="0" err="1">
                <a:solidFill>
                  <a:schemeClr val="bg1"/>
                </a:solidFill>
                <a:latin typeface="Lato" panose="020F0502020204030203" pitchFamily="34" charset="0"/>
                <a:ea typeface="Lato"/>
                <a:cs typeface="Lato"/>
                <a:sym typeface="Lato"/>
              </a:rPr>
              <a:t>Cos’è</a:t>
            </a:r>
            <a:r>
              <a:rPr lang="en-US" sz="3200" b="0" i="0" u="none" strike="noStrike" cap="none" dirty="0">
                <a:solidFill>
                  <a:schemeClr val="bg1"/>
                </a:solidFill>
                <a:latin typeface="Lato" panose="020F0502020204030203" pitchFamily="34" charset="0"/>
                <a:ea typeface="Lato"/>
                <a:cs typeface="Lato"/>
                <a:sym typeface="Lato"/>
              </a:rPr>
              <a:t> </a:t>
            </a:r>
            <a:r>
              <a:rPr lang="en-US" sz="3200" b="0" i="0" u="none" strike="noStrike" cap="none" dirty="0" err="1">
                <a:solidFill>
                  <a:schemeClr val="bg1"/>
                </a:solidFill>
                <a:latin typeface="Lato" panose="020F0502020204030203" pitchFamily="34" charset="0"/>
                <a:ea typeface="Lato"/>
                <a:cs typeface="Lato"/>
                <a:sym typeface="Lato"/>
              </a:rPr>
              <a:t>l’NQSTI</a:t>
            </a:r>
            <a:r>
              <a:rPr lang="en-US" sz="3200" b="0" i="0" u="none" strike="noStrike" cap="none" dirty="0">
                <a:solidFill>
                  <a:schemeClr val="bg1"/>
                </a:solidFill>
                <a:latin typeface="Lato" panose="020F0502020204030203" pitchFamily="34" charset="0"/>
                <a:ea typeface="Lato"/>
                <a:cs typeface="Lato"/>
                <a:sym typeface="Lato"/>
              </a:rPr>
              <a:t>?</a:t>
            </a:r>
          </a:p>
          <a:p>
            <a:pPr marL="457200" marR="0" lvl="0" indent="-457200" algn="l" rtl="0">
              <a:lnSpc>
                <a:spcPct val="250000"/>
              </a:lnSpc>
              <a:spcBef>
                <a:spcPts val="0"/>
              </a:spcBef>
              <a:spcAft>
                <a:spcPts val="0"/>
              </a:spcAft>
              <a:buClr>
                <a:schemeClr val="bg1"/>
              </a:buClr>
              <a:buSzPts val="2200"/>
              <a:buFont typeface="+mj-lt"/>
              <a:buAutoNum type="arabicPeriod"/>
            </a:pPr>
            <a:r>
              <a:rPr lang="en-US" sz="3200" dirty="0" err="1">
                <a:solidFill>
                  <a:schemeClr val="bg1"/>
                </a:solidFill>
                <a:latin typeface="Lato" panose="020F0502020204030203" pitchFamily="34" charset="0"/>
                <a:ea typeface="Lato"/>
                <a:cs typeface="Lato"/>
                <a:sym typeface="Lato"/>
              </a:rPr>
              <a:t>Obiettivi</a:t>
            </a:r>
            <a:r>
              <a:rPr lang="en-US" sz="3200" dirty="0">
                <a:solidFill>
                  <a:schemeClr val="bg1"/>
                </a:solidFill>
                <a:latin typeface="Lato" panose="020F0502020204030203" pitchFamily="34" charset="0"/>
                <a:ea typeface="Lato"/>
                <a:cs typeface="Lato"/>
                <a:sym typeface="Lato"/>
              </a:rPr>
              <a:t> NQSTI</a:t>
            </a:r>
            <a:endParaRPr lang="en-US" sz="3200" b="0" i="0" u="none" strike="noStrike" cap="none" dirty="0">
              <a:solidFill>
                <a:schemeClr val="bg1"/>
              </a:solidFill>
              <a:latin typeface="Lato" panose="020F0502020204030203" pitchFamily="34" charset="0"/>
              <a:sym typeface="Arial"/>
            </a:endParaRPr>
          </a:p>
          <a:p>
            <a:pPr marL="457200" marR="0" lvl="0" indent="-457200" algn="l" rtl="0">
              <a:lnSpc>
                <a:spcPct val="250000"/>
              </a:lnSpc>
              <a:spcBef>
                <a:spcPts val="0"/>
              </a:spcBef>
              <a:spcAft>
                <a:spcPts val="0"/>
              </a:spcAft>
              <a:buClr>
                <a:schemeClr val="bg1"/>
              </a:buClr>
              <a:buSzPts val="2200"/>
              <a:buFont typeface="+mj-lt"/>
              <a:buAutoNum type="arabicPeriod"/>
            </a:pPr>
            <a:r>
              <a:rPr lang="en-GB" sz="3200" dirty="0">
                <a:solidFill>
                  <a:schemeClr val="bg1"/>
                </a:solidFill>
                <a:latin typeface="Lato" panose="020F0502020204030203" pitchFamily="34" charset="0"/>
                <a:ea typeface="Lato"/>
                <a:cs typeface="Lato"/>
                <a:sym typeface="Lato"/>
              </a:rPr>
              <a:t>Il </a:t>
            </a:r>
            <a:r>
              <a:rPr lang="en-GB" sz="3200" dirty="0" err="1">
                <a:solidFill>
                  <a:schemeClr val="bg1"/>
                </a:solidFill>
                <a:latin typeface="Lato" panose="020F0502020204030203" pitchFamily="34" charset="0"/>
                <a:ea typeface="Lato"/>
                <a:cs typeface="Lato"/>
                <a:sym typeface="Lato"/>
              </a:rPr>
              <a:t>Presentatore</a:t>
            </a:r>
            <a:endParaRPr lang="en-US" sz="3200" b="0" i="0" u="none" strike="noStrike" cap="none" dirty="0">
              <a:solidFill>
                <a:schemeClr val="bg1"/>
              </a:solidFill>
              <a:latin typeface="Lato" panose="020F0502020204030203" pitchFamily="34" charset="0"/>
              <a:ea typeface="Lato"/>
              <a:cs typeface="Lato"/>
              <a:sym typeface="Lato"/>
            </a:endParaRPr>
          </a:p>
        </p:txBody>
      </p:sp>
    </p:spTree>
    <p:extLst>
      <p:ext uri="{BB962C8B-B14F-4D97-AF65-F5344CB8AC3E}">
        <p14:creationId xmlns:p14="http://schemas.microsoft.com/office/powerpoint/2010/main" val="3224329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Criogenia</a:t>
            </a:r>
          </a:p>
        </p:txBody>
      </p:sp>
      <p:pic>
        <p:nvPicPr>
          <p:cNvPr id="3" name="Google Shape;136;p4">
            <a:extLst>
              <a:ext uri="{FF2B5EF4-FFF2-40B4-BE49-F238E27FC236}">
                <a16:creationId xmlns:a16="http://schemas.microsoft.com/office/drawing/2014/main" id="{FDC75BB9-253F-FDFA-C5A0-F70029213B23}"/>
              </a:ext>
            </a:extLst>
          </p:cNvPr>
          <p:cNvPicPr preferRelativeResize="0">
            <a:picLocks noChangeAspect="1"/>
          </p:cNvPicPr>
          <p:nvPr/>
        </p:nvPicPr>
        <p:blipFill rotWithShape="1">
          <a:blip r:embed="rId3">
            <a:alphaModFix/>
          </a:blip>
          <a:srcRect b="22830"/>
          <a:stretch/>
        </p:blipFill>
        <p:spPr>
          <a:xfrm>
            <a:off x="1270343" y="1828800"/>
            <a:ext cx="2881960" cy="3953803"/>
          </a:xfrm>
          <a:prstGeom prst="rect">
            <a:avLst/>
          </a:prstGeom>
          <a:noFill/>
          <a:ln>
            <a:noFill/>
          </a:ln>
          <a:effectLst>
            <a:softEdge rad="25400"/>
          </a:effectLst>
        </p:spPr>
      </p:pic>
      <p:sp>
        <p:nvSpPr>
          <p:cNvPr id="4" name="Google Shape;119;p1">
            <a:extLst>
              <a:ext uri="{FF2B5EF4-FFF2-40B4-BE49-F238E27FC236}">
                <a16:creationId xmlns:a16="http://schemas.microsoft.com/office/drawing/2014/main" id="{351FF373-F6C9-9CA3-2B85-E177EB248771}"/>
              </a:ext>
            </a:extLst>
          </p:cNvPr>
          <p:cNvSpPr txBox="1"/>
          <p:nvPr/>
        </p:nvSpPr>
        <p:spPr>
          <a:xfrm>
            <a:off x="1041799" y="1139130"/>
            <a:ext cx="3462407" cy="507791"/>
          </a:xfrm>
          <a:prstGeom prst="rect">
            <a:avLst/>
          </a:prstGeom>
          <a:noFill/>
          <a:ln>
            <a:noFill/>
          </a:ln>
        </p:spPr>
        <p:txBody>
          <a:bodyPr spcFirstLastPara="1" wrap="square" lIns="91425" tIns="45700" rIns="91425" bIns="45700" anchor="t" anchorCtr="0">
            <a:spAutoFit/>
          </a:bodyPr>
          <a:lstStyle/>
          <a:p>
            <a:pPr marR="0" lvl="0" algn="ctr" rtl="0">
              <a:lnSpc>
                <a:spcPct val="150000"/>
              </a:lnSpc>
              <a:spcBef>
                <a:spcPts val="0"/>
              </a:spcBef>
              <a:spcAft>
                <a:spcPts val="0"/>
              </a:spcAft>
              <a:buClr>
                <a:srgbClr val="000000"/>
              </a:buClr>
              <a:buSzPts val="4000"/>
            </a:pPr>
            <a:r>
              <a:rPr lang="it-IT" sz="1800" u="none" strike="noStrike" cap="none" dirty="0" err="1">
                <a:solidFill>
                  <a:schemeClr val="tx1"/>
                </a:solidFill>
                <a:latin typeface="Lato"/>
                <a:ea typeface="Lato"/>
                <a:cs typeface="Lato"/>
                <a:sym typeface="Lato"/>
              </a:rPr>
              <a:t>Gifford</a:t>
            </a:r>
            <a:r>
              <a:rPr lang="it-IT" sz="1800" u="none" strike="noStrike" cap="none" dirty="0">
                <a:solidFill>
                  <a:schemeClr val="tx1"/>
                </a:solidFill>
                <a:latin typeface="Lato"/>
                <a:ea typeface="Lato"/>
                <a:cs typeface="Lato"/>
                <a:sym typeface="Lato"/>
              </a:rPr>
              <a:t> McMahon 2.5 K</a:t>
            </a:r>
            <a:endParaRPr sz="800" u="none" strike="noStrike" cap="none" dirty="0">
              <a:solidFill>
                <a:schemeClr val="tx1"/>
              </a:solidFill>
              <a:latin typeface="Arial"/>
              <a:ea typeface="Arial"/>
              <a:cs typeface="Arial"/>
              <a:sym typeface="Arial"/>
            </a:endParaRPr>
          </a:p>
        </p:txBody>
      </p:sp>
      <p:sp>
        <p:nvSpPr>
          <p:cNvPr id="5" name="Google Shape;119;p1">
            <a:extLst>
              <a:ext uri="{FF2B5EF4-FFF2-40B4-BE49-F238E27FC236}">
                <a16:creationId xmlns:a16="http://schemas.microsoft.com/office/drawing/2014/main" id="{82C592D7-15A2-42FF-5352-530668441C2A}"/>
              </a:ext>
            </a:extLst>
          </p:cNvPr>
          <p:cNvSpPr txBox="1"/>
          <p:nvPr/>
        </p:nvSpPr>
        <p:spPr>
          <a:xfrm>
            <a:off x="6766858" y="1139129"/>
            <a:ext cx="3462407" cy="507791"/>
          </a:xfrm>
          <a:prstGeom prst="rect">
            <a:avLst/>
          </a:prstGeom>
          <a:noFill/>
          <a:ln>
            <a:noFill/>
          </a:ln>
        </p:spPr>
        <p:txBody>
          <a:bodyPr spcFirstLastPara="1" wrap="square" lIns="91425" tIns="45700" rIns="91425" bIns="45700" anchor="t" anchorCtr="0">
            <a:spAutoFit/>
          </a:bodyPr>
          <a:lstStyle/>
          <a:p>
            <a:pPr marR="0" lvl="0" algn="ctr" rtl="0">
              <a:lnSpc>
                <a:spcPct val="150000"/>
              </a:lnSpc>
              <a:spcBef>
                <a:spcPts val="0"/>
              </a:spcBef>
              <a:spcAft>
                <a:spcPts val="0"/>
              </a:spcAft>
              <a:buClr>
                <a:srgbClr val="000000"/>
              </a:buClr>
              <a:buSzPts val="4000"/>
            </a:pPr>
            <a:r>
              <a:rPr lang="it-IT" sz="1800" u="none" strike="noStrike" cap="none" dirty="0">
                <a:solidFill>
                  <a:schemeClr val="tx1"/>
                </a:solidFill>
                <a:latin typeface="Lato"/>
                <a:ea typeface="Lato"/>
                <a:cs typeface="Lato"/>
                <a:sym typeface="Lato"/>
              </a:rPr>
              <a:t>Diluizione 10 </a:t>
            </a:r>
            <a:r>
              <a:rPr lang="it-IT" sz="1800" u="none" strike="noStrike" cap="none" dirty="0" err="1">
                <a:solidFill>
                  <a:schemeClr val="tx1"/>
                </a:solidFill>
                <a:latin typeface="Lato"/>
                <a:ea typeface="Lato"/>
                <a:cs typeface="Lato"/>
                <a:sym typeface="Lato"/>
              </a:rPr>
              <a:t>mK</a:t>
            </a:r>
            <a:endParaRPr sz="800" u="none" strike="noStrike" cap="none" dirty="0">
              <a:solidFill>
                <a:schemeClr val="tx1"/>
              </a:solidFill>
              <a:latin typeface="Arial"/>
              <a:ea typeface="Arial"/>
              <a:cs typeface="Arial"/>
              <a:sym typeface="Arial"/>
            </a:endParaRPr>
          </a:p>
        </p:txBody>
      </p:sp>
      <p:pic>
        <p:nvPicPr>
          <p:cNvPr id="1026" name="Picture 2" descr="Il posto più freddo dei LNF | INFN-LNF">
            <a:extLst>
              <a:ext uri="{FF2B5EF4-FFF2-40B4-BE49-F238E27FC236}">
                <a16:creationId xmlns:a16="http://schemas.microsoft.com/office/drawing/2014/main" id="{066994C9-E5E9-70DA-1D85-01A9385C1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323" y="1828800"/>
            <a:ext cx="3688386" cy="3953803"/>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649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err="1">
                <a:solidFill>
                  <a:srgbClr val="21295F"/>
                </a:solidFill>
                <a:latin typeface="Lato"/>
                <a:ea typeface="Lato"/>
                <a:cs typeface="Lato"/>
                <a:sym typeface="Lato"/>
              </a:rPr>
              <a:t>Cryo@INFN</a:t>
            </a:r>
            <a:r>
              <a:rPr lang="it-IT" sz="3200" b="1" dirty="0">
                <a:solidFill>
                  <a:srgbClr val="21295F"/>
                </a:solidFill>
                <a:latin typeface="Lato"/>
                <a:ea typeface="Lato"/>
                <a:cs typeface="Lato"/>
                <a:sym typeface="Lato"/>
              </a:rPr>
              <a:t> Pisa: Lab 23/E</a:t>
            </a:r>
          </a:p>
        </p:txBody>
      </p:sp>
      <p:sp>
        <p:nvSpPr>
          <p:cNvPr id="9" name="Google Shape;119;p1">
            <a:extLst>
              <a:ext uri="{FF2B5EF4-FFF2-40B4-BE49-F238E27FC236}">
                <a16:creationId xmlns:a16="http://schemas.microsoft.com/office/drawing/2014/main" id="{44EA6DC2-664C-266C-8E9D-C7E1E938F974}"/>
              </a:ext>
            </a:extLst>
          </p:cNvPr>
          <p:cNvSpPr txBox="1"/>
          <p:nvPr/>
        </p:nvSpPr>
        <p:spPr>
          <a:xfrm>
            <a:off x="4617952" y="926313"/>
            <a:ext cx="1885344" cy="1338788"/>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4000"/>
              <a:buFont typeface="Arial"/>
              <a:buNone/>
            </a:pPr>
            <a:r>
              <a:rPr lang="it-IT" sz="1800" b="1" u="none" strike="noStrike" cap="none" dirty="0">
                <a:solidFill>
                  <a:schemeClr val="tx1"/>
                </a:solidFill>
                <a:latin typeface="Lato"/>
                <a:ea typeface="Lato"/>
                <a:cs typeface="Lato"/>
                <a:sym typeface="Lato"/>
              </a:rPr>
              <a:t>Custom 300 </a:t>
            </a:r>
            <a:r>
              <a:rPr lang="it-IT" sz="1800" b="1" u="none" strike="noStrike" cap="none" dirty="0" err="1">
                <a:solidFill>
                  <a:schemeClr val="tx1"/>
                </a:solidFill>
                <a:latin typeface="Lato"/>
                <a:ea typeface="Lato"/>
                <a:cs typeface="Lato"/>
                <a:sym typeface="Lato"/>
              </a:rPr>
              <a:t>mK</a:t>
            </a:r>
            <a:endParaRPr lang="it-IT" sz="1800" b="1" u="none" strike="noStrike" cap="none" dirty="0">
              <a:solidFill>
                <a:schemeClr val="tx1"/>
              </a:solidFill>
              <a:latin typeface="Lato"/>
              <a:ea typeface="Lato"/>
              <a:cs typeface="Lato"/>
              <a:sym typeface="Lato"/>
            </a:endParaRPr>
          </a:p>
          <a:p>
            <a:pPr marL="0" marR="0" lvl="0" indent="0" rtl="0">
              <a:lnSpc>
                <a:spcPct val="150000"/>
              </a:lnSpc>
              <a:spcBef>
                <a:spcPts val="0"/>
              </a:spcBef>
              <a:spcAft>
                <a:spcPts val="0"/>
              </a:spcAft>
              <a:buClr>
                <a:srgbClr val="000000"/>
              </a:buClr>
              <a:buSzPts val="4000"/>
              <a:buFont typeface="Arial"/>
              <a:buNone/>
            </a:pPr>
            <a:r>
              <a:rPr lang="it-IT" sz="1800" b="1" dirty="0">
                <a:solidFill>
                  <a:schemeClr val="tx1"/>
                </a:solidFill>
                <a:latin typeface="Lato"/>
                <a:sym typeface="Lato"/>
              </a:rPr>
              <a:t>T~ 280 </a:t>
            </a:r>
            <a:r>
              <a:rPr lang="it-IT" sz="1800" b="1" dirty="0" err="1">
                <a:solidFill>
                  <a:schemeClr val="tx1"/>
                </a:solidFill>
                <a:latin typeface="Lato"/>
                <a:sym typeface="Lato"/>
              </a:rPr>
              <a:t>mK</a:t>
            </a:r>
            <a:endParaRPr lang="it-IT" sz="1800" b="1" dirty="0">
              <a:solidFill>
                <a:schemeClr val="tx1"/>
              </a:solidFill>
              <a:latin typeface="Lato"/>
              <a:sym typeface="Lato"/>
            </a:endParaRPr>
          </a:p>
          <a:p>
            <a:pPr marL="0" marR="0" lvl="0" indent="0" rtl="0">
              <a:lnSpc>
                <a:spcPct val="150000"/>
              </a:lnSpc>
              <a:spcBef>
                <a:spcPts val="0"/>
              </a:spcBef>
              <a:spcAft>
                <a:spcPts val="0"/>
              </a:spcAft>
              <a:buClr>
                <a:srgbClr val="000000"/>
              </a:buClr>
              <a:buSzPts val="4000"/>
              <a:buFont typeface="Arial"/>
              <a:buNone/>
            </a:pPr>
            <a:r>
              <a:rPr lang="it-IT" sz="1800" b="1" u="none" strike="noStrike" cap="none" dirty="0" err="1">
                <a:solidFill>
                  <a:schemeClr val="tx1"/>
                </a:solidFill>
                <a:latin typeface="Lato"/>
                <a:ea typeface="Arial"/>
                <a:cs typeface="Arial"/>
                <a:sym typeface="Lato"/>
              </a:rPr>
              <a:t>Cool</a:t>
            </a:r>
            <a:r>
              <a:rPr lang="it-IT" sz="1800" b="1" dirty="0" err="1">
                <a:solidFill>
                  <a:schemeClr val="tx1"/>
                </a:solidFill>
                <a:latin typeface="Lato"/>
                <a:sym typeface="Lato"/>
              </a:rPr>
              <a:t>down</a:t>
            </a:r>
            <a:r>
              <a:rPr lang="it-IT" sz="1800" b="1" dirty="0">
                <a:solidFill>
                  <a:schemeClr val="tx1"/>
                </a:solidFill>
                <a:latin typeface="Lato"/>
                <a:sym typeface="Lato"/>
              </a:rPr>
              <a:t> &lt; 24 h</a:t>
            </a:r>
            <a:endParaRPr sz="800" u="none" strike="noStrike" cap="none" dirty="0">
              <a:solidFill>
                <a:schemeClr val="tx1"/>
              </a:solidFill>
              <a:latin typeface="Arial"/>
              <a:ea typeface="Arial"/>
              <a:cs typeface="Arial"/>
              <a:sym typeface="Arial"/>
            </a:endParaRPr>
          </a:p>
        </p:txBody>
      </p:sp>
      <p:pic>
        <p:nvPicPr>
          <p:cNvPr id="4" name="Picture 3" descr="A close up of a machine&#10;&#10;Description automatically generated">
            <a:extLst>
              <a:ext uri="{FF2B5EF4-FFF2-40B4-BE49-F238E27FC236}">
                <a16:creationId xmlns:a16="http://schemas.microsoft.com/office/drawing/2014/main" id="{83444E93-A358-02FB-715B-53E5716BD525}"/>
              </a:ext>
            </a:extLst>
          </p:cNvPr>
          <p:cNvPicPr>
            <a:picLocks noChangeAspect="1"/>
          </p:cNvPicPr>
          <p:nvPr/>
        </p:nvPicPr>
        <p:blipFill rotWithShape="1">
          <a:blip r:embed="rId3"/>
          <a:srcRect b="16297"/>
          <a:stretch/>
        </p:blipFill>
        <p:spPr>
          <a:xfrm>
            <a:off x="4409285" y="2265101"/>
            <a:ext cx="2542572" cy="3780099"/>
          </a:xfrm>
          <a:prstGeom prst="rect">
            <a:avLst/>
          </a:prstGeom>
          <a:effectLst>
            <a:softEdge rad="25400"/>
          </a:effectLst>
        </p:spPr>
      </p:pic>
    </p:spTree>
    <p:extLst>
      <p:ext uri="{BB962C8B-B14F-4D97-AF65-F5344CB8AC3E}">
        <p14:creationId xmlns:p14="http://schemas.microsoft.com/office/powerpoint/2010/main" val="1108092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058" name="Picture 10" descr="Homepage | QuantrolOx">
            <a:extLst>
              <a:ext uri="{FF2B5EF4-FFF2-40B4-BE49-F238E27FC236}">
                <a16:creationId xmlns:a16="http://schemas.microsoft.com/office/drawing/2014/main" id="{E79D4E23-15FC-7186-EB7F-2B0236FC9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88" y="756598"/>
            <a:ext cx="2146111" cy="1609583"/>
          </a:xfrm>
          <a:prstGeom prst="rect">
            <a:avLst/>
          </a:prstGeom>
          <a:noFill/>
          <a:extLst>
            <a:ext uri="{909E8E84-426E-40DD-AFC4-6F175D3DCCD1}">
              <a14:hiddenFill xmlns:a14="http://schemas.microsoft.com/office/drawing/2010/main">
                <a:solidFill>
                  <a:srgbClr val="FFFFFF"/>
                </a:solidFill>
              </a14:hiddenFill>
            </a:ext>
          </a:extLst>
        </p:spPr>
      </p:pic>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err="1">
                <a:solidFill>
                  <a:srgbClr val="21295F"/>
                </a:solidFill>
                <a:latin typeface="Lato"/>
                <a:ea typeface="Lato"/>
                <a:cs typeface="Lato"/>
                <a:sym typeface="Lato"/>
              </a:rPr>
              <a:t>Cryo@INFN</a:t>
            </a:r>
            <a:r>
              <a:rPr lang="it-IT" sz="3200" b="1" dirty="0">
                <a:solidFill>
                  <a:srgbClr val="21295F"/>
                </a:solidFill>
                <a:latin typeface="Lato"/>
                <a:ea typeface="Lato"/>
                <a:cs typeface="Lato"/>
                <a:sym typeface="Lato"/>
              </a:rPr>
              <a:t> Pisa: Lab 23/E</a:t>
            </a:r>
          </a:p>
        </p:txBody>
      </p:sp>
      <p:pic>
        <p:nvPicPr>
          <p:cNvPr id="7" name="Picture 6" descr="A gold and silver machine&#10;&#10;Description automatically generated">
            <a:extLst>
              <a:ext uri="{FF2B5EF4-FFF2-40B4-BE49-F238E27FC236}">
                <a16:creationId xmlns:a16="http://schemas.microsoft.com/office/drawing/2014/main" id="{83C2040B-C4EB-1C80-9E81-881C306EC9D9}"/>
              </a:ext>
            </a:extLst>
          </p:cNvPr>
          <p:cNvPicPr>
            <a:picLocks noChangeAspect="1"/>
          </p:cNvPicPr>
          <p:nvPr/>
        </p:nvPicPr>
        <p:blipFill>
          <a:blip r:embed="rId4"/>
          <a:stretch>
            <a:fillRect/>
          </a:stretch>
        </p:blipFill>
        <p:spPr>
          <a:xfrm>
            <a:off x="-861420" y="1993426"/>
            <a:ext cx="4094328" cy="4094328"/>
          </a:xfrm>
          <a:prstGeom prst="rect">
            <a:avLst/>
          </a:prstGeom>
        </p:spPr>
      </p:pic>
      <p:sp>
        <p:nvSpPr>
          <p:cNvPr id="8" name="Google Shape;119;p1">
            <a:extLst>
              <a:ext uri="{FF2B5EF4-FFF2-40B4-BE49-F238E27FC236}">
                <a16:creationId xmlns:a16="http://schemas.microsoft.com/office/drawing/2014/main" id="{83ED13A5-CE87-7E23-0F1E-83EE632AF3BB}"/>
              </a:ext>
            </a:extLst>
          </p:cNvPr>
          <p:cNvSpPr txBox="1"/>
          <p:nvPr/>
        </p:nvSpPr>
        <p:spPr>
          <a:xfrm>
            <a:off x="1750299" y="4341199"/>
            <a:ext cx="1885344" cy="1754286"/>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4000"/>
              <a:buFont typeface="Arial"/>
              <a:buNone/>
            </a:pPr>
            <a:r>
              <a:rPr lang="it-IT" sz="1800" b="1" u="none" strike="noStrike" cap="none" dirty="0">
                <a:solidFill>
                  <a:schemeClr val="tx1"/>
                </a:solidFill>
                <a:latin typeface="Lato"/>
                <a:ea typeface="Lato"/>
                <a:cs typeface="Lato"/>
                <a:sym typeface="Lato"/>
              </a:rPr>
              <a:t>SD250</a:t>
            </a:r>
          </a:p>
          <a:p>
            <a:pPr marL="0" marR="0" lvl="0" indent="0" rtl="0">
              <a:lnSpc>
                <a:spcPct val="150000"/>
              </a:lnSpc>
              <a:spcBef>
                <a:spcPts val="0"/>
              </a:spcBef>
              <a:spcAft>
                <a:spcPts val="0"/>
              </a:spcAft>
              <a:buClr>
                <a:srgbClr val="000000"/>
              </a:buClr>
              <a:buSzPts val="4000"/>
              <a:buFont typeface="Arial"/>
              <a:buNone/>
            </a:pPr>
            <a:r>
              <a:rPr lang="it-IT" sz="1800" b="1" dirty="0">
                <a:solidFill>
                  <a:schemeClr val="tx1"/>
                </a:solidFill>
                <a:latin typeface="Lato"/>
                <a:sym typeface="Lato"/>
              </a:rPr>
              <a:t>T~ 10 </a:t>
            </a:r>
            <a:r>
              <a:rPr lang="it-IT" sz="1800" b="1" dirty="0" err="1">
                <a:solidFill>
                  <a:schemeClr val="tx1"/>
                </a:solidFill>
                <a:latin typeface="Lato"/>
                <a:sym typeface="Lato"/>
              </a:rPr>
              <a:t>mK</a:t>
            </a:r>
            <a:endParaRPr lang="it-IT" sz="1800" b="1" dirty="0">
              <a:solidFill>
                <a:schemeClr val="tx1"/>
              </a:solidFill>
              <a:latin typeface="Lato"/>
              <a:sym typeface="Lato"/>
            </a:endParaRPr>
          </a:p>
          <a:p>
            <a:pPr marL="0" marR="0" lvl="0" indent="0" rtl="0">
              <a:lnSpc>
                <a:spcPct val="150000"/>
              </a:lnSpc>
              <a:spcBef>
                <a:spcPts val="0"/>
              </a:spcBef>
              <a:spcAft>
                <a:spcPts val="0"/>
              </a:spcAft>
              <a:buClr>
                <a:srgbClr val="000000"/>
              </a:buClr>
              <a:buSzPts val="4000"/>
              <a:buFont typeface="Arial"/>
              <a:buNone/>
            </a:pPr>
            <a:r>
              <a:rPr lang="it-IT" sz="1800" b="1" u="none" strike="noStrike" cap="none" dirty="0" err="1">
                <a:solidFill>
                  <a:schemeClr val="tx1"/>
                </a:solidFill>
                <a:latin typeface="Lato"/>
                <a:ea typeface="Arial"/>
                <a:cs typeface="Arial"/>
                <a:sym typeface="Lato"/>
              </a:rPr>
              <a:t>Cool</a:t>
            </a:r>
            <a:r>
              <a:rPr lang="it-IT" sz="1800" b="1" dirty="0" err="1">
                <a:solidFill>
                  <a:schemeClr val="tx1"/>
                </a:solidFill>
                <a:latin typeface="Lato"/>
                <a:sym typeface="Lato"/>
              </a:rPr>
              <a:t>down</a:t>
            </a:r>
            <a:r>
              <a:rPr lang="it-IT" sz="1800" b="1" dirty="0">
                <a:solidFill>
                  <a:schemeClr val="tx1"/>
                </a:solidFill>
                <a:latin typeface="Lato"/>
                <a:sym typeface="Lato"/>
              </a:rPr>
              <a:t> &lt; 24 h</a:t>
            </a:r>
          </a:p>
          <a:p>
            <a:pPr marL="0" marR="0" lvl="0" indent="0" rtl="0">
              <a:lnSpc>
                <a:spcPct val="150000"/>
              </a:lnSpc>
              <a:spcBef>
                <a:spcPts val="0"/>
              </a:spcBef>
              <a:spcAft>
                <a:spcPts val="0"/>
              </a:spcAft>
              <a:buClr>
                <a:srgbClr val="000000"/>
              </a:buClr>
              <a:buSzPts val="4000"/>
              <a:buFont typeface="Arial"/>
              <a:buNone/>
            </a:pPr>
            <a:r>
              <a:rPr lang="it-IT" sz="1800" b="1" dirty="0">
                <a:solidFill>
                  <a:schemeClr val="tx1"/>
                </a:solidFill>
                <a:latin typeface="Lato"/>
                <a:sym typeface="Lato"/>
              </a:rPr>
              <a:t>Marzo 2024</a:t>
            </a:r>
            <a:endParaRPr sz="800" u="none" strike="noStrike" cap="none" dirty="0">
              <a:solidFill>
                <a:schemeClr val="tx1"/>
              </a:solidFill>
              <a:latin typeface="Arial"/>
              <a:ea typeface="Arial"/>
              <a:cs typeface="Arial"/>
              <a:sym typeface="Arial"/>
            </a:endParaRPr>
          </a:p>
        </p:txBody>
      </p:sp>
      <p:sp>
        <p:nvSpPr>
          <p:cNvPr id="9" name="Google Shape;119;p1">
            <a:extLst>
              <a:ext uri="{FF2B5EF4-FFF2-40B4-BE49-F238E27FC236}">
                <a16:creationId xmlns:a16="http://schemas.microsoft.com/office/drawing/2014/main" id="{44EA6DC2-664C-266C-8E9D-C7E1E938F974}"/>
              </a:ext>
            </a:extLst>
          </p:cNvPr>
          <p:cNvSpPr txBox="1"/>
          <p:nvPr/>
        </p:nvSpPr>
        <p:spPr>
          <a:xfrm>
            <a:off x="4617952" y="926313"/>
            <a:ext cx="1885344" cy="1338788"/>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4000"/>
              <a:buFont typeface="Arial"/>
              <a:buNone/>
            </a:pPr>
            <a:r>
              <a:rPr lang="it-IT" sz="1800" b="1" u="none" strike="noStrike" cap="none" dirty="0">
                <a:solidFill>
                  <a:schemeClr val="tx1"/>
                </a:solidFill>
                <a:latin typeface="Lato"/>
                <a:ea typeface="Lato"/>
                <a:cs typeface="Lato"/>
                <a:sym typeface="Lato"/>
              </a:rPr>
              <a:t>Custom 300 </a:t>
            </a:r>
            <a:r>
              <a:rPr lang="it-IT" sz="1800" b="1" u="none" strike="noStrike" cap="none" dirty="0" err="1">
                <a:solidFill>
                  <a:schemeClr val="tx1"/>
                </a:solidFill>
                <a:latin typeface="Lato"/>
                <a:ea typeface="Lato"/>
                <a:cs typeface="Lato"/>
                <a:sym typeface="Lato"/>
              </a:rPr>
              <a:t>mK</a:t>
            </a:r>
            <a:endParaRPr lang="it-IT" sz="1800" b="1" u="none" strike="noStrike" cap="none" dirty="0">
              <a:solidFill>
                <a:schemeClr val="tx1"/>
              </a:solidFill>
              <a:latin typeface="Lato"/>
              <a:ea typeface="Lato"/>
              <a:cs typeface="Lato"/>
              <a:sym typeface="Lato"/>
            </a:endParaRPr>
          </a:p>
          <a:p>
            <a:pPr marL="0" marR="0" lvl="0" indent="0" rtl="0">
              <a:lnSpc>
                <a:spcPct val="150000"/>
              </a:lnSpc>
              <a:spcBef>
                <a:spcPts val="0"/>
              </a:spcBef>
              <a:spcAft>
                <a:spcPts val="0"/>
              </a:spcAft>
              <a:buClr>
                <a:srgbClr val="000000"/>
              </a:buClr>
              <a:buSzPts val="4000"/>
              <a:buFont typeface="Arial"/>
              <a:buNone/>
            </a:pPr>
            <a:r>
              <a:rPr lang="it-IT" sz="1800" b="1" dirty="0">
                <a:solidFill>
                  <a:schemeClr val="tx1"/>
                </a:solidFill>
                <a:latin typeface="Lato"/>
                <a:sym typeface="Lato"/>
              </a:rPr>
              <a:t>T~ 280 </a:t>
            </a:r>
            <a:r>
              <a:rPr lang="it-IT" sz="1800" b="1" dirty="0" err="1">
                <a:solidFill>
                  <a:schemeClr val="tx1"/>
                </a:solidFill>
                <a:latin typeface="Lato"/>
                <a:sym typeface="Lato"/>
              </a:rPr>
              <a:t>mK</a:t>
            </a:r>
            <a:endParaRPr lang="it-IT" sz="1800" b="1" dirty="0">
              <a:solidFill>
                <a:schemeClr val="tx1"/>
              </a:solidFill>
              <a:latin typeface="Lato"/>
              <a:sym typeface="Lato"/>
            </a:endParaRPr>
          </a:p>
          <a:p>
            <a:pPr marL="0" marR="0" lvl="0" indent="0" rtl="0">
              <a:lnSpc>
                <a:spcPct val="150000"/>
              </a:lnSpc>
              <a:spcBef>
                <a:spcPts val="0"/>
              </a:spcBef>
              <a:spcAft>
                <a:spcPts val="0"/>
              </a:spcAft>
              <a:buClr>
                <a:srgbClr val="000000"/>
              </a:buClr>
              <a:buSzPts val="4000"/>
              <a:buFont typeface="Arial"/>
              <a:buNone/>
            </a:pPr>
            <a:r>
              <a:rPr lang="it-IT" sz="1800" b="1" u="none" strike="noStrike" cap="none" dirty="0" err="1">
                <a:solidFill>
                  <a:schemeClr val="tx1"/>
                </a:solidFill>
                <a:latin typeface="Lato"/>
                <a:ea typeface="Arial"/>
                <a:cs typeface="Arial"/>
                <a:sym typeface="Lato"/>
              </a:rPr>
              <a:t>Cool</a:t>
            </a:r>
            <a:r>
              <a:rPr lang="it-IT" sz="1800" b="1" dirty="0" err="1">
                <a:solidFill>
                  <a:schemeClr val="tx1"/>
                </a:solidFill>
                <a:latin typeface="Lato"/>
                <a:sym typeface="Lato"/>
              </a:rPr>
              <a:t>down</a:t>
            </a:r>
            <a:r>
              <a:rPr lang="it-IT" sz="1800" b="1" dirty="0">
                <a:solidFill>
                  <a:schemeClr val="tx1"/>
                </a:solidFill>
                <a:latin typeface="Lato"/>
                <a:sym typeface="Lato"/>
              </a:rPr>
              <a:t> &lt; 24 h</a:t>
            </a:r>
            <a:endParaRPr sz="800" u="none" strike="noStrike" cap="none" dirty="0">
              <a:solidFill>
                <a:schemeClr val="tx1"/>
              </a:solidFill>
              <a:latin typeface="Arial"/>
              <a:ea typeface="Arial"/>
              <a:cs typeface="Arial"/>
              <a:sym typeface="Arial"/>
            </a:endParaRPr>
          </a:p>
        </p:txBody>
      </p:sp>
      <p:pic>
        <p:nvPicPr>
          <p:cNvPr id="3" name="Picture 2" descr="A close up of a machine&#10;&#10;Description automatically generated">
            <a:extLst>
              <a:ext uri="{FF2B5EF4-FFF2-40B4-BE49-F238E27FC236}">
                <a16:creationId xmlns:a16="http://schemas.microsoft.com/office/drawing/2014/main" id="{1651D861-4647-8A84-0370-C21E3C5648E8}"/>
              </a:ext>
            </a:extLst>
          </p:cNvPr>
          <p:cNvPicPr>
            <a:picLocks noChangeAspect="1"/>
          </p:cNvPicPr>
          <p:nvPr/>
        </p:nvPicPr>
        <p:blipFill rotWithShape="1">
          <a:blip r:embed="rId5"/>
          <a:srcRect b="16297"/>
          <a:stretch/>
        </p:blipFill>
        <p:spPr>
          <a:xfrm>
            <a:off x="4409285" y="2265101"/>
            <a:ext cx="2542572" cy="3780099"/>
          </a:xfrm>
          <a:prstGeom prst="rect">
            <a:avLst/>
          </a:prstGeom>
          <a:effectLst>
            <a:softEdge rad="25400"/>
          </a:effectLst>
        </p:spPr>
      </p:pic>
    </p:spTree>
    <p:extLst>
      <p:ext uri="{BB962C8B-B14F-4D97-AF65-F5344CB8AC3E}">
        <p14:creationId xmlns:p14="http://schemas.microsoft.com/office/powerpoint/2010/main" val="3252039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060" name="Picture 12" descr="Coming Soon&quot; Immagini - Sfoglia 11,841 foto, vettoriali e video Stock |  Adobe Stock">
            <a:extLst>
              <a:ext uri="{FF2B5EF4-FFF2-40B4-BE49-F238E27FC236}">
                <a16:creationId xmlns:a16="http://schemas.microsoft.com/office/drawing/2014/main" id="{702914DD-FFF4-11CD-661E-A97BD5EC0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9023" y="373815"/>
            <a:ext cx="3005278" cy="161961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mepage | QuantrolOx">
            <a:extLst>
              <a:ext uri="{FF2B5EF4-FFF2-40B4-BE49-F238E27FC236}">
                <a16:creationId xmlns:a16="http://schemas.microsoft.com/office/drawing/2014/main" id="{E79D4E23-15FC-7186-EB7F-2B0236FC9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88" y="756598"/>
            <a:ext cx="2146111" cy="1609583"/>
          </a:xfrm>
          <a:prstGeom prst="rect">
            <a:avLst/>
          </a:prstGeom>
          <a:noFill/>
          <a:extLst>
            <a:ext uri="{909E8E84-426E-40DD-AFC4-6F175D3DCCD1}">
              <a14:hiddenFill xmlns:a14="http://schemas.microsoft.com/office/drawing/2010/main">
                <a:solidFill>
                  <a:srgbClr val="FFFFFF"/>
                </a:solidFill>
              </a14:hiddenFill>
            </a:ext>
          </a:extLst>
        </p:spPr>
      </p:pic>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err="1">
                <a:solidFill>
                  <a:srgbClr val="21295F"/>
                </a:solidFill>
                <a:latin typeface="Lato"/>
                <a:ea typeface="Lato"/>
                <a:cs typeface="Lato"/>
                <a:sym typeface="Lato"/>
              </a:rPr>
              <a:t>Cryo@INFN</a:t>
            </a:r>
            <a:r>
              <a:rPr lang="it-IT" sz="3200" b="1" dirty="0">
                <a:solidFill>
                  <a:srgbClr val="21295F"/>
                </a:solidFill>
                <a:latin typeface="Lato"/>
                <a:ea typeface="Lato"/>
                <a:cs typeface="Lato"/>
                <a:sym typeface="Lato"/>
              </a:rPr>
              <a:t> Pisa: Lab 23/E</a:t>
            </a:r>
          </a:p>
        </p:txBody>
      </p:sp>
      <p:pic>
        <p:nvPicPr>
          <p:cNvPr id="7" name="Picture 6" descr="A gold and silver machine&#10;&#10;Description automatically generated">
            <a:extLst>
              <a:ext uri="{FF2B5EF4-FFF2-40B4-BE49-F238E27FC236}">
                <a16:creationId xmlns:a16="http://schemas.microsoft.com/office/drawing/2014/main" id="{83C2040B-C4EB-1C80-9E81-881C306EC9D9}"/>
              </a:ext>
            </a:extLst>
          </p:cNvPr>
          <p:cNvPicPr>
            <a:picLocks noChangeAspect="1"/>
          </p:cNvPicPr>
          <p:nvPr/>
        </p:nvPicPr>
        <p:blipFill>
          <a:blip r:embed="rId5"/>
          <a:stretch>
            <a:fillRect/>
          </a:stretch>
        </p:blipFill>
        <p:spPr>
          <a:xfrm>
            <a:off x="-861420" y="1993426"/>
            <a:ext cx="4094328" cy="4094328"/>
          </a:xfrm>
          <a:prstGeom prst="rect">
            <a:avLst/>
          </a:prstGeom>
        </p:spPr>
      </p:pic>
      <p:sp>
        <p:nvSpPr>
          <p:cNvPr id="8" name="Google Shape;119;p1">
            <a:extLst>
              <a:ext uri="{FF2B5EF4-FFF2-40B4-BE49-F238E27FC236}">
                <a16:creationId xmlns:a16="http://schemas.microsoft.com/office/drawing/2014/main" id="{83ED13A5-CE87-7E23-0F1E-83EE632AF3BB}"/>
              </a:ext>
            </a:extLst>
          </p:cNvPr>
          <p:cNvSpPr txBox="1"/>
          <p:nvPr/>
        </p:nvSpPr>
        <p:spPr>
          <a:xfrm>
            <a:off x="1750299" y="4341199"/>
            <a:ext cx="1885344" cy="1754286"/>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4000"/>
              <a:buFont typeface="Arial"/>
              <a:buNone/>
            </a:pPr>
            <a:r>
              <a:rPr lang="it-IT" sz="1800" b="1" u="none" strike="noStrike" cap="none" dirty="0">
                <a:solidFill>
                  <a:schemeClr val="tx1"/>
                </a:solidFill>
                <a:latin typeface="Lato"/>
                <a:ea typeface="Lato"/>
                <a:cs typeface="Lato"/>
                <a:sym typeface="Lato"/>
              </a:rPr>
              <a:t>SD250</a:t>
            </a:r>
          </a:p>
          <a:p>
            <a:pPr marL="0" marR="0" lvl="0" indent="0" rtl="0">
              <a:lnSpc>
                <a:spcPct val="150000"/>
              </a:lnSpc>
              <a:spcBef>
                <a:spcPts val="0"/>
              </a:spcBef>
              <a:spcAft>
                <a:spcPts val="0"/>
              </a:spcAft>
              <a:buClr>
                <a:srgbClr val="000000"/>
              </a:buClr>
              <a:buSzPts val="4000"/>
              <a:buFont typeface="Arial"/>
              <a:buNone/>
            </a:pPr>
            <a:r>
              <a:rPr lang="it-IT" sz="1800" b="1" dirty="0">
                <a:solidFill>
                  <a:schemeClr val="tx1"/>
                </a:solidFill>
                <a:latin typeface="Lato"/>
                <a:sym typeface="Lato"/>
              </a:rPr>
              <a:t>T~ 10 </a:t>
            </a:r>
            <a:r>
              <a:rPr lang="it-IT" sz="1800" b="1" dirty="0" err="1">
                <a:solidFill>
                  <a:schemeClr val="tx1"/>
                </a:solidFill>
                <a:latin typeface="Lato"/>
                <a:sym typeface="Lato"/>
              </a:rPr>
              <a:t>mK</a:t>
            </a:r>
            <a:endParaRPr lang="it-IT" sz="1800" b="1" dirty="0">
              <a:solidFill>
                <a:schemeClr val="tx1"/>
              </a:solidFill>
              <a:latin typeface="Lato"/>
              <a:sym typeface="Lato"/>
            </a:endParaRPr>
          </a:p>
          <a:p>
            <a:pPr marL="0" marR="0" lvl="0" indent="0" rtl="0">
              <a:lnSpc>
                <a:spcPct val="150000"/>
              </a:lnSpc>
              <a:spcBef>
                <a:spcPts val="0"/>
              </a:spcBef>
              <a:spcAft>
                <a:spcPts val="0"/>
              </a:spcAft>
              <a:buClr>
                <a:srgbClr val="000000"/>
              </a:buClr>
              <a:buSzPts val="4000"/>
              <a:buFont typeface="Arial"/>
              <a:buNone/>
            </a:pPr>
            <a:r>
              <a:rPr lang="it-IT" sz="1800" b="1" u="none" strike="noStrike" cap="none" dirty="0" err="1">
                <a:solidFill>
                  <a:schemeClr val="tx1"/>
                </a:solidFill>
                <a:latin typeface="Lato"/>
                <a:ea typeface="Arial"/>
                <a:cs typeface="Arial"/>
                <a:sym typeface="Lato"/>
              </a:rPr>
              <a:t>Cool</a:t>
            </a:r>
            <a:r>
              <a:rPr lang="it-IT" sz="1800" b="1" dirty="0" err="1">
                <a:solidFill>
                  <a:schemeClr val="tx1"/>
                </a:solidFill>
                <a:latin typeface="Lato"/>
                <a:sym typeface="Lato"/>
              </a:rPr>
              <a:t>down</a:t>
            </a:r>
            <a:r>
              <a:rPr lang="it-IT" sz="1800" b="1" dirty="0">
                <a:solidFill>
                  <a:schemeClr val="tx1"/>
                </a:solidFill>
                <a:latin typeface="Lato"/>
                <a:sym typeface="Lato"/>
              </a:rPr>
              <a:t> &lt; 24 h</a:t>
            </a:r>
          </a:p>
          <a:p>
            <a:pPr marL="0" marR="0" lvl="0" indent="0" rtl="0">
              <a:lnSpc>
                <a:spcPct val="150000"/>
              </a:lnSpc>
              <a:spcBef>
                <a:spcPts val="0"/>
              </a:spcBef>
              <a:spcAft>
                <a:spcPts val="0"/>
              </a:spcAft>
              <a:buClr>
                <a:srgbClr val="000000"/>
              </a:buClr>
              <a:buSzPts val="4000"/>
              <a:buFont typeface="Arial"/>
              <a:buNone/>
            </a:pPr>
            <a:r>
              <a:rPr lang="it-IT" sz="1800" b="1" dirty="0">
                <a:solidFill>
                  <a:schemeClr val="tx1"/>
                </a:solidFill>
                <a:latin typeface="Lato"/>
                <a:sym typeface="Lato"/>
              </a:rPr>
              <a:t>Marzo 2024</a:t>
            </a:r>
            <a:endParaRPr sz="800" u="none" strike="noStrike" cap="none" dirty="0">
              <a:solidFill>
                <a:schemeClr val="tx1"/>
              </a:solidFill>
              <a:latin typeface="Arial"/>
              <a:ea typeface="Arial"/>
              <a:cs typeface="Arial"/>
              <a:sym typeface="Arial"/>
            </a:endParaRPr>
          </a:p>
        </p:txBody>
      </p:sp>
      <p:sp>
        <p:nvSpPr>
          <p:cNvPr id="9" name="Google Shape;119;p1">
            <a:extLst>
              <a:ext uri="{FF2B5EF4-FFF2-40B4-BE49-F238E27FC236}">
                <a16:creationId xmlns:a16="http://schemas.microsoft.com/office/drawing/2014/main" id="{44EA6DC2-664C-266C-8E9D-C7E1E938F974}"/>
              </a:ext>
            </a:extLst>
          </p:cNvPr>
          <p:cNvSpPr txBox="1"/>
          <p:nvPr/>
        </p:nvSpPr>
        <p:spPr>
          <a:xfrm>
            <a:off x="4617952" y="926313"/>
            <a:ext cx="1885344" cy="1338788"/>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4000"/>
              <a:buFont typeface="Arial"/>
              <a:buNone/>
            </a:pPr>
            <a:r>
              <a:rPr lang="it-IT" sz="1800" b="1" u="none" strike="noStrike" cap="none" dirty="0">
                <a:solidFill>
                  <a:schemeClr val="tx1"/>
                </a:solidFill>
                <a:latin typeface="Lato"/>
                <a:ea typeface="Lato"/>
                <a:cs typeface="Lato"/>
                <a:sym typeface="Lato"/>
              </a:rPr>
              <a:t>Custom 300 </a:t>
            </a:r>
            <a:r>
              <a:rPr lang="it-IT" sz="1800" b="1" u="none" strike="noStrike" cap="none" dirty="0" err="1">
                <a:solidFill>
                  <a:schemeClr val="tx1"/>
                </a:solidFill>
                <a:latin typeface="Lato"/>
                <a:ea typeface="Lato"/>
                <a:cs typeface="Lato"/>
                <a:sym typeface="Lato"/>
              </a:rPr>
              <a:t>mK</a:t>
            </a:r>
            <a:endParaRPr lang="it-IT" sz="1800" b="1" u="none" strike="noStrike" cap="none" dirty="0">
              <a:solidFill>
                <a:schemeClr val="tx1"/>
              </a:solidFill>
              <a:latin typeface="Lato"/>
              <a:ea typeface="Lato"/>
              <a:cs typeface="Lato"/>
              <a:sym typeface="Lato"/>
            </a:endParaRPr>
          </a:p>
          <a:p>
            <a:pPr marL="0" marR="0" lvl="0" indent="0" rtl="0">
              <a:lnSpc>
                <a:spcPct val="150000"/>
              </a:lnSpc>
              <a:spcBef>
                <a:spcPts val="0"/>
              </a:spcBef>
              <a:spcAft>
                <a:spcPts val="0"/>
              </a:spcAft>
              <a:buClr>
                <a:srgbClr val="000000"/>
              </a:buClr>
              <a:buSzPts val="4000"/>
              <a:buFont typeface="Arial"/>
              <a:buNone/>
            </a:pPr>
            <a:r>
              <a:rPr lang="it-IT" sz="1800" b="1" dirty="0">
                <a:solidFill>
                  <a:schemeClr val="tx1"/>
                </a:solidFill>
                <a:latin typeface="Lato"/>
                <a:sym typeface="Lato"/>
              </a:rPr>
              <a:t>T~ 280 </a:t>
            </a:r>
            <a:r>
              <a:rPr lang="it-IT" sz="1800" b="1" dirty="0" err="1">
                <a:solidFill>
                  <a:schemeClr val="tx1"/>
                </a:solidFill>
                <a:latin typeface="Lato"/>
                <a:sym typeface="Lato"/>
              </a:rPr>
              <a:t>mK</a:t>
            </a:r>
            <a:endParaRPr lang="it-IT" sz="1800" b="1" dirty="0">
              <a:solidFill>
                <a:schemeClr val="tx1"/>
              </a:solidFill>
              <a:latin typeface="Lato"/>
              <a:sym typeface="Lato"/>
            </a:endParaRPr>
          </a:p>
          <a:p>
            <a:pPr marL="0" marR="0" lvl="0" indent="0" rtl="0">
              <a:lnSpc>
                <a:spcPct val="150000"/>
              </a:lnSpc>
              <a:spcBef>
                <a:spcPts val="0"/>
              </a:spcBef>
              <a:spcAft>
                <a:spcPts val="0"/>
              </a:spcAft>
              <a:buClr>
                <a:srgbClr val="000000"/>
              </a:buClr>
              <a:buSzPts val="4000"/>
              <a:buFont typeface="Arial"/>
              <a:buNone/>
            </a:pPr>
            <a:r>
              <a:rPr lang="it-IT" sz="1800" b="1" u="none" strike="noStrike" cap="none" dirty="0" err="1">
                <a:solidFill>
                  <a:schemeClr val="tx1"/>
                </a:solidFill>
                <a:latin typeface="Lato"/>
                <a:ea typeface="Arial"/>
                <a:cs typeface="Arial"/>
                <a:sym typeface="Lato"/>
              </a:rPr>
              <a:t>Cool</a:t>
            </a:r>
            <a:r>
              <a:rPr lang="it-IT" sz="1800" b="1" dirty="0" err="1">
                <a:solidFill>
                  <a:schemeClr val="tx1"/>
                </a:solidFill>
                <a:latin typeface="Lato"/>
                <a:sym typeface="Lato"/>
              </a:rPr>
              <a:t>down</a:t>
            </a:r>
            <a:r>
              <a:rPr lang="it-IT" sz="1800" b="1" dirty="0">
                <a:solidFill>
                  <a:schemeClr val="tx1"/>
                </a:solidFill>
                <a:latin typeface="Lato"/>
                <a:sym typeface="Lato"/>
              </a:rPr>
              <a:t> &lt; 24 h</a:t>
            </a:r>
            <a:endParaRPr sz="800" u="none" strike="noStrike" cap="none" dirty="0">
              <a:solidFill>
                <a:schemeClr val="tx1"/>
              </a:solidFill>
              <a:latin typeface="Arial"/>
              <a:ea typeface="Arial"/>
              <a:cs typeface="Arial"/>
              <a:sym typeface="Arial"/>
            </a:endParaRPr>
          </a:p>
        </p:txBody>
      </p:sp>
      <p:pic>
        <p:nvPicPr>
          <p:cNvPr id="11" name="Picture 10" descr="A close-up of a machine&#10;&#10;Description automatically generated">
            <a:extLst>
              <a:ext uri="{FF2B5EF4-FFF2-40B4-BE49-F238E27FC236}">
                <a16:creationId xmlns:a16="http://schemas.microsoft.com/office/drawing/2014/main" id="{DDDE7E27-BAF8-2FE0-D552-901F64192D10}"/>
              </a:ext>
            </a:extLst>
          </p:cNvPr>
          <p:cNvPicPr>
            <a:picLocks noChangeAspect="1"/>
          </p:cNvPicPr>
          <p:nvPr/>
        </p:nvPicPr>
        <p:blipFill>
          <a:blip r:embed="rId6"/>
          <a:stretch>
            <a:fillRect/>
          </a:stretch>
        </p:blipFill>
        <p:spPr>
          <a:xfrm>
            <a:off x="8478015" y="1595707"/>
            <a:ext cx="4628385" cy="4628385"/>
          </a:xfrm>
          <a:prstGeom prst="rect">
            <a:avLst/>
          </a:prstGeom>
        </p:spPr>
      </p:pic>
      <p:sp>
        <p:nvSpPr>
          <p:cNvPr id="12" name="Google Shape;119;p1">
            <a:extLst>
              <a:ext uri="{FF2B5EF4-FFF2-40B4-BE49-F238E27FC236}">
                <a16:creationId xmlns:a16="http://schemas.microsoft.com/office/drawing/2014/main" id="{832DF55C-4073-A17B-93B1-F85C6BB2CBE7}"/>
              </a:ext>
            </a:extLst>
          </p:cNvPr>
          <p:cNvSpPr txBox="1"/>
          <p:nvPr/>
        </p:nvSpPr>
        <p:spPr>
          <a:xfrm>
            <a:off x="6572641" y="4341199"/>
            <a:ext cx="3005278" cy="1754286"/>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Clr>
                <a:srgbClr val="000000"/>
              </a:buClr>
              <a:buSzPts val="4000"/>
              <a:buFont typeface="Arial"/>
              <a:buNone/>
            </a:pPr>
            <a:r>
              <a:rPr lang="it-IT" sz="1800" b="1" dirty="0">
                <a:solidFill>
                  <a:schemeClr val="tx1"/>
                </a:solidFill>
                <a:latin typeface="Lato"/>
                <a:sym typeface="Lato"/>
              </a:rPr>
              <a:t>T~ 10 </a:t>
            </a:r>
            <a:r>
              <a:rPr lang="it-IT" sz="1800" b="1" dirty="0" err="1">
                <a:solidFill>
                  <a:schemeClr val="tx1"/>
                </a:solidFill>
                <a:latin typeface="Lato"/>
                <a:sym typeface="Lato"/>
              </a:rPr>
              <a:t>mK</a:t>
            </a:r>
            <a:endParaRPr lang="it-IT" sz="1800" b="1" dirty="0">
              <a:solidFill>
                <a:schemeClr val="tx1"/>
              </a:solidFill>
              <a:latin typeface="Lato"/>
              <a:sym typeface="Lato"/>
            </a:endParaRPr>
          </a:p>
          <a:p>
            <a:pPr marL="0" marR="0" lvl="0" indent="0" algn="r" rtl="0">
              <a:lnSpc>
                <a:spcPct val="150000"/>
              </a:lnSpc>
              <a:spcBef>
                <a:spcPts val="0"/>
              </a:spcBef>
              <a:spcAft>
                <a:spcPts val="0"/>
              </a:spcAft>
              <a:buClr>
                <a:srgbClr val="000000"/>
              </a:buClr>
              <a:buSzPts val="4000"/>
              <a:buFont typeface="Arial"/>
              <a:buNone/>
            </a:pPr>
            <a:r>
              <a:rPr lang="it-IT" sz="1800" b="1" u="none" strike="noStrike" cap="none" dirty="0" err="1">
                <a:solidFill>
                  <a:schemeClr val="tx1"/>
                </a:solidFill>
                <a:latin typeface="Lato"/>
                <a:ea typeface="Arial"/>
                <a:cs typeface="Arial"/>
                <a:sym typeface="Lato"/>
              </a:rPr>
              <a:t>Cool</a:t>
            </a:r>
            <a:r>
              <a:rPr lang="it-IT" sz="1800" b="1" dirty="0" err="1">
                <a:solidFill>
                  <a:schemeClr val="tx1"/>
                </a:solidFill>
                <a:latin typeface="Lato"/>
                <a:sym typeface="Lato"/>
              </a:rPr>
              <a:t>down</a:t>
            </a:r>
            <a:r>
              <a:rPr lang="it-IT" sz="1800" b="1" dirty="0">
                <a:solidFill>
                  <a:schemeClr val="tx1"/>
                </a:solidFill>
                <a:latin typeface="Lato"/>
                <a:sym typeface="Lato"/>
              </a:rPr>
              <a:t> &lt; 72 h</a:t>
            </a:r>
          </a:p>
          <a:p>
            <a:pPr marL="0" marR="0" lvl="0" indent="0" algn="r" rtl="0">
              <a:lnSpc>
                <a:spcPct val="150000"/>
              </a:lnSpc>
              <a:spcBef>
                <a:spcPts val="0"/>
              </a:spcBef>
              <a:spcAft>
                <a:spcPts val="0"/>
              </a:spcAft>
              <a:buClr>
                <a:srgbClr val="000000"/>
              </a:buClr>
              <a:buSzPts val="4000"/>
              <a:buFont typeface="Arial"/>
              <a:buNone/>
            </a:pPr>
            <a:r>
              <a:rPr lang="it-IT" sz="1800" b="1" u="none" strike="noStrike" cap="none" dirty="0">
                <a:solidFill>
                  <a:schemeClr val="tx1"/>
                </a:solidFill>
                <a:latin typeface="Lato"/>
                <a:ea typeface="Arial"/>
                <a:cs typeface="Arial"/>
                <a:sym typeface="Lato"/>
              </a:rPr>
              <a:t>Campo magnetico 6-1-1</a:t>
            </a:r>
          </a:p>
          <a:p>
            <a:pPr marL="0" marR="0" lvl="0" indent="0" algn="r" rtl="0">
              <a:lnSpc>
                <a:spcPct val="150000"/>
              </a:lnSpc>
              <a:spcBef>
                <a:spcPts val="0"/>
              </a:spcBef>
              <a:spcAft>
                <a:spcPts val="0"/>
              </a:spcAft>
              <a:buClr>
                <a:srgbClr val="000000"/>
              </a:buClr>
              <a:buSzPts val="4000"/>
              <a:buFont typeface="Arial"/>
              <a:buNone/>
            </a:pPr>
            <a:r>
              <a:rPr lang="it-IT" sz="1800" b="1" dirty="0">
                <a:solidFill>
                  <a:schemeClr val="tx1"/>
                </a:solidFill>
                <a:latin typeface="Lato"/>
                <a:sym typeface="Lato"/>
              </a:rPr>
              <a:t>Agosto 2024</a:t>
            </a:r>
            <a:endParaRPr sz="800" u="none" strike="noStrike" cap="none" dirty="0">
              <a:solidFill>
                <a:schemeClr val="tx1"/>
              </a:solidFill>
              <a:latin typeface="Arial"/>
              <a:ea typeface="Arial"/>
              <a:cs typeface="Arial"/>
              <a:sym typeface="Arial"/>
            </a:endParaRPr>
          </a:p>
        </p:txBody>
      </p:sp>
      <p:pic>
        <p:nvPicPr>
          <p:cNvPr id="3" name="Picture 2" descr="A close up of a machine&#10;&#10;Description automatically generated">
            <a:extLst>
              <a:ext uri="{FF2B5EF4-FFF2-40B4-BE49-F238E27FC236}">
                <a16:creationId xmlns:a16="http://schemas.microsoft.com/office/drawing/2014/main" id="{35134137-EF0E-C983-4414-6BBD50F07A82}"/>
              </a:ext>
            </a:extLst>
          </p:cNvPr>
          <p:cNvPicPr>
            <a:picLocks noChangeAspect="1"/>
          </p:cNvPicPr>
          <p:nvPr/>
        </p:nvPicPr>
        <p:blipFill rotWithShape="1">
          <a:blip r:embed="rId7"/>
          <a:srcRect b="16297"/>
          <a:stretch/>
        </p:blipFill>
        <p:spPr>
          <a:xfrm>
            <a:off x="4409285" y="2265101"/>
            <a:ext cx="2542572" cy="3780099"/>
          </a:xfrm>
          <a:prstGeom prst="rect">
            <a:avLst/>
          </a:prstGeom>
          <a:effectLst>
            <a:softEdge rad="25400"/>
          </a:effectLst>
        </p:spPr>
      </p:pic>
    </p:spTree>
    <p:extLst>
      <p:ext uri="{BB962C8B-B14F-4D97-AF65-F5344CB8AC3E}">
        <p14:creationId xmlns:p14="http://schemas.microsoft.com/office/powerpoint/2010/main" val="3287853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Cryo@INFN Pisa</a:t>
            </a:r>
          </a:p>
        </p:txBody>
      </p:sp>
      <p:pic>
        <p:nvPicPr>
          <p:cNvPr id="13" name="Picture 12">
            <a:extLst>
              <a:ext uri="{FF2B5EF4-FFF2-40B4-BE49-F238E27FC236}">
                <a16:creationId xmlns:a16="http://schemas.microsoft.com/office/drawing/2014/main" id="{C3C8940D-F3F1-65D9-B7C1-9019858CD9B5}"/>
              </a:ext>
            </a:extLst>
          </p:cNvPr>
          <p:cNvPicPr>
            <a:picLocks noChangeAspect="1"/>
          </p:cNvPicPr>
          <p:nvPr/>
        </p:nvPicPr>
        <p:blipFill>
          <a:blip r:embed="rId3"/>
          <a:stretch>
            <a:fillRect/>
          </a:stretch>
        </p:blipFill>
        <p:spPr>
          <a:xfrm>
            <a:off x="402511" y="1275767"/>
            <a:ext cx="3576490" cy="2995346"/>
          </a:xfrm>
          <a:prstGeom prst="rect">
            <a:avLst/>
          </a:prstGeom>
          <a:effectLst>
            <a:softEdge rad="25400"/>
          </a:effectLst>
        </p:spPr>
      </p:pic>
      <p:sp>
        <p:nvSpPr>
          <p:cNvPr id="14" name="Google Shape;119;p1">
            <a:extLst>
              <a:ext uri="{FF2B5EF4-FFF2-40B4-BE49-F238E27FC236}">
                <a16:creationId xmlns:a16="http://schemas.microsoft.com/office/drawing/2014/main" id="{4AF775BC-50EC-0717-0781-D04B0D32566F}"/>
              </a:ext>
            </a:extLst>
          </p:cNvPr>
          <p:cNvSpPr txBox="1"/>
          <p:nvPr/>
        </p:nvSpPr>
        <p:spPr>
          <a:xfrm>
            <a:off x="968586" y="4865919"/>
            <a:ext cx="2814877"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800" b="1" u="none" strike="noStrike" cap="none" dirty="0">
                <a:solidFill>
                  <a:schemeClr val="tx1"/>
                </a:solidFill>
                <a:latin typeface="Lato"/>
                <a:ea typeface="Lato"/>
                <a:cs typeface="Lato"/>
                <a:sym typeface="Lato"/>
              </a:rPr>
              <a:t>PCB per filtraggio a freddo</a:t>
            </a:r>
          </a:p>
          <a:p>
            <a:pPr marL="0" marR="0" lvl="0" indent="0" algn="ctr" rtl="0">
              <a:lnSpc>
                <a:spcPct val="150000"/>
              </a:lnSpc>
              <a:spcBef>
                <a:spcPts val="0"/>
              </a:spcBef>
              <a:spcAft>
                <a:spcPts val="0"/>
              </a:spcAft>
              <a:buClr>
                <a:srgbClr val="000000"/>
              </a:buClr>
              <a:buSzPts val="4000"/>
              <a:buFont typeface="Arial"/>
              <a:buNone/>
            </a:pPr>
            <a:r>
              <a:rPr lang="it-IT" sz="1800" b="1" dirty="0">
                <a:solidFill>
                  <a:schemeClr val="tx1"/>
                </a:solidFill>
                <a:latin typeface="Lato"/>
                <a:ea typeface="Lato"/>
                <a:cs typeface="Lato"/>
                <a:sym typeface="Lato"/>
              </a:rPr>
              <a:t>24x linee DC </a:t>
            </a:r>
            <a:r>
              <a:rPr lang="it-IT" sz="1800" b="1" u="none" strike="noStrike" cap="none" dirty="0">
                <a:solidFill>
                  <a:schemeClr val="tx1"/>
                </a:solidFill>
                <a:latin typeface="Lato"/>
                <a:ea typeface="Lato"/>
                <a:cs typeface="Lato"/>
                <a:sym typeface="Lato"/>
              </a:rPr>
              <a:t>fino a 1 kHz</a:t>
            </a:r>
            <a:r>
              <a:rPr lang="it-IT" sz="800" b="1" dirty="0">
                <a:solidFill>
                  <a:schemeClr val="tx1"/>
                </a:solidFill>
                <a:latin typeface="Lato"/>
                <a:ea typeface="Lato"/>
                <a:cs typeface="Lato"/>
                <a:sym typeface="Lato"/>
              </a:rPr>
              <a:t> </a:t>
            </a:r>
            <a:endParaRPr lang="it-IT" sz="1800" b="1" u="none" strike="noStrike" cap="none" dirty="0">
              <a:solidFill>
                <a:schemeClr val="tx1"/>
              </a:solidFill>
              <a:latin typeface="Lato"/>
              <a:ea typeface="Lato"/>
              <a:cs typeface="Lato"/>
              <a:sym typeface="Lato"/>
            </a:endParaRPr>
          </a:p>
        </p:txBody>
      </p:sp>
    </p:spTree>
    <p:extLst>
      <p:ext uri="{BB962C8B-B14F-4D97-AF65-F5344CB8AC3E}">
        <p14:creationId xmlns:p14="http://schemas.microsoft.com/office/powerpoint/2010/main" val="2309102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3</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it-IT" sz="3200" b="1" dirty="0">
                <a:solidFill>
                  <a:srgbClr val="21295F"/>
                </a:solidFill>
                <a:latin typeface="Lato"/>
                <a:ea typeface="Lato"/>
                <a:cs typeface="Lato"/>
                <a:sym typeface="Lato"/>
              </a:rPr>
              <a:t>Cryo@INFN Pisa</a:t>
            </a:r>
          </a:p>
        </p:txBody>
      </p:sp>
      <p:pic>
        <p:nvPicPr>
          <p:cNvPr id="4" name="Picture 3">
            <a:extLst>
              <a:ext uri="{FF2B5EF4-FFF2-40B4-BE49-F238E27FC236}">
                <a16:creationId xmlns:a16="http://schemas.microsoft.com/office/drawing/2014/main" id="{FF6EF397-2A0F-82D0-E874-94C5A414C773}"/>
              </a:ext>
            </a:extLst>
          </p:cNvPr>
          <p:cNvPicPr>
            <a:picLocks noChangeAspect="1"/>
          </p:cNvPicPr>
          <p:nvPr/>
        </p:nvPicPr>
        <p:blipFill>
          <a:blip r:embed="rId3"/>
          <a:stretch>
            <a:fillRect/>
          </a:stretch>
        </p:blipFill>
        <p:spPr>
          <a:xfrm>
            <a:off x="4413275" y="1275767"/>
            <a:ext cx="3738273" cy="2995346"/>
          </a:xfrm>
          <a:prstGeom prst="rect">
            <a:avLst/>
          </a:prstGeom>
          <a:effectLst>
            <a:softEdge rad="38100"/>
          </a:effectLst>
        </p:spPr>
      </p:pic>
      <p:sp>
        <p:nvSpPr>
          <p:cNvPr id="5" name="Google Shape;119;p1">
            <a:extLst>
              <a:ext uri="{FF2B5EF4-FFF2-40B4-BE49-F238E27FC236}">
                <a16:creationId xmlns:a16="http://schemas.microsoft.com/office/drawing/2014/main" id="{6932F3B9-BB2E-E8ED-0BCC-9C2BBEAB5DD1}"/>
              </a:ext>
            </a:extLst>
          </p:cNvPr>
          <p:cNvSpPr txBox="1"/>
          <p:nvPr/>
        </p:nvSpPr>
        <p:spPr>
          <a:xfrm>
            <a:off x="4749521" y="4865920"/>
            <a:ext cx="2814877"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800" b="1" u="none" strike="noStrike" cap="none" dirty="0">
                <a:solidFill>
                  <a:schemeClr val="tx1"/>
                </a:solidFill>
                <a:latin typeface="Lato"/>
                <a:ea typeface="Lato"/>
                <a:cs typeface="Lato"/>
                <a:sym typeface="Lato"/>
              </a:rPr>
              <a:t>PCB Radiofrequenza V1.0 </a:t>
            </a:r>
          </a:p>
          <a:p>
            <a:pPr marL="0" marR="0" lvl="0" indent="0" algn="ctr" rtl="0">
              <a:lnSpc>
                <a:spcPct val="150000"/>
              </a:lnSpc>
              <a:spcBef>
                <a:spcPts val="0"/>
              </a:spcBef>
              <a:spcAft>
                <a:spcPts val="0"/>
              </a:spcAft>
              <a:buClr>
                <a:srgbClr val="000000"/>
              </a:buClr>
              <a:buSzPts val="4000"/>
              <a:buFont typeface="Arial"/>
              <a:buNone/>
            </a:pPr>
            <a:r>
              <a:rPr lang="it-IT" sz="1800" b="1" dirty="0">
                <a:solidFill>
                  <a:schemeClr val="tx1"/>
                </a:solidFill>
                <a:latin typeface="Lato"/>
                <a:ea typeface="Lato"/>
                <a:cs typeface="Lato"/>
                <a:sym typeface="Lato"/>
              </a:rPr>
              <a:t>4x linee </a:t>
            </a:r>
            <a:r>
              <a:rPr lang="it-IT" sz="1800" b="1" u="none" strike="noStrike" cap="none" dirty="0">
                <a:solidFill>
                  <a:schemeClr val="tx1"/>
                </a:solidFill>
                <a:latin typeface="Lato"/>
                <a:ea typeface="Lato"/>
                <a:cs typeface="Lato"/>
                <a:sym typeface="Lato"/>
              </a:rPr>
              <a:t>fino a 10 GHz</a:t>
            </a:r>
            <a:r>
              <a:rPr lang="it-IT" sz="800" b="1" dirty="0">
                <a:solidFill>
                  <a:schemeClr val="tx1"/>
                </a:solidFill>
                <a:latin typeface="Lato"/>
                <a:ea typeface="Lato"/>
                <a:cs typeface="Lato"/>
                <a:sym typeface="Lato"/>
              </a:rPr>
              <a:t> </a:t>
            </a:r>
            <a:endParaRPr lang="it-IT" sz="1800" b="1" u="none" strike="noStrike" cap="none" dirty="0">
              <a:solidFill>
                <a:schemeClr val="tx1"/>
              </a:solidFill>
              <a:latin typeface="Lato"/>
              <a:ea typeface="Lato"/>
              <a:cs typeface="Lato"/>
              <a:sym typeface="Lato"/>
            </a:endParaRPr>
          </a:p>
        </p:txBody>
      </p:sp>
      <p:pic>
        <p:nvPicPr>
          <p:cNvPr id="7170" name="Picture 2" descr="sample holder V2">
            <a:extLst>
              <a:ext uri="{FF2B5EF4-FFF2-40B4-BE49-F238E27FC236}">
                <a16:creationId xmlns:a16="http://schemas.microsoft.com/office/drawing/2014/main" id="{0DF3B75C-1108-E7DC-9C97-896DA7A24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1504" y="540334"/>
            <a:ext cx="2905760" cy="435864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6" name="Google Shape;119;p1">
            <a:extLst>
              <a:ext uri="{FF2B5EF4-FFF2-40B4-BE49-F238E27FC236}">
                <a16:creationId xmlns:a16="http://schemas.microsoft.com/office/drawing/2014/main" id="{F5FC6F63-84EC-3129-661D-19C40FC7794A}"/>
              </a:ext>
            </a:extLst>
          </p:cNvPr>
          <p:cNvSpPr txBox="1"/>
          <p:nvPr/>
        </p:nvSpPr>
        <p:spPr>
          <a:xfrm>
            <a:off x="8631504" y="5089187"/>
            <a:ext cx="2814877" cy="50779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800" b="1" u="none" strike="noStrike" cap="none" dirty="0">
                <a:solidFill>
                  <a:schemeClr val="tx1"/>
                </a:solidFill>
                <a:latin typeface="Lato"/>
                <a:ea typeface="Lato"/>
                <a:cs typeface="Lato"/>
                <a:sym typeface="Lato"/>
              </a:rPr>
              <a:t>Custom Faraday Cage</a:t>
            </a:r>
          </a:p>
        </p:txBody>
      </p:sp>
      <p:pic>
        <p:nvPicPr>
          <p:cNvPr id="13" name="Picture 12">
            <a:extLst>
              <a:ext uri="{FF2B5EF4-FFF2-40B4-BE49-F238E27FC236}">
                <a16:creationId xmlns:a16="http://schemas.microsoft.com/office/drawing/2014/main" id="{C3C8940D-F3F1-65D9-B7C1-9019858CD9B5}"/>
              </a:ext>
            </a:extLst>
          </p:cNvPr>
          <p:cNvPicPr>
            <a:picLocks noChangeAspect="1"/>
          </p:cNvPicPr>
          <p:nvPr/>
        </p:nvPicPr>
        <p:blipFill>
          <a:blip r:embed="rId5"/>
          <a:stretch>
            <a:fillRect/>
          </a:stretch>
        </p:blipFill>
        <p:spPr>
          <a:xfrm>
            <a:off x="402511" y="1275767"/>
            <a:ext cx="3576490" cy="2995346"/>
          </a:xfrm>
          <a:prstGeom prst="rect">
            <a:avLst/>
          </a:prstGeom>
          <a:effectLst>
            <a:softEdge rad="25400"/>
          </a:effectLst>
        </p:spPr>
      </p:pic>
      <p:sp>
        <p:nvSpPr>
          <p:cNvPr id="14" name="Google Shape;119;p1">
            <a:extLst>
              <a:ext uri="{FF2B5EF4-FFF2-40B4-BE49-F238E27FC236}">
                <a16:creationId xmlns:a16="http://schemas.microsoft.com/office/drawing/2014/main" id="{4AF775BC-50EC-0717-0781-D04B0D32566F}"/>
              </a:ext>
            </a:extLst>
          </p:cNvPr>
          <p:cNvSpPr txBox="1"/>
          <p:nvPr/>
        </p:nvSpPr>
        <p:spPr>
          <a:xfrm>
            <a:off x="968586" y="4865919"/>
            <a:ext cx="2814877"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1800" b="1" u="none" strike="noStrike" cap="none" dirty="0">
                <a:solidFill>
                  <a:schemeClr val="tx1"/>
                </a:solidFill>
                <a:latin typeface="Lato"/>
                <a:ea typeface="Lato"/>
                <a:cs typeface="Lato"/>
                <a:sym typeface="Lato"/>
              </a:rPr>
              <a:t>PCB per filtraggio a freddo</a:t>
            </a:r>
          </a:p>
          <a:p>
            <a:pPr marL="0" marR="0" lvl="0" indent="0" algn="ctr" rtl="0">
              <a:lnSpc>
                <a:spcPct val="150000"/>
              </a:lnSpc>
              <a:spcBef>
                <a:spcPts val="0"/>
              </a:spcBef>
              <a:spcAft>
                <a:spcPts val="0"/>
              </a:spcAft>
              <a:buClr>
                <a:srgbClr val="000000"/>
              </a:buClr>
              <a:buSzPts val="4000"/>
              <a:buFont typeface="Arial"/>
              <a:buNone/>
            </a:pPr>
            <a:r>
              <a:rPr lang="it-IT" sz="1800" b="1" dirty="0">
                <a:solidFill>
                  <a:schemeClr val="tx1"/>
                </a:solidFill>
                <a:latin typeface="Lato"/>
                <a:ea typeface="Lato"/>
                <a:cs typeface="Lato"/>
                <a:sym typeface="Lato"/>
              </a:rPr>
              <a:t>24x linee DC </a:t>
            </a:r>
            <a:r>
              <a:rPr lang="it-IT" sz="1800" b="1" u="none" strike="noStrike" cap="none" dirty="0">
                <a:solidFill>
                  <a:schemeClr val="tx1"/>
                </a:solidFill>
                <a:latin typeface="Lato"/>
                <a:ea typeface="Lato"/>
                <a:cs typeface="Lato"/>
                <a:sym typeface="Lato"/>
              </a:rPr>
              <a:t>fino a 1 kHz</a:t>
            </a:r>
            <a:r>
              <a:rPr lang="it-IT" sz="800" b="1" dirty="0">
                <a:solidFill>
                  <a:schemeClr val="tx1"/>
                </a:solidFill>
                <a:latin typeface="Lato"/>
                <a:ea typeface="Lato"/>
                <a:cs typeface="Lato"/>
                <a:sym typeface="Lato"/>
              </a:rPr>
              <a:t> </a:t>
            </a:r>
            <a:endParaRPr lang="it-IT" sz="1800" b="1" u="none" strike="noStrike" cap="none" dirty="0">
              <a:solidFill>
                <a:schemeClr val="tx1"/>
              </a:solidFill>
              <a:latin typeface="Lato"/>
              <a:ea typeface="Lato"/>
              <a:cs typeface="Lato"/>
              <a:sym typeface="Lato"/>
            </a:endParaRPr>
          </a:p>
        </p:txBody>
      </p:sp>
    </p:spTree>
    <p:extLst>
      <p:ext uri="{BB962C8B-B14F-4D97-AF65-F5344CB8AC3E}">
        <p14:creationId xmlns:p14="http://schemas.microsoft.com/office/powerpoint/2010/main" val="1287140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2" name="Google Shape;121;p1">
            <a:extLst>
              <a:ext uri="{FF2B5EF4-FFF2-40B4-BE49-F238E27FC236}">
                <a16:creationId xmlns:a16="http://schemas.microsoft.com/office/drawing/2014/main" id="{D2C9898D-3E88-5547-0BEF-E15D410609C4}"/>
              </a:ext>
            </a:extLst>
          </p:cNvPr>
          <p:cNvSpPr txBox="1"/>
          <p:nvPr/>
        </p:nvSpPr>
        <p:spPr>
          <a:xfrm>
            <a:off x="774227" y="5738037"/>
            <a:ext cx="4316145" cy="1015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600"/>
              <a:buFont typeface="Arial"/>
              <a:buNone/>
            </a:pPr>
            <a:r>
              <a:rPr lang="it-IT" sz="2000" dirty="0">
                <a:solidFill>
                  <a:schemeClr val="tx1"/>
                </a:solidFill>
                <a:latin typeface="Lato"/>
                <a:ea typeface="Lato"/>
                <a:cs typeface="Lato"/>
                <a:sym typeface="Lato"/>
              </a:rPr>
              <a:t>Claudio Puglia</a:t>
            </a:r>
          </a:p>
          <a:p>
            <a:pPr marL="0" marR="0" lvl="0" indent="0" algn="l" rtl="0">
              <a:lnSpc>
                <a:spcPct val="150000"/>
              </a:lnSpc>
              <a:spcBef>
                <a:spcPts val="0"/>
              </a:spcBef>
              <a:spcAft>
                <a:spcPts val="0"/>
              </a:spcAft>
              <a:buClr>
                <a:srgbClr val="000000"/>
              </a:buClr>
              <a:buSzPts val="2600"/>
              <a:buFont typeface="Arial"/>
              <a:buNone/>
            </a:pPr>
            <a:r>
              <a:rPr lang="it-IT" sz="2000" dirty="0">
                <a:solidFill>
                  <a:schemeClr val="tx1"/>
                </a:solidFill>
                <a:latin typeface="Lato"/>
                <a:sym typeface="Lato"/>
              </a:rPr>
              <a:t>c</a:t>
            </a:r>
            <a:r>
              <a:rPr lang="it-IT" sz="2000" b="0" i="0" u="none" strike="noStrike" cap="none" dirty="0">
                <a:solidFill>
                  <a:schemeClr val="tx1"/>
                </a:solidFill>
                <a:latin typeface="Lato"/>
                <a:sym typeface="Lato"/>
              </a:rPr>
              <a:t>laudio.puglia@pi.infn.it</a:t>
            </a:r>
            <a:endParaRPr sz="2000" b="0" i="0" u="none" strike="noStrike" cap="none" dirty="0">
              <a:solidFill>
                <a:schemeClr val="tx1"/>
              </a:solidFill>
              <a:latin typeface="Arial"/>
              <a:ea typeface="Arial"/>
              <a:cs typeface="Arial"/>
              <a:sym typeface="Arial"/>
            </a:endParaRPr>
          </a:p>
        </p:txBody>
      </p:sp>
      <p:pic>
        <p:nvPicPr>
          <p:cNvPr id="9218" name="Picture 2">
            <a:extLst>
              <a:ext uri="{FF2B5EF4-FFF2-40B4-BE49-F238E27FC236}">
                <a16:creationId xmlns:a16="http://schemas.microsoft.com/office/drawing/2014/main" id="{EC6B1144-144C-0D20-A26E-451BB6946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5640" y="5914378"/>
            <a:ext cx="662940" cy="66294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1;p1">
            <a:extLst>
              <a:ext uri="{FF2B5EF4-FFF2-40B4-BE49-F238E27FC236}">
                <a16:creationId xmlns:a16="http://schemas.microsoft.com/office/drawing/2014/main" id="{E5033C63-81F3-44DD-E6B0-E244CA0059D0}"/>
              </a:ext>
            </a:extLst>
          </p:cNvPr>
          <p:cNvSpPr txBox="1"/>
          <p:nvPr/>
        </p:nvSpPr>
        <p:spPr>
          <a:xfrm>
            <a:off x="3646860" y="6023361"/>
            <a:ext cx="4316145"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600"/>
              <a:buFont typeface="Arial"/>
              <a:buNone/>
            </a:pPr>
            <a:r>
              <a:rPr lang="it-IT" sz="2000" dirty="0">
                <a:solidFill>
                  <a:schemeClr val="tx1"/>
                </a:solidFill>
                <a:latin typeface="Lato"/>
                <a:ea typeface="Lato"/>
                <a:cs typeface="Lato"/>
                <a:sym typeface="Lato"/>
              </a:rPr>
              <a:t>19/10/2023</a:t>
            </a:r>
            <a:endParaRPr sz="2000" b="0" i="0" u="none" strike="noStrike" cap="none" dirty="0">
              <a:solidFill>
                <a:schemeClr val="tx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1</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National Quantum Science and Technology Institute</a:t>
            </a:r>
          </a:p>
        </p:txBody>
      </p:sp>
      <p:grpSp>
        <p:nvGrpSpPr>
          <p:cNvPr id="7" name="Group 6">
            <a:extLst>
              <a:ext uri="{FF2B5EF4-FFF2-40B4-BE49-F238E27FC236}">
                <a16:creationId xmlns:a16="http://schemas.microsoft.com/office/drawing/2014/main" id="{3398F3C2-F3FD-4F2C-433C-874E3DD9B66B}"/>
              </a:ext>
            </a:extLst>
          </p:cNvPr>
          <p:cNvGrpSpPr>
            <a:grpSpLocks noChangeAspect="1"/>
          </p:cNvGrpSpPr>
          <p:nvPr/>
        </p:nvGrpSpPr>
        <p:grpSpPr>
          <a:xfrm>
            <a:off x="1479107" y="1029064"/>
            <a:ext cx="8930953" cy="5085108"/>
            <a:chOff x="956057" y="400133"/>
            <a:chExt cx="8551903" cy="4869284"/>
          </a:xfrm>
        </p:grpSpPr>
        <p:grpSp>
          <p:nvGrpSpPr>
            <p:cNvPr id="10" name="Group 9">
              <a:extLst>
                <a:ext uri="{FF2B5EF4-FFF2-40B4-BE49-F238E27FC236}">
                  <a16:creationId xmlns:a16="http://schemas.microsoft.com/office/drawing/2014/main" id="{B73CA442-5957-614E-0071-01ABB68D6780}"/>
                </a:ext>
              </a:extLst>
            </p:cNvPr>
            <p:cNvGrpSpPr/>
            <p:nvPr/>
          </p:nvGrpSpPr>
          <p:grpSpPr>
            <a:xfrm>
              <a:off x="2869033" y="588146"/>
              <a:ext cx="900000" cy="4422933"/>
              <a:chOff x="2806131" y="588146"/>
              <a:chExt cx="900000" cy="4422933"/>
            </a:xfrm>
          </p:grpSpPr>
          <p:pic>
            <p:nvPicPr>
              <p:cNvPr id="35" name="Picture 34" descr="A black background with red text&#10;&#10;Description automatically generated">
                <a:extLst>
                  <a:ext uri="{FF2B5EF4-FFF2-40B4-BE49-F238E27FC236}">
                    <a16:creationId xmlns:a16="http://schemas.microsoft.com/office/drawing/2014/main" id="{DFEE2191-B51E-365E-F71A-380C29F70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131" y="4759729"/>
                <a:ext cx="900000" cy="251350"/>
              </a:xfrm>
              <a:prstGeom prst="rect">
                <a:avLst/>
              </a:prstGeom>
            </p:spPr>
          </p:pic>
          <p:pic>
            <p:nvPicPr>
              <p:cNvPr id="36" name="Picture 35" descr="A black and blue logo&#10;&#10;Description automatically generated">
                <a:extLst>
                  <a:ext uri="{FF2B5EF4-FFF2-40B4-BE49-F238E27FC236}">
                    <a16:creationId xmlns:a16="http://schemas.microsoft.com/office/drawing/2014/main" id="{C92719BD-5374-3565-4BD3-9362D151A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131" y="1559142"/>
                <a:ext cx="900000" cy="364125"/>
              </a:xfrm>
              <a:prstGeom prst="rect">
                <a:avLst/>
              </a:prstGeom>
            </p:spPr>
          </p:pic>
          <p:pic>
            <p:nvPicPr>
              <p:cNvPr id="37" name="Picture 36" descr="A black background with a black square&#10;&#10;Description automatically generated with medium confidence">
                <a:extLst>
                  <a:ext uri="{FF2B5EF4-FFF2-40B4-BE49-F238E27FC236}">
                    <a16:creationId xmlns:a16="http://schemas.microsoft.com/office/drawing/2014/main" id="{A1EB620A-D900-6DE3-BFA9-B36BDC009E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6131" y="588146"/>
                <a:ext cx="900000" cy="307975"/>
              </a:xfrm>
              <a:prstGeom prst="rect">
                <a:avLst/>
              </a:prstGeom>
            </p:spPr>
          </p:pic>
          <p:pic>
            <p:nvPicPr>
              <p:cNvPr id="38" name="Picture 37" descr="A logo with a square and x&#10;&#10;Description automatically generated">
                <a:extLst>
                  <a:ext uri="{FF2B5EF4-FFF2-40B4-BE49-F238E27FC236}">
                    <a16:creationId xmlns:a16="http://schemas.microsoft.com/office/drawing/2014/main" id="{D92DA9F4-5483-1505-C828-D7E375D31C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6131" y="2838222"/>
                <a:ext cx="900000" cy="900000"/>
              </a:xfrm>
              <a:prstGeom prst="rect">
                <a:avLst/>
              </a:prstGeom>
            </p:spPr>
          </p:pic>
        </p:grpSp>
        <p:grpSp>
          <p:nvGrpSpPr>
            <p:cNvPr id="15" name="Group 14">
              <a:extLst>
                <a:ext uri="{FF2B5EF4-FFF2-40B4-BE49-F238E27FC236}">
                  <a16:creationId xmlns:a16="http://schemas.microsoft.com/office/drawing/2014/main" id="{F36F7E05-52C9-0B9F-6D95-169F5B5EABF8}"/>
                </a:ext>
              </a:extLst>
            </p:cNvPr>
            <p:cNvGrpSpPr/>
            <p:nvPr/>
          </p:nvGrpSpPr>
          <p:grpSpPr>
            <a:xfrm>
              <a:off x="956057" y="514583"/>
              <a:ext cx="900000" cy="4685409"/>
              <a:chOff x="956057" y="514583"/>
              <a:chExt cx="900000" cy="4685409"/>
            </a:xfrm>
          </p:grpSpPr>
          <p:pic>
            <p:nvPicPr>
              <p:cNvPr id="31" name="Picture 30" descr="A logo of a university&#10;&#10;Description automatically generated">
                <a:extLst>
                  <a:ext uri="{FF2B5EF4-FFF2-40B4-BE49-F238E27FC236}">
                    <a16:creationId xmlns:a16="http://schemas.microsoft.com/office/drawing/2014/main" id="{D9397B93-66AC-B929-15B6-480D896B69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057" y="4570817"/>
                <a:ext cx="900000" cy="629175"/>
              </a:xfrm>
              <a:prstGeom prst="rect">
                <a:avLst/>
              </a:prstGeom>
            </p:spPr>
          </p:pic>
          <p:pic>
            <p:nvPicPr>
              <p:cNvPr id="32" name="Picture 31" descr="A close-up of a logo&#10;&#10;Description automatically generated">
                <a:extLst>
                  <a:ext uri="{FF2B5EF4-FFF2-40B4-BE49-F238E27FC236}">
                    <a16:creationId xmlns:a16="http://schemas.microsoft.com/office/drawing/2014/main" id="{A7297A94-D6BE-77F3-23FE-B1EE597B83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057" y="3153222"/>
                <a:ext cx="900000" cy="270000"/>
              </a:xfrm>
              <a:prstGeom prst="rect">
                <a:avLst/>
              </a:prstGeom>
            </p:spPr>
          </p:pic>
          <p:pic>
            <p:nvPicPr>
              <p:cNvPr id="33" name="Picture 32" descr="A blue and black logo&#10;&#10;Description automatically generated">
                <a:extLst>
                  <a:ext uri="{FF2B5EF4-FFF2-40B4-BE49-F238E27FC236}">
                    <a16:creationId xmlns:a16="http://schemas.microsoft.com/office/drawing/2014/main" id="{C9DBD578-1017-BF1C-F210-9EF758E7BE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057" y="1589692"/>
                <a:ext cx="900000" cy="303025"/>
              </a:xfrm>
              <a:prstGeom prst="rect">
                <a:avLst/>
              </a:prstGeom>
            </p:spPr>
          </p:pic>
          <p:pic>
            <p:nvPicPr>
              <p:cNvPr id="34" name="Picture 33" descr="A blue and black logo&#10;&#10;Description automatically generated">
                <a:extLst>
                  <a:ext uri="{FF2B5EF4-FFF2-40B4-BE49-F238E27FC236}">
                    <a16:creationId xmlns:a16="http://schemas.microsoft.com/office/drawing/2014/main" id="{E78A7C6E-5BB4-D39F-A7C7-4D8FE63334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6057" y="514583"/>
                <a:ext cx="900000" cy="455100"/>
              </a:xfrm>
              <a:prstGeom prst="rect">
                <a:avLst/>
              </a:prstGeom>
            </p:spPr>
          </p:pic>
        </p:grpSp>
        <p:grpSp>
          <p:nvGrpSpPr>
            <p:cNvPr id="16" name="Group 15">
              <a:extLst>
                <a:ext uri="{FF2B5EF4-FFF2-40B4-BE49-F238E27FC236}">
                  <a16:creationId xmlns:a16="http://schemas.microsoft.com/office/drawing/2014/main" id="{03995863-3341-AF3B-89D7-12D8A209BA9D}"/>
                </a:ext>
              </a:extLst>
            </p:cNvPr>
            <p:cNvGrpSpPr/>
            <p:nvPr/>
          </p:nvGrpSpPr>
          <p:grpSpPr>
            <a:xfrm>
              <a:off x="6694985" y="590183"/>
              <a:ext cx="900000" cy="4451221"/>
              <a:chOff x="6285744" y="590183"/>
              <a:chExt cx="900000" cy="4451221"/>
            </a:xfrm>
          </p:grpSpPr>
          <p:pic>
            <p:nvPicPr>
              <p:cNvPr id="27" name="Picture 26" descr="Blue text on a black background&#10;&#10;Description automatically generated">
                <a:extLst>
                  <a:ext uri="{FF2B5EF4-FFF2-40B4-BE49-F238E27FC236}">
                    <a16:creationId xmlns:a16="http://schemas.microsoft.com/office/drawing/2014/main" id="{22E089D5-15CB-80F7-9366-DA213A9CE0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5744" y="3148722"/>
                <a:ext cx="900000" cy="279000"/>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02BD99D7-69F9-C656-9C1E-8A06618CE1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85744" y="1536429"/>
                <a:ext cx="900000" cy="409550"/>
              </a:xfrm>
              <a:prstGeom prst="rect">
                <a:avLst/>
              </a:prstGeom>
            </p:spPr>
          </p:pic>
          <p:pic>
            <p:nvPicPr>
              <p:cNvPr id="29" name="Picture 28" descr="A blue text on a black background&#10;&#10;Description automatically generated">
                <a:extLst>
                  <a:ext uri="{FF2B5EF4-FFF2-40B4-BE49-F238E27FC236}">
                    <a16:creationId xmlns:a16="http://schemas.microsoft.com/office/drawing/2014/main" id="{6102B3D8-943F-9547-DFDC-3D2FC7797A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5744" y="590183"/>
                <a:ext cx="900000" cy="303900"/>
              </a:xfrm>
              <a:prstGeom prst="rect">
                <a:avLst/>
              </a:prstGeom>
            </p:spPr>
          </p:pic>
          <p:pic>
            <p:nvPicPr>
              <p:cNvPr id="30" name="Picture 29" descr="A black and white logo&#10;&#10;Description automatically generated">
                <a:extLst>
                  <a:ext uri="{FF2B5EF4-FFF2-40B4-BE49-F238E27FC236}">
                    <a16:creationId xmlns:a16="http://schemas.microsoft.com/office/drawing/2014/main" id="{09E7C9C3-09D4-CF34-FFF4-E2D9E71D70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85744" y="4729404"/>
                <a:ext cx="900000" cy="312000"/>
              </a:xfrm>
              <a:prstGeom prst="rect">
                <a:avLst/>
              </a:prstGeom>
            </p:spPr>
          </p:pic>
        </p:grpSp>
        <p:grpSp>
          <p:nvGrpSpPr>
            <p:cNvPr id="17" name="Group 16">
              <a:extLst>
                <a:ext uri="{FF2B5EF4-FFF2-40B4-BE49-F238E27FC236}">
                  <a16:creationId xmlns:a16="http://schemas.microsoft.com/office/drawing/2014/main" id="{79832738-AA39-927E-9947-EF505AA8B9DD}"/>
                </a:ext>
              </a:extLst>
            </p:cNvPr>
            <p:cNvGrpSpPr/>
            <p:nvPr/>
          </p:nvGrpSpPr>
          <p:grpSpPr>
            <a:xfrm>
              <a:off x="4782009" y="558833"/>
              <a:ext cx="900000" cy="4470321"/>
              <a:chOff x="4435671" y="558833"/>
              <a:chExt cx="900000" cy="4470321"/>
            </a:xfrm>
          </p:grpSpPr>
          <p:pic>
            <p:nvPicPr>
              <p:cNvPr id="23" name="Picture 22" descr="A logo with red text&#10;&#10;Description automatically generated">
                <a:extLst>
                  <a:ext uri="{FF2B5EF4-FFF2-40B4-BE49-F238E27FC236}">
                    <a16:creationId xmlns:a16="http://schemas.microsoft.com/office/drawing/2014/main" id="{3F300F23-A836-483C-38D4-0DE208AD1FF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35671" y="558833"/>
                <a:ext cx="900000" cy="366600"/>
              </a:xfrm>
              <a:prstGeom prst="rect">
                <a:avLst/>
              </a:prstGeom>
            </p:spPr>
          </p:pic>
          <p:pic>
            <p:nvPicPr>
              <p:cNvPr id="24" name="Picture 23" descr="A logo with text on it&#10;&#10;Description automatically generated">
                <a:extLst>
                  <a:ext uri="{FF2B5EF4-FFF2-40B4-BE49-F238E27FC236}">
                    <a16:creationId xmlns:a16="http://schemas.microsoft.com/office/drawing/2014/main" id="{0EA7973F-9570-E1BA-13D0-070E7D9299E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35671" y="1564979"/>
                <a:ext cx="900000" cy="352450"/>
              </a:xfrm>
              <a:prstGeom prst="rect">
                <a:avLst/>
              </a:prstGeom>
            </p:spPr>
          </p:pic>
          <p:pic>
            <p:nvPicPr>
              <p:cNvPr id="25" name="Picture 24" descr="A black and blue text&#10;&#10;Description automatically generated">
                <a:extLst>
                  <a:ext uri="{FF2B5EF4-FFF2-40B4-BE49-F238E27FC236}">
                    <a16:creationId xmlns:a16="http://schemas.microsoft.com/office/drawing/2014/main" id="{4BD54689-EAE5-F58F-A296-9F4579BF31E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35671" y="4741654"/>
                <a:ext cx="900000" cy="287500"/>
              </a:xfrm>
              <a:prstGeom prst="rect">
                <a:avLst/>
              </a:prstGeom>
            </p:spPr>
          </p:pic>
          <p:pic>
            <p:nvPicPr>
              <p:cNvPr id="26" name="Picture 25" descr="A red and white logo&#10;&#10;Description automatically generated">
                <a:extLst>
                  <a:ext uri="{FF2B5EF4-FFF2-40B4-BE49-F238E27FC236}">
                    <a16:creationId xmlns:a16="http://schemas.microsoft.com/office/drawing/2014/main" id="{4B1433FD-3D79-F5B1-242C-BD08F0F6C9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35671" y="3209010"/>
                <a:ext cx="900000" cy="158425"/>
              </a:xfrm>
              <a:prstGeom prst="rect">
                <a:avLst/>
              </a:prstGeom>
            </p:spPr>
          </p:pic>
        </p:grpSp>
        <p:grpSp>
          <p:nvGrpSpPr>
            <p:cNvPr id="18" name="Group 17">
              <a:extLst>
                <a:ext uri="{FF2B5EF4-FFF2-40B4-BE49-F238E27FC236}">
                  <a16:creationId xmlns:a16="http://schemas.microsoft.com/office/drawing/2014/main" id="{101DC9E3-0AE7-E332-AB65-B124C6FA4FD8}"/>
                </a:ext>
              </a:extLst>
            </p:cNvPr>
            <p:cNvGrpSpPr/>
            <p:nvPr/>
          </p:nvGrpSpPr>
          <p:grpSpPr>
            <a:xfrm>
              <a:off x="8607960" y="400133"/>
              <a:ext cx="900000" cy="4869284"/>
              <a:chOff x="8607960" y="400133"/>
              <a:chExt cx="900000" cy="4869284"/>
            </a:xfrm>
          </p:grpSpPr>
          <p:pic>
            <p:nvPicPr>
              <p:cNvPr id="19" name="Picture 18" descr="A blue outline of a shield with a crown and text&#10;&#10;Description automatically generated">
                <a:extLst>
                  <a:ext uri="{FF2B5EF4-FFF2-40B4-BE49-F238E27FC236}">
                    <a16:creationId xmlns:a16="http://schemas.microsoft.com/office/drawing/2014/main" id="{354402AF-B682-5162-20CC-70C91A897A0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07960" y="3013122"/>
                <a:ext cx="900000" cy="550200"/>
              </a:xfrm>
              <a:prstGeom prst="rect">
                <a:avLst/>
              </a:prstGeom>
            </p:spPr>
          </p:pic>
          <p:pic>
            <p:nvPicPr>
              <p:cNvPr id="20" name="Picture 19" descr="A blue and black sign&#10;&#10;Description automatically generated">
                <a:extLst>
                  <a:ext uri="{FF2B5EF4-FFF2-40B4-BE49-F238E27FC236}">
                    <a16:creationId xmlns:a16="http://schemas.microsoft.com/office/drawing/2014/main" id="{1EA820C0-AC6D-265C-706F-7C53702AA02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07960" y="1577604"/>
                <a:ext cx="900000" cy="327200"/>
              </a:xfrm>
              <a:prstGeom prst="rect">
                <a:avLst/>
              </a:prstGeom>
            </p:spPr>
          </p:pic>
          <p:pic>
            <p:nvPicPr>
              <p:cNvPr id="21" name="Picture 20" descr="A blue and grey logo&#10;&#10;Description automatically generated">
                <a:extLst>
                  <a:ext uri="{FF2B5EF4-FFF2-40B4-BE49-F238E27FC236}">
                    <a16:creationId xmlns:a16="http://schemas.microsoft.com/office/drawing/2014/main" id="{6B014808-6D43-B56D-0506-7CFB4577CAB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607960" y="4501392"/>
                <a:ext cx="900000" cy="768025"/>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ED695083-5497-13B1-2F70-BFBC9B15EB8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837109" y="400133"/>
                <a:ext cx="441703" cy="684000"/>
              </a:xfrm>
              <a:prstGeom prst="rect">
                <a:avLst/>
              </a:prstGeom>
            </p:spPr>
          </p:pic>
        </p:grpSp>
      </p:grpSp>
      <p:sp>
        <p:nvSpPr>
          <p:cNvPr id="39" name="Rectangle 38">
            <a:extLst>
              <a:ext uri="{FF2B5EF4-FFF2-40B4-BE49-F238E27FC236}">
                <a16:creationId xmlns:a16="http://schemas.microsoft.com/office/drawing/2014/main" id="{2375DCA8-DCC2-CDF1-54C4-2E9BD9E721AA}"/>
              </a:ext>
            </a:extLst>
          </p:cNvPr>
          <p:cNvSpPr/>
          <p:nvPr/>
        </p:nvSpPr>
        <p:spPr>
          <a:xfrm>
            <a:off x="1124110" y="916001"/>
            <a:ext cx="9557142" cy="5325142"/>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Google Shape;119;p1">
            <a:extLst>
              <a:ext uri="{FF2B5EF4-FFF2-40B4-BE49-F238E27FC236}">
                <a16:creationId xmlns:a16="http://schemas.microsoft.com/office/drawing/2014/main" id="{F681AB6F-F468-053F-CC73-E11FB1C3AE3C}"/>
              </a:ext>
            </a:extLst>
          </p:cNvPr>
          <p:cNvSpPr txBox="1"/>
          <p:nvPr/>
        </p:nvSpPr>
        <p:spPr>
          <a:xfrm>
            <a:off x="1558566" y="2396670"/>
            <a:ext cx="9074867" cy="1815841"/>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800" b="1" i="1" u="none" strike="noStrike" cap="none" dirty="0">
                <a:solidFill>
                  <a:schemeClr val="tx1"/>
                </a:solidFill>
                <a:latin typeface="Lato"/>
                <a:ea typeface="Lato"/>
                <a:cs typeface="Lato"/>
                <a:sym typeface="Lato"/>
              </a:rPr>
              <a:t>Consorzio di 20 entità italiane che portano avanti la ricerca nell’ambito delle Quntum Science and Technology (SQT)</a:t>
            </a:r>
            <a:endParaRPr sz="1050" b="1" i="1" u="none" strike="noStrike" cap="none" dirty="0">
              <a:solidFill>
                <a:schemeClr val="tx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1</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NQSTI: Cosa </a:t>
            </a:r>
            <a:r>
              <a:rPr lang="en-GB" sz="3200" b="1" dirty="0" err="1">
                <a:solidFill>
                  <a:srgbClr val="21295F"/>
                </a:solidFill>
                <a:latin typeface="Lato"/>
                <a:ea typeface="Lato"/>
                <a:cs typeface="Lato"/>
                <a:sym typeface="Lato"/>
              </a:rPr>
              <a:t>cerca</a:t>
            </a:r>
            <a:r>
              <a:rPr lang="en-GB" sz="3200" b="1" dirty="0">
                <a:solidFill>
                  <a:srgbClr val="21295F"/>
                </a:solidFill>
                <a:latin typeface="Lato"/>
                <a:ea typeface="Lato"/>
                <a:cs typeface="Lato"/>
                <a:sym typeface="Lato"/>
              </a:rPr>
              <a:t> di fare?</a:t>
            </a:r>
          </a:p>
        </p:txBody>
      </p:sp>
      <p:sp>
        <p:nvSpPr>
          <p:cNvPr id="40" name="Google Shape;119;p1">
            <a:extLst>
              <a:ext uri="{FF2B5EF4-FFF2-40B4-BE49-F238E27FC236}">
                <a16:creationId xmlns:a16="http://schemas.microsoft.com/office/drawing/2014/main" id="{F681AB6F-F468-053F-CC73-E11FB1C3AE3C}"/>
              </a:ext>
            </a:extLst>
          </p:cNvPr>
          <p:cNvSpPr txBox="1"/>
          <p:nvPr/>
        </p:nvSpPr>
        <p:spPr>
          <a:xfrm>
            <a:off x="386116" y="2644190"/>
            <a:ext cx="5001891"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Creare un ecosistema italiano per lo sviluppo di Tecnologie Quantistiche</a:t>
            </a:r>
            <a:endParaRPr sz="1000" u="none" strike="noStrike" cap="none" dirty="0">
              <a:solidFill>
                <a:schemeClr val="tx1"/>
              </a:solidFill>
              <a:latin typeface="Arial"/>
              <a:ea typeface="Arial"/>
              <a:cs typeface="Arial"/>
              <a:sym typeface="Arial"/>
            </a:endParaRPr>
          </a:p>
        </p:txBody>
      </p:sp>
      <p:pic>
        <p:nvPicPr>
          <p:cNvPr id="4" name="Graphic 3" descr="Open hand with plant with solid fill">
            <a:extLst>
              <a:ext uri="{FF2B5EF4-FFF2-40B4-BE49-F238E27FC236}">
                <a16:creationId xmlns:a16="http://schemas.microsoft.com/office/drawing/2014/main" id="{7C8EBC1E-C91B-A633-89D3-8ED6301FA5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0055" y="1279176"/>
            <a:ext cx="1422402" cy="1422402"/>
          </a:xfrm>
          <a:prstGeom prst="rect">
            <a:avLst/>
          </a:prstGeom>
        </p:spPr>
      </p:pic>
    </p:spTree>
    <p:extLst>
      <p:ext uri="{BB962C8B-B14F-4D97-AF65-F5344CB8AC3E}">
        <p14:creationId xmlns:p14="http://schemas.microsoft.com/office/powerpoint/2010/main" val="111280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2</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NQSTI: Cosa </a:t>
            </a:r>
            <a:r>
              <a:rPr lang="en-GB" sz="3200" b="1" dirty="0" err="1">
                <a:solidFill>
                  <a:srgbClr val="21295F"/>
                </a:solidFill>
                <a:latin typeface="Lato"/>
                <a:ea typeface="Lato"/>
                <a:cs typeface="Lato"/>
                <a:sym typeface="Lato"/>
              </a:rPr>
              <a:t>cerca</a:t>
            </a:r>
            <a:r>
              <a:rPr lang="en-GB" sz="3200" b="1" dirty="0">
                <a:solidFill>
                  <a:srgbClr val="21295F"/>
                </a:solidFill>
                <a:latin typeface="Lato"/>
                <a:ea typeface="Lato"/>
                <a:cs typeface="Lato"/>
                <a:sym typeface="Lato"/>
              </a:rPr>
              <a:t> di fare?</a:t>
            </a:r>
          </a:p>
        </p:txBody>
      </p:sp>
      <p:sp>
        <p:nvSpPr>
          <p:cNvPr id="40" name="Google Shape;119;p1">
            <a:extLst>
              <a:ext uri="{FF2B5EF4-FFF2-40B4-BE49-F238E27FC236}">
                <a16:creationId xmlns:a16="http://schemas.microsoft.com/office/drawing/2014/main" id="{F681AB6F-F468-053F-CC73-E11FB1C3AE3C}"/>
              </a:ext>
            </a:extLst>
          </p:cNvPr>
          <p:cNvSpPr txBox="1"/>
          <p:nvPr/>
        </p:nvSpPr>
        <p:spPr>
          <a:xfrm>
            <a:off x="386116" y="2644190"/>
            <a:ext cx="5001891"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Creare un ecosistema italiano per lo sviluppo di Tecnologie Quantistiche</a:t>
            </a:r>
            <a:endParaRPr sz="1000" u="none" strike="noStrike" cap="none" dirty="0">
              <a:solidFill>
                <a:schemeClr val="tx1"/>
              </a:solidFill>
              <a:latin typeface="Arial"/>
              <a:ea typeface="Arial"/>
              <a:cs typeface="Arial"/>
              <a:sym typeface="Arial"/>
            </a:endParaRPr>
          </a:p>
        </p:txBody>
      </p:sp>
      <p:pic>
        <p:nvPicPr>
          <p:cNvPr id="4" name="Graphic 3" descr="Open hand with plant with solid fill">
            <a:extLst>
              <a:ext uri="{FF2B5EF4-FFF2-40B4-BE49-F238E27FC236}">
                <a16:creationId xmlns:a16="http://schemas.microsoft.com/office/drawing/2014/main" id="{7C8EBC1E-C91B-A633-89D3-8ED6301FA5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0055" y="1279176"/>
            <a:ext cx="1422402" cy="1422402"/>
          </a:xfrm>
          <a:prstGeom prst="rect">
            <a:avLst/>
          </a:prstGeom>
        </p:spPr>
      </p:pic>
      <p:pic>
        <p:nvPicPr>
          <p:cNvPr id="5" name="Graphic 4" descr="Factory with solid fill">
            <a:extLst>
              <a:ext uri="{FF2B5EF4-FFF2-40B4-BE49-F238E27FC236}">
                <a16:creationId xmlns:a16="http://schemas.microsoft.com/office/drawing/2014/main" id="{85A8375A-A579-18F2-D68C-9D83BF5D5A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2325" y="2576956"/>
            <a:ext cx="1569620" cy="1569620"/>
          </a:xfrm>
          <a:prstGeom prst="rect">
            <a:avLst/>
          </a:prstGeom>
        </p:spPr>
      </p:pic>
      <p:sp>
        <p:nvSpPr>
          <p:cNvPr id="6" name="Google Shape;119;p1">
            <a:extLst>
              <a:ext uri="{FF2B5EF4-FFF2-40B4-BE49-F238E27FC236}">
                <a16:creationId xmlns:a16="http://schemas.microsoft.com/office/drawing/2014/main" id="{4977273B-7BD3-7182-00F1-0F7A91B83CDD}"/>
              </a:ext>
            </a:extLst>
          </p:cNvPr>
          <p:cNvSpPr txBox="1"/>
          <p:nvPr/>
        </p:nvSpPr>
        <p:spPr>
          <a:xfrm>
            <a:off x="6211251" y="1131958"/>
            <a:ext cx="570497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Stimolare le innovazioni industriali nell’ambito delle Tecnologie Quantistiche</a:t>
            </a:r>
            <a:endParaRPr sz="100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305664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2</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NQSTI: Cosa </a:t>
            </a:r>
            <a:r>
              <a:rPr lang="en-GB" sz="3200" b="1" dirty="0" err="1">
                <a:solidFill>
                  <a:srgbClr val="21295F"/>
                </a:solidFill>
                <a:latin typeface="Lato"/>
                <a:ea typeface="Lato"/>
                <a:cs typeface="Lato"/>
                <a:sym typeface="Lato"/>
              </a:rPr>
              <a:t>cerca</a:t>
            </a:r>
            <a:r>
              <a:rPr lang="en-GB" sz="3200" b="1" dirty="0">
                <a:solidFill>
                  <a:srgbClr val="21295F"/>
                </a:solidFill>
                <a:latin typeface="Lato"/>
                <a:ea typeface="Lato"/>
                <a:cs typeface="Lato"/>
                <a:sym typeface="Lato"/>
              </a:rPr>
              <a:t> di fare?</a:t>
            </a:r>
          </a:p>
        </p:txBody>
      </p:sp>
      <p:sp>
        <p:nvSpPr>
          <p:cNvPr id="40" name="Google Shape;119;p1">
            <a:extLst>
              <a:ext uri="{FF2B5EF4-FFF2-40B4-BE49-F238E27FC236}">
                <a16:creationId xmlns:a16="http://schemas.microsoft.com/office/drawing/2014/main" id="{F681AB6F-F468-053F-CC73-E11FB1C3AE3C}"/>
              </a:ext>
            </a:extLst>
          </p:cNvPr>
          <p:cNvSpPr txBox="1"/>
          <p:nvPr/>
        </p:nvSpPr>
        <p:spPr>
          <a:xfrm>
            <a:off x="386116" y="2644190"/>
            <a:ext cx="5001891"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Creare un ecosistema italiano per lo sviluppo di Tecnologie Quantistiche</a:t>
            </a:r>
            <a:endParaRPr sz="1000" u="none" strike="noStrike" cap="none" dirty="0">
              <a:solidFill>
                <a:schemeClr val="tx1"/>
              </a:solidFill>
              <a:latin typeface="Arial"/>
              <a:ea typeface="Arial"/>
              <a:cs typeface="Arial"/>
              <a:sym typeface="Arial"/>
            </a:endParaRPr>
          </a:p>
        </p:txBody>
      </p:sp>
      <p:pic>
        <p:nvPicPr>
          <p:cNvPr id="4" name="Graphic 3" descr="Open hand with plant with solid fill">
            <a:extLst>
              <a:ext uri="{FF2B5EF4-FFF2-40B4-BE49-F238E27FC236}">
                <a16:creationId xmlns:a16="http://schemas.microsoft.com/office/drawing/2014/main" id="{7C8EBC1E-C91B-A633-89D3-8ED6301FA5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0055" y="1279176"/>
            <a:ext cx="1422402" cy="1422402"/>
          </a:xfrm>
          <a:prstGeom prst="rect">
            <a:avLst/>
          </a:prstGeom>
        </p:spPr>
      </p:pic>
      <p:pic>
        <p:nvPicPr>
          <p:cNvPr id="5" name="Graphic 4" descr="Factory with solid fill">
            <a:extLst>
              <a:ext uri="{FF2B5EF4-FFF2-40B4-BE49-F238E27FC236}">
                <a16:creationId xmlns:a16="http://schemas.microsoft.com/office/drawing/2014/main" id="{85A8375A-A579-18F2-D68C-9D83BF5D5A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2325" y="2576956"/>
            <a:ext cx="1569620" cy="1569620"/>
          </a:xfrm>
          <a:prstGeom prst="rect">
            <a:avLst/>
          </a:prstGeom>
        </p:spPr>
      </p:pic>
      <p:sp>
        <p:nvSpPr>
          <p:cNvPr id="6" name="Google Shape;119;p1">
            <a:extLst>
              <a:ext uri="{FF2B5EF4-FFF2-40B4-BE49-F238E27FC236}">
                <a16:creationId xmlns:a16="http://schemas.microsoft.com/office/drawing/2014/main" id="{4977273B-7BD3-7182-00F1-0F7A91B83CDD}"/>
              </a:ext>
            </a:extLst>
          </p:cNvPr>
          <p:cNvSpPr txBox="1"/>
          <p:nvPr/>
        </p:nvSpPr>
        <p:spPr>
          <a:xfrm>
            <a:off x="6211251" y="1131958"/>
            <a:ext cx="570497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Stimolare le innovazioni industriali nell’ambito delle Tecnologie Quantistiche</a:t>
            </a:r>
            <a:endParaRPr sz="1000" u="none" strike="noStrike" cap="none" dirty="0">
              <a:solidFill>
                <a:schemeClr val="tx1"/>
              </a:solidFill>
              <a:latin typeface="Arial"/>
              <a:ea typeface="Arial"/>
              <a:cs typeface="Arial"/>
              <a:sym typeface="Arial"/>
            </a:endParaRPr>
          </a:p>
        </p:txBody>
      </p:sp>
      <p:pic>
        <p:nvPicPr>
          <p:cNvPr id="7" name="Graphic 6" descr="Lights On with solid fill">
            <a:extLst>
              <a:ext uri="{FF2B5EF4-FFF2-40B4-BE49-F238E27FC236}">
                <a16:creationId xmlns:a16="http://schemas.microsoft.com/office/drawing/2014/main" id="{5ECE6588-D44E-1771-49DE-78D5DEDAA7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29058" y="4696832"/>
            <a:ext cx="1080000" cy="1080000"/>
          </a:xfrm>
          <a:prstGeom prst="rect">
            <a:avLst/>
          </a:prstGeom>
        </p:spPr>
      </p:pic>
    </p:spTree>
    <p:extLst>
      <p:ext uri="{BB962C8B-B14F-4D97-AF65-F5344CB8AC3E}">
        <p14:creationId xmlns:p14="http://schemas.microsoft.com/office/powerpoint/2010/main" val="727334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2</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NQSTI: Cosa </a:t>
            </a:r>
            <a:r>
              <a:rPr lang="en-GB" sz="3200" b="1" dirty="0" err="1">
                <a:solidFill>
                  <a:srgbClr val="21295F"/>
                </a:solidFill>
                <a:latin typeface="Lato"/>
                <a:ea typeface="Lato"/>
                <a:cs typeface="Lato"/>
                <a:sym typeface="Lato"/>
              </a:rPr>
              <a:t>cerca</a:t>
            </a:r>
            <a:r>
              <a:rPr lang="en-GB" sz="3200" b="1" dirty="0">
                <a:solidFill>
                  <a:srgbClr val="21295F"/>
                </a:solidFill>
                <a:latin typeface="Lato"/>
                <a:ea typeface="Lato"/>
                <a:cs typeface="Lato"/>
                <a:sym typeface="Lato"/>
              </a:rPr>
              <a:t> di fare?</a:t>
            </a:r>
          </a:p>
        </p:txBody>
      </p:sp>
      <p:sp>
        <p:nvSpPr>
          <p:cNvPr id="40" name="Google Shape;119;p1">
            <a:extLst>
              <a:ext uri="{FF2B5EF4-FFF2-40B4-BE49-F238E27FC236}">
                <a16:creationId xmlns:a16="http://schemas.microsoft.com/office/drawing/2014/main" id="{F681AB6F-F468-053F-CC73-E11FB1C3AE3C}"/>
              </a:ext>
            </a:extLst>
          </p:cNvPr>
          <p:cNvSpPr txBox="1"/>
          <p:nvPr/>
        </p:nvSpPr>
        <p:spPr>
          <a:xfrm>
            <a:off x="386116" y="2644190"/>
            <a:ext cx="5001891"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Creare un ecosistema italiano per lo sviluppo di Tecnologie Quantistiche</a:t>
            </a:r>
            <a:endParaRPr sz="1000" u="none" strike="noStrike" cap="none" dirty="0">
              <a:solidFill>
                <a:schemeClr val="tx1"/>
              </a:solidFill>
              <a:latin typeface="Arial"/>
              <a:ea typeface="Arial"/>
              <a:cs typeface="Arial"/>
              <a:sym typeface="Arial"/>
            </a:endParaRPr>
          </a:p>
        </p:txBody>
      </p:sp>
      <p:pic>
        <p:nvPicPr>
          <p:cNvPr id="4" name="Graphic 3" descr="Open hand with plant with solid fill">
            <a:extLst>
              <a:ext uri="{FF2B5EF4-FFF2-40B4-BE49-F238E27FC236}">
                <a16:creationId xmlns:a16="http://schemas.microsoft.com/office/drawing/2014/main" id="{7C8EBC1E-C91B-A633-89D3-8ED6301FA5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0055" y="1279176"/>
            <a:ext cx="1422402" cy="1422402"/>
          </a:xfrm>
          <a:prstGeom prst="rect">
            <a:avLst/>
          </a:prstGeom>
        </p:spPr>
      </p:pic>
      <p:pic>
        <p:nvPicPr>
          <p:cNvPr id="5" name="Graphic 4" descr="Factory with solid fill">
            <a:extLst>
              <a:ext uri="{FF2B5EF4-FFF2-40B4-BE49-F238E27FC236}">
                <a16:creationId xmlns:a16="http://schemas.microsoft.com/office/drawing/2014/main" id="{85A8375A-A579-18F2-D68C-9D83BF5D5A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2325" y="2576956"/>
            <a:ext cx="1569620" cy="1569620"/>
          </a:xfrm>
          <a:prstGeom prst="rect">
            <a:avLst/>
          </a:prstGeom>
        </p:spPr>
      </p:pic>
      <p:sp>
        <p:nvSpPr>
          <p:cNvPr id="6" name="Google Shape;119;p1">
            <a:extLst>
              <a:ext uri="{FF2B5EF4-FFF2-40B4-BE49-F238E27FC236}">
                <a16:creationId xmlns:a16="http://schemas.microsoft.com/office/drawing/2014/main" id="{4977273B-7BD3-7182-00F1-0F7A91B83CDD}"/>
              </a:ext>
            </a:extLst>
          </p:cNvPr>
          <p:cNvSpPr txBox="1"/>
          <p:nvPr/>
        </p:nvSpPr>
        <p:spPr>
          <a:xfrm>
            <a:off x="6211251" y="1131958"/>
            <a:ext cx="570497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Stimolare le innovazioni industriali nell’ambito delle Tecnologie Quantistiche</a:t>
            </a:r>
            <a:endParaRPr sz="1000" u="none" strike="noStrike" cap="none" dirty="0">
              <a:solidFill>
                <a:schemeClr val="tx1"/>
              </a:solidFill>
              <a:latin typeface="Arial"/>
              <a:ea typeface="Arial"/>
              <a:cs typeface="Arial"/>
              <a:sym typeface="Arial"/>
            </a:endParaRPr>
          </a:p>
        </p:txBody>
      </p:sp>
      <p:grpSp>
        <p:nvGrpSpPr>
          <p:cNvPr id="13" name="Group 12">
            <a:extLst>
              <a:ext uri="{FF2B5EF4-FFF2-40B4-BE49-F238E27FC236}">
                <a16:creationId xmlns:a16="http://schemas.microsoft.com/office/drawing/2014/main" id="{15853805-8FEE-EF6A-505F-57566541CE67}"/>
              </a:ext>
            </a:extLst>
          </p:cNvPr>
          <p:cNvGrpSpPr/>
          <p:nvPr/>
        </p:nvGrpSpPr>
        <p:grpSpPr>
          <a:xfrm>
            <a:off x="2329058" y="4696832"/>
            <a:ext cx="3960682" cy="1080000"/>
            <a:chOff x="1967325" y="4744608"/>
            <a:chExt cx="3960682" cy="1080000"/>
          </a:xfrm>
        </p:grpSpPr>
        <p:pic>
          <p:nvPicPr>
            <p:cNvPr id="7" name="Graphic 6" descr="Lights On with solid fill">
              <a:extLst>
                <a:ext uri="{FF2B5EF4-FFF2-40B4-BE49-F238E27FC236}">
                  <a16:creationId xmlns:a16="http://schemas.microsoft.com/office/drawing/2014/main" id="{5ECE6588-D44E-1771-49DE-78D5DEDAA7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67325" y="4744608"/>
              <a:ext cx="1080000" cy="1080000"/>
            </a:xfrm>
            <a:prstGeom prst="rect">
              <a:avLst/>
            </a:prstGeom>
          </p:spPr>
        </p:pic>
        <p:pic>
          <p:nvPicPr>
            <p:cNvPr id="9" name="Graphic 8" descr="Remote learning math with solid fill">
              <a:extLst>
                <a:ext uri="{FF2B5EF4-FFF2-40B4-BE49-F238E27FC236}">
                  <a16:creationId xmlns:a16="http://schemas.microsoft.com/office/drawing/2014/main" id="{4D35078D-85A9-EEE2-FE08-6D9F78EDA8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48007" y="4744608"/>
              <a:ext cx="1080000" cy="1080000"/>
            </a:xfrm>
            <a:prstGeom prst="rect">
              <a:avLst/>
            </a:prstGeom>
          </p:spPr>
        </p:pic>
        <p:pic>
          <p:nvPicPr>
            <p:cNvPr id="11" name="Graphic 10" descr="Arrow Right with solid fill">
              <a:extLst>
                <a:ext uri="{FF2B5EF4-FFF2-40B4-BE49-F238E27FC236}">
                  <a16:creationId xmlns:a16="http://schemas.microsoft.com/office/drawing/2014/main" id="{E7BFB58B-BCB8-0EF1-B1BB-5D3CEE4469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90466" y="4827408"/>
              <a:ext cx="914400" cy="914400"/>
            </a:xfrm>
            <a:prstGeom prst="rect">
              <a:avLst/>
            </a:prstGeom>
          </p:spPr>
        </p:pic>
      </p:grpSp>
    </p:spTree>
    <p:extLst>
      <p:ext uri="{BB962C8B-B14F-4D97-AF65-F5344CB8AC3E}">
        <p14:creationId xmlns:p14="http://schemas.microsoft.com/office/powerpoint/2010/main" val="514145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2</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NQSTI: Cosa </a:t>
            </a:r>
            <a:r>
              <a:rPr lang="en-GB" sz="3200" b="1" dirty="0" err="1">
                <a:solidFill>
                  <a:srgbClr val="21295F"/>
                </a:solidFill>
                <a:latin typeface="Lato"/>
                <a:ea typeface="Lato"/>
                <a:cs typeface="Lato"/>
                <a:sym typeface="Lato"/>
              </a:rPr>
              <a:t>cerca</a:t>
            </a:r>
            <a:r>
              <a:rPr lang="en-GB" sz="3200" b="1" dirty="0">
                <a:solidFill>
                  <a:srgbClr val="21295F"/>
                </a:solidFill>
                <a:latin typeface="Lato"/>
                <a:ea typeface="Lato"/>
                <a:cs typeface="Lato"/>
                <a:sym typeface="Lato"/>
              </a:rPr>
              <a:t> di fare?</a:t>
            </a:r>
          </a:p>
        </p:txBody>
      </p:sp>
      <p:sp>
        <p:nvSpPr>
          <p:cNvPr id="40" name="Google Shape;119;p1">
            <a:extLst>
              <a:ext uri="{FF2B5EF4-FFF2-40B4-BE49-F238E27FC236}">
                <a16:creationId xmlns:a16="http://schemas.microsoft.com/office/drawing/2014/main" id="{F681AB6F-F468-053F-CC73-E11FB1C3AE3C}"/>
              </a:ext>
            </a:extLst>
          </p:cNvPr>
          <p:cNvSpPr txBox="1"/>
          <p:nvPr/>
        </p:nvSpPr>
        <p:spPr>
          <a:xfrm>
            <a:off x="386116" y="2644190"/>
            <a:ext cx="5001891"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Creare un ecosistema italiano per lo sviluppo di Tecnologie Quantistiche</a:t>
            </a:r>
            <a:endParaRPr sz="1000" u="none" strike="noStrike" cap="none" dirty="0">
              <a:solidFill>
                <a:schemeClr val="tx1"/>
              </a:solidFill>
              <a:latin typeface="Arial"/>
              <a:ea typeface="Arial"/>
              <a:cs typeface="Arial"/>
              <a:sym typeface="Arial"/>
            </a:endParaRPr>
          </a:p>
        </p:txBody>
      </p:sp>
      <p:pic>
        <p:nvPicPr>
          <p:cNvPr id="4" name="Graphic 3" descr="Open hand with plant with solid fill">
            <a:extLst>
              <a:ext uri="{FF2B5EF4-FFF2-40B4-BE49-F238E27FC236}">
                <a16:creationId xmlns:a16="http://schemas.microsoft.com/office/drawing/2014/main" id="{7C8EBC1E-C91B-A633-89D3-8ED6301FA5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0055" y="1279176"/>
            <a:ext cx="1422402" cy="1422402"/>
          </a:xfrm>
          <a:prstGeom prst="rect">
            <a:avLst/>
          </a:prstGeom>
        </p:spPr>
      </p:pic>
      <p:pic>
        <p:nvPicPr>
          <p:cNvPr id="5" name="Graphic 4" descr="Factory with solid fill">
            <a:extLst>
              <a:ext uri="{FF2B5EF4-FFF2-40B4-BE49-F238E27FC236}">
                <a16:creationId xmlns:a16="http://schemas.microsoft.com/office/drawing/2014/main" id="{85A8375A-A579-18F2-D68C-9D83BF5D5A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2325" y="2576956"/>
            <a:ext cx="1569620" cy="1569620"/>
          </a:xfrm>
          <a:prstGeom prst="rect">
            <a:avLst/>
          </a:prstGeom>
        </p:spPr>
      </p:pic>
      <p:sp>
        <p:nvSpPr>
          <p:cNvPr id="6" name="Google Shape;119;p1">
            <a:extLst>
              <a:ext uri="{FF2B5EF4-FFF2-40B4-BE49-F238E27FC236}">
                <a16:creationId xmlns:a16="http://schemas.microsoft.com/office/drawing/2014/main" id="{4977273B-7BD3-7182-00F1-0F7A91B83CDD}"/>
              </a:ext>
            </a:extLst>
          </p:cNvPr>
          <p:cNvSpPr txBox="1"/>
          <p:nvPr/>
        </p:nvSpPr>
        <p:spPr>
          <a:xfrm>
            <a:off x="6211251" y="1131958"/>
            <a:ext cx="570497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4000"/>
              <a:buFont typeface="Arial"/>
              <a:buNone/>
            </a:pPr>
            <a:r>
              <a:rPr lang="it-IT" sz="2400" u="none" strike="noStrike" cap="none" dirty="0">
                <a:solidFill>
                  <a:schemeClr val="tx1"/>
                </a:solidFill>
                <a:latin typeface="Lato"/>
                <a:ea typeface="Lato"/>
                <a:cs typeface="Lato"/>
                <a:sym typeface="Lato"/>
              </a:rPr>
              <a:t>Stimolare le innovazioni industriali nell’ambito delle Tecnologie Quantistiche</a:t>
            </a:r>
            <a:endParaRPr sz="1000" u="none" strike="noStrike" cap="none" dirty="0">
              <a:solidFill>
                <a:schemeClr val="tx1"/>
              </a:solidFill>
              <a:latin typeface="Arial"/>
              <a:ea typeface="Arial"/>
              <a:cs typeface="Arial"/>
              <a:sym typeface="Arial"/>
            </a:endParaRPr>
          </a:p>
        </p:txBody>
      </p:sp>
      <p:grpSp>
        <p:nvGrpSpPr>
          <p:cNvPr id="13" name="Group 12">
            <a:extLst>
              <a:ext uri="{FF2B5EF4-FFF2-40B4-BE49-F238E27FC236}">
                <a16:creationId xmlns:a16="http://schemas.microsoft.com/office/drawing/2014/main" id="{15853805-8FEE-EF6A-505F-57566541CE67}"/>
              </a:ext>
            </a:extLst>
          </p:cNvPr>
          <p:cNvGrpSpPr/>
          <p:nvPr/>
        </p:nvGrpSpPr>
        <p:grpSpPr>
          <a:xfrm>
            <a:off x="2329058" y="4696832"/>
            <a:ext cx="7533884" cy="1080000"/>
            <a:chOff x="1967325" y="4744608"/>
            <a:chExt cx="7533884" cy="1080000"/>
          </a:xfrm>
        </p:grpSpPr>
        <p:pic>
          <p:nvPicPr>
            <p:cNvPr id="7" name="Graphic 6" descr="Lights On with solid fill">
              <a:extLst>
                <a:ext uri="{FF2B5EF4-FFF2-40B4-BE49-F238E27FC236}">
                  <a16:creationId xmlns:a16="http://schemas.microsoft.com/office/drawing/2014/main" id="{5ECE6588-D44E-1771-49DE-78D5DEDAA7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67325" y="4744608"/>
              <a:ext cx="1080000" cy="1080000"/>
            </a:xfrm>
            <a:prstGeom prst="rect">
              <a:avLst/>
            </a:prstGeom>
          </p:spPr>
        </p:pic>
        <p:pic>
          <p:nvPicPr>
            <p:cNvPr id="9" name="Graphic 8" descr="Remote learning math with solid fill">
              <a:extLst>
                <a:ext uri="{FF2B5EF4-FFF2-40B4-BE49-F238E27FC236}">
                  <a16:creationId xmlns:a16="http://schemas.microsoft.com/office/drawing/2014/main" id="{4D35078D-85A9-EEE2-FE08-6D9F78EDA8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48007" y="4744608"/>
              <a:ext cx="1080000" cy="1080000"/>
            </a:xfrm>
            <a:prstGeom prst="rect">
              <a:avLst/>
            </a:prstGeom>
          </p:spPr>
        </p:pic>
        <p:pic>
          <p:nvPicPr>
            <p:cNvPr id="4098" name="Picture 2" descr="123,080 Laser Icon Images, Stock Photos, 3D objects ...">
              <a:extLst>
                <a:ext uri="{FF2B5EF4-FFF2-40B4-BE49-F238E27FC236}">
                  <a16:creationId xmlns:a16="http://schemas.microsoft.com/office/drawing/2014/main" id="{B6FE9B91-6296-EC0D-0014-A81C2A2E9E6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8776" b="15714"/>
            <a:stretch/>
          </p:blipFill>
          <p:spPr bwMode="auto">
            <a:xfrm>
              <a:off x="7728689" y="4744608"/>
              <a:ext cx="177252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Arrow Right with solid fill">
              <a:extLst>
                <a:ext uri="{FF2B5EF4-FFF2-40B4-BE49-F238E27FC236}">
                  <a16:creationId xmlns:a16="http://schemas.microsoft.com/office/drawing/2014/main" id="{E7BFB58B-BCB8-0EF1-B1BB-5D3CEE4469A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90466" y="4827408"/>
              <a:ext cx="914400" cy="914400"/>
            </a:xfrm>
            <a:prstGeom prst="rect">
              <a:avLst/>
            </a:prstGeom>
          </p:spPr>
        </p:pic>
        <p:pic>
          <p:nvPicPr>
            <p:cNvPr id="12" name="Graphic 11" descr="Arrow Right with solid fill">
              <a:extLst>
                <a:ext uri="{FF2B5EF4-FFF2-40B4-BE49-F238E27FC236}">
                  <a16:creationId xmlns:a16="http://schemas.microsoft.com/office/drawing/2014/main" id="{82F086AF-926C-2A01-36EF-E27BD40A470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71148" y="4827408"/>
              <a:ext cx="914400" cy="914400"/>
            </a:xfrm>
            <a:prstGeom prst="rect">
              <a:avLst/>
            </a:prstGeom>
          </p:spPr>
        </p:pic>
      </p:grpSp>
    </p:spTree>
    <p:extLst>
      <p:ext uri="{BB962C8B-B14F-4D97-AF65-F5344CB8AC3E}">
        <p14:creationId xmlns:p14="http://schemas.microsoft.com/office/powerpoint/2010/main" val="2167392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0" name="Google Shape;150;p4"/>
          <p:cNvSpPr txBox="1"/>
          <p:nvPr/>
        </p:nvSpPr>
        <p:spPr>
          <a:xfrm>
            <a:off x="913050" y="156493"/>
            <a:ext cx="357293"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it-IT" sz="2600" b="1" i="0" u="none" strike="noStrike" cap="none" dirty="0">
                <a:solidFill>
                  <a:schemeClr val="lt1"/>
                </a:solidFill>
                <a:latin typeface="Lato"/>
                <a:ea typeface="Lato"/>
                <a:cs typeface="Lato"/>
                <a:sym typeface="Lato"/>
              </a:rPr>
              <a:t>2</a:t>
            </a:r>
            <a:endParaRPr sz="1400" b="0" i="0" u="none" strike="noStrike" cap="none" dirty="0">
              <a:solidFill>
                <a:srgbClr val="000000"/>
              </a:solidFill>
              <a:latin typeface="Arial"/>
              <a:ea typeface="Arial"/>
              <a:cs typeface="Arial"/>
              <a:sym typeface="Arial"/>
            </a:endParaRPr>
          </a:p>
        </p:txBody>
      </p:sp>
      <p:sp>
        <p:nvSpPr>
          <p:cNvPr id="2" name="Google Shape;133;p4">
            <a:extLst>
              <a:ext uri="{FF2B5EF4-FFF2-40B4-BE49-F238E27FC236}">
                <a16:creationId xmlns:a16="http://schemas.microsoft.com/office/drawing/2014/main" id="{7391C3CF-F007-5D7A-D589-8E08364DD3A6}"/>
              </a:ext>
            </a:extLst>
          </p:cNvPr>
          <p:cNvSpPr txBox="1"/>
          <p:nvPr/>
        </p:nvSpPr>
        <p:spPr>
          <a:xfrm>
            <a:off x="1750299" y="96225"/>
            <a:ext cx="101659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200" b="1" dirty="0">
                <a:solidFill>
                  <a:srgbClr val="21295F"/>
                </a:solidFill>
                <a:latin typeface="Lato"/>
                <a:ea typeface="Lato"/>
                <a:cs typeface="Lato"/>
                <a:sym typeface="Lato"/>
              </a:rPr>
              <a:t>NQSTI @ INFN</a:t>
            </a:r>
          </a:p>
        </p:txBody>
      </p:sp>
      <p:sp>
        <p:nvSpPr>
          <p:cNvPr id="6" name="Google Shape;119;p1">
            <a:extLst>
              <a:ext uri="{FF2B5EF4-FFF2-40B4-BE49-F238E27FC236}">
                <a16:creationId xmlns:a16="http://schemas.microsoft.com/office/drawing/2014/main" id="{4977273B-7BD3-7182-00F1-0F7A91B83CDD}"/>
              </a:ext>
            </a:extLst>
          </p:cNvPr>
          <p:cNvSpPr txBox="1"/>
          <p:nvPr/>
        </p:nvSpPr>
        <p:spPr>
          <a:xfrm>
            <a:off x="537029" y="1177644"/>
            <a:ext cx="4571999"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2400" b="1" u="none" strike="noStrike" cap="none" dirty="0">
                <a:solidFill>
                  <a:schemeClr val="tx1"/>
                </a:solidFill>
                <a:latin typeface="Lato"/>
                <a:ea typeface="Lato"/>
                <a:cs typeface="Lato"/>
                <a:sym typeface="Lato"/>
              </a:rPr>
              <a:t>Spoke 3</a:t>
            </a:r>
          </a:p>
          <a:p>
            <a:pPr marL="0" marR="0" lvl="0" indent="0" algn="ctr" rtl="0">
              <a:lnSpc>
                <a:spcPct val="150000"/>
              </a:lnSpc>
              <a:spcBef>
                <a:spcPts val="0"/>
              </a:spcBef>
              <a:spcAft>
                <a:spcPts val="0"/>
              </a:spcAft>
              <a:buClr>
                <a:srgbClr val="000000"/>
              </a:buClr>
              <a:buSzPts val="4000"/>
              <a:buFont typeface="Arial"/>
              <a:buNone/>
            </a:pPr>
            <a:r>
              <a:rPr lang="it-IT" sz="2400" dirty="0">
                <a:solidFill>
                  <a:schemeClr val="tx1"/>
                </a:solidFill>
                <a:latin typeface="Lato"/>
                <a:ea typeface="Lato"/>
                <a:cs typeface="Lato"/>
                <a:sym typeface="Lato"/>
              </a:rPr>
              <a:t>Atomic and molecular platform</a:t>
            </a:r>
            <a:endParaRPr sz="1000" u="none" strike="noStrike" cap="none" dirty="0">
              <a:solidFill>
                <a:schemeClr val="tx1"/>
              </a:solidFill>
              <a:latin typeface="Arial"/>
              <a:ea typeface="Arial"/>
              <a:cs typeface="Arial"/>
              <a:sym typeface="Arial"/>
            </a:endParaRPr>
          </a:p>
        </p:txBody>
      </p:sp>
      <p:pic>
        <p:nvPicPr>
          <p:cNvPr id="3076" name="Picture 4">
            <a:extLst>
              <a:ext uri="{FF2B5EF4-FFF2-40B4-BE49-F238E27FC236}">
                <a16:creationId xmlns:a16="http://schemas.microsoft.com/office/drawing/2014/main" id="{ABAE7302-7CBA-B319-C9D3-0D724785F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706" y="2220007"/>
            <a:ext cx="3648087" cy="184399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9;p1">
            <a:extLst>
              <a:ext uri="{FF2B5EF4-FFF2-40B4-BE49-F238E27FC236}">
                <a16:creationId xmlns:a16="http://schemas.microsoft.com/office/drawing/2014/main" id="{A49BC43B-E792-D7DC-0672-79F44DEF7FAB}"/>
              </a:ext>
            </a:extLst>
          </p:cNvPr>
          <p:cNvSpPr txBox="1"/>
          <p:nvPr/>
        </p:nvSpPr>
        <p:spPr>
          <a:xfrm>
            <a:off x="5109028" y="647522"/>
            <a:ext cx="570497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2400" b="1" u="none" strike="noStrike" cap="none" dirty="0">
                <a:solidFill>
                  <a:schemeClr val="tx1"/>
                </a:solidFill>
                <a:latin typeface="Lato"/>
                <a:ea typeface="Lato"/>
                <a:cs typeface="Lato"/>
                <a:sym typeface="Lato"/>
              </a:rPr>
              <a:t>Spoke 4</a:t>
            </a:r>
          </a:p>
          <a:p>
            <a:pPr marL="0" marR="0" lvl="0" indent="0" algn="ctr" rtl="0">
              <a:lnSpc>
                <a:spcPct val="150000"/>
              </a:lnSpc>
              <a:spcBef>
                <a:spcPts val="0"/>
              </a:spcBef>
              <a:spcAft>
                <a:spcPts val="0"/>
              </a:spcAft>
              <a:buClr>
                <a:srgbClr val="000000"/>
              </a:buClr>
              <a:buSzPts val="4000"/>
              <a:buFont typeface="Arial"/>
              <a:buNone/>
            </a:pPr>
            <a:r>
              <a:rPr lang="it-IT" sz="2400" dirty="0">
                <a:solidFill>
                  <a:schemeClr val="tx1"/>
                </a:solidFill>
                <a:latin typeface="Lato"/>
                <a:ea typeface="Lato"/>
                <a:cs typeface="Lato"/>
                <a:sym typeface="Lato"/>
              </a:rPr>
              <a:t>Photonic platform</a:t>
            </a:r>
            <a:endParaRPr sz="1000" u="none" strike="noStrike" cap="none" dirty="0">
              <a:solidFill>
                <a:schemeClr val="tx1"/>
              </a:solidFill>
              <a:latin typeface="Arial"/>
              <a:ea typeface="Arial"/>
              <a:cs typeface="Arial"/>
              <a:sym typeface="Arial"/>
            </a:endParaRPr>
          </a:p>
        </p:txBody>
      </p:sp>
      <p:sp>
        <p:nvSpPr>
          <p:cNvPr id="7" name="Google Shape;119;p1">
            <a:extLst>
              <a:ext uri="{FF2B5EF4-FFF2-40B4-BE49-F238E27FC236}">
                <a16:creationId xmlns:a16="http://schemas.microsoft.com/office/drawing/2014/main" id="{53E91118-852C-F0D5-3688-E926B38B0B4D}"/>
              </a:ext>
            </a:extLst>
          </p:cNvPr>
          <p:cNvSpPr txBox="1"/>
          <p:nvPr/>
        </p:nvSpPr>
        <p:spPr>
          <a:xfrm>
            <a:off x="7961516" y="2863713"/>
            <a:ext cx="3796349"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2400" b="1" u="none" strike="noStrike" cap="none" dirty="0">
                <a:solidFill>
                  <a:schemeClr val="tx1"/>
                </a:solidFill>
                <a:latin typeface="Lato"/>
                <a:ea typeface="Lato"/>
                <a:cs typeface="Lato"/>
                <a:sym typeface="Lato"/>
              </a:rPr>
              <a:t>Spoke 6</a:t>
            </a:r>
          </a:p>
          <a:p>
            <a:pPr marL="0" marR="0" lvl="0" indent="0" algn="ctr" rtl="0">
              <a:lnSpc>
                <a:spcPct val="150000"/>
              </a:lnSpc>
              <a:spcBef>
                <a:spcPts val="0"/>
              </a:spcBef>
              <a:spcAft>
                <a:spcPts val="0"/>
              </a:spcAft>
              <a:buClr>
                <a:srgbClr val="000000"/>
              </a:buClr>
              <a:buSzPts val="4000"/>
              <a:buFont typeface="Arial"/>
              <a:buNone/>
            </a:pPr>
            <a:r>
              <a:rPr lang="it-IT" sz="2400" dirty="0">
                <a:solidFill>
                  <a:schemeClr val="tx1"/>
                </a:solidFill>
                <a:latin typeface="Lato"/>
                <a:ea typeface="Lato"/>
                <a:cs typeface="Lato"/>
                <a:sym typeface="Lato"/>
              </a:rPr>
              <a:t>Integration of platforms</a:t>
            </a:r>
            <a:endParaRPr sz="1000" u="none" strike="noStrike" cap="none" dirty="0">
              <a:solidFill>
                <a:schemeClr val="tx1"/>
              </a:solidFill>
              <a:latin typeface="Arial"/>
              <a:ea typeface="Arial"/>
              <a:cs typeface="Arial"/>
              <a:sym typeface="Arial"/>
            </a:endParaRPr>
          </a:p>
        </p:txBody>
      </p:sp>
      <p:sp>
        <p:nvSpPr>
          <p:cNvPr id="8" name="Google Shape;119;p1">
            <a:extLst>
              <a:ext uri="{FF2B5EF4-FFF2-40B4-BE49-F238E27FC236}">
                <a16:creationId xmlns:a16="http://schemas.microsoft.com/office/drawing/2014/main" id="{AC2134A6-B7F7-DB71-4F15-BDFBFB366AE6}"/>
              </a:ext>
            </a:extLst>
          </p:cNvPr>
          <p:cNvSpPr txBox="1"/>
          <p:nvPr/>
        </p:nvSpPr>
        <p:spPr>
          <a:xfrm>
            <a:off x="4935088" y="4930298"/>
            <a:ext cx="3796349"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2400" b="1" u="none" strike="noStrike" cap="none" dirty="0">
                <a:solidFill>
                  <a:schemeClr val="tx1"/>
                </a:solidFill>
                <a:latin typeface="Lato"/>
                <a:ea typeface="Lato"/>
                <a:cs typeface="Lato"/>
                <a:sym typeface="Lato"/>
              </a:rPr>
              <a:t>Spoke 8</a:t>
            </a:r>
          </a:p>
          <a:p>
            <a:pPr marL="0" marR="0" lvl="0" indent="0" algn="ctr" rtl="0">
              <a:lnSpc>
                <a:spcPct val="150000"/>
              </a:lnSpc>
              <a:spcBef>
                <a:spcPts val="0"/>
              </a:spcBef>
              <a:spcAft>
                <a:spcPts val="0"/>
              </a:spcAft>
              <a:buClr>
                <a:srgbClr val="000000"/>
              </a:buClr>
              <a:buSzPts val="4000"/>
              <a:buFont typeface="Arial"/>
              <a:buNone/>
            </a:pPr>
            <a:r>
              <a:rPr lang="it-IT" sz="2400" dirty="0">
                <a:solidFill>
                  <a:schemeClr val="tx1"/>
                </a:solidFill>
                <a:latin typeface="Lato"/>
                <a:ea typeface="Lato"/>
                <a:cs typeface="Lato"/>
                <a:sym typeface="Lato"/>
              </a:rPr>
              <a:t>Technology transfer</a:t>
            </a:r>
            <a:endParaRPr sz="1000" u="none" strike="noStrike" cap="none" dirty="0">
              <a:solidFill>
                <a:schemeClr val="tx1"/>
              </a:solidFill>
              <a:latin typeface="Arial"/>
              <a:ea typeface="Arial"/>
              <a:cs typeface="Arial"/>
              <a:sym typeface="Arial"/>
            </a:endParaRPr>
          </a:p>
        </p:txBody>
      </p:sp>
      <p:sp>
        <p:nvSpPr>
          <p:cNvPr id="9" name="Google Shape;119;p1">
            <a:extLst>
              <a:ext uri="{FF2B5EF4-FFF2-40B4-BE49-F238E27FC236}">
                <a16:creationId xmlns:a16="http://schemas.microsoft.com/office/drawing/2014/main" id="{8669F404-0CB8-A5E1-7067-C87957F7AB0D}"/>
              </a:ext>
            </a:extLst>
          </p:cNvPr>
          <p:cNvSpPr txBox="1"/>
          <p:nvPr/>
        </p:nvSpPr>
        <p:spPr>
          <a:xfrm>
            <a:off x="448693" y="3768281"/>
            <a:ext cx="3796349"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2400" b="1" u="none" strike="noStrike" cap="none" dirty="0">
                <a:solidFill>
                  <a:schemeClr val="tx1"/>
                </a:solidFill>
                <a:latin typeface="Lato"/>
                <a:ea typeface="Lato"/>
                <a:cs typeface="Lato"/>
                <a:sym typeface="Lato"/>
              </a:rPr>
              <a:t>Spoke 9</a:t>
            </a:r>
          </a:p>
          <a:p>
            <a:pPr marL="0" marR="0" lvl="0" indent="0" algn="ctr" rtl="0">
              <a:lnSpc>
                <a:spcPct val="150000"/>
              </a:lnSpc>
              <a:spcBef>
                <a:spcPts val="0"/>
              </a:spcBef>
              <a:spcAft>
                <a:spcPts val="0"/>
              </a:spcAft>
              <a:buClr>
                <a:srgbClr val="000000"/>
              </a:buClr>
              <a:buSzPts val="4000"/>
              <a:buFont typeface="Arial"/>
              <a:buNone/>
            </a:pPr>
            <a:r>
              <a:rPr lang="it-IT" sz="2400" dirty="0">
                <a:solidFill>
                  <a:schemeClr val="tx1"/>
                </a:solidFill>
                <a:latin typeface="Lato"/>
                <a:ea typeface="Lato"/>
                <a:cs typeface="Lato"/>
                <a:sym typeface="Lato"/>
              </a:rPr>
              <a:t>Education and outreach</a:t>
            </a:r>
            <a:endParaRPr sz="1000" u="none" strike="noStrike" cap="none" dirty="0">
              <a:solidFill>
                <a:schemeClr val="tx1"/>
              </a:solidFill>
              <a:latin typeface="Arial"/>
              <a:ea typeface="Arial"/>
              <a:cs typeface="Arial"/>
              <a:sym typeface="Arial"/>
            </a:endParaRPr>
          </a:p>
        </p:txBody>
      </p:sp>
      <p:sp>
        <p:nvSpPr>
          <p:cNvPr id="4" name="Google Shape;119;p1">
            <a:extLst>
              <a:ext uri="{FF2B5EF4-FFF2-40B4-BE49-F238E27FC236}">
                <a16:creationId xmlns:a16="http://schemas.microsoft.com/office/drawing/2014/main" id="{CF913768-063D-29F2-CFC3-A438828F6CA7}"/>
              </a:ext>
            </a:extLst>
          </p:cNvPr>
          <p:cNvSpPr txBox="1"/>
          <p:nvPr/>
        </p:nvSpPr>
        <p:spPr>
          <a:xfrm>
            <a:off x="4245042" y="3914395"/>
            <a:ext cx="3796349"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000"/>
              <a:buFont typeface="Arial"/>
              <a:buNone/>
            </a:pPr>
            <a:r>
              <a:rPr lang="it-IT" sz="2800" b="1" u="none" strike="noStrike" cap="none" dirty="0">
                <a:solidFill>
                  <a:srgbClr val="C00000"/>
                </a:solidFill>
                <a:latin typeface="Lato"/>
                <a:ea typeface="Lato"/>
                <a:cs typeface="Lato"/>
                <a:sym typeface="Lato"/>
              </a:rPr>
              <a:t>6.4+ M€</a:t>
            </a:r>
            <a:endParaRPr sz="1050" u="none" strike="noStrike" cap="none" dirty="0">
              <a:solidFill>
                <a:srgbClr val="C00000"/>
              </a:solidFill>
              <a:latin typeface="Arial"/>
              <a:ea typeface="Arial"/>
              <a:cs typeface="Arial"/>
              <a:sym typeface="Arial"/>
            </a:endParaRPr>
          </a:p>
        </p:txBody>
      </p:sp>
    </p:spTree>
    <p:extLst>
      <p:ext uri="{BB962C8B-B14F-4D97-AF65-F5344CB8AC3E}">
        <p14:creationId xmlns:p14="http://schemas.microsoft.com/office/powerpoint/2010/main" val="430550572"/>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3f4a44c-11cb-45b8-a933-b6b41bde23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2D35381C1CEF468523717D92621810" ma:contentTypeVersion="14" ma:contentTypeDescription="Create a new document." ma:contentTypeScope="" ma:versionID="80da6ad5560822b8c9c5e18d9c317763">
  <xsd:schema xmlns:xsd="http://www.w3.org/2001/XMLSchema" xmlns:xs="http://www.w3.org/2001/XMLSchema" xmlns:p="http://schemas.microsoft.com/office/2006/metadata/properties" xmlns:ns3="03f4a44c-11cb-45b8-a933-b6b41bde23b7" xmlns:ns4="cb62f97b-fffa-4433-9fad-cbcd4680eca8" targetNamespace="http://schemas.microsoft.com/office/2006/metadata/properties" ma:root="true" ma:fieldsID="869f0751b042ceb21f437fe525624d2a" ns3:_="" ns4:_="">
    <xsd:import namespace="03f4a44c-11cb-45b8-a933-b6b41bde23b7"/>
    <xsd:import namespace="cb62f97b-fffa-4433-9fad-cbcd4680eca8"/>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f4a44c-11cb-45b8-a933-b6b41bde23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_activity" ma:index="18"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62f97b-fffa-4433-9fad-cbcd4680eca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8AA17E-FC02-4A33-9016-6266C7A1BE96}">
  <ds:schemaRefs>
    <ds:schemaRef ds:uri="http://schemas.microsoft.com/sharepoint/v3/contenttype/forms"/>
  </ds:schemaRefs>
</ds:datastoreItem>
</file>

<file path=customXml/itemProps2.xml><?xml version="1.0" encoding="utf-8"?>
<ds:datastoreItem xmlns:ds="http://schemas.openxmlformats.org/officeDocument/2006/customXml" ds:itemID="{9C7E5B29-350F-4DD4-B409-213075467F35}">
  <ds:schemaRefs>
    <ds:schemaRef ds:uri="http://schemas.microsoft.com/office/infopath/2007/PartnerControls"/>
    <ds:schemaRef ds:uri="http://purl.org/dc/elements/1.1/"/>
    <ds:schemaRef ds:uri="http://schemas.openxmlformats.org/package/2006/metadata/core-properties"/>
    <ds:schemaRef ds:uri="http://purl.org/dc/terms/"/>
    <ds:schemaRef ds:uri="http://www.w3.org/XML/1998/namespace"/>
    <ds:schemaRef ds:uri="http://schemas.microsoft.com/office/2006/documentManagement/types"/>
    <ds:schemaRef ds:uri="http://schemas.microsoft.com/office/2006/metadata/properties"/>
    <ds:schemaRef ds:uri="cb62f97b-fffa-4433-9fad-cbcd4680eca8"/>
    <ds:schemaRef ds:uri="03f4a44c-11cb-45b8-a933-b6b41bde23b7"/>
    <ds:schemaRef ds:uri="http://purl.org/dc/dcmitype/"/>
  </ds:schemaRefs>
</ds:datastoreItem>
</file>

<file path=customXml/itemProps3.xml><?xml version="1.0" encoding="utf-8"?>
<ds:datastoreItem xmlns:ds="http://schemas.openxmlformats.org/officeDocument/2006/customXml" ds:itemID="{5D13C620-740F-4461-A204-F708DCE2F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f4a44c-11cb-45b8-a933-b6b41bde23b7"/>
    <ds:schemaRef ds:uri="cb62f97b-fffa-4433-9fad-cbcd4680ec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1733</TotalTime>
  <Words>535</Words>
  <Application>Microsoft Office PowerPoint</Application>
  <PresentationFormat>Widescreen</PresentationFormat>
  <Paragraphs>139</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Lato</vt:lpstr>
      <vt:lpstr>Avenir</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Claudio Puglia</cp:lastModifiedBy>
  <cp:revision>21</cp:revision>
  <dcterms:created xsi:type="dcterms:W3CDTF">2022-08-03T09:30:40Z</dcterms:created>
  <dcterms:modified xsi:type="dcterms:W3CDTF">2023-10-19T08:27:58Z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0x010100E82D35381C1CEF468523717D92621810</vt:lpwstr>
  </property>
</Properties>
</file>