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71" r:id="rId4"/>
    <p:sldId id="266" r:id="rId5"/>
    <p:sldId id="267" r:id="rId6"/>
    <p:sldId id="268" r:id="rId7"/>
    <p:sldId id="272" r:id="rId8"/>
    <p:sldId id="270" r:id="rId9"/>
    <p:sldId id="273" r:id="rId10"/>
    <p:sldId id="269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4DD2F-EEB0-EE43-81C3-22AF4B581ACA}" v="350" dt="2023-11-06T18:21:16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7"/>
    <p:restoredTop sz="94577"/>
  </p:normalViewPr>
  <p:slideViewPr>
    <p:cSldViewPr snapToGrid="0">
      <p:cViewPr varScale="1">
        <p:scale>
          <a:sx n="112" d="100"/>
          <a:sy n="112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Ruggeri" userId="b0bc88afa58e3bcc" providerId="LiveId" clId="{A5D025E1-6999-144D-8880-8C28A951A202}"/>
    <pc:docChg chg="undo custSel addSld delSld modSld sldOrd">
      <pc:chgData name="Alessandro Ruggeri" userId="b0bc88afa58e3bcc" providerId="LiveId" clId="{A5D025E1-6999-144D-8880-8C28A951A202}" dt="2023-10-30T11:14:28.431" v="1369" actId="20577"/>
      <pc:docMkLst>
        <pc:docMk/>
      </pc:docMkLst>
      <pc:sldChg chg="modSp mod">
        <pc:chgData name="Alessandro Ruggeri" userId="b0bc88afa58e3bcc" providerId="LiveId" clId="{A5D025E1-6999-144D-8880-8C28A951A202}" dt="2023-10-30T11:06:30.111" v="1314" actId="27636"/>
        <pc:sldMkLst>
          <pc:docMk/>
          <pc:sldMk cId="2636492897" sldId="258"/>
        </pc:sldMkLst>
        <pc:spChg chg="mod">
          <ac:chgData name="Alessandro Ruggeri" userId="b0bc88afa58e3bcc" providerId="LiveId" clId="{A5D025E1-6999-144D-8880-8C28A951A202}" dt="2023-10-30T11:06:30.111" v="1314" actId="27636"/>
          <ac:spMkLst>
            <pc:docMk/>
            <pc:sldMk cId="2636492897" sldId="258"/>
            <ac:spMk id="3" creationId="{C2AA824A-2E71-92C9-0A4B-0CED8F34B42A}"/>
          </ac:spMkLst>
        </pc:spChg>
      </pc:sldChg>
      <pc:sldChg chg="modSp mod">
        <pc:chgData name="Alessandro Ruggeri" userId="b0bc88afa58e3bcc" providerId="LiveId" clId="{A5D025E1-6999-144D-8880-8C28A951A202}" dt="2023-10-30T11:14:28.431" v="1369" actId="20577"/>
        <pc:sldMkLst>
          <pc:docMk/>
          <pc:sldMk cId="1676073848" sldId="265"/>
        </pc:sldMkLst>
        <pc:spChg chg="mod">
          <ac:chgData name="Alessandro Ruggeri" userId="b0bc88afa58e3bcc" providerId="LiveId" clId="{A5D025E1-6999-144D-8880-8C28A951A202}" dt="2023-10-30T10:10:32.377" v="960" actId="1076"/>
          <ac:spMkLst>
            <pc:docMk/>
            <pc:sldMk cId="1676073848" sldId="265"/>
            <ac:spMk id="2" creationId="{94F51337-3AE5-8EE0-C535-986AF31050C4}"/>
          </ac:spMkLst>
        </pc:spChg>
        <pc:spChg chg="mod">
          <ac:chgData name="Alessandro Ruggeri" userId="b0bc88afa58e3bcc" providerId="LiveId" clId="{A5D025E1-6999-144D-8880-8C28A951A202}" dt="2023-10-30T11:14:28.431" v="1369" actId="20577"/>
          <ac:spMkLst>
            <pc:docMk/>
            <pc:sldMk cId="1676073848" sldId="265"/>
            <ac:spMk id="3" creationId="{666281F5-78B5-5907-72A5-7D5ECA01AE1A}"/>
          </ac:spMkLst>
        </pc:spChg>
        <pc:grpChg chg="mod">
          <ac:chgData name="Alessandro Ruggeri" userId="b0bc88afa58e3bcc" providerId="LiveId" clId="{A5D025E1-6999-144D-8880-8C28A951A202}" dt="2023-10-30T10:30:00.575" v="1266" actId="1076"/>
          <ac:grpSpMkLst>
            <pc:docMk/>
            <pc:sldMk cId="1676073848" sldId="265"/>
            <ac:grpSpMk id="4" creationId="{6E2FD6D6-696B-3142-851B-B1E1F94D0A27}"/>
          </ac:grpSpMkLst>
        </pc:grpChg>
      </pc:sldChg>
      <pc:sldChg chg="addSp delSp modSp mod">
        <pc:chgData name="Alessandro Ruggeri" userId="b0bc88afa58e3bcc" providerId="LiveId" clId="{A5D025E1-6999-144D-8880-8C28A951A202}" dt="2023-10-30T11:07:20.063" v="1315" actId="1076"/>
        <pc:sldMkLst>
          <pc:docMk/>
          <pc:sldMk cId="1541552872" sldId="266"/>
        </pc:sldMkLst>
        <pc:spChg chg="mod">
          <ac:chgData name="Alessandro Ruggeri" userId="b0bc88afa58e3bcc" providerId="LiveId" clId="{A5D025E1-6999-144D-8880-8C28A951A202}" dt="2023-10-30T10:19:53.284" v="1014" actId="1076"/>
          <ac:spMkLst>
            <pc:docMk/>
            <pc:sldMk cId="1541552872" sldId="266"/>
            <ac:spMk id="2" creationId="{0A5F64AE-2EB0-4790-5EFB-CCAF230D56CD}"/>
          </ac:spMkLst>
        </pc:spChg>
        <pc:spChg chg="mod">
          <ac:chgData name="Alessandro Ruggeri" userId="b0bc88afa58e3bcc" providerId="LiveId" clId="{A5D025E1-6999-144D-8880-8C28A951A202}" dt="2023-10-30T10:18:26.771" v="1000" actId="207"/>
          <ac:spMkLst>
            <pc:docMk/>
            <pc:sldMk cId="1541552872" sldId="266"/>
            <ac:spMk id="3" creationId="{3310D5BF-8592-FAD0-C938-91AA1A2BC24B}"/>
          </ac:spMkLst>
        </pc:spChg>
        <pc:spChg chg="mod">
          <ac:chgData name="Alessandro Ruggeri" userId="b0bc88afa58e3bcc" providerId="LiveId" clId="{A5D025E1-6999-144D-8880-8C28A951A202}" dt="2023-10-30T11:07:20.063" v="1315" actId="1076"/>
          <ac:spMkLst>
            <pc:docMk/>
            <pc:sldMk cId="1541552872" sldId="266"/>
            <ac:spMk id="9" creationId="{3CD75265-074F-1077-57FA-F0C01F2C836E}"/>
          </ac:spMkLst>
        </pc:spChg>
        <pc:spChg chg="mod">
          <ac:chgData name="Alessandro Ruggeri" userId="b0bc88afa58e3bcc" providerId="LiveId" clId="{A5D025E1-6999-144D-8880-8C28A951A202}" dt="2023-10-30T11:07:20.063" v="1315" actId="1076"/>
          <ac:spMkLst>
            <pc:docMk/>
            <pc:sldMk cId="1541552872" sldId="266"/>
            <ac:spMk id="10" creationId="{B6649A82-FA8A-6E76-2E78-B7C32635FFD4}"/>
          </ac:spMkLst>
        </pc:spChg>
        <pc:spChg chg="add del mod">
          <ac:chgData name="Alessandro Ruggeri" userId="b0bc88afa58e3bcc" providerId="LiveId" clId="{A5D025E1-6999-144D-8880-8C28A951A202}" dt="2023-10-30T10:18:29.598" v="1002"/>
          <ac:spMkLst>
            <pc:docMk/>
            <pc:sldMk cId="1541552872" sldId="266"/>
            <ac:spMk id="11" creationId="{E09DDA0B-E437-F07D-A502-61305A49CEAF}"/>
          </ac:spMkLst>
        </pc:spChg>
        <pc:picChg chg="mod">
          <ac:chgData name="Alessandro Ruggeri" userId="b0bc88afa58e3bcc" providerId="LiveId" clId="{A5D025E1-6999-144D-8880-8C28A951A202}" dt="2023-10-30T11:07:20.063" v="1315" actId="1076"/>
          <ac:picMkLst>
            <pc:docMk/>
            <pc:sldMk cId="1541552872" sldId="266"/>
            <ac:picMk id="6" creationId="{43B13902-286B-5316-0E84-312A432F790B}"/>
          </ac:picMkLst>
        </pc:picChg>
        <pc:picChg chg="mod">
          <ac:chgData name="Alessandro Ruggeri" userId="b0bc88afa58e3bcc" providerId="LiveId" clId="{A5D025E1-6999-144D-8880-8C28A951A202}" dt="2023-10-30T11:07:20.063" v="1315" actId="1076"/>
          <ac:picMkLst>
            <pc:docMk/>
            <pc:sldMk cId="1541552872" sldId="266"/>
            <ac:picMk id="8" creationId="{45446CE8-BA5D-6C5B-AD83-9717A2AB5F02}"/>
          </ac:picMkLst>
        </pc:picChg>
      </pc:sldChg>
      <pc:sldChg chg="modSp mod">
        <pc:chgData name="Alessandro Ruggeri" userId="b0bc88afa58e3bcc" providerId="LiveId" clId="{A5D025E1-6999-144D-8880-8C28A951A202}" dt="2023-10-30T11:03:52.200" v="1306" actId="14100"/>
        <pc:sldMkLst>
          <pc:docMk/>
          <pc:sldMk cId="461372588" sldId="267"/>
        </pc:sldMkLst>
        <pc:spChg chg="mod">
          <ac:chgData name="Alessandro Ruggeri" userId="b0bc88afa58e3bcc" providerId="LiveId" clId="{A5D025E1-6999-144D-8880-8C28A951A202}" dt="2023-10-30T11:03:28.109" v="1295" actId="27636"/>
          <ac:spMkLst>
            <pc:docMk/>
            <pc:sldMk cId="461372588" sldId="267"/>
            <ac:spMk id="3" creationId="{CE5A254F-E5EF-5936-63A2-1670853EDC95}"/>
          </ac:spMkLst>
        </pc:spChg>
        <pc:picChg chg="mod">
          <ac:chgData name="Alessandro Ruggeri" userId="b0bc88afa58e3bcc" providerId="LiveId" clId="{A5D025E1-6999-144D-8880-8C28A951A202}" dt="2023-10-30T11:03:10.648" v="1286" actId="1076"/>
          <ac:picMkLst>
            <pc:docMk/>
            <pc:sldMk cId="461372588" sldId="267"/>
            <ac:picMk id="6" creationId="{D1815529-328E-3A42-4309-D56BB9FE5E0D}"/>
          </ac:picMkLst>
        </pc:picChg>
        <pc:picChg chg="mod">
          <ac:chgData name="Alessandro Ruggeri" userId="b0bc88afa58e3bcc" providerId="LiveId" clId="{A5D025E1-6999-144D-8880-8C28A951A202}" dt="2023-10-30T11:03:39.573" v="1304" actId="1076"/>
          <ac:picMkLst>
            <pc:docMk/>
            <pc:sldMk cId="461372588" sldId="267"/>
            <ac:picMk id="8" creationId="{A509E7D2-250D-4297-9AFA-D290CD13D191}"/>
          </ac:picMkLst>
        </pc:picChg>
        <pc:cxnChg chg="mod">
          <ac:chgData name="Alessandro Ruggeri" userId="b0bc88afa58e3bcc" providerId="LiveId" clId="{A5D025E1-6999-144D-8880-8C28A951A202}" dt="2023-10-30T11:03:52.200" v="1306" actId="14100"/>
          <ac:cxnSpMkLst>
            <pc:docMk/>
            <pc:sldMk cId="461372588" sldId="267"/>
            <ac:cxnSpMk id="10" creationId="{ACCF3E4B-99A3-AC75-CAF6-06E3292D6A89}"/>
          </ac:cxnSpMkLst>
        </pc:cxnChg>
      </pc:sldChg>
      <pc:sldChg chg="addSp modSp mod">
        <pc:chgData name="Alessandro Ruggeri" userId="b0bc88afa58e3bcc" providerId="LiveId" clId="{A5D025E1-6999-144D-8880-8C28A951A202}" dt="2023-10-30T10:42:37.380" v="1278" actId="14826"/>
        <pc:sldMkLst>
          <pc:docMk/>
          <pc:sldMk cId="1122596183" sldId="268"/>
        </pc:sldMkLst>
        <pc:spChg chg="mod">
          <ac:chgData name="Alessandro Ruggeri" userId="b0bc88afa58e3bcc" providerId="LiveId" clId="{A5D025E1-6999-144D-8880-8C28A951A202}" dt="2023-10-30T10:12:59.100" v="963" actId="1076"/>
          <ac:spMkLst>
            <pc:docMk/>
            <pc:sldMk cId="1122596183" sldId="268"/>
            <ac:spMk id="2" creationId="{D490EFA4-86D5-DC5B-03C4-21AFEB4003DC}"/>
          </ac:spMkLst>
        </pc:spChg>
        <pc:spChg chg="mod">
          <ac:chgData name="Alessandro Ruggeri" userId="b0bc88afa58e3bcc" providerId="LiveId" clId="{A5D025E1-6999-144D-8880-8C28A951A202}" dt="2023-10-30T10:18:47.868" v="1006" actId="207"/>
          <ac:spMkLst>
            <pc:docMk/>
            <pc:sldMk cId="1122596183" sldId="268"/>
            <ac:spMk id="3" creationId="{F51F46BA-5B46-6C7B-E13C-9A900721EBD8}"/>
          </ac:spMkLst>
        </pc:spChg>
        <pc:grpChg chg="add mod">
          <ac:chgData name="Alessandro Ruggeri" userId="b0bc88afa58e3bcc" providerId="LiveId" clId="{A5D025E1-6999-144D-8880-8C28A951A202}" dt="2023-10-30T10:42:37.380" v="1278" actId="14826"/>
          <ac:grpSpMkLst>
            <pc:docMk/>
            <pc:sldMk cId="1122596183" sldId="268"/>
            <ac:grpSpMk id="16" creationId="{96EC7B7F-3FB3-8AF5-EBA7-6EEF80747FB7}"/>
          </ac:grpSpMkLst>
        </pc:grpChg>
        <pc:picChg chg="mod">
          <ac:chgData name="Alessandro Ruggeri" userId="b0bc88afa58e3bcc" providerId="LiveId" clId="{A5D025E1-6999-144D-8880-8C28A951A202}" dt="2023-10-30T10:42:37.380" v="1278" actId="14826"/>
          <ac:picMkLst>
            <pc:docMk/>
            <pc:sldMk cId="1122596183" sldId="268"/>
            <ac:picMk id="5" creationId="{A51AC8E2-6333-340A-2920-C8C301E1CDF5}"/>
          </ac:picMkLst>
        </pc:picChg>
        <pc:picChg chg="mod">
          <ac:chgData name="Alessandro Ruggeri" userId="b0bc88afa58e3bcc" providerId="LiveId" clId="{A5D025E1-6999-144D-8880-8C28A951A202}" dt="2023-10-30T10:42:37.380" v="1278" actId="14826"/>
          <ac:picMkLst>
            <pc:docMk/>
            <pc:sldMk cId="1122596183" sldId="268"/>
            <ac:picMk id="7" creationId="{1823886D-CD53-11E7-A07D-EB611AB7F45B}"/>
          </ac:picMkLst>
        </pc:picChg>
        <pc:picChg chg="mod">
          <ac:chgData name="Alessandro Ruggeri" userId="b0bc88afa58e3bcc" providerId="LiveId" clId="{A5D025E1-6999-144D-8880-8C28A951A202}" dt="2023-10-30T10:42:37.380" v="1278" actId="14826"/>
          <ac:picMkLst>
            <pc:docMk/>
            <pc:sldMk cId="1122596183" sldId="268"/>
            <ac:picMk id="9" creationId="{C3B9BC3F-3672-BCB5-5862-F6C3A57F90D5}"/>
          </ac:picMkLst>
        </pc:picChg>
        <pc:picChg chg="mod">
          <ac:chgData name="Alessandro Ruggeri" userId="b0bc88afa58e3bcc" providerId="LiveId" clId="{A5D025E1-6999-144D-8880-8C28A951A202}" dt="2023-10-30T10:42:37.380" v="1278" actId="14826"/>
          <ac:picMkLst>
            <pc:docMk/>
            <pc:sldMk cId="1122596183" sldId="268"/>
            <ac:picMk id="10" creationId="{1E8AFF55-1B55-FD71-C98F-27444CD524BF}"/>
          </ac:picMkLst>
        </pc:picChg>
        <pc:picChg chg="mod">
          <ac:chgData name="Alessandro Ruggeri" userId="b0bc88afa58e3bcc" providerId="LiveId" clId="{A5D025E1-6999-144D-8880-8C28A951A202}" dt="2023-10-30T10:42:37.380" v="1278" actId="14826"/>
          <ac:picMkLst>
            <pc:docMk/>
            <pc:sldMk cId="1122596183" sldId="268"/>
            <ac:picMk id="11" creationId="{150E7B7F-6A73-5702-F0AF-9D97ED021115}"/>
          </ac:picMkLst>
        </pc:picChg>
        <pc:picChg chg="mod">
          <ac:chgData name="Alessandro Ruggeri" userId="b0bc88afa58e3bcc" providerId="LiveId" clId="{A5D025E1-6999-144D-8880-8C28A951A202}" dt="2023-10-30T10:42:37.380" v="1278" actId="14826"/>
          <ac:picMkLst>
            <pc:docMk/>
            <pc:sldMk cId="1122596183" sldId="268"/>
            <ac:picMk id="12" creationId="{C196CFB0-F887-E7D7-F121-90A95102F29F}"/>
          </ac:picMkLst>
        </pc:picChg>
        <pc:picChg chg="mod">
          <ac:chgData name="Alessandro Ruggeri" userId="b0bc88afa58e3bcc" providerId="LiveId" clId="{A5D025E1-6999-144D-8880-8C28A951A202}" dt="2023-10-30T10:42:37.380" v="1278" actId="14826"/>
          <ac:picMkLst>
            <pc:docMk/>
            <pc:sldMk cId="1122596183" sldId="268"/>
            <ac:picMk id="13" creationId="{3F6CAFB0-3139-0F1E-56B3-89CDF1ED9192}"/>
          </ac:picMkLst>
        </pc:picChg>
        <pc:picChg chg="mod">
          <ac:chgData name="Alessandro Ruggeri" userId="b0bc88afa58e3bcc" providerId="LiveId" clId="{A5D025E1-6999-144D-8880-8C28A951A202}" dt="2023-10-30T10:42:37.380" v="1278" actId="14826"/>
          <ac:picMkLst>
            <pc:docMk/>
            <pc:sldMk cId="1122596183" sldId="268"/>
            <ac:picMk id="14" creationId="{06CB178F-7A97-1FDB-063F-07AE2FD16871}"/>
          </ac:picMkLst>
        </pc:picChg>
        <pc:picChg chg="mod">
          <ac:chgData name="Alessandro Ruggeri" userId="b0bc88afa58e3bcc" providerId="LiveId" clId="{A5D025E1-6999-144D-8880-8C28A951A202}" dt="2023-10-30T10:42:37.380" v="1278" actId="14826"/>
          <ac:picMkLst>
            <pc:docMk/>
            <pc:sldMk cId="1122596183" sldId="268"/>
            <ac:picMk id="15" creationId="{C40E64A2-6B10-98DC-B38D-7DC041F4806B}"/>
          </ac:picMkLst>
        </pc:picChg>
      </pc:sldChg>
      <pc:sldChg chg="addSp modSp new mod">
        <pc:chgData name="Alessandro Ruggeri" userId="b0bc88afa58e3bcc" providerId="LiveId" clId="{A5D025E1-6999-144D-8880-8C28A951A202}" dt="2023-10-30T10:44:23.813" v="1279" actId="1076"/>
        <pc:sldMkLst>
          <pc:docMk/>
          <pc:sldMk cId="1523464427" sldId="269"/>
        </pc:sldMkLst>
        <pc:spChg chg="mod">
          <ac:chgData name="Alessandro Ruggeri" userId="b0bc88afa58e3bcc" providerId="LiveId" clId="{A5D025E1-6999-144D-8880-8C28A951A202}" dt="2023-10-30T09:40:17.450" v="16" actId="20577"/>
          <ac:spMkLst>
            <pc:docMk/>
            <pc:sldMk cId="1523464427" sldId="269"/>
            <ac:spMk id="2" creationId="{2BF6BC2A-858D-FD13-AFC4-59ACCBF0D725}"/>
          </ac:spMkLst>
        </pc:spChg>
        <pc:spChg chg="mod">
          <ac:chgData name="Alessandro Ruggeri" userId="b0bc88afa58e3bcc" providerId="LiveId" clId="{A5D025E1-6999-144D-8880-8C28A951A202}" dt="2023-10-30T10:44:23.813" v="1279" actId="1076"/>
          <ac:spMkLst>
            <pc:docMk/>
            <pc:sldMk cId="1523464427" sldId="269"/>
            <ac:spMk id="3" creationId="{79B21E71-EAB6-1828-0364-734C654F5679}"/>
          </ac:spMkLst>
        </pc:spChg>
        <pc:picChg chg="add mod">
          <ac:chgData name="Alessandro Ruggeri" userId="b0bc88afa58e3bcc" providerId="LiveId" clId="{A5D025E1-6999-144D-8880-8C28A951A202}" dt="2023-10-30T09:44:25.716" v="381" actId="1076"/>
          <ac:picMkLst>
            <pc:docMk/>
            <pc:sldMk cId="1523464427" sldId="269"/>
            <ac:picMk id="5" creationId="{44BE820B-E71F-E040-676F-688A3FBB199A}"/>
          </ac:picMkLst>
        </pc:picChg>
        <pc:picChg chg="add mod">
          <ac:chgData name="Alessandro Ruggeri" userId="b0bc88afa58e3bcc" providerId="LiveId" clId="{A5D025E1-6999-144D-8880-8C28A951A202}" dt="2023-10-30T09:44:33.533" v="384" actId="1076"/>
          <ac:picMkLst>
            <pc:docMk/>
            <pc:sldMk cId="1523464427" sldId="269"/>
            <ac:picMk id="7" creationId="{52DC88FE-0C36-0CD5-3A7D-07AE86ACA035}"/>
          </ac:picMkLst>
        </pc:picChg>
      </pc:sldChg>
      <pc:sldChg chg="addSp delSp modSp new mod ord addAnim delAnim modAnim">
        <pc:chgData name="Alessandro Ruggeri" userId="b0bc88afa58e3bcc" providerId="LiveId" clId="{A5D025E1-6999-144D-8880-8C28A951A202}" dt="2023-10-30T10:37:56.552" v="1272" actId="1076"/>
        <pc:sldMkLst>
          <pc:docMk/>
          <pc:sldMk cId="1177491922" sldId="270"/>
        </pc:sldMkLst>
        <pc:spChg chg="mod">
          <ac:chgData name="Alessandro Ruggeri" userId="b0bc88afa58e3bcc" providerId="LiveId" clId="{A5D025E1-6999-144D-8880-8C28A951A202}" dt="2023-10-30T10:37:56.552" v="1272" actId="1076"/>
          <ac:spMkLst>
            <pc:docMk/>
            <pc:sldMk cId="1177491922" sldId="270"/>
            <ac:spMk id="2" creationId="{A0317B13-1012-40B9-6154-CD7DB64ADD00}"/>
          </ac:spMkLst>
        </pc:spChg>
        <pc:spChg chg="del">
          <ac:chgData name="Alessandro Ruggeri" userId="b0bc88afa58e3bcc" providerId="LiveId" clId="{A5D025E1-6999-144D-8880-8C28A951A202}" dt="2023-10-30T09:58:09.257" v="824" actId="478"/>
          <ac:spMkLst>
            <pc:docMk/>
            <pc:sldMk cId="1177491922" sldId="270"/>
            <ac:spMk id="3" creationId="{025A8477-205F-CC4B-DFCD-8EB3546985AF}"/>
          </ac:spMkLst>
        </pc:spChg>
        <pc:spChg chg="add del mod">
          <ac:chgData name="Alessandro Ruggeri" userId="b0bc88afa58e3bcc" providerId="LiveId" clId="{A5D025E1-6999-144D-8880-8C28A951A202}" dt="2023-10-30T09:58:16.075" v="828"/>
          <ac:spMkLst>
            <pc:docMk/>
            <pc:sldMk cId="1177491922" sldId="270"/>
            <ac:spMk id="4" creationId="{884B5870-337C-81C2-74FF-05C816D63238}"/>
          </ac:spMkLst>
        </pc:spChg>
        <pc:spChg chg="add mod">
          <ac:chgData name="Alessandro Ruggeri" userId="b0bc88afa58e3bcc" providerId="LiveId" clId="{A5D025E1-6999-144D-8880-8C28A951A202}" dt="2023-10-30T10:20:59.824" v="1019" actId="1076"/>
          <ac:spMkLst>
            <pc:docMk/>
            <pc:sldMk cId="1177491922" sldId="270"/>
            <ac:spMk id="29" creationId="{F2F65CF0-E90C-BF6D-FE0C-1F53E1A1DA5D}"/>
          </ac:spMkLst>
        </pc:spChg>
        <pc:spChg chg="add mod">
          <ac:chgData name="Alessandro Ruggeri" userId="b0bc88afa58e3bcc" providerId="LiveId" clId="{A5D025E1-6999-144D-8880-8C28A951A202}" dt="2023-10-30T10:21:50.323" v="1022" actId="1076"/>
          <ac:spMkLst>
            <pc:docMk/>
            <pc:sldMk cId="1177491922" sldId="270"/>
            <ac:spMk id="30" creationId="{9EB6C82E-A6D4-639A-D47B-A570CA9E4001}"/>
          </ac:spMkLst>
        </pc:spChg>
        <pc:spChg chg="add del mod">
          <ac:chgData name="Alessandro Ruggeri" userId="b0bc88afa58e3bcc" providerId="LiveId" clId="{A5D025E1-6999-144D-8880-8C28A951A202}" dt="2023-10-30T10:34:58.213" v="1267" actId="1076"/>
          <ac:spMkLst>
            <pc:docMk/>
            <pc:sldMk cId="1177491922" sldId="270"/>
            <ac:spMk id="31" creationId="{32CFDCEF-22E2-C570-935A-7A88CD13E828}"/>
          </ac:spMkLst>
        </pc:spChg>
        <pc:spChg chg="add del mod">
          <ac:chgData name="Alessandro Ruggeri" userId="b0bc88afa58e3bcc" providerId="LiveId" clId="{A5D025E1-6999-144D-8880-8C28A951A202}" dt="2023-10-30T10:22:14.572" v="1023" actId="1076"/>
          <ac:spMkLst>
            <pc:docMk/>
            <pc:sldMk cId="1177491922" sldId="270"/>
            <ac:spMk id="32" creationId="{9F9CE022-0692-CA3A-8924-A6542779F689}"/>
          </ac:spMkLst>
        </pc:spChg>
        <pc:spChg chg="add del mod">
          <ac:chgData name="Alessandro Ruggeri" userId="b0bc88afa58e3bcc" providerId="LiveId" clId="{A5D025E1-6999-144D-8880-8C28A951A202}" dt="2023-10-30T10:35:12.636" v="1270" actId="1076"/>
          <ac:spMkLst>
            <pc:docMk/>
            <pc:sldMk cId="1177491922" sldId="270"/>
            <ac:spMk id="33" creationId="{CB0AF18C-69FA-6ABF-F9D0-B83E92BF26CE}"/>
          </ac:spMkLst>
        </pc:spChg>
        <pc:spChg chg="add del mod">
          <ac:chgData name="Alessandro Ruggeri" userId="b0bc88afa58e3bcc" providerId="LiveId" clId="{A5D025E1-6999-144D-8880-8C28A951A202}" dt="2023-10-30T10:21:13.637" v="1021" actId="1076"/>
          <ac:spMkLst>
            <pc:docMk/>
            <pc:sldMk cId="1177491922" sldId="270"/>
            <ac:spMk id="34" creationId="{FE0F4E69-86F8-F490-365E-49810CD61DEF}"/>
          </ac:spMkLst>
        </pc:spChg>
        <pc:spChg chg="add del mod">
          <ac:chgData name="Alessandro Ruggeri" userId="b0bc88afa58e3bcc" providerId="LiveId" clId="{A5D025E1-6999-144D-8880-8C28A951A202}" dt="2023-10-30T10:35:05.404" v="1268" actId="1076"/>
          <ac:spMkLst>
            <pc:docMk/>
            <pc:sldMk cId="1177491922" sldId="270"/>
            <ac:spMk id="35" creationId="{5F3A4582-644F-1417-187C-843BA20D757E}"/>
          </ac:spMkLst>
        </pc:spChg>
        <pc:picChg chg="add del mod">
          <ac:chgData name="Alessandro Ruggeri" userId="b0bc88afa58e3bcc" providerId="LiveId" clId="{A5D025E1-6999-144D-8880-8C28A951A202}" dt="2023-10-30T10:03:29.679" v="848" actId="478"/>
          <ac:picMkLst>
            <pc:docMk/>
            <pc:sldMk cId="1177491922" sldId="270"/>
            <ac:picMk id="6" creationId="{D9C6846F-806D-81C6-8878-2FA3BC24318D}"/>
          </ac:picMkLst>
        </pc:picChg>
        <pc:picChg chg="add del mod">
          <ac:chgData name="Alessandro Ruggeri" userId="b0bc88afa58e3bcc" providerId="LiveId" clId="{A5D025E1-6999-144D-8880-8C28A951A202}" dt="2023-10-30T10:03:26.426" v="844" actId="478"/>
          <ac:picMkLst>
            <pc:docMk/>
            <pc:sldMk cId="1177491922" sldId="270"/>
            <ac:picMk id="8" creationId="{3B4BBD2C-9AD7-1459-24A3-BF9FB9A018E2}"/>
          </ac:picMkLst>
        </pc:picChg>
        <pc:picChg chg="add del mod">
          <ac:chgData name="Alessandro Ruggeri" userId="b0bc88afa58e3bcc" providerId="LiveId" clId="{A5D025E1-6999-144D-8880-8C28A951A202}" dt="2023-10-30T10:03:25.427" v="843" actId="478"/>
          <ac:picMkLst>
            <pc:docMk/>
            <pc:sldMk cId="1177491922" sldId="270"/>
            <ac:picMk id="10" creationId="{FE3CCB32-97BA-9757-2E86-FF38EA642EB5}"/>
          </ac:picMkLst>
        </pc:picChg>
        <pc:picChg chg="add del mod">
          <ac:chgData name="Alessandro Ruggeri" userId="b0bc88afa58e3bcc" providerId="LiveId" clId="{A5D025E1-6999-144D-8880-8C28A951A202}" dt="2023-10-30T10:03:26.945" v="845" actId="478"/>
          <ac:picMkLst>
            <pc:docMk/>
            <pc:sldMk cId="1177491922" sldId="270"/>
            <ac:picMk id="12" creationId="{9D3526CD-41A8-D67B-DC89-6C7C860EDE69}"/>
          </ac:picMkLst>
        </pc:picChg>
        <pc:picChg chg="add del mod">
          <ac:chgData name="Alessandro Ruggeri" userId="b0bc88afa58e3bcc" providerId="LiveId" clId="{A5D025E1-6999-144D-8880-8C28A951A202}" dt="2023-10-30T10:03:27.821" v="846" actId="478"/>
          <ac:picMkLst>
            <pc:docMk/>
            <pc:sldMk cId="1177491922" sldId="270"/>
            <ac:picMk id="14" creationId="{20A18F78-FC19-9C75-28C8-13EE70FEB35E}"/>
          </ac:picMkLst>
        </pc:picChg>
        <pc:picChg chg="add del mod">
          <ac:chgData name="Alessandro Ruggeri" userId="b0bc88afa58e3bcc" providerId="LiveId" clId="{A5D025E1-6999-144D-8880-8C28A951A202}" dt="2023-10-30T10:03:29.148" v="847" actId="478"/>
          <ac:picMkLst>
            <pc:docMk/>
            <pc:sldMk cId="1177491922" sldId="270"/>
            <ac:picMk id="16" creationId="{40A79B2B-3E5B-A5AD-E97B-BB1109587CA7}"/>
          </ac:picMkLst>
        </pc:picChg>
        <pc:picChg chg="add mod">
          <ac:chgData name="Alessandro Ruggeri" userId="b0bc88afa58e3bcc" providerId="LiveId" clId="{A5D025E1-6999-144D-8880-8C28A951A202}" dt="2023-10-30T10:22:41.122" v="1024" actId="1076"/>
          <ac:picMkLst>
            <pc:docMk/>
            <pc:sldMk cId="1177491922" sldId="270"/>
            <ac:picMk id="18" creationId="{54E3301F-BCE5-5C2E-0BFF-84264813371D}"/>
          </ac:picMkLst>
        </pc:picChg>
        <pc:picChg chg="add mod">
          <ac:chgData name="Alessandro Ruggeri" userId="b0bc88afa58e3bcc" providerId="LiveId" clId="{A5D025E1-6999-144D-8880-8C28A951A202}" dt="2023-10-30T10:21:13.637" v="1021" actId="1076"/>
          <ac:picMkLst>
            <pc:docMk/>
            <pc:sldMk cId="1177491922" sldId="270"/>
            <ac:picMk id="20" creationId="{C68CAC0F-5E7E-AF9B-D2E9-5A21A56B4A20}"/>
          </ac:picMkLst>
        </pc:picChg>
        <pc:picChg chg="add mod">
          <ac:chgData name="Alessandro Ruggeri" userId="b0bc88afa58e3bcc" providerId="LiveId" clId="{A5D025E1-6999-144D-8880-8C28A951A202}" dt="2023-10-30T10:21:13.637" v="1021" actId="1076"/>
          <ac:picMkLst>
            <pc:docMk/>
            <pc:sldMk cId="1177491922" sldId="270"/>
            <ac:picMk id="22" creationId="{A1EC49F8-00F9-67D8-CBD2-A27EC2A299B5}"/>
          </ac:picMkLst>
        </pc:picChg>
        <pc:picChg chg="add mod">
          <ac:chgData name="Alessandro Ruggeri" userId="b0bc88afa58e3bcc" providerId="LiveId" clId="{A5D025E1-6999-144D-8880-8C28A951A202}" dt="2023-10-30T10:22:14.572" v="1023" actId="1076"/>
          <ac:picMkLst>
            <pc:docMk/>
            <pc:sldMk cId="1177491922" sldId="270"/>
            <ac:picMk id="24" creationId="{895EC4BC-A831-2DA2-D93E-1237BBF00C3B}"/>
          </ac:picMkLst>
        </pc:picChg>
        <pc:picChg chg="add mod">
          <ac:chgData name="Alessandro Ruggeri" userId="b0bc88afa58e3bcc" providerId="LiveId" clId="{A5D025E1-6999-144D-8880-8C28A951A202}" dt="2023-10-30T10:21:13.637" v="1021" actId="1076"/>
          <ac:picMkLst>
            <pc:docMk/>
            <pc:sldMk cId="1177491922" sldId="270"/>
            <ac:picMk id="26" creationId="{361F79A1-5514-370A-45F5-1875C58FBF35}"/>
          </ac:picMkLst>
        </pc:picChg>
        <pc:picChg chg="add mod">
          <ac:chgData name="Alessandro Ruggeri" userId="b0bc88afa58e3bcc" providerId="LiveId" clId="{A5D025E1-6999-144D-8880-8C28A951A202}" dt="2023-10-30T10:21:50.323" v="1022" actId="1076"/>
          <ac:picMkLst>
            <pc:docMk/>
            <pc:sldMk cId="1177491922" sldId="270"/>
            <ac:picMk id="28" creationId="{2F0E75B8-2A22-7AA3-6F84-968A4C085BC6}"/>
          </ac:picMkLst>
        </pc:picChg>
      </pc:sldChg>
      <pc:sldChg chg="addSp delSp modSp new del mod modClrScheme modShow chgLayout">
        <pc:chgData name="Alessandro Ruggeri" userId="b0bc88afa58e3bcc" providerId="LiveId" clId="{A5D025E1-6999-144D-8880-8C28A951A202}" dt="2023-10-30T09:49:31.395" v="728" actId="2696"/>
        <pc:sldMkLst>
          <pc:docMk/>
          <pc:sldMk cId="3865511114" sldId="270"/>
        </pc:sldMkLst>
        <pc:spChg chg="del mod ord">
          <ac:chgData name="Alessandro Ruggeri" userId="b0bc88afa58e3bcc" providerId="LiveId" clId="{A5D025E1-6999-144D-8880-8C28A951A202}" dt="2023-10-30T09:44:51.021" v="386" actId="700"/>
          <ac:spMkLst>
            <pc:docMk/>
            <pc:sldMk cId="3865511114" sldId="270"/>
            <ac:spMk id="2" creationId="{9BD84E93-5410-1735-A37C-B0A66C6A5A92}"/>
          </ac:spMkLst>
        </pc:spChg>
        <pc:spChg chg="del mod ord">
          <ac:chgData name="Alessandro Ruggeri" userId="b0bc88afa58e3bcc" providerId="LiveId" clId="{A5D025E1-6999-144D-8880-8C28A951A202}" dt="2023-10-30T09:44:51.021" v="386" actId="700"/>
          <ac:spMkLst>
            <pc:docMk/>
            <pc:sldMk cId="3865511114" sldId="270"/>
            <ac:spMk id="3" creationId="{DCA45D2B-9E50-512E-42E6-4540BBDCD754}"/>
          </ac:spMkLst>
        </pc:spChg>
        <pc:spChg chg="del">
          <ac:chgData name="Alessandro Ruggeri" userId="b0bc88afa58e3bcc" providerId="LiveId" clId="{A5D025E1-6999-144D-8880-8C28A951A202}" dt="2023-10-30T09:44:51.021" v="386" actId="700"/>
          <ac:spMkLst>
            <pc:docMk/>
            <pc:sldMk cId="3865511114" sldId="270"/>
            <ac:spMk id="4" creationId="{2D4E89A1-E959-477E-BB65-EB369A0BBE85}"/>
          </ac:spMkLst>
        </pc:spChg>
        <pc:spChg chg="add mod ord">
          <ac:chgData name="Alessandro Ruggeri" userId="b0bc88afa58e3bcc" providerId="LiveId" clId="{A5D025E1-6999-144D-8880-8C28A951A202}" dt="2023-10-30T09:45:02.217" v="405" actId="20577"/>
          <ac:spMkLst>
            <pc:docMk/>
            <pc:sldMk cId="3865511114" sldId="270"/>
            <ac:spMk id="5" creationId="{D1E13ED2-ECD5-C0A4-AEF3-9F4761EA1FF6}"/>
          </ac:spMkLst>
        </pc:spChg>
        <pc:spChg chg="add mod ord">
          <ac:chgData name="Alessandro Ruggeri" userId="b0bc88afa58e3bcc" providerId="LiveId" clId="{A5D025E1-6999-144D-8880-8C28A951A202}" dt="2023-10-30T09:48:32.012" v="714" actId="21"/>
          <ac:spMkLst>
            <pc:docMk/>
            <pc:sldMk cId="3865511114" sldId="270"/>
            <ac:spMk id="6" creationId="{941CCD9F-58EA-0855-5AD3-62C80AC8940D}"/>
          </ac:spMkLst>
        </pc:spChg>
      </pc:sldChg>
    </pc:docChg>
  </pc:docChgLst>
  <pc:docChgLst>
    <pc:chgData name="Alessandro Ruggeri" userId="b0bc88afa58e3bcc" providerId="LiveId" clId="{ABD4DD2F-EEB0-EE43-81C3-22AF4B581ACA}"/>
    <pc:docChg chg="undo redo custSel addSld delSld modSld sldOrd modMainMaster">
      <pc:chgData name="Alessandro Ruggeri" userId="b0bc88afa58e3bcc" providerId="LiveId" clId="{ABD4DD2F-EEB0-EE43-81C3-22AF4B581ACA}" dt="2023-11-07T09:14:35.193" v="2861" actId="1038"/>
      <pc:docMkLst>
        <pc:docMk/>
      </pc:docMkLst>
      <pc:sldChg chg="addSp delSp modSp mod">
        <pc:chgData name="Alessandro Ruggeri" userId="b0bc88afa58e3bcc" providerId="LiveId" clId="{ABD4DD2F-EEB0-EE43-81C3-22AF4B581ACA}" dt="2023-11-06T18:21:33.487" v="2709" actId="1076"/>
        <pc:sldMkLst>
          <pc:docMk/>
          <pc:sldMk cId="4280268590" sldId="256"/>
        </pc:sldMkLst>
        <pc:spChg chg="mod">
          <ac:chgData name="Alessandro Ruggeri" userId="b0bc88afa58e3bcc" providerId="LiveId" clId="{ABD4DD2F-EEB0-EE43-81C3-22AF4B581ACA}" dt="2023-11-05T14:35:01.845" v="62" actId="20577"/>
          <ac:spMkLst>
            <pc:docMk/>
            <pc:sldMk cId="4280268590" sldId="256"/>
            <ac:spMk id="2" creationId="{E534694B-7A62-ECDC-3AB6-1B7914409235}"/>
          </ac:spMkLst>
        </pc:spChg>
        <pc:spChg chg="mod">
          <ac:chgData name="Alessandro Ruggeri" userId="b0bc88afa58e3bcc" providerId="LiveId" clId="{ABD4DD2F-EEB0-EE43-81C3-22AF4B581ACA}" dt="2023-11-05T14:33:52.032" v="7" actId="27636"/>
          <ac:spMkLst>
            <pc:docMk/>
            <pc:sldMk cId="4280268590" sldId="256"/>
            <ac:spMk id="3" creationId="{2FBBC5B3-786A-0F59-B4F6-DD5E15CB5182}"/>
          </ac:spMkLst>
        </pc:spChg>
        <pc:spChg chg="add del mod">
          <ac:chgData name="Alessandro Ruggeri" userId="b0bc88afa58e3bcc" providerId="LiveId" clId="{ABD4DD2F-EEB0-EE43-81C3-22AF4B581ACA}" dt="2023-11-06T18:20:29.918" v="2679"/>
          <ac:spMkLst>
            <pc:docMk/>
            <pc:sldMk cId="4280268590" sldId="256"/>
            <ac:spMk id="4" creationId="{6CEA8A2E-4A78-24F0-2F66-FCB5A1CDB020}"/>
          </ac:spMkLst>
        </pc:spChg>
        <pc:picChg chg="add del mod">
          <ac:chgData name="Alessandro Ruggeri" userId="b0bc88afa58e3bcc" providerId="LiveId" clId="{ABD4DD2F-EEB0-EE43-81C3-22AF4B581ACA}" dt="2023-11-06T18:21:08.509" v="2683" actId="478"/>
          <ac:picMkLst>
            <pc:docMk/>
            <pc:sldMk cId="4280268590" sldId="256"/>
            <ac:picMk id="6" creationId="{E3BC5D13-B761-9EAA-FD7E-9C94E613A398}"/>
          </ac:picMkLst>
        </pc:picChg>
        <pc:picChg chg="add mod">
          <ac:chgData name="Alessandro Ruggeri" userId="b0bc88afa58e3bcc" providerId="LiveId" clId="{ABD4DD2F-EEB0-EE43-81C3-22AF4B581ACA}" dt="2023-11-06T18:21:33.487" v="2709" actId="1076"/>
          <ac:picMkLst>
            <pc:docMk/>
            <pc:sldMk cId="4280268590" sldId="256"/>
            <ac:picMk id="8" creationId="{63D78AD5-3D26-48F7-3AE4-4B5E504555F1}"/>
          </ac:picMkLst>
        </pc:picChg>
      </pc:sldChg>
      <pc:sldChg chg="modSp del mod">
        <pc:chgData name="Alessandro Ruggeri" userId="b0bc88afa58e3bcc" providerId="LiveId" clId="{ABD4DD2F-EEB0-EE43-81C3-22AF4B581ACA}" dt="2023-11-05T14:37:00.723" v="85" actId="2696"/>
        <pc:sldMkLst>
          <pc:docMk/>
          <pc:sldMk cId="2636492897" sldId="258"/>
        </pc:sldMkLst>
        <pc:spChg chg="mod">
          <ac:chgData name="Alessandro Ruggeri" userId="b0bc88afa58e3bcc" providerId="LiveId" clId="{ABD4DD2F-EEB0-EE43-81C3-22AF4B581ACA}" dt="2023-11-05T14:27:33.712" v="5" actId="27636"/>
          <ac:spMkLst>
            <pc:docMk/>
            <pc:sldMk cId="2636492897" sldId="258"/>
            <ac:spMk id="2" creationId="{1E16A32B-7827-75DD-E166-D9B51A4F00B5}"/>
          </ac:spMkLst>
        </pc:spChg>
      </pc:sldChg>
      <pc:sldChg chg="addSp delSp modSp mod chgLayout">
        <pc:chgData name="Alessandro Ruggeri" userId="b0bc88afa58e3bcc" providerId="LiveId" clId="{ABD4DD2F-EEB0-EE43-81C3-22AF4B581ACA}" dt="2023-11-07T09:14:35.193" v="2861" actId="1038"/>
        <pc:sldMkLst>
          <pc:docMk/>
          <pc:sldMk cId="1676073848" sldId="265"/>
        </pc:sldMkLst>
        <pc:spChg chg="mod ord">
          <ac:chgData name="Alessandro Ruggeri" userId="b0bc88afa58e3bcc" providerId="LiveId" clId="{ABD4DD2F-EEB0-EE43-81C3-22AF4B581ACA}" dt="2023-11-05T15:28:32.804" v="243" actId="20577"/>
          <ac:spMkLst>
            <pc:docMk/>
            <pc:sldMk cId="1676073848" sldId="265"/>
            <ac:spMk id="2" creationId="{94F51337-3AE5-8EE0-C535-986AF31050C4}"/>
          </ac:spMkLst>
        </pc:spChg>
        <pc:spChg chg="mod ord">
          <ac:chgData name="Alessandro Ruggeri" userId="b0bc88afa58e3bcc" providerId="LiveId" clId="{ABD4DD2F-EEB0-EE43-81C3-22AF4B581ACA}" dt="2023-11-06T18:39:07.287" v="2836" actId="207"/>
          <ac:spMkLst>
            <pc:docMk/>
            <pc:sldMk cId="1676073848" sldId="265"/>
            <ac:spMk id="3" creationId="{666281F5-78B5-5907-72A5-7D5ECA01AE1A}"/>
          </ac:spMkLst>
        </pc:spChg>
        <pc:spChg chg="add del mod">
          <ac:chgData name="Alessandro Ruggeri" userId="b0bc88afa58e3bcc" providerId="LiveId" clId="{ABD4DD2F-EEB0-EE43-81C3-22AF4B581ACA}" dt="2023-11-05T14:35:48.765" v="65" actId="6264"/>
          <ac:spMkLst>
            <pc:docMk/>
            <pc:sldMk cId="1676073848" sldId="265"/>
            <ac:spMk id="5" creationId="{B3A7B889-9F54-CA54-6F1B-A6776C1E7924}"/>
          </ac:spMkLst>
        </pc:spChg>
        <pc:spChg chg="add del mod">
          <ac:chgData name="Alessandro Ruggeri" userId="b0bc88afa58e3bcc" providerId="LiveId" clId="{ABD4DD2F-EEB0-EE43-81C3-22AF4B581ACA}" dt="2023-11-05T14:35:48.765" v="65" actId="6264"/>
          <ac:spMkLst>
            <pc:docMk/>
            <pc:sldMk cId="1676073848" sldId="265"/>
            <ac:spMk id="8" creationId="{A24759CA-49D5-FD86-44C9-F8B97A55CE94}"/>
          </ac:spMkLst>
        </pc:spChg>
        <pc:spChg chg="add del mod">
          <ac:chgData name="Alessandro Ruggeri" userId="b0bc88afa58e3bcc" providerId="LiveId" clId="{ABD4DD2F-EEB0-EE43-81C3-22AF4B581ACA}" dt="2023-11-05T14:45:02.452" v="126" actId="6264"/>
          <ac:spMkLst>
            <pc:docMk/>
            <pc:sldMk cId="1676073848" sldId="265"/>
            <ac:spMk id="10" creationId="{2392F46B-880C-E780-B0A6-9AB4F592C7D3}"/>
          </ac:spMkLst>
        </pc:spChg>
        <pc:spChg chg="add del mod">
          <ac:chgData name="Alessandro Ruggeri" userId="b0bc88afa58e3bcc" providerId="LiveId" clId="{ABD4DD2F-EEB0-EE43-81C3-22AF4B581ACA}" dt="2023-11-05T14:45:02.452" v="126" actId="6264"/>
          <ac:spMkLst>
            <pc:docMk/>
            <pc:sldMk cId="1676073848" sldId="265"/>
            <ac:spMk id="11" creationId="{7A69CA05-42AE-F7D2-4C17-A4F8A902E053}"/>
          </ac:spMkLst>
        </pc:spChg>
        <pc:spChg chg="mod">
          <ac:chgData name="Alessandro Ruggeri" userId="b0bc88afa58e3bcc" providerId="LiveId" clId="{ABD4DD2F-EEB0-EE43-81C3-22AF4B581ACA}" dt="2023-11-05T14:38:31.831" v="95" actId="1076"/>
          <ac:spMkLst>
            <pc:docMk/>
            <pc:sldMk cId="1676073848" sldId="265"/>
            <ac:spMk id="14" creationId="{235C8734-9D41-C798-DA58-6B6F3A408C36}"/>
          </ac:spMkLst>
        </pc:spChg>
        <pc:spChg chg="add del mod ord">
          <ac:chgData name="Alessandro Ruggeri" userId="b0bc88afa58e3bcc" providerId="LiveId" clId="{ABD4DD2F-EEB0-EE43-81C3-22AF4B581ACA}" dt="2023-11-05T15:27:05.475" v="240"/>
          <ac:spMkLst>
            <pc:docMk/>
            <pc:sldMk cId="1676073848" sldId="265"/>
            <ac:spMk id="23" creationId="{A2122D73-CEFD-4D08-6A61-886A194CAAEE}"/>
          </ac:spMkLst>
        </pc:spChg>
        <pc:spChg chg="add del mod ord">
          <ac:chgData name="Alessandro Ruggeri" userId="b0bc88afa58e3bcc" providerId="LiveId" clId="{ABD4DD2F-EEB0-EE43-81C3-22AF4B581ACA}" dt="2023-11-05T15:27:05.475" v="240"/>
          <ac:spMkLst>
            <pc:docMk/>
            <pc:sldMk cId="1676073848" sldId="265"/>
            <ac:spMk id="24" creationId="{E82B95E2-2201-21A9-794D-DBAD522DDC68}"/>
          </ac:spMkLst>
        </pc:spChg>
        <pc:spChg chg="add del mod">
          <ac:chgData name="Alessandro Ruggeri" userId="b0bc88afa58e3bcc" providerId="LiveId" clId="{ABD4DD2F-EEB0-EE43-81C3-22AF4B581ACA}" dt="2023-11-05T15:21:05.910" v="202" actId="6264"/>
          <ac:spMkLst>
            <pc:docMk/>
            <pc:sldMk cId="1676073848" sldId="265"/>
            <ac:spMk id="25" creationId="{21BC4639-9167-2BFF-002A-3CC0C9C7F479}"/>
          </ac:spMkLst>
        </pc:spChg>
        <pc:spChg chg="add del mod">
          <ac:chgData name="Alessandro Ruggeri" userId="b0bc88afa58e3bcc" providerId="LiveId" clId="{ABD4DD2F-EEB0-EE43-81C3-22AF4B581ACA}" dt="2023-11-05T15:21:05.910" v="202" actId="6264"/>
          <ac:spMkLst>
            <pc:docMk/>
            <pc:sldMk cId="1676073848" sldId="265"/>
            <ac:spMk id="27" creationId="{F0560B1A-4D4D-DD76-2D09-1D93A95685D9}"/>
          </ac:spMkLst>
        </pc:spChg>
        <pc:spChg chg="add del mod">
          <ac:chgData name="Alessandro Ruggeri" userId="b0bc88afa58e3bcc" providerId="LiveId" clId="{ABD4DD2F-EEB0-EE43-81C3-22AF4B581ACA}" dt="2023-11-05T15:21:05.910" v="202" actId="6264"/>
          <ac:spMkLst>
            <pc:docMk/>
            <pc:sldMk cId="1676073848" sldId="265"/>
            <ac:spMk id="28" creationId="{18579D6C-4913-AC5A-2CCF-7FE014B53B61}"/>
          </ac:spMkLst>
        </pc:spChg>
        <pc:spChg chg="add del mod">
          <ac:chgData name="Alessandro Ruggeri" userId="b0bc88afa58e3bcc" providerId="LiveId" clId="{ABD4DD2F-EEB0-EE43-81C3-22AF4B581ACA}" dt="2023-11-05T15:21:05.910" v="202" actId="6264"/>
          <ac:spMkLst>
            <pc:docMk/>
            <pc:sldMk cId="1676073848" sldId="265"/>
            <ac:spMk id="29" creationId="{8FF7249C-8C3D-26A5-8E58-3F42288F4FAA}"/>
          </ac:spMkLst>
        </pc:spChg>
        <pc:spChg chg="add del mod">
          <ac:chgData name="Alessandro Ruggeri" userId="b0bc88afa58e3bcc" providerId="LiveId" clId="{ABD4DD2F-EEB0-EE43-81C3-22AF4B581ACA}" dt="2023-11-05T15:21:02.889" v="201" actId="6264"/>
          <ac:spMkLst>
            <pc:docMk/>
            <pc:sldMk cId="1676073848" sldId="265"/>
            <ac:spMk id="31" creationId="{6D4ED46F-C095-B614-6DF7-99B895E2E335}"/>
          </ac:spMkLst>
        </pc:spChg>
        <pc:spChg chg="mod">
          <ac:chgData name="Alessandro Ruggeri" userId="b0bc88afa58e3bcc" providerId="LiveId" clId="{ABD4DD2F-EEB0-EE43-81C3-22AF4B581ACA}" dt="2023-11-05T14:38:02.769" v="91" actId="207"/>
          <ac:spMkLst>
            <pc:docMk/>
            <pc:sldMk cId="1676073848" sldId="265"/>
            <ac:spMk id="32" creationId="{A83A124C-D420-1615-D0DC-0747E48CFA9C}"/>
          </ac:spMkLst>
        </pc:spChg>
        <pc:spChg chg="add del mod">
          <ac:chgData name="Alessandro Ruggeri" userId="b0bc88afa58e3bcc" providerId="LiveId" clId="{ABD4DD2F-EEB0-EE43-81C3-22AF4B581ACA}" dt="2023-11-05T15:21:02.889" v="201" actId="6264"/>
          <ac:spMkLst>
            <pc:docMk/>
            <pc:sldMk cId="1676073848" sldId="265"/>
            <ac:spMk id="33" creationId="{43D54FF3-E28B-6B28-3842-3323AC3BBE9A}"/>
          </ac:spMkLst>
        </pc:spChg>
        <pc:spChg chg="add del mod">
          <ac:chgData name="Alessandro Ruggeri" userId="b0bc88afa58e3bcc" providerId="LiveId" clId="{ABD4DD2F-EEB0-EE43-81C3-22AF4B581ACA}" dt="2023-11-05T15:21:02.889" v="201" actId="6264"/>
          <ac:spMkLst>
            <pc:docMk/>
            <pc:sldMk cId="1676073848" sldId="265"/>
            <ac:spMk id="34" creationId="{25BEF320-4970-FED6-45D4-FEF2E84544AC}"/>
          </ac:spMkLst>
        </pc:spChg>
        <pc:spChg chg="mod">
          <ac:chgData name="Alessandro Ruggeri" userId="b0bc88afa58e3bcc" providerId="LiveId" clId="{ABD4DD2F-EEB0-EE43-81C3-22AF4B581ACA}" dt="2023-11-05T14:38:17.069" v="92" actId="207"/>
          <ac:spMkLst>
            <pc:docMk/>
            <pc:sldMk cId="1676073848" sldId="265"/>
            <ac:spMk id="35" creationId="{D7D6D464-9324-8363-824A-F0426DE01112}"/>
          </ac:spMkLst>
        </pc:spChg>
        <pc:spChg chg="mod">
          <ac:chgData name="Alessandro Ruggeri" userId="b0bc88afa58e3bcc" providerId="LiveId" clId="{ABD4DD2F-EEB0-EE43-81C3-22AF4B581ACA}" dt="2023-11-05T14:38:21.023" v="93" actId="207"/>
          <ac:spMkLst>
            <pc:docMk/>
            <pc:sldMk cId="1676073848" sldId="265"/>
            <ac:spMk id="36" creationId="{A630FF4E-82BE-DAA3-AB14-462D3B486BAF}"/>
          </ac:spMkLst>
        </pc:spChg>
        <pc:spChg chg="add del mod">
          <ac:chgData name="Alessandro Ruggeri" userId="b0bc88afa58e3bcc" providerId="LiveId" clId="{ABD4DD2F-EEB0-EE43-81C3-22AF4B581ACA}" dt="2023-11-05T15:21:02.889" v="201" actId="6264"/>
          <ac:spMkLst>
            <pc:docMk/>
            <pc:sldMk cId="1676073848" sldId="265"/>
            <ac:spMk id="37" creationId="{4F3CAEF9-B66E-5F92-F3A0-9DB05102D8EA}"/>
          </ac:spMkLst>
        </pc:spChg>
        <pc:spChg chg="add del mod">
          <ac:chgData name="Alessandro Ruggeri" userId="b0bc88afa58e3bcc" providerId="LiveId" clId="{ABD4DD2F-EEB0-EE43-81C3-22AF4B581ACA}" dt="2023-11-05T15:27:05.475" v="240"/>
          <ac:spMkLst>
            <pc:docMk/>
            <pc:sldMk cId="1676073848" sldId="265"/>
            <ac:spMk id="39" creationId="{700EC5C5-9469-ED76-D184-1EDA43655056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1676073848" sldId="265"/>
            <ac:spMk id="40" creationId="{2123F21C-2BBF-26BF-734B-5664942FB247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1676073848" sldId="265"/>
            <ac:spMk id="41" creationId="{4A6EDDF5-9BE7-79AF-E203-499786898D1D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1676073848" sldId="265"/>
            <ac:spMk id="43" creationId="{AF784ECE-8262-B9EC-A1A0-DECD784563E2}"/>
          </ac:spMkLst>
        </pc:spChg>
        <pc:spChg chg="del mod">
          <ac:chgData name="Alessandro Ruggeri" userId="b0bc88afa58e3bcc" providerId="LiveId" clId="{ABD4DD2F-EEB0-EE43-81C3-22AF4B581ACA}" dt="2023-11-05T14:37:58.408" v="90" actId="478"/>
          <ac:spMkLst>
            <pc:docMk/>
            <pc:sldMk cId="1676073848" sldId="265"/>
            <ac:spMk id="76" creationId="{A668A075-67CC-4318-48F8-5FD2F9A8A6E7}"/>
          </ac:spMkLst>
        </pc:spChg>
        <pc:grpChg chg="add mod">
          <ac:chgData name="Alessandro Ruggeri" userId="b0bc88afa58e3bcc" providerId="LiveId" clId="{ABD4DD2F-EEB0-EE43-81C3-22AF4B581ACA}" dt="2023-11-07T09:14:35.193" v="2861" actId="1038"/>
          <ac:grpSpMkLst>
            <pc:docMk/>
            <pc:sldMk cId="1676073848" sldId="265"/>
            <ac:grpSpMk id="4" creationId="{0533077E-C05F-5EB9-5CAC-FF24B94523C6}"/>
          </ac:grpSpMkLst>
        </pc:grpChg>
        <pc:grpChg chg="del mod">
          <ac:chgData name="Alessandro Ruggeri" userId="b0bc88afa58e3bcc" providerId="LiveId" clId="{ABD4DD2F-EEB0-EE43-81C3-22AF4B581ACA}" dt="2023-11-05T14:50:40.327" v="143" actId="21"/>
          <ac:grpSpMkLst>
            <pc:docMk/>
            <pc:sldMk cId="1676073848" sldId="265"/>
            <ac:grpSpMk id="4" creationId="{6E2FD6D6-696B-3142-851B-B1E1F94D0A27}"/>
          </ac:grpSpMkLst>
        </pc:grpChg>
        <pc:picChg chg="add del mod">
          <ac:chgData name="Alessandro Ruggeri" userId="b0bc88afa58e3bcc" providerId="LiveId" clId="{ABD4DD2F-EEB0-EE43-81C3-22AF4B581ACA}" dt="2023-11-05T15:14:20.966" v="162" actId="478"/>
          <ac:picMkLst>
            <pc:docMk/>
            <pc:sldMk cId="1676073848" sldId="265"/>
            <ac:picMk id="8" creationId="{92EF40AD-8054-AAB5-FF33-6860F29BD4DD}"/>
          </ac:picMkLst>
        </pc:picChg>
        <pc:picChg chg="add del mod">
          <ac:chgData name="Alessandro Ruggeri" userId="b0bc88afa58e3bcc" providerId="LiveId" clId="{ABD4DD2F-EEB0-EE43-81C3-22AF4B581ACA}" dt="2023-11-05T15:14:20.966" v="162" actId="478"/>
          <ac:picMkLst>
            <pc:docMk/>
            <pc:sldMk cId="1676073848" sldId="265"/>
            <ac:picMk id="11" creationId="{F7037B2B-9B19-2965-5667-81A4DECF8301}"/>
          </ac:picMkLst>
        </pc:picChg>
        <pc:picChg chg="add del mod">
          <ac:chgData name="Alessandro Ruggeri" userId="b0bc88afa58e3bcc" providerId="LiveId" clId="{ABD4DD2F-EEB0-EE43-81C3-22AF4B581ACA}" dt="2023-11-05T15:14:39.869" v="164" actId="478"/>
          <ac:picMkLst>
            <pc:docMk/>
            <pc:sldMk cId="1676073848" sldId="265"/>
            <ac:picMk id="13" creationId="{70002FB1-F379-C05D-4B9B-66F43E72435A}"/>
          </ac:picMkLst>
        </pc:picChg>
        <pc:picChg chg="add del mod">
          <ac:chgData name="Alessandro Ruggeri" userId="b0bc88afa58e3bcc" providerId="LiveId" clId="{ABD4DD2F-EEB0-EE43-81C3-22AF4B581ACA}" dt="2023-11-05T15:14:39.869" v="164" actId="478"/>
          <ac:picMkLst>
            <pc:docMk/>
            <pc:sldMk cId="1676073848" sldId="265"/>
            <ac:picMk id="16" creationId="{E005D151-86EB-08E5-44A1-E5A406F666EA}"/>
          </ac:picMkLst>
        </pc:picChg>
        <pc:picChg chg="add mod">
          <ac:chgData name="Alessandro Ruggeri" userId="b0bc88afa58e3bcc" providerId="LiveId" clId="{ABD4DD2F-EEB0-EE43-81C3-22AF4B581ACA}" dt="2023-11-07T09:14:02.381" v="2848" actId="1076"/>
          <ac:picMkLst>
            <pc:docMk/>
            <pc:sldMk cId="1676073848" sldId="265"/>
            <ac:picMk id="19" creationId="{6635573A-97F8-522E-9478-572E666B887C}"/>
          </ac:picMkLst>
        </pc:picChg>
        <pc:picChg chg="add mod">
          <ac:chgData name="Alessandro Ruggeri" userId="b0bc88afa58e3bcc" providerId="LiveId" clId="{ABD4DD2F-EEB0-EE43-81C3-22AF4B581ACA}" dt="2023-11-05T16:06:04.834" v="1005" actId="1037"/>
          <ac:picMkLst>
            <pc:docMk/>
            <pc:sldMk cId="1676073848" sldId="265"/>
            <ac:picMk id="22" creationId="{088EF482-001D-D7BA-B1CB-9321BC17F8AB}"/>
          </ac:picMkLst>
        </pc:picChg>
        <pc:cxnChg chg="mod">
          <ac:chgData name="Alessandro Ruggeri" userId="b0bc88afa58e3bcc" providerId="LiveId" clId="{ABD4DD2F-EEB0-EE43-81C3-22AF4B581ACA}" dt="2023-11-05T14:50:40.327" v="143" actId="21"/>
          <ac:cxnSpMkLst>
            <pc:docMk/>
            <pc:sldMk cId="1676073848" sldId="265"/>
            <ac:cxnSpMk id="9" creationId="{2072BD22-5B16-93E9-8EE9-4D60DB7D4A15}"/>
          </ac:cxnSpMkLst>
        </pc:cxnChg>
        <pc:cxnChg chg="mod">
          <ac:chgData name="Alessandro Ruggeri" userId="b0bc88afa58e3bcc" providerId="LiveId" clId="{ABD4DD2F-EEB0-EE43-81C3-22AF4B581ACA}" dt="2023-11-05T14:50:40.327" v="143" actId="21"/>
          <ac:cxnSpMkLst>
            <pc:docMk/>
            <pc:sldMk cId="1676073848" sldId="265"/>
            <ac:cxnSpMk id="26" creationId="{13440924-7C7D-6DF6-6794-96BFB0138E17}"/>
          </ac:cxnSpMkLst>
        </pc:cxnChg>
        <pc:cxnChg chg="mod">
          <ac:chgData name="Alessandro Ruggeri" userId="b0bc88afa58e3bcc" providerId="LiveId" clId="{ABD4DD2F-EEB0-EE43-81C3-22AF4B581ACA}" dt="2023-11-05T14:50:40.327" v="143" actId="21"/>
          <ac:cxnSpMkLst>
            <pc:docMk/>
            <pc:sldMk cId="1676073848" sldId="265"/>
            <ac:cxnSpMk id="30" creationId="{D77963FE-AA06-77EE-B7F4-89C5B29C26D0}"/>
          </ac:cxnSpMkLst>
        </pc:cxnChg>
        <pc:cxnChg chg="mod">
          <ac:chgData name="Alessandro Ruggeri" userId="b0bc88afa58e3bcc" providerId="LiveId" clId="{ABD4DD2F-EEB0-EE43-81C3-22AF4B581ACA}" dt="2023-11-05T14:50:40.327" v="143" actId="21"/>
          <ac:cxnSpMkLst>
            <pc:docMk/>
            <pc:sldMk cId="1676073848" sldId="265"/>
            <ac:cxnSpMk id="42" creationId="{676316D6-58B6-9EBC-252E-655C7DEA1179}"/>
          </ac:cxnSpMkLst>
        </pc:cxnChg>
        <pc:cxnChg chg="mod">
          <ac:chgData name="Alessandro Ruggeri" userId="b0bc88afa58e3bcc" providerId="LiveId" clId="{ABD4DD2F-EEB0-EE43-81C3-22AF4B581ACA}" dt="2023-11-05T14:50:40.327" v="143" actId="21"/>
          <ac:cxnSpMkLst>
            <pc:docMk/>
            <pc:sldMk cId="1676073848" sldId="265"/>
            <ac:cxnSpMk id="50" creationId="{C62EFBF3-1C58-ACF5-1C89-8DEC96F37533}"/>
          </ac:cxnSpMkLst>
        </pc:cxnChg>
      </pc:sldChg>
      <pc:sldChg chg="addSp delSp modSp mod modClrScheme chgLayout">
        <pc:chgData name="Alessandro Ruggeri" userId="b0bc88afa58e3bcc" providerId="LiveId" clId="{ABD4DD2F-EEB0-EE43-81C3-22AF4B581ACA}" dt="2023-11-06T18:26:34.978" v="2774" actId="1076"/>
        <pc:sldMkLst>
          <pc:docMk/>
          <pc:sldMk cId="1541552872" sldId="266"/>
        </pc:sldMkLst>
        <pc:spChg chg="mod ord">
          <ac:chgData name="Alessandro Ruggeri" userId="b0bc88afa58e3bcc" providerId="LiveId" clId="{ABD4DD2F-EEB0-EE43-81C3-22AF4B581ACA}" dt="2023-11-05T15:26:42.737" v="237"/>
          <ac:spMkLst>
            <pc:docMk/>
            <pc:sldMk cId="1541552872" sldId="266"/>
            <ac:spMk id="2" creationId="{0A5F64AE-2EB0-4790-5EFB-CCAF230D56CD}"/>
          </ac:spMkLst>
        </pc:spChg>
        <pc:spChg chg="mod ord">
          <ac:chgData name="Alessandro Ruggeri" userId="b0bc88afa58e3bcc" providerId="LiveId" clId="{ABD4DD2F-EEB0-EE43-81C3-22AF4B581ACA}" dt="2023-11-06T18:26:34.978" v="2774" actId="1076"/>
          <ac:spMkLst>
            <pc:docMk/>
            <pc:sldMk cId="1541552872" sldId="266"/>
            <ac:spMk id="3" creationId="{3310D5BF-8592-FAD0-C938-91AA1A2BC24B}"/>
          </ac:spMkLst>
        </pc:spChg>
        <pc:spChg chg="add del mod">
          <ac:chgData name="Alessandro Ruggeri" userId="b0bc88afa58e3bcc" providerId="LiveId" clId="{ABD4DD2F-EEB0-EE43-81C3-22AF4B581ACA}" dt="2023-11-05T15:27:05.475" v="240"/>
          <ac:spMkLst>
            <pc:docMk/>
            <pc:sldMk cId="1541552872" sldId="266"/>
            <ac:spMk id="4" creationId="{4D923CE5-F3D5-9C33-76B7-710FCB88D508}"/>
          </ac:spMkLst>
        </pc:spChg>
        <pc:spChg chg="add del mod">
          <ac:chgData name="Alessandro Ruggeri" userId="b0bc88afa58e3bcc" providerId="LiveId" clId="{ABD4DD2F-EEB0-EE43-81C3-22AF4B581ACA}" dt="2023-11-05T14:36:10.322" v="71" actId="6264"/>
          <ac:spMkLst>
            <pc:docMk/>
            <pc:sldMk cId="1541552872" sldId="266"/>
            <ac:spMk id="4" creationId="{D84237E5-9C4D-6803-F654-B20221B7E75D}"/>
          </ac:spMkLst>
        </pc:spChg>
        <pc:spChg chg="add del mod">
          <ac:chgData name="Alessandro Ruggeri" userId="b0bc88afa58e3bcc" providerId="LiveId" clId="{ABD4DD2F-EEB0-EE43-81C3-22AF4B581ACA}" dt="2023-11-05T14:36:10.322" v="71" actId="6264"/>
          <ac:spMkLst>
            <pc:docMk/>
            <pc:sldMk cId="1541552872" sldId="266"/>
            <ac:spMk id="5" creationId="{24F14E63-579F-08F5-05B8-88A7305BD598}"/>
          </ac:spMkLst>
        </pc:spChg>
        <pc:spChg chg="add del mod">
          <ac:chgData name="Alessandro Ruggeri" userId="b0bc88afa58e3bcc" providerId="LiveId" clId="{ABD4DD2F-EEB0-EE43-81C3-22AF4B581ACA}" dt="2023-11-05T15:27:05.475" v="240"/>
          <ac:spMkLst>
            <pc:docMk/>
            <pc:sldMk cId="1541552872" sldId="266"/>
            <ac:spMk id="5" creationId="{8A0FE0F2-12B2-FCC4-BC3C-BC02FA626AB1}"/>
          </ac:spMkLst>
        </pc:spChg>
        <pc:spChg chg="add del mod">
          <ac:chgData name="Alessandro Ruggeri" userId="b0bc88afa58e3bcc" providerId="LiveId" clId="{ABD4DD2F-EEB0-EE43-81C3-22AF4B581ACA}" dt="2023-11-05T14:36:10.322" v="71" actId="6264"/>
          <ac:spMkLst>
            <pc:docMk/>
            <pc:sldMk cId="1541552872" sldId="266"/>
            <ac:spMk id="7" creationId="{CED01A13-BE69-636E-EBB6-D1FC3A96267F}"/>
          </ac:spMkLst>
        </pc:spChg>
        <pc:spChg chg="add del mod">
          <ac:chgData name="Alessandro Ruggeri" userId="b0bc88afa58e3bcc" providerId="LiveId" clId="{ABD4DD2F-EEB0-EE43-81C3-22AF4B581ACA}" dt="2023-11-05T15:27:05.475" v="240"/>
          <ac:spMkLst>
            <pc:docMk/>
            <pc:sldMk cId="1541552872" sldId="266"/>
            <ac:spMk id="7" creationId="{D10CDEE5-D8C0-79D6-0338-D9C17B02E32D}"/>
          </ac:spMkLst>
        </pc:spChg>
        <pc:spChg chg="del mod topLvl">
          <ac:chgData name="Alessandro Ruggeri" userId="b0bc88afa58e3bcc" providerId="LiveId" clId="{ABD4DD2F-EEB0-EE43-81C3-22AF4B581ACA}" dt="2023-11-05T16:24:52.414" v="1421" actId="478"/>
          <ac:spMkLst>
            <pc:docMk/>
            <pc:sldMk cId="1541552872" sldId="266"/>
            <ac:spMk id="9" creationId="{3CD75265-074F-1077-57FA-F0C01F2C836E}"/>
          </ac:spMkLst>
        </pc:spChg>
        <pc:spChg chg="mod topLvl">
          <ac:chgData name="Alessandro Ruggeri" userId="b0bc88afa58e3bcc" providerId="LiveId" clId="{ABD4DD2F-EEB0-EE43-81C3-22AF4B581ACA}" dt="2023-11-05T16:26:27.233" v="1437" actId="338"/>
          <ac:spMkLst>
            <pc:docMk/>
            <pc:sldMk cId="1541552872" sldId="266"/>
            <ac:spMk id="10" creationId="{B6649A82-FA8A-6E76-2E78-B7C32635FFD4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1541552872" sldId="266"/>
            <ac:spMk id="11" creationId="{337E766D-8E26-1CA4-374C-D57A5A416BC8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1541552872" sldId="266"/>
            <ac:spMk id="12" creationId="{B5ED975A-A3B2-E368-9CF8-74B1CB9D46AD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1541552872" sldId="266"/>
            <ac:spMk id="13" creationId="{CF0C603D-4CF3-C6C2-1C27-072F3CFE031D}"/>
          </ac:spMkLst>
        </pc:spChg>
        <pc:spChg chg="mod topLvl">
          <ac:chgData name="Alessandro Ruggeri" userId="b0bc88afa58e3bcc" providerId="LiveId" clId="{ABD4DD2F-EEB0-EE43-81C3-22AF4B581ACA}" dt="2023-11-05T16:26:27.233" v="1437" actId="338"/>
          <ac:spMkLst>
            <pc:docMk/>
            <pc:sldMk cId="1541552872" sldId="266"/>
            <ac:spMk id="21" creationId="{6E7CC11B-0912-4427-BD7E-FC2DD0D0B273}"/>
          </ac:spMkLst>
        </pc:spChg>
        <pc:grpChg chg="add del mod">
          <ac:chgData name="Alessandro Ruggeri" userId="b0bc88afa58e3bcc" providerId="LiveId" clId="{ABD4DD2F-EEB0-EE43-81C3-22AF4B581ACA}" dt="2023-11-05T16:24:52.414" v="1421" actId="478"/>
          <ac:grpSpMkLst>
            <pc:docMk/>
            <pc:sldMk cId="1541552872" sldId="266"/>
            <ac:grpSpMk id="14" creationId="{E739BEB1-EB80-10FB-421D-ED01C9171442}"/>
          </ac:grpSpMkLst>
        </pc:grpChg>
        <pc:grpChg chg="add del mod">
          <ac:chgData name="Alessandro Ruggeri" userId="b0bc88afa58e3bcc" providerId="LiveId" clId="{ABD4DD2F-EEB0-EE43-81C3-22AF4B581ACA}" dt="2023-11-05T16:26:14.313" v="1435" actId="165"/>
          <ac:grpSpMkLst>
            <pc:docMk/>
            <pc:sldMk cId="1541552872" sldId="266"/>
            <ac:grpSpMk id="19" creationId="{B33FE27B-0A7D-CC02-9C6E-3A112134E59A}"/>
          </ac:grpSpMkLst>
        </pc:grpChg>
        <pc:grpChg chg="add del mod">
          <ac:chgData name="Alessandro Ruggeri" userId="b0bc88afa58e3bcc" providerId="LiveId" clId="{ABD4DD2F-EEB0-EE43-81C3-22AF4B581ACA}" dt="2023-11-05T16:26:14.313" v="1435" actId="165"/>
          <ac:grpSpMkLst>
            <pc:docMk/>
            <pc:sldMk cId="1541552872" sldId="266"/>
            <ac:grpSpMk id="20" creationId="{413F352F-3A00-4B4C-7FB7-986049FD098D}"/>
          </ac:grpSpMkLst>
        </pc:grpChg>
        <pc:grpChg chg="add del">
          <ac:chgData name="Alessandro Ruggeri" userId="b0bc88afa58e3bcc" providerId="LiveId" clId="{ABD4DD2F-EEB0-EE43-81C3-22AF4B581ACA}" dt="2023-11-05T16:26:27.233" v="1437" actId="338"/>
          <ac:grpSpMkLst>
            <pc:docMk/>
            <pc:sldMk cId="1541552872" sldId="266"/>
            <ac:grpSpMk id="23" creationId="{FCB2111F-9189-812F-AD6D-EA5FC8C4CD5C}"/>
          </ac:grpSpMkLst>
        </pc:grpChg>
        <pc:grpChg chg="add del">
          <ac:chgData name="Alessandro Ruggeri" userId="b0bc88afa58e3bcc" providerId="LiveId" clId="{ABD4DD2F-EEB0-EE43-81C3-22AF4B581ACA}" dt="2023-11-05T16:26:27.233" v="1437" actId="338"/>
          <ac:grpSpMkLst>
            <pc:docMk/>
            <pc:sldMk cId="1541552872" sldId="266"/>
            <ac:grpSpMk id="24" creationId="{E43E8799-C9F7-2BDF-8DDD-A5D79A7CA63A}"/>
          </ac:grpSpMkLst>
        </pc:grpChg>
        <pc:grpChg chg="add mod">
          <ac:chgData name="Alessandro Ruggeri" userId="b0bc88afa58e3bcc" providerId="LiveId" clId="{ABD4DD2F-EEB0-EE43-81C3-22AF4B581ACA}" dt="2023-11-05T16:27:42.653" v="1453" actId="1036"/>
          <ac:grpSpMkLst>
            <pc:docMk/>
            <pc:sldMk cId="1541552872" sldId="266"/>
            <ac:grpSpMk id="25" creationId="{83F5E0B6-7E4E-1248-2A34-96BAC660EF3A}"/>
          </ac:grpSpMkLst>
        </pc:grpChg>
        <pc:grpChg chg="add mod">
          <ac:chgData name="Alessandro Ruggeri" userId="b0bc88afa58e3bcc" providerId="LiveId" clId="{ABD4DD2F-EEB0-EE43-81C3-22AF4B581ACA}" dt="2023-11-05T16:27:42.653" v="1453" actId="1036"/>
          <ac:grpSpMkLst>
            <pc:docMk/>
            <pc:sldMk cId="1541552872" sldId="266"/>
            <ac:grpSpMk id="26" creationId="{4D90ED40-8D1B-1741-8284-6EB8966C3550}"/>
          </ac:grpSpMkLst>
        </pc:grpChg>
        <pc:picChg chg="mod ord modCrop">
          <ac:chgData name="Alessandro Ruggeri" userId="b0bc88afa58e3bcc" providerId="LiveId" clId="{ABD4DD2F-EEB0-EE43-81C3-22AF4B581ACA}" dt="2023-11-05T16:27:42.653" v="1453" actId="1036"/>
          <ac:picMkLst>
            <pc:docMk/>
            <pc:sldMk cId="1541552872" sldId="266"/>
            <ac:picMk id="6" creationId="{43B13902-286B-5316-0E84-312A432F790B}"/>
          </ac:picMkLst>
        </pc:picChg>
        <pc:picChg chg="add del mod modCrop">
          <ac:chgData name="Alessandro Ruggeri" userId="b0bc88afa58e3bcc" providerId="LiveId" clId="{ABD4DD2F-EEB0-EE43-81C3-22AF4B581ACA}" dt="2023-11-05T16:27:42.653" v="1453" actId="1036"/>
          <ac:picMkLst>
            <pc:docMk/>
            <pc:sldMk cId="1541552872" sldId="266"/>
            <ac:picMk id="8" creationId="{45446CE8-BA5D-6C5B-AD83-9717A2AB5F02}"/>
          </ac:picMkLst>
        </pc:picChg>
        <pc:cxnChg chg="add mod topLvl">
          <ac:chgData name="Alessandro Ruggeri" userId="b0bc88afa58e3bcc" providerId="LiveId" clId="{ABD4DD2F-EEB0-EE43-81C3-22AF4B581ACA}" dt="2023-11-05T16:26:27.233" v="1437" actId="338"/>
          <ac:cxnSpMkLst>
            <pc:docMk/>
            <pc:sldMk cId="1541552872" sldId="266"/>
            <ac:cxnSpMk id="16" creationId="{2A16F974-366B-4BF1-AC63-FCE9AAD04A20}"/>
          </ac:cxnSpMkLst>
        </pc:cxnChg>
        <pc:cxnChg chg="mod topLvl">
          <ac:chgData name="Alessandro Ruggeri" userId="b0bc88afa58e3bcc" providerId="LiveId" clId="{ABD4DD2F-EEB0-EE43-81C3-22AF4B581ACA}" dt="2023-11-05T16:26:27.233" v="1437" actId="338"/>
          <ac:cxnSpMkLst>
            <pc:docMk/>
            <pc:sldMk cId="1541552872" sldId="266"/>
            <ac:cxnSpMk id="22" creationId="{D0678D3E-BC57-E6CF-06AD-8BB0435737FC}"/>
          </ac:cxnSpMkLst>
        </pc:cxnChg>
      </pc:sldChg>
      <pc:sldChg chg="addSp delSp modSp mod modClrScheme chgLayout">
        <pc:chgData name="Alessandro Ruggeri" userId="b0bc88afa58e3bcc" providerId="LiveId" clId="{ABD4DD2F-EEB0-EE43-81C3-22AF4B581ACA}" dt="2023-11-06T18:31:32.324" v="2835" actId="20577"/>
        <pc:sldMkLst>
          <pc:docMk/>
          <pc:sldMk cId="461372588" sldId="267"/>
        </pc:sldMkLst>
        <pc:spChg chg="mod ord">
          <ac:chgData name="Alessandro Ruggeri" userId="b0bc88afa58e3bcc" providerId="LiveId" clId="{ABD4DD2F-EEB0-EE43-81C3-22AF4B581ACA}" dt="2023-11-05T15:26:42.737" v="237"/>
          <ac:spMkLst>
            <pc:docMk/>
            <pc:sldMk cId="461372588" sldId="267"/>
            <ac:spMk id="2" creationId="{25CA0C20-8565-C0B5-CA1C-A01C0DDFEE4A}"/>
          </ac:spMkLst>
        </pc:spChg>
        <pc:spChg chg="mod ord">
          <ac:chgData name="Alessandro Ruggeri" userId="b0bc88afa58e3bcc" providerId="LiveId" clId="{ABD4DD2F-EEB0-EE43-81C3-22AF4B581ACA}" dt="2023-11-06T18:31:32.324" v="2835" actId="20577"/>
          <ac:spMkLst>
            <pc:docMk/>
            <pc:sldMk cId="461372588" sldId="267"/>
            <ac:spMk id="3" creationId="{CE5A254F-E5EF-5936-63A2-1670853EDC95}"/>
          </ac:spMkLst>
        </pc:spChg>
        <pc:spChg chg="add del mod">
          <ac:chgData name="Alessandro Ruggeri" userId="b0bc88afa58e3bcc" providerId="LiveId" clId="{ABD4DD2F-EEB0-EE43-81C3-22AF4B581ACA}" dt="2023-11-05T15:27:05.475" v="240"/>
          <ac:spMkLst>
            <pc:docMk/>
            <pc:sldMk cId="461372588" sldId="267"/>
            <ac:spMk id="4" creationId="{0EB8CB76-396C-39EA-C9EC-D42AF5168C23}"/>
          </ac:spMkLst>
        </pc:spChg>
        <pc:spChg chg="add del mod">
          <ac:chgData name="Alessandro Ruggeri" userId="b0bc88afa58e3bcc" providerId="LiveId" clId="{ABD4DD2F-EEB0-EE43-81C3-22AF4B581ACA}" dt="2023-11-05T14:36:13.301" v="72" actId="6264"/>
          <ac:spMkLst>
            <pc:docMk/>
            <pc:sldMk cId="461372588" sldId="267"/>
            <ac:spMk id="4" creationId="{3C917567-DBC3-F7A5-006B-015B60AC9433}"/>
          </ac:spMkLst>
        </pc:spChg>
        <pc:spChg chg="add del mod">
          <ac:chgData name="Alessandro Ruggeri" userId="b0bc88afa58e3bcc" providerId="LiveId" clId="{ABD4DD2F-EEB0-EE43-81C3-22AF4B581ACA}" dt="2023-11-05T14:36:13.301" v="72" actId="6264"/>
          <ac:spMkLst>
            <pc:docMk/>
            <pc:sldMk cId="461372588" sldId="267"/>
            <ac:spMk id="5" creationId="{99069C11-148E-83E8-EBC0-AE05C49E8AF6}"/>
          </ac:spMkLst>
        </pc:spChg>
        <pc:spChg chg="add del mod">
          <ac:chgData name="Alessandro Ruggeri" userId="b0bc88afa58e3bcc" providerId="LiveId" clId="{ABD4DD2F-EEB0-EE43-81C3-22AF4B581ACA}" dt="2023-11-05T15:27:05.475" v="240"/>
          <ac:spMkLst>
            <pc:docMk/>
            <pc:sldMk cId="461372588" sldId="267"/>
            <ac:spMk id="5" creationId="{CDC48942-97FD-D5A0-3ED2-3E23C95FE33F}"/>
          </ac:spMkLst>
        </pc:spChg>
        <pc:spChg chg="add del mod">
          <ac:chgData name="Alessandro Ruggeri" userId="b0bc88afa58e3bcc" providerId="LiveId" clId="{ABD4DD2F-EEB0-EE43-81C3-22AF4B581ACA}" dt="2023-11-05T14:36:13.301" v="72" actId="6264"/>
          <ac:spMkLst>
            <pc:docMk/>
            <pc:sldMk cId="461372588" sldId="267"/>
            <ac:spMk id="7" creationId="{097BB28B-45FD-9D69-7E45-E9B6C44111A7}"/>
          </ac:spMkLst>
        </pc:spChg>
        <pc:spChg chg="add del mod">
          <ac:chgData name="Alessandro Ruggeri" userId="b0bc88afa58e3bcc" providerId="LiveId" clId="{ABD4DD2F-EEB0-EE43-81C3-22AF4B581ACA}" dt="2023-11-05T15:27:05.475" v="240"/>
          <ac:spMkLst>
            <pc:docMk/>
            <pc:sldMk cId="461372588" sldId="267"/>
            <ac:spMk id="7" creationId="{724B8BDC-897D-FBF9-3762-90CD7CE3B57A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461372588" sldId="267"/>
            <ac:spMk id="9" creationId="{A72F2323-6B98-FEFC-B686-7F0C827A8833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461372588" sldId="267"/>
            <ac:spMk id="11" creationId="{ED01C40E-5A30-FEEA-2E52-E96AB3C99ACD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461372588" sldId="267"/>
            <ac:spMk id="12" creationId="{E62B7AC2-6FF8-9118-2763-C37D3F19C85D}"/>
          </ac:spMkLst>
        </pc:spChg>
        <pc:picChg chg="mod ord">
          <ac:chgData name="Alessandro Ruggeri" userId="b0bc88afa58e3bcc" providerId="LiveId" clId="{ABD4DD2F-EEB0-EE43-81C3-22AF4B581ACA}" dt="2023-11-05T16:40:33.858" v="1580" actId="1076"/>
          <ac:picMkLst>
            <pc:docMk/>
            <pc:sldMk cId="461372588" sldId="267"/>
            <ac:picMk id="6" creationId="{D1815529-328E-3A42-4309-D56BB9FE5E0D}"/>
          </ac:picMkLst>
        </pc:picChg>
        <pc:picChg chg="mod">
          <ac:chgData name="Alessandro Ruggeri" userId="b0bc88afa58e3bcc" providerId="LiveId" clId="{ABD4DD2F-EEB0-EE43-81C3-22AF4B581ACA}" dt="2023-11-05T16:40:46.013" v="1593" actId="1076"/>
          <ac:picMkLst>
            <pc:docMk/>
            <pc:sldMk cId="461372588" sldId="267"/>
            <ac:picMk id="8" creationId="{A509E7D2-250D-4297-9AFA-D290CD13D191}"/>
          </ac:picMkLst>
        </pc:picChg>
        <pc:cxnChg chg="mod">
          <ac:chgData name="Alessandro Ruggeri" userId="b0bc88afa58e3bcc" providerId="LiveId" clId="{ABD4DD2F-EEB0-EE43-81C3-22AF4B581ACA}" dt="2023-11-05T16:40:51.926" v="1595" actId="14100"/>
          <ac:cxnSpMkLst>
            <pc:docMk/>
            <pc:sldMk cId="461372588" sldId="267"/>
            <ac:cxnSpMk id="10" creationId="{ACCF3E4B-99A3-AC75-CAF6-06E3292D6A89}"/>
          </ac:cxnSpMkLst>
        </pc:cxnChg>
      </pc:sldChg>
      <pc:sldChg chg="addSp delSp modSp mod chgLayout">
        <pc:chgData name="Alessandro Ruggeri" userId="b0bc88afa58e3bcc" providerId="LiveId" clId="{ABD4DD2F-EEB0-EE43-81C3-22AF4B581ACA}" dt="2023-11-05T22:53:27.255" v="2647" actId="207"/>
        <pc:sldMkLst>
          <pc:docMk/>
          <pc:sldMk cId="1122596183" sldId="268"/>
        </pc:sldMkLst>
        <pc:spChg chg="mod ord">
          <ac:chgData name="Alessandro Ruggeri" userId="b0bc88afa58e3bcc" providerId="LiveId" clId="{ABD4DD2F-EEB0-EE43-81C3-22AF4B581ACA}" dt="2023-11-05T16:41:45.854" v="1620" actId="20577"/>
          <ac:spMkLst>
            <pc:docMk/>
            <pc:sldMk cId="1122596183" sldId="268"/>
            <ac:spMk id="2" creationId="{D490EFA4-86D5-DC5B-03C4-21AFEB4003DC}"/>
          </ac:spMkLst>
        </pc:spChg>
        <pc:spChg chg="mod ord">
          <ac:chgData name="Alessandro Ruggeri" userId="b0bc88afa58e3bcc" providerId="LiveId" clId="{ABD4DD2F-EEB0-EE43-81C3-22AF4B581ACA}" dt="2023-11-05T22:53:27.255" v="2647" actId="207"/>
          <ac:spMkLst>
            <pc:docMk/>
            <pc:sldMk cId="1122596183" sldId="268"/>
            <ac:spMk id="3" creationId="{F51F46BA-5B46-6C7B-E13C-9A900721EBD8}"/>
          </ac:spMkLst>
        </pc:spChg>
        <pc:spChg chg="add del mod">
          <ac:chgData name="Alessandro Ruggeri" userId="b0bc88afa58e3bcc" providerId="LiveId" clId="{ABD4DD2F-EEB0-EE43-81C3-22AF4B581ACA}" dt="2023-11-05T14:36:20.374" v="73" actId="6264"/>
          <ac:spMkLst>
            <pc:docMk/>
            <pc:sldMk cId="1122596183" sldId="268"/>
            <ac:spMk id="4" creationId="{277627ED-7012-47B4-682A-2821C41E50D1}"/>
          </ac:spMkLst>
        </pc:spChg>
        <pc:spChg chg="add del mod">
          <ac:chgData name="Alessandro Ruggeri" userId="b0bc88afa58e3bcc" providerId="LiveId" clId="{ABD4DD2F-EEB0-EE43-81C3-22AF4B581ACA}" dt="2023-11-05T15:27:05.475" v="240"/>
          <ac:spMkLst>
            <pc:docMk/>
            <pc:sldMk cId="1122596183" sldId="268"/>
            <ac:spMk id="4" creationId="{62F53276-2544-4DA9-790A-BCF38E4E4C9B}"/>
          </ac:spMkLst>
        </pc:spChg>
        <pc:spChg chg="add del mod">
          <ac:chgData name="Alessandro Ruggeri" userId="b0bc88afa58e3bcc" providerId="LiveId" clId="{ABD4DD2F-EEB0-EE43-81C3-22AF4B581ACA}" dt="2023-11-05T15:27:05.475" v="240"/>
          <ac:spMkLst>
            <pc:docMk/>
            <pc:sldMk cId="1122596183" sldId="268"/>
            <ac:spMk id="6" creationId="{0B9F1731-E496-A2D0-A335-1201E51A100E}"/>
          </ac:spMkLst>
        </pc:spChg>
        <pc:spChg chg="add del mod">
          <ac:chgData name="Alessandro Ruggeri" userId="b0bc88afa58e3bcc" providerId="LiveId" clId="{ABD4DD2F-EEB0-EE43-81C3-22AF4B581ACA}" dt="2023-11-05T14:36:20.374" v="73" actId="6264"/>
          <ac:spMkLst>
            <pc:docMk/>
            <pc:sldMk cId="1122596183" sldId="268"/>
            <ac:spMk id="6" creationId="{E9E5A2DA-7594-E52D-57E2-1EC6C88BD7AF}"/>
          </ac:spMkLst>
        </pc:spChg>
        <pc:spChg chg="add del mod">
          <ac:chgData name="Alessandro Ruggeri" userId="b0bc88afa58e3bcc" providerId="LiveId" clId="{ABD4DD2F-EEB0-EE43-81C3-22AF4B581ACA}" dt="2023-11-05T15:27:05.475" v="240"/>
          <ac:spMkLst>
            <pc:docMk/>
            <pc:sldMk cId="1122596183" sldId="268"/>
            <ac:spMk id="8" creationId="{6E288C76-C2EB-B06A-995C-F13F9B0B4DF1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1122596183" sldId="268"/>
            <ac:spMk id="17" creationId="{40390984-8E2F-51A9-A843-54166A9CC5EE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1122596183" sldId="268"/>
            <ac:spMk id="18" creationId="{9947DA56-20F7-3E6B-BDA0-1290980CDE03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1122596183" sldId="268"/>
            <ac:spMk id="19" creationId="{DCD75028-74DF-9207-391E-729C72CF2405}"/>
          </ac:spMkLst>
        </pc:spChg>
        <pc:grpChg chg="mod">
          <ac:chgData name="Alessandro Ruggeri" userId="b0bc88afa58e3bcc" providerId="LiveId" clId="{ABD4DD2F-EEB0-EE43-81C3-22AF4B581ACA}" dt="2023-11-05T16:41:29.139" v="1606" actId="1076"/>
          <ac:grpSpMkLst>
            <pc:docMk/>
            <pc:sldMk cId="1122596183" sldId="268"/>
            <ac:grpSpMk id="16" creationId="{96EC7B7F-3FB3-8AF5-EBA7-6EEF80747FB7}"/>
          </ac:grpSpMkLst>
        </pc:grpChg>
      </pc:sldChg>
      <pc:sldChg chg="addSp delSp modSp mod chgLayout">
        <pc:chgData name="Alessandro Ruggeri" userId="b0bc88afa58e3bcc" providerId="LiveId" clId="{ABD4DD2F-EEB0-EE43-81C3-22AF4B581ACA}" dt="2023-11-06T18:39:28.303" v="2847" actId="20577"/>
        <pc:sldMkLst>
          <pc:docMk/>
          <pc:sldMk cId="1523464427" sldId="269"/>
        </pc:sldMkLst>
        <pc:spChg chg="mod ord">
          <ac:chgData name="Alessandro Ruggeri" userId="b0bc88afa58e3bcc" providerId="LiveId" clId="{ABD4DD2F-EEB0-EE43-81C3-22AF4B581ACA}" dt="2023-11-06T18:39:28.303" v="2847" actId="20577"/>
          <ac:spMkLst>
            <pc:docMk/>
            <pc:sldMk cId="1523464427" sldId="269"/>
            <ac:spMk id="2" creationId="{2BF6BC2A-858D-FD13-AFC4-59ACCBF0D725}"/>
          </ac:spMkLst>
        </pc:spChg>
        <pc:spChg chg="mod ord">
          <ac:chgData name="Alessandro Ruggeri" userId="b0bc88afa58e3bcc" providerId="LiveId" clId="{ABD4DD2F-EEB0-EE43-81C3-22AF4B581ACA}" dt="2023-11-06T18:29:28.927" v="2782" actId="207"/>
          <ac:spMkLst>
            <pc:docMk/>
            <pc:sldMk cId="1523464427" sldId="269"/>
            <ac:spMk id="3" creationId="{79B21E71-EAB6-1828-0364-734C654F5679}"/>
          </ac:spMkLst>
        </pc:spChg>
        <pc:spChg chg="add del mod">
          <ac:chgData name="Alessandro Ruggeri" userId="b0bc88afa58e3bcc" providerId="LiveId" clId="{ABD4DD2F-EEB0-EE43-81C3-22AF4B581ACA}" dt="2023-11-05T15:27:05.475" v="240"/>
          <ac:spMkLst>
            <pc:docMk/>
            <pc:sldMk cId="1523464427" sldId="269"/>
            <ac:spMk id="4" creationId="{5A428797-003C-91B0-FC14-A7D698D60FE1}"/>
          </ac:spMkLst>
        </pc:spChg>
        <pc:spChg chg="add del mod">
          <ac:chgData name="Alessandro Ruggeri" userId="b0bc88afa58e3bcc" providerId="LiveId" clId="{ABD4DD2F-EEB0-EE43-81C3-22AF4B581ACA}" dt="2023-11-05T15:27:05.475" v="240"/>
          <ac:spMkLst>
            <pc:docMk/>
            <pc:sldMk cId="1523464427" sldId="269"/>
            <ac:spMk id="6" creationId="{5DA8A982-6F97-0D24-8116-10B1C6AF0F36}"/>
          </ac:spMkLst>
        </pc:spChg>
        <pc:spChg chg="add del mod">
          <ac:chgData name="Alessandro Ruggeri" userId="b0bc88afa58e3bcc" providerId="LiveId" clId="{ABD4DD2F-EEB0-EE43-81C3-22AF4B581ACA}" dt="2023-11-05T15:27:05.475" v="240"/>
          <ac:spMkLst>
            <pc:docMk/>
            <pc:sldMk cId="1523464427" sldId="269"/>
            <ac:spMk id="8" creationId="{5099D0A8-EAF7-F0B8-B09E-0DE2309AC488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1523464427" sldId="269"/>
            <ac:spMk id="9" creationId="{C063EBC8-B918-5B81-6F9D-97A9DF9F6BE2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1523464427" sldId="269"/>
            <ac:spMk id="10" creationId="{9F44BC8C-D579-5829-485B-1844FCCC4CFB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1523464427" sldId="269"/>
            <ac:spMk id="11" creationId="{56A79251-7132-4746-E92A-EC754B4FCB66}"/>
          </ac:spMkLst>
        </pc:spChg>
        <pc:picChg chg="mod modCrop">
          <ac:chgData name="Alessandro Ruggeri" userId="b0bc88afa58e3bcc" providerId="LiveId" clId="{ABD4DD2F-EEB0-EE43-81C3-22AF4B581ACA}" dt="2023-11-05T17:40:45.811" v="2600" actId="1076"/>
          <ac:picMkLst>
            <pc:docMk/>
            <pc:sldMk cId="1523464427" sldId="269"/>
            <ac:picMk id="5" creationId="{44BE820B-E71F-E040-676F-688A3FBB199A}"/>
          </ac:picMkLst>
        </pc:picChg>
        <pc:picChg chg="mod modCrop">
          <ac:chgData name="Alessandro Ruggeri" userId="b0bc88afa58e3bcc" providerId="LiveId" clId="{ABD4DD2F-EEB0-EE43-81C3-22AF4B581ACA}" dt="2023-11-05T17:40:44.437" v="2599" actId="1076"/>
          <ac:picMkLst>
            <pc:docMk/>
            <pc:sldMk cId="1523464427" sldId="269"/>
            <ac:picMk id="7" creationId="{52DC88FE-0C36-0CD5-3A7D-07AE86ACA035}"/>
          </ac:picMkLst>
        </pc:picChg>
      </pc:sldChg>
      <pc:sldChg chg="addSp delSp modSp add del mod delAnim chgLayout">
        <pc:chgData name="Alessandro Ruggeri" userId="b0bc88afa58e3bcc" providerId="LiveId" clId="{ABD4DD2F-EEB0-EE43-81C3-22AF4B581ACA}" dt="2023-11-05T17:12:05.488" v="2245" actId="1076"/>
        <pc:sldMkLst>
          <pc:docMk/>
          <pc:sldMk cId="1177491922" sldId="270"/>
        </pc:sldMkLst>
        <pc:spChg chg="mod ord">
          <ac:chgData name="Alessandro Ruggeri" userId="b0bc88afa58e3bcc" providerId="LiveId" clId="{ABD4DD2F-EEB0-EE43-81C3-22AF4B581ACA}" dt="2023-11-05T15:26:42.737" v="237"/>
          <ac:spMkLst>
            <pc:docMk/>
            <pc:sldMk cId="1177491922" sldId="270"/>
            <ac:spMk id="2" creationId="{A0317B13-1012-40B9-6154-CD7DB64ADD00}"/>
          </ac:spMkLst>
        </pc:spChg>
        <pc:spChg chg="add del mod ord">
          <ac:chgData name="Alessandro Ruggeri" userId="b0bc88afa58e3bcc" providerId="LiveId" clId="{ABD4DD2F-EEB0-EE43-81C3-22AF4B581ACA}" dt="2023-11-05T14:50:06.637" v="139" actId="478"/>
          <ac:spMkLst>
            <pc:docMk/>
            <pc:sldMk cId="1177491922" sldId="270"/>
            <ac:spMk id="3" creationId="{B860EE29-38E9-DB90-1357-C373A002D094}"/>
          </ac:spMkLst>
        </pc:spChg>
        <pc:spChg chg="add del mod">
          <ac:chgData name="Alessandro Ruggeri" userId="b0bc88afa58e3bcc" providerId="LiveId" clId="{ABD4DD2F-EEB0-EE43-81C3-22AF4B581ACA}" dt="2023-11-05T15:27:05.475" v="240"/>
          <ac:spMkLst>
            <pc:docMk/>
            <pc:sldMk cId="1177491922" sldId="270"/>
            <ac:spMk id="5" creationId="{5FD7FCAF-840D-90E1-E3C0-AB8E261E4D7E}"/>
          </ac:spMkLst>
        </pc:spChg>
        <pc:spChg chg="add del mod">
          <ac:chgData name="Alessandro Ruggeri" userId="b0bc88afa58e3bcc" providerId="LiveId" clId="{ABD4DD2F-EEB0-EE43-81C3-22AF4B581ACA}" dt="2023-11-05T15:27:05.475" v="240"/>
          <ac:spMkLst>
            <pc:docMk/>
            <pc:sldMk cId="1177491922" sldId="270"/>
            <ac:spMk id="6" creationId="{6781D688-16DF-7472-DC2B-8DDECB9258CC}"/>
          </ac:spMkLst>
        </pc:spChg>
        <pc:spChg chg="add del mod">
          <ac:chgData name="Alessandro Ruggeri" userId="b0bc88afa58e3bcc" providerId="LiveId" clId="{ABD4DD2F-EEB0-EE43-81C3-22AF4B581ACA}" dt="2023-11-05T15:27:05.475" v="240"/>
          <ac:spMkLst>
            <pc:docMk/>
            <pc:sldMk cId="1177491922" sldId="270"/>
            <ac:spMk id="7" creationId="{CE7CB62C-EEE6-06AA-CFA7-7037BC01BDA3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1177491922" sldId="270"/>
            <ac:spMk id="8" creationId="{E6A468B1-72AB-063D-2AEE-D43AB6432FD8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1177491922" sldId="270"/>
            <ac:spMk id="9" creationId="{7D37A2C1-96AC-CFC3-151A-C2DA5FF36F4C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1177491922" sldId="270"/>
            <ac:spMk id="10" creationId="{0E8D8378-9D2F-FD73-651D-745DCA5949C6}"/>
          </ac:spMkLst>
        </pc:spChg>
        <pc:spChg chg="del">
          <ac:chgData name="Alessandro Ruggeri" userId="b0bc88afa58e3bcc" providerId="LiveId" clId="{ABD4DD2F-EEB0-EE43-81C3-22AF4B581ACA}" dt="2023-11-05T14:49:33.122" v="134" actId="478"/>
          <ac:spMkLst>
            <pc:docMk/>
            <pc:sldMk cId="1177491922" sldId="270"/>
            <ac:spMk id="29" creationId="{F2F65CF0-E90C-BF6D-FE0C-1F53E1A1DA5D}"/>
          </ac:spMkLst>
        </pc:spChg>
        <pc:spChg chg="del">
          <ac:chgData name="Alessandro Ruggeri" userId="b0bc88afa58e3bcc" providerId="LiveId" clId="{ABD4DD2F-EEB0-EE43-81C3-22AF4B581ACA}" dt="2023-11-05T14:49:21.381" v="128" actId="478"/>
          <ac:spMkLst>
            <pc:docMk/>
            <pc:sldMk cId="1177491922" sldId="270"/>
            <ac:spMk id="30" creationId="{9EB6C82E-A6D4-639A-D47B-A570CA9E4001}"/>
          </ac:spMkLst>
        </pc:spChg>
        <pc:spChg chg="del">
          <ac:chgData name="Alessandro Ruggeri" userId="b0bc88afa58e3bcc" providerId="LiveId" clId="{ABD4DD2F-EEB0-EE43-81C3-22AF4B581ACA}" dt="2023-11-05T14:49:22.989" v="129" actId="478"/>
          <ac:spMkLst>
            <pc:docMk/>
            <pc:sldMk cId="1177491922" sldId="270"/>
            <ac:spMk id="31" creationId="{32CFDCEF-22E2-C570-935A-7A88CD13E828}"/>
          </ac:spMkLst>
        </pc:spChg>
        <pc:spChg chg="del">
          <ac:chgData name="Alessandro Ruggeri" userId="b0bc88afa58e3bcc" providerId="LiveId" clId="{ABD4DD2F-EEB0-EE43-81C3-22AF4B581ACA}" dt="2023-11-05T14:49:24.458" v="130" actId="478"/>
          <ac:spMkLst>
            <pc:docMk/>
            <pc:sldMk cId="1177491922" sldId="270"/>
            <ac:spMk id="32" creationId="{9F9CE022-0692-CA3A-8924-A6542779F689}"/>
          </ac:spMkLst>
        </pc:spChg>
        <pc:spChg chg="del">
          <ac:chgData name="Alessandro Ruggeri" userId="b0bc88afa58e3bcc" providerId="LiveId" clId="{ABD4DD2F-EEB0-EE43-81C3-22AF4B581ACA}" dt="2023-11-05T14:49:28.407" v="133" actId="478"/>
          <ac:spMkLst>
            <pc:docMk/>
            <pc:sldMk cId="1177491922" sldId="270"/>
            <ac:spMk id="33" creationId="{CB0AF18C-69FA-6ABF-F9D0-B83E92BF26CE}"/>
          </ac:spMkLst>
        </pc:spChg>
        <pc:spChg chg="del">
          <ac:chgData name="Alessandro Ruggeri" userId="b0bc88afa58e3bcc" providerId="LiveId" clId="{ABD4DD2F-EEB0-EE43-81C3-22AF4B581ACA}" dt="2023-11-05T14:49:27.157" v="132" actId="478"/>
          <ac:spMkLst>
            <pc:docMk/>
            <pc:sldMk cId="1177491922" sldId="270"/>
            <ac:spMk id="34" creationId="{FE0F4E69-86F8-F490-365E-49810CD61DEF}"/>
          </ac:spMkLst>
        </pc:spChg>
        <pc:spChg chg="del">
          <ac:chgData name="Alessandro Ruggeri" userId="b0bc88afa58e3bcc" providerId="LiveId" clId="{ABD4DD2F-EEB0-EE43-81C3-22AF4B581ACA}" dt="2023-11-05T14:49:25.798" v="131" actId="478"/>
          <ac:spMkLst>
            <pc:docMk/>
            <pc:sldMk cId="1177491922" sldId="270"/>
            <ac:spMk id="35" creationId="{5F3A4582-644F-1417-187C-843BA20D757E}"/>
          </ac:spMkLst>
        </pc:spChg>
        <pc:grpChg chg="add mod">
          <ac:chgData name="Alessandro Ruggeri" userId="b0bc88afa58e3bcc" providerId="LiveId" clId="{ABD4DD2F-EEB0-EE43-81C3-22AF4B581ACA}" dt="2023-11-05T17:08:36.384" v="2207" actId="1076"/>
          <ac:grpSpMkLst>
            <pc:docMk/>
            <pc:sldMk cId="1177491922" sldId="270"/>
            <ac:grpSpMk id="4" creationId="{41F79018-C26A-16AD-8F44-2F2AF1A22A96}"/>
          </ac:grpSpMkLst>
        </pc:grpChg>
        <pc:picChg chg="mod">
          <ac:chgData name="Alessandro Ruggeri" userId="b0bc88afa58e3bcc" providerId="LiveId" clId="{ABD4DD2F-EEB0-EE43-81C3-22AF4B581ACA}" dt="2023-11-05T17:11:24.057" v="2242" actId="1076"/>
          <ac:picMkLst>
            <pc:docMk/>
            <pc:sldMk cId="1177491922" sldId="270"/>
            <ac:picMk id="18" creationId="{54E3301F-BCE5-5C2E-0BFF-84264813371D}"/>
          </ac:picMkLst>
        </pc:picChg>
        <pc:picChg chg="mod">
          <ac:chgData name="Alessandro Ruggeri" userId="b0bc88afa58e3bcc" providerId="LiveId" clId="{ABD4DD2F-EEB0-EE43-81C3-22AF4B581ACA}" dt="2023-11-05T17:08:03.637" v="2188" actId="1076"/>
          <ac:picMkLst>
            <pc:docMk/>
            <pc:sldMk cId="1177491922" sldId="270"/>
            <ac:picMk id="20" creationId="{C68CAC0F-5E7E-AF9B-D2E9-5A21A56B4A20}"/>
          </ac:picMkLst>
        </pc:picChg>
        <pc:picChg chg="mod">
          <ac:chgData name="Alessandro Ruggeri" userId="b0bc88afa58e3bcc" providerId="LiveId" clId="{ABD4DD2F-EEB0-EE43-81C3-22AF4B581ACA}" dt="2023-11-05T17:07:52.815" v="2185" actId="1076"/>
          <ac:picMkLst>
            <pc:docMk/>
            <pc:sldMk cId="1177491922" sldId="270"/>
            <ac:picMk id="22" creationId="{A1EC49F8-00F9-67D8-CBD2-A27EC2A299B5}"/>
          </ac:picMkLst>
        </pc:picChg>
        <pc:picChg chg="mod">
          <ac:chgData name="Alessandro Ruggeri" userId="b0bc88afa58e3bcc" providerId="LiveId" clId="{ABD4DD2F-EEB0-EE43-81C3-22AF4B581ACA}" dt="2023-11-05T17:12:05.488" v="2245" actId="1076"/>
          <ac:picMkLst>
            <pc:docMk/>
            <pc:sldMk cId="1177491922" sldId="270"/>
            <ac:picMk id="24" creationId="{895EC4BC-A831-2DA2-D93E-1237BBF00C3B}"/>
          </ac:picMkLst>
        </pc:picChg>
        <pc:picChg chg="mod">
          <ac:chgData name="Alessandro Ruggeri" userId="b0bc88afa58e3bcc" providerId="LiveId" clId="{ABD4DD2F-EEB0-EE43-81C3-22AF4B581ACA}" dt="2023-11-05T17:08:00.174" v="2187" actId="1076"/>
          <ac:picMkLst>
            <pc:docMk/>
            <pc:sldMk cId="1177491922" sldId="270"/>
            <ac:picMk id="26" creationId="{361F79A1-5514-370A-45F5-1875C58FBF35}"/>
          </ac:picMkLst>
        </pc:picChg>
        <pc:picChg chg="mod">
          <ac:chgData name="Alessandro Ruggeri" userId="b0bc88afa58e3bcc" providerId="LiveId" clId="{ABD4DD2F-EEB0-EE43-81C3-22AF4B581ACA}" dt="2023-11-05T14:49:58.638" v="138" actId="1076"/>
          <ac:picMkLst>
            <pc:docMk/>
            <pc:sldMk cId="1177491922" sldId="270"/>
            <ac:picMk id="28" creationId="{2F0E75B8-2A22-7AA3-6F84-968A4C085BC6}"/>
          </ac:picMkLst>
        </pc:picChg>
      </pc:sldChg>
      <pc:sldChg chg="addSp delSp modSp new mod">
        <pc:chgData name="Alessandro Ruggeri" userId="b0bc88afa58e3bcc" providerId="LiveId" clId="{ABD4DD2F-EEB0-EE43-81C3-22AF4B581ACA}" dt="2023-11-05T22:51:19.375" v="2622" actId="207"/>
        <pc:sldMkLst>
          <pc:docMk/>
          <pc:sldMk cId="2654043666" sldId="271"/>
        </pc:sldMkLst>
        <pc:spChg chg="mod">
          <ac:chgData name="Alessandro Ruggeri" userId="b0bc88afa58e3bcc" providerId="LiveId" clId="{ABD4DD2F-EEB0-EE43-81C3-22AF4B581ACA}" dt="2023-11-05T15:30:00.910" v="268" actId="20577"/>
          <ac:spMkLst>
            <pc:docMk/>
            <pc:sldMk cId="2654043666" sldId="271"/>
            <ac:spMk id="2" creationId="{F781A53A-D793-24E9-3A69-D80B6C9A68B9}"/>
          </ac:spMkLst>
        </pc:spChg>
        <pc:spChg chg="mod">
          <ac:chgData name="Alessandro Ruggeri" userId="b0bc88afa58e3bcc" providerId="LiveId" clId="{ABD4DD2F-EEB0-EE43-81C3-22AF4B581ACA}" dt="2023-11-05T22:51:19.375" v="2622" actId="207"/>
          <ac:spMkLst>
            <pc:docMk/>
            <pc:sldMk cId="2654043666" sldId="271"/>
            <ac:spMk id="3" creationId="{65FB1C4C-C04D-C760-19F1-220159567631}"/>
          </ac:spMkLst>
        </pc:spChg>
        <pc:spChg chg="mod">
          <ac:chgData name="Alessandro Ruggeri" userId="b0bc88afa58e3bcc" providerId="LiveId" clId="{ABD4DD2F-EEB0-EE43-81C3-22AF4B581ACA}" dt="2023-11-05T15:58:16.616" v="777" actId="1076"/>
          <ac:spMkLst>
            <pc:docMk/>
            <pc:sldMk cId="2654043666" sldId="271"/>
            <ac:spMk id="8" creationId="{B3634D27-3505-90A0-E89E-5D8F50811DA3}"/>
          </ac:spMkLst>
        </pc:spChg>
        <pc:spChg chg="mod">
          <ac:chgData name="Alessandro Ruggeri" userId="b0bc88afa58e3bcc" providerId="LiveId" clId="{ABD4DD2F-EEB0-EE43-81C3-22AF4B581ACA}" dt="2023-11-05T15:48:55.881" v="599" actId="14100"/>
          <ac:spMkLst>
            <pc:docMk/>
            <pc:sldMk cId="2654043666" sldId="271"/>
            <ac:spMk id="9" creationId="{7573DB4A-22F2-F557-85AC-A58532E6FEE3}"/>
          </ac:spMkLst>
        </pc:spChg>
        <pc:spChg chg="mod">
          <ac:chgData name="Alessandro Ruggeri" userId="b0bc88afa58e3bcc" providerId="LiveId" clId="{ABD4DD2F-EEB0-EE43-81C3-22AF4B581ACA}" dt="2023-11-05T14:50:42.709" v="144"/>
          <ac:spMkLst>
            <pc:docMk/>
            <pc:sldMk cId="2654043666" sldId="271"/>
            <ac:spMk id="10" creationId="{ACF34D8C-A0D2-611D-083D-5CC38FF4E823}"/>
          </ac:spMkLst>
        </pc:spChg>
        <pc:spChg chg="mod">
          <ac:chgData name="Alessandro Ruggeri" userId="b0bc88afa58e3bcc" providerId="LiveId" clId="{ABD4DD2F-EEB0-EE43-81C3-22AF4B581ACA}" dt="2023-11-05T14:50:42.709" v="144"/>
          <ac:spMkLst>
            <pc:docMk/>
            <pc:sldMk cId="2654043666" sldId="271"/>
            <ac:spMk id="11" creationId="{0F72DF8A-DA1A-967D-FEBC-BFFAB453E4E2}"/>
          </ac:spMkLst>
        </pc:spChg>
        <pc:spChg chg="mod">
          <ac:chgData name="Alessandro Ruggeri" userId="b0bc88afa58e3bcc" providerId="LiveId" clId="{ABD4DD2F-EEB0-EE43-81C3-22AF4B581ACA}" dt="2023-11-05T14:50:42.709" v="144"/>
          <ac:spMkLst>
            <pc:docMk/>
            <pc:sldMk cId="2654043666" sldId="271"/>
            <ac:spMk id="13" creationId="{F6D41920-B17C-60F4-9F78-2150DE4720C0}"/>
          </ac:spMkLst>
        </pc:spChg>
        <pc:spChg chg="mod">
          <ac:chgData name="Alessandro Ruggeri" userId="b0bc88afa58e3bcc" providerId="LiveId" clId="{ABD4DD2F-EEB0-EE43-81C3-22AF4B581ACA}" dt="2023-11-05T14:50:42.709" v="144"/>
          <ac:spMkLst>
            <pc:docMk/>
            <pc:sldMk cId="2654043666" sldId="271"/>
            <ac:spMk id="15" creationId="{402D76BC-00F0-A7B0-720C-5B881F810C82}"/>
          </ac:spMkLst>
        </pc:spChg>
        <pc:spChg chg="mod">
          <ac:chgData name="Alessandro Ruggeri" userId="b0bc88afa58e3bcc" providerId="LiveId" clId="{ABD4DD2F-EEB0-EE43-81C3-22AF4B581ACA}" dt="2023-11-05T15:49:41.401" v="606" actId="1076"/>
          <ac:spMkLst>
            <pc:docMk/>
            <pc:sldMk cId="2654043666" sldId="271"/>
            <ac:spMk id="18" creationId="{27F03010-FE56-2044-7FFA-711468DE3984}"/>
          </ac:spMkLst>
        </pc:spChg>
        <pc:spChg chg="mod">
          <ac:chgData name="Alessandro Ruggeri" userId="b0bc88afa58e3bcc" providerId="LiveId" clId="{ABD4DD2F-EEB0-EE43-81C3-22AF4B581ACA}" dt="2023-11-05T14:50:42.709" v="144"/>
          <ac:spMkLst>
            <pc:docMk/>
            <pc:sldMk cId="2654043666" sldId="271"/>
            <ac:spMk id="19" creationId="{1838B6A8-7259-EBDF-918A-EE1663191F53}"/>
          </ac:spMkLst>
        </pc:spChg>
        <pc:spChg chg="mod">
          <ac:chgData name="Alessandro Ruggeri" userId="b0bc88afa58e3bcc" providerId="LiveId" clId="{ABD4DD2F-EEB0-EE43-81C3-22AF4B581ACA}" dt="2023-11-05T14:50:42.709" v="144"/>
          <ac:spMkLst>
            <pc:docMk/>
            <pc:sldMk cId="2654043666" sldId="271"/>
            <ac:spMk id="20" creationId="{9215F412-AF9B-66EE-870B-EF2392DE410C}"/>
          </ac:spMkLst>
        </pc:spChg>
        <pc:spChg chg="mod">
          <ac:chgData name="Alessandro Ruggeri" userId="b0bc88afa58e3bcc" providerId="LiveId" clId="{ABD4DD2F-EEB0-EE43-81C3-22AF4B581ACA}" dt="2023-11-05T14:50:42.709" v="144"/>
          <ac:spMkLst>
            <pc:docMk/>
            <pc:sldMk cId="2654043666" sldId="271"/>
            <ac:spMk id="21" creationId="{B528BEC9-0573-24C6-495E-48BF5277EF83}"/>
          </ac:spMkLst>
        </pc:spChg>
        <pc:spChg chg="mod">
          <ac:chgData name="Alessandro Ruggeri" userId="b0bc88afa58e3bcc" providerId="LiveId" clId="{ABD4DD2F-EEB0-EE43-81C3-22AF4B581ACA}" dt="2023-11-05T15:57:41.418" v="758" actId="1076"/>
          <ac:spMkLst>
            <pc:docMk/>
            <pc:sldMk cId="2654043666" sldId="271"/>
            <ac:spMk id="23" creationId="{7F1DA87F-EDFE-506D-D3A9-E29CDC159624}"/>
          </ac:spMkLst>
        </pc:spChg>
        <pc:spChg chg="mod">
          <ac:chgData name="Alessandro Ruggeri" userId="b0bc88afa58e3bcc" providerId="LiveId" clId="{ABD4DD2F-EEB0-EE43-81C3-22AF4B581ACA}" dt="2023-11-05T16:06:47.980" v="1015" actId="20577"/>
          <ac:spMkLst>
            <pc:docMk/>
            <pc:sldMk cId="2654043666" sldId="271"/>
            <ac:spMk id="25" creationId="{29A2343C-C551-64E8-BD0E-0C5852C21244}"/>
          </ac:spMkLst>
        </pc:spChg>
        <pc:spChg chg="add del mod">
          <ac:chgData name="Alessandro Ruggeri" userId="b0bc88afa58e3bcc" providerId="LiveId" clId="{ABD4DD2F-EEB0-EE43-81C3-22AF4B581ACA}" dt="2023-11-05T15:27:05.475" v="240"/>
          <ac:spMkLst>
            <pc:docMk/>
            <pc:sldMk cId="2654043666" sldId="271"/>
            <ac:spMk id="26" creationId="{CCD8AB91-2F85-7D18-FE66-564CBC51E941}"/>
          </ac:spMkLst>
        </pc:spChg>
        <pc:spChg chg="add del mod">
          <ac:chgData name="Alessandro Ruggeri" userId="b0bc88afa58e3bcc" providerId="LiveId" clId="{ABD4DD2F-EEB0-EE43-81C3-22AF4B581ACA}" dt="2023-11-05T15:27:05.475" v="240"/>
          <ac:spMkLst>
            <pc:docMk/>
            <pc:sldMk cId="2654043666" sldId="271"/>
            <ac:spMk id="27" creationId="{D9D39D6A-AD97-CB5A-E2C9-126E6A636AFE}"/>
          </ac:spMkLst>
        </pc:spChg>
        <pc:spChg chg="add del mod">
          <ac:chgData name="Alessandro Ruggeri" userId="b0bc88afa58e3bcc" providerId="LiveId" clId="{ABD4DD2F-EEB0-EE43-81C3-22AF4B581ACA}" dt="2023-11-05T15:27:05.475" v="240"/>
          <ac:spMkLst>
            <pc:docMk/>
            <pc:sldMk cId="2654043666" sldId="271"/>
            <ac:spMk id="28" creationId="{0630F895-E0D5-11D1-C4BA-F2374FC72538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2654043666" sldId="271"/>
            <ac:spMk id="29" creationId="{0D586100-9ACE-34B2-4DD5-BA56AE5E1BFB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2654043666" sldId="271"/>
            <ac:spMk id="30" creationId="{C58EE534-0F0A-AD56-D2F3-7754D6A53989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2654043666" sldId="271"/>
            <ac:spMk id="31" creationId="{3A5F633F-F3ED-623F-AAA1-FF22C154C094}"/>
          </ac:spMkLst>
        </pc:spChg>
        <pc:spChg chg="add mod">
          <ac:chgData name="Alessandro Ruggeri" userId="b0bc88afa58e3bcc" providerId="LiveId" clId="{ABD4DD2F-EEB0-EE43-81C3-22AF4B581ACA}" dt="2023-11-05T15:49:50.021" v="607" actId="208"/>
          <ac:spMkLst>
            <pc:docMk/>
            <pc:sldMk cId="2654043666" sldId="271"/>
            <ac:spMk id="32" creationId="{DD2D6365-935A-3FB9-9094-DCE8A43BC9E3}"/>
          </ac:spMkLst>
        </pc:spChg>
        <pc:spChg chg="add mod">
          <ac:chgData name="Alessandro Ruggeri" userId="b0bc88afa58e3bcc" providerId="LiveId" clId="{ABD4DD2F-EEB0-EE43-81C3-22AF4B581ACA}" dt="2023-11-05T15:57:49.467" v="759" actId="1076"/>
          <ac:spMkLst>
            <pc:docMk/>
            <pc:sldMk cId="2654043666" sldId="271"/>
            <ac:spMk id="36" creationId="{F65A5BC3-535D-563B-EF1F-0B50E7226EAC}"/>
          </ac:spMkLst>
        </pc:spChg>
        <pc:spChg chg="add mod">
          <ac:chgData name="Alessandro Ruggeri" userId="b0bc88afa58e3bcc" providerId="LiveId" clId="{ABD4DD2F-EEB0-EE43-81C3-22AF4B581ACA}" dt="2023-11-05T16:03:00.071" v="948" actId="14100"/>
          <ac:spMkLst>
            <pc:docMk/>
            <pc:sldMk cId="2654043666" sldId="271"/>
            <ac:spMk id="49" creationId="{B5DF3CB9-64D2-9031-909A-FAF03A26B4EE}"/>
          </ac:spMkLst>
        </pc:spChg>
        <pc:spChg chg="add mod">
          <ac:chgData name="Alessandro Ruggeri" userId="b0bc88afa58e3bcc" providerId="LiveId" clId="{ABD4DD2F-EEB0-EE43-81C3-22AF4B581ACA}" dt="2023-11-05T16:03:55.203" v="984" actId="14100"/>
          <ac:spMkLst>
            <pc:docMk/>
            <pc:sldMk cId="2654043666" sldId="271"/>
            <ac:spMk id="53" creationId="{8827F057-F9A3-7EBB-4D38-3703B0AB8A9E}"/>
          </ac:spMkLst>
        </pc:spChg>
        <pc:grpChg chg="add mod">
          <ac:chgData name="Alessandro Ruggeri" userId="b0bc88afa58e3bcc" providerId="LiveId" clId="{ABD4DD2F-EEB0-EE43-81C3-22AF4B581ACA}" dt="2023-11-05T15:57:22.077" v="756" actId="1076"/>
          <ac:grpSpMkLst>
            <pc:docMk/>
            <pc:sldMk cId="2654043666" sldId="271"/>
            <ac:grpSpMk id="4" creationId="{85D7C37B-C848-2DD7-F717-87EACA5E4FFF}"/>
          </ac:grpSpMkLst>
        </pc:grpChg>
        <pc:grpChg chg="mod">
          <ac:chgData name="Alessandro Ruggeri" userId="b0bc88afa58e3bcc" providerId="LiveId" clId="{ABD4DD2F-EEB0-EE43-81C3-22AF4B581ACA}" dt="2023-11-05T14:50:42.709" v="144"/>
          <ac:grpSpMkLst>
            <pc:docMk/>
            <pc:sldMk cId="2654043666" sldId="271"/>
            <ac:grpSpMk id="5" creationId="{DAE23C90-3F5B-AEE6-737A-6C536B49957B}"/>
          </ac:grpSpMkLst>
        </pc:grpChg>
        <pc:grpChg chg="add mod">
          <ac:chgData name="Alessandro Ruggeri" userId="b0bc88afa58e3bcc" providerId="LiveId" clId="{ABD4DD2F-EEB0-EE43-81C3-22AF4B581ACA}" dt="2023-11-05T16:06:38.870" v="1012" actId="1076"/>
          <ac:grpSpMkLst>
            <pc:docMk/>
            <pc:sldMk cId="2654043666" sldId="271"/>
            <ac:grpSpMk id="43" creationId="{1075CB68-C317-215B-732A-58D5D5A4228A}"/>
          </ac:grpSpMkLst>
        </pc:grpChg>
        <pc:grpChg chg="add mod">
          <ac:chgData name="Alessandro Ruggeri" userId="b0bc88afa58e3bcc" providerId="LiveId" clId="{ABD4DD2F-EEB0-EE43-81C3-22AF4B581ACA}" dt="2023-11-05T16:08:41.840" v="1025" actId="1076"/>
          <ac:grpSpMkLst>
            <pc:docMk/>
            <pc:sldMk cId="2654043666" sldId="271"/>
            <ac:grpSpMk id="54" creationId="{C7BFCDC9-3B3B-79BB-4DE3-8BE185484572}"/>
          </ac:grpSpMkLst>
        </pc:grpChg>
        <pc:picChg chg="mod">
          <ac:chgData name="Alessandro Ruggeri" userId="b0bc88afa58e3bcc" providerId="LiveId" clId="{ABD4DD2F-EEB0-EE43-81C3-22AF4B581ACA}" dt="2023-11-05T14:50:42.709" v="144"/>
          <ac:picMkLst>
            <pc:docMk/>
            <pc:sldMk cId="2654043666" sldId="271"/>
            <ac:picMk id="6" creationId="{8A217758-5797-E8B8-525E-EC1A146C4AE7}"/>
          </ac:picMkLst>
        </pc:picChg>
        <pc:cxnChg chg="mod">
          <ac:chgData name="Alessandro Ruggeri" userId="b0bc88afa58e3bcc" providerId="LiveId" clId="{ABD4DD2F-EEB0-EE43-81C3-22AF4B581ACA}" dt="2023-11-05T14:50:42.709" v="144"/>
          <ac:cxnSpMkLst>
            <pc:docMk/>
            <pc:sldMk cId="2654043666" sldId="271"/>
            <ac:cxnSpMk id="7" creationId="{F9379BB5-B97F-9888-CC9E-6BEC398A4A13}"/>
          </ac:cxnSpMkLst>
        </pc:cxnChg>
        <pc:cxnChg chg="mod">
          <ac:chgData name="Alessandro Ruggeri" userId="b0bc88afa58e3bcc" providerId="LiveId" clId="{ABD4DD2F-EEB0-EE43-81C3-22AF4B581ACA}" dt="2023-11-05T14:50:42.709" v="144"/>
          <ac:cxnSpMkLst>
            <pc:docMk/>
            <pc:sldMk cId="2654043666" sldId="271"/>
            <ac:cxnSpMk id="12" creationId="{36EE185A-00B0-E039-841D-C23C0940E4AE}"/>
          </ac:cxnSpMkLst>
        </pc:cxnChg>
        <pc:cxnChg chg="mod">
          <ac:chgData name="Alessandro Ruggeri" userId="b0bc88afa58e3bcc" providerId="LiveId" clId="{ABD4DD2F-EEB0-EE43-81C3-22AF4B581ACA}" dt="2023-11-05T14:50:42.709" v="144"/>
          <ac:cxnSpMkLst>
            <pc:docMk/>
            <pc:sldMk cId="2654043666" sldId="271"/>
            <ac:cxnSpMk id="14" creationId="{808F16C3-41A5-7E46-A0F7-2A294F4F0E19}"/>
          </ac:cxnSpMkLst>
        </pc:cxnChg>
        <pc:cxnChg chg="mod">
          <ac:chgData name="Alessandro Ruggeri" userId="b0bc88afa58e3bcc" providerId="LiveId" clId="{ABD4DD2F-EEB0-EE43-81C3-22AF4B581ACA}" dt="2023-11-05T14:50:42.709" v="144"/>
          <ac:cxnSpMkLst>
            <pc:docMk/>
            <pc:sldMk cId="2654043666" sldId="271"/>
            <ac:cxnSpMk id="16" creationId="{3407A7BF-3650-5BF7-D5C6-39DF6F73D928}"/>
          </ac:cxnSpMkLst>
        </pc:cxnChg>
        <pc:cxnChg chg="mod">
          <ac:chgData name="Alessandro Ruggeri" userId="b0bc88afa58e3bcc" providerId="LiveId" clId="{ABD4DD2F-EEB0-EE43-81C3-22AF4B581ACA}" dt="2023-11-05T15:57:41.418" v="758" actId="1076"/>
          <ac:cxnSpMkLst>
            <pc:docMk/>
            <pc:sldMk cId="2654043666" sldId="271"/>
            <ac:cxnSpMk id="17" creationId="{760264C0-10FD-BC10-A2C9-2A1608CD252B}"/>
          </ac:cxnSpMkLst>
        </pc:cxnChg>
        <pc:cxnChg chg="mod">
          <ac:chgData name="Alessandro Ruggeri" userId="b0bc88afa58e3bcc" providerId="LiveId" clId="{ABD4DD2F-EEB0-EE43-81C3-22AF4B581ACA}" dt="2023-11-05T15:57:41.418" v="758" actId="1076"/>
          <ac:cxnSpMkLst>
            <pc:docMk/>
            <pc:sldMk cId="2654043666" sldId="271"/>
            <ac:cxnSpMk id="22" creationId="{A016A62C-D404-35AD-C575-3361052537F8}"/>
          </ac:cxnSpMkLst>
        </pc:cxnChg>
        <pc:cxnChg chg="mod">
          <ac:chgData name="Alessandro Ruggeri" userId="b0bc88afa58e3bcc" providerId="LiveId" clId="{ABD4DD2F-EEB0-EE43-81C3-22AF4B581ACA}" dt="2023-11-05T15:58:13.122" v="776" actId="1038"/>
          <ac:cxnSpMkLst>
            <pc:docMk/>
            <pc:sldMk cId="2654043666" sldId="271"/>
            <ac:cxnSpMk id="24" creationId="{56582C3E-956F-E054-60FF-84617F5896FB}"/>
          </ac:cxnSpMkLst>
        </pc:cxnChg>
        <pc:cxnChg chg="add mod">
          <ac:chgData name="Alessandro Ruggeri" userId="b0bc88afa58e3bcc" providerId="LiveId" clId="{ABD4DD2F-EEB0-EE43-81C3-22AF4B581ACA}" dt="2023-11-05T16:03:04.566" v="949" actId="14100"/>
          <ac:cxnSpMkLst>
            <pc:docMk/>
            <pc:sldMk cId="2654043666" sldId="271"/>
            <ac:cxnSpMk id="51" creationId="{D794E726-F4CA-E62C-90C9-F6885D99ECA9}"/>
          </ac:cxnSpMkLst>
        </pc:cxnChg>
      </pc:sldChg>
      <pc:sldChg chg="addSp delSp modSp new mod ord chgLayout">
        <pc:chgData name="Alessandro Ruggeri" userId="b0bc88afa58e3bcc" providerId="LiveId" clId="{ABD4DD2F-EEB0-EE43-81C3-22AF4B581ACA}" dt="2023-11-05T22:56:16.726" v="2652" actId="207"/>
        <pc:sldMkLst>
          <pc:docMk/>
          <pc:sldMk cId="2906491182" sldId="272"/>
        </pc:sldMkLst>
        <pc:spChg chg="del">
          <ac:chgData name="Alessandro Ruggeri" userId="b0bc88afa58e3bcc" providerId="LiveId" clId="{ABD4DD2F-EEB0-EE43-81C3-22AF4B581ACA}" dt="2023-11-05T16:46:32.080" v="1785" actId="6264"/>
          <ac:spMkLst>
            <pc:docMk/>
            <pc:sldMk cId="2906491182" sldId="272"/>
            <ac:spMk id="2" creationId="{2EA70D14-3E01-AE8A-4B7B-D2A34F8F9C33}"/>
          </ac:spMkLst>
        </pc:spChg>
        <pc:spChg chg="del">
          <ac:chgData name="Alessandro Ruggeri" userId="b0bc88afa58e3bcc" providerId="LiveId" clId="{ABD4DD2F-EEB0-EE43-81C3-22AF4B581ACA}" dt="2023-11-05T16:46:32.080" v="1785" actId="6264"/>
          <ac:spMkLst>
            <pc:docMk/>
            <pc:sldMk cId="2906491182" sldId="272"/>
            <ac:spMk id="3" creationId="{8FDBA2D1-8807-8D2E-AC96-D2BA047202BE}"/>
          </ac:spMkLst>
        </pc:spChg>
        <pc:spChg chg="mod ord">
          <ac:chgData name="Alessandro Ruggeri" userId="b0bc88afa58e3bcc" providerId="LiveId" clId="{ABD4DD2F-EEB0-EE43-81C3-22AF4B581ACA}" dt="2023-11-05T16:46:33.425" v="1788" actId="6264"/>
          <ac:spMkLst>
            <pc:docMk/>
            <pc:sldMk cId="2906491182" sldId="272"/>
            <ac:spMk id="4" creationId="{B0771B53-972D-F490-BDBB-E9A441358E4B}"/>
          </ac:spMkLst>
        </pc:spChg>
        <pc:spChg chg="mod ord">
          <ac:chgData name="Alessandro Ruggeri" userId="b0bc88afa58e3bcc" providerId="LiveId" clId="{ABD4DD2F-EEB0-EE43-81C3-22AF4B581ACA}" dt="2023-11-05T16:46:33.425" v="1788" actId="6264"/>
          <ac:spMkLst>
            <pc:docMk/>
            <pc:sldMk cId="2906491182" sldId="272"/>
            <ac:spMk id="5" creationId="{697225CE-BAD6-C781-75B0-6F9153A74288}"/>
          </ac:spMkLst>
        </pc:spChg>
        <pc:spChg chg="mod ord">
          <ac:chgData name="Alessandro Ruggeri" userId="b0bc88afa58e3bcc" providerId="LiveId" clId="{ABD4DD2F-EEB0-EE43-81C3-22AF4B581ACA}" dt="2023-11-05T16:46:33.425" v="1788" actId="6264"/>
          <ac:spMkLst>
            <pc:docMk/>
            <pc:sldMk cId="2906491182" sldId="272"/>
            <ac:spMk id="6" creationId="{1AFD542E-C3C5-C1C6-CA76-91619CE735D0}"/>
          </ac:spMkLst>
        </pc:spChg>
        <pc:spChg chg="add del mod">
          <ac:chgData name="Alessandro Ruggeri" userId="b0bc88afa58e3bcc" providerId="LiveId" clId="{ABD4DD2F-EEB0-EE43-81C3-22AF4B581ACA}" dt="2023-11-05T16:46:32.080" v="1785" actId="6264"/>
          <ac:spMkLst>
            <pc:docMk/>
            <pc:sldMk cId="2906491182" sldId="272"/>
            <ac:spMk id="7" creationId="{8441BCB7-2E50-720A-A6EC-CC5049B37426}"/>
          </ac:spMkLst>
        </pc:spChg>
        <pc:spChg chg="add del mod">
          <ac:chgData name="Alessandro Ruggeri" userId="b0bc88afa58e3bcc" providerId="LiveId" clId="{ABD4DD2F-EEB0-EE43-81C3-22AF4B581ACA}" dt="2023-11-05T16:46:32.080" v="1785" actId="6264"/>
          <ac:spMkLst>
            <pc:docMk/>
            <pc:sldMk cId="2906491182" sldId="272"/>
            <ac:spMk id="8" creationId="{B9AB23B8-271C-F919-03B9-8BD03AC8D292}"/>
          </ac:spMkLst>
        </pc:spChg>
        <pc:spChg chg="add del mod">
          <ac:chgData name="Alessandro Ruggeri" userId="b0bc88afa58e3bcc" providerId="LiveId" clId="{ABD4DD2F-EEB0-EE43-81C3-22AF4B581ACA}" dt="2023-11-05T16:46:32.080" v="1785" actId="6264"/>
          <ac:spMkLst>
            <pc:docMk/>
            <pc:sldMk cId="2906491182" sldId="272"/>
            <ac:spMk id="9" creationId="{0BFE2F2A-DC96-AB4C-A6A5-F76B1DEDDF31}"/>
          </ac:spMkLst>
        </pc:spChg>
        <pc:spChg chg="add del mod ord">
          <ac:chgData name="Alessandro Ruggeri" userId="b0bc88afa58e3bcc" providerId="LiveId" clId="{ABD4DD2F-EEB0-EE43-81C3-22AF4B581ACA}" dt="2023-11-05T16:46:33.051" v="1786" actId="6264"/>
          <ac:spMkLst>
            <pc:docMk/>
            <pc:sldMk cId="2906491182" sldId="272"/>
            <ac:spMk id="10" creationId="{523CB2DA-35AF-0EA7-7850-323662AFE19F}"/>
          </ac:spMkLst>
        </pc:spChg>
        <pc:spChg chg="add del mod ord">
          <ac:chgData name="Alessandro Ruggeri" userId="b0bc88afa58e3bcc" providerId="LiveId" clId="{ABD4DD2F-EEB0-EE43-81C3-22AF4B581ACA}" dt="2023-11-05T16:46:33.051" v="1786" actId="6264"/>
          <ac:spMkLst>
            <pc:docMk/>
            <pc:sldMk cId="2906491182" sldId="272"/>
            <ac:spMk id="11" creationId="{10C1F72A-6560-F33D-DBCE-53B8392A58ED}"/>
          </ac:spMkLst>
        </pc:spChg>
        <pc:spChg chg="add del mod">
          <ac:chgData name="Alessandro Ruggeri" userId="b0bc88afa58e3bcc" providerId="LiveId" clId="{ABD4DD2F-EEB0-EE43-81C3-22AF4B581ACA}" dt="2023-11-05T16:46:33.051" v="1786" actId="6264"/>
          <ac:spMkLst>
            <pc:docMk/>
            <pc:sldMk cId="2906491182" sldId="272"/>
            <ac:spMk id="12" creationId="{D0FF8C41-A681-0C61-7CDB-41D4BE46B883}"/>
          </ac:spMkLst>
        </pc:spChg>
        <pc:spChg chg="add del mod">
          <ac:chgData name="Alessandro Ruggeri" userId="b0bc88afa58e3bcc" providerId="LiveId" clId="{ABD4DD2F-EEB0-EE43-81C3-22AF4B581ACA}" dt="2023-11-05T16:46:33.051" v="1786" actId="6264"/>
          <ac:spMkLst>
            <pc:docMk/>
            <pc:sldMk cId="2906491182" sldId="272"/>
            <ac:spMk id="13" creationId="{94EA20D0-EDE9-9CE2-37C9-056997A737AE}"/>
          </ac:spMkLst>
        </pc:spChg>
        <pc:spChg chg="add del mod">
          <ac:chgData name="Alessandro Ruggeri" userId="b0bc88afa58e3bcc" providerId="LiveId" clId="{ABD4DD2F-EEB0-EE43-81C3-22AF4B581ACA}" dt="2023-11-05T16:46:33.051" v="1786" actId="6264"/>
          <ac:spMkLst>
            <pc:docMk/>
            <pc:sldMk cId="2906491182" sldId="272"/>
            <ac:spMk id="14" creationId="{94A97A65-8D1B-E58B-10F6-646DDF6D2B9E}"/>
          </ac:spMkLst>
        </pc:spChg>
        <pc:spChg chg="add del mod ord">
          <ac:chgData name="Alessandro Ruggeri" userId="b0bc88afa58e3bcc" providerId="LiveId" clId="{ABD4DD2F-EEB0-EE43-81C3-22AF4B581ACA}" dt="2023-11-05T16:46:33.213" v="1787" actId="6264"/>
          <ac:spMkLst>
            <pc:docMk/>
            <pc:sldMk cId="2906491182" sldId="272"/>
            <ac:spMk id="15" creationId="{BFE147BD-A519-C20E-077E-B04C2F22F568}"/>
          </ac:spMkLst>
        </pc:spChg>
        <pc:spChg chg="add del mod ord">
          <ac:chgData name="Alessandro Ruggeri" userId="b0bc88afa58e3bcc" providerId="LiveId" clId="{ABD4DD2F-EEB0-EE43-81C3-22AF4B581ACA}" dt="2023-11-05T16:46:33.213" v="1787" actId="6264"/>
          <ac:spMkLst>
            <pc:docMk/>
            <pc:sldMk cId="2906491182" sldId="272"/>
            <ac:spMk id="16" creationId="{3BFB15C4-FC6D-077C-BDE6-60BFCAA8AD3D}"/>
          </ac:spMkLst>
        </pc:spChg>
        <pc:spChg chg="add del mod">
          <ac:chgData name="Alessandro Ruggeri" userId="b0bc88afa58e3bcc" providerId="LiveId" clId="{ABD4DD2F-EEB0-EE43-81C3-22AF4B581ACA}" dt="2023-11-05T16:46:33.213" v="1787" actId="6264"/>
          <ac:spMkLst>
            <pc:docMk/>
            <pc:sldMk cId="2906491182" sldId="272"/>
            <ac:spMk id="17" creationId="{F796CD73-90DB-6A54-0B1B-25689DFCFF1D}"/>
          </ac:spMkLst>
        </pc:spChg>
        <pc:spChg chg="add del mod">
          <ac:chgData name="Alessandro Ruggeri" userId="b0bc88afa58e3bcc" providerId="LiveId" clId="{ABD4DD2F-EEB0-EE43-81C3-22AF4B581ACA}" dt="2023-11-05T16:46:33.213" v="1787" actId="6264"/>
          <ac:spMkLst>
            <pc:docMk/>
            <pc:sldMk cId="2906491182" sldId="272"/>
            <ac:spMk id="18" creationId="{20089710-72DF-EEA3-3705-1DEC30361322}"/>
          </ac:spMkLst>
        </pc:spChg>
        <pc:spChg chg="add del mod">
          <ac:chgData name="Alessandro Ruggeri" userId="b0bc88afa58e3bcc" providerId="LiveId" clId="{ABD4DD2F-EEB0-EE43-81C3-22AF4B581ACA}" dt="2023-11-05T16:46:33.213" v="1787" actId="6264"/>
          <ac:spMkLst>
            <pc:docMk/>
            <pc:sldMk cId="2906491182" sldId="272"/>
            <ac:spMk id="19" creationId="{DB21602F-E516-0366-127B-C914D1711EF7}"/>
          </ac:spMkLst>
        </pc:spChg>
        <pc:spChg chg="add del mod ord">
          <ac:chgData name="Alessandro Ruggeri" userId="b0bc88afa58e3bcc" providerId="LiveId" clId="{ABD4DD2F-EEB0-EE43-81C3-22AF4B581ACA}" dt="2023-11-05T16:46:33.425" v="1788" actId="6264"/>
          <ac:spMkLst>
            <pc:docMk/>
            <pc:sldMk cId="2906491182" sldId="272"/>
            <ac:spMk id="20" creationId="{06F9BD23-DC08-87A1-4817-75689E876341}"/>
          </ac:spMkLst>
        </pc:spChg>
        <pc:spChg chg="add del mod ord">
          <ac:chgData name="Alessandro Ruggeri" userId="b0bc88afa58e3bcc" providerId="LiveId" clId="{ABD4DD2F-EEB0-EE43-81C3-22AF4B581ACA}" dt="2023-11-05T16:46:33.425" v="1788" actId="6264"/>
          <ac:spMkLst>
            <pc:docMk/>
            <pc:sldMk cId="2906491182" sldId="272"/>
            <ac:spMk id="21" creationId="{6C4F96F2-5287-BB3D-A874-1F5CEA6BDD0D}"/>
          </ac:spMkLst>
        </pc:spChg>
        <pc:spChg chg="add del mod">
          <ac:chgData name="Alessandro Ruggeri" userId="b0bc88afa58e3bcc" providerId="LiveId" clId="{ABD4DD2F-EEB0-EE43-81C3-22AF4B581ACA}" dt="2023-11-05T16:46:33.425" v="1788" actId="6264"/>
          <ac:spMkLst>
            <pc:docMk/>
            <pc:sldMk cId="2906491182" sldId="272"/>
            <ac:spMk id="22" creationId="{779F606B-902B-B291-0D27-7CA54785B5A6}"/>
          </ac:spMkLst>
        </pc:spChg>
        <pc:spChg chg="add del mod">
          <ac:chgData name="Alessandro Ruggeri" userId="b0bc88afa58e3bcc" providerId="LiveId" clId="{ABD4DD2F-EEB0-EE43-81C3-22AF4B581ACA}" dt="2023-11-05T16:46:33.425" v="1788" actId="6264"/>
          <ac:spMkLst>
            <pc:docMk/>
            <pc:sldMk cId="2906491182" sldId="272"/>
            <ac:spMk id="23" creationId="{5B03496D-4750-B65C-8F18-CDA5CC8DE52F}"/>
          </ac:spMkLst>
        </pc:spChg>
        <pc:spChg chg="add del mod">
          <ac:chgData name="Alessandro Ruggeri" userId="b0bc88afa58e3bcc" providerId="LiveId" clId="{ABD4DD2F-EEB0-EE43-81C3-22AF4B581ACA}" dt="2023-11-05T16:46:33.425" v="1788" actId="6264"/>
          <ac:spMkLst>
            <pc:docMk/>
            <pc:sldMk cId="2906491182" sldId="272"/>
            <ac:spMk id="24" creationId="{3EDE3D68-14E1-972C-D599-14E18BD298BF}"/>
          </ac:spMkLst>
        </pc:spChg>
        <pc:spChg chg="add mod ord">
          <ac:chgData name="Alessandro Ruggeri" userId="b0bc88afa58e3bcc" providerId="LiveId" clId="{ABD4DD2F-EEB0-EE43-81C3-22AF4B581ACA}" dt="2023-11-05T16:49:16.130" v="1909" actId="20577"/>
          <ac:spMkLst>
            <pc:docMk/>
            <pc:sldMk cId="2906491182" sldId="272"/>
            <ac:spMk id="25" creationId="{5335342D-AEBA-E980-A14F-E4A80716337E}"/>
          </ac:spMkLst>
        </pc:spChg>
        <pc:spChg chg="add mod ord">
          <ac:chgData name="Alessandro Ruggeri" userId="b0bc88afa58e3bcc" providerId="LiveId" clId="{ABD4DD2F-EEB0-EE43-81C3-22AF4B581ACA}" dt="2023-11-05T22:56:16.726" v="2652" actId="207"/>
          <ac:spMkLst>
            <pc:docMk/>
            <pc:sldMk cId="2906491182" sldId="272"/>
            <ac:spMk id="26" creationId="{DFA4DA94-48EF-8390-A6E1-B424B126713C}"/>
          </ac:spMkLst>
        </pc:spChg>
        <pc:grpChg chg="add mod">
          <ac:chgData name="Alessandro Ruggeri" userId="b0bc88afa58e3bcc" providerId="LiveId" clId="{ABD4DD2F-EEB0-EE43-81C3-22AF4B581ACA}" dt="2023-11-05T17:07:14.915" v="2181" actId="1076"/>
          <ac:grpSpMkLst>
            <pc:docMk/>
            <pc:sldMk cId="2906491182" sldId="272"/>
            <ac:grpSpMk id="35" creationId="{040A56B6-C426-D44A-C759-9FB2F1052C50}"/>
          </ac:grpSpMkLst>
        </pc:grpChg>
        <pc:picChg chg="add mod">
          <ac:chgData name="Alessandro Ruggeri" userId="b0bc88afa58e3bcc" providerId="LiveId" clId="{ABD4DD2F-EEB0-EE43-81C3-22AF4B581ACA}" dt="2023-11-05T16:55:54.630" v="2110" actId="1035"/>
          <ac:picMkLst>
            <pc:docMk/>
            <pc:sldMk cId="2906491182" sldId="272"/>
            <ac:picMk id="28" creationId="{E0932C39-7DC1-80C2-E76A-4240D1DFDF4A}"/>
          </ac:picMkLst>
        </pc:picChg>
        <pc:picChg chg="add del mod">
          <ac:chgData name="Alessandro Ruggeri" userId="b0bc88afa58e3bcc" providerId="LiveId" clId="{ABD4DD2F-EEB0-EE43-81C3-22AF4B581ACA}" dt="2023-11-05T16:58:37.835" v="2152" actId="478"/>
          <ac:picMkLst>
            <pc:docMk/>
            <pc:sldMk cId="2906491182" sldId="272"/>
            <ac:picMk id="30" creationId="{E6537323-6DA5-DF4F-B87F-F72EDB786A37}"/>
          </ac:picMkLst>
        </pc:picChg>
        <pc:picChg chg="add del mod modCrop">
          <ac:chgData name="Alessandro Ruggeri" userId="b0bc88afa58e3bcc" providerId="LiveId" clId="{ABD4DD2F-EEB0-EE43-81C3-22AF4B581ACA}" dt="2023-11-05T17:06:48.264" v="2178" actId="1038"/>
          <ac:picMkLst>
            <pc:docMk/>
            <pc:sldMk cId="2906491182" sldId="272"/>
            <ac:picMk id="32" creationId="{B4403E4A-FFC8-6063-7E38-EB7415C87F81}"/>
          </ac:picMkLst>
        </pc:picChg>
        <pc:picChg chg="add mod modCrop">
          <ac:chgData name="Alessandro Ruggeri" userId="b0bc88afa58e3bcc" providerId="LiveId" clId="{ABD4DD2F-EEB0-EE43-81C3-22AF4B581ACA}" dt="2023-11-05T17:06:48.264" v="2178" actId="1038"/>
          <ac:picMkLst>
            <pc:docMk/>
            <pc:sldMk cId="2906491182" sldId="272"/>
            <ac:picMk id="34" creationId="{E887A261-ECF7-056D-E20C-93C15ED1EC29}"/>
          </ac:picMkLst>
        </pc:picChg>
      </pc:sldChg>
      <pc:sldChg chg="addSp delSp modSp new del mod chgLayout">
        <pc:chgData name="Alessandro Ruggeri" userId="b0bc88afa58e3bcc" providerId="LiveId" clId="{ABD4DD2F-EEB0-EE43-81C3-22AF4B581ACA}" dt="2023-11-05T15:29:48.561" v="249" actId="2696"/>
        <pc:sldMkLst>
          <pc:docMk/>
          <pc:sldMk cId="2984138381" sldId="272"/>
        </pc:sldMkLst>
        <pc:spChg chg="del mod">
          <ac:chgData name="Alessandro Ruggeri" userId="b0bc88afa58e3bcc" providerId="LiveId" clId="{ABD4DD2F-EEB0-EE43-81C3-22AF4B581ACA}" dt="2023-11-05T15:23:53.400" v="218" actId="6264"/>
          <ac:spMkLst>
            <pc:docMk/>
            <pc:sldMk cId="2984138381" sldId="272"/>
            <ac:spMk id="2" creationId="{52986986-15DF-F3D9-3295-05E3F763BA33}"/>
          </ac:spMkLst>
        </pc:spChg>
        <pc:spChg chg="del">
          <ac:chgData name="Alessandro Ruggeri" userId="b0bc88afa58e3bcc" providerId="LiveId" clId="{ABD4DD2F-EEB0-EE43-81C3-22AF4B581ACA}" dt="2023-11-05T15:23:53.400" v="218" actId="6264"/>
          <ac:spMkLst>
            <pc:docMk/>
            <pc:sldMk cId="2984138381" sldId="272"/>
            <ac:spMk id="3" creationId="{F9FFCA2D-877E-5449-856B-A77603859510}"/>
          </ac:spMkLst>
        </pc:spChg>
        <pc:spChg chg="del mod ord">
          <ac:chgData name="Alessandro Ruggeri" userId="b0bc88afa58e3bcc" providerId="LiveId" clId="{ABD4DD2F-EEB0-EE43-81C3-22AF4B581ACA}" dt="2023-11-05T15:27:05.475" v="240"/>
          <ac:spMkLst>
            <pc:docMk/>
            <pc:sldMk cId="2984138381" sldId="272"/>
            <ac:spMk id="4" creationId="{E1462067-4AFF-BE07-2868-8477922982D3}"/>
          </ac:spMkLst>
        </pc:spChg>
        <pc:spChg chg="del mod ord">
          <ac:chgData name="Alessandro Ruggeri" userId="b0bc88afa58e3bcc" providerId="LiveId" clId="{ABD4DD2F-EEB0-EE43-81C3-22AF4B581ACA}" dt="2023-11-05T15:27:05.475" v="240"/>
          <ac:spMkLst>
            <pc:docMk/>
            <pc:sldMk cId="2984138381" sldId="272"/>
            <ac:spMk id="5" creationId="{CC6BD4CC-53B4-28B6-129B-DEA8DAA776B6}"/>
          </ac:spMkLst>
        </pc:spChg>
        <pc:spChg chg="del mod ord">
          <ac:chgData name="Alessandro Ruggeri" userId="b0bc88afa58e3bcc" providerId="LiveId" clId="{ABD4DD2F-EEB0-EE43-81C3-22AF4B581ACA}" dt="2023-11-05T15:27:05.475" v="240"/>
          <ac:spMkLst>
            <pc:docMk/>
            <pc:sldMk cId="2984138381" sldId="272"/>
            <ac:spMk id="6" creationId="{2B7C9B82-CA7A-BA28-A513-811D106D8810}"/>
          </ac:spMkLst>
        </pc:spChg>
        <pc:spChg chg="add del mod">
          <ac:chgData name="Alessandro Ruggeri" userId="b0bc88afa58e3bcc" providerId="LiveId" clId="{ABD4DD2F-EEB0-EE43-81C3-22AF4B581ACA}" dt="2023-11-05T15:23:53.400" v="218" actId="6264"/>
          <ac:spMkLst>
            <pc:docMk/>
            <pc:sldMk cId="2984138381" sldId="272"/>
            <ac:spMk id="7" creationId="{912E3951-BCC0-B9BE-48FF-723692A0A2D5}"/>
          </ac:spMkLst>
        </pc:spChg>
        <pc:spChg chg="add del mod">
          <ac:chgData name="Alessandro Ruggeri" userId="b0bc88afa58e3bcc" providerId="LiveId" clId="{ABD4DD2F-EEB0-EE43-81C3-22AF4B581ACA}" dt="2023-11-05T15:23:53.400" v="218" actId="6264"/>
          <ac:spMkLst>
            <pc:docMk/>
            <pc:sldMk cId="2984138381" sldId="272"/>
            <ac:spMk id="8" creationId="{6F922E66-4BCF-769C-A722-A7618CF550A3}"/>
          </ac:spMkLst>
        </pc:spChg>
        <pc:spChg chg="add del mod">
          <ac:chgData name="Alessandro Ruggeri" userId="b0bc88afa58e3bcc" providerId="LiveId" clId="{ABD4DD2F-EEB0-EE43-81C3-22AF4B581ACA}" dt="2023-11-05T15:23:53.400" v="218" actId="6264"/>
          <ac:spMkLst>
            <pc:docMk/>
            <pc:sldMk cId="2984138381" sldId="272"/>
            <ac:spMk id="9" creationId="{FF22A2E8-F506-358E-D79C-69969298E042}"/>
          </ac:spMkLst>
        </pc:spChg>
        <pc:spChg chg="add del mod ord">
          <ac:chgData name="Alessandro Ruggeri" userId="b0bc88afa58e3bcc" providerId="LiveId" clId="{ABD4DD2F-EEB0-EE43-81C3-22AF4B581ACA}" dt="2023-11-05T15:23:53.996" v="220" actId="6264"/>
          <ac:spMkLst>
            <pc:docMk/>
            <pc:sldMk cId="2984138381" sldId="272"/>
            <ac:spMk id="10" creationId="{4D975318-0898-1AA6-0843-91A20E4DC6C1}"/>
          </ac:spMkLst>
        </pc:spChg>
        <pc:spChg chg="add del mod ord">
          <ac:chgData name="Alessandro Ruggeri" userId="b0bc88afa58e3bcc" providerId="LiveId" clId="{ABD4DD2F-EEB0-EE43-81C3-22AF4B581ACA}" dt="2023-11-05T15:23:53.996" v="220" actId="6264"/>
          <ac:spMkLst>
            <pc:docMk/>
            <pc:sldMk cId="2984138381" sldId="272"/>
            <ac:spMk id="11" creationId="{3DCF065D-93BC-8860-3F63-DE2376C540DC}"/>
          </ac:spMkLst>
        </pc:spChg>
        <pc:spChg chg="add del mod">
          <ac:chgData name="Alessandro Ruggeri" userId="b0bc88afa58e3bcc" providerId="LiveId" clId="{ABD4DD2F-EEB0-EE43-81C3-22AF4B581ACA}" dt="2023-11-05T15:23:53.996" v="220" actId="6264"/>
          <ac:spMkLst>
            <pc:docMk/>
            <pc:sldMk cId="2984138381" sldId="272"/>
            <ac:spMk id="12" creationId="{4D977852-C703-5818-1C8E-755F87B31A3A}"/>
          </ac:spMkLst>
        </pc:spChg>
        <pc:spChg chg="add del mod">
          <ac:chgData name="Alessandro Ruggeri" userId="b0bc88afa58e3bcc" providerId="LiveId" clId="{ABD4DD2F-EEB0-EE43-81C3-22AF4B581ACA}" dt="2023-11-05T15:23:53.996" v="220" actId="6264"/>
          <ac:spMkLst>
            <pc:docMk/>
            <pc:sldMk cId="2984138381" sldId="272"/>
            <ac:spMk id="13" creationId="{8D02D01D-FB8F-1DEE-949F-FD580FBCABAA}"/>
          </ac:spMkLst>
        </pc:spChg>
        <pc:spChg chg="add del mod">
          <ac:chgData name="Alessandro Ruggeri" userId="b0bc88afa58e3bcc" providerId="LiveId" clId="{ABD4DD2F-EEB0-EE43-81C3-22AF4B581ACA}" dt="2023-11-05T15:23:53.996" v="220" actId="6264"/>
          <ac:spMkLst>
            <pc:docMk/>
            <pc:sldMk cId="2984138381" sldId="272"/>
            <ac:spMk id="14" creationId="{3842D42F-A841-9366-D930-AB224B936FBC}"/>
          </ac:spMkLst>
        </pc:spChg>
        <pc:spChg chg="add del mod ord">
          <ac:chgData name="Alessandro Ruggeri" userId="b0bc88afa58e3bcc" providerId="LiveId" clId="{ABD4DD2F-EEB0-EE43-81C3-22AF4B581ACA}" dt="2023-11-05T15:23:54.204" v="222" actId="6264"/>
          <ac:spMkLst>
            <pc:docMk/>
            <pc:sldMk cId="2984138381" sldId="272"/>
            <ac:spMk id="15" creationId="{1E14F42C-946D-DFF1-17F1-A554834F101D}"/>
          </ac:spMkLst>
        </pc:spChg>
        <pc:spChg chg="add del mod ord">
          <ac:chgData name="Alessandro Ruggeri" userId="b0bc88afa58e3bcc" providerId="LiveId" clId="{ABD4DD2F-EEB0-EE43-81C3-22AF4B581ACA}" dt="2023-11-05T15:23:54.204" v="222" actId="6264"/>
          <ac:spMkLst>
            <pc:docMk/>
            <pc:sldMk cId="2984138381" sldId="272"/>
            <ac:spMk id="16" creationId="{CF255E9C-3328-DF72-022A-CB3AEC711B70}"/>
          </ac:spMkLst>
        </pc:spChg>
        <pc:spChg chg="add del mod">
          <ac:chgData name="Alessandro Ruggeri" userId="b0bc88afa58e3bcc" providerId="LiveId" clId="{ABD4DD2F-EEB0-EE43-81C3-22AF4B581ACA}" dt="2023-11-05T15:23:54.204" v="222" actId="6264"/>
          <ac:spMkLst>
            <pc:docMk/>
            <pc:sldMk cId="2984138381" sldId="272"/>
            <ac:spMk id="17" creationId="{E09DC626-CA51-30F8-8ECE-10B2A376CA85}"/>
          </ac:spMkLst>
        </pc:spChg>
        <pc:spChg chg="add del mod">
          <ac:chgData name="Alessandro Ruggeri" userId="b0bc88afa58e3bcc" providerId="LiveId" clId="{ABD4DD2F-EEB0-EE43-81C3-22AF4B581ACA}" dt="2023-11-05T15:23:54.204" v="222" actId="6264"/>
          <ac:spMkLst>
            <pc:docMk/>
            <pc:sldMk cId="2984138381" sldId="272"/>
            <ac:spMk id="18" creationId="{605E7E02-959B-9D38-B479-EFA5A16C3C2A}"/>
          </ac:spMkLst>
        </pc:spChg>
        <pc:spChg chg="add del mod">
          <ac:chgData name="Alessandro Ruggeri" userId="b0bc88afa58e3bcc" providerId="LiveId" clId="{ABD4DD2F-EEB0-EE43-81C3-22AF4B581ACA}" dt="2023-11-05T15:23:54.204" v="222" actId="6264"/>
          <ac:spMkLst>
            <pc:docMk/>
            <pc:sldMk cId="2984138381" sldId="272"/>
            <ac:spMk id="19" creationId="{D74CDA06-3927-217A-1225-A4E620EB51E0}"/>
          </ac:spMkLst>
        </pc:spChg>
        <pc:spChg chg="add del mod ord">
          <ac:chgData name="Alessandro Ruggeri" userId="b0bc88afa58e3bcc" providerId="LiveId" clId="{ABD4DD2F-EEB0-EE43-81C3-22AF4B581ACA}" dt="2023-11-05T15:23:54.367" v="224" actId="6264"/>
          <ac:spMkLst>
            <pc:docMk/>
            <pc:sldMk cId="2984138381" sldId="272"/>
            <ac:spMk id="20" creationId="{584B6496-328F-9943-01AD-E18FE211F622}"/>
          </ac:spMkLst>
        </pc:spChg>
        <pc:spChg chg="add del mod ord">
          <ac:chgData name="Alessandro Ruggeri" userId="b0bc88afa58e3bcc" providerId="LiveId" clId="{ABD4DD2F-EEB0-EE43-81C3-22AF4B581ACA}" dt="2023-11-05T15:23:54.367" v="224" actId="6264"/>
          <ac:spMkLst>
            <pc:docMk/>
            <pc:sldMk cId="2984138381" sldId="272"/>
            <ac:spMk id="21" creationId="{C063CA29-33F0-C14C-E31B-BBFE67EDE5F8}"/>
          </ac:spMkLst>
        </pc:spChg>
        <pc:spChg chg="add del mod">
          <ac:chgData name="Alessandro Ruggeri" userId="b0bc88afa58e3bcc" providerId="LiveId" clId="{ABD4DD2F-EEB0-EE43-81C3-22AF4B581ACA}" dt="2023-11-05T15:23:54.367" v="224" actId="6264"/>
          <ac:spMkLst>
            <pc:docMk/>
            <pc:sldMk cId="2984138381" sldId="272"/>
            <ac:spMk id="22" creationId="{51537033-088B-D867-BA22-BC539A2A8CBD}"/>
          </ac:spMkLst>
        </pc:spChg>
        <pc:spChg chg="add del mod">
          <ac:chgData name="Alessandro Ruggeri" userId="b0bc88afa58e3bcc" providerId="LiveId" clId="{ABD4DD2F-EEB0-EE43-81C3-22AF4B581ACA}" dt="2023-11-05T15:23:54.367" v="224" actId="6264"/>
          <ac:spMkLst>
            <pc:docMk/>
            <pc:sldMk cId="2984138381" sldId="272"/>
            <ac:spMk id="23" creationId="{D2D8BC8B-4CA6-EB3F-D475-EEF30EF1F8CA}"/>
          </ac:spMkLst>
        </pc:spChg>
        <pc:spChg chg="add del mod">
          <ac:chgData name="Alessandro Ruggeri" userId="b0bc88afa58e3bcc" providerId="LiveId" clId="{ABD4DD2F-EEB0-EE43-81C3-22AF4B581ACA}" dt="2023-11-05T15:23:54.367" v="224" actId="6264"/>
          <ac:spMkLst>
            <pc:docMk/>
            <pc:sldMk cId="2984138381" sldId="272"/>
            <ac:spMk id="24" creationId="{4C215CCF-7BE3-8FB4-7839-05620D2BC2BC}"/>
          </ac:spMkLst>
        </pc:spChg>
        <pc:spChg chg="add del mod ord">
          <ac:chgData name="Alessandro Ruggeri" userId="b0bc88afa58e3bcc" providerId="LiveId" clId="{ABD4DD2F-EEB0-EE43-81C3-22AF4B581ACA}" dt="2023-11-05T15:23:54.578" v="226" actId="6264"/>
          <ac:spMkLst>
            <pc:docMk/>
            <pc:sldMk cId="2984138381" sldId="272"/>
            <ac:spMk id="25" creationId="{20CD436D-70B6-EFBB-89AC-56A1FFE32575}"/>
          </ac:spMkLst>
        </pc:spChg>
        <pc:spChg chg="add del mod ord">
          <ac:chgData name="Alessandro Ruggeri" userId="b0bc88afa58e3bcc" providerId="LiveId" clId="{ABD4DD2F-EEB0-EE43-81C3-22AF4B581ACA}" dt="2023-11-05T15:23:54.578" v="226" actId="6264"/>
          <ac:spMkLst>
            <pc:docMk/>
            <pc:sldMk cId="2984138381" sldId="272"/>
            <ac:spMk id="26" creationId="{B9741D1A-62EA-6AB9-B730-8749221FD6C4}"/>
          </ac:spMkLst>
        </pc:spChg>
        <pc:spChg chg="add del mod">
          <ac:chgData name="Alessandro Ruggeri" userId="b0bc88afa58e3bcc" providerId="LiveId" clId="{ABD4DD2F-EEB0-EE43-81C3-22AF4B581ACA}" dt="2023-11-05T15:23:54.578" v="226" actId="6264"/>
          <ac:spMkLst>
            <pc:docMk/>
            <pc:sldMk cId="2984138381" sldId="272"/>
            <ac:spMk id="27" creationId="{A2060007-8497-C022-78DC-05DB0F04324D}"/>
          </ac:spMkLst>
        </pc:spChg>
        <pc:spChg chg="add del mod">
          <ac:chgData name="Alessandro Ruggeri" userId="b0bc88afa58e3bcc" providerId="LiveId" clId="{ABD4DD2F-EEB0-EE43-81C3-22AF4B581ACA}" dt="2023-11-05T15:23:54.578" v="226" actId="6264"/>
          <ac:spMkLst>
            <pc:docMk/>
            <pc:sldMk cId="2984138381" sldId="272"/>
            <ac:spMk id="28" creationId="{6C9F6305-909A-42D4-D150-566A55F4C806}"/>
          </ac:spMkLst>
        </pc:spChg>
        <pc:spChg chg="add del mod">
          <ac:chgData name="Alessandro Ruggeri" userId="b0bc88afa58e3bcc" providerId="LiveId" clId="{ABD4DD2F-EEB0-EE43-81C3-22AF4B581ACA}" dt="2023-11-05T15:23:54.578" v="226" actId="6264"/>
          <ac:spMkLst>
            <pc:docMk/>
            <pc:sldMk cId="2984138381" sldId="272"/>
            <ac:spMk id="29" creationId="{9406FE1C-2334-695F-534E-F04863007CAB}"/>
          </ac:spMkLst>
        </pc:spChg>
        <pc:spChg chg="add del mod ord">
          <ac:chgData name="Alessandro Ruggeri" userId="b0bc88afa58e3bcc" providerId="LiveId" clId="{ABD4DD2F-EEB0-EE43-81C3-22AF4B581ACA}" dt="2023-11-05T15:23:54.727" v="228" actId="6264"/>
          <ac:spMkLst>
            <pc:docMk/>
            <pc:sldMk cId="2984138381" sldId="272"/>
            <ac:spMk id="30" creationId="{8D904AD5-7BC2-00AA-B81D-2649A99A9AA4}"/>
          </ac:spMkLst>
        </pc:spChg>
        <pc:spChg chg="add del mod ord">
          <ac:chgData name="Alessandro Ruggeri" userId="b0bc88afa58e3bcc" providerId="LiveId" clId="{ABD4DD2F-EEB0-EE43-81C3-22AF4B581ACA}" dt="2023-11-05T15:23:54.727" v="228" actId="6264"/>
          <ac:spMkLst>
            <pc:docMk/>
            <pc:sldMk cId="2984138381" sldId="272"/>
            <ac:spMk id="31" creationId="{21AA6A8D-DEEF-5748-C7C6-175B8431F547}"/>
          </ac:spMkLst>
        </pc:spChg>
        <pc:spChg chg="add del mod">
          <ac:chgData name="Alessandro Ruggeri" userId="b0bc88afa58e3bcc" providerId="LiveId" clId="{ABD4DD2F-EEB0-EE43-81C3-22AF4B581ACA}" dt="2023-11-05T15:23:54.727" v="228" actId="6264"/>
          <ac:spMkLst>
            <pc:docMk/>
            <pc:sldMk cId="2984138381" sldId="272"/>
            <ac:spMk id="32" creationId="{7AC82773-7FA8-14F7-2C4D-FD5F7B6E1F2F}"/>
          </ac:spMkLst>
        </pc:spChg>
        <pc:spChg chg="add del mod">
          <ac:chgData name="Alessandro Ruggeri" userId="b0bc88afa58e3bcc" providerId="LiveId" clId="{ABD4DD2F-EEB0-EE43-81C3-22AF4B581ACA}" dt="2023-11-05T15:23:54.727" v="228" actId="6264"/>
          <ac:spMkLst>
            <pc:docMk/>
            <pc:sldMk cId="2984138381" sldId="272"/>
            <ac:spMk id="33" creationId="{78AE6EC2-F0D2-208A-DB17-05F48851D3F6}"/>
          </ac:spMkLst>
        </pc:spChg>
        <pc:spChg chg="add del mod">
          <ac:chgData name="Alessandro Ruggeri" userId="b0bc88afa58e3bcc" providerId="LiveId" clId="{ABD4DD2F-EEB0-EE43-81C3-22AF4B581ACA}" dt="2023-11-05T15:23:54.727" v="228" actId="6264"/>
          <ac:spMkLst>
            <pc:docMk/>
            <pc:sldMk cId="2984138381" sldId="272"/>
            <ac:spMk id="34" creationId="{C308C389-D1C1-10E0-D387-1DDFFB60CB89}"/>
          </ac:spMkLst>
        </pc:spChg>
        <pc:spChg chg="add del mod ord">
          <ac:chgData name="Alessandro Ruggeri" userId="b0bc88afa58e3bcc" providerId="LiveId" clId="{ABD4DD2F-EEB0-EE43-81C3-22AF4B581ACA}" dt="2023-11-05T15:23:54.915" v="230" actId="6264"/>
          <ac:spMkLst>
            <pc:docMk/>
            <pc:sldMk cId="2984138381" sldId="272"/>
            <ac:spMk id="35" creationId="{52A2393C-8C3D-36D3-3422-FFD828D14707}"/>
          </ac:spMkLst>
        </pc:spChg>
        <pc:spChg chg="add del mod ord">
          <ac:chgData name="Alessandro Ruggeri" userId="b0bc88afa58e3bcc" providerId="LiveId" clId="{ABD4DD2F-EEB0-EE43-81C3-22AF4B581ACA}" dt="2023-11-05T15:23:54.915" v="230" actId="6264"/>
          <ac:spMkLst>
            <pc:docMk/>
            <pc:sldMk cId="2984138381" sldId="272"/>
            <ac:spMk id="36" creationId="{C5230560-97F8-1E4C-4D45-928D9A74B3F9}"/>
          </ac:spMkLst>
        </pc:spChg>
        <pc:spChg chg="add del mod">
          <ac:chgData name="Alessandro Ruggeri" userId="b0bc88afa58e3bcc" providerId="LiveId" clId="{ABD4DD2F-EEB0-EE43-81C3-22AF4B581ACA}" dt="2023-11-05T15:23:54.915" v="230" actId="6264"/>
          <ac:spMkLst>
            <pc:docMk/>
            <pc:sldMk cId="2984138381" sldId="272"/>
            <ac:spMk id="37" creationId="{46FCC2E8-5D4A-2A4D-4E28-B05E964C86A5}"/>
          </ac:spMkLst>
        </pc:spChg>
        <pc:spChg chg="add del mod">
          <ac:chgData name="Alessandro Ruggeri" userId="b0bc88afa58e3bcc" providerId="LiveId" clId="{ABD4DD2F-EEB0-EE43-81C3-22AF4B581ACA}" dt="2023-11-05T15:23:54.915" v="230" actId="6264"/>
          <ac:spMkLst>
            <pc:docMk/>
            <pc:sldMk cId="2984138381" sldId="272"/>
            <ac:spMk id="38" creationId="{1125F8C9-DA6D-2C82-08F3-3A13EA9224BE}"/>
          </ac:spMkLst>
        </pc:spChg>
        <pc:spChg chg="add del mod">
          <ac:chgData name="Alessandro Ruggeri" userId="b0bc88afa58e3bcc" providerId="LiveId" clId="{ABD4DD2F-EEB0-EE43-81C3-22AF4B581ACA}" dt="2023-11-05T15:23:54.915" v="230" actId="6264"/>
          <ac:spMkLst>
            <pc:docMk/>
            <pc:sldMk cId="2984138381" sldId="272"/>
            <ac:spMk id="39" creationId="{C428655A-CC71-0107-0E78-F38EF1EFE40F}"/>
          </ac:spMkLst>
        </pc:spChg>
        <pc:spChg chg="add del mod ord">
          <ac:chgData name="Alessandro Ruggeri" userId="b0bc88afa58e3bcc" providerId="LiveId" clId="{ABD4DD2F-EEB0-EE43-81C3-22AF4B581ACA}" dt="2023-11-05T15:23:55.052" v="232" actId="6264"/>
          <ac:spMkLst>
            <pc:docMk/>
            <pc:sldMk cId="2984138381" sldId="272"/>
            <ac:spMk id="40" creationId="{7317E1B4-3C5D-7E4B-AB40-DF8A5231CEFD}"/>
          </ac:spMkLst>
        </pc:spChg>
        <pc:spChg chg="add del mod ord">
          <ac:chgData name="Alessandro Ruggeri" userId="b0bc88afa58e3bcc" providerId="LiveId" clId="{ABD4DD2F-EEB0-EE43-81C3-22AF4B581ACA}" dt="2023-11-05T15:23:55.052" v="232" actId="6264"/>
          <ac:spMkLst>
            <pc:docMk/>
            <pc:sldMk cId="2984138381" sldId="272"/>
            <ac:spMk id="41" creationId="{8095890E-32BC-48DA-4EAC-5B424401B147}"/>
          </ac:spMkLst>
        </pc:spChg>
        <pc:spChg chg="add del mod">
          <ac:chgData name="Alessandro Ruggeri" userId="b0bc88afa58e3bcc" providerId="LiveId" clId="{ABD4DD2F-EEB0-EE43-81C3-22AF4B581ACA}" dt="2023-11-05T15:23:55.052" v="232" actId="6264"/>
          <ac:spMkLst>
            <pc:docMk/>
            <pc:sldMk cId="2984138381" sldId="272"/>
            <ac:spMk id="42" creationId="{E4764DE1-7F55-EA2B-B9D8-CB2D4735E475}"/>
          </ac:spMkLst>
        </pc:spChg>
        <pc:spChg chg="add del mod">
          <ac:chgData name="Alessandro Ruggeri" userId="b0bc88afa58e3bcc" providerId="LiveId" clId="{ABD4DD2F-EEB0-EE43-81C3-22AF4B581ACA}" dt="2023-11-05T15:23:55.052" v="232" actId="6264"/>
          <ac:spMkLst>
            <pc:docMk/>
            <pc:sldMk cId="2984138381" sldId="272"/>
            <ac:spMk id="43" creationId="{CFE9AB9E-B979-5802-5B7B-79EDFFFF74AE}"/>
          </ac:spMkLst>
        </pc:spChg>
        <pc:spChg chg="add del mod">
          <ac:chgData name="Alessandro Ruggeri" userId="b0bc88afa58e3bcc" providerId="LiveId" clId="{ABD4DD2F-EEB0-EE43-81C3-22AF4B581ACA}" dt="2023-11-05T15:23:55.052" v="232" actId="6264"/>
          <ac:spMkLst>
            <pc:docMk/>
            <pc:sldMk cId="2984138381" sldId="272"/>
            <ac:spMk id="44" creationId="{6069991B-D05D-181D-5C6A-6ADD5C30F0D1}"/>
          </ac:spMkLst>
        </pc:spChg>
        <pc:spChg chg="add del mod ord">
          <ac:chgData name="Alessandro Ruggeri" userId="b0bc88afa58e3bcc" providerId="LiveId" clId="{ABD4DD2F-EEB0-EE43-81C3-22AF4B581ACA}" dt="2023-11-05T15:23:58.017" v="234" actId="700"/>
          <ac:spMkLst>
            <pc:docMk/>
            <pc:sldMk cId="2984138381" sldId="272"/>
            <ac:spMk id="45" creationId="{48E75DF1-7992-CD3D-8672-A0AB6AB65594}"/>
          </ac:spMkLst>
        </pc:spChg>
        <pc:spChg chg="add del mod ord">
          <ac:chgData name="Alessandro Ruggeri" userId="b0bc88afa58e3bcc" providerId="LiveId" clId="{ABD4DD2F-EEB0-EE43-81C3-22AF4B581ACA}" dt="2023-11-05T15:23:58.017" v="234" actId="700"/>
          <ac:spMkLst>
            <pc:docMk/>
            <pc:sldMk cId="2984138381" sldId="272"/>
            <ac:spMk id="46" creationId="{04415D96-E83E-0CA1-B34B-C62C1DA92681}"/>
          </ac:spMkLst>
        </pc:spChg>
        <pc:spChg chg="add mod ord">
          <ac:chgData name="Alessandro Ruggeri" userId="b0bc88afa58e3bcc" providerId="LiveId" clId="{ABD4DD2F-EEB0-EE43-81C3-22AF4B581ACA}" dt="2023-11-05T15:26:42.737" v="237"/>
          <ac:spMkLst>
            <pc:docMk/>
            <pc:sldMk cId="2984138381" sldId="272"/>
            <ac:spMk id="47" creationId="{4E507C7E-AEF4-52D8-436F-1339246F34E7}"/>
          </ac:spMkLst>
        </pc:spChg>
        <pc:spChg chg="add mod ord">
          <ac:chgData name="Alessandro Ruggeri" userId="b0bc88afa58e3bcc" providerId="LiveId" clId="{ABD4DD2F-EEB0-EE43-81C3-22AF4B581ACA}" dt="2023-11-05T15:23:58.017" v="234" actId="700"/>
          <ac:spMkLst>
            <pc:docMk/>
            <pc:sldMk cId="2984138381" sldId="272"/>
            <ac:spMk id="48" creationId="{045C6D77-BA39-A169-FBDD-0EDA38FB5979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2984138381" sldId="272"/>
            <ac:spMk id="49" creationId="{AB1AF3A5-FE0D-AAB5-F755-CF85F655D68A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2984138381" sldId="272"/>
            <ac:spMk id="50" creationId="{C9FDA9BC-FC1D-EC0E-0E94-9289A363F050}"/>
          </ac:spMkLst>
        </pc:spChg>
        <pc:spChg chg="add mod">
          <ac:chgData name="Alessandro Ruggeri" userId="b0bc88afa58e3bcc" providerId="LiveId" clId="{ABD4DD2F-EEB0-EE43-81C3-22AF4B581ACA}" dt="2023-11-05T15:27:22.764" v="241"/>
          <ac:spMkLst>
            <pc:docMk/>
            <pc:sldMk cId="2984138381" sldId="272"/>
            <ac:spMk id="51" creationId="{402B1313-938A-A181-5321-C0441DA09BC5}"/>
          </ac:spMkLst>
        </pc:spChg>
      </pc:sldChg>
      <pc:sldChg chg="addSp delSp modSp new mod">
        <pc:chgData name="Alessandro Ruggeri" userId="b0bc88afa58e3bcc" providerId="LiveId" clId="{ABD4DD2F-EEB0-EE43-81C3-22AF4B581ACA}" dt="2023-11-06T18:29:15.821" v="2781" actId="207"/>
        <pc:sldMkLst>
          <pc:docMk/>
          <pc:sldMk cId="2302643272" sldId="273"/>
        </pc:sldMkLst>
        <pc:spChg chg="mod">
          <ac:chgData name="Alessandro Ruggeri" userId="b0bc88afa58e3bcc" providerId="LiveId" clId="{ABD4DD2F-EEB0-EE43-81C3-22AF4B581ACA}" dt="2023-11-06T18:29:15.821" v="2781" actId="207"/>
          <ac:spMkLst>
            <pc:docMk/>
            <pc:sldMk cId="2302643272" sldId="273"/>
            <ac:spMk id="2" creationId="{E571922D-A81C-5BEE-D5D2-ECC25A2FE57F}"/>
          </ac:spMkLst>
        </pc:spChg>
        <pc:spChg chg="mod">
          <ac:chgData name="Alessandro Ruggeri" userId="b0bc88afa58e3bcc" providerId="LiveId" clId="{ABD4DD2F-EEB0-EE43-81C3-22AF4B581ACA}" dt="2023-11-05T17:09:43.247" v="2236" actId="20577"/>
          <ac:spMkLst>
            <pc:docMk/>
            <pc:sldMk cId="2302643272" sldId="273"/>
            <ac:spMk id="3" creationId="{9C5B6B4C-395E-D1A1-98DA-555B62B5C0CD}"/>
          </ac:spMkLst>
        </pc:spChg>
        <pc:spChg chg="mod">
          <ac:chgData name="Alessandro Ruggeri" userId="b0bc88afa58e3bcc" providerId="LiveId" clId="{ABD4DD2F-EEB0-EE43-81C3-22AF4B581ACA}" dt="2023-11-05T17:23:28.692" v="2490" actId="1076"/>
          <ac:spMkLst>
            <pc:docMk/>
            <pc:sldMk cId="2302643272" sldId="273"/>
            <ac:spMk id="4" creationId="{1ED012BF-5D06-E8B4-7E57-EBED3C0C6C33}"/>
          </ac:spMkLst>
        </pc:spChg>
        <pc:grpChg chg="add mod">
          <ac:chgData name="Alessandro Ruggeri" userId="b0bc88afa58e3bcc" providerId="LiveId" clId="{ABD4DD2F-EEB0-EE43-81C3-22AF4B581ACA}" dt="2023-11-06T18:29:07.066" v="2780" actId="1076"/>
          <ac:grpSpMkLst>
            <pc:docMk/>
            <pc:sldMk cId="2302643272" sldId="273"/>
            <ac:grpSpMk id="17" creationId="{B5CA0FB2-E2ED-2521-D0D2-3693E9BCC723}"/>
          </ac:grpSpMkLst>
        </pc:grpChg>
        <pc:grpChg chg="add">
          <ac:chgData name="Alessandro Ruggeri" userId="b0bc88afa58e3bcc" providerId="LiveId" clId="{ABD4DD2F-EEB0-EE43-81C3-22AF4B581ACA}" dt="2023-11-05T17:37:25.823" v="2554" actId="164"/>
          <ac:grpSpMkLst>
            <pc:docMk/>
            <pc:sldMk cId="2302643272" sldId="273"/>
            <ac:grpSpMk id="18" creationId="{6D180122-A3D4-2012-2B55-6941EDF6CFF4}"/>
          </ac:grpSpMkLst>
        </pc:grpChg>
        <pc:picChg chg="add mod modCrop">
          <ac:chgData name="Alessandro Ruggeri" userId="b0bc88afa58e3bcc" providerId="LiveId" clId="{ABD4DD2F-EEB0-EE43-81C3-22AF4B581ACA}" dt="2023-11-05T17:26:47.772" v="2528" actId="1076"/>
          <ac:picMkLst>
            <pc:docMk/>
            <pc:sldMk cId="2302643272" sldId="273"/>
            <ac:picMk id="8" creationId="{C63C702C-52DD-C318-D98C-DC8DCF20608C}"/>
          </ac:picMkLst>
        </pc:picChg>
        <pc:picChg chg="add del mod">
          <ac:chgData name="Alessandro Ruggeri" userId="b0bc88afa58e3bcc" providerId="LiveId" clId="{ABD4DD2F-EEB0-EE43-81C3-22AF4B581ACA}" dt="2023-11-05T17:25:14.541" v="2508" actId="478"/>
          <ac:picMkLst>
            <pc:docMk/>
            <pc:sldMk cId="2302643272" sldId="273"/>
            <ac:picMk id="10" creationId="{768F422D-0FCB-274C-3740-1254D5006D99}"/>
          </ac:picMkLst>
        </pc:picChg>
        <pc:picChg chg="add mod modCrop">
          <ac:chgData name="Alessandro Ruggeri" userId="b0bc88afa58e3bcc" providerId="LiveId" clId="{ABD4DD2F-EEB0-EE43-81C3-22AF4B581ACA}" dt="2023-11-05T17:26:54.772" v="2529" actId="1076"/>
          <ac:picMkLst>
            <pc:docMk/>
            <pc:sldMk cId="2302643272" sldId="273"/>
            <ac:picMk id="12" creationId="{7713DE02-7234-BB91-21B2-959AA9E88BEE}"/>
          </ac:picMkLst>
        </pc:picChg>
        <pc:picChg chg="add mod modCrop">
          <ac:chgData name="Alessandro Ruggeri" userId="b0bc88afa58e3bcc" providerId="LiveId" clId="{ABD4DD2F-EEB0-EE43-81C3-22AF4B581ACA}" dt="2023-11-06T18:28:58.887" v="2778" actId="1076"/>
          <ac:picMkLst>
            <pc:docMk/>
            <pc:sldMk cId="2302643272" sldId="273"/>
            <ac:picMk id="14" creationId="{C97D0AF9-FD23-EC4F-63CE-687A89069294}"/>
          </ac:picMkLst>
        </pc:picChg>
        <pc:picChg chg="add mod modCrop">
          <ac:chgData name="Alessandro Ruggeri" userId="b0bc88afa58e3bcc" providerId="LiveId" clId="{ABD4DD2F-EEB0-EE43-81C3-22AF4B581ACA}" dt="2023-11-06T18:29:02.808" v="2779" actId="1076"/>
          <ac:picMkLst>
            <pc:docMk/>
            <pc:sldMk cId="2302643272" sldId="273"/>
            <ac:picMk id="16" creationId="{44027BB5-8FB5-917C-F001-FEA9B65893F4}"/>
          </ac:picMkLst>
        </pc:picChg>
      </pc:sldChg>
      <pc:sldChg chg="modSp new mod">
        <pc:chgData name="Alessandro Ruggeri" userId="b0bc88afa58e3bcc" providerId="LiveId" clId="{ABD4DD2F-EEB0-EE43-81C3-22AF4B581ACA}" dt="2023-11-06T18:20:24.225" v="2677" actId="20577"/>
        <pc:sldMkLst>
          <pc:docMk/>
          <pc:sldMk cId="540434033" sldId="274"/>
        </pc:sldMkLst>
        <pc:spChg chg="mod">
          <ac:chgData name="Alessandro Ruggeri" userId="b0bc88afa58e3bcc" providerId="LiveId" clId="{ABD4DD2F-EEB0-EE43-81C3-22AF4B581ACA}" dt="2023-11-06T18:20:24.225" v="2677" actId="20577"/>
          <ac:spMkLst>
            <pc:docMk/>
            <pc:sldMk cId="540434033" sldId="274"/>
            <ac:spMk id="2" creationId="{EE67FAB9-0335-6143-D631-770C99BCAD8E}"/>
          </ac:spMkLst>
        </pc:spChg>
      </pc:sldChg>
      <pc:sldMasterChg chg="addSp delSp modSp mod modSldLayout">
        <pc:chgData name="Alessandro Ruggeri" userId="b0bc88afa58e3bcc" providerId="LiveId" clId="{ABD4DD2F-EEB0-EE43-81C3-22AF4B581ACA}" dt="2023-11-05T16:48:10.287" v="1808" actId="14100"/>
        <pc:sldMasterMkLst>
          <pc:docMk/>
          <pc:sldMasterMk cId="1919942856" sldId="2147483660"/>
        </pc:sldMasterMkLst>
        <pc:spChg chg="add del mod">
          <ac:chgData name="Alessandro Ruggeri" userId="b0bc88afa58e3bcc" providerId="LiveId" clId="{ABD4DD2F-EEB0-EE43-81C3-22AF4B581ACA}" dt="2023-11-05T15:23:42.283" v="217" actId="20577"/>
          <ac:spMkLst>
            <pc:docMk/>
            <pc:sldMasterMk cId="1919942856" sldId="2147483660"/>
            <ac:spMk id="5" creationId="{00000000-0000-0000-0000-000000000000}"/>
          </ac:spMkLst>
        </pc:spChg>
        <pc:spChg chg="add del mod">
          <ac:chgData name="Alessandro Ruggeri" userId="b0bc88afa58e3bcc" providerId="LiveId" clId="{ABD4DD2F-EEB0-EE43-81C3-22AF4B581ACA}" dt="2023-11-05T15:23:37.455" v="213"/>
          <ac:spMkLst>
            <pc:docMk/>
            <pc:sldMasterMk cId="1919942856" sldId="2147483660"/>
            <ac:spMk id="7" creationId="{25708B08-2E3B-F0EE-A5F9-EB432C457A13}"/>
          </ac:spMkLst>
        </pc:spChg>
        <pc:sldLayoutChg chg="modSp">
          <pc:chgData name="Alessandro Ruggeri" userId="b0bc88afa58e3bcc" providerId="LiveId" clId="{ABD4DD2F-EEB0-EE43-81C3-22AF4B581ACA}" dt="2023-11-05T15:23:37.716" v="214"/>
          <pc:sldLayoutMkLst>
            <pc:docMk/>
            <pc:sldMasterMk cId="1919942856" sldId="2147483660"/>
            <pc:sldLayoutMk cId="2741487599" sldId="2147483661"/>
          </pc:sldLayoutMkLst>
          <pc:spChg chg="mod">
            <ac:chgData name="Alessandro Ruggeri" userId="b0bc88afa58e3bcc" providerId="LiveId" clId="{ABD4DD2F-EEB0-EE43-81C3-22AF4B581ACA}" dt="2023-11-05T15:23:37.716" v="214"/>
            <ac:spMkLst>
              <pc:docMk/>
              <pc:sldMasterMk cId="1919942856" sldId="2147483660"/>
              <pc:sldLayoutMk cId="2741487599" sldId="2147483661"/>
              <ac:spMk id="8" creationId="{00000000-0000-0000-0000-000000000000}"/>
            </ac:spMkLst>
          </pc:spChg>
        </pc:sldLayoutChg>
        <pc:sldLayoutChg chg="addSp delSp modSp mod">
          <pc:chgData name="Alessandro Ruggeri" userId="b0bc88afa58e3bcc" providerId="LiveId" clId="{ABD4DD2F-EEB0-EE43-81C3-22AF4B581ACA}" dt="2023-11-05T16:48:10.287" v="1808" actId="14100"/>
          <pc:sldLayoutMkLst>
            <pc:docMk/>
            <pc:sldMasterMk cId="1919942856" sldId="2147483660"/>
            <pc:sldLayoutMk cId="254666533" sldId="2147483662"/>
          </pc:sldLayoutMkLst>
          <pc:spChg chg="del mod">
            <ac:chgData name="Alessandro Ruggeri" userId="b0bc88afa58e3bcc" providerId="LiveId" clId="{ABD4DD2F-EEB0-EE43-81C3-22AF4B581ACA}" dt="2023-11-05T15:26:42.737" v="237"/>
            <ac:spMkLst>
              <pc:docMk/>
              <pc:sldMasterMk cId="1919942856" sldId="2147483660"/>
              <pc:sldLayoutMk cId="254666533" sldId="2147483662"/>
              <ac:spMk id="2" creationId="{00000000-0000-0000-0000-000000000000}"/>
            </ac:spMkLst>
          </pc:spChg>
          <pc:spChg chg="mod">
            <ac:chgData name="Alessandro Ruggeri" userId="b0bc88afa58e3bcc" providerId="LiveId" clId="{ABD4DD2F-EEB0-EE43-81C3-22AF4B581ACA}" dt="2023-11-05T16:48:10.287" v="1808" actId="14100"/>
            <ac:spMkLst>
              <pc:docMk/>
              <pc:sldMasterMk cId="1919942856" sldId="2147483660"/>
              <pc:sldLayoutMk cId="254666533" sldId="2147483662"/>
              <ac:spMk id="3" creationId="{00000000-0000-0000-0000-000000000000}"/>
            </ac:spMkLst>
          </pc:spChg>
          <pc:spChg chg="add mod">
            <ac:chgData name="Alessandro Ruggeri" userId="b0bc88afa58e3bcc" providerId="LiveId" clId="{ABD4DD2F-EEB0-EE43-81C3-22AF4B581ACA}" dt="2023-11-05T16:47:46.342" v="1803" actId="14100"/>
            <ac:spMkLst>
              <pc:docMk/>
              <pc:sldMasterMk cId="1919942856" sldId="2147483660"/>
              <pc:sldLayoutMk cId="254666533" sldId="2147483662"/>
              <ac:spMk id="4" creationId="{58FEAA37-C737-A6A8-6375-C6C9429DADC9}"/>
            </ac:spMkLst>
          </pc:spChg>
          <pc:spChg chg="add mod">
            <ac:chgData name="Alessandro Ruggeri" userId="b0bc88afa58e3bcc" providerId="LiveId" clId="{ABD4DD2F-EEB0-EE43-81C3-22AF4B581ACA}" dt="2023-11-05T15:26:44.891" v="239"/>
            <ac:spMkLst>
              <pc:docMk/>
              <pc:sldMasterMk cId="1919942856" sldId="2147483660"/>
              <pc:sldLayoutMk cId="254666533" sldId="2147483662"/>
              <ac:spMk id="5" creationId="{0E5729C7-DA77-6CE0-69A8-DD348D1C7F11}"/>
            </ac:spMkLst>
          </pc:spChg>
          <pc:spChg chg="add mod">
            <ac:chgData name="Alessandro Ruggeri" userId="b0bc88afa58e3bcc" providerId="LiveId" clId="{ABD4DD2F-EEB0-EE43-81C3-22AF4B581ACA}" dt="2023-11-05T15:26:44.891" v="239"/>
            <ac:spMkLst>
              <pc:docMk/>
              <pc:sldMasterMk cId="1919942856" sldId="2147483660"/>
              <pc:sldLayoutMk cId="254666533" sldId="2147483662"/>
              <ac:spMk id="6" creationId="{745C84B0-8C1E-BDCA-D376-D1EB663C2FA3}"/>
            </ac:spMkLst>
          </pc:spChg>
          <pc:spChg chg="del">
            <ac:chgData name="Alessandro Ruggeri" userId="b0bc88afa58e3bcc" providerId="LiveId" clId="{ABD4DD2F-EEB0-EE43-81C3-22AF4B581ACA}" dt="2023-11-05T15:26:41.404" v="236"/>
            <ac:spMkLst>
              <pc:docMk/>
              <pc:sldMasterMk cId="1919942856" sldId="2147483660"/>
              <pc:sldLayoutMk cId="254666533" sldId="2147483662"/>
              <ac:spMk id="7" creationId="{00000000-0000-0000-0000-000000000000}"/>
            </ac:spMkLst>
          </pc:spChg>
          <pc:spChg chg="del mod">
            <ac:chgData name="Alessandro Ruggeri" userId="b0bc88afa58e3bcc" providerId="LiveId" clId="{ABD4DD2F-EEB0-EE43-81C3-22AF4B581ACA}" dt="2023-11-05T15:26:41.404" v="236"/>
            <ac:spMkLst>
              <pc:docMk/>
              <pc:sldMasterMk cId="1919942856" sldId="2147483660"/>
              <pc:sldLayoutMk cId="254666533" sldId="2147483662"/>
              <ac:spMk id="8" creationId="{00000000-0000-0000-0000-000000000000}"/>
            </ac:spMkLst>
          </pc:spChg>
          <pc:spChg chg="del">
            <ac:chgData name="Alessandro Ruggeri" userId="b0bc88afa58e3bcc" providerId="LiveId" clId="{ABD4DD2F-EEB0-EE43-81C3-22AF4B581ACA}" dt="2023-11-05T15:26:41.404" v="236"/>
            <ac:spMkLst>
              <pc:docMk/>
              <pc:sldMasterMk cId="1919942856" sldId="2147483660"/>
              <pc:sldLayoutMk cId="254666533" sldId="2147483662"/>
              <ac:spMk id="9" creationId="{00000000-0000-0000-0000-000000000000}"/>
            </ac:spMkLst>
          </pc:spChg>
          <pc:spChg chg="add mod">
            <ac:chgData name="Alessandro Ruggeri" userId="b0bc88afa58e3bcc" providerId="LiveId" clId="{ABD4DD2F-EEB0-EE43-81C3-22AF4B581ACA}" dt="2023-11-05T15:26:44.891" v="239"/>
            <ac:spMkLst>
              <pc:docMk/>
              <pc:sldMasterMk cId="1919942856" sldId="2147483660"/>
              <pc:sldLayoutMk cId="254666533" sldId="2147483662"/>
              <ac:spMk id="10" creationId="{4F8CAE62-2775-10A7-D1DD-63C66C5EF2B8}"/>
            </ac:spMkLst>
          </pc:spChg>
        </pc:sldLayoutChg>
        <pc:sldLayoutChg chg="modSp">
          <pc:chgData name="Alessandro Ruggeri" userId="b0bc88afa58e3bcc" providerId="LiveId" clId="{ABD4DD2F-EEB0-EE43-81C3-22AF4B581ACA}" dt="2023-11-05T15:23:37.716" v="214"/>
          <pc:sldLayoutMkLst>
            <pc:docMk/>
            <pc:sldMasterMk cId="1919942856" sldId="2147483660"/>
            <pc:sldLayoutMk cId="1765354851" sldId="2147483663"/>
          </pc:sldLayoutMkLst>
          <pc:spChg chg="mod">
            <ac:chgData name="Alessandro Ruggeri" userId="b0bc88afa58e3bcc" providerId="LiveId" clId="{ABD4DD2F-EEB0-EE43-81C3-22AF4B581ACA}" dt="2023-11-05T15:23:37.716" v="214"/>
            <ac:spMkLst>
              <pc:docMk/>
              <pc:sldMasterMk cId="1919942856" sldId="2147483660"/>
              <pc:sldLayoutMk cId="1765354851" sldId="2147483663"/>
              <ac:spMk id="8" creationId="{00000000-0000-0000-0000-000000000000}"/>
            </ac:spMkLst>
          </pc:spChg>
        </pc:sldLayoutChg>
        <pc:sldLayoutChg chg="modSp">
          <pc:chgData name="Alessandro Ruggeri" userId="b0bc88afa58e3bcc" providerId="LiveId" clId="{ABD4DD2F-EEB0-EE43-81C3-22AF4B581ACA}" dt="2023-11-05T15:23:37.716" v="214"/>
          <pc:sldLayoutMkLst>
            <pc:docMk/>
            <pc:sldMasterMk cId="1919942856" sldId="2147483660"/>
            <pc:sldLayoutMk cId="2606773320" sldId="2147483664"/>
          </pc:sldLayoutMkLst>
          <pc:spChg chg="mod">
            <ac:chgData name="Alessandro Ruggeri" userId="b0bc88afa58e3bcc" providerId="LiveId" clId="{ABD4DD2F-EEB0-EE43-81C3-22AF4B581ACA}" dt="2023-11-05T15:23:37.716" v="214"/>
            <ac:spMkLst>
              <pc:docMk/>
              <pc:sldMasterMk cId="1919942856" sldId="2147483660"/>
              <pc:sldLayoutMk cId="2606773320" sldId="2147483664"/>
              <ac:spMk id="9" creationId="{00000000-0000-0000-0000-000000000000}"/>
            </ac:spMkLst>
          </pc:spChg>
        </pc:sldLayoutChg>
        <pc:sldLayoutChg chg="modSp">
          <pc:chgData name="Alessandro Ruggeri" userId="b0bc88afa58e3bcc" providerId="LiveId" clId="{ABD4DD2F-EEB0-EE43-81C3-22AF4B581ACA}" dt="2023-11-05T15:23:37.716" v="214"/>
          <pc:sldLayoutMkLst>
            <pc:docMk/>
            <pc:sldMasterMk cId="1919942856" sldId="2147483660"/>
            <pc:sldLayoutMk cId="1859934988" sldId="2147483665"/>
          </pc:sldLayoutMkLst>
          <pc:spChg chg="mod">
            <ac:chgData name="Alessandro Ruggeri" userId="b0bc88afa58e3bcc" providerId="LiveId" clId="{ABD4DD2F-EEB0-EE43-81C3-22AF4B581ACA}" dt="2023-11-05T15:23:37.716" v="214"/>
            <ac:spMkLst>
              <pc:docMk/>
              <pc:sldMasterMk cId="1919942856" sldId="2147483660"/>
              <pc:sldLayoutMk cId="1859934988" sldId="2147483665"/>
              <ac:spMk id="8" creationId="{00000000-0000-0000-0000-000000000000}"/>
            </ac:spMkLst>
          </pc:spChg>
        </pc:sldLayoutChg>
        <pc:sldLayoutChg chg="modSp">
          <pc:chgData name="Alessandro Ruggeri" userId="b0bc88afa58e3bcc" providerId="LiveId" clId="{ABD4DD2F-EEB0-EE43-81C3-22AF4B581ACA}" dt="2023-11-05T15:23:37.716" v="214"/>
          <pc:sldLayoutMkLst>
            <pc:docMk/>
            <pc:sldMasterMk cId="1919942856" sldId="2147483660"/>
            <pc:sldLayoutMk cId="3799956665" sldId="2147483666"/>
          </pc:sldLayoutMkLst>
          <pc:spChg chg="mod">
            <ac:chgData name="Alessandro Ruggeri" userId="b0bc88afa58e3bcc" providerId="LiveId" clId="{ABD4DD2F-EEB0-EE43-81C3-22AF4B581ACA}" dt="2023-11-05T15:23:37.716" v="214"/>
            <ac:spMkLst>
              <pc:docMk/>
              <pc:sldMasterMk cId="1919942856" sldId="2147483660"/>
              <pc:sldLayoutMk cId="3799956665" sldId="2147483666"/>
              <ac:spMk id="4" creationId="{00000000-0000-0000-0000-000000000000}"/>
            </ac:spMkLst>
          </pc:spChg>
        </pc:sldLayoutChg>
        <pc:sldLayoutChg chg="modSp">
          <pc:chgData name="Alessandro Ruggeri" userId="b0bc88afa58e3bcc" providerId="LiveId" clId="{ABD4DD2F-EEB0-EE43-81C3-22AF4B581ACA}" dt="2023-11-05T15:23:37.716" v="214"/>
          <pc:sldLayoutMkLst>
            <pc:docMk/>
            <pc:sldMasterMk cId="1919942856" sldId="2147483660"/>
            <pc:sldLayoutMk cId="2162768635" sldId="2147483667"/>
          </pc:sldLayoutMkLst>
          <pc:spChg chg="mod">
            <ac:chgData name="Alessandro Ruggeri" userId="b0bc88afa58e3bcc" providerId="LiveId" clId="{ABD4DD2F-EEB0-EE43-81C3-22AF4B581ACA}" dt="2023-11-05T15:23:37.716" v="214"/>
            <ac:spMkLst>
              <pc:docMk/>
              <pc:sldMasterMk cId="1919942856" sldId="2147483660"/>
              <pc:sldLayoutMk cId="2162768635" sldId="2147483667"/>
              <ac:spMk id="3" creationId="{00000000-0000-0000-0000-000000000000}"/>
            </ac:spMkLst>
          </pc:spChg>
        </pc:sldLayoutChg>
        <pc:sldLayoutChg chg="modSp">
          <pc:chgData name="Alessandro Ruggeri" userId="b0bc88afa58e3bcc" providerId="LiveId" clId="{ABD4DD2F-EEB0-EE43-81C3-22AF4B581ACA}" dt="2023-11-05T15:23:37.716" v="214"/>
          <pc:sldLayoutMkLst>
            <pc:docMk/>
            <pc:sldMasterMk cId="1919942856" sldId="2147483660"/>
            <pc:sldLayoutMk cId="2419619717" sldId="2147483670"/>
          </pc:sldLayoutMkLst>
          <pc:spChg chg="mod">
            <ac:chgData name="Alessandro Ruggeri" userId="b0bc88afa58e3bcc" providerId="LiveId" clId="{ABD4DD2F-EEB0-EE43-81C3-22AF4B581ACA}" dt="2023-11-05T15:23:37.716" v="214"/>
            <ac:spMkLst>
              <pc:docMk/>
              <pc:sldMasterMk cId="1919942856" sldId="2147483660"/>
              <pc:sldLayoutMk cId="2419619717" sldId="2147483670"/>
              <ac:spMk id="5" creationId="{00000000-0000-0000-0000-000000000000}"/>
            </ac:spMkLst>
          </pc:spChg>
        </pc:sldLayoutChg>
        <pc:sldLayoutChg chg="modSp">
          <pc:chgData name="Alessandro Ruggeri" userId="b0bc88afa58e3bcc" providerId="LiveId" clId="{ABD4DD2F-EEB0-EE43-81C3-22AF4B581ACA}" dt="2023-11-05T15:23:37.716" v="214"/>
          <pc:sldLayoutMkLst>
            <pc:docMk/>
            <pc:sldMasterMk cId="1919942856" sldId="2147483660"/>
            <pc:sldLayoutMk cId="3797794809" sldId="2147483671"/>
          </pc:sldLayoutMkLst>
          <pc:spChg chg="mod">
            <ac:chgData name="Alessandro Ruggeri" userId="b0bc88afa58e3bcc" providerId="LiveId" clId="{ABD4DD2F-EEB0-EE43-81C3-22AF4B581ACA}" dt="2023-11-05T15:23:37.716" v="214"/>
            <ac:spMkLst>
              <pc:docMk/>
              <pc:sldMasterMk cId="1919942856" sldId="2147483660"/>
              <pc:sldLayoutMk cId="3797794809" sldId="2147483671"/>
              <ac:spMk id="5" creationId="{00000000-0000-0000-0000-000000000000}"/>
            </ac:spMkLst>
          </pc:spChg>
        </pc:sldLayoutChg>
      </pc:sldMasterChg>
      <pc:sldMasterChg chg="modSldLayout">
        <pc:chgData name="Alessandro Ruggeri" userId="b0bc88afa58e3bcc" providerId="LiveId" clId="{ABD4DD2F-EEB0-EE43-81C3-22AF4B581ACA}" dt="2023-11-05T16:08:05.243" v="1019"/>
        <pc:sldMasterMkLst>
          <pc:docMk/>
          <pc:sldMasterMk cId="3636460516" sldId="2147483672"/>
        </pc:sldMasterMkLst>
        <pc:sldLayoutChg chg="setBg">
          <pc:chgData name="Alessandro Ruggeri" userId="b0bc88afa58e3bcc" providerId="LiveId" clId="{ABD4DD2F-EEB0-EE43-81C3-22AF4B581ACA}" dt="2023-11-05T16:08:05.243" v="1019"/>
          <pc:sldLayoutMkLst>
            <pc:docMk/>
            <pc:sldMasterMk cId="3636460516" sldId="2147483672"/>
            <pc:sldLayoutMk cId="3483014642" sldId="2147483673"/>
          </pc:sldLayoutMkLst>
        </pc:sldLayoutChg>
        <pc:sldLayoutChg chg="setBg">
          <pc:chgData name="Alessandro Ruggeri" userId="b0bc88afa58e3bcc" providerId="LiveId" clId="{ABD4DD2F-EEB0-EE43-81C3-22AF4B581ACA}" dt="2023-11-05T16:08:05.243" v="1019"/>
          <pc:sldLayoutMkLst>
            <pc:docMk/>
            <pc:sldMasterMk cId="3636460516" sldId="2147483672"/>
            <pc:sldLayoutMk cId="4029205432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EA38B-EDC0-8E44-8348-51641F840918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2D78-1734-E748-8E6F-6A652509A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8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FD0DA-1C97-2B4B-BEEB-F8652F64B4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83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22D78-1734-E748-8E6F-6A652509A3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1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FA93-173E-4345-A388-4554F5EB4BDD}" type="datetime1">
              <a:rPr lang="it-IT" smtClean="0"/>
              <a:t>07/11/23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 della Collaborazione DUNE-Italia, Lecce 7/11/2023, Alessandro Ruggeri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78C9-793C-A24D-AC50-07C079AEF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87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39CC-EB51-084D-8B7A-08D9456B5878}" type="datetime1">
              <a:rPr lang="it-IT" smtClean="0"/>
              <a:t>07/11/23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 della Collaborazione DUNE-Italia, Lecce 7/11/2023, Alessandro Ruggeri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78C9-793C-A24D-AC50-07C079AEF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61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FDF9-C454-134F-AD6F-15D48E8AD7C7}" type="datetime1">
              <a:rPr lang="it-IT" smtClean="0"/>
              <a:t>07/11/23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 della Collaborazione DUNE-Italia, Lecce 7/11/2023, Alessandro Ruggeri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78C9-793C-A24D-AC50-07C079AEF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79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562985"/>
            <a:ext cx="11521440" cy="356132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FEAA37-C737-A6A8-6375-C6C9429DA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3651"/>
            <a:ext cx="7729728" cy="71897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729C7-DA77-6CE0-69A8-DD348D1C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244C-5908-5B4B-9F93-1B853484E4AF}" type="datetime1">
              <a:rPr lang="it-IT" smtClean="0"/>
              <a:t>07/11/23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C84B0-8C1E-BDCA-D376-D1EB663C2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 della Collaborazione DUNE-Italia, Lecce 7/11/2023, Alessandro Ruggeri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8CAE62-2775-10A7-D1DD-63C66C5E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78C9-793C-A24D-AC50-07C079AEF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6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DE37-B624-E14A-BDBF-3C553D34E846}" type="datetime1">
              <a:rPr lang="it-IT" smtClean="0"/>
              <a:t>07/11/23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 della Collaborazione DUNE-Italia, Lecce 7/11/2023, Alessandro Ruggeri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78C9-793C-A24D-AC50-07C079AEF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354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B405-4620-1C42-934B-9AD32A7D0307}" type="datetime1">
              <a:rPr lang="it-IT" smtClean="0"/>
              <a:t>07/11/23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 della Collaborazione DUNE-Italia, Lecce 7/11/2023, Alessandro Ruggeri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78C9-793C-A24D-AC50-07C079AEF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77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CBD0-DA8F-E34B-A1C9-835D350F8543}" type="datetime1">
              <a:rPr lang="it-IT" smtClean="0"/>
              <a:t>07/11/23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 della Collaborazione DUNE-Italia, Lecce 7/11/2023, Alessandro Ruggeri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78C9-793C-A24D-AC50-07C079AEF70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3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F5DE-AA12-F344-9007-703D09790871}" type="datetime1">
              <a:rPr lang="it-IT" smtClean="0"/>
              <a:t>07/11/23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 della Collaborazione DUNE-Italia, Lecce 7/11/2023, Alessandro Ruggeri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78C9-793C-A24D-AC50-07C079AEF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95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B8EB-AE05-3647-8AAB-51412124B3B8}" type="datetime1">
              <a:rPr lang="it-IT" smtClean="0"/>
              <a:t>07/11/23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 della Collaborazione DUNE-Italia, Lecce 7/11/2023, Alessandro Ruggeri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78C9-793C-A24D-AC50-07C079AEF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76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6D7F-BFE7-064C-93CF-448A46F33762}" type="datetime1">
              <a:rPr lang="it-IT" smtClean="0"/>
              <a:t>07/11/23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GB"/>
              <a:t>Meeting della Collaborazione DUNE-Italia, Lecce 7/11/2023, Alessandro Ruggeri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78C9-793C-A24D-AC50-07C079AEF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40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0D327D5-7E93-DF4E-B9BE-16D4F6086BDA}" type="datetime1">
              <a:rPr lang="it-IT" smtClean="0"/>
              <a:t>07/11/23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GB"/>
              <a:t>Meeting della Collaborazione DUNE-Italia, Lecce 7/11/2023, Alessandro Ruggeri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78C9-793C-A24D-AC50-07C079AEF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73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690175E-F72C-8A41-823B-7C5A79237BFB}" type="datetime1">
              <a:rPr lang="it-IT" smtClean="0"/>
              <a:t>07/11/23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Meeting della Collaborazione DUNE-Italia, Lecce 7/11/2023, Alessandro Ruggeri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28878C9-793C-A24D-AC50-07C079AEF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94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4.0144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694B-7A62-ECDC-3AB6-1B79144092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Event classification in SAND with deep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BC5B3-786A-0F59-B4F6-DD5E15CB5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Meeting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collaborazione</a:t>
            </a:r>
            <a:r>
              <a:rPr lang="en-GB" dirty="0"/>
              <a:t> DUNE-Italia</a:t>
            </a:r>
          </a:p>
          <a:p>
            <a:r>
              <a:rPr lang="en-GB" dirty="0"/>
              <a:t>Lecce, 7/11/2023</a:t>
            </a:r>
          </a:p>
          <a:p>
            <a:r>
              <a:rPr lang="en-GB" dirty="0"/>
              <a:t>Alessandro Ruggeri on behalf of the </a:t>
            </a:r>
            <a:r>
              <a:rPr lang="en-GB" dirty="0" err="1"/>
              <a:t>Nu@FNAL</a:t>
            </a:r>
            <a:r>
              <a:rPr lang="en-GB" dirty="0"/>
              <a:t> Bologna group</a:t>
            </a:r>
          </a:p>
        </p:txBody>
      </p:sp>
      <p:pic>
        <p:nvPicPr>
          <p:cNvPr id="8" name="Picture 7" descr="A black and blue logo&#10;&#10;Description automatically generated">
            <a:extLst>
              <a:ext uri="{FF2B5EF4-FFF2-40B4-BE49-F238E27FC236}">
                <a16:creationId xmlns:a16="http://schemas.microsoft.com/office/drawing/2014/main" id="{63D78AD5-3D26-48F7-3AE4-4B5E50455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806" y="4891140"/>
            <a:ext cx="2547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68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BC2A-858D-FD13-AFC4-59ACCBF0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2373"/>
            <a:ext cx="7729728" cy="718235"/>
          </a:xfrm>
        </p:spPr>
        <p:txBody>
          <a:bodyPr>
            <a:normAutofit fontScale="90000"/>
          </a:bodyPr>
          <a:lstStyle/>
          <a:p>
            <a:r>
              <a:rPr lang="en-GB"/>
              <a:t>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21E71-EAB6-1828-0364-734C654F5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562986"/>
            <a:ext cx="11521440" cy="1636038"/>
          </a:xfrm>
        </p:spPr>
        <p:txBody>
          <a:bodyPr>
            <a:normAutofit/>
          </a:bodyPr>
          <a:lstStyle/>
          <a:p>
            <a:r>
              <a:rPr lang="en-GB" dirty="0"/>
              <a:t>By visual inspection, event </a:t>
            </a:r>
            <a:r>
              <a:rPr lang="en-GB" dirty="0">
                <a:solidFill>
                  <a:schemeClr val="accent1"/>
                </a:solidFill>
              </a:rPr>
              <a:t>topologies</a:t>
            </a:r>
            <a:r>
              <a:rPr lang="en-GB" dirty="0"/>
              <a:t> are </a:t>
            </a:r>
            <a:r>
              <a:rPr lang="en-GB" dirty="0">
                <a:solidFill>
                  <a:schemeClr val="accent1"/>
                </a:solidFill>
              </a:rPr>
              <a:t>not well separated</a:t>
            </a:r>
            <a:r>
              <a:rPr lang="en-GB" dirty="0"/>
              <a:t>.</a:t>
            </a:r>
          </a:p>
          <a:p>
            <a:r>
              <a:rPr lang="en-GB" dirty="0"/>
              <a:t>Distributions of some potential features do not show separation. </a:t>
            </a:r>
            <a:br>
              <a:rPr lang="en-GB" dirty="0"/>
            </a:br>
            <a:r>
              <a:rPr lang="en-GB" dirty="0"/>
              <a:t>E.g. weighted std. of active pixels in the x and y directions.</a:t>
            </a:r>
          </a:p>
          <a:p>
            <a:r>
              <a:rPr lang="en-GB" dirty="0">
                <a:solidFill>
                  <a:schemeClr val="accent1"/>
                </a:solidFill>
              </a:rPr>
              <a:t>Alternative strategies could be explored</a:t>
            </a:r>
            <a:r>
              <a:rPr lang="en-GB" dirty="0"/>
              <a:t>: different architectures or features.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E820B-E71F-E040-676F-688A3FBB1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5" t="5244" r="7940"/>
          <a:stretch/>
        </p:blipFill>
        <p:spPr>
          <a:xfrm>
            <a:off x="1710691" y="3115584"/>
            <a:ext cx="4282440" cy="3070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C88FE-0C36-0CD5-3A7D-07AE86ACA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8" t="5138" r="7837"/>
          <a:stretch/>
        </p:blipFill>
        <p:spPr>
          <a:xfrm>
            <a:off x="6198870" y="3115584"/>
            <a:ext cx="4282440" cy="3070098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063EBC8-B918-5B81-6F9D-97A9DF9F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29D4-B37C-C247-870D-9B84C61150E1}" type="datetime1">
              <a:rPr lang="it-IT" smtClean="0"/>
              <a:t>07/11/23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F44BC8C-D579-5829-485B-1844FCCC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 della Collaborazione DUNE-Italia, Lecce 7/11/2023, Alessandro Ruggeri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79251-7132-4746-E92A-EC754B4F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78C9-793C-A24D-AC50-07C079AEF7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46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FAB9-0335-6143-D631-770C99BC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Grazie</a:t>
            </a:r>
            <a:r>
              <a:rPr lang="en-GB" dirty="0"/>
              <a:t> per </a:t>
            </a:r>
            <a:r>
              <a:rPr lang="en-GB" dirty="0" err="1"/>
              <a:t>l’attenzione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F37B9-B7A2-6C42-CD60-5A6D4533B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24EA0-6FFF-ED06-412B-5D926022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DE37-B624-E14A-BDBF-3C553D34E846}" type="datetime1">
              <a:rPr lang="it-IT" smtClean="0"/>
              <a:t>07/11/23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FA969-736D-0207-659E-FE20E14FC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 della Collaborazione DUNE-Italia, Lecce 7/11/2023, Alessandro Ruggeri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4F17C-527C-1CC5-D542-5E74A17A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78C9-793C-A24D-AC50-07C079AEF70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43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51337-3AE5-8EE0-C535-986AF310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2373"/>
            <a:ext cx="7729728" cy="718235"/>
          </a:xfrm>
        </p:spPr>
        <p:txBody>
          <a:bodyPr>
            <a:normAutofit fontScale="90000"/>
          </a:bodyPr>
          <a:lstStyle/>
          <a:p>
            <a:r>
              <a:rPr lang="en-GB" dirty="0"/>
              <a:t>STT-event classification with CNNs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281F5-78B5-5907-72A5-7D5ECA01AE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757" y="1554480"/>
                <a:ext cx="5629474" cy="4663441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Applying</a:t>
                </a:r>
                <a:r>
                  <a:rPr lang="en-GB" dirty="0">
                    <a:solidFill>
                      <a:schemeClr val="accent1"/>
                    </a:solidFill>
                  </a:rPr>
                  <a:t> ML </a:t>
                </a:r>
                <a:r>
                  <a:rPr lang="en-GB" dirty="0"/>
                  <a:t>to the </a:t>
                </a:r>
                <a:r>
                  <a:rPr lang="en-GB" dirty="0">
                    <a:solidFill>
                      <a:schemeClr val="accent1"/>
                    </a:solidFill>
                  </a:rPr>
                  <a:t>digitized STT data </a:t>
                </a:r>
                <a:r>
                  <a:rPr lang="en-GB" dirty="0"/>
                  <a:t>for event </a:t>
                </a:r>
                <a:r>
                  <a:rPr lang="en-GB" dirty="0">
                    <a:solidFill>
                      <a:schemeClr val="accent1"/>
                    </a:solidFill>
                  </a:rPr>
                  <a:t>classification</a:t>
                </a:r>
                <a:r>
                  <a:rPr lang="en-GB" dirty="0"/>
                  <a:t>.</a:t>
                </a:r>
              </a:p>
              <a:p>
                <a:r>
                  <a:rPr lang="en-GB" dirty="0"/>
                  <a:t>Strategy inspired by a NO𝝊A article (</a:t>
                </a:r>
                <a:r>
                  <a:rPr lang="en-GB" dirty="0">
                    <a:hlinkClick r:id="rId3"/>
                  </a:rPr>
                  <a:t>1604.01444</a:t>
                </a:r>
                <a:r>
                  <a:rPr lang="en-GB" dirty="0"/>
                  <a:t>): </a:t>
                </a:r>
                <a:r>
                  <a:rPr lang="en-GB" dirty="0">
                    <a:solidFill>
                      <a:schemeClr val="accent1"/>
                    </a:solidFill>
                  </a:rPr>
                  <a:t>CNN</a:t>
                </a:r>
                <a:r>
                  <a:rPr lang="en-GB" dirty="0"/>
                  <a:t> which combines </a:t>
                </a:r>
                <a:r>
                  <a:rPr lang="en-GB" dirty="0">
                    <a:solidFill>
                      <a:schemeClr val="accent1"/>
                    </a:solidFill>
                  </a:rPr>
                  <a:t>XZ and YZ views</a:t>
                </a:r>
                <a:r>
                  <a:rPr lang="en-GB" dirty="0"/>
                  <a:t>, as in STTs.</a:t>
                </a:r>
              </a:p>
              <a:p>
                <a:r>
                  <a:rPr lang="en-GB" dirty="0"/>
                  <a:t>So far using only </a:t>
                </a:r>
                <a:r>
                  <a:rPr lang="en-GB" dirty="0">
                    <a:solidFill>
                      <a:schemeClr val="accent1"/>
                    </a:solidFill>
                  </a:rPr>
                  <a:t>STT hits</a:t>
                </a:r>
                <a:r>
                  <a:rPr lang="en-GB" dirty="0"/>
                  <a:t>: final model could include timing and calorimeter clusters.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CNNs </a:t>
                </a:r>
                <a:r>
                  <a:rPr lang="en-GB" dirty="0">
                    <a:solidFill>
                      <a:schemeClr val="tx1"/>
                    </a:solidFill>
                  </a:rPr>
                  <a:t>would allow </a:t>
                </a:r>
                <a:r>
                  <a:rPr lang="en-GB" dirty="0">
                    <a:solidFill>
                      <a:schemeClr val="accent1"/>
                    </a:solidFill>
                  </a:rPr>
                  <a:t>classification based on topology</a:t>
                </a:r>
                <a:r>
                  <a:rPr lang="en-GB" dirty="0">
                    <a:solidFill>
                      <a:schemeClr val="tx1"/>
                    </a:solidFill>
                  </a:rPr>
                  <a:t>.</a:t>
                </a:r>
                <a:endParaRPr lang="en-GB" dirty="0">
                  <a:solidFill>
                    <a:schemeClr val="accent1"/>
                  </a:solidFill>
                </a:endParaRPr>
              </a:p>
              <a:p>
                <a:r>
                  <a:rPr lang="it-IT" dirty="0"/>
                  <a:t>Dataset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it-IT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-CC interactions</a:t>
                </a:r>
                <a:r>
                  <a:rPr lang="en-GB" dirty="0"/>
                  <a:t> with vertices in </a:t>
                </a:r>
                <a:br>
                  <a:rPr lang="en-GB" dirty="0"/>
                </a:br>
                <a:r>
                  <a:rPr lang="en-GB" dirty="0"/>
                  <a:t>the STT, separated in: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Deep Inelastic </a:t>
                </a:r>
                <a:r>
                  <a:rPr lang="en-GB" dirty="0"/>
                  <a:t>Scattering (DIS) events (44%).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Resonant</a:t>
                </a:r>
                <a:r>
                  <a:rPr lang="en-GB" dirty="0"/>
                  <a:t> Scattering (RES) events (38.2%).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Quasi-Elastic</a:t>
                </a:r>
                <a:r>
                  <a:rPr lang="en-GB" dirty="0"/>
                  <a:t> Scattering (QES) events (17.2%).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281F5-78B5-5907-72A5-7D5ECA01AE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757" y="1554480"/>
                <a:ext cx="5629474" cy="4663441"/>
              </a:xfrm>
              <a:blipFill>
                <a:blip r:embed="rId4"/>
                <a:stretch>
                  <a:fillRect l="-676" t="-5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533077E-C05F-5EB9-5CAC-FF24B94523C6}"/>
              </a:ext>
            </a:extLst>
          </p:cNvPr>
          <p:cNvGrpSpPr/>
          <p:nvPr/>
        </p:nvGrpSpPr>
        <p:grpSpPr>
          <a:xfrm>
            <a:off x="5638109" y="2200471"/>
            <a:ext cx="6480000" cy="3142857"/>
            <a:chOff x="2426279" y="2264147"/>
            <a:chExt cx="6480000" cy="314285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635573A-97F8-522E-9478-572E666B8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 rot="5400000">
              <a:off x="2474850" y="2215576"/>
              <a:ext cx="3142857" cy="323999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88EF482-001D-D7BA-B1CB-9321BC17F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5714850" y="2215576"/>
              <a:ext cx="3142857" cy="3240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40" name="Date Placeholder 39">
            <a:extLst>
              <a:ext uri="{FF2B5EF4-FFF2-40B4-BE49-F238E27FC236}">
                <a16:creationId xmlns:a16="http://schemas.microsoft.com/office/drawing/2014/main" id="{2123F21C-2BBF-26BF-734B-5664942F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D290-661F-AF4D-B6C1-7496097E3A53}" type="datetime1">
              <a:rPr lang="it-IT" smtClean="0"/>
              <a:t>07/11/23</a:t>
            </a:fld>
            <a:endParaRPr lang="en-GB"/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4A6EDDF5-9BE7-79AF-E203-49978689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 della Collaborazione DUNE-Italia, Lecce 7/11/2023, Alessandro Ruggeri</a:t>
            </a:r>
            <a:endParaRPr lang="en-GB" dirty="0"/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AF784ECE-8262-B9EC-A1A0-DECD7845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78C9-793C-A24D-AC50-07C079AEF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07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A53A-D793-24E9-3A69-D80B6C9A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2373"/>
            <a:ext cx="7729728" cy="718235"/>
          </a:xfrm>
        </p:spPr>
        <p:txBody>
          <a:bodyPr>
            <a:normAutofit fontScale="90000"/>
          </a:bodyPr>
          <a:lstStyle/>
          <a:p>
            <a:r>
              <a:rPr lang="en-GB" dirty="0"/>
              <a:t>Processing workflow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B1C4C-C04D-C760-19F1-220159567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822" y="1561160"/>
                <a:ext cx="9620042" cy="1867840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The </a:t>
                </a:r>
                <a:r>
                  <a:rPr lang="en-GB" dirty="0" err="1"/>
                  <a:t>edep</a:t>
                </a:r>
                <a:r>
                  <a:rPr lang="en-GB" dirty="0"/>
                  <a:t>-sim </a:t>
                </a:r>
                <a:r>
                  <a:rPr lang="en-GB" dirty="0">
                    <a:solidFill>
                      <a:schemeClr val="accent1"/>
                    </a:solidFill>
                  </a:rPr>
                  <a:t>MC files</a:t>
                </a:r>
                <a:r>
                  <a:rPr lang="en-GB" dirty="0"/>
                  <a:t> were processed with the </a:t>
                </a:r>
                <a:r>
                  <a:rPr lang="en-GB" dirty="0">
                    <a:solidFill>
                      <a:schemeClr val="accent1"/>
                    </a:solidFill>
                  </a:rPr>
                  <a:t>sand-</a:t>
                </a:r>
                <a:r>
                  <a:rPr lang="en-GB" dirty="0" err="1">
                    <a:solidFill>
                      <a:schemeClr val="accent1"/>
                    </a:solidFill>
                  </a:rPr>
                  <a:t>reco</a:t>
                </a:r>
                <a:r>
                  <a:rPr lang="en-GB" dirty="0">
                    <a:solidFill>
                      <a:schemeClr val="accent1"/>
                    </a:solidFill>
                  </a:rPr>
                  <a:t> Digitize module</a:t>
                </a:r>
                <a:r>
                  <a:rPr lang="en-GB" dirty="0"/>
                  <a:t> to get the digitized hits.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Digitized hit </a:t>
                </a:r>
                <a:r>
                  <a:rPr lang="en-GB" dirty="0"/>
                  <a:t>coordinates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>
                    <a:solidFill>
                      <a:schemeClr val="accent1"/>
                    </a:solidFill>
                  </a:rPr>
                  <a:t>converted</a:t>
                </a:r>
                <a:r>
                  <a:rPr lang="en-GB" dirty="0"/>
                  <a:t> to 128x128 pixel image-like views.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Extracted</a:t>
                </a:r>
                <a:r>
                  <a:rPr lang="en-GB" dirty="0"/>
                  <a:t> the genie </a:t>
                </a:r>
                <a:r>
                  <a:rPr lang="en-GB" dirty="0">
                    <a:solidFill>
                      <a:schemeClr val="accent1"/>
                    </a:solidFill>
                  </a:rPr>
                  <a:t>primary interaction label</a:t>
                </a:r>
                <a:r>
                  <a:rPr lang="en-GB" dirty="0"/>
                  <a:t> from the </a:t>
                </a:r>
                <a:r>
                  <a:rPr lang="en-GB" dirty="0" err="1"/>
                  <a:t>edep</a:t>
                </a:r>
                <a:r>
                  <a:rPr lang="en-GB" dirty="0"/>
                  <a:t>-sim file.</a:t>
                </a:r>
              </a:p>
              <a:p>
                <a:r>
                  <a:rPr lang="en-GB" dirty="0"/>
                  <a:t>Final </a:t>
                </a:r>
                <a:r>
                  <a:rPr lang="en-GB" dirty="0">
                    <a:solidFill>
                      <a:schemeClr val="accent1"/>
                    </a:solidFill>
                  </a:rPr>
                  <a:t>pre-processing</a:t>
                </a:r>
                <a:r>
                  <a:rPr lang="en-GB" dirty="0"/>
                  <a:t> steps are applied and saved to </a:t>
                </a:r>
                <a:r>
                  <a:rPr lang="en-GB" dirty="0" err="1">
                    <a:solidFill>
                      <a:schemeClr val="accent1"/>
                    </a:solidFill>
                  </a:rPr>
                  <a:t>Numpy</a:t>
                </a:r>
                <a:r>
                  <a:rPr lang="en-GB" dirty="0">
                    <a:solidFill>
                      <a:schemeClr val="accent1"/>
                    </a:solidFill>
                  </a:rPr>
                  <a:t> mem-mapped files </a:t>
                </a:r>
                <a:r>
                  <a:rPr lang="en-GB" dirty="0"/>
                  <a:t>(model input).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B1C4C-C04D-C760-19F1-220159567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822" y="1561160"/>
                <a:ext cx="9620042" cy="1867840"/>
              </a:xfrm>
              <a:blipFill>
                <a:blip r:embed="rId3"/>
                <a:stretch>
                  <a:fillRect l="-264" t="-1342" r="-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0D586100-9ACE-34B2-4DD5-BA56AE5E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63DD-9DF6-5643-AD13-D73684035E38}" type="datetime1">
              <a:rPr lang="it-IT" smtClean="0"/>
              <a:t>07/11/23</a:t>
            </a:fld>
            <a:endParaRPr lang="en-GB" dirty="0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C58EE534-0F0A-AD56-D2F3-7754D6A53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 della Collaborazione DUNE-Italia, Lecce 7/11/2023, Alessandro Ruggeri</a:t>
            </a:r>
            <a:endParaRPr lang="en-GB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A5F633F-F3ED-623F-AAA1-FF22C154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78C9-793C-A24D-AC50-07C079AEF704}" type="slidenum">
              <a:rPr lang="en-GB" smtClean="0"/>
              <a:t>3</a:t>
            </a:fld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75CB68-C317-215B-732A-58D5D5A4228A}"/>
              </a:ext>
            </a:extLst>
          </p:cNvPr>
          <p:cNvGrpSpPr/>
          <p:nvPr/>
        </p:nvGrpSpPr>
        <p:grpSpPr>
          <a:xfrm>
            <a:off x="374802" y="3446035"/>
            <a:ext cx="11442396" cy="2301244"/>
            <a:chOff x="461429" y="3411554"/>
            <a:chExt cx="11442396" cy="230124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5D7C37B-C848-2DD7-F717-87EACA5E4FFF}"/>
                </a:ext>
              </a:extLst>
            </p:cNvPr>
            <p:cNvGrpSpPr/>
            <p:nvPr/>
          </p:nvGrpSpPr>
          <p:grpSpPr>
            <a:xfrm>
              <a:off x="461429" y="3411554"/>
              <a:ext cx="11442396" cy="2301244"/>
              <a:chOff x="361416" y="3023648"/>
              <a:chExt cx="11442396" cy="230124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AE23C90-3F5B-AEE6-737A-6C536B49957B}"/>
                  </a:ext>
                </a:extLst>
              </p:cNvPr>
              <p:cNvGrpSpPr/>
              <p:nvPr/>
            </p:nvGrpSpPr>
            <p:grpSpPr>
              <a:xfrm>
                <a:off x="361416" y="3023648"/>
                <a:ext cx="11442396" cy="2301244"/>
                <a:chOff x="237223" y="3131890"/>
                <a:chExt cx="11442396" cy="2301244"/>
              </a:xfrm>
            </p:grpSpPr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7573DB4A-22F2-F557-85AC-A58532E6FEE3}"/>
                    </a:ext>
                  </a:extLst>
                </p:cNvPr>
                <p:cNvSpPr/>
                <p:nvPr/>
              </p:nvSpPr>
              <p:spPr>
                <a:xfrm>
                  <a:off x="237223" y="3131890"/>
                  <a:ext cx="6554194" cy="2301244"/>
                </a:xfrm>
                <a:prstGeom prst="roundRect">
                  <a:avLst/>
                </a:prstGeom>
                <a:solidFill>
                  <a:srgbClr val="70AD47">
                    <a:alpha val="20000"/>
                  </a:srgbClr>
                </a:solidFill>
                <a:ln>
                  <a:solidFill>
                    <a:srgbClr val="2B4719">
                      <a:alpha val="20000"/>
                    </a:srgbClr>
                  </a:solidFill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ACF34D8C-A0D2-611D-083D-5CC38FF4E823}"/>
                    </a:ext>
                  </a:extLst>
                </p:cNvPr>
                <p:cNvSpPr/>
                <p:nvPr/>
              </p:nvSpPr>
              <p:spPr>
                <a:xfrm>
                  <a:off x="337350" y="3537750"/>
                  <a:ext cx="1464816" cy="630314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 err="1"/>
                    <a:t>edep</a:t>
                  </a:r>
                  <a:r>
                    <a:rPr lang="en-GB" dirty="0"/>
                    <a:t>-sim file</a:t>
                  </a:r>
                </a:p>
              </p:txBody>
            </p:sp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0F72DF8A-DA1A-967D-FEBC-BFFAB453E4E2}"/>
                    </a:ext>
                  </a:extLst>
                </p:cNvPr>
                <p:cNvSpPr/>
                <p:nvPr/>
              </p:nvSpPr>
              <p:spPr>
                <a:xfrm>
                  <a:off x="337350" y="4694578"/>
                  <a:ext cx="1464816" cy="630314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Digits file</a:t>
                  </a:r>
                </a:p>
              </p:txBody>
            </p: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36EE185A-00B0-E039-841D-C23C0940E4AE}"/>
                    </a:ext>
                  </a:extLst>
                </p:cNvPr>
                <p:cNvCxnSpPr>
                  <a:cxnSpLocks/>
                  <a:stCxn id="11" idx="3"/>
                </p:cNvCxnSpPr>
                <p:nvPr/>
              </p:nvCxnSpPr>
              <p:spPr>
                <a:xfrm>
                  <a:off x="1802166" y="5009735"/>
                  <a:ext cx="900000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F6D41920-B17C-60F4-9F78-2150DE4720C0}"/>
                    </a:ext>
                  </a:extLst>
                </p:cNvPr>
                <p:cNvSpPr/>
                <p:nvPr/>
              </p:nvSpPr>
              <p:spPr>
                <a:xfrm>
                  <a:off x="2715113" y="4602446"/>
                  <a:ext cx="1571347" cy="80401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Event hits coordinate list </a:t>
                  </a:r>
                </a:p>
              </p:txBody>
            </p: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808F16C3-41A5-7E46-A0F7-2A294F4F0E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93388" y="4992369"/>
                  <a:ext cx="778962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402D76BC-00F0-A7B0-720C-5B881F810C82}"/>
                    </a:ext>
                  </a:extLst>
                </p:cNvPr>
                <p:cNvSpPr/>
                <p:nvPr/>
              </p:nvSpPr>
              <p:spPr>
                <a:xfrm>
                  <a:off x="5072350" y="4646422"/>
                  <a:ext cx="1500326" cy="630314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Pixelated XZ &amp; YZ views</a:t>
                  </a:r>
                </a:p>
              </p:txBody>
            </p: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3407A7BF-3650-5BF7-D5C6-39DF6F73D928}"/>
                    </a:ext>
                  </a:extLst>
                </p:cNvPr>
                <p:cNvCxnSpPr>
                  <a:cxnSpLocks/>
                  <a:stCxn id="10" idx="3"/>
                  <a:endCxn id="21" idx="1"/>
                </p:cNvCxnSpPr>
                <p:nvPr/>
              </p:nvCxnSpPr>
              <p:spPr>
                <a:xfrm>
                  <a:off x="1802166" y="3852907"/>
                  <a:ext cx="2907605" cy="2321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760264C0-10FD-BC10-A2C9-2A1608CD252B}"/>
                    </a:ext>
                  </a:extLst>
                </p:cNvPr>
                <p:cNvCxnSpPr>
                  <a:cxnSpLocks/>
                  <a:stCxn id="15" idx="3"/>
                  <a:endCxn id="23" idx="1"/>
                </p:cNvCxnSpPr>
                <p:nvPr/>
              </p:nvCxnSpPr>
              <p:spPr>
                <a:xfrm flipV="1">
                  <a:off x="6572676" y="4396674"/>
                  <a:ext cx="655934" cy="564905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7F03010-FE56-2044-7FFA-711468DE3984}"/>
                    </a:ext>
                  </a:extLst>
                </p:cNvPr>
                <p:cNvSpPr txBox="1"/>
                <p:nvPr/>
              </p:nvSpPr>
              <p:spPr>
                <a:xfrm>
                  <a:off x="2689810" y="3803847"/>
                  <a:ext cx="13732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chemeClr val="bg2">
                          <a:lumMod val="75000"/>
                        </a:schemeClr>
                      </a:solidFill>
                    </a:rPr>
                    <a:t>RDataFrame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838B6A8-7259-EBDF-918A-EE1663191F53}"/>
                    </a:ext>
                  </a:extLst>
                </p:cNvPr>
                <p:cNvSpPr txBox="1"/>
                <p:nvPr/>
              </p:nvSpPr>
              <p:spPr>
                <a:xfrm>
                  <a:off x="1729873" y="4676933"/>
                  <a:ext cx="90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chemeClr val="bg2">
                          <a:lumMod val="75000"/>
                        </a:schemeClr>
                      </a:solidFill>
                    </a:rPr>
                    <a:t>Uproot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215F412-AF9B-66EE-870B-EF2392DE410C}"/>
                    </a:ext>
                  </a:extLst>
                </p:cNvPr>
                <p:cNvSpPr txBox="1"/>
                <p:nvPr/>
              </p:nvSpPr>
              <p:spPr>
                <a:xfrm>
                  <a:off x="4232869" y="4635122"/>
                  <a:ext cx="90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chemeClr val="bg2">
                          <a:lumMod val="75000"/>
                        </a:schemeClr>
                      </a:solidFill>
                    </a:rPr>
                    <a:t>NumPy</a:t>
                  </a:r>
                </a:p>
              </p:txBody>
            </p:sp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B528BEC9-0573-24C6-495E-48BF5277EF83}"/>
                    </a:ext>
                  </a:extLst>
                </p:cNvPr>
                <p:cNvSpPr/>
                <p:nvPr/>
              </p:nvSpPr>
              <p:spPr>
                <a:xfrm>
                  <a:off x="4709771" y="3560966"/>
                  <a:ext cx="1973607" cy="630314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/>
                    <a:t>Event primary interaction labels</a:t>
                  </a:r>
                </a:p>
              </p:txBody>
            </p: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A016A62C-D404-35AD-C575-3361052537F8}"/>
                    </a:ext>
                  </a:extLst>
                </p:cNvPr>
                <p:cNvCxnSpPr>
                  <a:cxnSpLocks/>
                  <a:stCxn id="21" idx="3"/>
                  <a:endCxn id="23" idx="1"/>
                </p:cNvCxnSpPr>
                <p:nvPr/>
              </p:nvCxnSpPr>
              <p:spPr>
                <a:xfrm>
                  <a:off x="6683378" y="3876123"/>
                  <a:ext cx="545232" cy="52055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7F1DA87F-EDFE-506D-D3A9-E29CDC159624}"/>
                    </a:ext>
                  </a:extLst>
                </p:cNvPr>
                <p:cNvSpPr/>
                <p:nvPr/>
              </p:nvSpPr>
              <p:spPr>
                <a:xfrm>
                  <a:off x="7228610" y="3800978"/>
                  <a:ext cx="1825168" cy="1191391"/>
                </a:xfrm>
                <a:prstGeom prst="roundRect">
                  <a:avLst/>
                </a:prstGeom>
                <a:solidFill>
                  <a:srgbClr val="70AD47"/>
                </a:solidFill>
                <a:ln>
                  <a:solidFill>
                    <a:srgbClr val="2B47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  <a:p>
                  <a:pPr algn="ctr"/>
                  <a:r>
                    <a:rPr lang="en-GB" dirty="0"/>
                    <a:t>Pandas Dataframe</a:t>
                  </a:r>
                </a:p>
              </p:txBody>
            </p: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56582C3E-956F-E054-60FF-84617F5896FB}"/>
                    </a:ext>
                  </a:extLst>
                </p:cNvPr>
                <p:cNvCxnSpPr>
                  <a:cxnSpLocks/>
                  <a:stCxn id="23" idx="3"/>
                  <a:endCxn id="25" idx="1"/>
                </p:cNvCxnSpPr>
                <p:nvPr/>
              </p:nvCxnSpPr>
              <p:spPr>
                <a:xfrm flipV="1">
                  <a:off x="9053778" y="4396673"/>
                  <a:ext cx="1255630" cy="1"/>
                </a:xfrm>
                <a:prstGeom prst="straightConnector1">
                  <a:avLst/>
                </a:prstGeom>
                <a:ln w="38100">
                  <a:solidFill>
                    <a:srgbClr val="C00000">
                      <a:alpha val="50196"/>
                    </a:srgbClr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ounded Rectangle 24">
                  <a:extLst>
                    <a:ext uri="{FF2B5EF4-FFF2-40B4-BE49-F238E27FC236}">
                      <a16:creationId xmlns:a16="http://schemas.microsoft.com/office/drawing/2014/main" id="{29A2343C-C551-64E8-BD0E-0C5852C21244}"/>
                    </a:ext>
                  </a:extLst>
                </p:cNvPr>
                <p:cNvSpPr/>
                <p:nvPr/>
              </p:nvSpPr>
              <p:spPr>
                <a:xfrm>
                  <a:off x="10309408" y="4047578"/>
                  <a:ext cx="1370211" cy="698189"/>
                </a:xfrm>
                <a:prstGeom prst="roundRect">
                  <a:avLst/>
                </a:prstGeom>
                <a:solidFill>
                  <a:srgbClr val="FF0000">
                    <a:alpha val="29804"/>
                  </a:srgbClr>
                </a:solidFill>
                <a:ln w="28575">
                  <a:solidFill>
                    <a:srgbClr val="C00000">
                      <a:alpha val="50196"/>
                    </a:srgbClr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 err="1">
                      <a:solidFill>
                        <a:schemeClr val="tx2"/>
                      </a:solidFill>
                    </a:rPr>
                    <a:t>Numpy</a:t>
                  </a:r>
                  <a:r>
                    <a:rPr lang="en-GB" dirty="0">
                      <a:solidFill>
                        <a:schemeClr val="tx2"/>
                      </a:solidFill>
                    </a:rPr>
                    <a:t> </a:t>
                  </a:r>
                  <a:r>
                    <a:rPr lang="en-GB" dirty="0" err="1">
                      <a:solidFill>
                        <a:schemeClr val="tx2"/>
                      </a:solidFill>
                    </a:rPr>
                    <a:t>mmaps</a:t>
                  </a:r>
                  <a:endParaRPr lang="en-GB" dirty="0">
                    <a:solidFill>
                      <a:schemeClr val="tx2"/>
                    </a:solidFill>
                  </a:endParaRPr>
                </a:p>
              </p:txBody>
            </p:sp>
          </p:grp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A217758-5797-E8B8-525E-EC1A146C4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8217" y="4128228"/>
                <a:ext cx="3379354" cy="216000"/>
              </a:xfrm>
              <a:prstGeom prst="rect">
                <a:avLst/>
              </a:prstGeom>
            </p:spPr>
          </p:pic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F9379BB5-B97F-9888-CC9E-6BEC398A4A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72042" y="4024722"/>
                <a:ext cx="161922" cy="8908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634D27-3505-90A0-E89E-5D8F50811DA3}"/>
                  </a:ext>
                </a:extLst>
              </p:cNvPr>
              <p:cNvSpPr txBox="1"/>
              <p:nvPr/>
            </p:nvSpPr>
            <p:spPr>
              <a:xfrm>
                <a:off x="8865639" y="3635548"/>
                <a:ext cx="17976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0000"/>
                    </a:solidFill>
                  </a:rPr>
                  <a:t>Additional processing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2D6365-935A-3FB9-9094-DCE8A43BC9E3}"/>
                </a:ext>
              </a:extLst>
            </p:cNvPr>
            <p:cNvSpPr txBox="1"/>
            <p:nvPr/>
          </p:nvSpPr>
          <p:spPr>
            <a:xfrm>
              <a:off x="2716324" y="3411790"/>
              <a:ext cx="1623811" cy="36933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2">
                      <a:lumMod val="75000"/>
                    </a:schemeClr>
                  </a:solidFill>
                </a:rPr>
                <a:t>For each event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5A5BC3-535D-563B-EF1F-0B50E7226EAC}"/>
                </a:ext>
              </a:extLst>
            </p:cNvPr>
            <p:cNvSpPr txBox="1"/>
            <p:nvPr/>
          </p:nvSpPr>
          <p:spPr>
            <a:xfrm>
              <a:off x="7679660" y="4083511"/>
              <a:ext cx="1370211" cy="36933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2">
                      <a:lumMod val="75000"/>
                    </a:schemeClr>
                  </a:solidFill>
                </a:rPr>
                <a:t>For each file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7BFCDC9-3B3B-79BB-4DE3-8BE185484572}"/>
              </a:ext>
            </a:extLst>
          </p:cNvPr>
          <p:cNvGrpSpPr/>
          <p:nvPr/>
        </p:nvGrpSpPr>
        <p:grpSpPr>
          <a:xfrm>
            <a:off x="8038279" y="1955701"/>
            <a:ext cx="4008940" cy="923330"/>
            <a:chOff x="8069581" y="2330180"/>
            <a:chExt cx="4008940" cy="923330"/>
          </a:xfrm>
        </p:grpSpPr>
        <p:sp>
          <p:nvSpPr>
            <p:cNvPr id="49" name="Right Brace 48">
              <a:extLst>
                <a:ext uri="{FF2B5EF4-FFF2-40B4-BE49-F238E27FC236}">
                  <a16:creationId xmlns:a16="http://schemas.microsoft.com/office/drawing/2014/main" id="{B5DF3CB9-64D2-9031-909A-FAF03A26B4EE}"/>
                </a:ext>
              </a:extLst>
            </p:cNvPr>
            <p:cNvSpPr/>
            <p:nvPr/>
          </p:nvSpPr>
          <p:spPr>
            <a:xfrm>
              <a:off x="8069581" y="2414655"/>
              <a:ext cx="157032" cy="663810"/>
            </a:xfrm>
            <a:prstGeom prst="righ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794E726-F4CA-E62C-90C9-F6885D99ECA9}"/>
                </a:ext>
              </a:extLst>
            </p:cNvPr>
            <p:cNvCxnSpPr>
              <a:cxnSpLocks/>
              <a:stCxn id="49" idx="1"/>
            </p:cNvCxnSpPr>
            <p:nvPr/>
          </p:nvCxnSpPr>
          <p:spPr>
            <a:xfrm>
              <a:off x="8226613" y="2746560"/>
              <a:ext cx="13246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827F057-F9A3-7EBB-4D38-3703B0AB8A9E}"/>
                </a:ext>
              </a:extLst>
            </p:cNvPr>
            <p:cNvSpPr txBox="1"/>
            <p:nvPr/>
          </p:nvSpPr>
          <p:spPr>
            <a:xfrm>
              <a:off x="9551212" y="2330180"/>
              <a:ext cx="25273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Saved to a Pandas Dataframe for each MC file.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404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64AE-2EB0-4790-5EFB-CCAF230D5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2373"/>
            <a:ext cx="7729728" cy="718235"/>
          </a:xfrm>
        </p:spPr>
        <p:txBody>
          <a:bodyPr>
            <a:normAutofit fontScale="90000"/>
          </a:bodyPr>
          <a:lstStyle/>
          <a:p>
            <a:r>
              <a:rPr lang="en-GB" dirty="0"/>
              <a:t>Pixelated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10D5BF-8592-FAD0-C938-91AA1A2BC2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822" y="1565910"/>
                <a:ext cx="4944195" cy="4251960"/>
              </a:xfrm>
            </p:spPr>
            <p:txBody>
              <a:bodyPr>
                <a:normAutofit/>
              </a:bodyPr>
              <a:lstStyle/>
              <a:p>
                <a:r>
                  <a:rPr lang="en-GB" sz="2000" dirty="0"/>
                  <a:t>Views are saved to Pandas Dataframe </a:t>
                </a:r>
                <a:br>
                  <a:rPr lang="en-GB" sz="2000" dirty="0"/>
                </a:br>
                <a:r>
                  <a:rPr lang="en-GB" sz="2000" dirty="0"/>
                  <a:t>as 128x128 pixel tensors.</a:t>
                </a:r>
              </a:p>
              <a:p>
                <a:r>
                  <a:rPr lang="en-GB" sz="2000" dirty="0">
                    <a:solidFill>
                      <a:schemeClr val="accent1"/>
                    </a:solidFill>
                  </a:rPr>
                  <a:t>uint8 format</a:t>
                </a:r>
                <a:r>
                  <a:rPr lang="en-GB" sz="2000" dirty="0"/>
                  <a:t> used for more efficient storage: 256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en-GB" sz="2000" dirty="0"/>
                  <a:t> values in the </a:t>
                </a:r>
                <a:br>
                  <a:rPr lang="en-GB" sz="2000" dirty="0"/>
                </a:br>
                <a:r>
                  <a:rPr lang="en-GB" sz="2000" dirty="0"/>
                  <a:t>[0,0.07] MeV range.</a:t>
                </a:r>
              </a:p>
              <a:p>
                <a:r>
                  <a:rPr lang="en-GB" sz="2000" dirty="0"/>
                  <a:t>Current pre-processing steps:</a:t>
                </a:r>
              </a:p>
              <a:p>
                <a:pPr lvl="1"/>
                <a:r>
                  <a:rPr lang="en-GB" sz="1800" dirty="0">
                    <a:solidFill>
                      <a:schemeClr val="accent1"/>
                    </a:solidFill>
                  </a:rPr>
                  <a:t>Resizing</a:t>
                </a:r>
                <a:r>
                  <a:rPr lang="en-GB" sz="1800" dirty="0"/>
                  <a:t> to 80x80 pixels</a:t>
                </a:r>
              </a:p>
              <a:p>
                <a:pPr lvl="1"/>
                <a:r>
                  <a:rPr lang="en-GB" sz="1800" dirty="0">
                    <a:solidFill>
                      <a:schemeClr val="accent1"/>
                    </a:solidFill>
                  </a:rPr>
                  <a:t>Selection cut</a:t>
                </a:r>
                <a:r>
                  <a:rPr lang="en-GB" sz="1800" dirty="0"/>
                  <a:t> on active pixels.</a:t>
                </a:r>
              </a:p>
              <a:p>
                <a:pPr lvl="1"/>
                <a:r>
                  <a:rPr lang="en-GB" sz="1800" dirty="0">
                    <a:solidFill>
                      <a:schemeClr val="accent1"/>
                    </a:solidFill>
                  </a:rPr>
                  <a:t>Scaling</a:t>
                </a:r>
                <a:r>
                  <a:rPr lang="en-GB" sz="1800" dirty="0"/>
                  <a:t> </a:t>
                </a:r>
                <a:r>
                  <a:rPr lang="en-GB" sz="1800" dirty="0" err="1"/>
                  <a:t>w.r.t.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r>
                      <a:rPr lang="it-IT" sz="180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800" dirty="0"/>
                  <a:t> and </a:t>
                </a:r>
                <a14:m>
                  <m:oMath xmlns:m="http://schemas.openxmlformats.org/officeDocument/2006/math">
                    <m:r>
                      <a:rPr lang="it-IT" sz="180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it-IT" sz="1800" dirty="0"/>
              </a:p>
              <a:p>
                <a:pPr lvl="1"/>
                <a:r>
                  <a:rPr lang="en-GB" sz="1800" dirty="0">
                    <a:solidFill>
                      <a:schemeClr val="accent1"/>
                    </a:solidFill>
                  </a:rPr>
                  <a:t>Normalization</a:t>
                </a:r>
                <a:r>
                  <a:rPr lang="en-GB" sz="1800" dirty="0"/>
                  <a:t> in the [0,1] range </a:t>
                </a:r>
                <a:br>
                  <a:rPr lang="en-GB" sz="1800" dirty="0"/>
                </a:br>
                <a:r>
                  <a:rPr lang="en-GB" sz="1800" dirty="0"/>
                  <a:t>required by the model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10D5BF-8592-FAD0-C938-91AA1A2BC2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822" y="1565910"/>
                <a:ext cx="4944195" cy="4251960"/>
              </a:xfrm>
              <a:blipFill>
                <a:blip r:embed="rId2"/>
                <a:stretch>
                  <a:fillRect l="-1023" t="-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B13902-286B-5316-0E84-312A432F790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8206" t="6255" r="12642"/>
          <a:stretch/>
        </p:blipFill>
        <p:spPr>
          <a:xfrm>
            <a:off x="5239297" y="2111404"/>
            <a:ext cx="3417572" cy="3037320"/>
          </a:xfr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46CE8-BA5D-6C5B-AD83-9717A2AB5F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08" t="6255" r="12624"/>
          <a:stretch/>
        </p:blipFill>
        <p:spPr>
          <a:xfrm>
            <a:off x="8656869" y="2111404"/>
            <a:ext cx="3417571" cy="3037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37E766D-8E26-1CA4-374C-D57A5A41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E449-20A7-8D43-B987-8CA83CA2FBFE}" type="datetime1">
              <a:rPr lang="it-IT" smtClean="0"/>
              <a:t>07/11/23</a:t>
            </a:fld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5ED975A-A3B2-E368-9CF8-74B1CB9D4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 della Collaborazione DUNE-Italia, Lecce 7/11/2023, Alessandro Ruggeri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F0C603D-4CF3-C6C2-1C27-072F3CFE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78C9-793C-A24D-AC50-07C079AEF704}" type="slidenum">
              <a:rPr lang="en-GB" smtClean="0"/>
              <a:t>4</a:t>
            </a:fld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90ED40-8D1B-1741-8284-6EB8966C3550}"/>
              </a:ext>
            </a:extLst>
          </p:cNvPr>
          <p:cNvGrpSpPr/>
          <p:nvPr/>
        </p:nvGrpSpPr>
        <p:grpSpPr>
          <a:xfrm>
            <a:off x="5609424" y="2299542"/>
            <a:ext cx="1179990" cy="843708"/>
            <a:chOff x="5655144" y="2253822"/>
            <a:chExt cx="1179990" cy="843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6649A82-FA8A-6E76-2E78-B7C32635FFD4}"/>
                    </a:ext>
                  </a:extLst>
                </p:cNvPr>
                <p:cNvSpPr txBox="1"/>
                <p:nvPr/>
              </p:nvSpPr>
              <p:spPr>
                <a:xfrm>
                  <a:off x="5655144" y="2253822"/>
                  <a:ext cx="1179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it-IT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𝑏𝑒𝑎𝑚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6649A82-FA8A-6E76-2E78-B7C32635FF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5144" y="2253822"/>
                  <a:ext cx="117999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A16F974-366B-4BF1-AC63-FCE9AAD04A20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6245139" y="2623154"/>
              <a:ext cx="0" cy="474376"/>
            </a:xfrm>
            <a:prstGeom prst="straightConnector1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F5E0B6-7E4E-1248-2A34-96BAC660EF3A}"/>
              </a:ext>
            </a:extLst>
          </p:cNvPr>
          <p:cNvGrpSpPr/>
          <p:nvPr/>
        </p:nvGrpSpPr>
        <p:grpSpPr>
          <a:xfrm>
            <a:off x="10365654" y="2299542"/>
            <a:ext cx="1179990" cy="843708"/>
            <a:chOff x="10411374" y="2253822"/>
            <a:chExt cx="1179990" cy="8437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E7CC11B-0912-4427-BD7E-FC2DD0D0B273}"/>
                    </a:ext>
                  </a:extLst>
                </p:cNvPr>
                <p:cNvSpPr txBox="1"/>
                <p:nvPr/>
              </p:nvSpPr>
              <p:spPr>
                <a:xfrm>
                  <a:off x="10411374" y="2253822"/>
                  <a:ext cx="1179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it-IT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𝑏𝑒𝑎𝑚</m:t>
                        </m:r>
                      </m:oMath>
                    </m:oMathPara>
                  </a14:m>
                  <a:endParaRPr lang="en-GB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E7CC11B-0912-4427-BD7E-FC2DD0D0B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1374" y="2253822"/>
                  <a:ext cx="117999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0678D3E-BC57-E6CF-06AD-8BB0435737FC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11001369" y="2623154"/>
              <a:ext cx="0" cy="474376"/>
            </a:xfrm>
            <a:prstGeom prst="straightConnector1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155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A0C20-8565-C0B5-CA1C-A01C0DDF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2373"/>
            <a:ext cx="7729728" cy="718235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GoogLeNet</a:t>
            </a:r>
            <a:r>
              <a:rPr lang="en-GB" dirty="0"/>
              <a:t>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254F-E5EF-5936-63A2-1670853ED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22" y="1565910"/>
            <a:ext cx="5755178" cy="4036868"/>
          </a:xfrm>
        </p:spPr>
        <p:txBody>
          <a:bodyPr>
            <a:normAutofit/>
          </a:bodyPr>
          <a:lstStyle/>
          <a:p>
            <a:r>
              <a:rPr lang="en-GB" sz="2000" dirty="0"/>
              <a:t>Architecture based on </a:t>
            </a:r>
            <a:r>
              <a:rPr lang="en-GB" sz="2000" dirty="0" err="1"/>
              <a:t>NOvA</a:t>
            </a:r>
            <a:r>
              <a:rPr lang="en-GB" sz="2000" dirty="0"/>
              <a:t> model.</a:t>
            </a:r>
          </a:p>
          <a:p>
            <a:r>
              <a:rPr lang="en-GB" sz="2000" dirty="0"/>
              <a:t>Views are passed to </a:t>
            </a:r>
            <a:r>
              <a:rPr lang="en-GB" sz="2000" dirty="0">
                <a:solidFill>
                  <a:schemeClr val="accent1"/>
                </a:solidFill>
              </a:rPr>
              <a:t>parallel branches</a:t>
            </a:r>
            <a:r>
              <a:rPr lang="en-GB" sz="2000" dirty="0"/>
              <a:t> based on the </a:t>
            </a:r>
            <a:r>
              <a:rPr lang="en-GB" sz="2000" dirty="0" err="1">
                <a:solidFill>
                  <a:schemeClr val="accent1"/>
                </a:solidFill>
              </a:rPr>
              <a:t>GoogLeNet</a:t>
            </a:r>
            <a:r>
              <a:rPr lang="en-GB" sz="2000" dirty="0"/>
              <a:t> architecture.</a:t>
            </a:r>
          </a:p>
          <a:p>
            <a:r>
              <a:rPr lang="en-GB" sz="2000" dirty="0"/>
              <a:t>Inception modules extract </a:t>
            </a:r>
            <a:r>
              <a:rPr lang="en-GB" sz="2000" dirty="0">
                <a:solidFill>
                  <a:schemeClr val="accent1"/>
                </a:solidFill>
              </a:rPr>
              <a:t>features</a:t>
            </a:r>
            <a:r>
              <a:rPr lang="en-GB" sz="2000" dirty="0"/>
              <a:t> at </a:t>
            </a:r>
            <a:r>
              <a:rPr lang="en-GB" sz="2000" dirty="0">
                <a:solidFill>
                  <a:schemeClr val="accent1"/>
                </a:solidFill>
              </a:rPr>
              <a:t>different scales</a:t>
            </a:r>
            <a:r>
              <a:rPr lang="en-GB" sz="2000" dirty="0"/>
              <a:t> in a parallel fashion.</a:t>
            </a:r>
          </a:p>
          <a:p>
            <a:r>
              <a:rPr lang="en-GB" sz="2000" dirty="0"/>
              <a:t>The resulting features are </a:t>
            </a:r>
            <a:r>
              <a:rPr lang="en-GB" sz="2000" dirty="0">
                <a:solidFill>
                  <a:schemeClr val="accent1"/>
                </a:solidFill>
              </a:rPr>
              <a:t>concatenated</a:t>
            </a:r>
            <a:r>
              <a:rPr lang="en-GB" sz="2000" dirty="0"/>
              <a:t> and then passed to a </a:t>
            </a:r>
            <a:r>
              <a:rPr lang="en-GB" sz="2000" dirty="0">
                <a:solidFill>
                  <a:schemeClr val="accent1"/>
                </a:solidFill>
              </a:rPr>
              <a:t>final inception</a:t>
            </a:r>
            <a:r>
              <a:rPr lang="en-GB" sz="2000" dirty="0"/>
              <a:t> module to extract combined features.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Final classification </a:t>
            </a:r>
            <a:r>
              <a:rPr lang="en-GB" sz="2000" dirty="0"/>
              <a:t>after down-sampling.</a:t>
            </a:r>
          </a:p>
          <a:p>
            <a:r>
              <a:rPr lang="en-GB" sz="2000" dirty="0"/>
              <a:t>Used the </a:t>
            </a:r>
            <a:r>
              <a:rPr lang="en-GB" sz="2000" dirty="0" err="1">
                <a:solidFill>
                  <a:schemeClr val="accent1"/>
                </a:solidFill>
              </a:rPr>
              <a:t>Tensorflow</a:t>
            </a:r>
            <a:r>
              <a:rPr lang="en-GB" sz="2000" dirty="0">
                <a:solidFill>
                  <a:schemeClr val="accent1"/>
                </a:solidFill>
              </a:rPr>
              <a:t>/Keras</a:t>
            </a:r>
            <a:r>
              <a:rPr lang="en-GB" sz="2000" dirty="0"/>
              <a:t> Python libraries.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815529-328E-3A42-4309-D56BB9FE5E0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231730" y="1253920"/>
            <a:ext cx="2003585" cy="5220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09E7D2-250D-4297-9AFA-D290CD13D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240" y="3170239"/>
            <a:ext cx="3140680" cy="18000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CF3E4B-99A3-AC75-CAF6-06E3292D6A89}"/>
              </a:ext>
            </a:extLst>
          </p:cNvPr>
          <p:cNvCxnSpPr>
            <a:cxnSpLocks/>
          </p:cNvCxnSpPr>
          <p:nvPr/>
        </p:nvCxnSpPr>
        <p:spPr>
          <a:xfrm>
            <a:off x="8235315" y="4070239"/>
            <a:ext cx="4286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72F2323-6B98-FEFC-B686-7F0C827A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5E92-1DA6-4941-B19A-3D4765D65B95}" type="datetime1">
              <a:rPr lang="it-IT" smtClean="0"/>
              <a:t>07/11/23</a:t>
            </a:fld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D01C40E-5A30-FEEA-2E52-E96AB3C99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 della Collaborazione DUNE-Italia, Lecce 7/11/2023, Alessandro Ruggeri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62B7AC2-6FF8-9118-2763-C37D3F19C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78C9-793C-A24D-AC50-07C079AEF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37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EFA4-86D5-DC5B-03C4-21AFEB40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2373"/>
            <a:ext cx="7729728" cy="718235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Googlenet</a:t>
            </a:r>
            <a:r>
              <a:rPr lang="en-GB" dirty="0"/>
              <a:t>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F46BA-5B46-6C7B-E13C-9A900721E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22" y="1565910"/>
            <a:ext cx="4884076" cy="4036868"/>
          </a:xfrm>
        </p:spPr>
        <p:txBody>
          <a:bodyPr/>
          <a:lstStyle/>
          <a:p>
            <a:r>
              <a:rPr lang="en-GB" sz="2000" dirty="0">
                <a:solidFill>
                  <a:schemeClr val="accent1"/>
                </a:solidFill>
              </a:rPr>
              <a:t>Current</a:t>
            </a:r>
            <a:r>
              <a:rPr lang="en-GB" sz="2000" dirty="0"/>
              <a:t> results are </a:t>
            </a:r>
            <a:r>
              <a:rPr lang="en-GB" sz="2000" dirty="0">
                <a:solidFill>
                  <a:schemeClr val="accent1"/>
                </a:solidFill>
              </a:rPr>
              <a:t>not satisfactory</a:t>
            </a:r>
            <a:r>
              <a:rPr lang="en-GB" sz="2000" dirty="0"/>
              <a:t>: overfitting occurs since the initial epochs, even with high regularization.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Multiple strategies</a:t>
            </a:r>
            <a:r>
              <a:rPr lang="en-GB" sz="2000" dirty="0"/>
              <a:t> for </a:t>
            </a:r>
            <a:r>
              <a:rPr lang="en-GB" sz="2000" dirty="0">
                <a:solidFill>
                  <a:schemeClr val="accent1"/>
                </a:solidFill>
              </a:rPr>
              <a:t>regularizing</a:t>
            </a:r>
            <a:r>
              <a:rPr lang="en-GB" sz="2000" dirty="0"/>
              <a:t> the network were tried, with no improvement.</a:t>
            </a:r>
          </a:p>
          <a:p>
            <a:r>
              <a:rPr lang="en-GB" sz="2000" dirty="0"/>
              <a:t>Alternative pre-processing procedures did not improve the performance either.</a:t>
            </a:r>
          </a:p>
          <a:p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EC7B7F-3FB3-8AF5-EBA7-6EEF80747FB7}"/>
              </a:ext>
            </a:extLst>
          </p:cNvPr>
          <p:cNvGrpSpPr>
            <a:grpSpLocks noChangeAspect="1"/>
          </p:cNvGrpSpPr>
          <p:nvPr/>
        </p:nvGrpSpPr>
        <p:grpSpPr>
          <a:xfrm>
            <a:off x="5343031" y="1117104"/>
            <a:ext cx="6349705" cy="5040000"/>
            <a:chOff x="5388746" y="786201"/>
            <a:chExt cx="6803254" cy="53999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1AC8E2-6333-340A-2920-C8C301E1C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8746" y="786201"/>
              <a:ext cx="2335955" cy="1800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23886D-CD53-11E7-A07D-EB611AB7F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3336" y="786201"/>
              <a:ext cx="2335956" cy="180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B9BC3F-3672-BCB5-5862-F6C3A57F9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93734" y="786201"/>
              <a:ext cx="2398266" cy="180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8AFF55-1B55-FD71-C98F-27444CD52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388746" y="2588729"/>
              <a:ext cx="2335955" cy="179494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0E7B7F-6A73-5702-F0AF-9D97ED021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603336" y="2586201"/>
              <a:ext cx="2335955" cy="180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196CFB0-F887-E7D7-F121-90A95102F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9793734" y="2586201"/>
              <a:ext cx="2398265" cy="180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6CAFB0-3139-0F1E-56B3-89CDF1ED9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88746" y="4386200"/>
              <a:ext cx="2335955" cy="1800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6CB178F-7A97-1FDB-063F-07AE2FD16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03336" y="4386200"/>
              <a:ext cx="2335956" cy="1800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40E64A2-6B10-98DC-B38D-7DC041F48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93734" y="4386200"/>
              <a:ext cx="2398266" cy="1800000"/>
            </a:xfrm>
            <a:prstGeom prst="rect">
              <a:avLst/>
            </a:prstGeom>
          </p:spPr>
        </p:pic>
      </p:grp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40390984-8E2F-51A9-A843-54166A9C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A64A-45ED-1D4B-9C47-11E371D322D0}" type="datetime1">
              <a:rPr lang="it-IT" smtClean="0"/>
              <a:t>07/11/23</a:t>
            </a:fld>
            <a:endParaRPr lang="en-GB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947DA56-20F7-3E6B-BDA0-1290980CD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 della Collaborazione DUNE-Italia, Lecce 7/11/2023, Alessandro Ruggeri</a:t>
            </a:r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CD75028-74DF-9207-391E-729C72CF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78C9-793C-A24D-AC50-07C079AEF7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9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DFA4DA94-48EF-8390-A6E1-B424B1267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562985"/>
            <a:ext cx="7165658" cy="1866015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Alternative model </a:t>
            </a:r>
            <a:r>
              <a:rPr lang="en-GB" sz="2000" dirty="0"/>
              <a:t>based on the ResNet18 architecture.</a:t>
            </a:r>
          </a:p>
          <a:p>
            <a:r>
              <a:rPr lang="en-GB" sz="2000" dirty="0"/>
              <a:t>Parallel branches with four </a:t>
            </a:r>
            <a:r>
              <a:rPr lang="en-GB" sz="2000" i="1" dirty="0">
                <a:solidFill>
                  <a:schemeClr val="accent1"/>
                </a:solidFill>
              </a:rPr>
              <a:t>residual blocks</a:t>
            </a:r>
            <a:r>
              <a:rPr lang="en-GB" sz="2000" dirty="0"/>
              <a:t> each.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Concatenation</a:t>
            </a:r>
            <a:r>
              <a:rPr lang="en-GB" sz="2000" dirty="0"/>
              <a:t> and convolution before final classification layer.</a:t>
            </a:r>
          </a:p>
          <a:p>
            <a:r>
              <a:rPr lang="en-GB" sz="2000" dirty="0"/>
              <a:t>Current results are not satisfactory: </a:t>
            </a:r>
            <a:r>
              <a:rPr lang="en-GB" sz="2000" dirty="0">
                <a:solidFill>
                  <a:schemeClr val="accent1"/>
                </a:solidFill>
              </a:rPr>
              <a:t>network is underfitting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5335342D-AEBA-E980-A14F-E4A80716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Resnet18 architecture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71B53-972D-F490-BDBB-E9A44135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</p:spPr>
        <p:txBody>
          <a:bodyPr/>
          <a:lstStyle/>
          <a:p>
            <a:fld id="{168C244C-5908-5B4B-9F93-1B853484E4AF}" type="datetime1">
              <a:rPr lang="it-IT" smtClean="0"/>
              <a:pPr/>
              <a:t>07/11/23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225CE-BAD6-C781-75B0-6F9153A7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</p:spPr>
        <p:txBody>
          <a:bodyPr/>
          <a:lstStyle/>
          <a:p>
            <a:r>
              <a:rPr lang="en-GB"/>
              <a:t>Meeting della Collaborazione DUNE-Italia, Lecce 7/11/2023, Alessandro Ruggeri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D542E-C3C5-C1C6-CA76-91619CE7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/>
          <a:lstStyle/>
          <a:p>
            <a:fld id="{428878C9-793C-A24D-AC50-07C079AEF704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0932C39-7DC1-80C2-E76A-4240D1DFD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184" y="1371600"/>
            <a:ext cx="4296816" cy="444627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40A56B6-C426-D44A-C759-9FB2F1052C50}"/>
              </a:ext>
            </a:extLst>
          </p:cNvPr>
          <p:cNvGrpSpPr/>
          <p:nvPr/>
        </p:nvGrpSpPr>
        <p:grpSpPr>
          <a:xfrm>
            <a:off x="335280" y="3486150"/>
            <a:ext cx="7165659" cy="2542342"/>
            <a:chOff x="552450" y="3515900"/>
            <a:chExt cx="7165659" cy="254234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4403E4A-FFC8-6063-7E38-EB7415C87F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008"/>
            <a:stretch/>
          </p:blipFill>
          <p:spPr>
            <a:xfrm>
              <a:off x="552450" y="3515900"/>
              <a:ext cx="3597399" cy="253780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887A261-ECF7-056D-E20C-93C15ED1EC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08" r="7684"/>
            <a:stretch/>
          </p:blipFill>
          <p:spPr>
            <a:xfrm>
              <a:off x="4397147" y="3520439"/>
              <a:ext cx="3320962" cy="2537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649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7B13-1012-40B9-6154-CD7DB64A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2373"/>
            <a:ext cx="7729728" cy="718235"/>
          </a:xfrm>
        </p:spPr>
        <p:txBody>
          <a:bodyPr>
            <a:normAutofit fontScale="90000"/>
          </a:bodyPr>
          <a:lstStyle/>
          <a:p>
            <a:r>
              <a:rPr lang="en-GB" dirty="0"/>
              <a:t>Visual checks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F79018-C26A-16AD-8F44-2F2AF1A22A96}"/>
              </a:ext>
            </a:extLst>
          </p:cNvPr>
          <p:cNvGrpSpPr>
            <a:grpSpLocks noChangeAspect="1"/>
          </p:cNvGrpSpPr>
          <p:nvPr/>
        </p:nvGrpSpPr>
        <p:grpSpPr>
          <a:xfrm>
            <a:off x="1101372" y="1213920"/>
            <a:ext cx="9989256" cy="4984838"/>
            <a:chOff x="579328" y="1115424"/>
            <a:chExt cx="10893210" cy="543593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4E3301F-BCE5-5C2E-0BFF-842648133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875138" y="3851354"/>
              <a:ext cx="3597400" cy="2700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68CAC0F-5E7E-AF9B-D2E9-5A21A56B4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4227233" y="3851354"/>
              <a:ext cx="3597400" cy="2700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1EC49F8-00F9-67D8-CBD2-A27EC2A29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79328" y="3851354"/>
              <a:ext cx="3597400" cy="2700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95EC4BC-A831-2DA2-D93E-1237BBF00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7875138" y="1115424"/>
              <a:ext cx="3597400" cy="27000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1F79A1-5514-370A-45F5-1875C58FB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227233" y="1115424"/>
              <a:ext cx="3597400" cy="27000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F0E75B8-2A22-7AA3-6F84-968A4C085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579328" y="1115424"/>
              <a:ext cx="3597400" cy="2700000"/>
            </a:xfrm>
            <a:prstGeom prst="rect">
              <a:avLst/>
            </a:prstGeom>
          </p:spPr>
        </p:pic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6A468B1-72AB-063D-2AEE-D43AB643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AB63-7914-104D-A511-5B74F5FDAD23}" type="datetime1">
              <a:rPr lang="it-IT" smtClean="0"/>
              <a:t>07/11/23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37A2C1-96AC-CFC3-151A-C2DA5FF3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 della Collaborazione DUNE-Italia, Lecce 7/11/2023, Alessandro Ruggeri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8D8378-9D2F-FD73-651D-745DCA59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78C9-793C-A24D-AC50-07C079AEF7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49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71922D-A81C-5BEE-D5D2-ECC25A2FE5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280" y="1562985"/>
                <a:ext cx="6488430" cy="1578807"/>
              </a:xfrm>
            </p:spPr>
            <p:txBody>
              <a:bodyPr>
                <a:normAutofit/>
              </a:bodyPr>
              <a:lstStyle/>
              <a:p>
                <a:r>
                  <a:rPr lang="en-GB" sz="2000" dirty="0"/>
                  <a:t>Tried inc</a:t>
                </a:r>
                <a:r>
                  <a:rPr lang="en-GB" sz="2000" dirty="0">
                    <a:solidFill>
                      <a:schemeClr val="accent1"/>
                    </a:solidFill>
                  </a:rPr>
                  <a:t>reasing the contrast </a:t>
                </a:r>
                <a:r>
                  <a:rPr lang="en-GB" sz="2000" dirty="0"/>
                  <a:t>by applying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sz="2000" dirty="0"/>
                  <a:t> correction to the normalized views.</a:t>
                </a:r>
              </a:p>
              <a:p>
                <a:r>
                  <a:rPr lang="en-GB" sz="2000" dirty="0"/>
                  <a:t>Tested the performance of the </a:t>
                </a:r>
                <a:r>
                  <a:rPr lang="en-GB" sz="2000" dirty="0" err="1"/>
                  <a:t>GoogLeNet</a:t>
                </a:r>
                <a:r>
                  <a:rPr lang="en-GB" sz="2000" dirty="0"/>
                  <a:t> model on the dataset: </a:t>
                </a:r>
                <a:r>
                  <a:rPr lang="en-GB" sz="2000" dirty="0">
                    <a:solidFill>
                      <a:schemeClr val="accent1"/>
                    </a:solidFill>
                  </a:rPr>
                  <a:t>results are still not satisfactory</a:t>
                </a:r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71922D-A81C-5BEE-D5D2-ECC25A2FE5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280" y="1562985"/>
                <a:ext cx="6488430" cy="1578807"/>
              </a:xfrm>
              <a:blipFill>
                <a:blip r:embed="rId2"/>
                <a:stretch>
                  <a:fillRect l="-781" t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C5B6B4C-395E-D1A1-98DA-555B62B5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Increased contrast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012BF-5D06-E8B4-7E57-EBED3C0C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244C-5908-5B4B-9F93-1B853484E4AF}" type="datetime1">
              <a:rPr lang="it-IT" smtClean="0"/>
              <a:t>07/11/23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6F49B-6A41-3243-02F4-7756A67A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Meeting della Collaborazione DUNE-Italia, Lecce 7/11/2023, Alessandro Ruggeri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7712B-7933-AD94-7198-228E6233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78C9-793C-A24D-AC50-07C079AEF704}" type="slidenum">
              <a:rPr lang="en-GB" smtClean="0"/>
              <a:t>9</a:t>
            </a:fld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180122-A3D4-2012-2B55-6941EDF6CFF4}"/>
              </a:ext>
            </a:extLst>
          </p:cNvPr>
          <p:cNvGrpSpPr/>
          <p:nvPr/>
        </p:nvGrpSpPr>
        <p:grpSpPr>
          <a:xfrm>
            <a:off x="8282078" y="1262879"/>
            <a:ext cx="3357572" cy="4860360"/>
            <a:chOff x="8282078" y="1262879"/>
            <a:chExt cx="3357572" cy="48603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3C702C-52DD-C318-D98C-DC8DCF206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443"/>
            <a:stretch/>
          </p:blipFill>
          <p:spPr>
            <a:xfrm>
              <a:off x="8282078" y="1262879"/>
              <a:ext cx="3357572" cy="238284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13DE02-7234-BB91-21B2-959AA9E88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443"/>
            <a:stretch/>
          </p:blipFill>
          <p:spPr>
            <a:xfrm>
              <a:off x="8282078" y="3740399"/>
              <a:ext cx="3357572" cy="238284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CA0FB2-E2ED-2521-D0D2-3693E9BCC723}"/>
              </a:ext>
            </a:extLst>
          </p:cNvPr>
          <p:cNvGrpSpPr/>
          <p:nvPr/>
        </p:nvGrpSpPr>
        <p:grpSpPr>
          <a:xfrm>
            <a:off x="335280" y="3094648"/>
            <a:ext cx="7081978" cy="3028591"/>
            <a:chOff x="756666" y="3134362"/>
            <a:chExt cx="7081978" cy="302859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7D0AF9-FD23-EC4F-63CE-687A89069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325" t="6525" r="11124"/>
            <a:stretch/>
          </p:blipFill>
          <p:spPr>
            <a:xfrm>
              <a:off x="756666" y="3134362"/>
              <a:ext cx="3520440" cy="302859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4027BB5-8FB5-917C-F001-FEA9B6589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325" t="6525" r="11124"/>
            <a:stretch/>
          </p:blipFill>
          <p:spPr>
            <a:xfrm>
              <a:off x="4318204" y="3134362"/>
              <a:ext cx="3520440" cy="3028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2643272"/>
      </p:ext>
    </p:extLst>
  </p:cSld>
  <p:clrMapOvr>
    <a:masterClrMapping/>
  </p:clrMapOvr>
</p:sld>
</file>

<file path=ppt/theme/theme1.xml><?xml version="1.0" encoding="utf-8"?>
<a:theme xmlns:a="http://schemas.openxmlformats.org/drawingml/2006/main" name="Lecce_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ce_theme" id="{7CF14C23-F12E-7541-AB5C-A599257EA18C}" vid="{2BDF4472-2F90-1A4C-97CE-C81CD321B1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Lecce_theme</Template>
  <TotalTime>362</TotalTime>
  <Words>660</Words>
  <Application>Microsoft Macintosh PowerPoint</Application>
  <PresentationFormat>Widescreen</PresentationFormat>
  <Paragraphs>100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Gill Sans MT</vt:lpstr>
      <vt:lpstr>Lecce_theme</vt:lpstr>
      <vt:lpstr>Event classification in SAND with deep learning</vt:lpstr>
      <vt:lpstr>STT-event classification with CNNs</vt:lpstr>
      <vt:lpstr>Processing workflow</vt:lpstr>
      <vt:lpstr>Pixelated views</vt:lpstr>
      <vt:lpstr>GoogLeNet architecture</vt:lpstr>
      <vt:lpstr>Googlenet performance</vt:lpstr>
      <vt:lpstr>Resnet18 architecture</vt:lpstr>
      <vt:lpstr>Visual checks</vt:lpstr>
      <vt:lpstr>Increased contrast</vt:lpstr>
      <vt:lpstr>Conclusions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meeting</dc:title>
  <dc:creator>Alessandro Ruggeri</dc:creator>
  <cp:lastModifiedBy>Alessandro Ruggeri</cp:lastModifiedBy>
  <cp:revision>2</cp:revision>
  <dcterms:created xsi:type="dcterms:W3CDTF">2023-10-30T08:47:09Z</dcterms:created>
  <dcterms:modified xsi:type="dcterms:W3CDTF">2023-11-07T09:14:45Z</dcterms:modified>
</cp:coreProperties>
</file>